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430" r:id="rId2"/>
    <p:sldId id="1432" r:id="rId3"/>
    <p:sldId id="281" r:id="rId4"/>
    <p:sldId id="257" r:id="rId5"/>
    <p:sldId id="282" r:id="rId6"/>
    <p:sldId id="1431" r:id="rId7"/>
    <p:sldId id="1413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edicte Hess" initials="BH" lastIdx="1" clrIdx="0">
    <p:extLst>
      <p:ext uri="{19B8F6BF-5375-455C-9EA6-DF929625EA0E}">
        <p15:presenceInfo xmlns:p15="http://schemas.microsoft.com/office/powerpoint/2012/main" userId="S::bhe@profitbase.no::f4922953-fc5c-42a4-ae04-3e38df083d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>
      <p:cViewPr varScale="1">
        <p:scale>
          <a:sx n="56" d="100"/>
          <a:sy n="56" d="100"/>
        </p:scale>
        <p:origin x="84" y="1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7-04T15:50:56.082" idx="1">
    <p:pos x="7531" y="-583"/>
    <p:text>This is the screen that can be used in the middle</p:text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787C8F-48D6-4112-B680-29FE43AB2C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8CD7B10-2542-4E61-BC25-5B5386013A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BD4A023-D155-4B32-ACEC-1A0F647BA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05B1-4729-4049-8C00-8C06A0F6D4E5}" type="datetimeFigureOut">
              <a:rPr lang="nb-NO" smtClean="0"/>
              <a:t>04.07.2019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C79910-6A2A-4088-81D4-C47DF1E68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8E05CE-2F21-4529-84FB-0B307069A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EB923-0E67-43F1-A356-82502FC6B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1334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159714-4430-476E-B68B-82849288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B7BADD-0085-4E24-AAF7-AE80DBBE8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15529B-EA7A-4659-A308-186D80730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05B1-4729-4049-8C00-8C06A0F6D4E5}" type="datetimeFigureOut">
              <a:rPr lang="nb-NO" smtClean="0"/>
              <a:t>04.07.2019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8CF9EAF-198B-44C2-AF94-DB85FF7FA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55B528-3D82-431C-AF31-7102604EF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EB923-0E67-43F1-A356-82502FC6B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4235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8341EC-EEF6-453A-8C46-5469DCFBC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15D93EC-F38F-4766-A5A3-45458B916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6AB808-8C11-4C52-BBE7-B9BA39B4F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05B1-4729-4049-8C00-8C06A0F6D4E5}" type="datetimeFigureOut">
              <a:rPr lang="nb-NO" smtClean="0"/>
              <a:t>04.07.2019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3039BB-7BE9-4FB3-8C2F-96A73E53C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DD35166-7D96-495D-9DA0-15AB24572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EB923-0E67-43F1-A356-82502FC6B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0524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C240A4-6EE7-44EE-AFFF-30BD5593A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734104-5DB9-466A-A93E-664DBCD49C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050BA98-C2E0-426C-9A9F-0DC94BBE4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53F06C-709A-472C-A682-4865A352A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05B1-4729-4049-8C00-8C06A0F6D4E5}" type="datetimeFigureOut">
              <a:rPr lang="nb-NO" smtClean="0"/>
              <a:t>04.07.2019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BEB3C3-25A7-4D44-A300-49A0DDA21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CC5D544-9FC1-4234-BCC0-6EAA1C407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EB923-0E67-43F1-A356-82502FC6B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1971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7E9670-7807-499C-AAC3-C35830148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0077F32-65E9-43BE-B37D-D8742E672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07A452B-C370-4170-BBF3-B39F57548E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95B3DA3-02E5-43EB-B1F8-654B87CEA2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E535E6D-D251-4ADE-927C-3E754CCCE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D4978CD-16C4-4DCB-B924-D6BF30580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05B1-4729-4049-8C00-8C06A0F6D4E5}" type="datetimeFigureOut">
              <a:rPr lang="nb-NO" smtClean="0"/>
              <a:t>04.07.2019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D46E242-D19C-4D31-AE5F-1A3CBBD6B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9351146-AF73-4E56-9038-934091B69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EB923-0E67-43F1-A356-82502FC6B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757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D333BC-D53E-48DF-921D-595BC0A18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8738EC5-6717-4F0D-AA25-7754C21E1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05B1-4729-4049-8C00-8C06A0F6D4E5}" type="datetimeFigureOut">
              <a:rPr lang="nb-NO" smtClean="0"/>
              <a:t>04.07.2019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45581A9-1356-4580-AF3C-3CB101EAD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7739E20-7738-4A14-9E1E-B8C33E161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EB923-0E67-43F1-A356-82502FC6B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7084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96C2952-1390-46EA-9D34-D431CE4B7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05B1-4729-4049-8C00-8C06A0F6D4E5}" type="datetimeFigureOut">
              <a:rPr lang="nb-NO" smtClean="0"/>
              <a:t>04.07.2019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89A5417-E6E0-4D8B-A815-91857FC24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1259869-EA4F-471D-8124-39A01C20F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EB923-0E67-43F1-A356-82502FC6B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402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539F62-20C6-4130-B04B-972258711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580951-FE4B-4AC2-B5E6-6105F53A4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95BDCBC-5C94-4AAE-AB7A-8F698C1A8D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A1B0D85-577B-49C6-BC85-51484349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05B1-4729-4049-8C00-8C06A0F6D4E5}" type="datetimeFigureOut">
              <a:rPr lang="nb-NO" smtClean="0"/>
              <a:t>04.07.2019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45F2818-4276-4497-8781-358A07062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A932B9F-1C62-43F6-A88C-FB9A452C8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EB923-0E67-43F1-A356-82502FC6B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1547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EF2F0A-DBE4-4DCA-B5C1-8FF112DF6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689CC9F-B711-4759-88D7-570ADFE89F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F157740-38F4-4EE7-BF15-2DB1F14012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103F63D-9C46-4B95-89A1-23BA9365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05B1-4729-4049-8C00-8C06A0F6D4E5}" type="datetimeFigureOut">
              <a:rPr lang="nb-NO" smtClean="0"/>
              <a:t>04.07.2019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81F81F1-63C7-4215-AA3E-90F5AC0A2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6AAAAFF-C219-46F6-88AC-1C2B6A44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EB923-0E67-43F1-A356-82502FC6B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007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975B6A-33EA-423A-A4B0-624AD9106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814CCE5-DAF5-4E62-8C98-64932672A8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4D10C3-C6D8-48AA-A4F8-D7EE8D60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05B1-4729-4049-8C00-8C06A0F6D4E5}" type="datetimeFigureOut">
              <a:rPr lang="nb-NO" smtClean="0"/>
              <a:t>04.07.2019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061AE7E-8361-420F-A72D-565F21BDC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363D7DC-794B-4209-9DAC-2C9617F75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EB923-0E67-43F1-A356-82502FC6B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2914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34CE170-92F7-4698-9731-8C9563E77A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4EF555E-F4AF-41BD-B817-CAE61F274E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02989C-FF4E-46DF-82F6-FF6BF96B8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05B1-4729-4049-8C00-8C06A0F6D4E5}" type="datetimeFigureOut">
              <a:rPr lang="nb-NO" smtClean="0"/>
              <a:t>04.07.2019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EB05871-0B79-4F38-9C27-1FD96FC6D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B1E905-32DC-43F5-BCE8-93AB1D7A2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EB923-0E67-43F1-A356-82502FC6B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5511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092357C-7A23-4B26-80C1-83ACC82E9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6C24AFE-12C3-4E59-939A-277FB6EFB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95682FE-6DF4-4243-BD4C-8DD673BDC1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005B1-4729-4049-8C00-8C06A0F6D4E5}" type="datetimeFigureOut">
              <a:rPr lang="nb-NO" smtClean="0"/>
              <a:t>04.07.2019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89317A2-83DC-4B8E-9642-5B20363D4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E394A1-36BA-43EB-BF2E-B5ED9322C4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EB923-0E67-43F1-A356-82502FC6B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763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svg"/><Relationship Id="rId42" Type="http://schemas.openxmlformats.org/officeDocument/2006/relationships/image" Target="../media/image41.sv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comments" Target="../comments/comment1.xml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svg"/><Relationship Id="rId33" Type="http://schemas.openxmlformats.org/officeDocument/2006/relationships/image" Target="../media/image32.png"/><Relationship Id="rId38" Type="http://schemas.openxmlformats.org/officeDocument/2006/relationships/image" Target="../media/image37.svg"/><Relationship Id="rId46" Type="http://schemas.openxmlformats.org/officeDocument/2006/relationships/image" Target="../media/image45.svg"/><Relationship Id="rId2" Type="http://schemas.openxmlformats.org/officeDocument/2006/relationships/slide" Target="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28.sv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svg"/><Relationship Id="rId45" Type="http://schemas.openxmlformats.org/officeDocument/2006/relationships/image" Target="../media/image44.png"/><Relationship Id="rId53" Type="http://schemas.openxmlformats.org/officeDocument/2006/relationships/image" Target="../media/image52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36" Type="http://schemas.openxmlformats.org/officeDocument/2006/relationships/image" Target="../media/image35.svg"/><Relationship Id="rId49" Type="http://schemas.openxmlformats.org/officeDocument/2006/relationships/image" Target="../media/image4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svg"/><Relationship Id="rId44" Type="http://schemas.openxmlformats.org/officeDocument/2006/relationships/image" Target="../media/image43.svg"/><Relationship Id="rId52" Type="http://schemas.openxmlformats.org/officeDocument/2006/relationships/image" Target="../media/image51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png"/><Relationship Id="rId27" Type="http://schemas.openxmlformats.org/officeDocument/2006/relationships/image" Target="../media/image26.sv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svg"/><Relationship Id="rId8" Type="http://schemas.openxmlformats.org/officeDocument/2006/relationships/image" Target="../media/image7.png"/><Relationship Id="rId51" Type="http://schemas.openxmlformats.org/officeDocument/2006/relationships/image" Target="../media/image50.sv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657096-3ADA-4C66-892F-90F5778B52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7" r="3829" b="1"/>
          <a:stretch/>
        </p:blipFill>
        <p:spPr>
          <a:xfrm>
            <a:off x="8901" y="0"/>
            <a:ext cx="12191980" cy="6857990"/>
          </a:xfrm>
          <a:prstGeom prst="rect">
            <a:avLst/>
          </a:prstGeom>
          <a:solidFill>
            <a:srgbClr val="58A7D7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6CFFC5-B92F-475B-8F4C-D78B2BC001B9}"/>
              </a:ext>
            </a:extLst>
          </p:cNvPr>
          <p:cNvSpPr txBox="1"/>
          <p:nvPr/>
        </p:nvSpPr>
        <p:spPr>
          <a:xfrm>
            <a:off x="7804747" y="1592252"/>
            <a:ext cx="4387253" cy="1661993"/>
          </a:xfrm>
          <a:prstGeom prst="rect">
            <a:avLst/>
          </a:prstGeom>
          <a:solidFill>
            <a:srgbClr val="58A7D7"/>
          </a:solidFill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Business Intelligence</a:t>
            </a:r>
          </a:p>
          <a:p>
            <a:r>
              <a:rPr lang="en-US" sz="1400">
                <a:solidFill>
                  <a:schemeClr val="bg1"/>
                </a:solidFill>
              </a:rPr>
              <a:t>Reporting</a:t>
            </a:r>
          </a:p>
          <a:p>
            <a:r>
              <a:rPr lang="en-US" sz="1400">
                <a:solidFill>
                  <a:schemeClr val="bg1"/>
                </a:solidFill>
              </a:rPr>
              <a:t>Analytics</a:t>
            </a:r>
          </a:p>
          <a:p>
            <a:r>
              <a:rPr lang="en-US" sz="1400">
                <a:solidFill>
                  <a:schemeClr val="bg1"/>
                </a:solidFill>
              </a:rPr>
              <a:t>Datawarehouse</a:t>
            </a:r>
          </a:p>
          <a:p>
            <a:r>
              <a:rPr lang="en-US" sz="1400">
                <a:solidFill>
                  <a:schemeClr val="bg1"/>
                </a:solidFill>
              </a:rPr>
              <a:t>Data mgt.</a:t>
            </a:r>
          </a:p>
          <a:p>
            <a:r>
              <a:rPr lang="en-US" sz="1400" err="1">
                <a:solidFill>
                  <a:schemeClr val="bg1"/>
                </a:solidFill>
              </a:rPr>
              <a:t>Webshop</a:t>
            </a:r>
            <a:r>
              <a:rPr lang="en-US" sz="1400">
                <a:solidFill>
                  <a:schemeClr val="bg1"/>
                </a:solidFill>
              </a:rPr>
              <a:t> analytics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70A17-B97E-4BDD-8A45-022E8EF79143}"/>
              </a:ext>
            </a:extLst>
          </p:cNvPr>
          <p:cNvSpPr txBox="1"/>
          <p:nvPr/>
        </p:nvSpPr>
        <p:spPr>
          <a:xfrm>
            <a:off x="7804735" y="5249428"/>
            <a:ext cx="4387253" cy="1446550"/>
          </a:xfrm>
          <a:prstGeom prst="rect">
            <a:avLst/>
          </a:prstGeom>
          <a:solidFill>
            <a:srgbClr val="28619D"/>
          </a:solidFill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Digitalization</a:t>
            </a:r>
          </a:p>
          <a:p>
            <a:r>
              <a:rPr lang="en-US" sz="1400">
                <a:solidFill>
                  <a:schemeClr val="bg1"/>
                </a:solidFill>
              </a:rPr>
              <a:t>Rapid Application Development - RAD</a:t>
            </a:r>
          </a:p>
          <a:p>
            <a:r>
              <a:rPr lang="en-US" sz="1400">
                <a:solidFill>
                  <a:schemeClr val="bg1"/>
                </a:solidFill>
              </a:rPr>
              <a:t>Work process optimization   </a:t>
            </a:r>
          </a:p>
          <a:p>
            <a:r>
              <a:rPr lang="en-US" sz="1400">
                <a:solidFill>
                  <a:schemeClr val="bg1"/>
                </a:solidFill>
              </a:rPr>
              <a:t>Production mgt. system</a:t>
            </a:r>
          </a:p>
          <a:p>
            <a:r>
              <a:rPr lang="en-US" sz="1400">
                <a:solidFill>
                  <a:schemeClr val="bg1"/>
                </a:solidFill>
              </a:rPr>
              <a:t>Bridge ERP gaps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91A1AC-4453-4C22-A805-3BF3285ECE45}"/>
              </a:ext>
            </a:extLst>
          </p:cNvPr>
          <p:cNvSpPr txBox="1"/>
          <p:nvPr/>
        </p:nvSpPr>
        <p:spPr>
          <a:xfrm>
            <a:off x="8866458" y="132995"/>
            <a:ext cx="2263806" cy="307777"/>
          </a:xfrm>
          <a:prstGeom prst="rect">
            <a:avLst/>
          </a:prstGeom>
          <a:solidFill>
            <a:srgbClr val="264F8D"/>
          </a:solidFill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Digitalization software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B0A2B4-016A-4D17-98FA-9A3052D0598B}"/>
              </a:ext>
            </a:extLst>
          </p:cNvPr>
          <p:cNvSpPr txBox="1"/>
          <p:nvPr/>
        </p:nvSpPr>
        <p:spPr>
          <a:xfrm>
            <a:off x="7795846" y="3218103"/>
            <a:ext cx="4387253" cy="2031325"/>
          </a:xfrm>
          <a:prstGeom prst="rect">
            <a:avLst/>
          </a:prstGeom>
          <a:solidFill>
            <a:srgbClr val="2F9ED4"/>
          </a:solidFill>
          <a:ln>
            <a:solidFill>
              <a:srgbClr val="4BA8D6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Performance management</a:t>
            </a:r>
          </a:p>
          <a:p>
            <a:r>
              <a:rPr lang="en-US" sz="1400">
                <a:solidFill>
                  <a:schemeClr val="bg1"/>
                </a:solidFill>
              </a:rPr>
              <a:t>Budgeting &amp; Forecast</a:t>
            </a:r>
          </a:p>
          <a:p>
            <a:r>
              <a:rPr lang="en-US" sz="1400">
                <a:solidFill>
                  <a:schemeClr val="bg1"/>
                </a:solidFill>
              </a:rPr>
              <a:t>Integrated business planning</a:t>
            </a:r>
          </a:p>
          <a:p>
            <a:r>
              <a:rPr lang="en-US" sz="1400">
                <a:solidFill>
                  <a:schemeClr val="bg1"/>
                </a:solidFill>
              </a:rPr>
              <a:t>Simulation</a:t>
            </a:r>
          </a:p>
          <a:p>
            <a:r>
              <a:rPr lang="en-US" sz="1400">
                <a:solidFill>
                  <a:schemeClr val="bg1"/>
                </a:solidFill>
              </a:rPr>
              <a:t>Strategy mgt.</a:t>
            </a:r>
          </a:p>
          <a:p>
            <a:r>
              <a:rPr lang="en-US" sz="1400">
                <a:solidFill>
                  <a:schemeClr val="bg1"/>
                </a:solidFill>
              </a:rPr>
              <a:t>Risk mgt.</a:t>
            </a:r>
          </a:p>
          <a:p>
            <a:r>
              <a:rPr lang="en-US" sz="1400">
                <a:solidFill>
                  <a:schemeClr val="bg1"/>
                </a:solidFill>
              </a:rPr>
              <a:t>Loan portfolio mgt.</a:t>
            </a:r>
          </a:p>
          <a:p>
            <a:r>
              <a:rPr lang="en-US" sz="1400">
                <a:solidFill>
                  <a:schemeClr val="bg1"/>
                </a:solidFill>
              </a:rPr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237412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1A15BEA1-CBF0-41D0-AE6B-2A0A71D17FC9}"/>
              </a:ext>
            </a:extLst>
          </p:cNvPr>
          <p:cNvSpPr txBox="1"/>
          <p:nvPr/>
        </p:nvSpPr>
        <p:spPr>
          <a:xfrm>
            <a:off x="2098765" y="1737105"/>
            <a:ext cx="46155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These are the sources that should be used in the </a:t>
            </a:r>
            <a:r>
              <a:rPr lang="en-US" dirty="0" err="1"/>
              <a:t>graphoc</a:t>
            </a:r>
            <a:r>
              <a:rPr lang="en-US" dirty="0"/>
              <a:t>: </a:t>
            </a:r>
          </a:p>
          <a:p>
            <a:endParaRPr lang="en-US" dirty="0"/>
          </a:p>
          <a:p>
            <a:r>
              <a:rPr lang="en-US" dirty="0"/>
              <a:t>ERP</a:t>
            </a:r>
          </a:p>
          <a:p>
            <a:r>
              <a:rPr lang="en-US" dirty="0"/>
              <a:t>Operational system</a:t>
            </a:r>
          </a:p>
          <a:p>
            <a:r>
              <a:rPr lang="en-US" dirty="0"/>
              <a:t>Databases &amp; Warehouse</a:t>
            </a:r>
          </a:p>
          <a:p>
            <a:r>
              <a:rPr lang="en-US" dirty="0"/>
              <a:t>Excel files </a:t>
            </a:r>
          </a:p>
          <a:p>
            <a:r>
              <a:rPr lang="en-US" dirty="0"/>
              <a:t>Cloud data</a:t>
            </a:r>
          </a:p>
          <a:p>
            <a:r>
              <a:rPr lang="en-US" dirty="0"/>
              <a:t>Legacy system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365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F1919CE3-8CEE-4A74-AA93-A0AE863DA6C5}"/>
              </a:ext>
            </a:extLst>
          </p:cNvPr>
          <p:cNvSpPr/>
          <p:nvPr/>
        </p:nvSpPr>
        <p:spPr>
          <a:xfrm>
            <a:off x="932044" y="843287"/>
            <a:ext cx="10249301" cy="5533502"/>
          </a:xfrm>
          <a:prstGeom prst="rect">
            <a:avLst/>
          </a:prstGeom>
          <a:solidFill>
            <a:srgbClr val="FAFAFA"/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 descr="User">
            <a:hlinkClick r:id="rId2" action="ppaction://hlinksldjump" tooltip="My profile and working context."/>
            <a:extLst>
              <a:ext uri="{FF2B5EF4-FFF2-40B4-BE49-F238E27FC236}">
                <a16:creationId xmlns:a16="http://schemas.microsoft.com/office/drawing/2014/main" id="{2F448D76-19D3-40C5-A37A-1CFBC86F18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21370" y="-14191"/>
            <a:ext cx="333569" cy="333569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BCA0E8F5-8F6F-40B7-A1A3-BED99AB9B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9284" y="167697"/>
            <a:ext cx="152400" cy="1524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9699C70-FEE5-4B70-AC03-F8E2B00CB163}"/>
              </a:ext>
            </a:extLst>
          </p:cNvPr>
          <p:cNvSpPr/>
          <p:nvPr/>
        </p:nvSpPr>
        <p:spPr>
          <a:xfrm>
            <a:off x="932045" y="53668"/>
            <a:ext cx="10249301" cy="599279"/>
          </a:xfrm>
          <a:prstGeom prst="rect">
            <a:avLst/>
          </a:prstGeom>
          <a:solidFill>
            <a:srgbClr val="225A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Picture 2" descr="Relatert bilde">
            <a:extLst>
              <a:ext uri="{FF2B5EF4-FFF2-40B4-BE49-F238E27FC236}">
                <a16:creationId xmlns:a16="http://schemas.microsoft.com/office/drawing/2014/main" id="{DD7527CC-1241-439A-B931-E9EB0809E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68" y="422492"/>
            <a:ext cx="284383" cy="18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C412E7CC-32B0-4E70-B09E-BFC826669694}"/>
              </a:ext>
            </a:extLst>
          </p:cNvPr>
          <p:cNvSpPr/>
          <p:nvPr/>
        </p:nvSpPr>
        <p:spPr>
          <a:xfrm>
            <a:off x="932045" y="656888"/>
            <a:ext cx="10249301" cy="20816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My shortcuts								                   My Dashboard          P&amp;L           ERP          Forecast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6B8F94E-C080-46F3-959F-CB6C1B774204}"/>
              </a:ext>
            </a:extLst>
          </p:cNvPr>
          <p:cNvSpPr txBox="1"/>
          <p:nvPr/>
        </p:nvSpPr>
        <p:spPr>
          <a:xfrm>
            <a:off x="8345724" y="1269796"/>
            <a:ext cx="82274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>
                <a:ln>
                  <a:noFill/>
                </a:ln>
                <a:solidFill>
                  <a:srgbClr val="1C4D8A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1.2</a:t>
            </a: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C4D8A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>
                <a:ln>
                  <a:noFill/>
                </a:ln>
                <a:solidFill>
                  <a:srgbClr val="1C4D8A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(Mill)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2EA085C-55FC-4A0B-A5E1-A001AF2CA8B7}"/>
              </a:ext>
            </a:extLst>
          </p:cNvPr>
          <p:cNvSpPr txBox="1"/>
          <p:nvPr/>
        </p:nvSpPr>
        <p:spPr>
          <a:xfrm>
            <a:off x="9018231" y="921280"/>
            <a:ext cx="7713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My KPI’s</a:t>
            </a: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9E3B9FF4-61C9-4E52-95C7-FBFF1B9998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045" y="6376789"/>
            <a:ext cx="10249301" cy="116861"/>
          </a:xfrm>
          <a:prstGeom prst="rect">
            <a:avLst/>
          </a:prstGeom>
          <a:solidFill>
            <a:schemeClr val="bg2"/>
          </a:solidFill>
        </p:spPr>
      </p:pic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5AA28C4D-39C7-448A-A497-6A8330DB5277}"/>
              </a:ext>
            </a:extLst>
          </p:cNvPr>
          <p:cNvCxnSpPr/>
          <p:nvPr/>
        </p:nvCxnSpPr>
        <p:spPr>
          <a:xfrm flipH="1">
            <a:off x="8119626" y="1181009"/>
            <a:ext cx="2568574" cy="0"/>
          </a:xfrm>
          <a:prstGeom prst="line">
            <a:avLst/>
          </a:prstGeom>
          <a:ln>
            <a:solidFill>
              <a:srgbClr val="225A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6ABAD66-7AC6-4092-9683-4D0EF8D0AA11}"/>
              </a:ext>
            </a:extLst>
          </p:cNvPr>
          <p:cNvSpPr txBox="1"/>
          <p:nvPr/>
        </p:nvSpPr>
        <p:spPr>
          <a:xfrm>
            <a:off x="9495765" y="1269796"/>
            <a:ext cx="110172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>
                <a:ln>
                  <a:noFill/>
                </a:ln>
                <a:solidFill>
                  <a:srgbClr val="1C4D8A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78 %</a:t>
            </a: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C4D8A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>
                <a:ln>
                  <a:noFill/>
                </a:ln>
                <a:solidFill>
                  <a:srgbClr val="1C4D8A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(Billing Rate)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0734D6-5D43-41A4-88B5-C326A4D160B8}"/>
              </a:ext>
            </a:extLst>
          </p:cNvPr>
          <p:cNvSpPr txBox="1"/>
          <p:nvPr/>
        </p:nvSpPr>
        <p:spPr>
          <a:xfrm>
            <a:off x="8767361" y="2290013"/>
            <a:ext cx="12731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My performance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FF8E2B9-A105-4D84-B9E9-FF31E959CF66}"/>
              </a:ext>
            </a:extLst>
          </p:cNvPr>
          <p:cNvCxnSpPr/>
          <p:nvPr/>
        </p:nvCxnSpPr>
        <p:spPr>
          <a:xfrm flipH="1">
            <a:off x="8119626" y="2559212"/>
            <a:ext cx="2568574" cy="0"/>
          </a:xfrm>
          <a:prstGeom prst="line">
            <a:avLst/>
          </a:prstGeom>
          <a:ln>
            <a:solidFill>
              <a:srgbClr val="225A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0DEFA14D-5E5F-4376-A7DF-BB9FAF67CA9B}"/>
              </a:ext>
            </a:extLst>
          </p:cNvPr>
          <p:cNvSpPr txBox="1"/>
          <p:nvPr/>
        </p:nvSpPr>
        <p:spPr>
          <a:xfrm>
            <a:off x="8174495" y="2694466"/>
            <a:ext cx="116520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>
                <a:ln>
                  <a:noFill/>
                </a:ln>
                <a:solidFill>
                  <a:srgbClr val="972A28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1</a:t>
            </a: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C4D8A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>
                <a:ln>
                  <a:noFill/>
                </a:ln>
                <a:solidFill>
                  <a:srgbClr val="972A28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Tasks overdue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A3BCE58-81CD-41A9-9DE2-7019F7613884}"/>
              </a:ext>
            </a:extLst>
          </p:cNvPr>
          <p:cNvSpPr txBox="1"/>
          <p:nvPr/>
        </p:nvSpPr>
        <p:spPr>
          <a:xfrm>
            <a:off x="8206234" y="4363382"/>
            <a:ext cx="110172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>
                <a:ln>
                  <a:noFill/>
                </a:ln>
                <a:solidFill>
                  <a:srgbClr val="1C4D8A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30/50</a:t>
            </a:r>
            <a:endParaRPr kumimoji="0" lang="nb-NO" sz="1600" b="0" i="0" u="none" strike="noStrike" kern="1200" cap="none" spc="0" normalizeH="0" baseline="0" noProof="0">
              <a:ln>
                <a:noFill/>
              </a:ln>
              <a:solidFill>
                <a:srgbClr val="1C4D8A"/>
              </a:solidFill>
              <a:effectLst/>
              <a:uLnTx/>
              <a:uFillTx/>
              <a:latin typeface="Roboto" panose="0200000000000000000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>
                <a:ln>
                  <a:noFill/>
                </a:ln>
                <a:solidFill>
                  <a:srgbClr val="1C4D8A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Tasks on time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91A01DD-F5BC-441E-B6EB-F7889D42308D}"/>
              </a:ext>
            </a:extLst>
          </p:cNvPr>
          <p:cNvSpPr txBox="1"/>
          <p:nvPr/>
        </p:nvSpPr>
        <p:spPr>
          <a:xfrm>
            <a:off x="8174495" y="3475734"/>
            <a:ext cx="116520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1C4D8A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60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1C4D8A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1C4D8A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Billable Hours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BEA39B-9E6F-44C7-83BA-20E11C86DC3A}"/>
              </a:ext>
            </a:extLst>
          </p:cNvPr>
          <p:cNvSpPr txBox="1"/>
          <p:nvPr/>
        </p:nvSpPr>
        <p:spPr>
          <a:xfrm>
            <a:off x="1416056" y="418456"/>
            <a:ext cx="10454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      Mai 2019      &gt;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515599D-A775-4AB5-970A-64ED06BA9C6B}"/>
              </a:ext>
            </a:extLst>
          </p:cNvPr>
          <p:cNvSpPr txBox="1"/>
          <p:nvPr/>
        </p:nvSpPr>
        <p:spPr>
          <a:xfrm>
            <a:off x="1103085" y="914391"/>
            <a:ext cx="819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My Tasks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32A492CC-394B-4A02-AA3B-018E52E37815}"/>
              </a:ext>
            </a:extLst>
          </p:cNvPr>
          <p:cNvSpPr txBox="1"/>
          <p:nvPr/>
        </p:nvSpPr>
        <p:spPr>
          <a:xfrm>
            <a:off x="1103085" y="2307634"/>
            <a:ext cx="5838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Alerts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90B4147C-7363-4A0F-BAE7-B871A3FD7FAB}"/>
              </a:ext>
            </a:extLst>
          </p:cNvPr>
          <p:cNvSpPr txBox="1"/>
          <p:nvPr/>
        </p:nvSpPr>
        <p:spPr>
          <a:xfrm>
            <a:off x="2456762" y="1080030"/>
            <a:ext cx="30809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AE8500A5-AE37-4424-9162-9CDA04693E91}"/>
              </a:ext>
            </a:extLst>
          </p:cNvPr>
          <p:cNvSpPr txBox="1"/>
          <p:nvPr/>
        </p:nvSpPr>
        <p:spPr>
          <a:xfrm>
            <a:off x="2464382" y="2466870"/>
            <a:ext cx="30809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C05D7EEF-333F-4E65-8ACE-27D57ABEFAD7}"/>
              </a:ext>
            </a:extLst>
          </p:cNvPr>
          <p:cNvSpPr/>
          <p:nvPr/>
        </p:nvSpPr>
        <p:spPr>
          <a:xfrm>
            <a:off x="1103085" y="1181009"/>
            <a:ext cx="6479539" cy="104130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2EAE02CC-7AB4-4716-8482-009EC5BA491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68082"/>
          <a:stretch/>
        </p:blipFill>
        <p:spPr>
          <a:xfrm>
            <a:off x="1103085" y="1362459"/>
            <a:ext cx="6402258" cy="861301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0745DE04-6608-4566-9DDE-F16BDA52084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-19560" b="51677"/>
          <a:stretch/>
        </p:blipFill>
        <p:spPr>
          <a:xfrm>
            <a:off x="7503651" y="1493440"/>
            <a:ext cx="120208" cy="611145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C9251EB0-38AF-4B69-96F2-D2459DB3056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6915" t="75722"/>
          <a:stretch/>
        </p:blipFill>
        <p:spPr>
          <a:xfrm>
            <a:off x="7496000" y="1915271"/>
            <a:ext cx="107495" cy="307041"/>
          </a:xfrm>
          <a:prstGeom prst="rect">
            <a:avLst/>
          </a:prstGeom>
        </p:spPr>
      </p:pic>
      <p:pic>
        <p:nvPicPr>
          <p:cNvPr id="159" name="Graphic 158" descr="Garbage">
            <a:extLst>
              <a:ext uri="{FF2B5EF4-FFF2-40B4-BE49-F238E27FC236}">
                <a16:creationId xmlns:a16="http://schemas.microsoft.com/office/drawing/2014/main" id="{46E49258-9D7E-4730-902A-C94F55CB2B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44872" y="1218901"/>
            <a:ext cx="123564" cy="123564"/>
          </a:xfrm>
          <a:prstGeom prst="rect">
            <a:avLst/>
          </a:prstGeom>
        </p:spPr>
      </p:pic>
      <p:pic>
        <p:nvPicPr>
          <p:cNvPr id="160" name="Graphic 159" descr="Add">
            <a:extLst>
              <a:ext uri="{FF2B5EF4-FFF2-40B4-BE49-F238E27FC236}">
                <a16:creationId xmlns:a16="http://schemas.microsoft.com/office/drawing/2014/main" id="{B28F6C36-F9D0-4D70-A709-DD724341359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65659" y="1218901"/>
            <a:ext cx="123564" cy="123564"/>
          </a:xfrm>
          <a:prstGeom prst="rect">
            <a:avLst/>
          </a:prstGeom>
        </p:spPr>
      </p:pic>
      <p:pic>
        <p:nvPicPr>
          <p:cNvPr id="161" name="Graphic 160" descr="Information">
            <a:extLst>
              <a:ext uri="{FF2B5EF4-FFF2-40B4-BE49-F238E27FC236}">
                <a16:creationId xmlns:a16="http://schemas.microsoft.com/office/drawing/2014/main" id="{C82689B0-C34E-486A-BBA5-C0EC941AC38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282511" y="1218901"/>
            <a:ext cx="123564" cy="123564"/>
          </a:xfrm>
          <a:prstGeom prst="rect">
            <a:avLst/>
          </a:prstGeom>
        </p:spPr>
      </p:pic>
      <p:pic>
        <p:nvPicPr>
          <p:cNvPr id="162" name="Graphic 161" descr="Disk">
            <a:extLst>
              <a:ext uri="{FF2B5EF4-FFF2-40B4-BE49-F238E27FC236}">
                <a16:creationId xmlns:a16="http://schemas.microsoft.com/office/drawing/2014/main" id="{BFFCE089-2ABD-4185-9681-4813CA1808C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724085" y="1218901"/>
            <a:ext cx="123564" cy="123564"/>
          </a:xfrm>
          <a:prstGeom prst="rect">
            <a:avLst/>
          </a:prstGeom>
        </p:spPr>
      </p:pic>
      <p:pic>
        <p:nvPicPr>
          <p:cNvPr id="163" name="Graphic 162" descr="Cycle with people">
            <a:extLst>
              <a:ext uri="{FF2B5EF4-FFF2-40B4-BE49-F238E27FC236}">
                <a16:creationId xmlns:a16="http://schemas.microsoft.com/office/drawing/2014/main" id="{D4ACD56C-7DFD-4E24-B2CF-41FE0EC9564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003298" y="1218901"/>
            <a:ext cx="123564" cy="123564"/>
          </a:xfrm>
          <a:prstGeom prst="rect">
            <a:avLst/>
          </a:prstGeom>
        </p:spPr>
      </p:pic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0F3145A5-1061-4B52-9F76-9020AFEE096C}"/>
              </a:ext>
            </a:extLst>
          </p:cNvPr>
          <p:cNvCxnSpPr/>
          <p:nvPr/>
        </p:nvCxnSpPr>
        <p:spPr>
          <a:xfrm flipH="1">
            <a:off x="1103085" y="1181009"/>
            <a:ext cx="6466282" cy="0"/>
          </a:xfrm>
          <a:prstGeom prst="line">
            <a:avLst/>
          </a:prstGeom>
          <a:ln>
            <a:solidFill>
              <a:srgbClr val="225A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Rectangle 174">
            <a:extLst>
              <a:ext uri="{FF2B5EF4-FFF2-40B4-BE49-F238E27FC236}">
                <a16:creationId xmlns:a16="http://schemas.microsoft.com/office/drawing/2014/main" id="{F5A495B8-5929-489E-B156-16FDC989DFB2}"/>
              </a:ext>
            </a:extLst>
          </p:cNvPr>
          <p:cNvSpPr/>
          <p:nvPr/>
        </p:nvSpPr>
        <p:spPr>
          <a:xfrm>
            <a:off x="1103085" y="2573002"/>
            <a:ext cx="6479539" cy="160281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4C7DB252-20D8-4E3B-AF3C-5160DFAEAD2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45297"/>
          <a:stretch/>
        </p:blipFill>
        <p:spPr>
          <a:xfrm>
            <a:off x="1103085" y="2662847"/>
            <a:ext cx="6402258" cy="1476148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0AE7DB88-9EFA-4DAE-9DA5-841876EA3A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3454" y="2911108"/>
            <a:ext cx="100542" cy="1264711"/>
          </a:xfrm>
          <a:prstGeom prst="rect">
            <a:avLst/>
          </a:prstGeom>
        </p:spPr>
      </p:pic>
      <p:pic>
        <p:nvPicPr>
          <p:cNvPr id="165" name="Graphic 164" descr="Garbage">
            <a:extLst>
              <a:ext uri="{FF2B5EF4-FFF2-40B4-BE49-F238E27FC236}">
                <a16:creationId xmlns:a16="http://schemas.microsoft.com/office/drawing/2014/main" id="{0486FF74-ECFF-40FA-A973-9C0CCD623D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44872" y="2618694"/>
            <a:ext cx="123564" cy="123564"/>
          </a:xfrm>
          <a:prstGeom prst="rect">
            <a:avLst/>
          </a:prstGeom>
        </p:spPr>
      </p:pic>
      <p:pic>
        <p:nvPicPr>
          <p:cNvPr id="166" name="Graphic 165" descr="Add">
            <a:extLst>
              <a:ext uri="{FF2B5EF4-FFF2-40B4-BE49-F238E27FC236}">
                <a16:creationId xmlns:a16="http://schemas.microsoft.com/office/drawing/2014/main" id="{A50F2FB8-C2CB-4BD9-9AE0-4AA20DD1779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65659" y="2618694"/>
            <a:ext cx="123564" cy="123564"/>
          </a:xfrm>
          <a:prstGeom prst="rect">
            <a:avLst/>
          </a:prstGeom>
        </p:spPr>
      </p:pic>
      <p:pic>
        <p:nvPicPr>
          <p:cNvPr id="167" name="Graphic 166" descr="Information">
            <a:extLst>
              <a:ext uri="{FF2B5EF4-FFF2-40B4-BE49-F238E27FC236}">
                <a16:creationId xmlns:a16="http://schemas.microsoft.com/office/drawing/2014/main" id="{859744E4-5946-48C8-AF63-96AB19E7829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282511" y="2618694"/>
            <a:ext cx="123564" cy="123564"/>
          </a:xfrm>
          <a:prstGeom prst="rect">
            <a:avLst/>
          </a:prstGeom>
        </p:spPr>
      </p:pic>
      <p:pic>
        <p:nvPicPr>
          <p:cNvPr id="168" name="Graphic 167" descr="Disk">
            <a:extLst>
              <a:ext uri="{FF2B5EF4-FFF2-40B4-BE49-F238E27FC236}">
                <a16:creationId xmlns:a16="http://schemas.microsoft.com/office/drawing/2014/main" id="{C385833A-5136-4E85-878B-1DDA4BAFD68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724085" y="2618694"/>
            <a:ext cx="123564" cy="123564"/>
          </a:xfrm>
          <a:prstGeom prst="rect">
            <a:avLst/>
          </a:prstGeom>
        </p:spPr>
      </p:pic>
      <p:pic>
        <p:nvPicPr>
          <p:cNvPr id="169" name="Graphic 168" descr="Cycle with people">
            <a:extLst>
              <a:ext uri="{FF2B5EF4-FFF2-40B4-BE49-F238E27FC236}">
                <a16:creationId xmlns:a16="http://schemas.microsoft.com/office/drawing/2014/main" id="{656AC533-97E8-4B1D-AF3D-803A5A6C821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003298" y="2618694"/>
            <a:ext cx="123564" cy="123564"/>
          </a:xfrm>
          <a:prstGeom prst="rect">
            <a:avLst/>
          </a:prstGeom>
        </p:spPr>
      </p:pic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0100ABD8-D4F9-471E-B658-81CFA5032E83}"/>
              </a:ext>
            </a:extLst>
          </p:cNvPr>
          <p:cNvCxnSpPr/>
          <p:nvPr/>
        </p:nvCxnSpPr>
        <p:spPr>
          <a:xfrm flipH="1">
            <a:off x="1103085" y="2574452"/>
            <a:ext cx="6466282" cy="0"/>
          </a:xfrm>
          <a:prstGeom prst="line">
            <a:avLst/>
          </a:prstGeom>
          <a:ln>
            <a:solidFill>
              <a:srgbClr val="225A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Rectangle 175">
            <a:extLst>
              <a:ext uri="{FF2B5EF4-FFF2-40B4-BE49-F238E27FC236}">
                <a16:creationId xmlns:a16="http://schemas.microsoft.com/office/drawing/2014/main" id="{425763F0-613E-4C15-B723-976C0E17C461}"/>
              </a:ext>
            </a:extLst>
          </p:cNvPr>
          <p:cNvSpPr/>
          <p:nvPr/>
        </p:nvSpPr>
        <p:spPr>
          <a:xfrm>
            <a:off x="1103085" y="4535825"/>
            <a:ext cx="6466282" cy="170485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4" name="Picture 123">
            <a:extLst>
              <a:ext uri="{FF2B5EF4-FFF2-40B4-BE49-F238E27FC236}">
                <a16:creationId xmlns:a16="http://schemas.microsoft.com/office/drawing/2014/main" id="{38C9FAAF-6ED0-4EBA-86C5-D247A3E3A290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t="9033"/>
          <a:stretch/>
        </p:blipFill>
        <p:spPr>
          <a:xfrm>
            <a:off x="1264170" y="4767839"/>
            <a:ext cx="6066270" cy="1369865"/>
          </a:xfrm>
          <a:prstGeom prst="rect">
            <a:avLst/>
          </a:prstGeom>
        </p:spPr>
      </p:pic>
      <p:pic>
        <p:nvPicPr>
          <p:cNvPr id="177" name="Graphic 176" descr="Single gear">
            <a:extLst>
              <a:ext uri="{FF2B5EF4-FFF2-40B4-BE49-F238E27FC236}">
                <a16:creationId xmlns:a16="http://schemas.microsoft.com/office/drawing/2014/main" id="{1EFC2DCB-2D8D-4785-91EB-C440949939F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409505" y="4593759"/>
            <a:ext cx="123564" cy="123564"/>
          </a:xfrm>
          <a:prstGeom prst="rect">
            <a:avLst/>
          </a:prstGeom>
        </p:spPr>
      </p:pic>
      <p:pic>
        <p:nvPicPr>
          <p:cNvPr id="178" name="Graphic 177" descr="Table">
            <a:extLst>
              <a:ext uri="{FF2B5EF4-FFF2-40B4-BE49-F238E27FC236}">
                <a16:creationId xmlns:a16="http://schemas.microsoft.com/office/drawing/2014/main" id="{88D7765D-A55A-4ADE-B263-96299E4C674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180122" y="4593759"/>
            <a:ext cx="123564" cy="123564"/>
          </a:xfrm>
          <a:prstGeom prst="rect">
            <a:avLst/>
          </a:prstGeom>
        </p:spPr>
      </p:pic>
      <p:sp>
        <p:nvSpPr>
          <p:cNvPr id="179" name="TextBox 178">
            <a:extLst>
              <a:ext uri="{FF2B5EF4-FFF2-40B4-BE49-F238E27FC236}">
                <a16:creationId xmlns:a16="http://schemas.microsoft.com/office/drawing/2014/main" id="{536AC788-D6F4-4284-8A3B-FB28AB01427F}"/>
              </a:ext>
            </a:extLst>
          </p:cNvPr>
          <p:cNvSpPr txBox="1"/>
          <p:nvPr/>
        </p:nvSpPr>
        <p:spPr>
          <a:xfrm>
            <a:off x="1103085" y="4259085"/>
            <a:ext cx="5533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Sales</a:t>
            </a:r>
          </a:p>
        </p:txBody>
      </p: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E50F5FFF-5A51-4C15-8FEA-978CEEDF1A6F}"/>
              </a:ext>
            </a:extLst>
          </p:cNvPr>
          <p:cNvCxnSpPr/>
          <p:nvPr/>
        </p:nvCxnSpPr>
        <p:spPr>
          <a:xfrm flipH="1">
            <a:off x="1103085" y="4530219"/>
            <a:ext cx="6466282" cy="0"/>
          </a:xfrm>
          <a:prstGeom prst="line">
            <a:avLst/>
          </a:prstGeom>
          <a:ln>
            <a:solidFill>
              <a:srgbClr val="225A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582A03D1-9981-4C8E-A45E-A4782163D4F6}"/>
              </a:ext>
            </a:extLst>
          </p:cNvPr>
          <p:cNvSpPr txBox="1"/>
          <p:nvPr/>
        </p:nvSpPr>
        <p:spPr>
          <a:xfrm>
            <a:off x="8119626" y="5984050"/>
            <a:ext cx="53732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Status</a:t>
            </a:r>
          </a:p>
        </p:txBody>
      </p: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2E42AA96-E81C-4B17-B461-211FE3360CFA}"/>
              </a:ext>
            </a:extLst>
          </p:cNvPr>
          <p:cNvCxnSpPr/>
          <p:nvPr/>
        </p:nvCxnSpPr>
        <p:spPr>
          <a:xfrm flipH="1">
            <a:off x="8141496" y="6213469"/>
            <a:ext cx="2568574" cy="0"/>
          </a:xfrm>
          <a:prstGeom prst="line">
            <a:avLst/>
          </a:prstGeom>
          <a:ln>
            <a:solidFill>
              <a:srgbClr val="225A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5" name="Graphic 184" descr="Checkmark">
            <a:extLst>
              <a:ext uri="{FF2B5EF4-FFF2-40B4-BE49-F238E27FC236}">
                <a16:creationId xmlns:a16="http://schemas.microsoft.com/office/drawing/2014/main" id="{2465B0D7-C942-45AE-AF1C-6C95B6C47E3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649966" y="6021852"/>
            <a:ext cx="149512" cy="149512"/>
          </a:xfrm>
          <a:prstGeom prst="rect">
            <a:avLst/>
          </a:prstGeom>
        </p:spPr>
      </p:pic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53210BAC-F475-489B-ADB0-C61A82D31F2B}"/>
              </a:ext>
            </a:extLst>
          </p:cNvPr>
          <p:cNvCxnSpPr/>
          <p:nvPr/>
        </p:nvCxnSpPr>
        <p:spPr>
          <a:xfrm flipH="1">
            <a:off x="8141496" y="5985463"/>
            <a:ext cx="2568574" cy="0"/>
          </a:xfrm>
          <a:prstGeom prst="line">
            <a:avLst/>
          </a:prstGeom>
          <a:ln>
            <a:solidFill>
              <a:srgbClr val="225A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0" name="Graphic 189" descr="Information">
            <a:extLst>
              <a:ext uri="{FF2B5EF4-FFF2-40B4-BE49-F238E27FC236}">
                <a16:creationId xmlns:a16="http://schemas.microsoft.com/office/drawing/2014/main" id="{C9E7ACCC-2461-461B-B247-68FEA0D33C6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475888" y="6017523"/>
            <a:ext cx="180909" cy="180909"/>
          </a:xfrm>
          <a:prstGeom prst="rect">
            <a:avLst/>
          </a:prstGeom>
        </p:spPr>
      </p:pic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E79FAF8F-6B15-4A77-8C31-24450E95F354}"/>
              </a:ext>
            </a:extLst>
          </p:cNvPr>
          <p:cNvCxnSpPr/>
          <p:nvPr/>
        </p:nvCxnSpPr>
        <p:spPr>
          <a:xfrm flipH="1">
            <a:off x="8807463" y="838109"/>
            <a:ext cx="68998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2" name="Graphic 191" descr="Add">
            <a:extLst>
              <a:ext uri="{FF2B5EF4-FFF2-40B4-BE49-F238E27FC236}">
                <a16:creationId xmlns:a16="http://schemas.microsoft.com/office/drawing/2014/main" id="{16613EFF-006B-457D-84B3-961C38085CF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676199" y="693121"/>
            <a:ext cx="123564" cy="123564"/>
          </a:xfrm>
          <a:prstGeom prst="rect">
            <a:avLst/>
          </a:prstGeom>
        </p:spPr>
      </p:pic>
      <p:sp>
        <p:nvSpPr>
          <p:cNvPr id="101" name="Rectangle 100">
            <a:extLst>
              <a:ext uri="{FF2B5EF4-FFF2-40B4-BE49-F238E27FC236}">
                <a16:creationId xmlns:a16="http://schemas.microsoft.com/office/drawing/2014/main" id="{BCB5DC39-5B63-464F-846F-6EFD1836B497}"/>
              </a:ext>
            </a:extLst>
          </p:cNvPr>
          <p:cNvSpPr/>
          <p:nvPr/>
        </p:nvSpPr>
        <p:spPr>
          <a:xfrm>
            <a:off x="932043" y="651319"/>
            <a:ext cx="10249303" cy="5842327"/>
          </a:xfrm>
          <a:prstGeom prst="rect">
            <a:avLst/>
          </a:prstGeom>
          <a:solidFill>
            <a:schemeClr val="tx1">
              <a:lumMod val="50000"/>
              <a:lumOff val="5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5C6255A-34D4-4480-BF11-E1F32630EE3C}"/>
              </a:ext>
            </a:extLst>
          </p:cNvPr>
          <p:cNvSpPr/>
          <p:nvPr/>
        </p:nvSpPr>
        <p:spPr>
          <a:xfrm>
            <a:off x="927968" y="926510"/>
            <a:ext cx="2038484" cy="92469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7F9EB61-6AF5-401A-8944-AA61DF6790F2}"/>
              </a:ext>
            </a:extLst>
          </p:cNvPr>
          <p:cNvSpPr/>
          <p:nvPr/>
        </p:nvSpPr>
        <p:spPr>
          <a:xfrm>
            <a:off x="929388" y="2102353"/>
            <a:ext cx="2030135" cy="87559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0D81EE3-44CA-4F8F-9391-9A333AE1B322}"/>
              </a:ext>
            </a:extLst>
          </p:cNvPr>
          <p:cNvSpPr/>
          <p:nvPr/>
        </p:nvSpPr>
        <p:spPr>
          <a:xfrm>
            <a:off x="927967" y="5599873"/>
            <a:ext cx="2030135" cy="8810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9CA5B07-778D-42A8-8F64-A4D7DABE8F34}"/>
              </a:ext>
            </a:extLst>
          </p:cNvPr>
          <p:cNvSpPr/>
          <p:nvPr/>
        </p:nvSpPr>
        <p:spPr>
          <a:xfrm>
            <a:off x="929823" y="5308218"/>
            <a:ext cx="2030135" cy="2886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7" name="Picture 106">
            <a:extLst>
              <a:ext uri="{FF2B5EF4-FFF2-40B4-BE49-F238E27FC236}">
                <a16:creationId xmlns:a16="http://schemas.microsoft.com/office/drawing/2014/main" id="{73A0AD04-E419-4E6A-AB0D-2AF2FCDE0EF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39" y="5368635"/>
            <a:ext cx="163636" cy="163636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34E0A956-B4F9-41FF-B3AB-D1F1BF91F0E9}"/>
              </a:ext>
            </a:extLst>
          </p:cNvPr>
          <p:cNvSpPr txBox="1"/>
          <p:nvPr/>
        </p:nvSpPr>
        <p:spPr>
          <a:xfrm>
            <a:off x="1207643" y="5365591"/>
            <a:ext cx="122341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USER ADMINISTRATION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86232CB-ABD0-40F5-850F-0F925303D887}"/>
              </a:ext>
            </a:extLst>
          </p:cNvPr>
          <p:cNvSpPr/>
          <p:nvPr/>
        </p:nvSpPr>
        <p:spPr>
          <a:xfrm>
            <a:off x="929824" y="5015541"/>
            <a:ext cx="2031948" cy="2886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0" name="Graphic 109" descr="Gears">
            <a:extLst>
              <a:ext uri="{FF2B5EF4-FFF2-40B4-BE49-F238E27FC236}">
                <a16:creationId xmlns:a16="http://schemas.microsoft.com/office/drawing/2014/main" id="{409D62DF-2673-44FA-AEF9-15BAEDCDFBD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004470" y="5060861"/>
            <a:ext cx="198000" cy="198000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0F0F4275-D641-4DD9-9072-5E957A7700DC}"/>
              </a:ext>
            </a:extLst>
          </p:cNvPr>
          <p:cNvSpPr txBox="1"/>
          <p:nvPr/>
        </p:nvSpPr>
        <p:spPr>
          <a:xfrm>
            <a:off x="1209456" y="5074999"/>
            <a:ext cx="15648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DIMENSION AND MODEL ADMIN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07E961E7-9032-497F-ABCF-8109D3E4AAC4}"/>
              </a:ext>
            </a:extLst>
          </p:cNvPr>
          <p:cNvSpPr/>
          <p:nvPr/>
        </p:nvSpPr>
        <p:spPr>
          <a:xfrm>
            <a:off x="927967" y="4732389"/>
            <a:ext cx="2030135" cy="2886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4" name="Graphic 113" descr="Circles with arrows">
            <a:extLst>
              <a:ext uri="{FF2B5EF4-FFF2-40B4-BE49-F238E27FC236}">
                <a16:creationId xmlns:a16="http://schemas.microsoft.com/office/drawing/2014/main" id="{69858478-22E1-4064-81CC-345DF40D8D64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000801" y="4777709"/>
            <a:ext cx="198000" cy="198000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564D1014-D8DD-45C8-8866-F0558E706673}"/>
              </a:ext>
            </a:extLst>
          </p:cNvPr>
          <p:cNvSpPr txBox="1"/>
          <p:nvPr/>
        </p:nvSpPr>
        <p:spPr>
          <a:xfrm>
            <a:off x="1205787" y="4791847"/>
            <a:ext cx="140294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WORK PROCESS MANAGER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79E90721-993F-49C8-9EA2-CCAD2C54E371}"/>
              </a:ext>
            </a:extLst>
          </p:cNvPr>
          <p:cNvSpPr/>
          <p:nvPr/>
        </p:nvSpPr>
        <p:spPr>
          <a:xfrm>
            <a:off x="927967" y="4449237"/>
            <a:ext cx="2030135" cy="2886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9" name="Graphic 118" descr="Eye">
            <a:extLst>
              <a:ext uri="{FF2B5EF4-FFF2-40B4-BE49-F238E27FC236}">
                <a16:creationId xmlns:a16="http://schemas.microsoft.com/office/drawing/2014/main" id="{34973B5D-4D72-47F4-8498-5F158D1D1265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00801" y="4494557"/>
            <a:ext cx="198000" cy="198000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433B9C2D-BCAF-4B3E-9DD2-C04EF617B078}"/>
              </a:ext>
            </a:extLst>
          </p:cNvPr>
          <p:cNvSpPr txBox="1"/>
          <p:nvPr/>
        </p:nvSpPr>
        <p:spPr>
          <a:xfrm>
            <a:off x="1205787" y="4508695"/>
            <a:ext cx="122180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OPERATIONS MONITOR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4DE3417-DCFD-404A-BC0B-39ECE49BA586}"/>
              </a:ext>
            </a:extLst>
          </p:cNvPr>
          <p:cNvSpPr txBox="1"/>
          <p:nvPr/>
        </p:nvSpPr>
        <p:spPr>
          <a:xfrm>
            <a:off x="1125001" y="4176425"/>
            <a:ext cx="4187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Sales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0BD26EAF-19AF-43EC-873A-A2B39F452A7D}"/>
              </a:ext>
            </a:extLst>
          </p:cNvPr>
          <p:cNvSpPr/>
          <p:nvPr/>
        </p:nvSpPr>
        <p:spPr>
          <a:xfrm>
            <a:off x="927967" y="4162910"/>
            <a:ext cx="2030135" cy="2886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6" name="Graphic 125" descr="Checklist">
            <a:extLst>
              <a:ext uri="{FF2B5EF4-FFF2-40B4-BE49-F238E27FC236}">
                <a16:creationId xmlns:a16="http://schemas.microsoft.com/office/drawing/2014/main" id="{45120393-DBFB-4A8E-9C3C-E92A4FF75BA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000801" y="4208230"/>
            <a:ext cx="198000" cy="198000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490A302A-BBF3-484C-B5B4-B88E9AE0DCB8}"/>
              </a:ext>
            </a:extLst>
          </p:cNvPr>
          <p:cNvSpPr txBox="1"/>
          <p:nvPr/>
        </p:nvSpPr>
        <p:spPr>
          <a:xfrm>
            <a:off x="1205787" y="4222368"/>
            <a:ext cx="102944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OPERATING TASKS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6947AB5-6DCD-496B-86BF-D92EC59E1752}"/>
              </a:ext>
            </a:extLst>
          </p:cNvPr>
          <p:cNvSpPr/>
          <p:nvPr/>
        </p:nvSpPr>
        <p:spPr>
          <a:xfrm>
            <a:off x="928911" y="3263532"/>
            <a:ext cx="2030135" cy="62693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7F4F2489-90BA-4644-B0C0-1107E8F3D1AC}"/>
              </a:ext>
            </a:extLst>
          </p:cNvPr>
          <p:cNvSpPr/>
          <p:nvPr/>
        </p:nvSpPr>
        <p:spPr>
          <a:xfrm>
            <a:off x="930612" y="3871474"/>
            <a:ext cx="2030135" cy="2886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0" name="Graphic 129" descr="Programmer">
            <a:extLst>
              <a:ext uri="{FF2B5EF4-FFF2-40B4-BE49-F238E27FC236}">
                <a16:creationId xmlns:a16="http://schemas.microsoft.com/office/drawing/2014/main" id="{2F67CC0E-A36C-494E-8B1C-38408C4E7649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03446" y="3916794"/>
            <a:ext cx="198000" cy="198000"/>
          </a:xfrm>
          <a:prstGeom prst="rect">
            <a:avLst/>
          </a:prstGeom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EC4B31D7-7D53-4F3C-94CF-D24D7F605C4B}"/>
              </a:ext>
            </a:extLst>
          </p:cNvPr>
          <p:cNvSpPr txBox="1"/>
          <p:nvPr/>
        </p:nvSpPr>
        <p:spPr>
          <a:xfrm>
            <a:off x="1208432" y="3938552"/>
            <a:ext cx="117532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CUSTOME SOLUTIONS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BE60E68C-6AA0-4169-B732-B4128DC0A473}"/>
              </a:ext>
            </a:extLst>
          </p:cNvPr>
          <p:cNvSpPr/>
          <p:nvPr/>
        </p:nvSpPr>
        <p:spPr>
          <a:xfrm>
            <a:off x="927968" y="659581"/>
            <a:ext cx="2030135" cy="2886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3" name="Graphic 132" descr="Target">
            <a:extLst>
              <a:ext uri="{FF2B5EF4-FFF2-40B4-BE49-F238E27FC236}">
                <a16:creationId xmlns:a16="http://schemas.microsoft.com/office/drawing/2014/main" id="{4A7202E1-15B6-4B8C-B58E-E364DB19BFDE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000801" y="704901"/>
            <a:ext cx="198000" cy="198000"/>
          </a:xfrm>
          <a:prstGeom prst="rect">
            <a:avLst/>
          </a:prstGeom>
        </p:spPr>
      </p:pic>
      <p:sp>
        <p:nvSpPr>
          <p:cNvPr id="134" name="Rectangle 133">
            <a:extLst>
              <a:ext uri="{FF2B5EF4-FFF2-40B4-BE49-F238E27FC236}">
                <a16:creationId xmlns:a16="http://schemas.microsoft.com/office/drawing/2014/main" id="{7277D11F-4445-4CF2-BBCA-4DD03251932C}"/>
              </a:ext>
            </a:extLst>
          </p:cNvPr>
          <p:cNvSpPr/>
          <p:nvPr/>
        </p:nvSpPr>
        <p:spPr>
          <a:xfrm>
            <a:off x="927968" y="1851210"/>
            <a:ext cx="2030135" cy="2886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5" name="Graphic 134" descr="Bar chart">
            <a:extLst>
              <a:ext uri="{FF2B5EF4-FFF2-40B4-BE49-F238E27FC236}">
                <a16:creationId xmlns:a16="http://schemas.microsoft.com/office/drawing/2014/main" id="{0B66E71E-5F77-4A10-8020-F5D6E7042EE5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000801" y="1888303"/>
            <a:ext cx="198000" cy="198000"/>
          </a:xfrm>
          <a:prstGeom prst="rect">
            <a:avLst/>
          </a:prstGeom>
        </p:spPr>
      </p:pic>
      <p:sp>
        <p:nvSpPr>
          <p:cNvPr id="136" name="Rectangle 135">
            <a:extLst>
              <a:ext uri="{FF2B5EF4-FFF2-40B4-BE49-F238E27FC236}">
                <a16:creationId xmlns:a16="http://schemas.microsoft.com/office/drawing/2014/main" id="{621F134A-4941-47E0-B5A7-90AD2457C0BD}"/>
              </a:ext>
            </a:extLst>
          </p:cNvPr>
          <p:cNvSpPr/>
          <p:nvPr/>
        </p:nvSpPr>
        <p:spPr>
          <a:xfrm>
            <a:off x="925565" y="2972459"/>
            <a:ext cx="2030135" cy="2886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7" name="Graphic 136" descr="Network diagram">
            <a:extLst>
              <a:ext uri="{FF2B5EF4-FFF2-40B4-BE49-F238E27FC236}">
                <a16:creationId xmlns:a16="http://schemas.microsoft.com/office/drawing/2014/main" id="{9EA64D65-8846-4492-8E59-E9A0A05FF7F3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 rot="16200000">
            <a:off x="1001954" y="3017780"/>
            <a:ext cx="198000" cy="198000"/>
          </a:xfrm>
          <a:prstGeom prst="rect">
            <a:avLst/>
          </a:prstGeom>
        </p:spPr>
      </p:pic>
      <p:sp>
        <p:nvSpPr>
          <p:cNvPr id="138" name="TextBox 137">
            <a:extLst>
              <a:ext uri="{FF2B5EF4-FFF2-40B4-BE49-F238E27FC236}">
                <a16:creationId xmlns:a16="http://schemas.microsoft.com/office/drawing/2014/main" id="{4A452EDF-83C2-439B-ABBC-464D72397CA6}"/>
              </a:ext>
            </a:extLst>
          </p:cNvPr>
          <p:cNvSpPr txBox="1"/>
          <p:nvPr/>
        </p:nvSpPr>
        <p:spPr>
          <a:xfrm>
            <a:off x="1198801" y="3038253"/>
            <a:ext cx="939681" cy="797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CONSOLIDATION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  </a:t>
            </a: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Month end Close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  Aquisitions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  Manual Entries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803CAA1-F77B-4FE2-A63C-292977A9025C}"/>
              </a:ext>
            </a:extLst>
          </p:cNvPr>
          <p:cNvSpPr txBox="1"/>
          <p:nvPr/>
        </p:nvSpPr>
        <p:spPr>
          <a:xfrm>
            <a:off x="1205787" y="1918688"/>
            <a:ext cx="1350050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INSIGHT AND ANALYTICS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  </a:t>
            </a: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My Power BI Dashboard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  Report Setup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  Administration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  Solution monitor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21995E42-A435-4883-8BCE-7BB7045A47DC}"/>
              </a:ext>
            </a:extLst>
          </p:cNvPr>
          <p:cNvSpPr/>
          <p:nvPr/>
        </p:nvSpPr>
        <p:spPr>
          <a:xfrm>
            <a:off x="927968" y="1162969"/>
            <a:ext cx="2030135" cy="179223"/>
          </a:xfrm>
          <a:prstGeom prst="rect">
            <a:avLst/>
          </a:prstGeom>
          <a:solidFill>
            <a:srgbClr val="1C4D8A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5DD6C44-8220-4402-AB7E-40CB3A59AB69}"/>
              </a:ext>
            </a:extLst>
          </p:cNvPr>
          <p:cNvSpPr txBox="1"/>
          <p:nvPr/>
        </p:nvSpPr>
        <p:spPr>
          <a:xfrm>
            <a:off x="1205787" y="731337"/>
            <a:ext cx="1398140" cy="11413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PLANNING &amp; FORECASTING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  Budget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  Forecast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  Settings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  Administration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panose="02000000000000000000"/>
                <a:ea typeface="+mn-ea"/>
                <a:cs typeface="+mn-cs"/>
              </a:rPr>
              <a:t>   </a:t>
            </a:r>
          </a:p>
        </p:txBody>
      </p:sp>
      <p:pic>
        <p:nvPicPr>
          <p:cNvPr id="97" name="Picture 96" descr="A picture containing indoor, sitting, table&#10;&#10;Description automatically generated">
            <a:extLst>
              <a:ext uri="{FF2B5EF4-FFF2-40B4-BE49-F238E27FC236}">
                <a16:creationId xmlns:a16="http://schemas.microsoft.com/office/drawing/2014/main" id="{71B5AADE-840E-4524-B3F4-DCE2581AA821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5471"/>
            <a:ext cx="11954939" cy="9318173"/>
          </a:xfrm>
          <a:prstGeom prst="rect">
            <a:avLst/>
          </a:prstGeom>
        </p:spPr>
      </p:pic>
      <p:pic>
        <p:nvPicPr>
          <p:cNvPr id="98" name="Graphic 97" descr="Chat">
            <a:hlinkClick r:id="rId2" action="ppaction://hlinksldjump" tooltip="Open Collaboration dialog."/>
            <a:extLst>
              <a:ext uri="{FF2B5EF4-FFF2-40B4-BE49-F238E27FC236}">
                <a16:creationId xmlns:a16="http://schemas.microsoft.com/office/drawing/2014/main" id="{7D41432B-A13F-4074-B4F5-4A398146930E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0810556" y="365479"/>
            <a:ext cx="207758" cy="207758"/>
          </a:xfrm>
          <a:prstGeom prst="rect">
            <a:avLst/>
          </a:prstGeom>
        </p:spPr>
      </p:pic>
      <p:pic>
        <p:nvPicPr>
          <p:cNvPr id="99" name="Graphic 98" descr="Mute ringer">
            <a:hlinkClick r:id="rId2" action="ppaction://hlinksldjump" tooltip="View Alerts. Click to launch."/>
            <a:extLst>
              <a:ext uri="{FF2B5EF4-FFF2-40B4-BE49-F238E27FC236}">
                <a16:creationId xmlns:a16="http://schemas.microsoft.com/office/drawing/2014/main" id="{0E51371B-1934-4DB3-B346-2F07357DDF66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10426506" y="386864"/>
            <a:ext cx="164988" cy="164988"/>
          </a:xfrm>
          <a:prstGeom prst="rect">
            <a:avLst/>
          </a:prstGeom>
        </p:spPr>
      </p:pic>
      <p:pic>
        <p:nvPicPr>
          <p:cNvPr id="100" name="Graphic 99" descr="Checklist">
            <a:hlinkClick r:id="rId2" action="ppaction://hlinksldjump" tooltip="Tasks view. Click to launch."/>
            <a:extLst>
              <a:ext uri="{FF2B5EF4-FFF2-40B4-BE49-F238E27FC236}">
                <a16:creationId xmlns:a16="http://schemas.microsoft.com/office/drawing/2014/main" id="{BBB7D51A-434B-41FB-8C08-27C7CEDD7BE9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0035222" y="383771"/>
            <a:ext cx="171174" cy="171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A423F6-A4D5-41C3-8FAE-EC20C61006B5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39" y="124405"/>
            <a:ext cx="820753" cy="19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0930D86-5796-40BA-AFF6-6AC24470DDEA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nb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11E8DBF6-BFE7-4B72-98BD-ECEF1EEB0D1C}"/>
              </a:ext>
            </a:extLst>
          </p:cNvPr>
          <p:cNvSpPr/>
          <p:nvPr/>
        </p:nvSpPr>
        <p:spPr>
          <a:xfrm>
            <a:off x="5974813" y="324433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nb-NO" dirty="0"/>
              <a:t> 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8D31B82-F79B-40D5-88FC-13096DC52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12" y="233362"/>
            <a:ext cx="10613243" cy="662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109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FAF97521-2ED5-4CFA-80FF-6D6257DAD05E}"/>
              </a:ext>
            </a:extLst>
          </p:cNvPr>
          <p:cNvSpPr txBox="1"/>
          <p:nvPr/>
        </p:nvSpPr>
        <p:spPr>
          <a:xfrm>
            <a:off x="875211" y="1406433"/>
            <a:ext cx="4401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presentations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colors</a:t>
            </a:r>
            <a:r>
              <a:rPr lang="nb-NO" dirty="0"/>
              <a:t>: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38F2149-B69B-4414-AF26-E72240373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8099"/>
            <a:ext cx="12192000" cy="381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047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6B6F4A61-E0F0-4DEB-BCAC-AABF9C6802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7906" y="127453"/>
            <a:ext cx="6043844" cy="592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49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9" name="Picture 1808">
            <a:extLst>
              <a:ext uri="{FF2B5EF4-FFF2-40B4-BE49-F238E27FC236}">
                <a16:creationId xmlns:a16="http://schemas.microsoft.com/office/drawing/2014/main" id="{AF503693-D6BE-488C-BD40-D9DFE0F138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6" t="57762" r="3616" b="1002"/>
          <a:stretch/>
        </p:blipFill>
        <p:spPr>
          <a:xfrm flipH="1">
            <a:off x="0" y="0"/>
            <a:ext cx="12192002" cy="311079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5CA964E-6F05-4AE2-ACFD-A546E202975A}"/>
              </a:ext>
            </a:extLst>
          </p:cNvPr>
          <p:cNvSpPr/>
          <p:nvPr/>
        </p:nvSpPr>
        <p:spPr>
          <a:xfrm>
            <a:off x="0" y="0"/>
            <a:ext cx="12192000" cy="311079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0000"/>
                </a:schemeClr>
              </a:gs>
              <a:gs pos="100000">
                <a:srgbClr val="1F6473">
                  <a:alpha val="8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0F45E6D-9F47-4B0B-9EBB-34A3170C723D}"/>
              </a:ext>
            </a:extLst>
          </p:cNvPr>
          <p:cNvSpPr txBox="1"/>
          <p:nvPr/>
        </p:nvSpPr>
        <p:spPr>
          <a:xfrm>
            <a:off x="651968" y="3856327"/>
            <a:ext cx="174406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F7994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Strategy and Decision-Making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0305EC2-E17F-4C50-9250-05C38AF7E12E}"/>
              </a:ext>
            </a:extLst>
          </p:cNvPr>
          <p:cNvSpPr/>
          <p:nvPr/>
        </p:nvSpPr>
        <p:spPr>
          <a:xfrm flipH="1">
            <a:off x="430699" y="5696635"/>
            <a:ext cx="21866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Reporting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intelligence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Power BI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Strategy formulation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2685066-6DBD-4EE5-BA1A-4B96A16B698E}"/>
              </a:ext>
            </a:extLst>
          </p:cNvPr>
          <p:cNvSpPr txBox="1"/>
          <p:nvPr/>
        </p:nvSpPr>
        <p:spPr>
          <a:xfrm>
            <a:off x="418568" y="5152797"/>
            <a:ext cx="221086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INSIGHTS AND ANALYTICS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900E383-22EC-478F-9147-64D3FB2D7D62}"/>
              </a:ext>
            </a:extLst>
          </p:cNvPr>
          <p:cNvSpPr txBox="1"/>
          <p:nvPr/>
        </p:nvSpPr>
        <p:spPr>
          <a:xfrm>
            <a:off x="3548401" y="3856327"/>
            <a:ext cx="204719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EA59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Business Support (Finance, HR,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2EA59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etc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EA59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8E19B43-DB19-407B-B57E-DBC163E284BE}"/>
              </a:ext>
            </a:extLst>
          </p:cNvPr>
          <p:cNvSpPr/>
          <p:nvPr/>
        </p:nvSpPr>
        <p:spPr>
          <a:xfrm flipH="1">
            <a:off x="3478700" y="5696635"/>
            <a:ext cx="21866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Financial planning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Financial simulation</a:t>
            </a:r>
          </a:p>
          <a:p>
            <a:pPr lvl="0" algn="ctr" defTabSz="685800">
              <a:defRPr/>
            </a:pPr>
            <a:r>
              <a:rPr lang="en-US" sz="110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</a:p>
          <a:p>
            <a:pPr lvl="0" algn="ctr" defTabSz="685800">
              <a:defRPr/>
            </a:pPr>
            <a:r>
              <a:rPr lang="en-US" sz="110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Loan portfolio manager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Machine Learning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9808545-743D-426B-B318-11EAB9AF8D96}"/>
              </a:ext>
            </a:extLst>
          </p:cNvPr>
          <p:cNvSpPr txBox="1"/>
          <p:nvPr/>
        </p:nvSpPr>
        <p:spPr>
          <a:xfrm>
            <a:off x="4078115" y="5152797"/>
            <a:ext cx="98777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PLANNING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DFBBA2B-B011-4D4A-A0A5-00E08DA9C579}"/>
              </a:ext>
            </a:extLst>
          </p:cNvPr>
          <p:cNvSpPr txBox="1"/>
          <p:nvPr/>
        </p:nvSpPr>
        <p:spPr>
          <a:xfrm>
            <a:off x="6996904" y="3856327"/>
            <a:ext cx="124619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F7994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Value Creation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993F84E-BFFF-4107-A510-7973C7B8D197}"/>
              </a:ext>
            </a:extLst>
          </p:cNvPr>
          <p:cNvSpPr/>
          <p:nvPr/>
        </p:nvSpPr>
        <p:spPr>
          <a:xfrm>
            <a:off x="6615459" y="5696635"/>
            <a:ext cx="200908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Production system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Process automation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Custom solutions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2F5460B-6418-456E-826E-BA9ECBCB7253}"/>
              </a:ext>
            </a:extLst>
          </p:cNvPr>
          <p:cNvSpPr txBox="1"/>
          <p:nvPr/>
        </p:nvSpPr>
        <p:spPr>
          <a:xfrm flipH="1">
            <a:off x="6653815" y="5152797"/>
            <a:ext cx="193237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OPERATION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7081D4D-F127-401F-8011-7C88B2B50D83}"/>
              </a:ext>
            </a:extLst>
          </p:cNvPr>
          <p:cNvSpPr txBox="1"/>
          <p:nvPr/>
        </p:nvSpPr>
        <p:spPr>
          <a:xfrm>
            <a:off x="9771178" y="3856327"/>
            <a:ext cx="179364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EA59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Information &amp; Knowledge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20C4A1B-AB68-4FD5-B6F9-6AB02FFB659F}"/>
              </a:ext>
            </a:extLst>
          </p:cNvPr>
          <p:cNvSpPr/>
          <p:nvPr/>
        </p:nvSpPr>
        <p:spPr>
          <a:xfrm>
            <a:off x="9574700" y="5696635"/>
            <a:ext cx="2186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Factory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Lake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ETL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Warehouse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3953E83-33BA-4718-B9BD-1DB2D9BEE2F7}"/>
              </a:ext>
            </a:extLst>
          </p:cNvPr>
          <p:cNvSpPr txBox="1"/>
          <p:nvPr/>
        </p:nvSpPr>
        <p:spPr>
          <a:xfrm flipH="1">
            <a:off x="9607084" y="5152797"/>
            <a:ext cx="212183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2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INTEGRATIONS &amp;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2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MANAGEMENT</a:t>
            </a:r>
            <a:endParaRPr kumimoji="0" lang="en-US" sz="1200" b="1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8" name="Picture 1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661F026-417F-4BC5-9FE7-D51518EEC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485" y="529087"/>
            <a:ext cx="4233607" cy="3016896"/>
          </a:xfrm>
          <a:prstGeom prst="rect">
            <a:avLst/>
          </a:prstGeom>
          <a:effectLst>
            <a:outerShdw blurRad="38100" dist="38100" sx="102000" sy="102000" algn="ctr" rotWithShape="0">
              <a:prstClr val="black">
                <a:alpha val="0"/>
              </a:prstClr>
            </a:outerShdw>
          </a:effectLst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C68A6A4E-2C5C-4EF9-92D7-39E343BEF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82" y="1009875"/>
            <a:ext cx="3728474" cy="866366"/>
          </a:xfrm>
          <a:prstGeom prst="rect">
            <a:avLst/>
          </a:prstGeom>
        </p:spPr>
      </p:pic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11A0EEE-E03B-45AA-8804-D59F743B68C5}"/>
              </a:ext>
            </a:extLst>
          </p:cNvPr>
          <p:cNvCxnSpPr/>
          <p:nvPr/>
        </p:nvCxnSpPr>
        <p:spPr>
          <a:xfrm>
            <a:off x="3048000" y="4598003"/>
            <a:ext cx="0" cy="1828730"/>
          </a:xfrm>
          <a:prstGeom prst="line">
            <a:avLst/>
          </a:prstGeom>
          <a:ln>
            <a:gradFill>
              <a:gsLst>
                <a:gs pos="50000">
                  <a:schemeClr val="bg1">
                    <a:lumMod val="75000"/>
                  </a:schemeClr>
                </a:gs>
                <a:gs pos="0">
                  <a:schemeClr val="bg1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77B2C93-81ED-4B90-82B9-23BCC52DF5B4}"/>
              </a:ext>
            </a:extLst>
          </p:cNvPr>
          <p:cNvCxnSpPr/>
          <p:nvPr/>
        </p:nvCxnSpPr>
        <p:spPr>
          <a:xfrm>
            <a:off x="6096000" y="4598003"/>
            <a:ext cx="0" cy="1828730"/>
          </a:xfrm>
          <a:prstGeom prst="line">
            <a:avLst/>
          </a:prstGeom>
          <a:ln>
            <a:gradFill>
              <a:gsLst>
                <a:gs pos="50000">
                  <a:schemeClr val="bg1">
                    <a:lumMod val="75000"/>
                  </a:schemeClr>
                </a:gs>
                <a:gs pos="0">
                  <a:schemeClr val="bg1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8FC4C186-A31E-4A41-8DAF-AB5553B2D07E}"/>
              </a:ext>
            </a:extLst>
          </p:cNvPr>
          <p:cNvCxnSpPr/>
          <p:nvPr/>
        </p:nvCxnSpPr>
        <p:spPr>
          <a:xfrm>
            <a:off x="9144000" y="4598003"/>
            <a:ext cx="0" cy="1828730"/>
          </a:xfrm>
          <a:prstGeom prst="line">
            <a:avLst/>
          </a:prstGeom>
          <a:ln>
            <a:gradFill>
              <a:gsLst>
                <a:gs pos="50000">
                  <a:schemeClr val="bg1">
                    <a:lumMod val="75000"/>
                  </a:schemeClr>
                </a:gs>
                <a:gs pos="0">
                  <a:schemeClr val="bg1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2AFBB0F-69C2-4A67-95F1-76F5F971EDFD}"/>
              </a:ext>
            </a:extLst>
          </p:cNvPr>
          <p:cNvGrpSpPr/>
          <p:nvPr/>
        </p:nvGrpSpPr>
        <p:grpSpPr>
          <a:xfrm>
            <a:off x="47179" y="2753320"/>
            <a:ext cx="12113431" cy="941244"/>
            <a:chOff x="47179" y="2905720"/>
            <a:chExt cx="12113431" cy="941244"/>
          </a:xfrm>
        </p:grpSpPr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53E7B8D1-98F7-49BF-BE2A-D63EA4232EC1}"/>
                </a:ext>
              </a:extLst>
            </p:cNvPr>
            <p:cNvCxnSpPr/>
            <p:nvPr/>
          </p:nvCxnSpPr>
          <p:spPr>
            <a:xfrm>
              <a:off x="730610" y="3661363"/>
              <a:ext cx="11430000" cy="0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472B4616-BFBD-497A-B8F4-42D0F0998823}"/>
                </a:ext>
              </a:extLst>
            </p:cNvPr>
            <p:cNvGrpSpPr/>
            <p:nvPr/>
          </p:nvGrpSpPr>
          <p:grpSpPr>
            <a:xfrm>
              <a:off x="47179" y="2905720"/>
              <a:ext cx="941208" cy="941244"/>
              <a:chOff x="-248933" y="3408759"/>
              <a:chExt cx="855644" cy="855676"/>
            </a:xfrm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1A2F8C90-0C7A-42BC-B476-EAE64513982C}"/>
                  </a:ext>
                </a:extLst>
              </p:cNvPr>
              <p:cNvSpPr/>
              <p:nvPr/>
            </p:nvSpPr>
            <p:spPr>
              <a:xfrm>
                <a:off x="202886" y="3460362"/>
                <a:ext cx="214419" cy="428839"/>
              </a:xfrm>
              <a:custGeom>
                <a:avLst/>
                <a:gdLst>
                  <a:gd name="connsiteX0" fmla="*/ 68580 w 114300"/>
                  <a:gd name="connsiteY0" fmla="*/ 19050 h 228600"/>
                  <a:gd name="connsiteX1" fmla="*/ 45720 w 114300"/>
                  <a:gd name="connsiteY1" fmla="*/ 41910 h 228600"/>
                  <a:gd name="connsiteX2" fmla="*/ 21908 w 114300"/>
                  <a:gd name="connsiteY2" fmla="*/ 32385 h 228600"/>
                  <a:gd name="connsiteX3" fmla="*/ 21908 w 114300"/>
                  <a:gd name="connsiteY3" fmla="*/ 0 h 228600"/>
                  <a:gd name="connsiteX4" fmla="*/ 0 w 114300"/>
                  <a:gd name="connsiteY4" fmla="*/ 0 h 228600"/>
                  <a:gd name="connsiteX5" fmla="*/ 0 w 114300"/>
                  <a:gd name="connsiteY5" fmla="*/ 66675 h 228600"/>
                  <a:gd name="connsiteX6" fmla="*/ 51435 w 114300"/>
                  <a:gd name="connsiteY6" fmla="*/ 118110 h 228600"/>
                  <a:gd name="connsiteX7" fmla="*/ 0 w 114300"/>
                  <a:gd name="connsiteY7" fmla="*/ 169545 h 228600"/>
                  <a:gd name="connsiteX8" fmla="*/ 0 w 114300"/>
                  <a:gd name="connsiteY8" fmla="*/ 236220 h 228600"/>
                  <a:gd name="connsiteX9" fmla="*/ 21908 w 114300"/>
                  <a:gd name="connsiteY9" fmla="*/ 236220 h 228600"/>
                  <a:gd name="connsiteX10" fmla="*/ 21908 w 114300"/>
                  <a:gd name="connsiteY10" fmla="*/ 204788 h 228600"/>
                  <a:gd name="connsiteX11" fmla="*/ 45720 w 114300"/>
                  <a:gd name="connsiteY11" fmla="*/ 195263 h 228600"/>
                  <a:gd name="connsiteX12" fmla="*/ 68580 w 114300"/>
                  <a:gd name="connsiteY12" fmla="*/ 217170 h 228600"/>
                  <a:gd name="connsiteX13" fmla="*/ 99060 w 114300"/>
                  <a:gd name="connsiteY13" fmla="*/ 186690 h 228600"/>
                  <a:gd name="connsiteX14" fmla="*/ 77153 w 114300"/>
                  <a:gd name="connsiteY14" fmla="*/ 162878 h 228600"/>
                  <a:gd name="connsiteX15" fmla="*/ 86678 w 114300"/>
                  <a:gd name="connsiteY15" fmla="*/ 139065 h 228600"/>
                  <a:gd name="connsiteX16" fmla="*/ 118110 w 114300"/>
                  <a:gd name="connsiteY16" fmla="*/ 139065 h 228600"/>
                  <a:gd name="connsiteX17" fmla="*/ 118110 w 114300"/>
                  <a:gd name="connsiteY17" fmla="*/ 96203 h 228600"/>
                  <a:gd name="connsiteX18" fmla="*/ 86678 w 114300"/>
                  <a:gd name="connsiteY18" fmla="*/ 96203 h 228600"/>
                  <a:gd name="connsiteX19" fmla="*/ 77153 w 114300"/>
                  <a:gd name="connsiteY19" fmla="*/ 72390 h 228600"/>
                  <a:gd name="connsiteX20" fmla="*/ 99060 w 114300"/>
                  <a:gd name="connsiteY20" fmla="*/ 50482 h 228600"/>
                  <a:gd name="connsiteX21" fmla="*/ 68580 w 114300"/>
                  <a:gd name="connsiteY21" fmla="*/ 1905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14300" h="228600">
                    <a:moveTo>
                      <a:pt x="68580" y="19050"/>
                    </a:moveTo>
                    <a:lnTo>
                      <a:pt x="45720" y="41910"/>
                    </a:lnTo>
                    <a:cubicBezTo>
                      <a:pt x="38100" y="37148"/>
                      <a:pt x="30480" y="34290"/>
                      <a:pt x="21908" y="32385"/>
                    </a:cubicBezTo>
                    <a:lnTo>
                      <a:pt x="21908" y="0"/>
                    </a:lnTo>
                    <a:lnTo>
                      <a:pt x="0" y="0"/>
                    </a:lnTo>
                    <a:lnTo>
                      <a:pt x="0" y="66675"/>
                    </a:lnTo>
                    <a:cubicBezTo>
                      <a:pt x="28575" y="66675"/>
                      <a:pt x="51435" y="89535"/>
                      <a:pt x="51435" y="118110"/>
                    </a:cubicBezTo>
                    <a:cubicBezTo>
                      <a:pt x="51435" y="146685"/>
                      <a:pt x="28575" y="169545"/>
                      <a:pt x="0" y="169545"/>
                    </a:cubicBezTo>
                    <a:lnTo>
                      <a:pt x="0" y="236220"/>
                    </a:lnTo>
                    <a:lnTo>
                      <a:pt x="21908" y="236220"/>
                    </a:lnTo>
                    <a:lnTo>
                      <a:pt x="21908" y="204788"/>
                    </a:lnTo>
                    <a:cubicBezTo>
                      <a:pt x="30480" y="202883"/>
                      <a:pt x="38100" y="199072"/>
                      <a:pt x="45720" y="195263"/>
                    </a:cubicBezTo>
                    <a:lnTo>
                      <a:pt x="68580" y="217170"/>
                    </a:lnTo>
                    <a:lnTo>
                      <a:pt x="99060" y="186690"/>
                    </a:lnTo>
                    <a:lnTo>
                      <a:pt x="77153" y="162878"/>
                    </a:lnTo>
                    <a:cubicBezTo>
                      <a:pt x="81915" y="155258"/>
                      <a:pt x="84773" y="147638"/>
                      <a:pt x="86678" y="139065"/>
                    </a:cubicBezTo>
                    <a:lnTo>
                      <a:pt x="118110" y="139065"/>
                    </a:lnTo>
                    <a:lnTo>
                      <a:pt x="118110" y="96203"/>
                    </a:lnTo>
                    <a:lnTo>
                      <a:pt x="86678" y="96203"/>
                    </a:lnTo>
                    <a:cubicBezTo>
                      <a:pt x="84773" y="87630"/>
                      <a:pt x="80963" y="80010"/>
                      <a:pt x="77153" y="72390"/>
                    </a:cubicBezTo>
                    <a:lnTo>
                      <a:pt x="99060" y="50482"/>
                    </a:lnTo>
                    <a:lnTo>
                      <a:pt x="68580" y="1905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327D0E18-AE0B-4F3D-A3D7-2523078B22D1}"/>
                  </a:ext>
                </a:extLst>
              </p:cNvPr>
              <p:cNvSpPr/>
              <p:nvPr/>
            </p:nvSpPr>
            <p:spPr>
              <a:xfrm>
                <a:off x="108185" y="3585438"/>
                <a:ext cx="89341" cy="178683"/>
              </a:xfrm>
              <a:custGeom>
                <a:avLst/>
                <a:gdLst>
                  <a:gd name="connsiteX0" fmla="*/ 0 w 47625"/>
                  <a:gd name="connsiteY0" fmla="*/ 51435 h 95250"/>
                  <a:gd name="connsiteX1" fmla="*/ 51435 w 47625"/>
                  <a:gd name="connsiteY1" fmla="*/ 102870 h 95250"/>
                  <a:gd name="connsiteX2" fmla="*/ 51435 w 47625"/>
                  <a:gd name="connsiteY2" fmla="*/ 0 h 95250"/>
                  <a:gd name="connsiteX3" fmla="*/ 0 w 47625"/>
                  <a:gd name="connsiteY3" fmla="*/ 5143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25" h="95250">
                    <a:moveTo>
                      <a:pt x="0" y="51435"/>
                    </a:moveTo>
                    <a:cubicBezTo>
                      <a:pt x="0" y="80010"/>
                      <a:pt x="22860" y="102870"/>
                      <a:pt x="51435" y="102870"/>
                    </a:cubicBezTo>
                    <a:lnTo>
                      <a:pt x="51435" y="0"/>
                    </a:lnTo>
                    <a:cubicBezTo>
                      <a:pt x="22860" y="0"/>
                      <a:pt x="0" y="22860"/>
                      <a:pt x="0" y="5143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5DBA60B1-C7D2-48D6-82C0-0DE94A6BCC2F}"/>
                  </a:ext>
                </a:extLst>
              </p:cNvPr>
              <p:cNvSpPr/>
              <p:nvPr/>
            </p:nvSpPr>
            <p:spPr>
              <a:xfrm>
                <a:off x="-248933" y="3408759"/>
                <a:ext cx="855644" cy="855676"/>
              </a:xfrm>
              <a:custGeom>
                <a:avLst/>
                <a:gdLst>
                  <a:gd name="connsiteX0" fmla="*/ 354076 w 855644"/>
                  <a:gd name="connsiteY0" fmla="*/ 679 h 855676"/>
                  <a:gd name="connsiteX1" fmla="*/ 451821 w 855644"/>
                  <a:gd name="connsiteY1" fmla="*/ 12293 h 855676"/>
                  <a:gd name="connsiteX2" fmla="*/ 451821 w 855644"/>
                  <a:gd name="connsiteY2" fmla="*/ 51603 h 855676"/>
                  <a:gd name="connsiteX3" fmla="*/ 410725 w 855644"/>
                  <a:gd name="connsiteY3" fmla="*/ 51603 h 855676"/>
                  <a:gd name="connsiteX4" fmla="*/ 410725 w 855644"/>
                  <a:gd name="connsiteY4" fmla="*/ 112356 h 855676"/>
                  <a:gd name="connsiteX5" fmla="*/ 366053 w 855644"/>
                  <a:gd name="connsiteY5" fmla="*/ 130224 h 855676"/>
                  <a:gd name="connsiteX6" fmla="*/ 324957 w 855644"/>
                  <a:gd name="connsiteY6" fmla="*/ 87340 h 855676"/>
                  <a:gd name="connsiteX7" fmla="*/ 267778 w 855644"/>
                  <a:gd name="connsiteY7" fmla="*/ 144518 h 855676"/>
                  <a:gd name="connsiteX8" fmla="*/ 308875 w 855644"/>
                  <a:gd name="connsiteY8" fmla="*/ 187402 h 855676"/>
                  <a:gd name="connsiteX9" fmla="*/ 291006 w 855644"/>
                  <a:gd name="connsiteY9" fmla="*/ 232074 h 855676"/>
                  <a:gd name="connsiteX10" fmla="*/ 232042 w 855644"/>
                  <a:gd name="connsiteY10" fmla="*/ 232074 h 855676"/>
                  <a:gd name="connsiteX11" fmla="*/ 232042 w 855644"/>
                  <a:gd name="connsiteY11" fmla="*/ 314268 h 855676"/>
                  <a:gd name="connsiteX12" fmla="*/ 291006 w 855644"/>
                  <a:gd name="connsiteY12" fmla="*/ 314268 h 855676"/>
                  <a:gd name="connsiteX13" fmla="*/ 308875 w 855644"/>
                  <a:gd name="connsiteY13" fmla="*/ 358938 h 855676"/>
                  <a:gd name="connsiteX14" fmla="*/ 267778 w 855644"/>
                  <a:gd name="connsiteY14" fmla="*/ 400036 h 855676"/>
                  <a:gd name="connsiteX15" fmla="*/ 326743 w 855644"/>
                  <a:gd name="connsiteY15" fmla="*/ 459000 h 855676"/>
                  <a:gd name="connsiteX16" fmla="*/ 367841 w 855644"/>
                  <a:gd name="connsiteY16" fmla="*/ 417904 h 855676"/>
                  <a:gd name="connsiteX17" fmla="*/ 412511 w 855644"/>
                  <a:gd name="connsiteY17" fmla="*/ 435772 h 855676"/>
                  <a:gd name="connsiteX18" fmla="*/ 412511 w 855644"/>
                  <a:gd name="connsiteY18" fmla="*/ 494737 h 855676"/>
                  <a:gd name="connsiteX19" fmla="*/ 453609 w 855644"/>
                  <a:gd name="connsiteY19" fmla="*/ 494737 h 855676"/>
                  <a:gd name="connsiteX20" fmla="*/ 453609 w 855644"/>
                  <a:gd name="connsiteY20" fmla="*/ 571571 h 855676"/>
                  <a:gd name="connsiteX21" fmla="*/ 560818 w 855644"/>
                  <a:gd name="connsiteY21" fmla="*/ 571571 h 855676"/>
                  <a:gd name="connsiteX22" fmla="*/ 589408 w 855644"/>
                  <a:gd name="connsiteY22" fmla="*/ 528688 h 855676"/>
                  <a:gd name="connsiteX23" fmla="*/ 664454 w 855644"/>
                  <a:gd name="connsiteY23" fmla="*/ 528688 h 855676"/>
                  <a:gd name="connsiteX24" fmla="*/ 705550 w 855644"/>
                  <a:gd name="connsiteY24" fmla="*/ 501884 h 855676"/>
                  <a:gd name="connsiteX25" fmla="*/ 752008 w 855644"/>
                  <a:gd name="connsiteY25" fmla="*/ 548342 h 855676"/>
                  <a:gd name="connsiteX26" fmla="*/ 705550 w 855644"/>
                  <a:gd name="connsiteY26" fmla="*/ 594799 h 855676"/>
                  <a:gd name="connsiteX27" fmla="*/ 664454 w 855644"/>
                  <a:gd name="connsiteY27" fmla="*/ 567998 h 855676"/>
                  <a:gd name="connsiteX28" fmla="*/ 609062 w 855644"/>
                  <a:gd name="connsiteY28" fmla="*/ 567998 h 855676"/>
                  <a:gd name="connsiteX29" fmla="*/ 578687 w 855644"/>
                  <a:gd name="connsiteY29" fmla="*/ 607308 h 855676"/>
                  <a:gd name="connsiteX30" fmla="*/ 453609 w 855644"/>
                  <a:gd name="connsiteY30" fmla="*/ 607308 h 855676"/>
                  <a:gd name="connsiteX31" fmla="*/ 453609 w 855644"/>
                  <a:gd name="connsiteY31" fmla="*/ 657339 h 855676"/>
                  <a:gd name="connsiteX32" fmla="*/ 453609 w 855644"/>
                  <a:gd name="connsiteY32" fmla="*/ 667275 h 855676"/>
                  <a:gd name="connsiteX33" fmla="*/ 700815 w 855644"/>
                  <a:gd name="connsiteY33" fmla="*/ 667275 h 855676"/>
                  <a:gd name="connsiteX34" fmla="*/ 700815 w 855644"/>
                  <a:gd name="connsiteY34" fmla="*/ 701625 h 855676"/>
                  <a:gd name="connsiteX35" fmla="*/ 453609 w 855644"/>
                  <a:gd name="connsiteY35" fmla="*/ 701625 h 855676"/>
                  <a:gd name="connsiteX36" fmla="*/ 453609 w 855644"/>
                  <a:gd name="connsiteY36" fmla="*/ 752040 h 855676"/>
                  <a:gd name="connsiteX37" fmla="*/ 650160 w 855644"/>
                  <a:gd name="connsiteY37" fmla="*/ 752040 h 855676"/>
                  <a:gd name="connsiteX38" fmla="*/ 680535 w 855644"/>
                  <a:gd name="connsiteY38" fmla="*/ 789565 h 855676"/>
                  <a:gd name="connsiteX39" fmla="*/ 768090 w 855644"/>
                  <a:gd name="connsiteY39" fmla="*/ 789565 h 855676"/>
                  <a:gd name="connsiteX40" fmla="*/ 809186 w 855644"/>
                  <a:gd name="connsiteY40" fmla="*/ 762761 h 855676"/>
                  <a:gd name="connsiteX41" fmla="*/ 855644 w 855644"/>
                  <a:gd name="connsiteY41" fmla="*/ 809219 h 855676"/>
                  <a:gd name="connsiteX42" fmla="*/ 809186 w 855644"/>
                  <a:gd name="connsiteY42" fmla="*/ 855676 h 855676"/>
                  <a:gd name="connsiteX43" fmla="*/ 768090 w 855644"/>
                  <a:gd name="connsiteY43" fmla="*/ 828875 h 855676"/>
                  <a:gd name="connsiteX44" fmla="*/ 662667 w 855644"/>
                  <a:gd name="connsiteY44" fmla="*/ 828875 h 855676"/>
                  <a:gd name="connsiteX45" fmla="*/ 632291 w 855644"/>
                  <a:gd name="connsiteY45" fmla="*/ 791350 h 855676"/>
                  <a:gd name="connsiteX46" fmla="*/ 451821 w 855644"/>
                  <a:gd name="connsiteY46" fmla="*/ 791350 h 855676"/>
                  <a:gd name="connsiteX47" fmla="*/ 451821 w 855644"/>
                  <a:gd name="connsiteY47" fmla="*/ 819940 h 855676"/>
                  <a:gd name="connsiteX48" fmla="*/ 232042 w 855644"/>
                  <a:gd name="connsiteY48" fmla="*/ 841382 h 855676"/>
                  <a:gd name="connsiteX49" fmla="*/ 232042 w 855644"/>
                  <a:gd name="connsiteY49" fmla="*/ 702009 h 855676"/>
                  <a:gd name="connsiteX50" fmla="*/ 96243 w 855644"/>
                  <a:gd name="connsiteY50" fmla="*/ 687714 h 855676"/>
                  <a:gd name="connsiteX51" fmla="*/ 53359 w 855644"/>
                  <a:gd name="connsiteY51" fmla="*/ 628750 h 855676"/>
                  <a:gd name="connsiteX52" fmla="*/ 56933 w 855644"/>
                  <a:gd name="connsiteY52" fmla="*/ 589440 h 855676"/>
                  <a:gd name="connsiteX53" fmla="*/ 44424 w 855644"/>
                  <a:gd name="connsiteY53" fmla="*/ 560850 h 855676"/>
                  <a:gd name="connsiteX54" fmla="*/ 49785 w 855644"/>
                  <a:gd name="connsiteY54" fmla="*/ 485804 h 855676"/>
                  <a:gd name="connsiteX55" fmla="*/ 22982 w 855644"/>
                  <a:gd name="connsiteY55" fmla="*/ 385741 h 855676"/>
                  <a:gd name="connsiteX56" fmla="*/ 103390 w 855644"/>
                  <a:gd name="connsiteY56" fmla="*/ 210632 h 855676"/>
                  <a:gd name="connsiteX57" fmla="*/ 146274 w 855644"/>
                  <a:gd name="connsiteY57" fmla="*/ 105208 h 855676"/>
                  <a:gd name="connsiteX58" fmla="*/ 354076 w 855644"/>
                  <a:gd name="connsiteY58" fmla="*/ 679 h 855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855644" h="855676">
                    <a:moveTo>
                      <a:pt x="354076" y="679"/>
                    </a:moveTo>
                    <a:cubicBezTo>
                      <a:pt x="384704" y="-1555"/>
                      <a:pt x="417425" y="1572"/>
                      <a:pt x="451821" y="12293"/>
                    </a:cubicBezTo>
                    <a:lnTo>
                      <a:pt x="451821" y="51603"/>
                    </a:lnTo>
                    <a:lnTo>
                      <a:pt x="410725" y="51603"/>
                    </a:lnTo>
                    <a:lnTo>
                      <a:pt x="410725" y="112356"/>
                    </a:lnTo>
                    <a:cubicBezTo>
                      <a:pt x="396430" y="115929"/>
                      <a:pt x="380348" y="121291"/>
                      <a:pt x="366053" y="130224"/>
                    </a:cubicBezTo>
                    <a:lnTo>
                      <a:pt x="324957" y="87340"/>
                    </a:lnTo>
                    <a:lnTo>
                      <a:pt x="267778" y="144518"/>
                    </a:lnTo>
                    <a:lnTo>
                      <a:pt x="308875" y="187402"/>
                    </a:lnTo>
                    <a:cubicBezTo>
                      <a:pt x="301727" y="201697"/>
                      <a:pt x="294580" y="215992"/>
                      <a:pt x="291006" y="232074"/>
                    </a:cubicBezTo>
                    <a:lnTo>
                      <a:pt x="232042" y="232074"/>
                    </a:lnTo>
                    <a:lnTo>
                      <a:pt x="232042" y="314268"/>
                    </a:lnTo>
                    <a:lnTo>
                      <a:pt x="291006" y="314268"/>
                    </a:lnTo>
                    <a:cubicBezTo>
                      <a:pt x="294580" y="330349"/>
                      <a:pt x="299941" y="344643"/>
                      <a:pt x="308875" y="358938"/>
                    </a:cubicBezTo>
                    <a:lnTo>
                      <a:pt x="267778" y="400036"/>
                    </a:lnTo>
                    <a:lnTo>
                      <a:pt x="326743" y="459000"/>
                    </a:lnTo>
                    <a:lnTo>
                      <a:pt x="367841" y="417904"/>
                    </a:lnTo>
                    <a:cubicBezTo>
                      <a:pt x="382135" y="425051"/>
                      <a:pt x="396430" y="432199"/>
                      <a:pt x="412511" y="435772"/>
                    </a:cubicBezTo>
                    <a:lnTo>
                      <a:pt x="412511" y="494737"/>
                    </a:lnTo>
                    <a:lnTo>
                      <a:pt x="453609" y="494737"/>
                    </a:lnTo>
                    <a:lnTo>
                      <a:pt x="453609" y="571571"/>
                    </a:lnTo>
                    <a:lnTo>
                      <a:pt x="560818" y="571571"/>
                    </a:lnTo>
                    <a:lnTo>
                      <a:pt x="589408" y="528688"/>
                    </a:lnTo>
                    <a:lnTo>
                      <a:pt x="664454" y="528688"/>
                    </a:lnTo>
                    <a:cubicBezTo>
                      <a:pt x="671602" y="512605"/>
                      <a:pt x="687682" y="501884"/>
                      <a:pt x="705550" y="501884"/>
                    </a:cubicBezTo>
                    <a:cubicBezTo>
                      <a:pt x="732354" y="501884"/>
                      <a:pt x="752008" y="523326"/>
                      <a:pt x="752008" y="548342"/>
                    </a:cubicBezTo>
                    <a:cubicBezTo>
                      <a:pt x="752008" y="575145"/>
                      <a:pt x="730566" y="594799"/>
                      <a:pt x="705550" y="594799"/>
                    </a:cubicBezTo>
                    <a:cubicBezTo>
                      <a:pt x="687682" y="594799"/>
                      <a:pt x="671602" y="584078"/>
                      <a:pt x="664454" y="567998"/>
                    </a:cubicBezTo>
                    <a:lnTo>
                      <a:pt x="609062" y="567998"/>
                    </a:lnTo>
                    <a:lnTo>
                      <a:pt x="578687" y="607308"/>
                    </a:lnTo>
                    <a:lnTo>
                      <a:pt x="453609" y="607308"/>
                    </a:lnTo>
                    <a:lnTo>
                      <a:pt x="453609" y="657339"/>
                    </a:lnTo>
                    <a:lnTo>
                      <a:pt x="453609" y="667275"/>
                    </a:lnTo>
                    <a:lnTo>
                      <a:pt x="700815" y="667275"/>
                    </a:lnTo>
                    <a:lnTo>
                      <a:pt x="700815" y="701625"/>
                    </a:lnTo>
                    <a:lnTo>
                      <a:pt x="453609" y="701625"/>
                    </a:lnTo>
                    <a:lnTo>
                      <a:pt x="453609" y="752040"/>
                    </a:lnTo>
                    <a:lnTo>
                      <a:pt x="650160" y="752040"/>
                    </a:lnTo>
                    <a:lnTo>
                      <a:pt x="680535" y="789565"/>
                    </a:lnTo>
                    <a:lnTo>
                      <a:pt x="768090" y="789565"/>
                    </a:lnTo>
                    <a:cubicBezTo>
                      <a:pt x="775238" y="773482"/>
                      <a:pt x="791318" y="762761"/>
                      <a:pt x="809186" y="762761"/>
                    </a:cubicBezTo>
                    <a:cubicBezTo>
                      <a:pt x="835990" y="762761"/>
                      <a:pt x="855644" y="784203"/>
                      <a:pt x="855644" y="809219"/>
                    </a:cubicBezTo>
                    <a:cubicBezTo>
                      <a:pt x="855644" y="836022"/>
                      <a:pt x="834202" y="855676"/>
                      <a:pt x="809186" y="855676"/>
                    </a:cubicBezTo>
                    <a:cubicBezTo>
                      <a:pt x="791318" y="855676"/>
                      <a:pt x="775238" y="844955"/>
                      <a:pt x="768090" y="828875"/>
                    </a:cubicBezTo>
                    <a:lnTo>
                      <a:pt x="662667" y="828875"/>
                    </a:lnTo>
                    <a:lnTo>
                      <a:pt x="632291" y="791350"/>
                    </a:lnTo>
                    <a:lnTo>
                      <a:pt x="451821" y="791350"/>
                    </a:lnTo>
                    <a:lnTo>
                      <a:pt x="451821" y="819940"/>
                    </a:lnTo>
                    <a:lnTo>
                      <a:pt x="232042" y="841382"/>
                    </a:lnTo>
                    <a:lnTo>
                      <a:pt x="232042" y="702009"/>
                    </a:lnTo>
                    <a:cubicBezTo>
                      <a:pt x="232042" y="703797"/>
                      <a:pt x="226681" y="707370"/>
                      <a:pt x="96243" y="687714"/>
                    </a:cubicBezTo>
                    <a:cubicBezTo>
                      <a:pt x="67654" y="684141"/>
                      <a:pt x="47998" y="657339"/>
                      <a:pt x="53359" y="628750"/>
                    </a:cubicBezTo>
                    <a:cubicBezTo>
                      <a:pt x="56933" y="605520"/>
                      <a:pt x="65866" y="598373"/>
                      <a:pt x="56933" y="589440"/>
                    </a:cubicBezTo>
                    <a:lnTo>
                      <a:pt x="44424" y="560850"/>
                    </a:lnTo>
                    <a:cubicBezTo>
                      <a:pt x="28344" y="526900"/>
                      <a:pt x="46212" y="501884"/>
                      <a:pt x="49785" y="485804"/>
                    </a:cubicBezTo>
                    <a:cubicBezTo>
                      <a:pt x="49785" y="485804"/>
                      <a:pt x="-41344" y="466148"/>
                      <a:pt x="22982" y="385741"/>
                    </a:cubicBezTo>
                    <a:cubicBezTo>
                      <a:pt x="119471" y="264237"/>
                      <a:pt x="99817" y="251728"/>
                      <a:pt x="103390" y="210632"/>
                    </a:cubicBezTo>
                    <a:cubicBezTo>
                      <a:pt x="103390" y="171322"/>
                      <a:pt x="117685" y="133797"/>
                      <a:pt x="146274" y="105208"/>
                    </a:cubicBezTo>
                    <a:cubicBezTo>
                      <a:pt x="189158" y="62324"/>
                      <a:pt x="262195" y="7379"/>
                      <a:pt x="354076" y="679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F7DEC48D-0966-4208-87A4-175A7F09D92A}"/>
              </a:ext>
            </a:extLst>
          </p:cNvPr>
          <p:cNvGrpSpPr/>
          <p:nvPr/>
        </p:nvGrpSpPr>
        <p:grpSpPr>
          <a:xfrm>
            <a:off x="1689389" y="3504613"/>
            <a:ext cx="9842314" cy="620766"/>
            <a:chOff x="1689389" y="3504613"/>
            <a:chExt cx="9842314" cy="620766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41EDD0C8-8B65-4423-AB56-D312C6709CF9}"/>
                </a:ext>
              </a:extLst>
            </p:cNvPr>
            <p:cNvGrpSpPr/>
            <p:nvPr/>
          </p:nvGrpSpPr>
          <p:grpSpPr>
            <a:xfrm>
              <a:off x="1689389" y="3504613"/>
              <a:ext cx="650211" cy="620766"/>
              <a:chOff x="1272779" y="3504613"/>
              <a:chExt cx="650211" cy="620766"/>
            </a:xfrm>
          </p:grpSpPr>
          <p:cxnSp>
            <p:nvCxnSpPr>
              <p:cNvPr id="112" name="Connector: Elbow 111">
                <a:extLst>
                  <a:ext uri="{FF2B5EF4-FFF2-40B4-BE49-F238E27FC236}">
                    <a16:creationId xmlns:a16="http://schemas.microsoft.com/office/drawing/2014/main" id="{1251FD04-1FF1-4341-89FD-49018E42E809}"/>
                  </a:ext>
                </a:extLst>
              </p:cNvPr>
              <p:cNvCxnSpPr/>
              <p:nvPr/>
            </p:nvCxnSpPr>
            <p:spPr>
              <a:xfrm rot="16200000" flipH="1">
                <a:off x="1272779" y="3504613"/>
                <a:ext cx="601075" cy="601075"/>
              </a:xfrm>
              <a:prstGeom prst="bentConnector3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B8724A28-99D3-4BB4-9AEF-1CCB9D4162B6}"/>
                  </a:ext>
                </a:extLst>
              </p:cNvPr>
              <p:cNvSpPr/>
              <p:nvPr/>
            </p:nvSpPr>
            <p:spPr>
              <a:xfrm>
                <a:off x="1839956" y="4042345"/>
                <a:ext cx="83034" cy="8303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E4A03BEF-03F8-45AA-B8D3-D372EDB32A6C}"/>
                </a:ext>
              </a:extLst>
            </p:cNvPr>
            <p:cNvGrpSpPr/>
            <p:nvPr/>
          </p:nvGrpSpPr>
          <p:grpSpPr>
            <a:xfrm>
              <a:off x="4867606" y="3504613"/>
              <a:ext cx="650211" cy="620766"/>
              <a:chOff x="1272779" y="3504613"/>
              <a:chExt cx="650211" cy="620766"/>
            </a:xfrm>
          </p:grpSpPr>
          <p:cxnSp>
            <p:nvCxnSpPr>
              <p:cNvPr id="117" name="Connector: Elbow 116">
                <a:extLst>
                  <a:ext uri="{FF2B5EF4-FFF2-40B4-BE49-F238E27FC236}">
                    <a16:creationId xmlns:a16="http://schemas.microsoft.com/office/drawing/2014/main" id="{6873BD53-E49C-4648-AAC2-27132B63B1F1}"/>
                  </a:ext>
                </a:extLst>
              </p:cNvPr>
              <p:cNvCxnSpPr/>
              <p:nvPr/>
            </p:nvCxnSpPr>
            <p:spPr>
              <a:xfrm rot="16200000" flipH="1">
                <a:off x="1272779" y="3504613"/>
                <a:ext cx="601075" cy="601075"/>
              </a:xfrm>
              <a:prstGeom prst="bentConnector3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B652EA97-9CF6-4888-8EA2-BB448D25DACC}"/>
                  </a:ext>
                </a:extLst>
              </p:cNvPr>
              <p:cNvSpPr/>
              <p:nvPr/>
            </p:nvSpPr>
            <p:spPr>
              <a:xfrm>
                <a:off x="1839956" y="4042345"/>
                <a:ext cx="83034" cy="8303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288454CD-D290-4946-8592-5CDBE778D6DC}"/>
                </a:ext>
              </a:extLst>
            </p:cNvPr>
            <p:cNvGrpSpPr/>
            <p:nvPr/>
          </p:nvGrpSpPr>
          <p:grpSpPr>
            <a:xfrm>
              <a:off x="7727274" y="3504613"/>
              <a:ext cx="642591" cy="620766"/>
              <a:chOff x="1272779" y="3504613"/>
              <a:chExt cx="642591" cy="620766"/>
            </a:xfrm>
          </p:grpSpPr>
          <p:cxnSp>
            <p:nvCxnSpPr>
              <p:cNvPr id="120" name="Connector: Elbow 119">
                <a:extLst>
                  <a:ext uri="{FF2B5EF4-FFF2-40B4-BE49-F238E27FC236}">
                    <a16:creationId xmlns:a16="http://schemas.microsoft.com/office/drawing/2014/main" id="{8E890935-A5CD-4CD9-A1D6-E4A836982504}"/>
                  </a:ext>
                </a:extLst>
              </p:cNvPr>
              <p:cNvCxnSpPr/>
              <p:nvPr/>
            </p:nvCxnSpPr>
            <p:spPr>
              <a:xfrm rot="16200000" flipH="1">
                <a:off x="1272779" y="3504613"/>
                <a:ext cx="601075" cy="601075"/>
              </a:xfrm>
              <a:prstGeom prst="bentConnector3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30AE4211-FAB1-4F03-967E-AECFBA949D1F}"/>
                  </a:ext>
                </a:extLst>
              </p:cNvPr>
              <p:cNvSpPr/>
              <p:nvPr/>
            </p:nvSpPr>
            <p:spPr>
              <a:xfrm>
                <a:off x="1832336" y="4042345"/>
                <a:ext cx="83034" cy="8303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F38455BC-8557-4D22-BA72-07772BA1CAF2}"/>
                </a:ext>
              </a:extLst>
            </p:cNvPr>
            <p:cNvGrpSpPr/>
            <p:nvPr/>
          </p:nvGrpSpPr>
          <p:grpSpPr>
            <a:xfrm>
              <a:off x="10889112" y="3504613"/>
              <a:ext cx="642591" cy="620766"/>
              <a:chOff x="1272779" y="3504613"/>
              <a:chExt cx="642591" cy="620766"/>
            </a:xfrm>
          </p:grpSpPr>
          <p:cxnSp>
            <p:nvCxnSpPr>
              <p:cNvPr id="123" name="Connector: Elbow 122">
                <a:extLst>
                  <a:ext uri="{FF2B5EF4-FFF2-40B4-BE49-F238E27FC236}">
                    <a16:creationId xmlns:a16="http://schemas.microsoft.com/office/drawing/2014/main" id="{F7899B15-6D5E-4342-BAB2-3F3FED0ECA7F}"/>
                  </a:ext>
                </a:extLst>
              </p:cNvPr>
              <p:cNvCxnSpPr/>
              <p:nvPr/>
            </p:nvCxnSpPr>
            <p:spPr>
              <a:xfrm rot="16200000" flipH="1">
                <a:off x="1272779" y="3504613"/>
                <a:ext cx="601075" cy="601075"/>
              </a:xfrm>
              <a:prstGeom prst="bentConnector3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10825FC3-A956-43C0-AAE2-4DCCF7014BAE}"/>
                  </a:ext>
                </a:extLst>
              </p:cNvPr>
              <p:cNvSpPr/>
              <p:nvPr/>
            </p:nvSpPr>
            <p:spPr>
              <a:xfrm>
                <a:off x="1832336" y="4042345"/>
                <a:ext cx="83034" cy="8303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8A54CDD-FC6C-4502-97E8-6DF6CBEAA27A}"/>
              </a:ext>
            </a:extLst>
          </p:cNvPr>
          <p:cNvGrpSpPr/>
          <p:nvPr/>
        </p:nvGrpSpPr>
        <p:grpSpPr>
          <a:xfrm>
            <a:off x="1338004" y="4583662"/>
            <a:ext cx="371991" cy="371993"/>
            <a:chOff x="7815020" y="1268158"/>
            <a:chExt cx="409190" cy="409192"/>
          </a:xfrm>
          <a:solidFill>
            <a:srgbClr val="2F7994"/>
          </a:solidFill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A462D61-04CD-4AC9-8E4B-2D1DDFEB1EF0}"/>
                </a:ext>
              </a:extLst>
            </p:cNvPr>
            <p:cNvSpPr/>
            <p:nvPr/>
          </p:nvSpPr>
          <p:spPr>
            <a:xfrm>
              <a:off x="7815020" y="1660299"/>
              <a:ext cx="409190" cy="16784"/>
            </a:xfrm>
            <a:custGeom>
              <a:avLst/>
              <a:gdLst>
                <a:gd name="connsiteX0" fmla="*/ 4775197 w 4876800"/>
                <a:gd name="connsiteY0" fmla="*/ 0 h 200025"/>
                <a:gd name="connsiteX1" fmla="*/ 101603 w 4876800"/>
                <a:gd name="connsiteY1" fmla="*/ 0 h 200025"/>
                <a:gd name="connsiteX2" fmla="*/ 0 w 4876800"/>
                <a:gd name="connsiteY2" fmla="*/ 101594 h 200025"/>
                <a:gd name="connsiteX3" fmla="*/ 101603 w 4876800"/>
                <a:gd name="connsiteY3" fmla="*/ 203197 h 200025"/>
                <a:gd name="connsiteX4" fmla="*/ 4775207 w 4876800"/>
                <a:gd name="connsiteY4" fmla="*/ 203197 h 200025"/>
                <a:gd name="connsiteX5" fmla="*/ 4876810 w 4876800"/>
                <a:gd name="connsiteY5" fmla="*/ 101594 h 200025"/>
                <a:gd name="connsiteX6" fmla="*/ 4775197 w 4876800"/>
                <a:gd name="connsiteY6" fmla="*/ 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76800" h="200025">
                  <a:moveTo>
                    <a:pt x="4775197" y="0"/>
                  </a:moveTo>
                  <a:lnTo>
                    <a:pt x="101603" y="0"/>
                  </a:lnTo>
                  <a:cubicBezTo>
                    <a:pt x="45520" y="0"/>
                    <a:pt x="0" y="45511"/>
                    <a:pt x="0" y="101594"/>
                  </a:cubicBezTo>
                  <a:cubicBezTo>
                    <a:pt x="0" y="157677"/>
                    <a:pt x="45520" y="203197"/>
                    <a:pt x="101603" y="203197"/>
                  </a:cubicBezTo>
                  <a:lnTo>
                    <a:pt x="4775207" y="203197"/>
                  </a:lnTo>
                  <a:cubicBezTo>
                    <a:pt x="4831290" y="203197"/>
                    <a:pt x="4876810" y="157677"/>
                    <a:pt x="4876810" y="101594"/>
                  </a:cubicBezTo>
                  <a:cubicBezTo>
                    <a:pt x="4876800" y="45511"/>
                    <a:pt x="4831280" y="0"/>
                    <a:pt x="4775197" y="0"/>
                  </a:cubicBezTo>
                  <a:close/>
                </a:path>
              </a:pathLst>
            </a:custGeom>
            <a:solidFill>
              <a:srgbClr val="1F64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610618B-DA11-4F22-B493-5960626E79C9}"/>
                </a:ext>
              </a:extLst>
            </p:cNvPr>
            <p:cNvSpPr/>
            <p:nvPr/>
          </p:nvSpPr>
          <p:spPr>
            <a:xfrm>
              <a:off x="7832069" y="1558001"/>
              <a:ext cx="67932" cy="119081"/>
            </a:xfrm>
            <a:custGeom>
              <a:avLst/>
              <a:gdLst>
                <a:gd name="connsiteX0" fmla="*/ 711203 w 809625"/>
                <a:gd name="connsiteY0" fmla="*/ 0 h 1419225"/>
                <a:gd name="connsiteX1" fmla="*/ 101603 w 809625"/>
                <a:gd name="connsiteY1" fmla="*/ 0 h 1419225"/>
                <a:gd name="connsiteX2" fmla="*/ 0 w 809625"/>
                <a:gd name="connsiteY2" fmla="*/ 101603 h 1419225"/>
                <a:gd name="connsiteX3" fmla="*/ 0 w 809625"/>
                <a:gd name="connsiteY3" fmla="*/ 1320803 h 1419225"/>
                <a:gd name="connsiteX4" fmla="*/ 101603 w 809625"/>
                <a:gd name="connsiteY4" fmla="*/ 1422397 h 1419225"/>
                <a:gd name="connsiteX5" fmla="*/ 711203 w 809625"/>
                <a:gd name="connsiteY5" fmla="*/ 1422397 h 1419225"/>
                <a:gd name="connsiteX6" fmla="*/ 812806 w 809625"/>
                <a:gd name="connsiteY6" fmla="*/ 1320794 h 1419225"/>
                <a:gd name="connsiteX7" fmla="*/ 812806 w 809625"/>
                <a:gd name="connsiteY7" fmla="*/ 101594 h 1419225"/>
                <a:gd name="connsiteX8" fmla="*/ 711203 w 809625"/>
                <a:gd name="connsiteY8" fmla="*/ 0 h 1419225"/>
                <a:gd name="connsiteX9" fmla="*/ 609600 w 809625"/>
                <a:gd name="connsiteY9" fmla="*/ 1219200 h 1419225"/>
                <a:gd name="connsiteX10" fmla="*/ 203206 w 809625"/>
                <a:gd name="connsiteY10" fmla="*/ 1219200 h 1419225"/>
                <a:gd name="connsiteX11" fmla="*/ 203206 w 809625"/>
                <a:gd name="connsiteY11" fmla="*/ 203197 h 1419225"/>
                <a:gd name="connsiteX12" fmla="*/ 609610 w 809625"/>
                <a:gd name="connsiteY12" fmla="*/ 203197 h 1419225"/>
                <a:gd name="connsiteX13" fmla="*/ 609610 w 809625"/>
                <a:gd name="connsiteY13" fmla="*/ 1219200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625" h="1419225">
                  <a:moveTo>
                    <a:pt x="711203" y="0"/>
                  </a:moveTo>
                  <a:lnTo>
                    <a:pt x="101603" y="0"/>
                  </a:lnTo>
                  <a:cubicBezTo>
                    <a:pt x="45520" y="0"/>
                    <a:pt x="0" y="45520"/>
                    <a:pt x="0" y="101603"/>
                  </a:cubicBezTo>
                  <a:lnTo>
                    <a:pt x="0" y="1320803"/>
                  </a:lnTo>
                  <a:cubicBezTo>
                    <a:pt x="0" y="1376877"/>
                    <a:pt x="45520" y="1422397"/>
                    <a:pt x="101603" y="1422397"/>
                  </a:cubicBezTo>
                  <a:lnTo>
                    <a:pt x="711203" y="1422397"/>
                  </a:lnTo>
                  <a:cubicBezTo>
                    <a:pt x="767286" y="1422397"/>
                    <a:pt x="812806" y="1376877"/>
                    <a:pt x="812806" y="1320794"/>
                  </a:cubicBezTo>
                  <a:lnTo>
                    <a:pt x="812806" y="101594"/>
                  </a:lnTo>
                  <a:cubicBezTo>
                    <a:pt x="812806" y="45511"/>
                    <a:pt x="767286" y="0"/>
                    <a:pt x="711203" y="0"/>
                  </a:cubicBezTo>
                  <a:close/>
                  <a:moveTo>
                    <a:pt x="609600" y="1219200"/>
                  </a:moveTo>
                  <a:lnTo>
                    <a:pt x="203206" y="1219200"/>
                  </a:lnTo>
                  <a:lnTo>
                    <a:pt x="203206" y="203197"/>
                  </a:lnTo>
                  <a:lnTo>
                    <a:pt x="609610" y="203197"/>
                  </a:lnTo>
                  <a:lnTo>
                    <a:pt x="609610" y="1219200"/>
                  </a:lnTo>
                  <a:close/>
                </a:path>
              </a:pathLst>
            </a:custGeom>
            <a:solidFill>
              <a:srgbClr val="2EA5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5E477D8-21A0-4009-9A43-906058F96378}"/>
                </a:ext>
              </a:extLst>
            </p:cNvPr>
            <p:cNvSpPr/>
            <p:nvPr/>
          </p:nvSpPr>
          <p:spPr>
            <a:xfrm>
              <a:off x="7934367" y="1472754"/>
              <a:ext cx="67932" cy="204596"/>
            </a:xfrm>
            <a:custGeom>
              <a:avLst/>
              <a:gdLst>
                <a:gd name="connsiteX0" fmla="*/ 711203 w 809625"/>
                <a:gd name="connsiteY0" fmla="*/ 0 h 2438400"/>
                <a:gd name="connsiteX1" fmla="*/ 101603 w 809625"/>
                <a:gd name="connsiteY1" fmla="*/ 0 h 2438400"/>
                <a:gd name="connsiteX2" fmla="*/ 0 w 809625"/>
                <a:gd name="connsiteY2" fmla="*/ 101603 h 2438400"/>
                <a:gd name="connsiteX3" fmla="*/ 0 w 809625"/>
                <a:gd name="connsiteY3" fmla="*/ 2336807 h 2438400"/>
                <a:gd name="connsiteX4" fmla="*/ 101603 w 809625"/>
                <a:gd name="connsiteY4" fmla="*/ 2438409 h 2438400"/>
                <a:gd name="connsiteX5" fmla="*/ 711203 w 809625"/>
                <a:gd name="connsiteY5" fmla="*/ 2438409 h 2438400"/>
                <a:gd name="connsiteX6" fmla="*/ 812807 w 809625"/>
                <a:gd name="connsiteY6" fmla="*/ 2336807 h 2438400"/>
                <a:gd name="connsiteX7" fmla="*/ 812807 w 809625"/>
                <a:gd name="connsiteY7" fmla="*/ 101603 h 2438400"/>
                <a:gd name="connsiteX8" fmla="*/ 711203 w 809625"/>
                <a:gd name="connsiteY8" fmla="*/ 0 h 2438400"/>
                <a:gd name="connsiteX9" fmla="*/ 609600 w 809625"/>
                <a:gd name="connsiteY9" fmla="*/ 2235203 h 2438400"/>
                <a:gd name="connsiteX10" fmla="*/ 203197 w 809625"/>
                <a:gd name="connsiteY10" fmla="*/ 2235203 h 2438400"/>
                <a:gd name="connsiteX11" fmla="*/ 203197 w 809625"/>
                <a:gd name="connsiteY11" fmla="*/ 203197 h 2438400"/>
                <a:gd name="connsiteX12" fmla="*/ 609600 w 809625"/>
                <a:gd name="connsiteY12" fmla="*/ 203197 h 2438400"/>
                <a:gd name="connsiteX13" fmla="*/ 609600 w 809625"/>
                <a:gd name="connsiteY13" fmla="*/ 2235203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625" h="2438400">
                  <a:moveTo>
                    <a:pt x="711203" y="0"/>
                  </a:moveTo>
                  <a:lnTo>
                    <a:pt x="101603" y="0"/>
                  </a:lnTo>
                  <a:cubicBezTo>
                    <a:pt x="45520" y="0"/>
                    <a:pt x="0" y="45520"/>
                    <a:pt x="0" y="101603"/>
                  </a:cubicBezTo>
                  <a:lnTo>
                    <a:pt x="0" y="2336807"/>
                  </a:lnTo>
                  <a:cubicBezTo>
                    <a:pt x="0" y="2392890"/>
                    <a:pt x="45520" y="2438409"/>
                    <a:pt x="101603" y="2438409"/>
                  </a:cubicBezTo>
                  <a:lnTo>
                    <a:pt x="711203" y="2438409"/>
                  </a:lnTo>
                  <a:cubicBezTo>
                    <a:pt x="767286" y="2438409"/>
                    <a:pt x="812807" y="2392890"/>
                    <a:pt x="812807" y="2336807"/>
                  </a:cubicBezTo>
                  <a:lnTo>
                    <a:pt x="812807" y="101603"/>
                  </a:lnTo>
                  <a:cubicBezTo>
                    <a:pt x="812807" y="45520"/>
                    <a:pt x="767286" y="0"/>
                    <a:pt x="711203" y="0"/>
                  </a:cubicBezTo>
                  <a:close/>
                  <a:moveTo>
                    <a:pt x="609600" y="2235203"/>
                  </a:moveTo>
                  <a:lnTo>
                    <a:pt x="203197" y="2235203"/>
                  </a:lnTo>
                  <a:lnTo>
                    <a:pt x="203197" y="203197"/>
                  </a:lnTo>
                  <a:lnTo>
                    <a:pt x="609600" y="203197"/>
                  </a:lnTo>
                  <a:lnTo>
                    <a:pt x="609600" y="22352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90C266EF-16E0-4A9F-8927-28A673FB4B91}"/>
                </a:ext>
              </a:extLst>
            </p:cNvPr>
            <p:cNvSpPr/>
            <p:nvPr/>
          </p:nvSpPr>
          <p:spPr>
            <a:xfrm>
              <a:off x="8036665" y="1506853"/>
              <a:ext cx="67932" cy="170229"/>
            </a:xfrm>
            <a:custGeom>
              <a:avLst/>
              <a:gdLst>
                <a:gd name="connsiteX0" fmla="*/ 711203 w 809625"/>
                <a:gd name="connsiteY0" fmla="*/ 0 h 2028825"/>
                <a:gd name="connsiteX1" fmla="*/ 101603 w 809625"/>
                <a:gd name="connsiteY1" fmla="*/ 0 h 2028825"/>
                <a:gd name="connsiteX2" fmla="*/ 0 w 809625"/>
                <a:gd name="connsiteY2" fmla="*/ 101603 h 2028825"/>
                <a:gd name="connsiteX3" fmla="*/ 0 w 809625"/>
                <a:gd name="connsiteY3" fmla="*/ 1930403 h 2028825"/>
                <a:gd name="connsiteX4" fmla="*/ 101603 w 809625"/>
                <a:gd name="connsiteY4" fmla="*/ 2032006 h 2028825"/>
                <a:gd name="connsiteX5" fmla="*/ 711203 w 809625"/>
                <a:gd name="connsiteY5" fmla="*/ 2032006 h 2028825"/>
                <a:gd name="connsiteX6" fmla="*/ 812806 w 809625"/>
                <a:gd name="connsiteY6" fmla="*/ 1930403 h 2028825"/>
                <a:gd name="connsiteX7" fmla="*/ 812806 w 809625"/>
                <a:gd name="connsiteY7" fmla="*/ 101603 h 2028825"/>
                <a:gd name="connsiteX8" fmla="*/ 711203 w 809625"/>
                <a:gd name="connsiteY8" fmla="*/ 0 h 2028825"/>
                <a:gd name="connsiteX9" fmla="*/ 609600 w 809625"/>
                <a:gd name="connsiteY9" fmla="*/ 1828800 h 2028825"/>
                <a:gd name="connsiteX10" fmla="*/ 203197 w 809625"/>
                <a:gd name="connsiteY10" fmla="*/ 1828800 h 2028825"/>
                <a:gd name="connsiteX11" fmla="*/ 203197 w 809625"/>
                <a:gd name="connsiteY11" fmla="*/ 203197 h 2028825"/>
                <a:gd name="connsiteX12" fmla="*/ 609600 w 809625"/>
                <a:gd name="connsiteY12" fmla="*/ 203197 h 2028825"/>
                <a:gd name="connsiteX13" fmla="*/ 609600 w 809625"/>
                <a:gd name="connsiteY13" fmla="*/ 1828800 h 2028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625" h="2028825">
                  <a:moveTo>
                    <a:pt x="711203" y="0"/>
                  </a:moveTo>
                  <a:lnTo>
                    <a:pt x="101603" y="0"/>
                  </a:lnTo>
                  <a:cubicBezTo>
                    <a:pt x="45520" y="0"/>
                    <a:pt x="0" y="45520"/>
                    <a:pt x="0" y="101603"/>
                  </a:cubicBezTo>
                  <a:lnTo>
                    <a:pt x="0" y="1930403"/>
                  </a:lnTo>
                  <a:cubicBezTo>
                    <a:pt x="0" y="1986486"/>
                    <a:pt x="45520" y="2032006"/>
                    <a:pt x="101603" y="2032006"/>
                  </a:cubicBezTo>
                  <a:lnTo>
                    <a:pt x="711203" y="2032006"/>
                  </a:lnTo>
                  <a:cubicBezTo>
                    <a:pt x="767286" y="2032006"/>
                    <a:pt x="812806" y="1986486"/>
                    <a:pt x="812806" y="1930403"/>
                  </a:cubicBezTo>
                  <a:lnTo>
                    <a:pt x="812806" y="101603"/>
                  </a:lnTo>
                  <a:cubicBezTo>
                    <a:pt x="812806" y="45511"/>
                    <a:pt x="767286" y="0"/>
                    <a:pt x="711203" y="0"/>
                  </a:cubicBezTo>
                  <a:close/>
                  <a:moveTo>
                    <a:pt x="609600" y="1828800"/>
                  </a:moveTo>
                  <a:lnTo>
                    <a:pt x="203197" y="1828800"/>
                  </a:lnTo>
                  <a:lnTo>
                    <a:pt x="203197" y="203197"/>
                  </a:lnTo>
                  <a:lnTo>
                    <a:pt x="609600" y="203197"/>
                  </a:lnTo>
                  <a:lnTo>
                    <a:pt x="609600" y="1828800"/>
                  </a:lnTo>
                  <a:close/>
                </a:path>
              </a:pathLst>
            </a:custGeom>
            <a:solidFill>
              <a:srgbClr val="2EA5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5293C6-8DF9-4B3A-825C-43B75024F85F}"/>
                </a:ext>
              </a:extLst>
            </p:cNvPr>
            <p:cNvSpPr/>
            <p:nvPr/>
          </p:nvSpPr>
          <p:spPr>
            <a:xfrm>
              <a:off x="8138962" y="1404555"/>
              <a:ext cx="67932" cy="272527"/>
            </a:xfrm>
            <a:custGeom>
              <a:avLst/>
              <a:gdLst>
                <a:gd name="connsiteX0" fmla="*/ 711203 w 809625"/>
                <a:gd name="connsiteY0" fmla="*/ 0 h 3248025"/>
                <a:gd name="connsiteX1" fmla="*/ 101603 w 809625"/>
                <a:gd name="connsiteY1" fmla="*/ 0 h 3248025"/>
                <a:gd name="connsiteX2" fmla="*/ 0 w 809625"/>
                <a:gd name="connsiteY2" fmla="*/ 101603 h 3248025"/>
                <a:gd name="connsiteX3" fmla="*/ 0 w 809625"/>
                <a:gd name="connsiteY3" fmla="*/ 3149603 h 3248025"/>
                <a:gd name="connsiteX4" fmla="*/ 101603 w 809625"/>
                <a:gd name="connsiteY4" fmla="*/ 3251206 h 3248025"/>
                <a:gd name="connsiteX5" fmla="*/ 711203 w 809625"/>
                <a:gd name="connsiteY5" fmla="*/ 3251206 h 3248025"/>
                <a:gd name="connsiteX6" fmla="*/ 812806 w 809625"/>
                <a:gd name="connsiteY6" fmla="*/ 3149603 h 3248025"/>
                <a:gd name="connsiteX7" fmla="*/ 812806 w 809625"/>
                <a:gd name="connsiteY7" fmla="*/ 101603 h 3248025"/>
                <a:gd name="connsiteX8" fmla="*/ 711203 w 809625"/>
                <a:gd name="connsiteY8" fmla="*/ 0 h 3248025"/>
                <a:gd name="connsiteX9" fmla="*/ 609600 w 809625"/>
                <a:gd name="connsiteY9" fmla="*/ 3048000 h 3248025"/>
                <a:gd name="connsiteX10" fmla="*/ 203197 w 809625"/>
                <a:gd name="connsiteY10" fmla="*/ 3048000 h 3248025"/>
                <a:gd name="connsiteX11" fmla="*/ 203197 w 809625"/>
                <a:gd name="connsiteY11" fmla="*/ 203197 h 3248025"/>
                <a:gd name="connsiteX12" fmla="*/ 609600 w 809625"/>
                <a:gd name="connsiteY12" fmla="*/ 203197 h 3248025"/>
                <a:gd name="connsiteX13" fmla="*/ 609600 w 809625"/>
                <a:gd name="connsiteY13" fmla="*/ 3048000 h 324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625" h="3248025">
                  <a:moveTo>
                    <a:pt x="711203" y="0"/>
                  </a:moveTo>
                  <a:lnTo>
                    <a:pt x="101603" y="0"/>
                  </a:lnTo>
                  <a:cubicBezTo>
                    <a:pt x="45520" y="0"/>
                    <a:pt x="0" y="45520"/>
                    <a:pt x="0" y="101603"/>
                  </a:cubicBezTo>
                  <a:lnTo>
                    <a:pt x="0" y="3149603"/>
                  </a:lnTo>
                  <a:cubicBezTo>
                    <a:pt x="0" y="3205686"/>
                    <a:pt x="45520" y="3251206"/>
                    <a:pt x="101603" y="3251206"/>
                  </a:cubicBezTo>
                  <a:lnTo>
                    <a:pt x="711203" y="3251206"/>
                  </a:lnTo>
                  <a:cubicBezTo>
                    <a:pt x="767286" y="3251206"/>
                    <a:pt x="812806" y="3205686"/>
                    <a:pt x="812806" y="3149603"/>
                  </a:cubicBezTo>
                  <a:lnTo>
                    <a:pt x="812806" y="101603"/>
                  </a:lnTo>
                  <a:cubicBezTo>
                    <a:pt x="812806" y="45510"/>
                    <a:pt x="767286" y="0"/>
                    <a:pt x="711203" y="0"/>
                  </a:cubicBezTo>
                  <a:close/>
                  <a:moveTo>
                    <a:pt x="609600" y="3048000"/>
                  </a:moveTo>
                  <a:lnTo>
                    <a:pt x="203197" y="3048000"/>
                  </a:lnTo>
                  <a:lnTo>
                    <a:pt x="203197" y="203197"/>
                  </a:lnTo>
                  <a:lnTo>
                    <a:pt x="609600" y="203197"/>
                  </a:lnTo>
                  <a:lnTo>
                    <a:pt x="609600" y="30480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A99670C3-4B95-49DB-BB2A-68C99E0E43E2}"/>
                </a:ext>
              </a:extLst>
            </p:cNvPr>
            <p:cNvSpPr/>
            <p:nvPr/>
          </p:nvSpPr>
          <p:spPr>
            <a:xfrm>
              <a:off x="7832069" y="1421604"/>
              <a:ext cx="67932" cy="67932"/>
            </a:xfrm>
            <a:custGeom>
              <a:avLst/>
              <a:gdLst>
                <a:gd name="connsiteX0" fmla="*/ 406403 w 809625"/>
                <a:gd name="connsiteY0" fmla="*/ 0 h 809625"/>
                <a:gd name="connsiteX1" fmla="*/ 0 w 809625"/>
                <a:gd name="connsiteY1" fmla="*/ 406403 h 809625"/>
                <a:gd name="connsiteX2" fmla="*/ 406403 w 809625"/>
                <a:gd name="connsiteY2" fmla="*/ 812807 h 809625"/>
                <a:gd name="connsiteX3" fmla="*/ 812806 w 809625"/>
                <a:gd name="connsiteY3" fmla="*/ 406403 h 809625"/>
                <a:gd name="connsiteX4" fmla="*/ 406403 w 809625"/>
                <a:gd name="connsiteY4" fmla="*/ 0 h 809625"/>
                <a:gd name="connsiteX5" fmla="*/ 406403 w 809625"/>
                <a:gd name="connsiteY5" fmla="*/ 609600 h 809625"/>
                <a:gd name="connsiteX6" fmla="*/ 203206 w 809625"/>
                <a:gd name="connsiteY6" fmla="*/ 406403 h 809625"/>
                <a:gd name="connsiteX7" fmla="*/ 406403 w 809625"/>
                <a:gd name="connsiteY7" fmla="*/ 203206 h 809625"/>
                <a:gd name="connsiteX8" fmla="*/ 609600 w 809625"/>
                <a:gd name="connsiteY8" fmla="*/ 406403 h 809625"/>
                <a:gd name="connsiteX9" fmla="*/ 406403 w 809625"/>
                <a:gd name="connsiteY9" fmla="*/ 609600 h 8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9625" h="809625">
                  <a:moveTo>
                    <a:pt x="406403" y="0"/>
                  </a:moveTo>
                  <a:cubicBezTo>
                    <a:pt x="182270" y="0"/>
                    <a:pt x="0" y="182270"/>
                    <a:pt x="0" y="406403"/>
                  </a:cubicBezTo>
                  <a:cubicBezTo>
                    <a:pt x="0" y="630536"/>
                    <a:pt x="182270" y="812807"/>
                    <a:pt x="406403" y="812807"/>
                  </a:cubicBezTo>
                  <a:cubicBezTo>
                    <a:pt x="630536" y="812807"/>
                    <a:pt x="812806" y="630536"/>
                    <a:pt x="812806" y="406403"/>
                  </a:cubicBezTo>
                  <a:cubicBezTo>
                    <a:pt x="812806" y="182270"/>
                    <a:pt x="630536" y="0"/>
                    <a:pt x="406403" y="0"/>
                  </a:cubicBezTo>
                  <a:close/>
                  <a:moveTo>
                    <a:pt x="406403" y="609600"/>
                  </a:moveTo>
                  <a:cubicBezTo>
                    <a:pt x="294237" y="609600"/>
                    <a:pt x="203206" y="518360"/>
                    <a:pt x="203206" y="406403"/>
                  </a:cubicBezTo>
                  <a:cubicBezTo>
                    <a:pt x="203206" y="294437"/>
                    <a:pt x="294237" y="203206"/>
                    <a:pt x="406403" y="203206"/>
                  </a:cubicBezTo>
                  <a:cubicBezTo>
                    <a:pt x="518570" y="203206"/>
                    <a:pt x="609600" y="294446"/>
                    <a:pt x="609600" y="406403"/>
                  </a:cubicBezTo>
                  <a:cubicBezTo>
                    <a:pt x="609600" y="518360"/>
                    <a:pt x="518570" y="609600"/>
                    <a:pt x="406403" y="609600"/>
                  </a:cubicBezTo>
                  <a:close/>
                </a:path>
              </a:pathLst>
            </a:custGeom>
            <a:solidFill>
              <a:srgbClr val="1F64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FF04AE1-F503-4604-937E-25B93CA146B1}"/>
                </a:ext>
              </a:extLst>
            </p:cNvPr>
            <p:cNvSpPr/>
            <p:nvPr/>
          </p:nvSpPr>
          <p:spPr>
            <a:xfrm>
              <a:off x="7934367" y="1336356"/>
              <a:ext cx="67932" cy="67932"/>
            </a:xfrm>
            <a:custGeom>
              <a:avLst/>
              <a:gdLst>
                <a:gd name="connsiteX0" fmla="*/ 406403 w 809625"/>
                <a:gd name="connsiteY0" fmla="*/ 0 h 809625"/>
                <a:gd name="connsiteX1" fmla="*/ 0 w 809625"/>
                <a:gd name="connsiteY1" fmla="*/ 406403 h 809625"/>
                <a:gd name="connsiteX2" fmla="*/ 406403 w 809625"/>
                <a:gd name="connsiteY2" fmla="*/ 812806 h 809625"/>
                <a:gd name="connsiteX3" fmla="*/ 812807 w 809625"/>
                <a:gd name="connsiteY3" fmla="*/ 406403 h 809625"/>
                <a:gd name="connsiteX4" fmla="*/ 406403 w 809625"/>
                <a:gd name="connsiteY4" fmla="*/ 0 h 809625"/>
                <a:gd name="connsiteX5" fmla="*/ 406403 w 809625"/>
                <a:gd name="connsiteY5" fmla="*/ 609600 h 809625"/>
                <a:gd name="connsiteX6" fmla="*/ 203206 w 809625"/>
                <a:gd name="connsiteY6" fmla="*/ 406403 h 809625"/>
                <a:gd name="connsiteX7" fmla="*/ 406403 w 809625"/>
                <a:gd name="connsiteY7" fmla="*/ 203206 h 809625"/>
                <a:gd name="connsiteX8" fmla="*/ 609600 w 809625"/>
                <a:gd name="connsiteY8" fmla="*/ 406403 h 809625"/>
                <a:gd name="connsiteX9" fmla="*/ 406403 w 809625"/>
                <a:gd name="connsiteY9" fmla="*/ 609600 h 8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9625" h="809625">
                  <a:moveTo>
                    <a:pt x="406403" y="0"/>
                  </a:moveTo>
                  <a:cubicBezTo>
                    <a:pt x="182270" y="0"/>
                    <a:pt x="0" y="182270"/>
                    <a:pt x="0" y="406403"/>
                  </a:cubicBezTo>
                  <a:cubicBezTo>
                    <a:pt x="0" y="630536"/>
                    <a:pt x="182270" y="812806"/>
                    <a:pt x="406403" y="812806"/>
                  </a:cubicBezTo>
                  <a:cubicBezTo>
                    <a:pt x="630536" y="812806"/>
                    <a:pt x="812807" y="630536"/>
                    <a:pt x="812807" y="406403"/>
                  </a:cubicBezTo>
                  <a:cubicBezTo>
                    <a:pt x="812807" y="182270"/>
                    <a:pt x="630536" y="0"/>
                    <a:pt x="406403" y="0"/>
                  </a:cubicBezTo>
                  <a:close/>
                  <a:moveTo>
                    <a:pt x="406403" y="609600"/>
                  </a:moveTo>
                  <a:cubicBezTo>
                    <a:pt x="294237" y="609600"/>
                    <a:pt x="203206" y="518360"/>
                    <a:pt x="203206" y="406403"/>
                  </a:cubicBezTo>
                  <a:cubicBezTo>
                    <a:pt x="203206" y="294437"/>
                    <a:pt x="294237" y="203206"/>
                    <a:pt x="406403" y="203206"/>
                  </a:cubicBezTo>
                  <a:cubicBezTo>
                    <a:pt x="518570" y="203206"/>
                    <a:pt x="609600" y="294446"/>
                    <a:pt x="609600" y="406403"/>
                  </a:cubicBezTo>
                  <a:cubicBezTo>
                    <a:pt x="609600" y="518370"/>
                    <a:pt x="518570" y="609600"/>
                    <a:pt x="406403" y="609600"/>
                  </a:cubicBezTo>
                  <a:close/>
                </a:path>
              </a:pathLst>
            </a:custGeom>
            <a:solidFill>
              <a:srgbClr val="1F64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ADCE2A32-7169-4F91-B176-F1C75F60F55B}"/>
                </a:ext>
              </a:extLst>
            </p:cNvPr>
            <p:cNvSpPr/>
            <p:nvPr/>
          </p:nvSpPr>
          <p:spPr>
            <a:xfrm>
              <a:off x="8036665" y="1370455"/>
              <a:ext cx="67932" cy="67932"/>
            </a:xfrm>
            <a:custGeom>
              <a:avLst/>
              <a:gdLst>
                <a:gd name="connsiteX0" fmla="*/ 406403 w 809625"/>
                <a:gd name="connsiteY0" fmla="*/ 0 h 809625"/>
                <a:gd name="connsiteX1" fmla="*/ 0 w 809625"/>
                <a:gd name="connsiteY1" fmla="*/ 406403 h 809625"/>
                <a:gd name="connsiteX2" fmla="*/ 406403 w 809625"/>
                <a:gd name="connsiteY2" fmla="*/ 812806 h 809625"/>
                <a:gd name="connsiteX3" fmla="*/ 812806 w 809625"/>
                <a:gd name="connsiteY3" fmla="*/ 406403 h 809625"/>
                <a:gd name="connsiteX4" fmla="*/ 406403 w 809625"/>
                <a:gd name="connsiteY4" fmla="*/ 0 h 809625"/>
                <a:gd name="connsiteX5" fmla="*/ 406403 w 809625"/>
                <a:gd name="connsiteY5" fmla="*/ 609600 h 809625"/>
                <a:gd name="connsiteX6" fmla="*/ 203206 w 809625"/>
                <a:gd name="connsiteY6" fmla="*/ 406403 h 809625"/>
                <a:gd name="connsiteX7" fmla="*/ 406403 w 809625"/>
                <a:gd name="connsiteY7" fmla="*/ 203206 h 809625"/>
                <a:gd name="connsiteX8" fmla="*/ 609600 w 809625"/>
                <a:gd name="connsiteY8" fmla="*/ 406403 h 809625"/>
                <a:gd name="connsiteX9" fmla="*/ 406403 w 809625"/>
                <a:gd name="connsiteY9" fmla="*/ 609600 h 8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9625" h="809625">
                  <a:moveTo>
                    <a:pt x="406403" y="0"/>
                  </a:moveTo>
                  <a:cubicBezTo>
                    <a:pt x="182270" y="0"/>
                    <a:pt x="0" y="182270"/>
                    <a:pt x="0" y="406403"/>
                  </a:cubicBezTo>
                  <a:cubicBezTo>
                    <a:pt x="0" y="630536"/>
                    <a:pt x="182270" y="812806"/>
                    <a:pt x="406403" y="812806"/>
                  </a:cubicBezTo>
                  <a:cubicBezTo>
                    <a:pt x="630536" y="812806"/>
                    <a:pt x="812806" y="630536"/>
                    <a:pt x="812806" y="406403"/>
                  </a:cubicBezTo>
                  <a:cubicBezTo>
                    <a:pt x="812806" y="182270"/>
                    <a:pt x="630536" y="0"/>
                    <a:pt x="406403" y="0"/>
                  </a:cubicBezTo>
                  <a:close/>
                  <a:moveTo>
                    <a:pt x="406403" y="609600"/>
                  </a:moveTo>
                  <a:cubicBezTo>
                    <a:pt x="294237" y="609600"/>
                    <a:pt x="203206" y="518360"/>
                    <a:pt x="203206" y="406403"/>
                  </a:cubicBezTo>
                  <a:cubicBezTo>
                    <a:pt x="203206" y="294437"/>
                    <a:pt x="294237" y="203206"/>
                    <a:pt x="406403" y="203206"/>
                  </a:cubicBezTo>
                  <a:cubicBezTo>
                    <a:pt x="518570" y="203206"/>
                    <a:pt x="609600" y="294446"/>
                    <a:pt x="609600" y="406403"/>
                  </a:cubicBezTo>
                  <a:cubicBezTo>
                    <a:pt x="609600" y="518360"/>
                    <a:pt x="518570" y="609600"/>
                    <a:pt x="406403" y="609600"/>
                  </a:cubicBezTo>
                  <a:close/>
                </a:path>
              </a:pathLst>
            </a:custGeom>
            <a:solidFill>
              <a:srgbClr val="1F64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D14CD96-0EEB-4421-AB00-26FF386BABED}"/>
                </a:ext>
              </a:extLst>
            </p:cNvPr>
            <p:cNvSpPr/>
            <p:nvPr/>
          </p:nvSpPr>
          <p:spPr>
            <a:xfrm>
              <a:off x="8138962" y="1268158"/>
              <a:ext cx="67932" cy="67932"/>
            </a:xfrm>
            <a:custGeom>
              <a:avLst/>
              <a:gdLst>
                <a:gd name="connsiteX0" fmla="*/ 406403 w 809625"/>
                <a:gd name="connsiteY0" fmla="*/ 0 h 809625"/>
                <a:gd name="connsiteX1" fmla="*/ 0 w 809625"/>
                <a:gd name="connsiteY1" fmla="*/ 406403 h 809625"/>
                <a:gd name="connsiteX2" fmla="*/ 406403 w 809625"/>
                <a:gd name="connsiteY2" fmla="*/ 812806 h 809625"/>
                <a:gd name="connsiteX3" fmla="*/ 812806 w 809625"/>
                <a:gd name="connsiteY3" fmla="*/ 406403 h 809625"/>
                <a:gd name="connsiteX4" fmla="*/ 406403 w 809625"/>
                <a:gd name="connsiteY4" fmla="*/ 0 h 809625"/>
                <a:gd name="connsiteX5" fmla="*/ 406403 w 809625"/>
                <a:gd name="connsiteY5" fmla="*/ 609600 h 809625"/>
                <a:gd name="connsiteX6" fmla="*/ 203206 w 809625"/>
                <a:gd name="connsiteY6" fmla="*/ 406403 h 809625"/>
                <a:gd name="connsiteX7" fmla="*/ 406403 w 809625"/>
                <a:gd name="connsiteY7" fmla="*/ 203206 h 809625"/>
                <a:gd name="connsiteX8" fmla="*/ 609600 w 809625"/>
                <a:gd name="connsiteY8" fmla="*/ 406403 h 809625"/>
                <a:gd name="connsiteX9" fmla="*/ 406403 w 809625"/>
                <a:gd name="connsiteY9" fmla="*/ 609600 h 8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9625" h="809625">
                  <a:moveTo>
                    <a:pt x="406403" y="0"/>
                  </a:moveTo>
                  <a:cubicBezTo>
                    <a:pt x="182270" y="0"/>
                    <a:pt x="0" y="182270"/>
                    <a:pt x="0" y="406403"/>
                  </a:cubicBezTo>
                  <a:cubicBezTo>
                    <a:pt x="0" y="630536"/>
                    <a:pt x="182270" y="812806"/>
                    <a:pt x="406403" y="812806"/>
                  </a:cubicBezTo>
                  <a:cubicBezTo>
                    <a:pt x="630536" y="812806"/>
                    <a:pt x="812806" y="630536"/>
                    <a:pt x="812806" y="406403"/>
                  </a:cubicBezTo>
                  <a:cubicBezTo>
                    <a:pt x="812806" y="182270"/>
                    <a:pt x="630536" y="0"/>
                    <a:pt x="406403" y="0"/>
                  </a:cubicBezTo>
                  <a:close/>
                  <a:moveTo>
                    <a:pt x="406403" y="609600"/>
                  </a:moveTo>
                  <a:cubicBezTo>
                    <a:pt x="294237" y="609600"/>
                    <a:pt x="203206" y="518360"/>
                    <a:pt x="203206" y="406403"/>
                  </a:cubicBezTo>
                  <a:cubicBezTo>
                    <a:pt x="203206" y="294437"/>
                    <a:pt x="294237" y="203206"/>
                    <a:pt x="406403" y="203206"/>
                  </a:cubicBezTo>
                  <a:cubicBezTo>
                    <a:pt x="518570" y="203206"/>
                    <a:pt x="609600" y="294446"/>
                    <a:pt x="609600" y="406403"/>
                  </a:cubicBezTo>
                  <a:cubicBezTo>
                    <a:pt x="609600" y="518360"/>
                    <a:pt x="518570" y="609600"/>
                    <a:pt x="406403" y="609600"/>
                  </a:cubicBezTo>
                  <a:close/>
                </a:path>
              </a:pathLst>
            </a:custGeom>
            <a:solidFill>
              <a:srgbClr val="1F64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9CEFAB12-1BBB-4BA1-AFC0-973F8B63FC51}"/>
                </a:ext>
              </a:extLst>
            </p:cNvPr>
            <p:cNvSpPr/>
            <p:nvPr/>
          </p:nvSpPr>
          <p:spPr>
            <a:xfrm>
              <a:off x="8080325" y="1311801"/>
              <a:ext cx="83116" cy="83116"/>
            </a:xfrm>
            <a:custGeom>
              <a:avLst/>
              <a:gdLst>
                <a:gd name="connsiteX0" fmla="*/ 961796 w 990600"/>
                <a:gd name="connsiteY0" fmla="*/ 29718 h 990600"/>
                <a:gd name="connsiteX1" fmla="*/ 818131 w 990600"/>
                <a:gd name="connsiteY1" fmla="*/ 29718 h 990600"/>
                <a:gd name="connsiteX2" fmla="*/ 29718 w 990600"/>
                <a:gd name="connsiteY2" fmla="*/ 818131 h 990600"/>
                <a:gd name="connsiteX3" fmla="*/ 29718 w 990600"/>
                <a:gd name="connsiteY3" fmla="*/ 961796 h 990600"/>
                <a:gd name="connsiteX4" fmla="*/ 101651 w 990600"/>
                <a:gd name="connsiteY4" fmla="*/ 991467 h 990600"/>
                <a:gd name="connsiteX5" fmla="*/ 173383 w 990600"/>
                <a:gd name="connsiteY5" fmla="*/ 961796 h 990600"/>
                <a:gd name="connsiteX6" fmla="*/ 961796 w 990600"/>
                <a:gd name="connsiteY6" fmla="*/ 173384 h 990600"/>
                <a:gd name="connsiteX7" fmla="*/ 961796 w 990600"/>
                <a:gd name="connsiteY7" fmla="*/ 29718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600" h="990600">
                  <a:moveTo>
                    <a:pt x="961796" y="29718"/>
                  </a:moveTo>
                  <a:cubicBezTo>
                    <a:pt x="922172" y="-9906"/>
                    <a:pt x="857755" y="-9906"/>
                    <a:pt x="818131" y="29718"/>
                  </a:cubicBezTo>
                  <a:lnTo>
                    <a:pt x="29718" y="818131"/>
                  </a:lnTo>
                  <a:cubicBezTo>
                    <a:pt x="-9906" y="857755"/>
                    <a:pt x="-9906" y="922172"/>
                    <a:pt x="29718" y="961796"/>
                  </a:cubicBezTo>
                  <a:cubicBezTo>
                    <a:pt x="49635" y="981504"/>
                    <a:pt x="75638" y="991467"/>
                    <a:pt x="101651" y="991467"/>
                  </a:cubicBezTo>
                  <a:cubicBezTo>
                    <a:pt x="127454" y="991467"/>
                    <a:pt x="153467" y="981713"/>
                    <a:pt x="173383" y="961796"/>
                  </a:cubicBezTo>
                  <a:lnTo>
                    <a:pt x="961796" y="173384"/>
                  </a:lnTo>
                  <a:cubicBezTo>
                    <a:pt x="1001420" y="133760"/>
                    <a:pt x="1001420" y="69342"/>
                    <a:pt x="961796" y="29718"/>
                  </a:cubicBezTo>
                  <a:close/>
                </a:path>
              </a:pathLst>
            </a:custGeom>
            <a:solidFill>
              <a:srgbClr val="1F64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1E46322D-A6C2-42BE-92DE-37849BB5DE42}"/>
                </a:ext>
              </a:extLst>
            </p:cNvPr>
            <p:cNvSpPr/>
            <p:nvPr/>
          </p:nvSpPr>
          <p:spPr>
            <a:xfrm>
              <a:off x="7984536" y="1368919"/>
              <a:ext cx="71129" cy="31968"/>
            </a:xfrm>
            <a:custGeom>
              <a:avLst/>
              <a:gdLst>
                <a:gd name="connsiteX0" fmla="*/ 782002 w 847725"/>
                <a:gd name="connsiteY0" fmla="*/ 190216 h 381000"/>
                <a:gd name="connsiteX1" fmla="*/ 129320 w 847725"/>
                <a:gd name="connsiteY1" fmla="*/ 4088 h 381000"/>
                <a:gd name="connsiteX2" fmla="*/ 3943 w 847725"/>
                <a:gd name="connsiteY2" fmla="*/ 73991 h 381000"/>
                <a:gd name="connsiteX3" fmla="*/ 73637 w 847725"/>
                <a:gd name="connsiteY3" fmla="*/ 199569 h 381000"/>
                <a:gd name="connsiteX4" fmla="*/ 726319 w 847725"/>
                <a:gd name="connsiteY4" fmla="*/ 385697 h 381000"/>
                <a:gd name="connsiteX5" fmla="*/ 754160 w 847725"/>
                <a:gd name="connsiteY5" fmla="*/ 389555 h 381000"/>
                <a:gd name="connsiteX6" fmla="*/ 851896 w 847725"/>
                <a:gd name="connsiteY6" fmla="*/ 315793 h 381000"/>
                <a:gd name="connsiteX7" fmla="*/ 782002 w 847725"/>
                <a:gd name="connsiteY7" fmla="*/ 190216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7725" h="381000">
                  <a:moveTo>
                    <a:pt x="782002" y="190216"/>
                  </a:moveTo>
                  <a:lnTo>
                    <a:pt x="129320" y="4088"/>
                  </a:lnTo>
                  <a:cubicBezTo>
                    <a:pt x="74656" y="-11762"/>
                    <a:pt x="19183" y="19937"/>
                    <a:pt x="3943" y="73991"/>
                  </a:cubicBezTo>
                  <a:cubicBezTo>
                    <a:pt x="-11497" y="128046"/>
                    <a:pt x="19792" y="184129"/>
                    <a:pt x="73637" y="199569"/>
                  </a:cubicBezTo>
                  <a:lnTo>
                    <a:pt x="726319" y="385697"/>
                  </a:lnTo>
                  <a:cubicBezTo>
                    <a:pt x="735663" y="388336"/>
                    <a:pt x="745017" y="389555"/>
                    <a:pt x="754160" y="389555"/>
                  </a:cubicBezTo>
                  <a:cubicBezTo>
                    <a:pt x="798461" y="389555"/>
                    <a:pt x="839095" y="360494"/>
                    <a:pt x="851896" y="315793"/>
                  </a:cubicBezTo>
                  <a:cubicBezTo>
                    <a:pt x="867346" y="261948"/>
                    <a:pt x="836056" y="205656"/>
                    <a:pt x="782002" y="190216"/>
                  </a:cubicBezTo>
                  <a:close/>
                </a:path>
              </a:pathLst>
            </a:custGeom>
            <a:solidFill>
              <a:srgbClr val="1F64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0E5BE1D2-F081-4013-A54D-3B7EF0DD695E}"/>
                </a:ext>
              </a:extLst>
            </p:cNvPr>
            <p:cNvSpPr/>
            <p:nvPr/>
          </p:nvSpPr>
          <p:spPr>
            <a:xfrm>
              <a:off x="7875707" y="1377867"/>
              <a:ext cx="80719" cy="67932"/>
            </a:xfrm>
            <a:custGeom>
              <a:avLst/>
              <a:gdLst>
                <a:gd name="connsiteX0" fmla="*/ 947026 w 962025"/>
                <a:gd name="connsiteY0" fmla="*/ 38268 h 809625"/>
                <a:gd name="connsiteX1" fmla="*/ 804380 w 962025"/>
                <a:gd name="connsiteY1" fmla="*/ 22009 h 809625"/>
                <a:gd name="connsiteX2" fmla="*/ 38313 w 962025"/>
                <a:gd name="connsiteY2" fmla="*/ 632828 h 809625"/>
                <a:gd name="connsiteX3" fmla="*/ 22263 w 962025"/>
                <a:gd name="connsiteY3" fmla="*/ 775675 h 809625"/>
                <a:gd name="connsiteX4" fmla="*/ 101711 w 962025"/>
                <a:gd name="connsiteY4" fmla="*/ 813880 h 809625"/>
                <a:gd name="connsiteX5" fmla="*/ 164910 w 962025"/>
                <a:gd name="connsiteY5" fmla="*/ 791934 h 809625"/>
                <a:gd name="connsiteX6" fmla="*/ 930977 w 962025"/>
                <a:gd name="connsiteY6" fmla="*/ 181115 h 809625"/>
                <a:gd name="connsiteX7" fmla="*/ 947026 w 962025"/>
                <a:gd name="connsiteY7" fmla="*/ 38268 h 8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2025" h="809625">
                  <a:moveTo>
                    <a:pt x="947026" y="38268"/>
                  </a:moveTo>
                  <a:cubicBezTo>
                    <a:pt x="912079" y="-5623"/>
                    <a:pt x="848271" y="-12738"/>
                    <a:pt x="804380" y="22009"/>
                  </a:cubicBezTo>
                  <a:lnTo>
                    <a:pt x="38313" y="632828"/>
                  </a:lnTo>
                  <a:cubicBezTo>
                    <a:pt x="-5578" y="667985"/>
                    <a:pt x="-12894" y="731784"/>
                    <a:pt x="22263" y="775675"/>
                  </a:cubicBezTo>
                  <a:cubicBezTo>
                    <a:pt x="42380" y="800868"/>
                    <a:pt x="72050" y="813880"/>
                    <a:pt x="101711" y="813880"/>
                  </a:cubicBezTo>
                  <a:cubicBezTo>
                    <a:pt x="123857" y="813880"/>
                    <a:pt x="146212" y="806564"/>
                    <a:pt x="164910" y="791934"/>
                  </a:cubicBezTo>
                  <a:lnTo>
                    <a:pt x="930977" y="181115"/>
                  </a:lnTo>
                  <a:cubicBezTo>
                    <a:pt x="974868" y="145958"/>
                    <a:pt x="982183" y="82159"/>
                    <a:pt x="947026" y="38268"/>
                  </a:cubicBezTo>
                  <a:close/>
                </a:path>
              </a:pathLst>
            </a:custGeom>
            <a:solidFill>
              <a:srgbClr val="1F64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D2A03072-B905-4DC3-B5BE-AE661D45DD92}"/>
              </a:ext>
            </a:extLst>
          </p:cNvPr>
          <p:cNvGrpSpPr/>
          <p:nvPr/>
        </p:nvGrpSpPr>
        <p:grpSpPr>
          <a:xfrm>
            <a:off x="7396970" y="4561018"/>
            <a:ext cx="446059" cy="417281"/>
            <a:chOff x="2667000" y="-12118"/>
            <a:chExt cx="6432617" cy="6017610"/>
          </a:xfrm>
          <a:solidFill>
            <a:srgbClr val="2F7994"/>
          </a:solidFill>
        </p:grpSpPr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F28AAAD1-1F0A-4497-A196-9810D9FC2A3A}"/>
                </a:ext>
              </a:extLst>
            </p:cNvPr>
            <p:cNvSpPr/>
            <p:nvPr/>
          </p:nvSpPr>
          <p:spPr>
            <a:xfrm>
              <a:off x="2667000" y="-12118"/>
              <a:ext cx="4357579" cy="4357579"/>
            </a:xfrm>
            <a:custGeom>
              <a:avLst/>
              <a:gdLst>
                <a:gd name="connsiteX0" fmla="*/ 103752 w 4357579"/>
                <a:gd name="connsiteY0" fmla="*/ 2593797 h 4357579"/>
                <a:gd name="connsiteX1" fmla="*/ 679332 w 4357579"/>
                <a:gd name="connsiteY1" fmla="*/ 2593797 h 4357579"/>
                <a:gd name="connsiteX2" fmla="*/ 825476 w 4357579"/>
                <a:gd name="connsiteY2" fmla="*/ 2945338 h 4357579"/>
                <a:gd name="connsiteX3" fmla="*/ 418088 w 4357579"/>
                <a:gd name="connsiteY3" fmla="*/ 3352564 h 4357579"/>
                <a:gd name="connsiteX4" fmla="*/ 387692 w 4357579"/>
                <a:gd name="connsiteY4" fmla="*/ 3425961 h 4357579"/>
                <a:gd name="connsiteX5" fmla="*/ 418088 w 4357579"/>
                <a:gd name="connsiteY5" fmla="*/ 3499357 h 4357579"/>
                <a:gd name="connsiteX6" fmla="*/ 858223 w 4357579"/>
                <a:gd name="connsiteY6" fmla="*/ 3939613 h 4357579"/>
                <a:gd name="connsiteX7" fmla="*/ 1004934 w 4357579"/>
                <a:gd name="connsiteY7" fmla="*/ 3939613 h 4357579"/>
                <a:gd name="connsiteX8" fmla="*/ 1412363 w 4357579"/>
                <a:gd name="connsiteY8" fmla="*/ 3532144 h 4357579"/>
                <a:gd name="connsiteX9" fmla="*/ 1763782 w 4357579"/>
                <a:gd name="connsiteY9" fmla="*/ 3678248 h 4357579"/>
                <a:gd name="connsiteX10" fmla="*/ 1763782 w 4357579"/>
                <a:gd name="connsiteY10" fmla="*/ 4253828 h 4357579"/>
                <a:gd name="connsiteX11" fmla="*/ 1867534 w 4357579"/>
                <a:gd name="connsiteY11" fmla="*/ 4357580 h 4357579"/>
                <a:gd name="connsiteX12" fmla="*/ 2490046 w 4357579"/>
                <a:gd name="connsiteY12" fmla="*/ 4357580 h 4357579"/>
                <a:gd name="connsiteX13" fmla="*/ 2593797 w 4357579"/>
                <a:gd name="connsiteY13" fmla="*/ 4253828 h 4357579"/>
                <a:gd name="connsiteX14" fmla="*/ 2593797 w 4357579"/>
                <a:gd name="connsiteY14" fmla="*/ 3678248 h 4357579"/>
                <a:gd name="connsiteX15" fmla="*/ 2945216 w 4357579"/>
                <a:gd name="connsiteY15" fmla="*/ 3532144 h 4357579"/>
                <a:gd name="connsiteX16" fmla="*/ 3352645 w 4357579"/>
                <a:gd name="connsiteY16" fmla="*/ 3939613 h 4357579"/>
                <a:gd name="connsiteX17" fmla="*/ 3499357 w 4357579"/>
                <a:gd name="connsiteY17" fmla="*/ 3939613 h 4357579"/>
                <a:gd name="connsiteX18" fmla="*/ 3939573 w 4357579"/>
                <a:gd name="connsiteY18" fmla="*/ 3499357 h 4357579"/>
                <a:gd name="connsiteX19" fmla="*/ 3969969 w 4357579"/>
                <a:gd name="connsiteY19" fmla="*/ 3425961 h 4357579"/>
                <a:gd name="connsiteX20" fmla="*/ 3939573 w 4357579"/>
                <a:gd name="connsiteY20" fmla="*/ 3352564 h 4357579"/>
                <a:gd name="connsiteX21" fmla="*/ 3532104 w 4357579"/>
                <a:gd name="connsiteY21" fmla="*/ 2945338 h 4357579"/>
                <a:gd name="connsiteX22" fmla="*/ 3678248 w 4357579"/>
                <a:gd name="connsiteY22" fmla="*/ 2593797 h 4357579"/>
                <a:gd name="connsiteX23" fmla="*/ 4253828 w 4357579"/>
                <a:gd name="connsiteY23" fmla="*/ 2593797 h 4357579"/>
                <a:gd name="connsiteX24" fmla="*/ 4357580 w 4357579"/>
                <a:gd name="connsiteY24" fmla="*/ 2490046 h 4357579"/>
                <a:gd name="connsiteX25" fmla="*/ 4357580 w 4357579"/>
                <a:gd name="connsiteY25" fmla="*/ 1867534 h 4357579"/>
                <a:gd name="connsiteX26" fmla="*/ 4253828 w 4357579"/>
                <a:gd name="connsiteY26" fmla="*/ 1763782 h 4357579"/>
                <a:gd name="connsiteX27" fmla="*/ 3678248 w 4357579"/>
                <a:gd name="connsiteY27" fmla="*/ 1763782 h 4357579"/>
                <a:gd name="connsiteX28" fmla="*/ 3532104 w 4357579"/>
                <a:gd name="connsiteY28" fmla="*/ 1412282 h 4357579"/>
                <a:gd name="connsiteX29" fmla="*/ 3939492 w 4357579"/>
                <a:gd name="connsiteY29" fmla="*/ 1005056 h 4357579"/>
                <a:gd name="connsiteX30" fmla="*/ 3969888 w 4357579"/>
                <a:gd name="connsiteY30" fmla="*/ 931660 h 4357579"/>
                <a:gd name="connsiteX31" fmla="*/ 3939492 w 4357579"/>
                <a:gd name="connsiteY31" fmla="*/ 858263 h 4357579"/>
                <a:gd name="connsiteX32" fmla="*/ 3499357 w 4357579"/>
                <a:gd name="connsiteY32" fmla="*/ 418007 h 4357579"/>
                <a:gd name="connsiteX33" fmla="*/ 3352645 w 4357579"/>
                <a:gd name="connsiteY33" fmla="*/ 418007 h 4357579"/>
                <a:gd name="connsiteX34" fmla="*/ 2945216 w 4357579"/>
                <a:gd name="connsiteY34" fmla="*/ 825476 h 4357579"/>
                <a:gd name="connsiteX35" fmla="*/ 2593797 w 4357579"/>
                <a:gd name="connsiteY35" fmla="*/ 679372 h 4357579"/>
                <a:gd name="connsiteX36" fmla="*/ 2593797 w 4357579"/>
                <a:gd name="connsiteY36" fmla="*/ 103752 h 4357579"/>
                <a:gd name="connsiteX37" fmla="*/ 2490046 w 4357579"/>
                <a:gd name="connsiteY37" fmla="*/ 0 h 4357579"/>
                <a:gd name="connsiteX38" fmla="*/ 1867534 w 4357579"/>
                <a:gd name="connsiteY38" fmla="*/ 0 h 4357579"/>
                <a:gd name="connsiteX39" fmla="*/ 1763782 w 4357579"/>
                <a:gd name="connsiteY39" fmla="*/ 103752 h 4357579"/>
                <a:gd name="connsiteX40" fmla="*/ 1763782 w 4357579"/>
                <a:gd name="connsiteY40" fmla="*/ 679372 h 4357579"/>
                <a:gd name="connsiteX41" fmla="*/ 1412363 w 4357579"/>
                <a:gd name="connsiteY41" fmla="*/ 825476 h 4357579"/>
                <a:gd name="connsiteX42" fmla="*/ 1004934 w 4357579"/>
                <a:gd name="connsiteY42" fmla="*/ 418007 h 4357579"/>
                <a:gd name="connsiteX43" fmla="*/ 858223 w 4357579"/>
                <a:gd name="connsiteY43" fmla="*/ 418007 h 4357579"/>
                <a:gd name="connsiteX44" fmla="*/ 418007 w 4357579"/>
                <a:gd name="connsiteY44" fmla="*/ 858263 h 4357579"/>
                <a:gd name="connsiteX45" fmla="*/ 387611 w 4357579"/>
                <a:gd name="connsiteY45" fmla="*/ 931660 h 4357579"/>
                <a:gd name="connsiteX46" fmla="*/ 418007 w 4357579"/>
                <a:gd name="connsiteY46" fmla="*/ 1005056 h 4357579"/>
                <a:gd name="connsiteX47" fmla="*/ 825476 w 4357579"/>
                <a:gd name="connsiteY47" fmla="*/ 1412282 h 4357579"/>
                <a:gd name="connsiteX48" fmla="*/ 679332 w 4357579"/>
                <a:gd name="connsiteY48" fmla="*/ 1763782 h 4357579"/>
                <a:gd name="connsiteX49" fmla="*/ 103752 w 4357579"/>
                <a:gd name="connsiteY49" fmla="*/ 1763782 h 4357579"/>
                <a:gd name="connsiteX50" fmla="*/ 0 w 4357579"/>
                <a:gd name="connsiteY50" fmla="*/ 1867534 h 4357579"/>
                <a:gd name="connsiteX51" fmla="*/ 0 w 4357579"/>
                <a:gd name="connsiteY51" fmla="*/ 2490046 h 4357579"/>
                <a:gd name="connsiteX52" fmla="*/ 103752 w 4357579"/>
                <a:gd name="connsiteY52" fmla="*/ 2593797 h 4357579"/>
                <a:gd name="connsiteX53" fmla="*/ 207504 w 4357579"/>
                <a:gd name="connsiteY53" fmla="*/ 1971286 h 4357579"/>
                <a:gd name="connsiteX54" fmla="*/ 760509 w 4357579"/>
                <a:gd name="connsiteY54" fmla="*/ 1971286 h 4357579"/>
                <a:gd name="connsiteX55" fmla="*/ 861870 w 4357579"/>
                <a:gd name="connsiteY55" fmla="*/ 1889743 h 4357579"/>
                <a:gd name="connsiteX56" fmla="*/ 1043639 w 4357579"/>
                <a:gd name="connsiteY56" fmla="*/ 1452527 h 4357579"/>
                <a:gd name="connsiteX57" fmla="*/ 1029616 w 4357579"/>
                <a:gd name="connsiteY57" fmla="*/ 1323161 h 4357579"/>
                <a:gd name="connsiteX58" fmla="*/ 638074 w 4357579"/>
                <a:gd name="connsiteY58" fmla="*/ 931619 h 4357579"/>
                <a:gd name="connsiteX59" fmla="*/ 931579 w 4357579"/>
                <a:gd name="connsiteY59" fmla="*/ 638074 h 4357579"/>
                <a:gd name="connsiteX60" fmla="*/ 1323039 w 4357579"/>
                <a:gd name="connsiteY60" fmla="*/ 1029616 h 4357579"/>
                <a:gd name="connsiteX61" fmla="*/ 1452527 w 4357579"/>
                <a:gd name="connsiteY61" fmla="*/ 1043679 h 4357579"/>
                <a:gd name="connsiteX62" fmla="*/ 1889743 w 4357579"/>
                <a:gd name="connsiteY62" fmla="*/ 861911 h 4357579"/>
                <a:gd name="connsiteX63" fmla="*/ 1971286 w 4357579"/>
                <a:gd name="connsiteY63" fmla="*/ 760510 h 4357579"/>
                <a:gd name="connsiteX64" fmla="*/ 1971286 w 4357579"/>
                <a:gd name="connsiteY64" fmla="*/ 207504 h 4357579"/>
                <a:gd name="connsiteX65" fmla="*/ 2386294 w 4357579"/>
                <a:gd name="connsiteY65" fmla="*/ 207504 h 4357579"/>
                <a:gd name="connsiteX66" fmla="*/ 2386294 w 4357579"/>
                <a:gd name="connsiteY66" fmla="*/ 760510 h 4357579"/>
                <a:gd name="connsiteX67" fmla="*/ 2467836 w 4357579"/>
                <a:gd name="connsiteY67" fmla="*/ 861911 h 4357579"/>
                <a:gd name="connsiteX68" fmla="*/ 2905053 w 4357579"/>
                <a:gd name="connsiteY68" fmla="*/ 1043679 h 4357579"/>
                <a:gd name="connsiteX69" fmla="*/ 3034540 w 4357579"/>
                <a:gd name="connsiteY69" fmla="*/ 1029616 h 4357579"/>
                <a:gd name="connsiteX70" fmla="*/ 3426001 w 4357579"/>
                <a:gd name="connsiteY70" fmla="*/ 638074 h 4357579"/>
                <a:gd name="connsiteX71" fmla="*/ 3719424 w 4357579"/>
                <a:gd name="connsiteY71" fmla="*/ 931619 h 4357579"/>
                <a:gd name="connsiteX72" fmla="*/ 3327964 w 4357579"/>
                <a:gd name="connsiteY72" fmla="*/ 1323039 h 4357579"/>
                <a:gd name="connsiteX73" fmla="*/ 3313941 w 4357579"/>
                <a:gd name="connsiteY73" fmla="*/ 1452527 h 4357579"/>
                <a:gd name="connsiteX74" fmla="*/ 3495588 w 4357579"/>
                <a:gd name="connsiteY74" fmla="*/ 1889825 h 4357579"/>
                <a:gd name="connsiteX75" fmla="*/ 3596948 w 4357579"/>
                <a:gd name="connsiteY75" fmla="*/ 1971408 h 4357579"/>
                <a:gd name="connsiteX76" fmla="*/ 4150076 w 4357579"/>
                <a:gd name="connsiteY76" fmla="*/ 1971408 h 4357579"/>
                <a:gd name="connsiteX77" fmla="*/ 4150076 w 4357579"/>
                <a:gd name="connsiteY77" fmla="*/ 2386415 h 4357579"/>
                <a:gd name="connsiteX78" fmla="*/ 3596948 w 4357579"/>
                <a:gd name="connsiteY78" fmla="*/ 2386415 h 4357579"/>
                <a:gd name="connsiteX79" fmla="*/ 3495588 w 4357579"/>
                <a:gd name="connsiteY79" fmla="*/ 2467958 h 4357579"/>
                <a:gd name="connsiteX80" fmla="*/ 3313941 w 4357579"/>
                <a:gd name="connsiteY80" fmla="*/ 2905053 h 4357579"/>
                <a:gd name="connsiteX81" fmla="*/ 3327964 w 4357579"/>
                <a:gd name="connsiteY81" fmla="*/ 3034459 h 4357579"/>
                <a:gd name="connsiteX82" fmla="*/ 3719505 w 4357579"/>
                <a:gd name="connsiteY82" fmla="*/ 3425920 h 4357579"/>
                <a:gd name="connsiteX83" fmla="*/ 3426001 w 4357579"/>
                <a:gd name="connsiteY83" fmla="*/ 3719546 h 4357579"/>
                <a:gd name="connsiteX84" fmla="*/ 3034540 w 4357579"/>
                <a:gd name="connsiteY84" fmla="*/ 3327964 h 4357579"/>
                <a:gd name="connsiteX85" fmla="*/ 2905053 w 4357579"/>
                <a:gd name="connsiteY85" fmla="*/ 3313941 h 4357579"/>
                <a:gd name="connsiteX86" fmla="*/ 2467958 w 4357579"/>
                <a:gd name="connsiteY86" fmla="*/ 3495709 h 4357579"/>
                <a:gd name="connsiteX87" fmla="*/ 2386294 w 4357579"/>
                <a:gd name="connsiteY87" fmla="*/ 3597070 h 4357579"/>
                <a:gd name="connsiteX88" fmla="*/ 2386294 w 4357579"/>
                <a:gd name="connsiteY88" fmla="*/ 4150076 h 4357579"/>
                <a:gd name="connsiteX89" fmla="*/ 1971286 w 4357579"/>
                <a:gd name="connsiteY89" fmla="*/ 4150076 h 4357579"/>
                <a:gd name="connsiteX90" fmla="*/ 1971286 w 4357579"/>
                <a:gd name="connsiteY90" fmla="*/ 3597070 h 4357579"/>
                <a:gd name="connsiteX91" fmla="*/ 1889622 w 4357579"/>
                <a:gd name="connsiteY91" fmla="*/ 3495709 h 4357579"/>
                <a:gd name="connsiteX92" fmla="*/ 1452527 w 4357579"/>
                <a:gd name="connsiteY92" fmla="*/ 3313941 h 4357579"/>
                <a:gd name="connsiteX93" fmla="*/ 1323039 w 4357579"/>
                <a:gd name="connsiteY93" fmla="*/ 3327964 h 4357579"/>
                <a:gd name="connsiteX94" fmla="*/ 931579 w 4357579"/>
                <a:gd name="connsiteY94" fmla="*/ 3719546 h 4357579"/>
                <a:gd name="connsiteX95" fmla="*/ 638155 w 4357579"/>
                <a:gd name="connsiteY95" fmla="*/ 3426001 h 4357579"/>
                <a:gd name="connsiteX96" fmla="*/ 1029616 w 4357579"/>
                <a:gd name="connsiteY96" fmla="*/ 3034540 h 4357579"/>
                <a:gd name="connsiteX97" fmla="*/ 1043639 w 4357579"/>
                <a:gd name="connsiteY97" fmla="*/ 2905053 h 4357579"/>
                <a:gd name="connsiteX98" fmla="*/ 861870 w 4357579"/>
                <a:gd name="connsiteY98" fmla="*/ 2467755 h 4357579"/>
                <a:gd name="connsiteX99" fmla="*/ 760509 w 4357579"/>
                <a:gd name="connsiteY99" fmla="*/ 2386294 h 4357579"/>
                <a:gd name="connsiteX100" fmla="*/ 207504 w 4357579"/>
                <a:gd name="connsiteY100" fmla="*/ 2386294 h 435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4357579" h="4357579">
                  <a:moveTo>
                    <a:pt x="103752" y="2593797"/>
                  </a:moveTo>
                  <a:lnTo>
                    <a:pt x="679332" y="2593797"/>
                  </a:lnTo>
                  <a:cubicBezTo>
                    <a:pt x="713375" y="2716557"/>
                    <a:pt x="762414" y="2834656"/>
                    <a:pt x="825476" y="2945338"/>
                  </a:cubicBezTo>
                  <a:lnTo>
                    <a:pt x="418088" y="3352564"/>
                  </a:lnTo>
                  <a:cubicBezTo>
                    <a:pt x="398634" y="3372018"/>
                    <a:pt x="387692" y="3398401"/>
                    <a:pt x="387692" y="3425961"/>
                  </a:cubicBezTo>
                  <a:cubicBezTo>
                    <a:pt x="387692" y="3453520"/>
                    <a:pt x="398634" y="3479903"/>
                    <a:pt x="418088" y="3499357"/>
                  </a:cubicBezTo>
                  <a:lnTo>
                    <a:pt x="858223" y="3939613"/>
                  </a:lnTo>
                  <a:cubicBezTo>
                    <a:pt x="898751" y="3980060"/>
                    <a:pt x="964406" y="3980060"/>
                    <a:pt x="1004934" y="3939613"/>
                  </a:cubicBezTo>
                  <a:lnTo>
                    <a:pt x="1412363" y="3532144"/>
                  </a:lnTo>
                  <a:cubicBezTo>
                    <a:pt x="1523045" y="3595165"/>
                    <a:pt x="1641023" y="3644245"/>
                    <a:pt x="1763782" y="3678248"/>
                  </a:cubicBezTo>
                  <a:lnTo>
                    <a:pt x="1763782" y="4253828"/>
                  </a:lnTo>
                  <a:cubicBezTo>
                    <a:pt x="1763782" y="4311134"/>
                    <a:pt x="1810227" y="4357580"/>
                    <a:pt x="1867534" y="4357580"/>
                  </a:cubicBezTo>
                  <a:lnTo>
                    <a:pt x="2490046" y="4357580"/>
                  </a:lnTo>
                  <a:cubicBezTo>
                    <a:pt x="2547352" y="4357580"/>
                    <a:pt x="2593797" y="4311134"/>
                    <a:pt x="2593797" y="4253828"/>
                  </a:cubicBezTo>
                  <a:lnTo>
                    <a:pt x="2593797" y="3678248"/>
                  </a:lnTo>
                  <a:cubicBezTo>
                    <a:pt x="2716557" y="3644245"/>
                    <a:pt x="2834534" y="3595165"/>
                    <a:pt x="2945216" y="3532144"/>
                  </a:cubicBezTo>
                  <a:lnTo>
                    <a:pt x="3352645" y="3939613"/>
                  </a:lnTo>
                  <a:cubicBezTo>
                    <a:pt x="3393822" y="3978520"/>
                    <a:pt x="3458221" y="3978520"/>
                    <a:pt x="3499357" y="3939613"/>
                  </a:cubicBezTo>
                  <a:lnTo>
                    <a:pt x="3939573" y="3499357"/>
                  </a:lnTo>
                  <a:cubicBezTo>
                    <a:pt x="3959026" y="3479903"/>
                    <a:pt x="3969969" y="3453520"/>
                    <a:pt x="3969969" y="3425961"/>
                  </a:cubicBezTo>
                  <a:cubicBezTo>
                    <a:pt x="3969969" y="3398401"/>
                    <a:pt x="3959026" y="3372018"/>
                    <a:pt x="3939573" y="3352564"/>
                  </a:cubicBezTo>
                  <a:lnTo>
                    <a:pt x="3532104" y="2945338"/>
                  </a:lnTo>
                  <a:cubicBezTo>
                    <a:pt x="3595165" y="2834656"/>
                    <a:pt x="3644204" y="2716557"/>
                    <a:pt x="3678248" y="2593797"/>
                  </a:cubicBezTo>
                  <a:lnTo>
                    <a:pt x="4253828" y="2593797"/>
                  </a:lnTo>
                  <a:cubicBezTo>
                    <a:pt x="4311134" y="2593797"/>
                    <a:pt x="4357580" y="2547352"/>
                    <a:pt x="4357580" y="2490046"/>
                  </a:cubicBezTo>
                  <a:lnTo>
                    <a:pt x="4357580" y="1867534"/>
                  </a:lnTo>
                  <a:cubicBezTo>
                    <a:pt x="4357580" y="1810268"/>
                    <a:pt x="4311134" y="1763782"/>
                    <a:pt x="4253828" y="1763782"/>
                  </a:cubicBezTo>
                  <a:lnTo>
                    <a:pt x="3678248" y="1763782"/>
                  </a:lnTo>
                  <a:cubicBezTo>
                    <a:pt x="3644204" y="1641063"/>
                    <a:pt x="3595165" y="1522964"/>
                    <a:pt x="3532104" y="1412282"/>
                  </a:cubicBezTo>
                  <a:lnTo>
                    <a:pt x="3939492" y="1005056"/>
                  </a:lnTo>
                  <a:cubicBezTo>
                    <a:pt x="3958945" y="985602"/>
                    <a:pt x="3969888" y="959219"/>
                    <a:pt x="3969888" y="931660"/>
                  </a:cubicBezTo>
                  <a:cubicBezTo>
                    <a:pt x="3969888" y="904100"/>
                    <a:pt x="3958945" y="877717"/>
                    <a:pt x="3939492" y="858263"/>
                  </a:cubicBezTo>
                  <a:lnTo>
                    <a:pt x="3499357" y="418007"/>
                  </a:lnTo>
                  <a:cubicBezTo>
                    <a:pt x="3458829" y="377519"/>
                    <a:pt x="3393173" y="377519"/>
                    <a:pt x="3352645" y="418007"/>
                  </a:cubicBezTo>
                  <a:lnTo>
                    <a:pt x="2945216" y="825476"/>
                  </a:lnTo>
                  <a:cubicBezTo>
                    <a:pt x="2834534" y="762495"/>
                    <a:pt x="2716516" y="713416"/>
                    <a:pt x="2593797" y="679372"/>
                  </a:cubicBezTo>
                  <a:lnTo>
                    <a:pt x="2593797" y="103752"/>
                  </a:lnTo>
                  <a:cubicBezTo>
                    <a:pt x="2593797" y="46486"/>
                    <a:pt x="2547352" y="0"/>
                    <a:pt x="2490046" y="0"/>
                  </a:cubicBezTo>
                  <a:lnTo>
                    <a:pt x="1867534" y="0"/>
                  </a:lnTo>
                  <a:cubicBezTo>
                    <a:pt x="1810227" y="0"/>
                    <a:pt x="1763782" y="46486"/>
                    <a:pt x="1763782" y="103752"/>
                  </a:cubicBezTo>
                  <a:lnTo>
                    <a:pt x="1763782" y="679372"/>
                  </a:lnTo>
                  <a:cubicBezTo>
                    <a:pt x="1641063" y="713416"/>
                    <a:pt x="1523045" y="762495"/>
                    <a:pt x="1412363" y="825476"/>
                  </a:cubicBezTo>
                  <a:lnTo>
                    <a:pt x="1004934" y="418007"/>
                  </a:lnTo>
                  <a:cubicBezTo>
                    <a:pt x="963758" y="379100"/>
                    <a:pt x="899359" y="379100"/>
                    <a:pt x="858223" y="418007"/>
                  </a:cubicBezTo>
                  <a:lnTo>
                    <a:pt x="418007" y="858263"/>
                  </a:lnTo>
                  <a:cubicBezTo>
                    <a:pt x="398553" y="877717"/>
                    <a:pt x="387611" y="904100"/>
                    <a:pt x="387611" y="931660"/>
                  </a:cubicBezTo>
                  <a:cubicBezTo>
                    <a:pt x="387611" y="959219"/>
                    <a:pt x="398553" y="985602"/>
                    <a:pt x="418007" y="1005056"/>
                  </a:cubicBezTo>
                  <a:lnTo>
                    <a:pt x="825476" y="1412282"/>
                  </a:lnTo>
                  <a:cubicBezTo>
                    <a:pt x="762414" y="1522964"/>
                    <a:pt x="713375" y="1641063"/>
                    <a:pt x="679332" y="1763782"/>
                  </a:cubicBezTo>
                  <a:lnTo>
                    <a:pt x="103752" y="1763782"/>
                  </a:lnTo>
                  <a:cubicBezTo>
                    <a:pt x="46445" y="1763782"/>
                    <a:pt x="0" y="1810268"/>
                    <a:pt x="0" y="1867534"/>
                  </a:cubicBezTo>
                  <a:lnTo>
                    <a:pt x="0" y="2490046"/>
                  </a:lnTo>
                  <a:cubicBezTo>
                    <a:pt x="0" y="2547352"/>
                    <a:pt x="46445" y="2593797"/>
                    <a:pt x="103752" y="2593797"/>
                  </a:cubicBezTo>
                  <a:close/>
                  <a:moveTo>
                    <a:pt x="207504" y="1971286"/>
                  </a:moveTo>
                  <a:lnTo>
                    <a:pt x="760509" y="1971286"/>
                  </a:lnTo>
                  <a:cubicBezTo>
                    <a:pt x="809265" y="1971286"/>
                    <a:pt x="851455" y="1937364"/>
                    <a:pt x="861870" y="1889743"/>
                  </a:cubicBezTo>
                  <a:cubicBezTo>
                    <a:pt x="895914" y="1734359"/>
                    <a:pt x="957476" y="1586269"/>
                    <a:pt x="1043639" y="1452527"/>
                  </a:cubicBezTo>
                  <a:cubicBezTo>
                    <a:pt x="1069941" y="1411512"/>
                    <a:pt x="1064105" y="1357650"/>
                    <a:pt x="1029616" y="1323161"/>
                  </a:cubicBezTo>
                  <a:lnTo>
                    <a:pt x="638074" y="931619"/>
                  </a:lnTo>
                  <a:lnTo>
                    <a:pt x="931579" y="638074"/>
                  </a:lnTo>
                  <a:lnTo>
                    <a:pt x="1323039" y="1029616"/>
                  </a:lnTo>
                  <a:cubicBezTo>
                    <a:pt x="1357529" y="1064186"/>
                    <a:pt x="1411431" y="1070022"/>
                    <a:pt x="1452527" y="1043679"/>
                  </a:cubicBezTo>
                  <a:cubicBezTo>
                    <a:pt x="1586310" y="957557"/>
                    <a:pt x="1734359" y="895995"/>
                    <a:pt x="1889743" y="861911"/>
                  </a:cubicBezTo>
                  <a:cubicBezTo>
                    <a:pt x="1937323" y="851455"/>
                    <a:pt x="1971286" y="809265"/>
                    <a:pt x="1971286" y="760510"/>
                  </a:cubicBezTo>
                  <a:lnTo>
                    <a:pt x="1971286" y="207504"/>
                  </a:lnTo>
                  <a:lnTo>
                    <a:pt x="2386294" y="207504"/>
                  </a:lnTo>
                  <a:lnTo>
                    <a:pt x="2386294" y="760510"/>
                  </a:lnTo>
                  <a:cubicBezTo>
                    <a:pt x="2386294" y="809265"/>
                    <a:pt x="2420256" y="851455"/>
                    <a:pt x="2467836" y="861911"/>
                  </a:cubicBezTo>
                  <a:cubicBezTo>
                    <a:pt x="2623221" y="895995"/>
                    <a:pt x="2771270" y="957557"/>
                    <a:pt x="2905053" y="1043679"/>
                  </a:cubicBezTo>
                  <a:cubicBezTo>
                    <a:pt x="2946149" y="1070022"/>
                    <a:pt x="3000051" y="1064186"/>
                    <a:pt x="3034540" y="1029616"/>
                  </a:cubicBezTo>
                  <a:lnTo>
                    <a:pt x="3426001" y="638074"/>
                  </a:lnTo>
                  <a:lnTo>
                    <a:pt x="3719424" y="931619"/>
                  </a:lnTo>
                  <a:lnTo>
                    <a:pt x="3327964" y="1323039"/>
                  </a:lnTo>
                  <a:cubicBezTo>
                    <a:pt x="3293393" y="1357569"/>
                    <a:pt x="3287598" y="1411472"/>
                    <a:pt x="3313941" y="1452527"/>
                  </a:cubicBezTo>
                  <a:cubicBezTo>
                    <a:pt x="3400104" y="1586350"/>
                    <a:pt x="3461585" y="1734399"/>
                    <a:pt x="3495588" y="1889825"/>
                  </a:cubicBezTo>
                  <a:cubicBezTo>
                    <a:pt x="3506044" y="1937445"/>
                    <a:pt x="3548234" y="1971408"/>
                    <a:pt x="3596948" y="1971408"/>
                  </a:cubicBezTo>
                  <a:lnTo>
                    <a:pt x="4150076" y="1971408"/>
                  </a:lnTo>
                  <a:lnTo>
                    <a:pt x="4150076" y="2386415"/>
                  </a:lnTo>
                  <a:lnTo>
                    <a:pt x="3596948" y="2386415"/>
                  </a:lnTo>
                  <a:cubicBezTo>
                    <a:pt x="3548234" y="2386415"/>
                    <a:pt x="3506044" y="2420337"/>
                    <a:pt x="3495588" y="2467958"/>
                  </a:cubicBezTo>
                  <a:cubicBezTo>
                    <a:pt x="3461585" y="2623342"/>
                    <a:pt x="3400063" y="2771391"/>
                    <a:pt x="3313941" y="2905053"/>
                  </a:cubicBezTo>
                  <a:cubicBezTo>
                    <a:pt x="3287638" y="2946108"/>
                    <a:pt x="3293474" y="2999970"/>
                    <a:pt x="3327964" y="3034459"/>
                  </a:cubicBezTo>
                  <a:lnTo>
                    <a:pt x="3719505" y="3425920"/>
                  </a:lnTo>
                  <a:lnTo>
                    <a:pt x="3426001" y="3719546"/>
                  </a:lnTo>
                  <a:lnTo>
                    <a:pt x="3034540" y="3327964"/>
                  </a:lnTo>
                  <a:cubicBezTo>
                    <a:pt x="3000051" y="3293434"/>
                    <a:pt x="2946149" y="3287598"/>
                    <a:pt x="2905053" y="3313941"/>
                  </a:cubicBezTo>
                  <a:cubicBezTo>
                    <a:pt x="2771351" y="3400104"/>
                    <a:pt x="2623342" y="3461666"/>
                    <a:pt x="2467958" y="3495709"/>
                  </a:cubicBezTo>
                  <a:cubicBezTo>
                    <a:pt x="2420297" y="3506085"/>
                    <a:pt x="2386294" y="3548315"/>
                    <a:pt x="2386294" y="3597070"/>
                  </a:cubicBezTo>
                  <a:lnTo>
                    <a:pt x="2386294" y="4150076"/>
                  </a:lnTo>
                  <a:lnTo>
                    <a:pt x="1971286" y="4150076"/>
                  </a:lnTo>
                  <a:lnTo>
                    <a:pt x="1971286" y="3597070"/>
                  </a:lnTo>
                  <a:cubicBezTo>
                    <a:pt x="1971286" y="3548315"/>
                    <a:pt x="1937283" y="3506085"/>
                    <a:pt x="1889622" y="3495709"/>
                  </a:cubicBezTo>
                  <a:cubicBezTo>
                    <a:pt x="1734237" y="3461666"/>
                    <a:pt x="1586229" y="3400104"/>
                    <a:pt x="1452527" y="3313941"/>
                  </a:cubicBezTo>
                  <a:cubicBezTo>
                    <a:pt x="1411431" y="3287598"/>
                    <a:pt x="1357529" y="3293434"/>
                    <a:pt x="1323039" y="3327964"/>
                  </a:cubicBezTo>
                  <a:lnTo>
                    <a:pt x="931579" y="3719546"/>
                  </a:lnTo>
                  <a:lnTo>
                    <a:pt x="638155" y="3426001"/>
                  </a:lnTo>
                  <a:lnTo>
                    <a:pt x="1029616" y="3034540"/>
                  </a:lnTo>
                  <a:cubicBezTo>
                    <a:pt x="1064186" y="3000051"/>
                    <a:pt x="1069982" y="2946149"/>
                    <a:pt x="1043639" y="2905053"/>
                  </a:cubicBezTo>
                  <a:cubicBezTo>
                    <a:pt x="957476" y="2771270"/>
                    <a:pt x="895914" y="2623180"/>
                    <a:pt x="861870" y="2467755"/>
                  </a:cubicBezTo>
                  <a:cubicBezTo>
                    <a:pt x="851414" y="2420135"/>
                    <a:pt x="809265" y="2386294"/>
                    <a:pt x="760509" y="2386294"/>
                  </a:cubicBezTo>
                  <a:lnTo>
                    <a:pt x="207504" y="2386294"/>
                  </a:lnTo>
                  <a:close/>
                </a:path>
              </a:pathLst>
            </a:custGeom>
            <a:grpFill/>
            <a:ln w="103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B730338B-5FFD-44E1-AE2E-412F0EDB07B5}"/>
                </a:ext>
              </a:extLst>
            </p:cNvPr>
            <p:cNvSpPr/>
            <p:nvPr/>
          </p:nvSpPr>
          <p:spPr>
            <a:xfrm>
              <a:off x="4015775" y="1336657"/>
              <a:ext cx="1660030" cy="1660030"/>
            </a:xfrm>
            <a:custGeom>
              <a:avLst/>
              <a:gdLst>
                <a:gd name="connsiteX0" fmla="*/ 830015 w 1660030"/>
                <a:gd name="connsiteY0" fmla="*/ 1660030 h 1660030"/>
                <a:gd name="connsiteX1" fmla="*/ 1660030 w 1660030"/>
                <a:gd name="connsiteY1" fmla="*/ 830015 h 1660030"/>
                <a:gd name="connsiteX2" fmla="*/ 830015 w 1660030"/>
                <a:gd name="connsiteY2" fmla="*/ 0 h 1660030"/>
                <a:gd name="connsiteX3" fmla="*/ 0 w 1660030"/>
                <a:gd name="connsiteY3" fmla="*/ 830015 h 1660030"/>
                <a:gd name="connsiteX4" fmla="*/ 830015 w 1660030"/>
                <a:gd name="connsiteY4" fmla="*/ 1660030 h 1660030"/>
                <a:gd name="connsiteX5" fmla="*/ 830015 w 1660030"/>
                <a:gd name="connsiteY5" fmla="*/ 207504 h 1660030"/>
                <a:gd name="connsiteX6" fmla="*/ 1452527 w 1660030"/>
                <a:gd name="connsiteY6" fmla="*/ 830015 h 1660030"/>
                <a:gd name="connsiteX7" fmla="*/ 830015 w 1660030"/>
                <a:gd name="connsiteY7" fmla="*/ 1452527 h 1660030"/>
                <a:gd name="connsiteX8" fmla="*/ 207504 w 1660030"/>
                <a:gd name="connsiteY8" fmla="*/ 830015 h 1660030"/>
                <a:gd name="connsiteX9" fmla="*/ 830015 w 1660030"/>
                <a:gd name="connsiteY9" fmla="*/ 207504 h 166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60030" h="1660030">
                  <a:moveTo>
                    <a:pt x="830015" y="1660030"/>
                  </a:moveTo>
                  <a:cubicBezTo>
                    <a:pt x="1288428" y="1660030"/>
                    <a:pt x="1660030" y="1288469"/>
                    <a:pt x="1660030" y="830015"/>
                  </a:cubicBezTo>
                  <a:cubicBezTo>
                    <a:pt x="1660030" y="371602"/>
                    <a:pt x="1288428" y="0"/>
                    <a:pt x="830015" y="0"/>
                  </a:cubicBezTo>
                  <a:cubicBezTo>
                    <a:pt x="371602" y="0"/>
                    <a:pt x="0" y="371602"/>
                    <a:pt x="0" y="830015"/>
                  </a:cubicBezTo>
                  <a:cubicBezTo>
                    <a:pt x="486" y="1288185"/>
                    <a:pt x="371845" y="1659544"/>
                    <a:pt x="830015" y="1660030"/>
                  </a:cubicBezTo>
                  <a:close/>
                  <a:moveTo>
                    <a:pt x="830015" y="207504"/>
                  </a:moveTo>
                  <a:cubicBezTo>
                    <a:pt x="1173774" y="207504"/>
                    <a:pt x="1452527" y="486256"/>
                    <a:pt x="1452527" y="830015"/>
                  </a:cubicBezTo>
                  <a:cubicBezTo>
                    <a:pt x="1452527" y="1173815"/>
                    <a:pt x="1173774" y="1452527"/>
                    <a:pt x="830015" y="1452527"/>
                  </a:cubicBezTo>
                  <a:cubicBezTo>
                    <a:pt x="486256" y="1452527"/>
                    <a:pt x="207504" y="1173815"/>
                    <a:pt x="207504" y="830015"/>
                  </a:cubicBezTo>
                  <a:cubicBezTo>
                    <a:pt x="207869" y="486337"/>
                    <a:pt x="486337" y="207869"/>
                    <a:pt x="830015" y="207504"/>
                  </a:cubicBezTo>
                  <a:close/>
                </a:path>
              </a:pathLst>
            </a:custGeom>
            <a:solidFill>
              <a:srgbClr val="2EA591"/>
            </a:solidFill>
            <a:ln w="103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CA9A5C1-DB87-4AEB-950E-6F8188F63D44}"/>
                </a:ext>
              </a:extLst>
            </p:cNvPr>
            <p:cNvSpPr/>
            <p:nvPr/>
          </p:nvSpPr>
          <p:spPr>
            <a:xfrm>
              <a:off x="3704519" y="1025401"/>
              <a:ext cx="2282542" cy="2282542"/>
            </a:xfrm>
            <a:custGeom>
              <a:avLst/>
              <a:gdLst>
                <a:gd name="connsiteX0" fmla="*/ 1141271 w 2282541"/>
                <a:gd name="connsiteY0" fmla="*/ 2282542 h 2282541"/>
                <a:gd name="connsiteX1" fmla="*/ 2282542 w 2282541"/>
                <a:gd name="connsiteY1" fmla="*/ 1141271 h 2282541"/>
                <a:gd name="connsiteX2" fmla="*/ 1141271 w 2282541"/>
                <a:gd name="connsiteY2" fmla="*/ 0 h 2282541"/>
                <a:gd name="connsiteX3" fmla="*/ 0 w 2282541"/>
                <a:gd name="connsiteY3" fmla="*/ 1141271 h 2282541"/>
                <a:gd name="connsiteX4" fmla="*/ 1141271 w 2282541"/>
                <a:gd name="connsiteY4" fmla="*/ 2282542 h 2282541"/>
                <a:gd name="connsiteX5" fmla="*/ 1141271 w 2282541"/>
                <a:gd name="connsiteY5" fmla="*/ 207504 h 2282541"/>
                <a:gd name="connsiteX6" fmla="*/ 2075038 w 2282541"/>
                <a:gd name="connsiteY6" fmla="*/ 1141271 h 2282541"/>
                <a:gd name="connsiteX7" fmla="*/ 1141271 w 2282541"/>
                <a:gd name="connsiteY7" fmla="*/ 2075038 h 2282541"/>
                <a:gd name="connsiteX8" fmla="*/ 207504 w 2282541"/>
                <a:gd name="connsiteY8" fmla="*/ 1141271 h 2282541"/>
                <a:gd name="connsiteX9" fmla="*/ 1141271 w 2282541"/>
                <a:gd name="connsiteY9" fmla="*/ 207504 h 228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2541" h="2282541">
                  <a:moveTo>
                    <a:pt x="1141271" y="2282542"/>
                  </a:moveTo>
                  <a:cubicBezTo>
                    <a:pt x="1771564" y="2282542"/>
                    <a:pt x="2282542" y="1771604"/>
                    <a:pt x="2282542" y="1141271"/>
                  </a:cubicBezTo>
                  <a:cubicBezTo>
                    <a:pt x="2282542" y="510978"/>
                    <a:pt x="1771564" y="0"/>
                    <a:pt x="1141271" y="0"/>
                  </a:cubicBezTo>
                  <a:cubicBezTo>
                    <a:pt x="510978" y="0"/>
                    <a:pt x="0" y="510978"/>
                    <a:pt x="0" y="1141271"/>
                  </a:cubicBezTo>
                  <a:cubicBezTo>
                    <a:pt x="770" y="1771280"/>
                    <a:pt x="511262" y="2281812"/>
                    <a:pt x="1141271" y="2282542"/>
                  </a:cubicBezTo>
                  <a:close/>
                  <a:moveTo>
                    <a:pt x="1141271" y="207504"/>
                  </a:moveTo>
                  <a:cubicBezTo>
                    <a:pt x="1656991" y="207504"/>
                    <a:pt x="2075038" y="625551"/>
                    <a:pt x="2075038" y="1141271"/>
                  </a:cubicBezTo>
                  <a:cubicBezTo>
                    <a:pt x="2075038" y="1656991"/>
                    <a:pt x="1656991" y="2075038"/>
                    <a:pt x="1141271" y="2075038"/>
                  </a:cubicBezTo>
                  <a:cubicBezTo>
                    <a:pt x="625551" y="2075038"/>
                    <a:pt x="207504" y="1656991"/>
                    <a:pt x="207504" y="1141271"/>
                  </a:cubicBezTo>
                  <a:cubicBezTo>
                    <a:pt x="208071" y="625835"/>
                    <a:pt x="625794" y="208071"/>
                    <a:pt x="1141271" y="207504"/>
                  </a:cubicBezTo>
                  <a:close/>
                </a:path>
              </a:pathLst>
            </a:custGeom>
            <a:solidFill>
              <a:srgbClr val="2EA591"/>
            </a:solidFill>
            <a:ln w="103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E13D01CA-78C8-4BFB-A754-4BBE7BD35464}"/>
                </a:ext>
              </a:extLst>
            </p:cNvPr>
            <p:cNvSpPr/>
            <p:nvPr/>
          </p:nvSpPr>
          <p:spPr>
            <a:xfrm>
              <a:off x="2667000" y="2892935"/>
              <a:ext cx="6432617" cy="3112557"/>
            </a:xfrm>
            <a:custGeom>
              <a:avLst/>
              <a:gdLst>
                <a:gd name="connsiteX0" fmla="*/ 5913858 w 6432617"/>
                <a:gd name="connsiteY0" fmla="*/ 1867534 h 3112556"/>
                <a:gd name="connsiteX1" fmla="*/ 5913858 w 6432617"/>
                <a:gd name="connsiteY1" fmla="*/ 1037519 h 3112556"/>
                <a:gd name="connsiteX2" fmla="*/ 5810106 w 6432617"/>
                <a:gd name="connsiteY2" fmla="*/ 933767 h 3112556"/>
                <a:gd name="connsiteX3" fmla="*/ 5602602 w 6432617"/>
                <a:gd name="connsiteY3" fmla="*/ 933767 h 3112556"/>
                <a:gd name="connsiteX4" fmla="*/ 5602602 w 6432617"/>
                <a:gd name="connsiteY4" fmla="*/ 103752 h 3112556"/>
                <a:gd name="connsiteX5" fmla="*/ 5498850 w 6432617"/>
                <a:gd name="connsiteY5" fmla="*/ 0 h 3112556"/>
                <a:gd name="connsiteX6" fmla="*/ 4565083 w 6432617"/>
                <a:gd name="connsiteY6" fmla="*/ 0 h 3112556"/>
                <a:gd name="connsiteX7" fmla="*/ 4461332 w 6432617"/>
                <a:gd name="connsiteY7" fmla="*/ 103752 h 3112556"/>
                <a:gd name="connsiteX8" fmla="*/ 4461332 w 6432617"/>
                <a:gd name="connsiteY8" fmla="*/ 933767 h 3112556"/>
                <a:gd name="connsiteX9" fmla="*/ 3942572 w 6432617"/>
                <a:gd name="connsiteY9" fmla="*/ 933767 h 3112556"/>
                <a:gd name="connsiteX10" fmla="*/ 3838820 w 6432617"/>
                <a:gd name="connsiteY10" fmla="*/ 1037519 h 3112556"/>
                <a:gd name="connsiteX11" fmla="*/ 3838820 w 6432617"/>
                <a:gd name="connsiteY11" fmla="*/ 1867534 h 3112556"/>
                <a:gd name="connsiteX12" fmla="*/ 518759 w 6432617"/>
                <a:gd name="connsiteY12" fmla="*/ 1867534 h 3112556"/>
                <a:gd name="connsiteX13" fmla="*/ 0 w 6432617"/>
                <a:gd name="connsiteY13" fmla="*/ 2386294 h 3112556"/>
                <a:gd name="connsiteX14" fmla="*/ 0 w 6432617"/>
                <a:gd name="connsiteY14" fmla="*/ 2593797 h 3112556"/>
                <a:gd name="connsiteX15" fmla="*/ 518759 w 6432617"/>
                <a:gd name="connsiteY15" fmla="*/ 3112557 h 3112556"/>
                <a:gd name="connsiteX16" fmla="*/ 5913858 w 6432617"/>
                <a:gd name="connsiteY16" fmla="*/ 3112557 h 3112556"/>
                <a:gd name="connsiteX17" fmla="*/ 6432617 w 6432617"/>
                <a:gd name="connsiteY17" fmla="*/ 2593797 h 3112556"/>
                <a:gd name="connsiteX18" fmla="*/ 6432617 w 6432617"/>
                <a:gd name="connsiteY18" fmla="*/ 2386294 h 3112556"/>
                <a:gd name="connsiteX19" fmla="*/ 5913858 w 6432617"/>
                <a:gd name="connsiteY19" fmla="*/ 1867534 h 3112556"/>
                <a:gd name="connsiteX20" fmla="*/ 5706354 w 6432617"/>
                <a:gd name="connsiteY20" fmla="*/ 1867534 h 3112556"/>
                <a:gd name="connsiteX21" fmla="*/ 4980091 w 6432617"/>
                <a:gd name="connsiteY21" fmla="*/ 1867534 h 3112556"/>
                <a:gd name="connsiteX22" fmla="*/ 4980091 w 6432617"/>
                <a:gd name="connsiteY22" fmla="*/ 1141271 h 3112556"/>
                <a:gd name="connsiteX23" fmla="*/ 5706354 w 6432617"/>
                <a:gd name="connsiteY23" fmla="*/ 1141271 h 3112556"/>
                <a:gd name="connsiteX24" fmla="*/ 4668835 w 6432617"/>
                <a:gd name="connsiteY24" fmla="*/ 207504 h 3112556"/>
                <a:gd name="connsiteX25" fmla="*/ 5395099 w 6432617"/>
                <a:gd name="connsiteY25" fmla="*/ 207504 h 3112556"/>
                <a:gd name="connsiteX26" fmla="*/ 5395099 w 6432617"/>
                <a:gd name="connsiteY26" fmla="*/ 933767 h 3112556"/>
                <a:gd name="connsiteX27" fmla="*/ 4668835 w 6432617"/>
                <a:gd name="connsiteY27" fmla="*/ 933767 h 3112556"/>
                <a:gd name="connsiteX28" fmla="*/ 4046324 w 6432617"/>
                <a:gd name="connsiteY28" fmla="*/ 1141271 h 3112556"/>
                <a:gd name="connsiteX29" fmla="*/ 4772587 w 6432617"/>
                <a:gd name="connsiteY29" fmla="*/ 1141271 h 3112556"/>
                <a:gd name="connsiteX30" fmla="*/ 4772587 w 6432617"/>
                <a:gd name="connsiteY30" fmla="*/ 1867534 h 3112556"/>
                <a:gd name="connsiteX31" fmla="*/ 4046324 w 6432617"/>
                <a:gd name="connsiteY31" fmla="*/ 1867534 h 3112556"/>
                <a:gd name="connsiteX32" fmla="*/ 6225114 w 6432617"/>
                <a:gd name="connsiteY32" fmla="*/ 2593797 h 3112556"/>
                <a:gd name="connsiteX33" fmla="*/ 5913858 w 6432617"/>
                <a:gd name="connsiteY33" fmla="*/ 2905053 h 3112556"/>
                <a:gd name="connsiteX34" fmla="*/ 518759 w 6432617"/>
                <a:gd name="connsiteY34" fmla="*/ 2905053 h 3112556"/>
                <a:gd name="connsiteX35" fmla="*/ 207504 w 6432617"/>
                <a:gd name="connsiteY35" fmla="*/ 2593797 h 3112556"/>
                <a:gd name="connsiteX36" fmla="*/ 207504 w 6432617"/>
                <a:gd name="connsiteY36" fmla="*/ 2386294 h 3112556"/>
                <a:gd name="connsiteX37" fmla="*/ 518759 w 6432617"/>
                <a:gd name="connsiteY37" fmla="*/ 2075038 h 3112556"/>
                <a:gd name="connsiteX38" fmla="*/ 5913858 w 6432617"/>
                <a:gd name="connsiteY38" fmla="*/ 2075038 h 3112556"/>
                <a:gd name="connsiteX39" fmla="*/ 6225114 w 6432617"/>
                <a:gd name="connsiteY39" fmla="*/ 2386294 h 311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432617" h="3112556">
                  <a:moveTo>
                    <a:pt x="5913858" y="1867534"/>
                  </a:moveTo>
                  <a:lnTo>
                    <a:pt x="5913858" y="1037519"/>
                  </a:lnTo>
                  <a:cubicBezTo>
                    <a:pt x="5913858" y="980253"/>
                    <a:pt x="5867413" y="933767"/>
                    <a:pt x="5810106" y="933767"/>
                  </a:cubicBezTo>
                  <a:lnTo>
                    <a:pt x="5602602" y="933767"/>
                  </a:lnTo>
                  <a:lnTo>
                    <a:pt x="5602602" y="103752"/>
                  </a:lnTo>
                  <a:cubicBezTo>
                    <a:pt x="5602602" y="46486"/>
                    <a:pt x="5556157" y="0"/>
                    <a:pt x="5498850" y="0"/>
                  </a:cubicBezTo>
                  <a:lnTo>
                    <a:pt x="4565083" y="0"/>
                  </a:lnTo>
                  <a:cubicBezTo>
                    <a:pt x="4507777" y="0"/>
                    <a:pt x="4461332" y="46486"/>
                    <a:pt x="4461332" y="103752"/>
                  </a:cubicBezTo>
                  <a:lnTo>
                    <a:pt x="4461332" y="933767"/>
                  </a:lnTo>
                  <a:lnTo>
                    <a:pt x="3942572" y="933767"/>
                  </a:lnTo>
                  <a:cubicBezTo>
                    <a:pt x="3885265" y="933767"/>
                    <a:pt x="3838820" y="980253"/>
                    <a:pt x="3838820" y="1037519"/>
                  </a:cubicBezTo>
                  <a:lnTo>
                    <a:pt x="3838820" y="1867534"/>
                  </a:lnTo>
                  <a:lnTo>
                    <a:pt x="518759" y="1867534"/>
                  </a:lnTo>
                  <a:cubicBezTo>
                    <a:pt x="232388" y="1867899"/>
                    <a:pt x="365" y="2099922"/>
                    <a:pt x="0" y="2386294"/>
                  </a:cubicBezTo>
                  <a:lnTo>
                    <a:pt x="0" y="2593797"/>
                  </a:lnTo>
                  <a:cubicBezTo>
                    <a:pt x="365" y="2880209"/>
                    <a:pt x="232388" y="3112233"/>
                    <a:pt x="518759" y="3112557"/>
                  </a:cubicBezTo>
                  <a:lnTo>
                    <a:pt x="5913858" y="3112557"/>
                  </a:lnTo>
                  <a:cubicBezTo>
                    <a:pt x="6200229" y="3112233"/>
                    <a:pt x="6432253" y="2880209"/>
                    <a:pt x="6432617" y="2593797"/>
                  </a:cubicBezTo>
                  <a:lnTo>
                    <a:pt x="6432617" y="2386294"/>
                  </a:lnTo>
                  <a:cubicBezTo>
                    <a:pt x="6432253" y="2099922"/>
                    <a:pt x="6200229" y="1867899"/>
                    <a:pt x="5913858" y="1867534"/>
                  </a:cubicBezTo>
                  <a:close/>
                  <a:moveTo>
                    <a:pt x="5706354" y="1867534"/>
                  </a:moveTo>
                  <a:lnTo>
                    <a:pt x="4980091" y="1867534"/>
                  </a:lnTo>
                  <a:lnTo>
                    <a:pt x="4980091" y="1141271"/>
                  </a:lnTo>
                  <a:lnTo>
                    <a:pt x="5706354" y="1141271"/>
                  </a:lnTo>
                  <a:close/>
                  <a:moveTo>
                    <a:pt x="4668835" y="207504"/>
                  </a:moveTo>
                  <a:lnTo>
                    <a:pt x="5395099" y="207504"/>
                  </a:lnTo>
                  <a:lnTo>
                    <a:pt x="5395099" y="933767"/>
                  </a:lnTo>
                  <a:lnTo>
                    <a:pt x="4668835" y="933767"/>
                  </a:lnTo>
                  <a:close/>
                  <a:moveTo>
                    <a:pt x="4046324" y="1141271"/>
                  </a:moveTo>
                  <a:lnTo>
                    <a:pt x="4772587" y="1141271"/>
                  </a:lnTo>
                  <a:lnTo>
                    <a:pt x="4772587" y="1867534"/>
                  </a:lnTo>
                  <a:lnTo>
                    <a:pt x="4046324" y="1867534"/>
                  </a:lnTo>
                  <a:close/>
                  <a:moveTo>
                    <a:pt x="6225114" y="2593797"/>
                  </a:moveTo>
                  <a:cubicBezTo>
                    <a:pt x="6225114" y="2765718"/>
                    <a:pt x="6085738" y="2905053"/>
                    <a:pt x="5913858" y="2905053"/>
                  </a:cubicBezTo>
                  <a:lnTo>
                    <a:pt x="518759" y="2905053"/>
                  </a:lnTo>
                  <a:cubicBezTo>
                    <a:pt x="346880" y="2905053"/>
                    <a:pt x="207504" y="2765718"/>
                    <a:pt x="207504" y="2593797"/>
                  </a:cubicBezTo>
                  <a:lnTo>
                    <a:pt x="207504" y="2386294"/>
                  </a:lnTo>
                  <a:cubicBezTo>
                    <a:pt x="207504" y="2214414"/>
                    <a:pt x="346880" y="2075038"/>
                    <a:pt x="518759" y="2075038"/>
                  </a:cubicBezTo>
                  <a:lnTo>
                    <a:pt x="5913858" y="2075038"/>
                  </a:lnTo>
                  <a:cubicBezTo>
                    <a:pt x="6085738" y="2075038"/>
                    <a:pt x="6225114" y="2214414"/>
                    <a:pt x="6225114" y="2386294"/>
                  </a:cubicBezTo>
                  <a:close/>
                </a:path>
              </a:pathLst>
            </a:custGeom>
            <a:solidFill>
              <a:srgbClr val="1F6473"/>
            </a:solidFill>
            <a:ln w="103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7EE483C-FCEE-4972-8188-3729F2EBF374}"/>
                </a:ext>
              </a:extLst>
            </p:cNvPr>
            <p:cNvSpPr/>
            <p:nvPr/>
          </p:nvSpPr>
          <p:spPr>
            <a:xfrm>
              <a:off x="5572053" y="5071725"/>
              <a:ext cx="622511" cy="622511"/>
            </a:xfrm>
            <a:custGeom>
              <a:avLst/>
              <a:gdLst>
                <a:gd name="connsiteX0" fmla="*/ 311256 w 622511"/>
                <a:gd name="connsiteY0" fmla="*/ 0 h 622511"/>
                <a:gd name="connsiteX1" fmla="*/ 0 w 622511"/>
                <a:gd name="connsiteY1" fmla="*/ 311256 h 622511"/>
                <a:gd name="connsiteX2" fmla="*/ 311256 w 622511"/>
                <a:gd name="connsiteY2" fmla="*/ 622511 h 622511"/>
                <a:gd name="connsiteX3" fmla="*/ 622511 w 622511"/>
                <a:gd name="connsiteY3" fmla="*/ 311256 h 622511"/>
                <a:gd name="connsiteX4" fmla="*/ 311256 w 622511"/>
                <a:gd name="connsiteY4" fmla="*/ 0 h 622511"/>
                <a:gd name="connsiteX5" fmla="*/ 311256 w 622511"/>
                <a:gd name="connsiteY5" fmla="*/ 415008 h 622511"/>
                <a:gd name="connsiteX6" fmla="*/ 207504 w 622511"/>
                <a:gd name="connsiteY6" fmla="*/ 311256 h 622511"/>
                <a:gd name="connsiteX7" fmla="*/ 311256 w 622511"/>
                <a:gd name="connsiteY7" fmla="*/ 207504 h 622511"/>
                <a:gd name="connsiteX8" fmla="*/ 415008 w 622511"/>
                <a:gd name="connsiteY8" fmla="*/ 311256 h 622511"/>
                <a:gd name="connsiteX9" fmla="*/ 311256 w 622511"/>
                <a:gd name="connsiteY9" fmla="*/ 415008 h 622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2511" h="622511">
                  <a:moveTo>
                    <a:pt x="311256" y="0"/>
                  </a:moveTo>
                  <a:cubicBezTo>
                    <a:pt x="139376" y="0"/>
                    <a:pt x="0" y="139376"/>
                    <a:pt x="0" y="311256"/>
                  </a:cubicBezTo>
                  <a:cubicBezTo>
                    <a:pt x="0" y="483176"/>
                    <a:pt x="139376" y="622511"/>
                    <a:pt x="311256" y="622511"/>
                  </a:cubicBezTo>
                  <a:cubicBezTo>
                    <a:pt x="483135" y="622511"/>
                    <a:pt x="622511" y="483176"/>
                    <a:pt x="622511" y="311256"/>
                  </a:cubicBezTo>
                  <a:cubicBezTo>
                    <a:pt x="622511" y="139376"/>
                    <a:pt x="483135" y="0"/>
                    <a:pt x="311256" y="0"/>
                  </a:cubicBezTo>
                  <a:close/>
                  <a:moveTo>
                    <a:pt x="311256" y="415008"/>
                  </a:moveTo>
                  <a:cubicBezTo>
                    <a:pt x="253949" y="415008"/>
                    <a:pt x="207504" y="368562"/>
                    <a:pt x="207504" y="311256"/>
                  </a:cubicBezTo>
                  <a:cubicBezTo>
                    <a:pt x="207504" y="253990"/>
                    <a:pt x="253949" y="207504"/>
                    <a:pt x="311256" y="207504"/>
                  </a:cubicBezTo>
                  <a:cubicBezTo>
                    <a:pt x="368562" y="207504"/>
                    <a:pt x="415008" y="253990"/>
                    <a:pt x="415008" y="311256"/>
                  </a:cubicBezTo>
                  <a:cubicBezTo>
                    <a:pt x="415008" y="368562"/>
                    <a:pt x="368562" y="415008"/>
                    <a:pt x="311256" y="415008"/>
                  </a:cubicBezTo>
                  <a:close/>
                </a:path>
              </a:pathLst>
            </a:custGeom>
            <a:solidFill>
              <a:srgbClr val="2F7994"/>
            </a:solidFill>
            <a:ln w="103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B481D25-86FB-45B7-A51F-CC607A9B7301}"/>
                </a:ext>
              </a:extLst>
            </p:cNvPr>
            <p:cNvSpPr/>
            <p:nvPr/>
          </p:nvSpPr>
          <p:spPr>
            <a:xfrm>
              <a:off x="4534534" y="5071725"/>
              <a:ext cx="622511" cy="622511"/>
            </a:xfrm>
            <a:custGeom>
              <a:avLst/>
              <a:gdLst>
                <a:gd name="connsiteX0" fmla="*/ 311256 w 622511"/>
                <a:gd name="connsiteY0" fmla="*/ 0 h 622511"/>
                <a:gd name="connsiteX1" fmla="*/ 0 w 622511"/>
                <a:gd name="connsiteY1" fmla="*/ 311256 h 622511"/>
                <a:gd name="connsiteX2" fmla="*/ 311256 w 622511"/>
                <a:gd name="connsiteY2" fmla="*/ 622511 h 622511"/>
                <a:gd name="connsiteX3" fmla="*/ 622511 w 622511"/>
                <a:gd name="connsiteY3" fmla="*/ 311256 h 622511"/>
                <a:gd name="connsiteX4" fmla="*/ 311256 w 622511"/>
                <a:gd name="connsiteY4" fmla="*/ 0 h 622511"/>
                <a:gd name="connsiteX5" fmla="*/ 311256 w 622511"/>
                <a:gd name="connsiteY5" fmla="*/ 415008 h 622511"/>
                <a:gd name="connsiteX6" fmla="*/ 207504 w 622511"/>
                <a:gd name="connsiteY6" fmla="*/ 311256 h 622511"/>
                <a:gd name="connsiteX7" fmla="*/ 311256 w 622511"/>
                <a:gd name="connsiteY7" fmla="*/ 207504 h 622511"/>
                <a:gd name="connsiteX8" fmla="*/ 415008 w 622511"/>
                <a:gd name="connsiteY8" fmla="*/ 311256 h 622511"/>
                <a:gd name="connsiteX9" fmla="*/ 311256 w 622511"/>
                <a:gd name="connsiteY9" fmla="*/ 415008 h 622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2511" h="622511">
                  <a:moveTo>
                    <a:pt x="311256" y="0"/>
                  </a:moveTo>
                  <a:cubicBezTo>
                    <a:pt x="139376" y="0"/>
                    <a:pt x="0" y="139376"/>
                    <a:pt x="0" y="311256"/>
                  </a:cubicBezTo>
                  <a:cubicBezTo>
                    <a:pt x="0" y="483176"/>
                    <a:pt x="139376" y="622511"/>
                    <a:pt x="311256" y="622511"/>
                  </a:cubicBezTo>
                  <a:cubicBezTo>
                    <a:pt x="483135" y="622511"/>
                    <a:pt x="622511" y="483176"/>
                    <a:pt x="622511" y="311256"/>
                  </a:cubicBezTo>
                  <a:cubicBezTo>
                    <a:pt x="622511" y="139376"/>
                    <a:pt x="483135" y="0"/>
                    <a:pt x="311256" y="0"/>
                  </a:cubicBezTo>
                  <a:close/>
                  <a:moveTo>
                    <a:pt x="311256" y="415008"/>
                  </a:moveTo>
                  <a:cubicBezTo>
                    <a:pt x="253949" y="415008"/>
                    <a:pt x="207504" y="368562"/>
                    <a:pt x="207504" y="311256"/>
                  </a:cubicBezTo>
                  <a:cubicBezTo>
                    <a:pt x="207504" y="253990"/>
                    <a:pt x="253949" y="207504"/>
                    <a:pt x="311256" y="207504"/>
                  </a:cubicBezTo>
                  <a:cubicBezTo>
                    <a:pt x="368562" y="207504"/>
                    <a:pt x="415008" y="253990"/>
                    <a:pt x="415008" y="311256"/>
                  </a:cubicBezTo>
                  <a:cubicBezTo>
                    <a:pt x="415008" y="368562"/>
                    <a:pt x="368562" y="415008"/>
                    <a:pt x="311256" y="415008"/>
                  </a:cubicBezTo>
                  <a:close/>
                </a:path>
              </a:pathLst>
            </a:custGeom>
            <a:solidFill>
              <a:srgbClr val="2F7994"/>
            </a:solidFill>
            <a:ln w="103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F609516-4AA0-4CF4-882A-5569A49F8C19}"/>
                </a:ext>
              </a:extLst>
            </p:cNvPr>
            <p:cNvSpPr/>
            <p:nvPr/>
          </p:nvSpPr>
          <p:spPr>
            <a:xfrm>
              <a:off x="6609572" y="5071725"/>
              <a:ext cx="622511" cy="622511"/>
            </a:xfrm>
            <a:custGeom>
              <a:avLst/>
              <a:gdLst>
                <a:gd name="connsiteX0" fmla="*/ 311256 w 622511"/>
                <a:gd name="connsiteY0" fmla="*/ 0 h 622511"/>
                <a:gd name="connsiteX1" fmla="*/ 0 w 622511"/>
                <a:gd name="connsiteY1" fmla="*/ 311256 h 622511"/>
                <a:gd name="connsiteX2" fmla="*/ 311256 w 622511"/>
                <a:gd name="connsiteY2" fmla="*/ 622511 h 622511"/>
                <a:gd name="connsiteX3" fmla="*/ 622511 w 622511"/>
                <a:gd name="connsiteY3" fmla="*/ 311256 h 622511"/>
                <a:gd name="connsiteX4" fmla="*/ 311256 w 622511"/>
                <a:gd name="connsiteY4" fmla="*/ 0 h 622511"/>
                <a:gd name="connsiteX5" fmla="*/ 311256 w 622511"/>
                <a:gd name="connsiteY5" fmla="*/ 415008 h 622511"/>
                <a:gd name="connsiteX6" fmla="*/ 207504 w 622511"/>
                <a:gd name="connsiteY6" fmla="*/ 311256 h 622511"/>
                <a:gd name="connsiteX7" fmla="*/ 311256 w 622511"/>
                <a:gd name="connsiteY7" fmla="*/ 207504 h 622511"/>
                <a:gd name="connsiteX8" fmla="*/ 415008 w 622511"/>
                <a:gd name="connsiteY8" fmla="*/ 311256 h 622511"/>
                <a:gd name="connsiteX9" fmla="*/ 311256 w 622511"/>
                <a:gd name="connsiteY9" fmla="*/ 415008 h 622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2511" h="622511">
                  <a:moveTo>
                    <a:pt x="311256" y="0"/>
                  </a:moveTo>
                  <a:cubicBezTo>
                    <a:pt x="139376" y="0"/>
                    <a:pt x="0" y="139376"/>
                    <a:pt x="0" y="311256"/>
                  </a:cubicBezTo>
                  <a:cubicBezTo>
                    <a:pt x="0" y="483176"/>
                    <a:pt x="139376" y="622511"/>
                    <a:pt x="311256" y="622511"/>
                  </a:cubicBezTo>
                  <a:cubicBezTo>
                    <a:pt x="483135" y="622511"/>
                    <a:pt x="622511" y="483176"/>
                    <a:pt x="622511" y="311256"/>
                  </a:cubicBezTo>
                  <a:cubicBezTo>
                    <a:pt x="622511" y="139376"/>
                    <a:pt x="483135" y="0"/>
                    <a:pt x="311256" y="0"/>
                  </a:cubicBezTo>
                  <a:close/>
                  <a:moveTo>
                    <a:pt x="311256" y="415008"/>
                  </a:moveTo>
                  <a:cubicBezTo>
                    <a:pt x="253949" y="415008"/>
                    <a:pt x="207504" y="368562"/>
                    <a:pt x="207504" y="311256"/>
                  </a:cubicBezTo>
                  <a:cubicBezTo>
                    <a:pt x="207504" y="253990"/>
                    <a:pt x="253949" y="207504"/>
                    <a:pt x="311256" y="207504"/>
                  </a:cubicBezTo>
                  <a:cubicBezTo>
                    <a:pt x="368562" y="207504"/>
                    <a:pt x="415008" y="253990"/>
                    <a:pt x="415008" y="311256"/>
                  </a:cubicBezTo>
                  <a:cubicBezTo>
                    <a:pt x="415008" y="368562"/>
                    <a:pt x="368562" y="415008"/>
                    <a:pt x="311256" y="415008"/>
                  </a:cubicBezTo>
                  <a:close/>
                </a:path>
              </a:pathLst>
            </a:custGeom>
            <a:solidFill>
              <a:srgbClr val="2F7994"/>
            </a:solidFill>
            <a:ln w="103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95A717B-6174-4B19-9ED5-82099D95E8F5}"/>
                </a:ext>
              </a:extLst>
            </p:cNvPr>
            <p:cNvSpPr/>
            <p:nvPr/>
          </p:nvSpPr>
          <p:spPr>
            <a:xfrm>
              <a:off x="3497015" y="5071725"/>
              <a:ext cx="622511" cy="622511"/>
            </a:xfrm>
            <a:custGeom>
              <a:avLst/>
              <a:gdLst>
                <a:gd name="connsiteX0" fmla="*/ 311256 w 622511"/>
                <a:gd name="connsiteY0" fmla="*/ 0 h 622511"/>
                <a:gd name="connsiteX1" fmla="*/ 0 w 622511"/>
                <a:gd name="connsiteY1" fmla="*/ 311256 h 622511"/>
                <a:gd name="connsiteX2" fmla="*/ 311256 w 622511"/>
                <a:gd name="connsiteY2" fmla="*/ 622511 h 622511"/>
                <a:gd name="connsiteX3" fmla="*/ 622511 w 622511"/>
                <a:gd name="connsiteY3" fmla="*/ 311256 h 622511"/>
                <a:gd name="connsiteX4" fmla="*/ 311256 w 622511"/>
                <a:gd name="connsiteY4" fmla="*/ 0 h 622511"/>
                <a:gd name="connsiteX5" fmla="*/ 311256 w 622511"/>
                <a:gd name="connsiteY5" fmla="*/ 415008 h 622511"/>
                <a:gd name="connsiteX6" fmla="*/ 207504 w 622511"/>
                <a:gd name="connsiteY6" fmla="*/ 311256 h 622511"/>
                <a:gd name="connsiteX7" fmla="*/ 311256 w 622511"/>
                <a:gd name="connsiteY7" fmla="*/ 207504 h 622511"/>
                <a:gd name="connsiteX8" fmla="*/ 415008 w 622511"/>
                <a:gd name="connsiteY8" fmla="*/ 311256 h 622511"/>
                <a:gd name="connsiteX9" fmla="*/ 311256 w 622511"/>
                <a:gd name="connsiteY9" fmla="*/ 415008 h 622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2511" h="622511">
                  <a:moveTo>
                    <a:pt x="311256" y="0"/>
                  </a:moveTo>
                  <a:cubicBezTo>
                    <a:pt x="139376" y="0"/>
                    <a:pt x="0" y="139376"/>
                    <a:pt x="0" y="311256"/>
                  </a:cubicBezTo>
                  <a:cubicBezTo>
                    <a:pt x="0" y="483176"/>
                    <a:pt x="139376" y="622511"/>
                    <a:pt x="311256" y="622511"/>
                  </a:cubicBezTo>
                  <a:cubicBezTo>
                    <a:pt x="483135" y="622511"/>
                    <a:pt x="622511" y="483176"/>
                    <a:pt x="622511" y="311256"/>
                  </a:cubicBezTo>
                  <a:cubicBezTo>
                    <a:pt x="622511" y="139376"/>
                    <a:pt x="483135" y="0"/>
                    <a:pt x="311256" y="0"/>
                  </a:cubicBezTo>
                  <a:close/>
                  <a:moveTo>
                    <a:pt x="311256" y="415008"/>
                  </a:moveTo>
                  <a:cubicBezTo>
                    <a:pt x="253949" y="415008"/>
                    <a:pt x="207504" y="368562"/>
                    <a:pt x="207504" y="311256"/>
                  </a:cubicBezTo>
                  <a:cubicBezTo>
                    <a:pt x="207504" y="253990"/>
                    <a:pt x="253949" y="207504"/>
                    <a:pt x="311256" y="207504"/>
                  </a:cubicBezTo>
                  <a:cubicBezTo>
                    <a:pt x="368562" y="207504"/>
                    <a:pt x="415008" y="253990"/>
                    <a:pt x="415008" y="311256"/>
                  </a:cubicBezTo>
                  <a:cubicBezTo>
                    <a:pt x="415008" y="368562"/>
                    <a:pt x="368562" y="415008"/>
                    <a:pt x="311256" y="415008"/>
                  </a:cubicBezTo>
                  <a:close/>
                </a:path>
              </a:pathLst>
            </a:custGeom>
            <a:solidFill>
              <a:srgbClr val="2F7994"/>
            </a:solidFill>
            <a:ln w="103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3B17AF6-21DC-4641-B8DA-C229E17F9160}"/>
                </a:ext>
              </a:extLst>
            </p:cNvPr>
            <p:cNvSpPr/>
            <p:nvPr/>
          </p:nvSpPr>
          <p:spPr>
            <a:xfrm>
              <a:off x="7647091" y="5071725"/>
              <a:ext cx="622511" cy="622511"/>
            </a:xfrm>
            <a:custGeom>
              <a:avLst/>
              <a:gdLst>
                <a:gd name="connsiteX0" fmla="*/ 311256 w 622511"/>
                <a:gd name="connsiteY0" fmla="*/ 0 h 622511"/>
                <a:gd name="connsiteX1" fmla="*/ 0 w 622511"/>
                <a:gd name="connsiteY1" fmla="*/ 311256 h 622511"/>
                <a:gd name="connsiteX2" fmla="*/ 311256 w 622511"/>
                <a:gd name="connsiteY2" fmla="*/ 622511 h 622511"/>
                <a:gd name="connsiteX3" fmla="*/ 622511 w 622511"/>
                <a:gd name="connsiteY3" fmla="*/ 311256 h 622511"/>
                <a:gd name="connsiteX4" fmla="*/ 311256 w 622511"/>
                <a:gd name="connsiteY4" fmla="*/ 0 h 622511"/>
                <a:gd name="connsiteX5" fmla="*/ 311256 w 622511"/>
                <a:gd name="connsiteY5" fmla="*/ 415008 h 622511"/>
                <a:gd name="connsiteX6" fmla="*/ 207504 w 622511"/>
                <a:gd name="connsiteY6" fmla="*/ 311256 h 622511"/>
                <a:gd name="connsiteX7" fmla="*/ 311256 w 622511"/>
                <a:gd name="connsiteY7" fmla="*/ 207504 h 622511"/>
                <a:gd name="connsiteX8" fmla="*/ 415008 w 622511"/>
                <a:gd name="connsiteY8" fmla="*/ 311256 h 622511"/>
                <a:gd name="connsiteX9" fmla="*/ 311256 w 622511"/>
                <a:gd name="connsiteY9" fmla="*/ 415008 h 622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2511" h="622511">
                  <a:moveTo>
                    <a:pt x="311256" y="0"/>
                  </a:moveTo>
                  <a:cubicBezTo>
                    <a:pt x="139376" y="0"/>
                    <a:pt x="0" y="139376"/>
                    <a:pt x="0" y="311256"/>
                  </a:cubicBezTo>
                  <a:cubicBezTo>
                    <a:pt x="0" y="483176"/>
                    <a:pt x="139376" y="622511"/>
                    <a:pt x="311256" y="622511"/>
                  </a:cubicBezTo>
                  <a:cubicBezTo>
                    <a:pt x="483135" y="622511"/>
                    <a:pt x="622511" y="483176"/>
                    <a:pt x="622511" y="311256"/>
                  </a:cubicBezTo>
                  <a:cubicBezTo>
                    <a:pt x="622511" y="139376"/>
                    <a:pt x="483135" y="0"/>
                    <a:pt x="311256" y="0"/>
                  </a:cubicBezTo>
                  <a:close/>
                  <a:moveTo>
                    <a:pt x="311256" y="415008"/>
                  </a:moveTo>
                  <a:cubicBezTo>
                    <a:pt x="253949" y="415008"/>
                    <a:pt x="207504" y="368562"/>
                    <a:pt x="207504" y="311256"/>
                  </a:cubicBezTo>
                  <a:cubicBezTo>
                    <a:pt x="207504" y="253990"/>
                    <a:pt x="253949" y="207504"/>
                    <a:pt x="311256" y="207504"/>
                  </a:cubicBezTo>
                  <a:cubicBezTo>
                    <a:pt x="368562" y="207504"/>
                    <a:pt x="415008" y="253990"/>
                    <a:pt x="415008" y="311256"/>
                  </a:cubicBezTo>
                  <a:cubicBezTo>
                    <a:pt x="415008" y="368562"/>
                    <a:pt x="368562" y="415008"/>
                    <a:pt x="311256" y="415008"/>
                  </a:cubicBezTo>
                  <a:close/>
                </a:path>
              </a:pathLst>
            </a:custGeom>
            <a:solidFill>
              <a:srgbClr val="2F7994"/>
            </a:solidFill>
            <a:ln w="103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8A7D2F2F-9104-4963-ACCB-CF38D630C0AB}"/>
              </a:ext>
            </a:extLst>
          </p:cNvPr>
          <p:cNvGrpSpPr/>
          <p:nvPr/>
        </p:nvGrpSpPr>
        <p:grpSpPr>
          <a:xfrm>
            <a:off x="4380193" y="4577846"/>
            <a:ext cx="383615" cy="383625"/>
            <a:chOff x="3810048" y="1142998"/>
            <a:chExt cx="4572000" cy="4572097"/>
          </a:xfrm>
          <a:solidFill>
            <a:srgbClr val="2EA591"/>
          </a:solidFill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829D076-919C-406B-AFDB-D01C93285F89}"/>
                </a:ext>
              </a:extLst>
            </p:cNvPr>
            <p:cNvSpPr/>
            <p:nvPr/>
          </p:nvSpPr>
          <p:spPr>
            <a:xfrm>
              <a:off x="3810048" y="1143095"/>
              <a:ext cx="3962400" cy="4572000"/>
            </a:xfrm>
            <a:custGeom>
              <a:avLst/>
              <a:gdLst>
                <a:gd name="connsiteX0" fmla="*/ 3886200 w 3962400"/>
                <a:gd name="connsiteY0" fmla="*/ 0 h 4572000"/>
                <a:gd name="connsiteX1" fmla="*/ 76200 w 3962400"/>
                <a:gd name="connsiteY1" fmla="*/ 0 h 4572000"/>
                <a:gd name="connsiteX2" fmla="*/ 0 w 3962400"/>
                <a:gd name="connsiteY2" fmla="*/ 76200 h 4572000"/>
                <a:gd name="connsiteX3" fmla="*/ 0 w 3962400"/>
                <a:gd name="connsiteY3" fmla="*/ 4495800 h 4572000"/>
                <a:gd name="connsiteX4" fmla="*/ 76200 w 3962400"/>
                <a:gd name="connsiteY4" fmla="*/ 4572000 h 4572000"/>
                <a:gd name="connsiteX5" fmla="*/ 3886200 w 3962400"/>
                <a:gd name="connsiteY5" fmla="*/ 4572000 h 4572000"/>
                <a:gd name="connsiteX6" fmla="*/ 3962400 w 3962400"/>
                <a:gd name="connsiteY6" fmla="*/ 4495800 h 4572000"/>
                <a:gd name="connsiteX7" fmla="*/ 3962400 w 3962400"/>
                <a:gd name="connsiteY7" fmla="*/ 76200 h 4572000"/>
                <a:gd name="connsiteX8" fmla="*/ 3886200 w 3962400"/>
                <a:gd name="connsiteY8" fmla="*/ 0 h 4572000"/>
                <a:gd name="connsiteX9" fmla="*/ 3810000 w 3962400"/>
                <a:gd name="connsiteY9" fmla="*/ 4419600 h 4572000"/>
                <a:gd name="connsiteX10" fmla="*/ 152400 w 3962400"/>
                <a:gd name="connsiteY10" fmla="*/ 4419600 h 4572000"/>
                <a:gd name="connsiteX11" fmla="*/ 152400 w 3962400"/>
                <a:gd name="connsiteY11" fmla="*/ 152400 h 4572000"/>
                <a:gd name="connsiteX12" fmla="*/ 3810000 w 3962400"/>
                <a:gd name="connsiteY12" fmla="*/ 152400 h 4572000"/>
                <a:gd name="connsiteX13" fmla="*/ 3810000 w 3962400"/>
                <a:gd name="connsiteY13" fmla="*/ 4419600 h 45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62400" h="4572000">
                  <a:moveTo>
                    <a:pt x="3886200" y="0"/>
                  </a:moveTo>
                  <a:lnTo>
                    <a:pt x="76200" y="0"/>
                  </a:lnTo>
                  <a:cubicBezTo>
                    <a:pt x="34119" y="0"/>
                    <a:pt x="0" y="34119"/>
                    <a:pt x="0" y="76200"/>
                  </a:cubicBezTo>
                  <a:lnTo>
                    <a:pt x="0" y="4495800"/>
                  </a:lnTo>
                  <a:cubicBezTo>
                    <a:pt x="0" y="4537882"/>
                    <a:pt x="34119" y="4572000"/>
                    <a:pt x="76200" y="4572000"/>
                  </a:cubicBezTo>
                  <a:lnTo>
                    <a:pt x="3886200" y="4572000"/>
                  </a:lnTo>
                  <a:cubicBezTo>
                    <a:pt x="3928282" y="4572000"/>
                    <a:pt x="3962400" y="4537882"/>
                    <a:pt x="3962400" y="4495800"/>
                  </a:cubicBezTo>
                  <a:lnTo>
                    <a:pt x="3962400" y="76200"/>
                  </a:lnTo>
                  <a:cubicBezTo>
                    <a:pt x="3962400" y="34109"/>
                    <a:pt x="3928282" y="0"/>
                    <a:pt x="3886200" y="0"/>
                  </a:cubicBezTo>
                  <a:close/>
                  <a:moveTo>
                    <a:pt x="3810000" y="4419600"/>
                  </a:moveTo>
                  <a:lnTo>
                    <a:pt x="152400" y="4419600"/>
                  </a:lnTo>
                  <a:lnTo>
                    <a:pt x="152400" y="152400"/>
                  </a:lnTo>
                  <a:lnTo>
                    <a:pt x="3810000" y="152400"/>
                  </a:lnTo>
                  <a:lnTo>
                    <a:pt x="3810000" y="4419600"/>
                  </a:lnTo>
                  <a:close/>
                </a:path>
              </a:pathLst>
            </a:custGeom>
            <a:solidFill>
              <a:srgbClr val="2EA59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4FA88A7-A1E9-4DC3-9B59-8458EAC77D66}"/>
                </a:ext>
              </a:extLst>
            </p:cNvPr>
            <p:cNvSpPr/>
            <p:nvPr/>
          </p:nvSpPr>
          <p:spPr>
            <a:xfrm>
              <a:off x="7924848" y="1142998"/>
              <a:ext cx="457200" cy="4572000"/>
            </a:xfrm>
            <a:custGeom>
              <a:avLst/>
              <a:gdLst>
                <a:gd name="connsiteX0" fmla="*/ 451790 w 457200"/>
                <a:gd name="connsiteY0" fmla="*/ 429017 h 4572000"/>
                <a:gd name="connsiteX1" fmla="*/ 299390 w 457200"/>
                <a:gd name="connsiteY1" fmla="*/ 48017 h 4572000"/>
                <a:gd name="connsiteX2" fmla="*/ 200397 w 457200"/>
                <a:gd name="connsiteY2" fmla="*/ 5431 h 4572000"/>
                <a:gd name="connsiteX3" fmla="*/ 157810 w 457200"/>
                <a:gd name="connsiteY3" fmla="*/ 48017 h 4572000"/>
                <a:gd name="connsiteX4" fmla="*/ 5410 w 457200"/>
                <a:gd name="connsiteY4" fmla="*/ 429017 h 4572000"/>
                <a:gd name="connsiteX5" fmla="*/ 0 w 457200"/>
                <a:gd name="connsiteY5" fmla="*/ 457288 h 4572000"/>
                <a:gd name="connsiteX6" fmla="*/ 0 w 457200"/>
                <a:gd name="connsiteY6" fmla="*/ 4343488 h 4572000"/>
                <a:gd name="connsiteX7" fmla="*/ 228600 w 457200"/>
                <a:gd name="connsiteY7" fmla="*/ 4572088 h 4572000"/>
                <a:gd name="connsiteX8" fmla="*/ 457200 w 457200"/>
                <a:gd name="connsiteY8" fmla="*/ 4343488 h 4572000"/>
                <a:gd name="connsiteX9" fmla="*/ 457200 w 457200"/>
                <a:gd name="connsiteY9" fmla="*/ 457288 h 4572000"/>
                <a:gd name="connsiteX10" fmla="*/ 451790 w 457200"/>
                <a:gd name="connsiteY10" fmla="*/ 429017 h 4572000"/>
                <a:gd name="connsiteX11" fmla="*/ 304800 w 457200"/>
                <a:gd name="connsiteY11" fmla="*/ 4343497 h 4572000"/>
                <a:gd name="connsiteX12" fmla="*/ 228600 w 457200"/>
                <a:gd name="connsiteY12" fmla="*/ 4419697 h 4572000"/>
                <a:gd name="connsiteX13" fmla="*/ 152400 w 457200"/>
                <a:gd name="connsiteY13" fmla="*/ 4343497 h 4572000"/>
                <a:gd name="connsiteX14" fmla="*/ 152400 w 457200"/>
                <a:gd name="connsiteY14" fmla="*/ 4191097 h 4572000"/>
                <a:gd name="connsiteX15" fmla="*/ 304800 w 457200"/>
                <a:gd name="connsiteY15" fmla="*/ 4191097 h 4572000"/>
                <a:gd name="connsiteX16" fmla="*/ 304800 w 457200"/>
                <a:gd name="connsiteY16" fmla="*/ 4343497 h 4572000"/>
                <a:gd name="connsiteX17" fmla="*/ 304800 w 457200"/>
                <a:gd name="connsiteY17" fmla="*/ 4038697 h 4572000"/>
                <a:gd name="connsiteX18" fmla="*/ 152400 w 457200"/>
                <a:gd name="connsiteY18" fmla="*/ 4038697 h 4572000"/>
                <a:gd name="connsiteX19" fmla="*/ 152400 w 457200"/>
                <a:gd name="connsiteY19" fmla="*/ 762097 h 4572000"/>
                <a:gd name="connsiteX20" fmla="*/ 304800 w 457200"/>
                <a:gd name="connsiteY20" fmla="*/ 762097 h 4572000"/>
                <a:gd name="connsiteX21" fmla="*/ 304800 w 457200"/>
                <a:gd name="connsiteY21" fmla="*/ 4038697 h 4572000"/>
                <a:gd name="connsiteX22" fmla="*/ 304800 w 457200"/>
                <a:gd name="connsiteY22" fmla="*/ 609697 h 4572000"/>
                <a:gd name="connsiteX23" fmla="*/ 152400 w 457200"/>
                <a:gd name="connsiteY23" fmla="*/ 609697 h 4572000"/>
                <a:gd name="connsiteX24" fmla="*/ 152400 w 457200"/>
                <a:gd name="connsiteY24" fmla="*/ 471927 h 4572000"/>
                <a:gd name="connsiteX25" fmla="*/ 228600 w 457200"/>
                <a:gd name="connsiteY25" fmla="*/ 281427 h 4572000"/>
                <a:gd name="connsiteX26" fmla="*/ 304800 w 457200"/>
                <a:gd name="connsiteY26" fmla="*/ 471927 h 4572000"/>
                <a:gd name="connsiteX27" fmla="*/ 304800 w 457200"/>
                <a:gd name="connsiteY27" fmla="*/ 609697 h 45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7200" h="4572000">
                  <a:moveTo>
                    <a:pt x="451790" y="429017"/>
                  </a:moveTo>
                  <a:lnTo>
                    <a:pt x="299390" y="48017"/>
                  </a:lnTo>
                  <a:cubicBezTo>
                    <a:pt x="283816" y="8917"/>
                    <a:pt x="239496" y="-10142"/>
                    <a:pt x="200397" y="5431"/>
                  </a:cubicBezTo>
                  <a:cubicBezTo>
                    <a:pt x="180956" y="13175"/>
                    <a:pt x="165554" y="28577"/>
                    <a:pt x="157810" y="48017"/>
                  </a:cubicBezTo>
                  <a:lnTo>
                    <a:pt x="5410" y="429017"/>
                  </a:lnTo>
                  <a:cubicBezTo>
                    <a:pt x="1829" y="438009"/>
                    <a:pt x="-10" y="447610"/>
                    <a:pt x="0" y="457288"/>
                  </a:cubicBezTo>
                  <a:lnTo>
                    <a:pt x="0" y="4343488"/>
                  </a:lnTo>
                  <a:cubicBezTo>
                    <a:pt x="0" y="4469742"/>
                    <a:pt x="102346" y="4572088"/>
                    <a:pt x="228600" y="4572088"/>
                  </a:cubicBezTo>
                  <a:cubicBezTo>
                    <a:pt x="354854" y="4572088"/>
                    <a:pt x="457200" y="4469742"/>
                    <a:pt x="457200" y="4343488"/>
                  </a:cubicBezTo>
                  <a:lnTo>
                    <a:pt x="457200" y="457288"/>
                  </a:lnTo>
                  <a:cubicBezTo>
                    <a:pt x="457210" y="447610"/>
                    <a:pt x="455371" y="438018"/>
                    <a:pt x="451790" y="429017"/>
                  </a:cubicBezTo>
                  <a:close/>
                  <a:moveTo>
                    <a:pt x="304800" y="4343497"/>
                  </a:moveTo>
                  <a:cubicBezTo>
                    <a:pt x="304800" y="4385579"/>
                    <a:pt x="270681" y="4419697"/>
                    <a:pt x="228600" y="4419697"/>
                  </a:cubicBezTo>
                  <a:cubicBezTo>
                    <a:pt x="186519" y="4419697"/>
                    <a:pt x="152400" y="4385579"/>
                    <a:pt x="152400" y="4343497"/>
                  </a:cubicBezTo>
                  <a:lnTo>
                    <a:pt x="152400" y="4191097"/>
                  </a:lnTo>
                  <a:lnTo>
                    <a:pt x="304800" y="4191097"/>
                  </a:lnTo>
                  <a:lnTo>
                    <a:pt x="304800" y="4343497"/>
                  </a:lnTo>
                  <a:close/>
                  <a:moveTo>
                    <a:pt x="304800" y="4038697"/>
                  </a:moveTo>
                  <a:lnTo>
                    <a:pt x="152400" y="4038697"/>
                  </a:lnTo>
                  <a:lnTo>
                    <a:pt x="152400" y="762097"/>
                  </a:lnTo>
                  <a:lnTo>
                    <a:pt x="304800" y="762097"/>
                  </a:lnTo>
                  <a:lnTo>
                    <a:pt x="304800" y="4038697"/>
                  </a:lnTo>
                  <a:close/>
                  <a:moveTo>
                    <a:pt x="304800" y="609697"/>
                  </a:moveTo>
                  <a:lnTo>
                    <a:pt x="152400" y="609697"/>
                  </a:lnTo>
                  <a:lnTo>
                    <a:pt x="152400" y="471927"/>
                  </a:lnTo>
                  <a:lnTo>
                    <a:pt x="228600" y="281427"/>
                  </a:lnTo>
                  <a:lnTo>
                    <a:pt x="304800" y="471927"/>
                  </a:lnTo>
                  <a:lnTo>
                    <a:pt x="304800" y="609697"/>
                  </a:lnTo>
                  <a:close/>
                </a:path>
              </a:pathLst>
            </a:custGeom>
            <a:solidFill>
              <a:srgbClr val="2F79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13BB6802-817D-442E-A0C5-D38E0A6E2105}"/>
                </a:ext>
              </a:extLst>
            </p:cNvPr>
            <p:cNvSpPr/>
            <p:nvPr/>
          </p:nvSpPr>
          <p:spPr>
            <a:xfrm>
              <a:off x="4114831" y="1905095"/>
              <a:ext cx="1676400" cy="1676400"/>
            </a:xfrm>
            <a:custGeom>
              <a:avLst/>
              <a:gdLst>
                <a:gd name="connsiteX0" fmla="*/ 838217 w 1676400"/>
                <a:gd name="connsiteY0" fmla="*/ 0 h 1676400"/>
                <a:gd name="connsiteX1" fmla="*/ 17 w 1676400"/>
                <a:gd name="connsiteY1" fmla="*/ 838200 h 1676400"/>
                <a:gd name="connsiteX2" fmla="*/ 827673 w 1676400"/>
                <a:gd name="connsiteY2" fmla="*/ 1676400 h 1676400"/>
                <a:gd name="connsiteX3" fmla="*/ 838217 w 1676400"/>
                <a:gd name="connsiteY3" fmla="*/ 1676400 h 1676400"/>
                <a:gd name="connsiteX4" fmla="*/ 1676417 w 1676400"/>
                <a:gd name="connsiteY4" fmla="*/ 838200 h 1676400"/>
                <a:gd name="connsiteX5" fmla="*/ 838217 w 1676400"/>
                <a:gd name="connsiteY5" fmla="*/ 0 h 1676400"/>
                <a:gd name="connsiteX6" fmla="*/ 914417 w 1676400"/>
                <a:gd name="connsiteY6" fmla="*/ 156591 h 1676400"/>
                <a:gd name="connsiteX7" fmla="*/ 1266309 w 1676400"/>
                <a:gd name="connsiteY7" fmla="*/ 302362 h 1676400"/>
                <a:gd name="connsiteX8" fmla="*/ 914417 w 1676400"/>
                <a:gd name="connsiteY8" fmla="*/ 654253 h 1676400"/>
                <a:gd name="connsiteX9" fmla="*/ 914417 w 1676400"/>
                <a:gd name="connsiteY9" fmla="*/ 156591 h 1676400"/>
                <a:gd name="connsiteX10" fmla="*/ 302445 w 1676400"/>
                <a:gd name="connsiteY10" fmla="*/ 1266244 h 1676400"/>
                <a:gd name="connsiteX11" fmla="*/ 410230 w 1676400"/>
                <a:gd name="connsiteY11" fmla="*/ 302381 h 1676400"/>
                <a:gd name="connsiteX12" fmla="*/ 762008 w 1676400"/>
                <a:gd name="connsiteY12" fmla="*/ 156658 h 1676400"/>
                <a:gd name="connsiteX13" fmla="*/ 762008 w 1676400"/>
                <a:gd name="connsiteY13" fmla="*/ 838191 h 1676400"/>
                <a:gd name="connsiteX14" fmla="*/ 767037 w 1676400"/>
                <a:gd name="connsiteY14" fmla="*/ 864099 h 1676400"/>
                <a:gd name="connsiteX15" fmla="*/ 767799 w 1676400"/>
                <a:gd name="connsiteY15" fmla="*/ 867146 h 1676400"/>
                <a:gd name="connsiteX16" fmla="*/ 770542 w 1676400"/>
                <a:gd name="connsiteY16" fmla="*/ 871414 h 1676400"/>
                <a:gd name="connsiteX17" fmla="*/ 781667 w 1676400"/>
                <a:gd name="connsiteY17" fmla="*/ 888101 h 1676400"/>
                <a:gd name="connsiteX18" fmla="*/ 784334 w 1676400"/>
                <a:gd name="connsiteY18" fmla="*/ 892064 h 1676400"/>
                <a:gd name="connsiteX19" fmla="*/ 1266299 w 1676400"/>
                <a:gd name="connsiteY19" fmla="*/ 1374029 h 1676400"/>
                <a:gd name="connsiteX20" fmla="*/ 302445 w 1676400"/>
                <a:gd name="connsiteY20" fmla="*/ 1266244 h 1676400"/>
                <a:gd name="connsiteX21" fmla="*/ 1374132 w 1676400"/>
                <a:gd name="connsiteY21" fmla="*/ 1266282 h 1676400"/>
                <a:gd name="connsiteX22" fmla="*/ 945964 w 1676400"/>
                <a:gd name="connsiteY22" fmla="*/ 838191 h 1676400"/>
                <a:gd name="connsiteX23" fmla="*/ 1374132 w 1676400"/>
                <a:gd name="connsiteY23" fmla="*/ 410099 h 1676400"/>
                <a:gd name="connsiteX24" fmla="*/ 1374132 w 1676400"/>
                <a:gd name="connsiteY24" fmla="*/ 1266282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76400" h="1676400">
                  <a:moveTo>
                    <a:pt x="838217" y="0"/>
                  </a:moveTo>
                  <a:cubicBezTo>
                    <a:pt x="375293" y="0"/>
                    <a:pt x="17" y="375275"/>
                    <a:pt x="17" y="838200"/>
                  </a:cubicBezTo>
                  <a:cubicBezTo>
                    <a:pt x="-2898" y="1298210"/>
                    <a:pt x="367653" y="1673485"/>
                    <a:pt x="827673" y="1676400"/>
                  </a:cubicBezTo>
                  <a:cubicBezTo>
                    <a:pt x="831188" y="1676419"/>
                    <a:pt x="834702" y="1676419"/>
                    <a:pt x="838217" y="1676400"/>
                  </a:cubicBezTo>
                  <a:cubicBezTo>
                    <a:pt x="1301142" y="1676400"/>
                    <a:pt x="1676417" y="1301124"/>
                    <a:pt x="1676417" y="838200"/>
                  </a:cubicBezTo>
                  <a:cubicBezTo>
                    <a:pt x="1676417" y="375275"/>
                    <a:pt x="1301142" y="0"/>
                    <a:pt x="838217" y="0"/>
                  </a:cubicBezTo>
                  <a:close/>
                  <a:moveTo>
                    <a:pt x="914417" y="156591"/>
                  </a:moveTo>
                  <a:cubicBezTo>
                    <a:pt x="1043233" y="170564"/>
                    <a:pt x="1165344" y="221151"/>
                    <a:pt x="1266309" y="302362"/>
                  </a:cubicBezTo>
                  <a:lnTo>
                    <a:pt x="914417" y="654253"/>
                  </a:lnTo>
                  <a:lnTo>
                    <a:pt x="914417" y="156591"/>
                  </a:lnTo>
                  <a:close/>
                  <a:moveTo>
                    <a:pt x="302445" y="1266244"/>
                  </a:moveTo>
                  <a:cubicBezTo>
                    <a:pt x="66044" y="970321"/>
                    <a:pt x="114308" y="538782"/>
                    <a:pt x="410230" y="302381"/>
                  </a:cubicBezTo>
                  <a:cubicBezTo>
                    <a:pt x="511386" y="221571"/>
                    <a:pt x="633344" y="171050"/>
                    <a:pt x="762008" y="156658"/>
                  </a:cubicBezTo>
                  <a:lnTo>
                    <a:pt x="762008" y="838191"/>
                  </a:lnTo>
                  <a:cubicBezTo>
                    <a:pt x="762160" y="847049"/>
                    <a:pt x="763865" y="855821"/>
                    <a:pt x="767037" y="864099"/>
                  </a:cubicBezTo>
                  <a:cubicBezTo>
                    <a:pt x="767418" y="865089"/>
                    <a:pt x="767037" y="866156"/>
                    <a:pt x="767799" y="867146"/>
                  </a:cubicBezTo>
                  <a:cubicBezTo>
                    <a:pt x="768561" y="868137"/>
                    <a:pt x="769780" y="869890"/>
                    <a:pt x="770542" y="871414"/>
                  </a:cubicBezTo>
                  <a:cubicBezTo>
                    <a:pt x="773476" y="877453"/>
                    <a:pt x="777219" y="883072"/>
                    <a:pt x="781667" y="888101"/>
                  </a:cubicBezTo>
                  <a:cubicBezTo>
                    <a:pt x="782734" y="889321"/>
                    <a:pt x="783191" y="890921"/>
                    <a:pt x="784334" y="892064"/>
                  </a:cubicBezTo>
                  <a:lnTo>
                    <a:pt x="1266299" y="1374029"/>
                  </a:lnTo>
                  <a:cubicBezTo>
                    <a:pt x="970377" y="1610430"/>
                    <a:pt x="538846" y="1562176"/>
                    <a:pt x="302445" y="1266244"/>
                  </a:cubicBezTo>
                  <a:close/>
                  <a:moveTo>
                    <a:pt x="1374132" y="1266282"/>
                  </a:moveTo>
                  <a:lnTo>
                    <a:pt x="945964" y="838191"/>
                  </a:lnTo>
                  <a:lnTo>
                    <a:pt x="1374132" y="410099"/>
                  </a:lnTo>
                  <a:cubicBezTo>
                    <a:pt x="1573985" y="660511"/>
                    <a:pt x="1573985" y="1015879"/>
                    <a:pt x="1374132" y="1266282"/>
                  </a:cubicBezTo>
                  <a:close/>
                </a:path>
              </a:pathLst>
            </a:custGeom>
            <a:solidFill>
              <a:srgbClr val="1F64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C47D434F-0498-4836-8579-C4B2127EA7E7}"/>
                </a:ext>
              </a:extLst>
            </p:cNvPr>
            <p:cNvSpPr/>
            <p:nvPr/>
          </p:nvSpPr>
          <p:spPr>
            <a:xfrm>
              <a:off x="7162848" y="2362295"/>
              <a:ext cx="304800" cy="152400"/>
            </a:xfrm>
            <a:custGeom>
              <a:avLst/>
              <a:gdLst>
                <a:gd name="connsiteX0" fmla="*/ 0 w 304800"/>
                <a:gd name="connsiteY0" fmla="*/ 0 h 152400"/>
                <a:gd name="connsiteX1" fmla="*/ 304800 w 304800"/>
                <a:gd name="connsiteY1" fmla="*/ 0 h 152400"/>
                <a:gd name="connsiteX2" fmla="*/ 304800 w 304800"/>
                <a:gd name="connsiteY2" fmla="*/ 152400 h 152400"/>
                <a:gd name="connsiteX3" fmla="*/ 0 w 3048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152400">
                  <a:moveTo>
                    <a:pt x="0" y="0"/>
                  </a:moveTo>
                  <a:lnTo>
                    <a:pt x="304800" y="0"/>
                  </a:lnTo>
                  <a:lnTo>
                    <a:pt x="3048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F79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402726F-87EC-4F9C-80E9-D0C61E2CC6B1}"/>
                </a:ext>
              </a:extLst>
            </p:cNvPr>
            <p:cNvSpPr/>
            <p:nvPr/>
          </p:nvSpPr>
          <p:spPr>
            <a:xfrm>
              <a:off x="6248448" y="2362295"/>
              <a:ext cx="762000" cy="152400"/>
            </a:xfrm>
            <a:custGeom>
              <a:avLst/>
              <a:gdLst>
                <a:gd name="connsiteX0" fmla="*/ 0 w 762000"/>
                <a:gd name="connsiteY0" fmla="*/ 0 h 152400"/>
                <a:gd name="connsiteX1" fmla="*/ 762000 w 762000"/>
                <a:gd name="connsiteY1" fmla="*/ 0 h 152400"/>
                <a:gd name="connsiteX2" fmla="*/ 762000 w 762000"/>
                <a:gd name="connsiteY2" fmla="*/ 152400 h 152400"/>
                <a:gd name="connsiteX3" fmla="*/ 0 w 7620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152400">
                  <a:moveTo>
                    <a:pt x="0" y="0"/>
                  </a:moveTo>
                  <a:lnTo>
                    <a:pt x="762000" y="0"/>
                  </a:lnTo>
                  <a:lnTo>
                    <a:pt x="762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F79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1BFBE56D-057E-45F8-B07F-77B5576FCC09}"/>
                </a:ext>
              </a:extLst>
            </p:cNvPr>
            <p:cNvSpPr/>
            <p:nvPr/>
          </p:nvSpPr>
          <p:spPr>
            <a:xfrm>
              <a:off x="7010448" y="2971895"/>
              <a:ext cx="457200" cy="152400"/>
            </a:xfrm>
            <a:custGeom>
              <a:avLst/>
              <a:gdLst>
                <a:gd name="connsiteX0" fmla="*/ 0 w 457200"/>
                <a:gd name="connsiteY0" fmla="*/ 0 h 152400"/>
                <a:gd name="connsiteX1" fmla="*/ 457200 w 457200"/>
                <a:gd name="connsiteY1" fmla="*/ 0 h 152400"/>
                <a:gd name="connsiteX2" fmla="*/ 457200 w 457200"/>
                <a:gd name="connsiteY2" fmla="*/ 152400 h 152400"/>
                <a:gd name="connsiteX3" fmla="*/ 0 w 4572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7200" h="152400">
                  <a:moveTo>
                    <a:pt x="0" y="0"/>
                  </a:moveTo>
                  <a:lnTo>
                    <a:pt x="457200" y="0"/>
                  </a:lnTo>
                  <a:lnTo>
                    <a:pt x="4572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F79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01BCDD64-594C-4694-AC26-0622A9A68DDD}"/>
                </a:ext>
              </a:extLst>
            </p:cNvPr>
            <p:cNvSpPr/>
            <p:nvPr/>
          </p:nvSpPr>
          <p:spPr>
            <a:xfrm>
              <a:off x="6248448" y="2971895"/>
              <a:ext cx="609600" cy="152400"/>
            </a:xfrm>
            <a:custGeom>
              <a:avLst/>
              <a:gdLst>
                <a:gd name="connsiteX0" fmla="*/ 0 w 609600"/>
                <a:gd name="connsiteY0" fmla="*/ 0 h 152400"/>
                <a:gd name="connsiteX1" fmla="*/ 609600 w 609600"/>
                <a:gd name="connsiteY1" fmla="*/ 0 h 152400"/>
                <a:gd name="connsiteX2" fmla="*/ 609600 w 609600"/>
                <a:gd name="connsiteY2" fmla="*/ 152400 h 152400"/>
                <a:gd name="connsiteX3" fmla="*/ 0 w 6096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00" h="152400">
                  <a:moveTo>
                    <a:pt x="0" y="0"/>
                  </a:moveTo>
                  <a:lnTo>
                    <a:pt x="609600" y="0"/>
                  </a:lnTo>
                  <a:lnTo>
                    <a:pt x="6096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F79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A3C568CF-0D11-4142-AD09-ED25D4837CF1}"/>
                </a:ext>
              </a:extLst>
            </p:cNvPr>
            <p:cNvSpPr/>
            <p:nvPr/>
          </p:nvSpPr>
          <p:spPr>
            <a:xfrm>
              <a:off x="6705648" y="2667095"/>
              <a:ext cx="762000" cy="152400"/>
            </a:xfrm>
            <a:custGeom>
              <a:avLst/>
              <a:gdLst>
                <a:gd name="connsiteX0" fmla="*/ 0 w 762000"/>
                <a:gd name="connsiteY0" fmla="*/ 0 h 152400"/>
                <a:gd name="connsiteX1" fmla="*/ 762000 w 762000"/>
                <a:gd name="connsiteY1" fmla="*/ 0 h 152400"/>
                <a:gd name="connsiteX2" fmla="*/ 762000 w 762000"/>
                <a:gd name="connsiteY2" fmla="*/ 152400 h 152400"/>
                <a:gd name="connsiteX3" fmla="*/ 0 w 7620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152400">
                  <a:moveTo>
                    <a:pt x="0" y="0"/>
                  </a:moveTo>
                  <a:lnTo>
                    <a:pt x="762000" y="0"/>
                  </a:lnTo>
                  <a:lnTo>
                    <a:pt x="762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F79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6313F50E-0FEA-40CF-B45A-42540F9AD7D8}"/>
                </a:ext>
              </a:extLst>
            </p:cNvPr>
            <p:cNvSpPr/>
            <p:nvPr/>
          </p:nvSpPr>
          <p:spPr>
            <a:xfrm>
              <a:off x="6248448" y="2667095"/>
              <a:ext cx="304800" cy="152400"/>
            </a:xfrm>
            <a:custGeom>
              <a:avLst/>
              <a:gdLst>
                <a:gd name="connsiteX0" fmla="*/ 0 w 304800"/>
                <a:gd name="connsiteY0" fmla="*/ 0 h 152400"/>
                <a:gd name="connsiteX1" fmla="*/ 304800 w 304800"/>
                <a:gd name="connsiteY1" fmla="*/ 0 h 152400"/>
                <a:gd name="connsiteX2" fmla="*/ 304800 w 304800"/>
                <a:gd name="connsiteY2" fmla="*/ 152400 h 152400"/>
                <a:gd name="connsiteX3" fmla="*/ 0 w 3048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152400">
                  <a:moveTo>
                    <a:pt x="0" y="0"/>
                  </a:moveTo>
                  <a:lnTo>
                    <a:pt x="304800" y="0"/>
                  </a:lnTo>
                  <a:lnTo>
                    <a:pt x="3048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F79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8896B63-7ACC-4923-937A-9F1F7D8C335C}"/>
                </a:ext>
              </a:extLst>
            </p:cNvPr>
            <p:cNvSpPr/>
            <p:nvPr/>
          </p:nvSpPr>
          <p:spPr>
            <a:xfrm>
              <a:off x="5943644" y="2362883"/>
              <a:ext cx="152400" cy="142875"/>
            </a:xfrm>
            <a:custGeom>
              <a:avLst/>
              <a:gdLst>
                <a:gd name="connsiteX0" fmla="*/ 130306 w 152400"/>
                <a:gd name="connsiteY0" fmla="*/ 21510 h 142875"/>
                <a:gd name="connsiteX1" fmla="*/ 22102 w 152400"/>
                <a:gd name="connsiteY1" fmla="*/ 21510 h 142875"/>
                <a:gd name="connsiteX2" fmla="*/ 4 w 152400"/>
                <a:gd name="connsiteY2" fmla="*/ 75612 h 142875"/>
                <a:gd name="connsiteX3" fmla="*/ 22102 w 152400"/>
                <a:gd name="connsiteY3" fmla="*/ 129714 h 142875"/>
                <a:gd name="connsiteX4" fmla="*/ 47248 w 152400"/>
                <a:gd name="connsiteY4" fmla="*/ 146478 h 142875"/>
                <a:gd name="connsiteX5" fmla="*/ 76204 w 152400"/>
                <a:gd name="connsiteY5" fmla="*/ 151812 h 142875"/>
                <a:gd name="connsiteX6" fmla="*/ 152404 w 152400"/>
                <a:gd name="connsiteY6" fmla="*/ 77145 h 142875"/>
                <a:gd name="connsiteX7" fmla="*/ 152404 w 152400"/>
                <a:gd name="connsiteY7" fmla="*/ 75612 h 142875"/>
                <a:gd name="connsiteX8" fmla="*/ 130306 w 152400"/>
                <a:gd name="connsiteY8" fmla="*/ 2151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00" h="142875">
                  <a:moveTo>
                    <a:pt x="130306" y="21510"/>
                  </a:moveTo>
                  <a:cubicBezTo>
                    <a:pt x="99940" y="-7170"/>
                    <a:pt x="52467" y="-7170"/>
                    <a:pt x="22102" y="21510"/>
                  </a:cubicBezTo>
                  <a:cubicBezTo>
                    <a:pt x="8176" y="36112"/>
                    <a:pt x="280" y="55438"/>
                    <a:pt x="4" y="75612"/>
                  </a:cubicBezTo>
                  <a:cubicBezTo>
                    <a:pt x="-196" y="95881"/>
                    <a:pt x="7767" y="115379"/>
                    <a:pt x="22102" y="129714"/>
                  </a:cubicBezTo>
                  <a:cubicBezTo>
                    <a:pt x="29684" y="136419"/>
                    <a:pt x="38142" y="142058"/>
                    <a:pt x="47248" y="146478"/>
                  </a:cubicBezTo>
                  <a:cubicBezTo>
                    <a:pt x="56458" y="150126"/>
                    <a:pt x="66298" y="151936"/>
                    <a:pt x="76204" y="151812"/>
                  </a:cubicBezTo>
                  <a:cubicBezTo>
                    <a:pt x="117866" y="152231"/>
                    <a:pt x="151985" y="118808"/>
                    <a:pt x="152404" y="77145"/>
                  </a:cubicBezTo>
                  <a:cubicBezTo>
                    <a:pt x="152413" y="76631"/>
                    <a:pt x="152413" y="76126"/>
                    <a:pt x="152404" y="75612"/>
                  </a:cubicBezTo>
                  <a:cubicBezTo>
                    <a:pt x="152118" y="55428"/>
                    <a:pt x="144231" y="36112"/>
                    <a:pt x="130306" y="21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196B5E12-1B6E-44A6-ABBD-C49C810B5921}"/>
                </a:ext>
              </a:extLst>
            </p:cNvPr>
            <p:cNvSpPr/>
            <p:nvPr/>
          </p:nvSpPr>
          <p:spPr>
            <a:xfrm>
              <a:off x="5943642" y="2668048"/>
              <a:ext cx="152400" cy="142875"/>
            </a:xfrm>
            <a:custGeom>
              <a:avLst/>
              <a:gdLst>
                <a:gd name="connsiteX0" fmla="*/ 146309 w 152400"/>
                <a:gd name="connsiteY0" fmla="*/ 46292 h 142875"/>
                <a:gd name="connsiteX1" fmla="*/ 130307 w 152400"/>
                <a:gd name="connsiteY1" fmla="*/ 21146 h 142875"/>
                <a:gd name="connsiteX2" fmla="*/ 22103 w 152400"/>
                <a:gd name="connsiteY2" fmla="*/ 21146 h 142875"/>
                <a:gd name="connsiteX3" fmla="*/ 6101 w 152400"/>
                <a:gd name="connsiteY3" fmla="*/ 46292 h 142875"/>
                <a:gd name="connsiteX4" fmla="*/ 22103 w 152400"/>
                <a:gd name="connsiteY4" fmla="*/ 129350 h 142875"/>
                <a:gd name="connsiteX5" fmla="*/ 129869 w 152400"/>
                <a:gd name="connsiteY5" fmla="*/ 129797 h 142875"/>
                <a:gd name="connsiteX6" fmla="*/ 152405 w 152400"/>
                <a:gd name="connsiteY6" fmla="*/ 75247 h 142875"/>
                <a:gd name="connsiteX7" fmla="*/ 146309 w 152400"/>
                <a:gd name="connsiteY7" fmla="*/ 46292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142875">
                  <a:moveTo>
                    <a:pt x="146309" y="46292"/>
                  </a:moveTo>
                  <a:cubicBezTo>
                    <a:pt x="142442" y="37062"/>
                    <a:pt x="137032" y="28556"/>
                    <a:pt x="130307" y="21146"/>
                  </a:cubicBezTo>
                  <a:cubicBezTo>
                    <a:pt x="99751" y="-7049"/>
                    <a:pt x="52660" y="-7049"/>
                    <a:pt x="22103" y="21146"/>
                  </a:cubicBezTo>
                  <a:cubicBezTo>
                    <a:pt x="15217" y="28432"/>
                    <a:pt x="9787" y="36967"/>
                    <a:pt x="6101" y="46292"/>
                  </a:cubicBezTo>
                  <a:cubicBezTo>
                    <a:pt x="-6053" y="74648"/>
                    <a:pt x="291" y="107537"/>
                    <a:pt x="22103" y="129350"/>
                  </a:cubicBezTo>
                  <a:cubicBezTo>
                    <a:pt x="51736" y="159229"/>
                    <a:pt x="99989" y="159430"/>
                    <a:pt x="129869" y="129797"/>
                  </a:cubicBezTo>
                  <a:cubicBezTo>
                    <a:pt x="144404" y="115386"/>
                    <a:pt x="152529" y="95726"/>
                    <a:pt x="152405" y="75247"/>
                  </a:cubicBezTo>
                  <a:cubicBezTo>
                    <a:pt x="152662" y="65246"/>
                    <a:pt x="150577" y="55331"/>
                    <a:pt x="146309" y="462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68C356F7-7595-4A47-8AB2-69F02DCBFEB2}"/>
                </a:ext>
              </a:extLst>
            </p:cNvPr>
            <p:cNvSpPr/>
            <p:nvPr/>
          </p:nvSpPr>
          <p:spPr>
            <a:xfrm>
              <a:off x="5943644" y="2971895"/>
              <a:ext cx="152400" cy="152400"/>
            </a:xfrm>
            <a:custGeom>
              <a:avLst/>
              <a:gdLst>
                <a:gd name="connsiteX0" fmla="*/ 76204 w 152400"/>
                <a:gd name="connsiteY0" fmla="*/ 0 h 152400"/>
                <a:gd name="connsiteX1" fmla="*/ 4 w 152400"/>
                <a:gd name="connsiteY1" fmla="*/ 76200 h 152400"/>
                <a:gd name="connsiteX2" fmla="*/ 22102 w 152400"/>
                <a:gd name="connsiteY2" fmla="*/ 130302 h 152400"/>
                <a:gd name="connsiteX3" fmla="*/ 129868 w 152400"/>
                <a:gd name="connsiteY3" fmla="*/ 130750 h 152400"/>
                <a:gd name="connsiteX4" fmla="*/ 152404 w 152400"/>
                <a:gd name="connsiteY4" fmla="*/ 76200 h 152400"/>
                <a:gd name="connsiteX5" fmla="*/ 76204 w 152400"/>
                <a:gd name="connsiteY5" fmla="*/ 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400" h="152400">
                  <a:moveTo>
                    <a:pt x="76204" y="0"/>
                  </a:moveTo>
                  <a:cubicBezTo>
                    <a:pt x="34122" y="0"/>
                    <a:pt x="4" y="34119"/>
                    <a:pt x="4" y="76200"/>
                  </a:cubicBezTo>
                  <a:cubicBezTo>
                    <a:pt x="-196" y="96469"/>
                    <a:pt x="7767" y="115967"/>
                    <a:pt x="22102" y="130302"/>
                  </a:cubicBezTo>
                  <a:cubicBezTo>
                    <a:pt x="51734" y="160182"/>
                    <a:pt x="99988" y="160382"/>
                    <a:pt x="129868" y="130750"/>
                  </a:cubicBezTo>
                  <a:cubicBezTo>
                    <a:pt x="144403" y="116338"/>
                    <a:pt x="152528" y="96679"/>
                    <a:pt x="152404" y="76200"/>
                  </a:cubicBezTo>
                  <a:cubicBezTo>
                    <a:pt x="152404" y="34109"/>
                    <a:pt x="118285" y="0"/>
                    <a:pt x="7620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3C6BDA5-800A-453D-8F52-2C540931D7C1}"/>
                </a:ext>
              </a:extLst>
            </p:cNvPr>
            <p:cNvSpPr/>
            <p:nvPr/>
          </p:nvSpPr>
          <p:spPr>
            <a:xfrm>
              <a:off x="6248448" y="1524095"/>
              <a:ext cx="304800" cy="152400"/>
            </a:xfrm>
            <a:custGeom>
              <a:avLst/>
              <a:gdLst>
                <a:gd name="connsiteX0" fmla="*/ 0 w 304800"/>
                <a:gd name="connsiteY0" fmla="*/ 0 h 152400"/>
                <a:gd name="connsiteX1" fmla="*/ 304800 w 304800"/>
                <a:gd name="connsiteY1" fmla="*/ 0 h 152400"/>
                <a:gd name="connsiteX2" fmla="*/ 304800 w 304800"/>
                <a:gd name="connsiteY2" fmla="*/ 152400 h 152400"/>
                <a:gd name="connsiteX3" fmla="*/ 0 w 3048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152400">
                  <a:moveTo>
                    <a:pt x="0" y="0"/>
                  </a:moveTo>
                  <a:lnTo>
                    <a:pt x="304800" y="0"/>
                  </a:lnTo>
                  <a:lnTo>
                    <a:pt x="304800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82BA30F-E2B4-4332-BE39-E42F67732030}"/>
                </a:ext>
              </a:extLst>
            </p:cNvPr>
            <p:cNvSpPr/>
            <p:nvPr/>
          </p:nvSpPr>
          <p:spPr>
            <a:xfrm>
              <a:off x="5029248" y="1524095"/>
              <a:ext cx="1066800" cy="152400"/>
            </a:xfrm>
            <a:custGeom>
              <a:avLst/>
              <a:gdLst>
                <a:gd name="connsiteX0" fmla="*/ 0 w 1066800"/>
                <a:gd name="connsiteY0" fmla="*/ 0 h 152400"/>
                <a:gd name="connsiteX1" fmla="*/ 1066800 w 1066800"/>
                <a:gd name="connsiteY1" fmla="*/ 0 h 152400"/>
                <a:gd name="connsiteX2" fmla="*/ 1066800 w 1066800"/>
                <a:gd name="connsiteY2" fmla="*/ 152400 h 152400"/>
                <a:gd name="connsiteX3" fmla="*/ 0 w 10668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0" h="152400">
                  <a:moveTo>
                    <a:pt x="0" y="0"/>
                  </a:moveTo>
                  <a:lnTo>
                    <a:pt x="1066800" y="0"/>
                  </a:lnTo>
                  <a:lnTo>
                    <a:pt x="1066800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995EC070-7207-4044-9BB9-A11F272DA4D9}"/>
                </a:ext>
              </a:extLst>
            </p:cNvPr>
            <p:cNvSpPr/>
            <p:nvPr/>
          </p:nvSpPr>
          <p:spPr>
            <a:xfrm>
              <a:off x="4114848" y="3733895"/>
              <a:ext cx="2819400" cy="1676400"/>
            </a:xfrm>
            <a:custGeom>
              <a:avLst/>
              <a:gdLst>
                <a:gd name="connsiteX0" fmla="*/ 2743200 w 2819400"/>
                <a:gd name="connsiteY0" fmla="*/ 1524000 h 1676400"/>
                <a:gd name="connsiteX1" fmla="*/ 152400 w 2819400"/>
                <a:gd name="connsiteY1" fmla="*/ 1524000 h 1676400"/>
                <a:gd name="connsiteX2" fmla="*/ 152400 w 2819400"/>
                <a:gd name="connsiteY2" fmla="*/ 76200 h 1676400"/>
                <a:gd name="connsiteX3" fmla="*/ 76200 w 2819400"/>
                <a:gd name="connsiteY3" fmla="*/ 0 h 1676400"/>
                <a:gd name="connsiteX4" fmla="*/ 0 w 2819400"/>
                <a:gd name="connsiteY4" fmla="*/ 76200 h 1676400"/>
                <a:gd name="connsiteX5" fmla="*/ 0 w 2819400"/>
                <a:gd name="connsiteY5" fmla="*/ 1600200 h 1676400"/>
                <a:gd name="connsiteX6" fmla="*/ 76200 w 2819400"/>
                <a:gd name="connsiteY6" fmla="*/ 1676400 h 1676400"/>
                <a:gd name="connsiteX7" fmla="*/ 2743200 w 2819400"/>
                <a:gd name="connsiteY7" fmla="*/ 1676400 h 1676400"/>
                <a:gd name="connsiteX8" fmla="*/ 2819400 w 2819400"/>
                <a:gd name="connsiteY8" fmla="*/ 1600200 h 1676400"/>
                <a:gd name="connsiteX9" fmla="*/ 2743200 w 2819400"/>
                <a:gd name="connsiteY9" fmla="*/ 15240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19400" h="1676400">
                  <a:moveTo>
                    <a:pt x="2743200" y="1524000"/>
                  </a:moveTo>
                  <a:lnTo>
                    <a:pt x="152400" y="1524000"/>
                  </a:lnTo>
                  <a:lnTo>
                    <a:pt x="152400" y="76200"/>
                  </a:lnTo>
                  <a:cubicBezTo>
                    <a:pt x="152400" y="34119"/>
                    <a:pt x="118281" y="0"/>
                    <a:pt x="76200" y="0"/>
                  </a:cubicBezTo>
                  <a:cubicBezTo>
                    <a:pt x="34119" y="0"/>
                    <a:pt x="0" y="34119"/>
                    <a:pt x="0" y="76200"/>
                  </a:cubicBezTo>
                  <a:lnTo>
                    <a:pt x="0" y="1600200"/>
                  </a:lnTo>
                  <a:cubicBezTo>
                    <a:pt x="0" y="1642282"/>
                    <a:pt x="34119" y="1676400"/>
                    <a:pt x="76200" y="1676400"/>
                  </a:cubicBezTo>
                  <a:lnTo>
                    <a:pt x="2743200" y="1676400"/>
                  </a:lnTo>
                  <a:cubicBezTo>
                    <a:pt x="2785282" y="1676400"/>
                    <a:pt x="2819400" y="1642282"/>
                    <a:pt x="2819400" y="1600200"/>
                  </a:cubicBezTo>
                  <a:cubicBezTo>
                    <a:pt x="2819400" y="1558119"/>
                    <a:pt x="2785282" y="1524000"/>
                    <a:pt x="2743200" y="1524000"/>
                  </a:cubicBezTo>
                  <a:close/>
                </a:path>
              </a:pathLst>
            </a:custGeom>
            <a:solidFill>
              <a:srgbClr val="2F79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84CD92BA-2623-4E70-858C-1FE474D4DFEE}"/>
                </a:ext>
              </a:extLst>
            </p:cNvPr>
            <p:cNvSpPr/>
            <p:nvPr/>
          </p:nvSpPr>
          <p:spPr>
            <a:xfrm>
              <a:off x="4418868" y="4114647"/>
              <a:ext cx="2286000" cy="914400"/>
            </a:xfrm>
            <a:custGeom>
              <a:avLst/>
              <a:gdLst>
                <a:gd name="connsiteX0" fmla="*/ 2259928 w 2286000"/>
                <a:gd name="connsiteY0" fmla="*/ 551708 h 914400"/>
                <a:gd name="connsiteX1" fmla="*/ 2257280 w 2286000"/>
                <a:gd name="connsiteY1" fmla="*/ 549651 h 914400"/>
                <a:gd name="connsiteX2" fmla="*/ 2112500 w 2286000"/>
                <a:gd name="connsiteY2" fmla="*/ 437027 h 914400"/>
                <a:gd name="connsiteX3" fmla="*/ 2273968 w 2286000"/>
                <a:gd name="connsiteY3" fmla="*/ 194863 h 914400"/>
                <a:gd name="connsiteX4" fmla="*/ 2252861 w 2286000"/>
                <a:gd name="connsiteY4" fmla="*/ 89174 h 914400"/>
                <a:gd name="connsiteX5" fmla="*/ 2147171 w 2286000"/>
                <a:gd name="connsiteY5" fmla="*/ 110282 h 914400"/>
                <a:gd name="connsiteX6" fmla="*/ 1991876 w 2286000"/>
                <a:gd name="connsiteY6" fmla="*/ 343149 h 914400"/>
                <a:gd name="connsiteX7" fmla="*/ 1571557 w 2286000"/>
                <a:gd name="connsiteY7" fmla="*/ 16175 h 914400"/>
                <a:gd name="connsiteX8" fmla="*/ 1480116 w 2286000"/>
                <a:gd name="connsiteY8" fmla="*/ 14346 h 914400"/>
                <a:gd name="connsiteX9" fmla="*/ 984054 w 2286000"/>
                <a:gd name="connsiteY9" fmla="*/ 368600 h 914400"/>
                <a:gd name="connsiteX10" fmla="*/ 720250 w 2286000"/>
                <a:gd name="connsiteY10" fmla="*/ 236697 h 914400"/>
                <a:gd name="connsiteX11" fmla="*/ 652127 w 2286000"/>
                <a:gd name="connsiteY11" fmla="*/ 236697 h 914400"/>
                <a:gd name="connsiteX12" fmla="*/ 362567 w 2286000"/>
                <a:gd name="connsiteY12" fmla="*/ 381477 h 914400"/>
                <a:gd name="connsiteX13" fmla="*/ 126881 w 2286000"/>
                <a:gd name="connsiteY13" fmla="*/ 171927 h 914400"/>
                <a:gd name="connsiteX14" fmla="*/ 19286 w 2286000"/>
                <a:gd name="connsiteY14" fmla="*/ 178176 h 914400"/>
                <a:gd name="connsiteX15" fmla="*/ 25535 w 2286000"/>
                <a:gd name="connsiteY15" fmla="*/ 285770 h 914400"/>
                <a:gd name="connsiteX16" fmla="*/ 216035 w 2286000"/>
                <a:gd name="connsiteY16" fmla="*/ 454858 h 914400"/>
                <a:gd name="connsiteX17" fmla="*/ 42375 w 2286000"/>
                <a:gd name="connsiteY17" fmla="*/ 541650 h 914400"/>
                <a:gd name="connsiteX18" fmla="*/ 8771 w 2286000"/>
                <a:gd name="connsiteY18" fmla="*/ 643910 h 914400"/>
                <a:gd name="connsiteX19" fmla="*/ 110974 w 2286000"/>
                <a:gd name="connsiteY19" fmla="*/ 678076 h 914400"/>
                <a:gd name="connsiteX20" fmla="*/ 111031 w 2286000"/>
                <a:gd name="connsiteY20" fmla="*/ 678048 h 914400"/>
                <a:gd name="connsiteX21" fmla="*/ 339631 w 2286000"/>
                <a:gd name="connsiteY21" fmla="*/ 563748 h 914400"/>
                <a:gd name="connsiteX22" fmla="*/ 712478 w 2286000"/>
                <a:gd name="connsiteY22" fmla="*/ 895218 h 914400"/>
                <a:gd name="connsiteX23" fmla="*/ 787230 w 2286000"/>
                <a:gd name="connsiteY23" fmla="*/ 910458 h 914400"/>
                <a:gd name="connsiteX24" fmla="*/ 1222103 w 2286000"/>
                <a:gd name="connsiteY24" fmla="*/ 765678 h 914400"/>
                <a:gd name="connsiteX25" fmla="*/ 1732643 w 2286000"/>
                <a:gd name="connsiteY25" fmla="*/ 911601 h 914400"/>
                <a:gd name="connsiteX26" fmla="*/ 1753370 w 2286000"/>
                <a:gd name="connsiteY26" fmla="*/ 914649 h 914400"/>
                <a:gd name="connsiteX27" fmla="*/ 1816768 w 2286000"/>
                <a:gd name="connsiteY27" fmla="*/ 880740 h 914400"/>
                <a:gd name="connsiteX28" fmla="*/ 2027690 w 2286000"/>
                <a:gd name="connsiteY28" fmla="*/ 564129 h 914400"/>
                <a:gd name="connsiteX29" fmla="*/ 2163707 w 2286000"/>
                <a:gd name="connsiteY29" fmla="*/ 669894 h 914400"/>
                <a:gd name="connsiteX30" fmla="*/ 2270911 w 2286000"/>
                <a:gd name="connsiteY30" fmla="*/ 658912 h 914400"/>
                <a:gd name="connsiteX31" fmla="*/ 2259928 w 2286000"/>
                <a:gd name="connsiteY31" fmla="*/ 551708 h 914400"/>
                <a:gd name="connsiteX32" fmla="*/ 1720842 w 2286000"/>
                <a:gd name="connsiteY32" fmla="*/ 750276 h 914400"/>
                <a:gd name="connsiteX33" fmla="*/ 1240782 w 2286000"/>
                <a:gd name="connsiteY33" fmla="*/ 613116 h 914400"/>
                <a:gd name="connsiteX34" fmla="*/ 1195748 w 2286000"/>
                <a:gd name="connsiteY34" fmla="*/ 614183 h 914400"/>
                <a:gd name="connsiteX35" fmla="*/ 780305 w 2286000"/>
                <a:gd name="connsiteY35" fmla="*/ 752562 h 914400"/>
                <a:gd name="connsiteX36" fmla="*/ 485945 w 2286000"/>
                <a:gd name="connsiteY36" fmla="*/ 490891 h 914400"/>
                <a:gd name="connsiteX37" fmla="*/ 686579 w 2286000"/>
                <a:gd name="connsiteY37" fmla="*/ 390231 h 914400"/>
                <a:gd name="connsiteX38" fmla="*/ 957318 w 2286000"/>
                <a:gd name="connsiteY38" fmla="*/ 526019 h 914400"/>
                <a:gd name="connsiteX39" fmla="*/ 1035651 w 2286000"/>
                <a:gd name="connsiteY39" fmla="*/ 519771 h 914400"/>
                <a:gd name="connsiteX40" fmla="*/ 1522874 w 2286000"/>
                <a:gd name="connsiteY40" fmla="*/ 171841 h 914400"/>
                <a:gd name="connsiteX41" fmla="*/ 1907151 w 2286000"/>
                <a:gd name="connsiteY41" fmla="*/ 470774 h 914400"/>
                <a:gd name="connsiteX42" fmla="*/ 1720842 w 2286000"/>
                <a:gd name="connsiteY42" fmla="*/ 750276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286000" h="914400">
                  <a:moveTo>
                    <a:pt x="2259928" y="551708"/>
                  </a:moveTo>
                  <a:cubicBezTo>
                    <a:pt x="2259062" y="551003"/>
                    <a:pt x="2258185" y="550318"/>
                    <a:pt x="2257280" y="549651"/>
                  </a:cubicBezTo>
                  <a:lnTo>
                    <a:pt x="2112500" y="437027"/>
                  </a:lnTo>
                  <a:lnTo>
                    <a:pt x="2273968" y="194863"/>
                  </a:lnTo>
                  <a:cubicBezTo>
                    <a:pt x="2297323" y="159849"/>
                    <a:pt x="2287875" y="112529"/>
                    <a:pt x="2252861" y="89174"/>
                  </a:cubicBezTo>
                  <a:cubicBezTo>
                    <a:pt x="2217847" y="65819"/>
                    <a:pt x="2170527" y="75267"/>
                    <a:pt x="2147171" y="110282"/>
                  </a:cubicBezTo>
                  <a:lnTo>
                    <a:pt x="1991876" y="343149"/>
                  </a:lnTo>
                  <a:lnTo>
                    <a:pt x="1571557" y="16175"/>
                  </a:lnTo>
                  <a:cubicBezTo>
                    <a:pt x="1544867" y="-4695"/>
                    <a:pt x="1507615" y="-5438"/>
                    <a:pt x="1480116" y="14346"/>
                  </a:cubicBezTo>
                  <a:lnTo>
                    <a:pt x="984054" y="368600"/>
                  </a:lnTo>
                  <a:lnTo>
                    <a:pt x="720250" y="236697"/>
                  </a:lnTo>
                  <a:cubicBezTo>
                    <a:pt x="698809" y="225982"/>
                    <a:pt x="673568" y="225982"/>
                    <a:pt x="652127" y="236697"/>
                  </a:cubicBezTo>
                  <a:lnTo>
                    <a:pt x="362567" y="381477"/>
                  </a:lnTo>
                  <a:lnTo>
                    <a:pt x="126881" y="171927"/>
                  </a:lnTo>
                  <a:cubicBezTo>
                    <a:pt x="95448" y="143943"/>
                    <a:pt x="47271" y="146743"/>
                    <a:pt x="19286" y="178176"/>
                  </a:cubicBezTo>
                  <a:cubicBezTo>
                    <a:pt x="-8698" y="209608"/>
                    <a:pt x="-5898" y="257786"/>
                    <a:pt x="25535" y="285770"/>
                  </a:cubicBezTo>
                  <a:lnTo>
                    <a:pt x="216035" y="454858"/>
                  </a:lnTo>
                  <a:lnTo>
                    <a:pt x="42375" y="541650"/>
                  </a:lnTo>
                  <a:cubicBezTo>
                    <a:pt x="4894" y="560642"/>
                    <a:pt x="-10136" y="606391"/>
                    <a:pt x="8771" y="643910"/>
                  </a:cubicBezTo>
                  <a:cubicBezTo>
                    <a:pt x="27554" y="681572"/>
                    <a:pt x="73312" y="696859"/>
                    <a:pt x="110974" y="678076"/>
                  </a:cubicBezTo>
                  <a:cubicBezTo>
                    <a:pt x="110993" y="678067"/>
                    <a:pt x="111012" y="678057"/>
                    <a:pt x="111031" y="678048"/>
                  </a:cubicBezTo>
                  <a:lnTo>
                    <a:pt x="339631" y="563748"/>
                  </a:lnTo>
                  <a:lnTo>
                    <a:pt x="712478" y="895218"/>
                  </a:lnTo>
                  <a:cubicBezTo>
                    <a:pt x="732871" y="913306"/>
                    <a:pt x="761379" y="919116"/>
                    <a:pt x="787230" y="910458"/>
                  </a:cubicBezTo>
                  <a:lnTo>
                    <a:pt x="1222103" y="765678"/>
                  </a:lnTo>
                  <a:lnTo>
                    <a:pt x="1732643" y="911601"/>
                  </a:lnTo>
                  <a:cubicBezTo>
                    <a:pt x="1739387" y="913525"/>
                    <a:pt x="1746359" y="914553"/>
                    <a:pt x="1753370" y="914649"/>
                  </a:cubicBezTo>
                  <a:cubicBezTo>
                    <a:pt x="1778839" y="914649"/>
                    <a:pt x="1802633" y="901933"/>
                    <a:pt x="1816768" y="880740"/>
                  </a:cubicBezTo>
                  <a:lnTo>
                    <a:pt x="2027690" y="564129"/>
                  </a:lnTo>
                  <a:lnTo>
                    <a:pt x="2163707" y="669894"/>
                  </a:lnTo>
                  <a:cubicBezTo>
                    <a:pt x="2196340" y="696459"/>
                    <a:pt x="2244336" y="691545"/>
                    <a:pt x="2270911" y="658912"/>
                  </a:cubicBezTo>
                  <a:cubicBezTo>
                    <a:pt x="2297485" y="626279"/>
                    <a:pt x="2292571" y="578273"/>
                    <a:pt x="2259928" y="551708"/>
                  </a:cubicBezTo>
                  <a:close/>
                  <a:moveTo>
                    <a:pt x="1720842" y="750276"/>
                  </a:moveTo>
                  <a:lnTo>
                    <a:pt x="1240782" y="613116"/>
                  </a:lnTo>
                  <a:cubicBezTo>
                    <a:pt x="1226009" y="608925"/>
                    <a:pt x="1210311" y="609296"/>
                    <a:pt x="1195748" y="614183"/>
                  </a:cubicBezTo>
                  <a:lnTo>
                    <a:pt x="780305" y="752562"/>
                  </a:lnTo>
                  <a:lnTo>
                    <a:pt x="485945" y="490891"/>
                  </a:lnTo>
                  <a:lnTo>
                    <a:pt x="686579" y="390231"/>
                  </a:lnTo>
                  <a:lnTo>
                    <a:pt x="957318" y="526019"/>
                  </a:lnTo>
                  <a:cubicBezTo>
                    <a:pt x="982569" y="538602"/>
                    <a:pt x="1012706" y="536192"/>
                    <a:pt x="1035651" y="519771"/>
                  </a:cubicBezTo>
                  <a:lnTo>
                    <a:pt x="1522874" y="171841"/>
                  </a:lnTo>
                  <a:lnTo>
                    <a:pt x="1907151" y="470774"/>
                  </a:lnTo>
                  <a:lnTo>
                    <a:pt x="1720842" y="750276"/>
                  </a:lnTo>
                  <a:close/>
                </a:path>
              </a:pathLst>
            </a:custGeom>
            <a:solidFill>
              <a:srgbClr val="1F64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A7823FBB-8B58-4CDE-B62F-27AE513DC9C0}"/>
                </a:ext>
              </a:extLst>
            </p:cNvPr>
            <p:cNvSpPr/>
            <p:nvPr/>
          </p:nvSpPr>
          <p:spPr>
            <a:xfrm>
              <a:off x="7010448" y="4191095"/>
              <a:ext cx="457200" cy="152400"/>
            </a:xfrm>
            <a:custGeom>
              <a:avLst/>
              <a:gdLst>
                <a:gd name="connsiteX0" fmla="*/ 381000 w 457200"/>
                <a:gd name="connsiteY0" fmla="*/ 0 h 152400"/>
                <a:gd name="connsiteX1" fmla="*/ 76200 w 457200"/>
                <a:gd name="connsiteY1" fmla="*/ 0 h 152400"/>
                <a:gd name="connsiteX2" fmla="*/ 0 w 457200"/>
                <a:gd name="connsiteY2" fmla="*/ 76200 h 152400"/>
                <a:gd name="connsiteX3" fmla="*/ 76200 w 457200"/>
                <a:gd name="connsiteY3" fmla="*/ 152400 h 152400"/>
                <a:gd name="connsiteX4" fmla="*/ 381000 w 457200"/>
                <a:gd name="connsiteY4" fmla="*/ 152400 h 152400"/>
                <a:gd name="connsiteX5" fmla="*/ 457200 w 457200"/>
                <a:gd name="connsiteY5" fmla="*/ 76200 h 152400"/>
                <a:gd name="connsiteX6" fmla="*/ 381000 w 457200"/>
                <a:gd name="connsiteY6" fmla="*/ 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00" h="152400">
                  <a:moveTo>
                    <a:pt x="381000" y="0"/>
                  </a:moveTo>
                  <a:lnTo>
                    <a:pt x="76200" y="0"/>
                  </a:lnTo>
                  <a:cubicBezTo>
                    <a:pt x="34119" y="0"/>
                    <a:pt x="0" y="34119"/>
                    <a:pt x="0" y="76200"/>
                  </a:cubicBezTo>
                  <a:cubicBezTo>
                    <a:pt x="0" y="118281"/>
                    <a:pt x="34119" y="152400"/>
                    <a:pt x="76200" y="152400"/>
                  </a:cubicBezTo>
                  <a:lnTo>
                    <a:pt x="381000" y="152400"/>
                  </a:lnTo>
                  <a:cubicBezTo>
                    <a:pt x="423081" y="152400"/>
                    <a:pt x="457200" y="118281"/>
                    <a:pt x="457200" y="76200"/>
                  </a:cubicBezTo>
                  <a:cubicBezTo>
                    <a:pt x="457200" y="34119"/>
                    <a:pt x="423081" y="0"/>
                    <a:pt x="3810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1C3CE034-567D-491A-834E-53CCCB988FE0}"/>
                </a:ext>
              </a:extLst>
            </p:cNvPr>
            <p:cNvSpPr/>
            <p:nvPr/>
          </p:nvSpPr>
          <p:spPr>
            <a:xfrm>
              <a:off x="7010448" y="4648295"/>
              <a:ext cx="457200" cy="152400"/>
            </a:xfrm>
            <a:custGeom>
              <a:avLst/>
              <a:gdLst>
                <a:gd name="connsiteX0" fmla="*/ 381000 w 457200"/>
                <a:gd name="connsiteY0" fmla="*/ 0 h 152400"/>
                <a:gd name="connsiteX1" fmla="*/ 76200 w 457200"/>
                <a:gd name="connsiteY1" fmla="*/ 0 h 152400"/>
                <a:gd name="connsiteX2" fmla="*/ 0 w 457200"/>
                <a:gd name="connsiteY2" fmla="*/ 76200 h 152400"/>
                <a:gd name="connsiteX3" fmla="*/ 76200 w 457200"/>
                <a:gd name="connsiteY3" fmla="*/ 152400 h 152400"/>
                <a:gd name="connsiteX4" fmla="*/ 381000 w 457200"/>
                <a:gd name="connsiteY4" fmla="*/ 152400 h 152400"/>
                <a:gd name="connsiteX5" fmla="*/ 457200 w 457200"/>
                <a:gd name="connsiteY5" fmla="*/ 76200 h 152400"/>
                <a:gd name="connsiteX6" fmla="*/ 381000 w 457200"/>
                <a:gd name="connsiteY6" fmla="*/ 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00" h="152400">
                  <a:moveTo>
                    <a:pt x="381000" y="0"/>
                  </a:moveTo>
                  <a:lnTo>
                    <a:pt x="76200" y="0"/>
                  </a:lnTo>
                  <a:cubicBezTo>
                    <a:pt x="34119" y="0"/>
                    <a:pt x="0" y="34119"/>
                    <a:pt x="0" y="76200"/>
                  </a:cubicBezTo>
                  <a:cubicBezTo>
                    <a:pt x="0" y="118281"/>
                    <a:pt x="34119" y="152400"/>
                    <a:pt x="76200" y="152400"/>
                  </a:cubicBezTo>
                  <a:lnTo>
                    <a:pt x="381000" y="152400"/>
                  </a:lnTo>
                  <a:cubicBezTo>
                    <a:pt x="423081" y="152400"/>
                    <a:pt x="457200" y="118281"/>
                    <a:pt x="457200" y="76200"/>
                  </a:cubicBezTo>
                  <a:cubicBezTo>
                    <a:pt x="457200" y="34119"/>
                    <a:pt x="423081" y="0"/>
                    <a:pt x="3810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FBC48E51-C161-4DF9-A6C3-0A0B3A427AB7}"/>
              </a:ext>
            </a:extLst>
          </p:cNvPr>
          <p:cNvGrpSpPr/>
          <p:nvPr/>
        </p:nvGrpSpPr>
        <p:grpSpPr>
          <a:xfrm>
            <a:off x="10449707" y="4551365"/>
            <a:ext cx="436586" cy="436586"/>
            <a:chOff x="2947987" y="281037"/>
            <a:chExt cx="6296025" cy="6296025"/>
          </a:xfrm>
          <a:solidFill>
            <a:srgbClr val="2EA591"/>
          </a:solidFill>
        </p:grpSpPr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A57BF540-4FA5-40DF-8DBA-74FAEC2DE36D}"/>
                </a:ext>
              </a:extLst>
            </p:cNvPr>
            <p:cNvSpPr/>
            <p:nvPr/>
          </p:nvSpPr>
          <p:spPr>
            <a:xfrm>
              <a:off x="3856521" y="4546086"/>
              <a:ext cx="1117037" cy="1117037"/>
            </a:xfrm>
            <a:custGeom>
              <a:avLst/>
              <a:gdLst>
                <a:gd name="connsiteX0" fmla="*/ 411600 w 1117036"/>
                <a:gd name="connsiteY0" fmla="*/ 0 h 1117036"/>
                <a:gd name="connsiteX1" fmla="*/ 0 w 1117036"/>
                <a:gd name="connsiteY1" fmla="*/ 131894 h 1117036"/>
                <a:gd name="connsiteX2" fmla="*/ 117812 w 1117036"/>
                <a:gd name="connsiteY2" fmla="*/ 297357 h 1117036"/>
                <a:gd name="connsiteX3" fmla="*/ 411600 w 1117036"/>
                <a:gd name="connsiteY3" fmla="*/ 203098 h 1117036"/>
                <a:gd name="connsiteX4" fmla="*/ 919344 w 1117036"/>
                <a:gd name="connsiteY4" fmla="*/ 710842 h 1117036"/>
                <a:gd name="connsiteX5" fmla="*/ 825084 w 1117036"/>
                <a:gd name="connsiteY5" fmla="*/ 1004629 h 1117036"/>
                <a:gd name="connsiteX6" fmla="*/ 990547 w 1117036"/>
                <a:gd name="connsiteY6" fmla="*/ 1122441 h 1117036"/>
                <a:gd name="connsiteX7" fmla="*/ 1122441 w 1117036"/>
                <a:gd name="connsiteY7" fmla="*/ 710842 h 1117036"/>
                <a:gd name="connsiteX8" fmla="*/ 411600 w 1117036"/>
                <a:gd name="connsiteY8" fmla="*/ 0 h 1117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7036" h="1117036">
                  <a:moveTo>
                    <a:pt x="411600" y="0"/>
                  </a:moveTo>
                  <a:cubicBezTo>
                    <a:pt x="263541" y="0"/>
                    <a:pt x="121283" y="45618"/>
                    <a:pt x="0" y="131894"/>
                  </a:cubicBezTo>
                  <a:lnTo>
                    <a:pt x="117812" y="297357"/>
                  </a:lnTo>
                  <a:cubicBezTo>
                    <a:pt x="204436" y="235675"/>
                    <a:pt x="305985" y="203098"/>
                    <a:pt x="411600" y="203098"/>
                  </a:cubicBezTo>
                  <a:cubicBezTo>
                    <a:pt x="691553" y="203098"/>
                    <a:pt x="919344" y="430888"/>
                    <a:pt x="919344" y="710842"/>
                  </a:cubicBezTo>
                  <a:cubicBezTo>
                    <a:pt x="919344" y="816456"/>
                    <a:pt x="886767" y="918005"/>
                    <a:pt x="825084" y="1004629"/>
                  </a:cubicBezTo>
                  <a:lnTo>
                    <a:pt x="990547" y="1122441"/>
                  </a:lnTo>
                  <a:cubicBezTo>
                    <a:pt x="1076824" y="1001158"/>
                    <a:pt x="1122441" y="858900"/>
                    <a:pt x="1122441" y="710842"/>
                  </a:cubicBezTo>
                  <a:cubicBezTo>
                    <a:pt x="1122441" y="318976"/>
                    <a:pt x="803465" y="0"/>
                    <a:pt x="411600" y="0"/>
                  </a:cubicBezTo>
                  <a:close/>
                </a:path>
              </a:pathLst>
            </a:custGeom>
            <a:grpFill/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12056E4B-1011-4C87-91DA-9B4F457617EB}"/>
                </a:ext>
              </a:extLst>
            </p:cNvPr>
            <p:cNvSpPr/>
            <p:nvPr/>
          </p:nvSpPr>
          <p:spPr>
            <a:xfrm>
              <a:off x="3557280" y="4845327"/>
              <a:ext cx="1117037" cy="1117037"/>
            </a:xfrm>
            <a:custGeom>
              <a:avLst/>
              <a:gdLst>
                <a:gd name="connsiteX0" fmla="*/ 710842 w 1117036"/>
                <a:gd name="connsiteY0" fmla="*/ 919344 h 1117036"/>
                <a:gd name="connsiteX1" fmla="*/ 203098 w 1117036"/>
                <a:gd name="connsiteY1" fmla="*/ 411600 h 1117036"/>
                <a:gd name="connsiteX2" fmla="*/ 297357 w 1117036"/>
                <a:gd name="connsiteY2" fmla="*/ 117812 h 1117036"/>
                <a:gd name="connsiteX3" fmla="*/ 131894 w 1117036"/>
                <a:gd name="connsiteY3" fmla="*/ 0 h 1117036"/>
                <a:gd name="connsiteX4" fmla="*/ 0 w 1117036"/>
                <a:gd name="connsiteY4" fmla="*/ 411600 h 1117036"/>
                <a:gd name="connsiteX5" fmla="*/ 710842 w 1117036"/>
                <a:gd name="connsiteY5" fmla="*/ 1122441 h 1117036"/>
                <a:gd name="connsiteX6" fmla="*/ 1122441 w 1117036"/>
                <a:gd name="connsiteY6" fmla="*/ 990547 h 1117036"/>
                <a:gd name="connsiteX7" fmla="*/ 1004629 w 1117036"/>
                <a:gd name="connsiteY7" fmla="*/ 825084 h 1117036"/>
                <a:gd name="connsiteX8" fmla="*/ 710842 w 1117036"/>
                <a:gd name="connsiteY8" fmla="*/ 919344 h 1117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7036" h="1117036">
                  <a:moveTo>
                    <a:pt x="710842" y="919344"/>
                  </a:moveTo>
                  <a:cubicBezTo>
                    <a:pt x="430888" y="919344"/>
                    <a:pt x="203098" y="691553"/>
                    <a:pt x="203098" y="411600"/>
                  </a:cubicBezTo>
                  <a:cubicBezTo>
                    <a:pt x="203098" y="305985"/>
                    <a:pt x="235675" y="204436"/>
                    <a:pt x="297357" y="117812"/>
                  </a:cubicBezTo>
                  <a:lnTo>
                    <a:pt x="131894" y="0"/>
                  </a:lnTo>
                  <a:cubicBezTo>
                    <a:pt x="45618" y="121283"/>
                    <a:pt x="0" y="263541"/>
                    <a:pt x="0" y="411600"/>
                  </a:cubicBezTo>
                  <a:cubicBezTo>
                    <a:pt x="0" y="803465"/>
                    <a:pt x="318976" y="1122441"/>
                    <a:pt x="710842" y="1122441"/>
                  </a:cubicBezTo>
                  <a:cubicBezTo>
                    <a:pt x="858900" y="1122441"/>
                    <a:pt x="1001158" y="1076824"/>
                    <a:pt x="1122441" y="990547"/>
                  </a:cubicBezTo>
                  <a:lnTo>
                    <a:pt x="1004629" y="825084"/>
                  </a:lnTo>
                  <a:cubicBezTo>
                    <a:pt x="918005" y="886767"/>
                    <a:pt x="816456" y="919344"/>
                    <a:pt x="710842" y="919344"/>
                  </a:cubicBezTo>
                  <a:close/>
                </a:path>
              </a:pathLst>
            </a:custGeom>
            <a:grpFill/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C5D779FB-3442-4FCC-8295-522DE7CE2B3A}"/>
                </a:ext>
              </a:extLst>
            </p:cNvPr>
            <p:cNvSpPr/>
            <p:nvPr/>
          </p:nvSpPr>
          <p:spPr>
            <a:xfrm>
              <a:off x="2947987" y="281037"/>
              <a:ext cx="6296025" cy="6296025"/>
            </a:xfrm>
            <a:custGeom>
              <a:avLst/>
              <a:gdLst>
                <a:gd name="connsiteX0" fmla="*/ 5991379 w 6296025"/>
                <a:gd name="connsiteY0" fmla="*/ 2030976 h 6296025"/>
                <a:gd name="connsiteX1" fmla="*/ 5705426 w 6296025"/>
                <a:gd name="connsiteY1" fmla="*/ 2234074 h 6296025"/>
                <a:gd name="connsiteX2" fmla="*/ 4855550 w 6296025"/>
                <a:gd name="connsiteY2" fmla="*/ 2234074 h 6296025"/>
                <a:gd name="connsiteX3" fmla="*/ 4569597 w 6296025"/>
                <a:gd name="connsiteY3" fmla="*/ 2030976 h 6296025"/>
                <a:gd name="connsiteX4" fmla="*/ 4264950 w 6296025"/>
                <a:gd name="connsiteY4" fmla="*/ 2335622 h 6296025"/>
                <a:gd name="connsiteX5" fmla="*/ 4341013 w 6296025"/>
                <a:gd name="connsiteY5" fmla="*/ 2534852 h 6296025"/>
                <a:gd name="connsiteX6" fmla="*/ 3707523 w 6296025"/>
                <a:gd name="connsiteY6" fmla="*/ 3661062 h 6296025"/>
                <a:gd name="connsiteX7" fmla="*/ 3655757 w 6296025"/>
                <a:gd name="connsiteY7" fmla="*/ 3655757 h 6296025"/>
                <a:gd name="connsiteX8" fmla="*/ 3546373 w 6296025"/>
                <a:gd name="connsiteY8" fmla="*/ 3676880 h 6296025"/>
                <a:gd name="connsiteX9" fmla="*/ 3309459 w 6296025"/>
                <a:gd name="connsiteY9" fmla="*/ 3400447 h 6296025"/>
                <a:gd name="connsiteX10" fmla="*/ 3351110 w 6296025"/>
                <a:gd name="connsiteY10" fmla="*/ 3249561 h 6296025"/>
                <a:gd name="connsiteX11" fmla="*/ 3046464 w 6296025"/>
                <a:gd name="connsiteY11" fmla="*/ 2944915 h 6296025"/>
                <a:gd name="connsiteX12" fmla="*/ 2843366 w 6296025"/>
                <a:gd name="connsiteY12" fmla="*/ 3024101 h 6296025"/>
                <a:gd name="connsiteX13" fmla="*/ 2843366 w 6296025"/>
                <a:gd name="connsiteY13" fmla="*/ 2434741 h 6296025"/>
                <a:gd name="connsiteX14" fmla="*/ 2481549 w 6296025"/>
                <a:gd name="connsiteY14" fmla="*/ 1948319 h 6296025"/>
                <a:gd name="connsiteX15" fmla="*/ 1827878 w 6296025"/>
                <a:gd name="connsiteY15" fmla="*/ 1752312 h 6296025"/>
                <a:gd name="connsiteX16" fmla="*/ 1827878 w 6296025"/>
                <a:gd name="connsiteY16" fmla="*/ 1597063 h 6296025"/>
                <a:gd name="connsiteX17" fmla="*/ 2132525 w 6296025"/>
                <a:gd name="connsiteY17" fmla="*/ 1015488 h 6296025"/>
                <a:gd name="connsiteX18" fmla="*/ 2132525 w 6296025"/>
                <a:gd name="connsiteY18" fmla="*/ 742030 h 6296025"/>
                <a:gd name="connsiteX19" fmla="*/ 2274286 w 6296025"/>
                <a:gd name="connsiteY19" fmla="*/ 553015 h 6296025"/>
                <a:gd name="connsiteX20" fmla="*/ 2377372 w 6296025"/>
                <a:gd name="connsiteY20" fmla="*/ 346991 h 6296025"/>
                <a:gd name="connsiteX21" fmla="*/ 2129798 w 6296025"/>
                <a:gd name="connsiteY21" fmla="*/ 264433 h 6296025"/>
                <a:gd name="connsiteX22" fmla="*/ 1838341 w 6296025"/>
                <a:gd name="connsiteY22" fmla="*/ 122077 h 6296025"/>
                <a:gd name="connsiteX23" fmla="*/ 1435914 w 6296025"/>
                <a:gd name="connsiteY23" fmla="*/ 0 h 6296025"/>
                <a:gd name="connsiteX24" fmla="*/ 710445 w 6296025"/>
                <a:gd name="connsiteY24" fmla="*/ 724973 h 6296025"/>
                <a:gd name="connsiteX25" fmla="*/ 710247 w 6296025"/>
                <a:gd name="connsiteY25" fmla="*/ 1032743 h 6296025"/>
                <a:gd name="connsiteX26" fmla="*/ 913146 w 6296025"/>
                <a:gd name="connsiteY26" fmla="*/ 1523133 h 6296025"/>
                <a:gd name="connsiteX27" fmla="*/ 1015488 w 6296025"/>
                <a:gd name="connsiteY27" fmla="*/ 1607625 h 6296025"/>
                <a:gd name="connsiteX28" fmla="*/ 1015488 w 6296025"/>
                <a:gd name="connsiteY28" fmla="*/ 1752312 h 6296025"/>
                <a:gd name="connsiteX29" fmla="*/ 361817 w 6296025"/>
                <a:gd name="connsiteY29" fmla="*/ 1948418 h 6296025"/>
                <a:gd name="connsiteX30" fmla="*/ 0 w 6296025"/>
                <a:gd name="connsiteY30" fmla="*/ 2434841 h 6296025"/>
                <a:gd name="connsiteX31" fmla="*/ 0 w 6296025"/>
                <a:gd name="connsiteY31" fmla="*/ 3452659 h 6296025"/>
                <a:gd name="connsiteX32" fmla="*/ 2699770 w 6296025"/>
                <a:gd name="connsiteY32" fmla="*/ 3452659 h 6296025"/>
                <a:gd name="connsiteX33" fmla="*/ 2181861 w 6296025"/>
                <a:gd name="connsiteY33" fmla="*/ 3970568 h 6296025"/>
                <a:gd name="connsiteX34" fmla="*/ 2051206 w 6296025"/>
                <a:gd name="connsiteY34" fmla="*/ 3839863 h 6296025"/>
                <a:gd name="connsiteX35" fmla="*/ 1833580 w 6296025"/>
                <a:gd name="connsiteY35" fmla="*/ 3984997 h 6296025"/>
                <a:gd name="connsiteX36" fmla="*/ 1657804 w 6296025"/>
                <a:gd name="connsiteY36" fmla="*/ 3912058 h 6296025"/>
                <a:gd name="connsiteX37" fmla="*/ 1606385 w 6296025"/>
                <a:gd name="connsiteY37" fmla="*/ 3655757 h 6296025"/>
                <a:gd name="connsiteX38" fmla="*/ 1033785 w 6296025"/>
                <a:gd name="connsiteY38" fmla="*/ 3655757 h 6296025"/>
                <a:gd name="connsiteX39" fmla="*/ 982366 w 6296025"/>
                <a:gd name="connsiteY39" fmla="*/ 3912058 h 6296025"/>
                <a:gd name="connsiteX40" fmla="*/ 806589 w 6296025"/>
                <a:gd name="connsiteY40" fmla="*/ 3984997 h 6296025"/>
                <a:gd name="connsiteX41" fmla="*/ 588963 w 6296025"/>
                <a:gd name="connsiteY41" fmla="*/ 3839863 h 6296025"/>
                <a:gd name="connsiteX42" fmla="*/ 184107 w 6296025"/>
                <a:gd name="connsiteY42" fmla="*/ 4244720 h 6296025"/>
                <a:gd name="connsiteX43" fmla="*/ 329240 w 6296025"/>
                <a:gd name="connsiteY43" fmla="*/ 4462346 h 6296025"/>
                <a:gd name="connsiteX44" fmla="*/ 256302 w 6296025"/>
                <a:gd name="connsiteY44" fmla="*/ 4638122 h 6296025"/>
                <a:gd name="connsiteX45" fmla="*/ 0 w 6296025"/>
                <a:gd name="connsiteY45" fmla="*/ 4689640 h 6296025"/>
                <a:gd name="connsiteX46" fmla="*/ 0 w 6296025"/>
                <a:gd name="connsiteY46" fmla="*/ 5262241 h 6296025"/>
                <a:gd name="connsiteX47" fmla="*/ 256302 w 6296025"/>
                <a:gd name="connsiteY47" fmla="*/ 5313660 h 6296025"/>
                <a:gd name="connsiteX48" fmla="*/ 329240 w 6296025"/>
                <a:gd name="connsiteY48" fmla="*/ 5489436 h 6296025"/>
                <a:gd name="connsiteX49" fmla="*/ 184107 w 6296025"/>
                <a:gd name="connsiteY49" fmla="*/ 5707062 h 6296025"/>
                <a:gd name="connsiteX50" fmla="*/ 588963 w 6296025"/>
                <a:gd name="connsiteY50" fmla="*/ 6111918 h 6296025"/>
                <a:gd name="connsiteX51" fmla="*/ 806589 w 6296025"/>
                <a:gd name="connsiteY51" fmla="*/ 5966785 h 6296025"/>
                <a:gd name="connsiteX52" fmla="*/ 982366 w 6296025"/>
                <a:gd name="connsiteY52" fmla="*/ 6039724 h 6296025"/>
                <a:gd name="connsiteX53" fmla="*/ 1033884 w 6296025"/>
                <a:gd name="connsiteY53" fmla="*/ 6296025 h 6296025"/>
                <a:gd name="connsiteX54" fmla="*/ 1606484 w 6296025"/>
                <a:gd name="connsiteY54" fmla="*/ 6296025 h 6296025"/>
                <a:gd name="connsiteX55" fmla="*/ 1657903 w 6296025"/>
                <a:gd name="connsiteY55" fmla="*/ 6039724 h 6296025"/>
                <a:gd name="connsiteX56" fmla="*/ 1833680 w 6296025"/>
                <a:gd name="connsiteY56" fmla="*/ 5966785 h 6296025"/>
                <a:gd name="connsiteX57" fmla="*/ 2051305 w 6296025"/>
                <a:gd name="connsiteY57" fmla="*/ 6111918 h 6296025"/>
                <a:gd name="connsiteX58" fmla="*/ 2456162 w 6296025"/>
                <a:gd name="connsiteY58" fmla="*/ 5707062 h 6296025"/>
                <a:gd name="connsiteX59" fmla="*/ 2311028 w 6296025"/>
                <a:gd name="connsiteY59" fmla="*/ 5489436 h 6296025"/>
                <a:gd name="connsiteX60" fmla="*/ 2383967 w 6296025"/>
                <a:gd name="connsiteY60" fmla="*/ 5313660 h 6296025"/>
                <a:gd name="connsiteX61" fmla="*/ 2640269 w 6296025"/>
                <a:gd name="connsiteY61" fmla="*/ 5262142 h 6296025"/>
                <a:gd name="connsiteX62" fmla="*/ 2640269 w 6296025"/>
                <a:gd name="connsiteY62" fmla="*/ 4689541 h 6296025"/>
                <a:gd name="connsiteX63" fmla="*/ 2383967 w 6296025"/>
                <a:gd name="connsiteY63" fmla="*/ 4638122 h 6296025"/>
                <a:gd name="connsiteX64" fmla="*/ 2311028 w 6296025"/>
                <a:gd name="connsiteY64" fmla="*/ 4462346 h 6296025"/>
                <a:gd name="connsiteX65" fmla="*/ 2456162 w 6296025"/>
                <a:gd name="connsiteY65" fmla="*/ 4244720 h 6296025"/>
                <a:gd name="connsiteX66" fmla="*/ 2325458 w 6296025"/>
                <a:gd name="connsiteY66" fmla="*/ 4114164 h 6296025"/>
                <a:gd name="connsiteX67" fmla="*/ 2915958 w 6296025"/>
                <a:gd name="connsiteY67" fmla="*/ 3523664 h 6296025"/>
                <a:gd name="connsiteX68" fmla="*/ 3046464 w 6296025"/>
                <a:gd name="connsiteY68" fmla="*/ 3554208 h 6296025"/>
                <a:gd name="connsiteX69" fmla="*/ 3155847 w 6296025"/>
                <a:gd name="connsiteY69" fmla="*/ 3533085 h 6296025"/>
                <a:gd name="connsiteX70" fmla="*/ 3392761 w 6296025"/>
                <a:gd name="connsiteY70" fmla="*/ 3809518 h 6296025"/>
                <a:gd name="connsiteX71" fmla="*/ 3351110 w 6296025"/>
                <a:gd name="connsiteY71" fmla="*/ 3960403 h 6296025"/>
                <a:gd name="connsiteX72" fmla="*/ 3655757 w 6296025"/>
                <a:gd name="connsiteY72" fmla="*/ 4265049 h 6296025"/>
                <a:gd name="connsiteX73" fmla="*/ 3960403 w 6296025"/>
                <a:gd name="connsiteY73" fmla="*/ 3960403 h 6296025"/>
                <a:gd name="connsiteX74" fmla="*/ 3884341 w 6296025"/>
                <a:gd name="connsiteY74" fmla="*/ 3761173 h 6296025"/>
                <a:gd name="connsiteX75" fmla="*/ 4517781 w 6296025"/>
                <a:gd name="connsiteY75" fmla="*/ 2635013 h 6296025"/>
                <a:gd name="connsiteX76" fmla="*/ 4569696 w 6296025"/>
                <a:gd name="connsiteY76" fmla="*/ 2640269 h 6296025"/>
                <a:gd name="connsiteX77" fmla="*/ 4855649 w 6296025"/>
                <a:gd name="connsiteY77" fmla="*/ 2437171 h 6296025"/>
                <a:gd name="connsiteX78" fmla="*/ 5705525 w 6296025"/>
                <a:gd name="connsiteY78" fmla="*/ 2437171 h 6296025"/>
                <a:gd name="connsiteX79" fmla="*/ 5991478 w 6296025"/>
                <a:gd name="connsiteY79" fmla="*/ 2640269 h 6296025"/>
                <a:gd name="connsiteX80" fmla="*/ 6296124 w 6296025"/>
                <a:gd name="connsiteY80" fmla="*/ 2335622 h 6296025"/>
                <a:gd name="connsiteX81" fmla="*/ 5991379 w 6296025"/>
                <a:gd name="connsiteY81" fmla="*/ 2030976 h 6296025"/>
                <a:gd name="connsiteX82" fmla="*/ 1411022 w 6296025"/>
                <a:gd name="connsiteY82" fmla="*/ 2538720 h 6296025"/>
                <a:gd name="connsiteX83" fmla="*/ 1432245 w 6296025"/>
                <a:gd name="connsiteY83" fmla="*/ 2538720 h 6296025"/>
                <a:gd name="connsiteX84" fmla="*/ 1511232 w 6296025"/>
                <a:gd name="connsiteY84" fmla="*/ 3249561 h 6296025"/>
                <a:gd name="connsiteX85" fmla="*/ 1332035 w 6296025"/>
                <a:gd name="connsiteY85" fmla="*/ 3249561 h 6296025"/>
                <a:gd name="connsiteX86" fmla="*/ 1449996 w 6296025"/>
                <a:gd name="connsiteY86" fmla="*/ 2335622 h 6296025"/>
                <a:gd name="connsiteX87" fmla="*/ 1393271 w 6296025"/>
                <a:gd name="connsiteY87" fmla="*/ 2335622 h 6296025"/>
                <a:gd name="connsiteX88" fmla="*/ 1321126 w 6296025"/>
                <a:gd name="connsiteY88" fmla="*/ 2119335 h 6296025"/>
                <a:gd name="connsiteX89" fmla="*/ 1421683 w 6296025"/>
                <a:gd name="connsiteY89" fmla="*/ 2132525 h 6296025"/>
                <a:gd name="connsiteX90" fmla="*/ 1522091 w 6296025"/>
                <a:gd name="connsiteY90" fmla="*/ 2119335 h 6296025"/>
                <a:gd name="connsiteX91" fmla="*/ 1435914 w 6296025"/>
                <a:gd name="connsiteY91" fmla="*/ 203098 h 6296025"/>
                <a:gd name="connsiteX92" fmla="*/ 1725734 w 6296025"/>
                <a:gd name="connsiteY92" fmla="*/ 290812 h 6296025"/>
                <a:gd name="connsiteX93" fmla="*/ 2065487 w 6296025"/>
                <a:gd name="connsiteY93" fmla="*/ 456970 h 6296025"/>
                <a:gd name="connsiteX94" fmla="*/ 2090874 w 6296025"/>
                <a:gd name="connsiteY94" fmla="*/ 465498 h 6296025"/>
                <a:gd name="connsiteX95" fmla="*/ 1690282 w 6296025"/>
                <a:gd name="connsiteY95" fmla="*/ 710842 h 6296025"/>
                <a:gd name="connsiteX96" fmla="*/ 1440674 w 6296025"/>
                <a:gd name="connsiteY96" fmla="*/ 635275 h 6296025"/>
                <a:gd name="connsiteX97" fmla="*/ 1226023 w 6296025"/>
                <a:gd name="connsiteY97" fmla="*/ 492125 h 6296025"/>
                <a:gd name="connsiteX98" fmla="*/ 1151845 w 6296025"/>
                <a:gd name="connsiteY98" fmla="*/ 529164 h 6296025"/>
                <a:gd name="connsiteX99" fmla="*/ 928864 w 6296025"/>
                <a:gd name="connsiteY99" fmla="*/ 600268 h 6296025"/>
                <a:gd name="connsiteX100" fmla="*/ 1435914 w 6296025"/>
                <a:gd name="connsiteY100" fmla="*/ 203098 h 6296025"/>
                <a:gd name="connsiteX101" fmla="*/ 913443 w 6296025"/>
                <a:gd name="connsiteY101" fmla="*/ 806986 h 6296025"/>
                <a:gd name="connsiteX102" fmla="*/ 1210652 w 6296025"/>
                <a:gd name="connsiteY102" fmla="*/ 725965 h 6296025"/>
                <a:gd name="connsiteX103" fmla="*/ 1327969 w 6296025"/>
                <a:gd name="connsiteY103" fmla="*/ 804259 h 6296025"/>
                <a:gd name="connsiteX104" fmla="*/ 1929427 w 6296025"/>
                <a:gd name="connsiteY104" fmla="*/ 869164 h 6296025"/>
                <a:gd name="connsiteX105" fmla="*/ 1929427 w 6296025"/>
                <a:gd name="connsiteY105" fmla="*/ 1015488 h 6296025"/>
                <a:gd name="connsiteX106" fmla="*/ 1418758 w 6296025"/>
                <a:gd name="connsiteY106" fmla="*/ 1523232 h 6296025"/>
                <a:gd name="connsiteX107" fmla="*/ 1403486 w 6296025"/>
                <a:gd name="connsiteY107" fmla="*/ 1523232 h 6296025"/>
                <a:gd name="connsiteX108" fmla="*/ 1056841 w 6296025"/>
                <a:gd name="connsiteY108" fmla="*/ 1379636 h 6296025"/>
                <a:gd name="connsiteX109" fmla="*/ 913443 w 6296025"/>
                <a:gd name="connsiteY109" fmla="*/ 1032942 h 6296025"/>
                <a:gd name="connsiteX110" fmla="*/ 1403386 w 6296025"/>
                <a:gd name="connsiteY110" fmla="*/ 1726329 h 6296025"/>
                <a:gd name="connsiteX111" fmla="*/ 1418658 w 6296025"/>
                <a:gd name="connsiteY111" fmla="*/ 1726329 h 6296025"/>
                <a:gd name="connsiteX112" fmla="*/ 1624682 w 6296025"/>
                <a:gd name="connsiteY112" fmla="*/ 1695885 h 6296025"/>
                <a:gd name="connsiteX113" fmla="*/ 1624682 w 6296025"/>
                <a:gd name="connsiteY113" fmla="*/ 1799863 h 6296025"/>
                <a:gd name="connsiteX114" fmla="*/ 1421683 w 6296025"/>
                <a:gd name="connsiteY114" fmla="*/ 1929427 h 6296025"/>
                <a:gd name="connsiteX115" fmla="*/ 1218586 w 6296025"/>
                <a:gd name="connsiteY115" fmla="*/ 1799863 h 6296025"/>
                <a:gd name="connsiteX116" fmla="*/ 1218586 w 6296025"/>
                <a:gd name="connsiteY116" fmla="*/ 1700843 h 6296025"/>
                <a:gd name="connsiteX117" fmla="*/ 1403386 w 6296025"/>
                <a:gd name="connsiteY117" fmla="*/ 1726329 h 6296025"/>
                <a:gd name="connsiteX118" fmla="*/ 203098 w 6296025"/>
                <a:gd name="connsiteY118" fmla="*/ 2434841 h 6296025"/>
                <a:gd name="connsiteX119" fmla="*/ 420228 w 6296025"/>
                <a:gd name="connsiteY119" fmla="*/ 2142987 h 6296025"/>
                <a:gd name="connsiteX120" fmla="*/ 1051932 w 6296025"/>
                <a:gd name="connsiteY120" fmla="*/ 1953475 h 6296025"/>
                <a:gd name="connsiteX121" fmla="*/ 1216751 w 6296025"/>
                <a:gd name="connsiteY121" fmla="*/ 2448030 h 6296025"/>
                <a:gd name="connsiteX122" fmla="*/ 1127697 w 6296025"/>
                <a:gd name="connsiteY122" fmla="*/ 3249561 h 6296025"/>
                <a:gd name="connsiteX123" fmla="*/ 812390 w 6296025"/>
                <a:gd name="connsiteY123" fmla="*/ 3249561 h 6296025"/>
                <a:gd name="connsiteX124" fmla="*/ 812390 w 6296025"/>
                <a:gd name="connsiteY124" fmla="*/ 2437171 h 6296025"/>
                <a:gd name="connsiteX125" fmla="*/ 609293 w 6296025"/>
                <a:gd name="connsiteY125" fmla="*/ 2437171 h 6296025"/>
                <a:gd name="connsiteX126" fmla="*/ 609293 w 6296025"/>
                <a:gd name="connsiteY126" fmla="*/ 3249561 h 6296025"/>
                <a:gd name="connsiteX127" fmla="*/ 203098 w 6296025"/>
                <a:gd name="connsiteY127" fmla="*/ 3249561 h 6296025"/>
                <a:gd name="connsiteX128" fmla="*/ 2640269 w 6296025"/>
                <a:gd name="connsiteY128" fmla="*/ 3249561 h 6296025"/>
                <a:gd name="connsiteX129" fmla="*/ 2234074 w 6296025"/>
                <a:gd name="connsiteY129" fmla="*/ 3249561 h 6296025"/>
                <a:gd name="connsiteX130" fmla="*/ 2234074 w 6296025"/>
                <a:gd name="connsiteY130" fmla="*/ 2437171 h 6296025"/>
                <a:gd name="connsiteX131" fmla="*/ 2030976 w 6296025"/>
                <a:gd name="connsiteY131" fmla="*/ 2437171 h 6296025"/>
                <a:gd name="connsiteX132" fmla="*/ 2030976 w 6296025"/>
                <a:gd name="connsiteY132" fmla="*/ 3249561 h 6296025"/>
                <a:gd name="connsiteX133" fmla="*/ 1715669 w 6296025"/>
                <a:gd name="connsiteY133" fmla="*/ 3249561 h 6296025"/>
                <a:gd name="connsiteX134" fmla="*/ 1626615 w 6296025"/>
                <a:gd name="connsiteY134" fmla="*/ 2448030 h 6296025"/>
                <a:gd name="connsiteX135" fmla="*/ 1791434 w 6296025"/>
                <a:gd name="connsiteY135" fmla="*/ 1953475 h 6296025"/>
                <a:gd name="connsiteX136" fmla="*/ 2423139 w 6296025"/>
                <a:gd name="connsiteY136" fmla="*/ 2142987 h 6296025"/>
                <a:gd name="connsiteX137" fmla="*/ 2640269 w 6296025"/>
                <a:gd name="connsiteY137" fmla="*/ 2434841 h 6296025"/>
                <a:gd name="connsiteX138" fmla="*/ 2437171 w 6296025"/>
                <a:gd name="connsiteY138" fmla="*/ 4855946 h 6296025"/>
                <a:gd name="connsiteX139" fmla="*/ 2437171 w 6296025"/>
                <a:gd name="connsiteY139" fmla="*/ 5095736 h 6296025"/>
                <a:gd name="connsiteX140" fmla="*/ 2220686 w 6296025"/>
                <a:gd name="connsiteY140" fmla="*/ 5138974 h 6296025"/>
                <a:gd name="connsiteX141" fmla="*/ 2204918 w 6296025"/>
                <a:gd name="connsiteY141" fmla="*/ 5201004 h 6296025"/>
                <a:gd name="connsiteX142" fmla="*/ 2105005 w 6296025"/>
                <a:gd name="connsiteY142" fmla="*/ 5442083 h 6296025"/>
                <a:gd name="connsiteX143" fmla="*/ 2072329 w 6296025"/>
                <a:gd name="connsiteY143" fmla="*/ 5497023 h 6296025"/>
                <a:gd name="connsiteX144" fmla="*/ 2194753 w 6296025"/>
                <a:gd name="connsiteY144" fmla="*/ 5680931 h 6296025"/>
                <a:gd name="connsiteX145" fmla="*/ 2025274 w 6296025"/>
                <a:gd name="connsiteY145" fmla="*/ 5850411 h 6296025"/>
                <a:gd name="connsiteX146" fmla="*/ 1841365 w 6296025"/>
                <a:gd name="connsiteY146" fmla="*/ 5727987 h 6296025"/>
                <a:gd name="connsiteX147" fmla="*/ 1786426 w 6296025"/>
                <a:gd name="connsiteY147" fmla="*/ 5760663 h 6296025"/>
                <a:gd name="connsiteX148" fmla="*/ 1545347 w 6296025"/>
                <a:gd name="connsiteY148" fmla="*/ 5860575 h 6296025"/>
                <a:gd name="connsiteX149" fmla="*/ 1483316 w 6296025"/>
                <a:gd name="connsiteY149" fmla="*/ 5876343 h 6296025"/>
                <a:gd name="connsiteX150" fmla="*/ 1440079 w 6296025"/>
                <a:gd name="connsiteY150" fmla="*/ 6092928 h 6296025"/>
                <a:gd name="connsiteX151" fmla="*/ 1200289 w 6296025"/>
                <a:gd name="connsiteY151" fmla="*/ 6092928 h 6296025"/>
                <a:gd name="connsiteX152" fmla="*/ 1157051 w 6296025"/>
                <a:gd name="connsiteY152" fmla="*/ 5876442 h 6296025"/>
                <a:gd name="connsiteX153" fmla="*/ 1095021 w 6296025"/>
                <a:gd name="connsiteY153" fmla="*/ 5860674 h 6296025"/>
                <a:gd name="connsiteX154" fmla="*/ 853942 w 6296025"/>
                <a:gd name="connsiteY154" fmla="*/ 5760762 h 6296025"/>
                <a:gd name="connsiteX155" fmla="*/ 799003 w 6296025"/>
                <a:gd name="connsiteY155" fmla="*/ 5728086 h 6296025"/>
                <a:gd name="connsiteX156" fmla="*/ 615094 w 6296025"/>
                <a:gd name="connsiteY156" fmla="*/ 5850510 h 6296025"/>
                <a:gd name="connsiteX157" fmla="*/ 445615 w 6296025"/>
                <a:gd name="connsiteY157" fmla="*/ 5681030 h 6296025"/>
                <a:gd name="connsiteX158" fmla="*/ 568088 w 6296025"/>
                <a:gd name="connsiteY158" fmla="*/ 5497122 h 6296025"/>
                <a:gd name="connsiteX159" fmla="*/ 535362 w 6296025"/>
                <a:gd name="connsiteY159" fmla="*/ 5442182 h 6296025"/>
                <a:gd name="connsiteX160" fmla="*/ 435450 w 6296025"/>
                <a:gd name="connsiteY160" fmla="*/ 5201103 h 6296025"/>
                <a:gd name="connsiteX161" fmla="*/ 419682 w 6296025"/>
                <a:gd name="connsiteY161" fmla="*/ 5139073 h 6296025"/>
                <a:gd name="connsiteX162" fmla="*/ 203098 w 6296025"/>
                <a:gd name="connsiteY162" fmla="*/ 5095836 h 6296025"/>
                <a:gd name="connsiteX163" fmla="*/ 203098 w 6296025"/>
                <a:gd name="connsiteY163" fmla="*/ 4856046 h 6296025"/>
                <a:gd name="connsiteX164" fmla="*/ 419583 w 6296025"/>
                <a:gd name="connsiteY164" fmla="*/ 4812808 h 6296025"/>
                <a:gd name="connsiteX165" fmla="*/ 435351 w 6296025"/>
                <a:gd name="connsiteY165" fmla="*/ 4750778 h 6296025"/>
                <a:gd name="connsiteX166" fmla="*/ 535263 w 6296025"/>
                <a:gd name="connsiteY166" fmla="*/ 4509699 h 6296025"/>
                <a:gd name="connsiteX167" fmla="*/ 567939 w 6296025"/>
                <a:gd name="connsiteY167" fmla="*/ 4454759 h 6296025"/>
                <a:gd name="connsiteX168" fmla="*/ 445516 w 6296025"/>
                <a:gd name="connsiteY168" fmla="*/ 4270851 h 6296025"/>
                <a:gd name="connsiteX169" fmla="*/ 614995 w 6296025"/>
                <a:gd name="connsiteY169" fmla="*/ 4101371 h 6296025"/>
                <a:gd name="connsiteX170" fmla="*/ 798903 w 6296025"/>
                <a:gd name="connsiteY170" fmla="*/ 4223845 h 6296025"/>
                <a:gd name="connsiteX171" fmla="*/ 853843 w 6296025"/>
                <a:gd name="connsiteY171" fmla="*/ 4191119 h 6296025"/>
                <a:gd name="connsiteX172" fmla="*/ 1094922 w 6296025"/>
                <a:gd name="connsiteY172" fmla="*/ 4091207 h 6296025"/>
                <a:gd name="connsiteX173" fmla="*/ 1156952 w 6296025"/>
                <a:gd name="connsiteY173" fmla="*/ 4075439 h 6296025"/>
                <a:gd name="connsiteX174" fmla="*/ 1200190 w 6296025"/>
                <a:gd name="connsiteY174" fmla="*/ 3858854 h 6296025"/>
                <a:gd name="connsiteX175" fmla="*/ 1439980 w 6296025"/>
                <a:gd name="connsiteY175" fmla="*/ 3858854 h 6296025"/>
                <a:gd name="connsiteX176" fmla="*/ 1483217 w 6296025"/>
                <a:gd name="connsiteY176" fmla="*/ 4075340 h 6296025"/>
                <a:gd name="connsiteX177" fmla="*/ 1545247 w 6296025"/>
                <a:gd name="connsiteY177" fmla="*/ 4091107 h 6296025"/>
                <a:gd name="connsiteX178" fmla="*/ 1786327 w 6296025"/>
                <a:gd name="connsiteY178" fmla="*/ 4191020 h 6296025"/>
                <a:gd name="connsiteX179" fmla="*/ 1841266 w 6296025"/>
                <a:gd name="connsiteY179" fmla="*/ 4223696 h 6296025"/>
                <a:gd name="connsiteX180" fmla="*/ 2025174 w 6296025"/>
                <a:gd name="connsiteY180" fmla="*/ 4101272 h 6296025"/>
                <a:gd name="connsiteX181" fmla="*/ 2194654 w 6296025"/>
                <a:gd name="connsiteY181" fmla="*/ 4270752 h 6296025"/>
                <a:gd name="connsiteX182" fmla="*/ 2072180 w 6296025"/>
                <a:gd name="connsiteY182" fmla="*/ 4454660 h 6296025"/>
                <a:gd name="connsiteX183" fmla="*/ 2104906 w 6296025"/>
                <a:gd name="connsiteY183" fmla="*/ 4509600 h 6296025"/>
                <a:gd name="connsiteX184" fmla="*/ 2204819 w 6296025"/>
                <a:gd name="connsiteY184" fmla="*/ 4750679 h 6296025"/>
                <a:gd name="connsiteX185" fmla="*/ 2220587 w 6296025"/>
                <a:gd name="connsiteY185" fmla="*/ 4812709 h 6296025"/>
                <a:gd name="connsiteX186" fmla="*/ 2944915 w 6296025"/>
                <a:gd name="connsiteY186" fmla="*/ 3249561 h 6296025"/>
                <a:gd name="connsiteX187" fmla="*/ 3046464 w 6296025"/>
                <a:gd name="connsiteY187" fmla="*/ 3148013 h 6296025"/>
                <a:gd name="connsiteX188" fmla="*/ 3148013 w 6296025"/>
                <a:gd name="connsiteY188" fmla="*/ 3249561 h 6296025"/>
                <a:gd name="connsiteX189" fmla="*/ 3046464 w 6296025"/>
                <a:gd name="connsiteY189" fmla="*/ 3351110 h 6296025"/>
                <a:gd name="connsiteX190" fmla="*/ 2944915 w 6296025"/>
                <a:gd name="connsiteY190" fmla="*/ 3249561 h 6296025"/>
                <a:gd name="connsiteX191" fmla="*/ 3655757 w 6296025"/>
                <a:gd name="connsiteY191" fmla="*/ 4061952 h 6296025"/>
                <a:gd name="connsiteX192" fmla="*/ 3554208 w 6296025"/>
                <a:gd name="connsiteY192" fmla="*/ 3960403 h 6296025"/>
                <a:gd name="connsiteX193" fmla="*/ 3655757 w 6296025"/>
                <a:gd name="connsiteY193" fmla="*/ 3858854 h 6296025"/>
                <a:gd name="connsiteX194" fmla="*/ 3757305 w 6296025"/>
                <a:gd name="connsiteY194" fmla="*/ 3960403 h 6296025"/>
                <a:gd name="connsiteX195" fmla="*/ 3655757 w 6296025"/>
                <a:gd name="connsiteY195" fmla="*/ 4061952 h 6296025"/>
                <a:gd name="connsiteX196" fmla="*/ 4569696 w 6296025"/>
                <a:gd name="connsiteY196" fmla="*/ 2437171 h 6296025"/>
                <a:gd name="connsiteX197" fmla="*/ 4468147 w 6296025"/>
                <a:gd name="connsiteY197" fmla="*/ 2335622 h 6296025"/>
                <a:gd name="connsiteX198" fmla="*/ 4569696 w 6296025"/>
                <a:gd name="connsiteY198" fmla="*/ 2234074 h 6296025"/>
                <a:gd name="connsiteX199" fmla="*/ 4671245 w 6296025"/>
                <a:gd name="connsiteY199" fmla="*/ 2335622 h 6296025"/>
                <a:gd name="connsiteX200" fmla="*/ 4569696 w 6296025"/>
                <a:gd name="connsiteY200" fmla="*/ 2437171 h 6296025"/>
                <a:gd name="connsiteX201" fmla="*/ 5991379 w 6296025"/>
                <a:gd name="connsiteY201" fmla="*/ 2437171 h 6296025"/>
                <a:gd name="connsiteX202" fmla="*/ 5889830 w 6296025"/>
                <a:gd name="connsiteY202" fmla="*/ 2335622 h 6296025"/>
                <a:gd name="connsiteX203" fmla="*/ 5991379 w 6296025"/>
                <a:gd name="connsiteY203" fmla="*/ 2234074 h 6296025"/>
                <a:gd name="connsiteX204" fmla="*/ 6092928 w 6296025"/>
                <a:gd name="connsiteY204" fmla="*/ 2335622 h 6296025"/>
                <a:gd name="connsiteX205" fmla="*/ 5991379 w 6296025"/>
                <a:gd name="connsiteY205" fmla="*/ 2437171 h 629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</a:cxnLst>
              <a:rect l="l" t="t" r="r" b="b"/>
              <a:pathLst>
                <a:path w="6296025" h="6296025">
                  <a:moveTo>
                    <a:pt x="5991379" y="2030976"/>
                  </a:moveTo>
                  <a:cubicBezTo>
                    <a:pt x="5859187" y="2030976"/>
                    <a:pt x="5747473" y="2116162"/>
                    <a:pt x="5705426" y="2234074"/>
                  </a:cubicBezTo>
                  <a:lnTo>
                    <a:pt x="4855550" y="2234074"/>
                  </a:lnTo>
                  <a:cubicBezTo>
                    <a:pt x="4813502" y="2116162"/>
                    <a:pt x="4701789" y="2030976"/>
                    <a:pt x="4569597" y="2030976"/>
                  </a:cubicBezTo>
                  <a:cubicBezTo>
                    <a:pt x="4401654" y="2030976"/>
                    <a:pt x="4264950" y="2167680"/>
                    <a:pt x="4264950" y="2335622"/>
                  </a:cubicBezTo>
                  <a:cubicBezTo>
                    <a:pt x="4264950" y="2412081"/>
                    <a:pt x="4294304" y="2481252"/>
                    <a:pt x="4341013" y="2534852"/>
                  </a:cubicBezTo>
                  <a:lnTo>
                    <a:pt x="3707523" y="3661062"/>
                  </a:lnTo>
                  <a:cubicBezTo>
                    <a:pt x="3690714" y="3658087"/>
                    <a:pt x="3673508" y="3655757"/>
                    <a:pt x="3655757" y="3655757"/>
                  </a:cubicBezTo>
                  <a:cubicBezTo>
                    <a:pt x="3617180" y="3655757"/>
                    <a:pt x="3580488" y="3663690"/>
                    <a:pt x="3546373" y="3676880"/>
                  </a:cubicBezTo>
                  <a:lnTo>
                    <a:pt x="3309459" y="3400447"/>
                  </a:lnTo>
                  <a:cubicBezTo>
                    <a:pt x="3335293" y="3355771"/>
                    <a:pt x="3351110" y="3304699"/>
                    <a:pt x="3351110" y="3249561"/>
                  </a:cubicBezTo>
                  <a:cubicBezTo>
                    <a:pt x="3351110" y="3081619"/>
                    <a:pt x="3214406" y="2944915"/>
                    <a:pt x="3046464" y="2944915"/>
                  </a:cubicBezTo>
                  <a:cubicBezTo>
                    <a:pt x="2968170" y="2944915"/>
                    <a:pt x="2897413" y="2975459"/>
                    <a:pt x="2843366" y="3024101"/>
                  </a:cubicBezTo>
                  <a:lnTo>
                    <a:pt x="2843366" y="2434741"/>
                  </a:lnTo>
                  <a:cubicBezTo>
                    <a:pt x="2843366" y="2208686"/>
                    <a:pt x="2697935" y="2013324"/>
                    <a:pt x="2481549" y="1948319"/>
                  </a:cubicBezTo>
                  <a:lnTo>
                    <a:pt x="1827878" y="1752312"/>
                  </a:lnTo>
                  <a:lnTo>
                    <a:pt x="1827878" y="1597063"/>
                  </a:lnTo>
                  <a:cubicBezTo>
                    <a:pt x="2011787" y="1468292"/>
                    <a:pt x="2132525" y="1255873"/>
                    <a:pt x="2132525" y="1015488"/>
                  </a:cubicBezTo>
                  <a:lnTo>
                    <a:pt x="2132525" y="742030"/>
                  </a:lnTo>
                  <a:cubicBezTo>
                    <a:pt x="2189596" y="689124"/>
                    <a:pt x="2237941" y="625656"/>
                    <a:pt x="2274286" y="553015"/>
                  </a:cubicBezTo>
                  <a:lnTo>
                    <a:pt x="2377372" y="346991"/>
                  </a:lnTo>
                  <a:lnTo>
                    <a:pt x="2129798" y="264433"/>
                  </a:lnTo>
                  <a:cubicBezTo>
                    <a:pt x="2026612" y="230121"/>
                    <a:pt x="1928733" y="182173"/>
                    <a:pt x="1838341" y="122077"/>
                  </a:cubicBezTo>
                  <a:cubicBezTo>
                    <a:pt x="1718594" y="42147"/>
                    <a:pt x="1579510" y="0"/>
                    <a:pt x="1435914" y="0"/>
                  </a:cubicBezTo>
                  <a:cubicBezTo>
                    <a:pt x="1036115" y="0"/>
                    <a:pt x="710643" y="325174"/>
                    <a:pt x="710445" y="724973"/>
                  </a:cubicBezTo>
                  <a:lnTo>
                    <a:pt x="710247" y="1032743"/>
                  </a:lnTo>
                  <a:cubicBezTo>
                    <a:pt x="710147" y="1217991"/>
                    <a:pt x="782144" y="1392131"/>
                    <a:pt x="913146" y="1523133"/>
                  </a:cubicBezTo>
                  <a:cubicBezTo>
                    <a:pt x="944830" y="1554817"/>
                    <a:pt x="979143" y="1582931"/>
                    <a:pt x="1015488" y="1607625"/>
                  </a:cubicBezTo>
                  <a:lnTo>
                    <a:pt x="1015488" y="1752312"/>
                  </a:lnTo>
                  <a:lnTo>
                    <a:pt x="361817" y="1948418"/>
                  </a:lnTo>
                  <a:cubicBezTo>
                    <a:pt x="145431" y="2013324"/>
                    <a:pt x="0" y="2208785"/>
                    <a:pt x="0" y="2434841"/>
                  </a:cubicBezTo>
                  <a:lnTo>
                    <a:pt x="0" y="3452659"/>
                  </a:lnTo>
                  <a:lnTo>
                    <a:pt x="2699770" y="3452659"/>
                  </a:lnTo>
                  <a:lnTo>
                    <a:pt x="2181861" y="3970568"/>
                  </a:lnTo>
                  <a:lnTo>
                    <a:pt x="2051206" y="3839863"/>
                  </a:lnTo>
                  <a:lnTo>
                    <a:pt x="1833580" y="3984997"/>
                  </a:lnTo>
                  <a:cubicBezTo>
                    <a:pt x="1777203" y="3955742"/>
                    <a:pt x="1718396" y="3931347"/>
                    <a:pt x="1657804" y="3912058"/>
                  </a:cubicBezTo>
                  <a:lnTo>
                    <a:pt x="1606385" y="3655757"/>
                  </a:lnTo>
                  <a:lnTo>
                    <a:pt x="1033785" y="3655757"/>
                  </a:lnTo>
                  <a:lnTo>
                    <a:pt x="982366" y="3912058"/>
                  </a:lnTo>
                  <a:cubicBezTo>
                    <a:pt x="921674" y="3931247"/>
                    <a:pt x="862867" y="3955742"/>
                    <a:pt x="806589" y="3984997"/>
                  </a:cubicBezTo>
                  <a:lnTo>
                    <a:pt x="588963" y="3839863"/>
                  </a:lnTo>
                  <a:lnTo>
                    <a:pt x="184107" y="4244720"/>
                  </a:lnTo>
                  <a:lnTo>
                    <a:pt x="329240" y="4462346"/>
                  </a:lnTo>
                  <a:cubicBezTo>
                    <a:pt x="299985" y="4518723"/>
                    <a:pt x="275590" y="4577530"/>
                    <a:pt x="256302" y="4638122"/>
                  </a:cubicBezTo>
                  <a:lnTo>
                    <a:pt x="0" y="4689640"/>
                  </a:lnTo>
                  <a:lnTo>
                    <a:pt x="0" y="5262241"/>
                  </a:lnTo>
                  <a:lnTo>
                    <a:pt x="256302" y="5313660"/>
                  </a:lnTo>
                  <a:cubicBezTo>
                    <a:pt x="275491" y="5374351"/>
                    <a:pt x="299985" y="5433158"/>
                    <a:pt x="329240" y="5489436"/>
                  </a:cubicBezTo>
                  <a:lnTo>
                    <a:pt x="184107" y="5707062"/>
                  </a:lnTo>
                  <a:lnTo>
                    <a:pt x="588963" y="6111918"/>
                  </a:lnTo>
                  <a:lnTo>
                    <a:pt x="806589" y="5966785"/>
                  </a:lnTo>
                  <a:cubicBezTo>
                    <a:pt x="862966" y="5996040"/>
                    <a:pt x="921773" y="6020435"/>
                    <a:pt x="982366" y="6039724"/>
                  </a:cubicBezTo>
                  <a:lnTo>
                    <a:pt x="1033884" y="6296025"/>
                  </a:lnTo>
                  <a:lnTo>
                    <a:pt x="1606484" y="6296025"/>
                  </a:lnTo>
                  <a:lnTo>
                    <a:pt x="1657903" y="6039724"/>
                  </a:lnTo>
                  <a:cubicBezTo>
                    <a:pt x="1718594" y="6020534"/>
                    <a:pt x="1777401" y="5996040"/>
                    <a:pt x="1833680" y="5966785"/>
                  </a:cubicBezTo>
                  <a:lnTo>
                    <a:pt x="2051305" y="6111918"/>
                  </a:lnTo>
                  <a:lnTo>
                    <a:pt x="2456162" y="5707062"/>
                  </a:lnTo>
                  <a:lnTo>
                    <a:pt x="2311028" y="5489436"/>
                  </a:lnTo>
                  <a:cubicBezTo>
                    <a:pt x="2340283" y="5433059"/>
                    <a:pt x="2364679" y="5374252"/>
                    <a:pt x="2383967" y="5313660"/>
                  </a:cubicBezTo>
                  <a:lnTo>
                    <a:pt x="2640269" y="5262142"/>
                  </a:lnTo>
                  <a:lnTo>
                    <a:pt x="2640269" y="4689541"/>
                  </a:lnTo>
                  <a:lnTo>
                    <a:pt x="2383967" y="4638122"/>
                  </a:lnTo>
                  <a:cubicBezTo>
                    <a:pt x="2364778" y="4577431"/>
                    <a:pt x="2340283" y="4518624"/>
                    <a:pt x="2311028" y="4462346"/>
                  </a:cubicBezTo>
                  <a:lnTo>
                    <a:pt x="2456162" y="4244720"/>
                  </a:lnTo>
                  <a:lnTo>
                    <a:pt x="2325458" y="4114164"/>
                  </a:lnTo>
                  <a:lnTo>
                    <a:pt x="2915958" y="3523664"/>
                  </a:lnTo>
                  <a:cubicBezTo>
                    <a:pt x="2955675" y="3542754"/>
                    <a:pt x="2999557" y="3554208"/>
                    <a:pt x="3046464" y="3554208"/>
                  </a:cubicBezTo>
                  <a:cubicBezTo>
                    <a:pt x="3085040" y="3554208"/>
                    <a:pt x="3121733" y="3546274"/>
                    <a:pt x="3155847" y="3533085"/>
                  </a:cubicBezTo>
                  <a:lnTo>
                    <a:pt x="3392761" y="3809518"/>
                  </a:lnTo>
                  <a:cubicBezTo>
                    <a:pt x="3366928" y="3854193"/>
                    <a:pt x="3351110" y="3905265"/>
                    <a:pt x="3351110" y="3960403"/>
                  </a:cubicBezTo>
                  <a:cubicBezTo>
                    <a:pt x="3351110" y="4128345"/>
                    <a:pt x="3487814" y="4265049"/>
                    <a:pt x="3655757" y="4265049"/>
                  </a:cubicBezTo>
                  <a:cubicBezTo>
                    <a:pt x="3823699" y="4265049"/>
                    <a:pt x="3960403" y="4128345"/>
                    <a:pt x="3960403" y="3960403"/>
                  </a:cubicBezTo>
                  <a:cubicBezTo>
                    <a:pt x="3960403" y="3883944"/>
                    <a:pt x="3931049" y="3814774"/>
                    <a:pt x="3884341" y="3761173"/>
                  </a:cubicBezTo>
                  <a:lnTo>
                    <a:pt x="4517781" y="2635013"/>
                  </a:lnTo>
                  <a:cubicBezTo>
                    <a:pt x="4534739" y="2637938"/>
                    <a:pt x="4551945" y="2640269"/>
                    <a:pt x="4569696" y="2640269"/>
                  </a:cubicBezTo>
                  <a:cubicBezTo>
                    <a:pt x="4701888" y="2640269"/>
                    <a:pt x="4813601" y="2555083"/>
                    <a:pt x="4855649" y="2437171"/>
                  </a:cubicBezTo>
                  <a:lnTo>
                    <a:pt x="5705525" y="2437171"/>
                  </a:lnTo>
                  <a:cubicBezTo>
                    <a:pt x="5747573" y="2555083"/>
                    <a:pt x="5859286" y="2640269"/>
                    <a:pt x="5991478" y="2640269"/>
                  </a:cubicBezTo>
                  <a:cubicBezTo>
                    <a:pt x="6159420" y="2640269"/>
                    <a:pt x="6296124" y="2503565"/>
                    <a:pt x="6296124" y="2335622"/>
                  </a:cubicBezTo>
                  <a:cubicBezTo>
                    <a:pt x="6296124" y="2167680"/>
                    <a:pt x="6159321" y="2030976"/>
                    <a:pt x="5991379" y="2030976"/>
                  </a:cubicBezTo>
                  <a:close/>
                  <a:moveTo>
                    <a:pt x="1411022" y="2538720"/>
                  </a:moveTo>
                  <a:lnTo>
                    <a:pt x="1432245" y="2538720"/>
                  </a:lnTo>
                  <a:lnTo>
                    <a:pt x="1511232" y="3249561"/>
                  </a:lnTo>
                  <a:lnTo>
                    <a:pt x="1332035" y="3249561"/>
                  </a:lnTo>
                  <a:close/>
                  <a:moveTo>
                    <a:pt x="1449996" y="2335622"/>
                  </a:moveTo>
                  <a:lnTo>
                    <a:pt x="1393271" y="2335622"/>
                  </a:lnTo>
                  <a:lnTo>
                    <a:pt x="1321126" y="2119335"/>
                  </a:lnTo>
                  <a:cubicBezTo>
                    <a:pt x="1352215" y="2127566"/>
                    <a:pt x="1385536" y="2132525"/>
                    <a:pt x="1421683" y="2132525"/>
                  </a:cubicBezTo>
                  <a:cubicBezTo>
                    <a:pt x="1457830" y="2132525"/>
                    <a:pt x="1491151" y="2127566"/>
                    <a:pt x="1522091" y="2119335"/>
                  </a:cubicBezTo>
                  <a:close/>
                  <a:moveTo>
                    <a:pt x="1435914" y="203098"/>
                  </a:moveTo>
                  <a:cubicBezTo>
                    <a:pt x="1539396" y="203098"/>
                    <a:pt x="1639507" y="233443"/>
                    <a:pt x="1725734" y="290812"/>
                  </a:cubicBezTo>
                  <a:cubicBezTo>
                    <a:pt x="1830903" y="361123"/>
                    <a:pt x="1945244" y="416955"/>
                    <a:pt x="2065487" y="456970"/>
                  </a:cubicBezTo>
                  <a:lnTo>
                    <a:pt x="2090874" y="465498"/>
                  </a:lnTo>
                  <a:cubicBezTo>
                    <a:pt x="2013621" y="616929"/>
                    <a:pt x="1860356" y="710842"/>
                    <a:pt x="1690282" y="710842"/>
                  </a:cubicBezTo>
                  <a:cubicBezTo>
                    <a:pt x="1601228" y="710842"/>
                    <a:pt x="1514803" y="684661"/>
                    <a:pt x="1440674" y="635275"/>
                  </a:cubicBezTo>
                  <a:lnTo>
                    <a:pt x="1226023" y="492125"/>
                  </a:lnTo>
                  <a:lnTo>
                    <a:pt x="1151845" y="529164"/>
                  </a:lnTo>
                  <a:cubicBezTo>
                    <a:pt x="1081881" y="564221"/>
                    <a:pt x="1006166" y="588170"/>
                    <a:pt x="928864" y="600268"/>
                  </a:cubicBezTo>
                  <a:cubicBezTo>
                    <a:pt x="984944" y="372478"/>
                    <a:pt x="1191066" y="203098"/>
                    <a:pt x="1435914" y="203098"/>
                  </a:cubicBezTo>
                  <a:close/>
                  <a:moveTo>
                    <a:pt x="913443" y="806986"/>
                  </a:moveTo>
                  <a:cubicBezTo>
                    <a:pt x="1015885" y="796028"/>
                    <a:pt x="1116739" y="768607"/>
                    <a:pt x="1210652" y="725965"/>
                  </a:cubicBezTo>
                  <a:lnTo>
                    <a:pt x="1327969" y="804259"/>
                  </a:lnTo>
                  <a:cubicBezTo>
                    <a:pt x="1505382" y="922468"/>
                    <a:pt x="1739420" y="943293"/>
                    <a:pt x="1929427" y="869164"/>
                  </a:cubicBezTo>
                  <a:lnTo>
                    <a:pt x="1929427" y="1015488"/>
                  </a:lnTo>
                  <a:cubicBezTo>
                    <a:pt x="1929427" y="1295441"/>
                    <a:pt x="1700347" y="1523232"/>
                    <a:pt x="1418758" y="1523232"/>
                  </a:cubicBezTo>
                  <a:lnTo>
                    <a:pt x="1403486" y="1523232"/>
                  </a:lnTo>
                  <a:cubicBezTo>
                    <a:pt x="1272484" y="1523232"/>
                    <a:pt x="1149415" y="1472259"/>
                    <a:pt x="1056841" y="1379636"/>
                  </a:cubicBezTo>
                  <a:cubicBezTo>
                    <a:pt x="964317" y="1287012"/>
                    <a:pt x="913344" y="1163844"/>
                    <a:pt x="913443" y="1032942"/>
                  </a:cubicBezTo>
                  <a:close/>
                  <a:moveTo>
                    <a:pt x="1403386" y="1726329"/>
                  </a:moveTo>
                  <a:lnTo>
                    <a:pt x="1418658" y="1726329"/>
                  </a:lnTo>
                  <a:cubicBezTo>
                    <a:pt x="1490308" y="1726329"/>
                    <a:pt x="1559379" y="1715471"/>
                    <a:pt x="1624682" y="1695885"/>
                  </a:cubicBezTo>
                  <a:lnTo>
                    <a:pt x="1624682" y="1799863"/>
                  </a:lnTo>
                  <a:cubicBezTo>
                    <a:pt x="1599592" y="1838737"/>
                    <a:pt x="1529628" y="1929427"/>
                    <a:pt x="1421683" y="1929427"/>
                  </a:cubicBezTo>
                  <a:cubicBezTo>
                    <a:pt x="1313738" y="1929427"/>
                    <a:pt x="1243774" y="1838737"/>
                    <a:pt x="1218586" y="1799863"/>
                  </a:cubicBezTo>
                  <a:lnTo>
                    <a:pt x="1218586" y="1700843"/>
                  </a:lnTo>
                  <a:cubicBezTo>
                    <a:pt x="1278087" y="1717305"/>
                    <a:pt x="1340018" y="1726329"/>
                    <a:pt x="1403386" y="1726329"/>
                  </a:cubicBezTo>
                  <a:close/>
                  <a:moveTo>
                    <a:pt x="203098" y="2434841"/>
                  </a:moveTo>
                  <a:cubicBezTo>
                    <a:pt x="203098" y="2299178"/>
                    <a:pt x="290317" y="2181960"/>
                    <a:pt x="420228" y="2142987"/>
                  </a:cubicBezTo>
                  <a:lnTo>
                    <a:pt x="1051932" y="1953475"/>
                  </a:lnTo>
                  <a:lnTo>
                    <a:pt x="1216751" y="2448030"/>
                  </a:lnTo>
                  <a:lnTo>
                    <a:pt x="1127697" y="3249561"/>
                  </a:lnTo>
                  <a:lnTo>
                    <a:pt x="812390" y="3249561"/>
                  </a:lnTo>
                  <a:lnTo>
                    <a:pt x="812390" y="2437171"/>
                  </a:lnTo>
                  <a:lnTo>
                    <a:pt x="609293" y="2437171"/>
                  </a:lnTo>
                  <a:lnTo>
                    <a:pt x="609293" y="3249561"/>
                  </a:lnTo>
                  <a:lnTo>
                    <a:pt x="203098" y="3249561"/>
                  </a:lnTo>
                  <a:close/>
                  <a:moveTo>
                    <a:pt x="2640269" y="3249561"/>
                  </a:moveTo>
                  <a:lnTo>
                    <a:pt x="2234074" y="3249561"/>
                  </a:lnTo>
                  <a:lnTo>
                    <a:pt x="2234074" y="2437171"/>
                  </a:lnTo>
                  <a:lnTo>
                    <a:pt x="2030976" y="2437171"/>
                  </a:lnTo>
                  <a:lnTo>
                    <a:pt x="2030976" y="3249561"/>
                  </a:lnTo>
                  <a:lnTo>
                    <a:pt x="1715669" y="3249561"/>
                  </a:lnTo>
                  <a:lnTo>
                    <a:pt x="1626615" y="2448030"/>
                  </a:lnTo>
                  <a:lnTo>
                    <a:pt x="1791434" y="1953475"/>
                  </a:lnTo>
                  <a:lnTo>
                    <a:pt x="2423139" y="2142987"/>
                  </a:lnTo>
                  <a:cubicBezTo>
                    <a:pt x="2553050" y="2181861"/>
                    <a:pt x="2640269" y="2299178"/>
                    <a:pt x="2640269" y="2434841"/>
                  </a:cubicBezTo>
                  <a:close/>
                  <a:moveTo>
                    <a:pt x="2437171" y="4855946"/>
                  </a:moveTo>
                  <a:lnTo>
                    <a:pt x="2437171" y="5095736"/>
                  </a:lnTo>
                  <a:lnTo>
                    <a:pt x="2220686" y="5138974"/>
                  </a:lnTo>
                  <a:lnTo>
                    <a:pt x="2204918" y="5201004"/>
                  </a:lnTo>
                  <a:cubicBezTo>
                    <a:pt x="2183200" y="5286140"/>
                    <a:pt x="2149582" y="5367260"/>
                    <a:pt x="2105005" y="5442083"/>
                  </a:cubicBezTo>
                  <a:lnTo>
                    <a:pt x="2072329" y="5497023"/>
                  </a:lnTo>
                  <a:lnTo>
                    <a:pt x="2194753" y="5680931"/>
                  </a:lnTo>
                  <a:lnTo>
                    <a:pt x="2025274" y="5850411"/>
                  </a:lnTo>
                  <a:lnTo>
                    <a:pt x="1841365" y="5727987"/>
                  </a:lnTo>
                  <a:lnTo>
                    <a:pt x="1786426" y="5760663"/>
                  </a:lnTo>
                  <a:cubicBezTo>
                    <a:pt x="1711603" y="5805239"/>
                    <a:pt x="1630483" y="5838957"/>
                    <a:pt x="1545347" y="5860575"/>
                  </a:cubicBezTo>
                  <a:lnTo>
                    <a:pt x="1483316" y="5876343"/>
                  </a:lnTo>
                  <a:lnTo>
                    <a:pt x="1440079" y="6092928"/>
                  </a:lnTo>
                  <a:lnTo>
                    <a:pt x="1200289" y="6092928"/>
                  </a:lnTo>
                  <a:lnTo>
                    <a:pt x="1157051" y="5876442"/>
                  </a:lnTo>
                  <a:lnTo>
                    <a:pt x="1095021" y="5860674"/>
                  </a:lnTo>
                  <a:cubicBezTo>
                    <a:pt x="1009885" y="5838957"/>
                    <a:pt x="928765" y="5805338"/>
                    <a:pt x="853942" y="5760762"/>
                  </a:cubicBezTo>
                  <a:lnTo>
                    <a:pt x="799003" y="5728086"/>
                  </a:lnTo>
                  <a:lnTo>
                    <a:pt x="615094" y="5850510"/>
                  </a:lnTo>
                  <a:lnTo>
                    <a:pt x="445615" y="5681030"/>
                  </a:lnTo>
                  <a:lnTo>
                    <a:pt x="568088" y="5497122"/>
                  </a:lnTo>
                  <a:lnTo>
                    <a:pt x="535362" y="5442182"/>
                  </a:lnTo>
                  <a:cubicBezTo>
                    <a:pt x="490786" y="5367360"/>
                    <a:pt x="457069" y="5286240"/>
                    <a:pt x="435450" y="5201103"/>
                  </a:cubicBezTo>
                  <a:lnTo>
                    <a:pt x="419682" y="5139073"/>
                  </a:lnTo>
                  <a:lnTo>
                    <a:pt x="203098" y="5095836"/>
                  </a:lnTo>
                  <a:lnTo>
                    <a:pt x="203098" y="4856046"/>
                  </a:lnTo>
                  <a:lnTo>
                    <a:pt x="419583" y="4812808"/>
                  </a:lnTo>
                  <a:lnTo>
                    <a:pt x="435351" y="4750778"/>
                  </a:lnTo>
                  <a:cubicBezTo>
                    <a:pt x="457069" y="4665642"/>
                    <a:pt x="490687" y="4584522"/>
                    <a:pt x="535263" y="4509699"/>
                  </a:cubicBezTo>
                  <a:lnTo>
                    <a:pt x="567939" y="4454759"/>
                  </a:lnTo>
                  <a:lnTo>
                    <a:pt x="445516" y="4270851"/>
                  </a:lnTo>
                  <a:lnTo>
                    <a:pt x="614995" y="4101371"/>
                  </a:lnTo>
                  <a:lnTo>
                    <a:pt x="798903" y="4223845"/>
                  </a:lnTo>
                  <a:lnTo>
                    <a:pt x="853843" y="4191119"/>
                  </a:lnTo>
                  <a:cubicBezTo>
                    <a:pt x="928666" y="4146543"/>
                    <a:pt x="1009786" y="4112825"/>
                    <a:pt x="1094922" y="4091207"/>
                  </a:cubicBezTo>
                  <a:lnTo>
                    <a:pt x="1156952" y="4075439"/>
                  </a:lnTo>
                  <a:lnTo>
                    <a:pt x="1200190" y="3858854"/>
                  </a:lnTo>
                  <a:lnTo>
                    <a:pt x="1439980" y="3858854"/>
                  </a:lnTo>
                  <a:lnTo>
                    <a:pt x="1483217" y="4075340"/>
                  </a:lnTo>
                  <a:lnTo>
                    <a:pt x="1545247" y="4091107"/>
                  </a:lnTo>
                  <a:cubicBezTo>
                    <a:pt x="1630384" y="4112825"/>
                    <a:pt x="1711504" y="4146444"/>
                    <a:pt x="1786327" y="4191020"/>
                  </a:cubicBezTo>
                  <a:lnTo>
                    <a:pt x="1841266" y="4223696"/>
                  </a:lnTo>
                  <a:lnTo>
                    <a:pt x="2025174" y="4101272"/>
                  </a:lnTo>
                  <a:lnTo>
                    <a:pt x="2194654" y="4270752"/>
                  </a:lnTo>
                  <a:lnTo>
                    <a:pt x="2072180" y="4454660"/>
                  </a:lnTo>
                  <a:lnTo>
                    <a:pt x="2104906" y="4509600"/>
                  </a:lnTo>
                  <a:cubicBezTo>
                    <a:pt x="2149483" y="4584422"/>
                    <a:pt x="2183200" y="4665542"/>
                    <a:pt x="2204819" y="4750679"/>
                  </a:cubicBezTo>
                  <a:lnTo>
                    <a:pt x="2220587" y="4812709"/>
                  </a:lnTo>
                  <a:close/>
                  <a:moveTo>
                    <a:pt x="2944915" y="3249561"/>
                  </a:moveTo>
                  <a:cubicBezTo>
                    <a:pt x="2944915" y="3193531"/>
                    <a:pt x="2990433" y="3148013"/>
                    <a:pt x="3046464" y="3148013"/>
                  </a:cubicBezTo>
                  <a:cubicBezTo>
                    <a:pt x="3102494" y="3148013"/>
                    <a:pt x="3148013" y="3193531"/>
                    <a:pt x="3148013" y="3249561"/>
                  </a:cubicBezTo>
                  <a:cubicBezTo>
                    <a:pt x="3148013" y="3305641"/>
                    <a:pt x="3102494" y="3351110"/>
                    <a:pt x="3046464" y="3351110"/>
                  </a:cubicBezTo>
                  <a:cubicBezTo>
                    <a:pt x="2990433" y="3351110"/>
                    <a:pt x="2944915" y="3305641"/>
                    <a:pt x="2944915" y="3249561"/>
                  </a:cubicBezTo>
                  <a:close/>
                  <a:moveTo>
                    <a:pt x="3655757" y="4061952"/>
                  </a:moveTo>
                  <a:cubicBezTo>
                    <a:pt x="3599726" y="4061952"/>
                    <a:pt x="3554208" y="4016483"/>
                    <a:pt x="3554208" y="3960403"/>
                  </a:cubicBezTo>
                  <a:cubicBezTo>
                    <a:pt x="3554208" y="3904373"/>
                    <a:pt x="3599726" y="3858854"/>
                    <a:pt x="3655757" y="3858854"/>
                  </a:cubicBezTo>
                  <a:cubicBezTo>
                    <a:pt x="3711787" y="3858854"/>
                    <a:pt x="3757305" y="3904373"/>
                    <a:pt x="3757305" y="3960403"/>
                  </a:cubicBezTo>
                  <a:cubicBezTo>
                    <a:pt x="3757305" y="4016483"/>
                    <a:pt x="3711787" y="4061952"/>
                    <a:pt x="3655757" y="4061952"/>
                  </a:cubicBezTo>
                  <a:close/>
                  <a:moveTo>
                    <a:pt x="4569696" y="2437171"/>
                  </a:moveTo>
                  <a:cubicBezTo>
                    <a:pt x="4513665" y="2437171"/>
                    <a:pt x="4468147" y="2391702"/>
                    <a:pt x="4468147" y="2335622"/>
                  </a:cubicBezTo>
                  <a:cubicBezTo>
                    <a:pt x="4468147" y="2279592"/>
                    <a:pt x="4513665" y="2234074"/>
                    <a:pt x="4569696" y="2234074"/>
                  </a:cubicBezTo>
                  <a:cubicBezTo>
                    <a:pt x="4625726" y="2234074"/>
                    <a:pt x="4671245" y="2279592"/>
                    <a:pt x="4671245" y="2335622"/>
                  </a:cubicBezTo>
                  <a:cubicBezTo>
                    <a:pt x="4671245" y="2391702"/>
                    <a:pt x="4625726" y="2437171"/>
                    <a:pt x="4569696" y="2437171"/>
                  </a:cubicBezTo>
                  <a:close/>
                  <a:moveTo>
                    <a:pt x="5991379" y="2437171"/>
                  </a:moveTo>
                  <a:cubicBezTo>
                    <a:pt x="5935349" y="2437171"/>
                    <a:pt x="5889830" y="2391702"/>
                    <a:pt x="5889830" y="2335622"/>
                  </a:cubicBezTo>
                  <a:cubicBezTo>
                    <a:pt x="5889830" y="2279592"/>
                    <a:pt x="5935349" y="2234074"/>
                    <a:pt x="5991379" y="2234074"/>
                  </a:cubicBezTo>
                  <a:cubicBezTo>
                    <a:pt x="6047409" y="2234074"/>
                    <a:pt x="6092928" y="2279592"/>
                    <a:pt x="6092928" y="2335622"/>
                  </a:cubicBezTo>
                  <a:cubicBezTo>
                    <a:pt x="6092928" y="2391702"/>
                    <a:pt x="6047409" y="2437171"/>
                    <a:pt x="5991379" y="2437171"/>
                  </a:cubicBezTo>
                  <a:close/>
                </a:path>
              </a:pathLst>
            </a:custGeom>
            <a:solidFill>
              <a:srgbClr val="1F6473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80CDB170-DA4F-419A-BAA0-7DC65CAACBD3}"/>
                </a:ext>
              </a:extLst>
            </p:cNvPr>
            <p:cNvSpPr/>
            <p:nvPr/>
          </p:nvSpPr>
          <p:spPr>
            <a:xfrm>
              <a:off x="5588256" y="3022854"/>
              <a:ext cx="3655756" cy="3554208"/>
            </a:xfrm>
            <a:custGeom>
              <a:avLst/>
              <a:gdLst>
                <a:gd name="connsiteX0" fmla="*/ 3249561 w 3655756"/>
                <a:gd name="connsiteY0" fmla="*/ 0 h 3554207"/>
                <a:gd name="connsiteX1" fmla="*/ 2640269 w 3655756"/>
                <a:gd name="connsiteY1" fmla="*/ 0 h 3554207"/>
                <a:gd name="connsiteX2" fmla="*/ 2640269 w 3655756"/>
                <a:gd name="connsiteY2" fmla="*/ 3351110 h 3554207"/>
                <a:gd name="connsiteX3" fmla="*/ 2437171 w 3655756"/>
                <a:gd name="connsiteY3" fmla="*/ 3351110 h 3554207"/>
                <a:gd name="connsiteX4" fmla="*/ 2437171 w 3655756"/>
                <a:gd name="connsiteY4" fmla="*/ 507744 h 3554207"/>
                <a:gd name="connsiteX5" fmla="*/ 1827878 w 3655756"/>
                <a:gd name="connsiteY5" fmla="*/ 507744 h 3554207"/>
                <a:gd name="connsiteX6" fmla="*/ 1827878 w 3655756"/>
                <a:gd name="connsiteY6" fmla="*/ 3351110 h 3554207"/>
                <a:gd name="connsiteX7" fmla="*/ 1624781 w 3655756"/>
                <a:gd name="connsiteY7" fmla="*/ 3351110 h 3554207"/>
                <a:gd name="connsiteX8" fmla="*/ 1624781 w 3655756"/>
                <a:gd name="connsiteY8" fmla="*/ 2030976 h 3554207"/>
                <a:gd name="connsiteX9" fmla="*/ 1015488 w 3655756"/>
                <a:gd name="connsiteY9" fmla="*/ 2030976 h 3554207"/>
                <a:gd name="connsiteX10" fmla="*/ 1015488 w 3655756"/>
                <a:gd name="connsiteY10" fmla="*/ 3351110 h 3554207"/>
                <a:gd name="connsiteX11" fmla="*/ 812390 w 3655756"/>
                <a:gd name="connsiteY11" fmla="*/ 3351110 h 3554207"/>
                <a:gd name="connsiteX12" fmla="*/ 812390 w 3655756"/>
                <a:gd name="connsiteY12" fmla="*/ 1624781 h 3554207"/>
                <a:gd name="connsiteX13" fmla="*/ 203098 w 3655756"/>
                <a:gd name="connsiteY13" fmla="*/ 1624781 h 3554207"/>
                <a:gd name="connsiteX14" fmla="*/ 203098 w 3655756"/>
                <a:gd name="connsiteY14" fmla="*/ 3351110 h 3554207"/>
                <a:gd name="connsiteX15" fmla="*/ 0 w 3655756"/>
                <a:gd name="connsiteY15" fmla="*/ 3351110 h 3554207"/>
                <a:gd name="connsiteX16" fmla="*/ 0 w 3655756"/>
                <a:gd name="connsiteY16" fmla="*/ 3554208 h 3554207"/>
                <a:gd name="connsiteX17" fmla="*/ 3655757 w 3655756"/>
                <a:gd name="connsiteY17" fmla="*/ 3554208 h 3554207"/>
                <a:gd name="connsiteX18" fmla="*/ 3655757 w 3655756"/>
                <a:gd name="connsiteY18" fmla="*/ 3351110 h 3554207"/>
                <a:gd name="connsiteX19" fmla="*/ 3249561 w 3655756"/>
                <a:gd name="connsiteY19" fmla="*/ 3351110 h 3554207"/>
                <a:gd name="connsiteX20" fmla="*/ 2843366 w 3655756"/>
                <a:gd name="connsiteY20" fmla="*/ 203098 h 3554207"/>
                <a:gd name="connsiteX21" fmla="*/ 3046464 w 3655756"/>
                <a:gd name="connsiteY21" fmla="*/ 203098 h 3554207"/>
                <a:gd name="connsiteX22" fmla="*/ 3046464 w 3655756"/>
                <a:gd name="connsiteY22" fmla="*/ 3351110 h 3554207"/>
                <a:gd name="connsiteX23" fmla="*/ 2843366 w 3655756"/>
                <a:gd name="connsiteY23" fmla="*/ 3351110 h 3554207"/>
                <a:gd name="connsiteX24" fmla="*/ 2030976 w 3655756"/>
                <a:gd name="connsiteY24" fmla="*/ 710842 h 3554207"/>
                <a:gd name="connsiteX25" fmla="*/ 2234074 w 3655756"/>
                <a:gd name="connsiteY25" fmla="*/ 710842 h 3554207"/>
                <a:gd name="connsiteX26" fmla="*/ 2234074 w 3655756"/>
                <a:gd name="connsiteY26" fmla="*/ 3351110 h 3554207"/>
                <a:gd name="connsiteX27" fmla="*/ 2030976 w 3655756"/>
                <a:gd name="connsiteY27" fmla="*/ 3351110 h 3554207"/>
                <a:gd name="connsiteX28" fmla="*/ 1218586 w 3655756"/>
                <a:gd name="connsiteY28" fmla="*/ 2234074 h 3554207"/>
                <a:gd name="connsiteX29" fmla="*/ 1421683 w 3655756"/>
                <a:gd name="connsiteY29" fmla="*/ 2234074 h 3554207"/>
                <a:gd name="connsiteX30" fmla="*/ 1421683 w 3655756"/>
                <a:gd name="connsiteY30" fmla="*/ 3351110 h 3554207"/>
                <a:gd name="connsiteX31" fmla="*/ 1218586 w 3655756"/>
                <a:gd name="connsiteY31" fmla="*/ 3351110 h 3554207"/>
                <a:gd name="connsiteX32" fmla="*/ 406195 w 3655756"/>
                <a:gd name="connsiteY32" fmla="*/ 1827878 h 3554207"/>
                <a:gd name="connsiteX33" fmla="*/ 609293 w 3655756"/>
                <a:gd name="connsiteY33" fmla="*/ 1827878 h 3554207"/>
                <a:gd name="connsiteX34" fmla="*/ 609293 w 3655756"/>
                <a:gd name="connsiteY34" fmla="*/ 3351110 h 3554207"/>
                <a:gd name="connsiteX35" fmla="*/ 406195 w 3655756"/>
                <a:gd name="connsiteY35" fmla="*/ 3351110 h 355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655756" h="3554207">
                  <a:moveTo>
                    <a:pt x="3249561" y="0"/>
                  </a:moveTo>
                  <a:lnTo>
                    <a:pt x="2640269" y="0"/>
                  </a:lnTo>
                  <a:lnTo>
                    <a:pt x="2640269" y="3351110"/>
                  </a:lnTo>
                  <a:lnTo>
                    <a:pt x="2437171" y="3351110"/>
                  </a:lnTo>
                  <a:lnTo>
                    <a:pt x="2437171" y="507744"/>
                  </a:lnTo>
                  <a:lnTo>
                    <a:pt x="1827878" y="507744"/>
                  </a:lnTo>
                  <a:lnTo>
                    <a:pt x="1827878" y="3351110"/>
                  </a:lnTo>
                  <a:lnTo>
                    <a:pt x="1624781" y="3351110"/>
                  </a:lnTo>
                  <a:lnTo>
                    <a:pt x="1624781" y="2030976"/>
                  </a:lnTo>
                  <a:lnTo>
                    <a:pt x="1015488" y="2030976"/>
                  </a:lnTo>
                  <a:lnTo>
                    <a:pt x="1015488" y="3351110"/>
                  </a:lnTo>
                  <a:lnTo>
                    <a:pt x="812390" y="3351110"/>
                  </a:lnTo>
                  <a:lnTo>
                    <a:pt x="812390" y="1624781"/>
                  </a:lnTo>
                  <a:lnTo>
                    <a:pt x="203098" y="1624781"/>
                  </a:lnTo>
                  <a:lnTo>
                    <a:pt x="203098" y="3351110"/>
                  </a:lnTo>
                  <a:lnTo>
                    <a:pt x="0" y="3351110"/>
                  </a:lnTo>
                  <a:lnTo>
                    <a:pt x="0" y="3554208"/>
                  </a:lnTo>
                  <a:lnTo>
                    <a:pt x="3655757" y="3554208"/>
                  </a:lnTo>
                  <a:lnTo>
                    <a:pt x="3655757" y="3351110"/>
                  </a:lnTo>
                  <a:lnTo>
                    <a:pt x="3249561" y="3351110"/>
                  </a:lnTo>
                  <a:close/>
                  <a:moveTo>
                    <a:pt x="2843366" y="203098"/>
                  </a:moveTo>
                  <a:lnTo>
                    <a:pt x="3046464" y="203098"/>
                  </a:lnTo>
                  <a:lnTo>
                    <a:pt x="3046464" y="3351110"/>
                  </a:lnTo>
                  <a:lnTo>
                    <a:pt x="2843366" y="3351110"/>
                  </a:lnTo>
                  <a:close/>
                  <a:moveTo>
                    <a:pt x="2030976" y="710842"/>
                  </a:moveTo>
                  <a:lnTo>
                    <a:pt x="2234074" y="710842"/>
                  </a:lnTo>
                  <a:lnTo>
                    <a:pt x="2234074" y="3351110"/>
                  </a:lnTo>
                  <a:lnTo>
                    <a:pt x="2030976" y="3351110"/>
                  </a:lnTo>
                  <a:close/>
                  <a:moveTo>
                    <a:pt x="1218586" y="2234074"/>
                  </a:moveTo>
                  <a:lnTo>
                    <a:pt x="1421683" y="2234074"/>
                  </a:lnTo>
                  <a:lnTo>
                    <a:pt x="1421683" y="3351110"/>
                  </a:lnTo>
                  <a:lnTo>
                    <a:pt x="1218586" y="3351110"/>
                  </a:lnTo>
                  <a:close/>
                  <a:moveTo>
                    <a:pt x="406195" y="1827878"/>
                  </a:moveTo>
                  <a:lnTo>
                    <a:pt x="609293" y="1827878"/>
                  </a:lnTo>
                  <a:lnTo>
                    <a:pt x="609293" y="3351110"/>
                  </a:lnTo>
                  <a:lnTo>
                    <a:pt x="406195" y="3351110"/>
                  </a:lnTo>
                  <a:close/>
                </a:path>
              </a:pathLst>
            </a:custGeom>
            <a:solidFill>
              <a:srgbClr val="2F7994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A3FF9DF3-CBC3-452E-ABD5-496BE8758078}"/>
                </a:ext>
              </a:extLst>
            </p:cNvPr>
            <p:cNvSpPr/>
            <p:nvPr/>
          </p:nvSpPr>
          <p:spPr>
            <a:xfrm>
              <a:off x="5182060" y="6373964"/>
              <a:ext cx="203098" cy="203098"/>
            </a:xfrm>
            <a:custGeom>
              <a:avLst/>
              <a:gdLst>
                <a:gd name="connsiteX0" fmla="*/ 0 w 203097"/>
                <a:gd name="connsiteY0" fmla="*/ 0 h 203097"/>
                <a:gd name="connsiteX1" fmla="*/ 203098 w 203097"/>
                <a:gd name="connsiteY1" fmla="*/ 0 h 203097"/>
                <a:gd name="connsiteX2" fmla="*/ 203098 w 203097"/>
                <a:gd name="connsiteY2" fmla="*/ 203098 h 203097"/>
                <a:gd name="connsiteX3" fmla="*/ 0 w 203097"/>
                <a:gd name="connsiteY3" fmla="*/ 203098 h 203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097" h="203097">
                  <a:moveTo>
                    <a:pt x="0" y="0"/>
                  </a:moveTo>
                  <a:lnTo>
                    <a:pt x="203098" y="0"/>
                  </a:lnTo>
                  <a:lnTo>
                    <a:pt x="203098" y="203098"/>
                  </a:lnTo>
                  <a:lnTo>
                    <a:pt x="0" y="203098"/>
                  </a:lnTo>
                  <a:close/>
                </a:path>
              </a:pathLst>
            </a:custGeom>
            <a:grpFill/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764E699-74AC-4DD0-BB7D-625F99328953}"/>
                </a:ext>
              </a:extLst>
            </p:cNvPr>
            <p:cNvSpPr/>
            <p:nvPr/>
          </p:nvSpPr>
          <p:spPr>
            <a:xfrm>
              <a:off x="3963475" y="4952281"/>
              <a:ext cx="609293" cy="609293"/>
            </a:xfrm>
            <a:custGeom>
              <a:avLst/>
              <a:gdLst>
                <a:gd name="connsiteX0" fmla="*/ 609293 w 609292"/>
                <a:gd name="connsiteY0" fmla="*/ 304646 h 609292"/>
                <a:gd name="connsiteX1" fmla="*/ 304646 w 609292"/>
                <a:gd name="connsiteY1" fmla="*/ 0 h 609292"/>
                <a:gd name="connsiteX2" fmla="*/ 0 w 609292"/>
                <a:gd name="connsiteY2" fmla="*/ 304646 h 609292"/>
                <a:gd name="connsiteX3" fmla="*/ 304646 w 609292"/>
                <a:gd name="connsiteY3" fmla="*/ 609293 h 609292"/>
                <a:gd name="connsiteX4" fmla="*/ 609293 w 609292"/>
                <a:gd name="connsiteY4" fmla="*/ 304646 h 609292"/>
                <a:gd name="connsiteX5" fmla="*/ 203098 w 609292"/>
                <a:gd name="connsiteY5" fmla="*/ 304646 h 609292"/>
                <a:gd name="connsiteX6" fmla="*/ 304646 w 609292"/>
                <a:gd name="connsiteY6" fmla="*/ 203098 h 609292"/>
                <a:gd name="connsiteX7" fmla="*/ 406195 w 609292"/>
                <a:gd name="connsiteY7" fmla="*/ 304646 h 609292"/>
                <a:gd name="connsiteX8" fmla="*/ 304646 w 609292"/>
                <a:gd name="connsiteY8" fmla="*/ 406195 h 609292"/>
                <a:gd name="connsiteX9" fmla="*/ 203098 w 609292"/>
                <a:gd name="connsiteY9" fmla="*/ 304646 h 609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9292" h="609292">
                  <a:moveTo>
                    <a:pt x="609293" y="304646"/>
                  </a:moveTo>
                  <a:cubicBezTo>
                    <a:pt x="609293" y="136704"/>
                    <a:pt x="472589" y="0"/>
                    <a:pt x="304646" y="0"/>
                  </a:cubicBezTo>
                  <a:cubicBezTo>
                    <a:pt x="136704" y="0"/>
                    <a:pt x="0" y="136704"/>
                    <a:pt x="0" y="304646"/>
                  </a:cubicBezTo>
                  <a:cubicBezTo>
                    <a:pt x="0" y="472589"/>
                    <a:pt x="136704" y="609293"/>
                    <a:pt x="304646" y="609293"/>
                  </a:cubicBezTo>
                  <a:cubicBezTo>
                    <a:pt x="472589" y="609293"/>
                    <a:pt x="609293" y="472589"/>
                    <a:pt x="609293" y="304646"/>
                  </a:cubicBezTo>
                  <a:close/>
                  <a:moveTo>
                    <a:pt x="203098" y="304646"/>
                  </a:moveTo>
                  <a:cubicBezTo>
                    <a:pt x="203098" y="248616"/>
                    <a:pt x="248616" y="203098"/>
                    <a:pt x="304646" y="203098"/>
                  </a:cubicBezTo>
                  <a:cubicBezTo>
                    <a:pt x="360677" y="203098"/>
                    <a:pt x="406195" y="248616"/>
                    <a:pt x="406195" y="304646"/>
                  </a:cubicBezTo>
                  <a:cubicBezTo>
                    <a:pt x="406195" y="360726"/>
                    <a:pt x="360677" y="406195"/>
                    <a:pt x="304646" y="406195"/>
                  </a:cubicBezTo>
                  <a:cubicBezTo>
                    <a:pt x="248616" y="406195"/>
                    <a:pt x="203098" y="360726"/>
                    <a:pt x="203098" y="304646"/>
                  </a:cubicBezTo>
                  <a:close/>
                </a:path>
              </a:pathLst>
            </a:custGeom>
            <a:grpFill/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391B0A0-3875-4276-B903-07BE77DC5371}"/>
                </a:ext>
              </a:extLst>
            </p:cNvPr>
            <p:cNvSpPr/>
            <p:nvPr/>
          </p:nvSpPr>
          <p:spPr>
            <a:xfrm>
              <a:off x="5689804" y="281037"/>
              <a:ext cx="3554208" cy="2234073"/>
            </a:xfrm>
            <a:custGeom>
              <a:avLst/>
              <a:gdLst>
                <a:gd name="connsiteX0" fmla="*/ 3351110 w 3554207"/>
                <a:gd name="connsiteY0" fmla="*/ 0 h 2234073"/>
                <a:gd name="connsiteX1" fmla="*/ 1726329 w 3554207"/>
                <a:gd name="connsiteY1" fmla="*/ 0 h 2234073"/>
                <a:gd name="connsiteX2" fmla="*/ 1523232 w 3554207"/>
                <a:gd name="connsiteY2" fmla="*/ 203098 h 2234073"/>
                <a:gd name="connsiteX3" fmla="*/ 1523232 w 3554207"/>
                <a:gd name="connsiteY3" fmla="*/ 406195 h 2234073"/>
                <a:gd name="connsiteX4" fmla="*/ 203098 w 3554207"/>
                <a:gd name="connsiteY4" fmla="*/ 406195 h 2234073"/>
                <a:gd name="connsiteX5" fmla="*/ 0 w 3554207"/>
                <a:gd name="connsiteY5" fmla="*/ 609293 h 2234073"/>
                <a:gd name="connsiteX6" fmla="*/ 0 w 3554207"/>
                <a:gd name="connsiteY6" fmla="*/ 1624781 h 2234073"/>
                <a:gd name="connsiteX7" fmla="*/ 203098 w 3554207"/>
                <a:gd name="connsiteY7" fmla="*/ 1827878 h 2234073"/>
                <a:gd name="connsiteX8" fmla="*/ 507744 w 3554207"/>
                <a:gd name="connsiteY8" fmla="*/ 1827878 h 2234073"/>
                <a:gd name="connsiteX9" fmla="*/ 507744 w 3554207"/>
                <a:gd name="connsiteY9" fmla="*/ 2234074 h 2234073"/>
                <a:gd name="connsiteX10" fmla="*/ 1049305 w 3554207"/>
                <a:gd name="connsiteY10" fmla="*/ 1827878 h 2234073"/>
                <a:gd name="connsiteX11" fmla="*/ 1827878 w 3554207"/>
                <a:gd name="connsiteY11" fmla="*/ 1827878 h 2234073"/>
                <a:gd name="connsiteX12" fmla="*/ 2030976 w 3554207"/>
                <a:gd name="connsiteY12" fmla="*/ 1624781 h 2234073"/>
                <a:gd name="connsiteX13" fmla="*/ 2030976 w 3554207"/>
                <a:gd name="connsiteY13" fmla="*/ 1421683 h 2234073"/>
                <a:gd name="connsiteX14" fmla="*/ 2335622 w 3554207"/>
                <a:gd name="connsiteY14" fmla="*/ 1421683 h 2234073"/>
                <a:gd name="connsiteX15" fmla="*/ 2335622 w 3554207"/>
                <a:gd name="connsiteY15" fmla="*/ 1827878 h 2234073"/>
                <a:gd name="connsiteX16" fmla="*/ 2877183 w 3554207"/>
                <a:gd name="connsiteY16" fmla="*/ 1421683 h 2234073"/>
                <a:gd name="connsiteX17" fmla="*/ 3351110 w 3554207"/>
                <a:gd name="connsiteY17" fmla="*/ 1421683 h 2234073"/>
                <a:gd name="connsiteX18" fmla="*/ 3554208 w 3554207"/>
                <a:gd name="connsiteY18" fmla="*/ 1218586 h 2234073"/>
                <a:gd name="connsiteX19" fmla="*/ 3554208 w 3554207"/>
                <a:gd name="connsiteY19" fmla="*/ 203098 h 2234073"/>
                <a:gd name="connsiteX20" fmla="*/ 3351110 w 3554207"/>
                <a:gd name="connsiteY20" fmla="*/ 0 h 2234073"/>
                <a:gd name="connsiteX21" fmla="*/ 1827878 w 3554207"/>
                <a:gd name="connsiteY21" fmla="*/ 1624781 h 2234073"/>
                <a:gd name="connsiteX22" fmla="*/ 981671 w 3554207"/>
                <a:gd name="connsiteY22" fmla="*/ 1624781 h 2234073"/>
                <a:gd name="connsiteX23" fmla="*/ 710842 w 3554207"/>
                <a:gd name="connsiteY23" fmla="*/ 1827878 h 2234073"/>
                <a:gd name="connsiteX24" fmla="*/ 710842 w 3554207"/>
                <a:gd name="connsiteY24" fmla="*/ 1624781 h 2234073"/>
                <a:gd name="connsiteX25" fmla="*/ 203098 w 3554207"/>
                <a:gd name="connsiteY25" fmla="*/ 1624781 h 2234073"/>
                <a:gd name="connsiteX26" fmla="*/ 202899 w 3554207"/>
                <a:gd name="connsiteY26" fmla="*/ 609293 h 2234073"/>
                <a:gd name="connsiteX27" fmla="*/ 1827878 w 3554207"/>
                <a:gd name="connsiteY27" fmla="*/ 609293 h 2234073"/>
                <a:gd name="connsiteX28" fmla="*/ 3351110 w 3554207"/>
                <a:gd name="connsiteY28" fmla="*/ 1218586 h 2234073"/>
                <a:gd name="connsiteX29" fmla="*/ 2809550 w 3554207"/>
                <a:gd name="connsiteY29" fmla="*/ 1218586 h 2234073"/>
                <a:gd name="connsiteX30" fmla="*/ 2538720 w 3554207"/>
                <a:gd name="connsiteY30" fmla="*/ 1421683 h 2234073"/>
                <a:gd name="connsiteX31" fmla="*/ 2538720 w 3554207"/>
                <a:gd name="connsiteY31" fmla="*/ 1218586 h 2234073"/>
                <a:gd name="connsiteX32" fmla="*/ 2030976 w 3554207"/>
                <a:gd name="connsiteY32" fmla="*/ 1218586 h 2234073"/>
                <a:gd name="connsiteX33" fmla="*/ 2030976 w 3554207"/>
                <a:gd name="connsiteY33" fmla="*/ 609293 h 2234073"/>
                <a:gd name="connsiteX34" fmla="*/ 1827878 w 3554207"/>
                <a:gd name="connsiteY34" fmla="*/ 406195 h 2234073"/>
                <a:gd name="connsiteX35" fmla="*/ 1726329 w 3554207"/>
                <a:gd name="connsiteY35" fmla="*/ 406195 h 2234073"/>
                <a:gd name="connsiteX36" fmla="*/ 1726329 w 3554207"/>
                <a:gd name="connsiteY36" fmla="*/ 203098 h 2234073"/>
                <a:gd name="connsiteX37" fmla="*/ 3351110 w 3554207"/>
                <a:gd name="connsiteY37" fmla="*/ 203098 h 223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554207" h="2234073">
                  <a:moveTo>
                    <a:pt x="3351110" y="0"/>
                  </a:moveTo>
                  <a:lnTo>
                    <a:pt x="1726329" y="0"/>
                  </a:lnTo>
                  <a:cubicBezTo>
                    <a:pt x="1614318" y="0"/>
                    <a:pt x="1523232" y="91086"/>
                    <a:pt x="1523232" y="203098"/>
                  </a:cubicBezTo>
                  <a:lnTo>
                    <a:pt x="1523232" y="406195"/>
                  </a:lnTo>
                  <a:lnTo>
                    <a:pt x="203098" y="406195"/>
                  </a:lnTo>
                  <a:cubicBezTo>
                    <a:pt x="91086" y="406195"/>
                    <a:pt x="0" y="497282"/>
                    <a:pt x="0" y="609293"/>
                  </a:cubicBezTo>
                  <a:lnTo>
                    <a:pt x="0" y="1624781"/>
                  </a:lnTo>
                  <a:cubicBezTo>
                    <a:pt x="0" y="1736792"/>
                    <a:pt x="91086" y="1827878"/>
                    <a:pt x="203098" y="1827878"/>
                  </a:cubicBezTo>
                  <a:lnTo>
                    <a:pt x="507744" y="1827878"/>
                  </a:lnTo>
                  <a:lnTo>
                    <a:pt x="507744" y="2234074"/>
                  </a:lnTo>
                  <a:lnTo>
                    <a:pt x="1049305" y="1827878"/>
                  </a:lnTo>
                  <a:lnTo>
                    <a:pt x="1827878" y="1827878"/>
                  </a:lnTo>
                  <a:cubicBezTo>
                    <a:pt x="1939889" y="1827878"/>
                    <a:pt x="2030976" y="1736792"/>
                    <a:pt x="2030976" y="1624781"/>
                  </a:cubicBezTo>
                  <a:lnTo>
                    <a:pt x="2030976" y="1421683"/>
                  </a:lnTo>
                  <a:lnTo>
                    <a:pt x="2335622" y="1421683"/>
                  </a:lnTo>
                  <a:lnTo>
                    <a:pt x="2335622" y="1827878"/>
                  </a:lnTo>
                  <a:lnTo>
                    <a:pt x="2877183" y="1421683"/>
                  </a:lnTo>
                  <a:lnTo>
                    <a:pt x="3351110" y="1421683"/>
                  </a:lnTo>
                  <a:cubicBezTo>
                    <a:pt x="3463121" y="1421683"/>
                    <a:pt x="3554208" y="1330597"/>
                    <a:pt x="3554208" y="1218586"/>
                  </a:cubicBezTo>
                  <a:lnTo>
                    <a:pt x="3554208" y="203098"/>
                  </a:lnTo>
                  <a:cubicBezTo>
                    <a:pt x="3554208" y="91086"/>
                    <a:pt x="3463121" y="0"/>
                    <a:pt x="3351110" y="0"/>
                  </a:cubicBezTo>
                  <a:close/>
                  <a:moveTo>
                    <a:pt x="1827878" y="1624781"/>
                  </a:moveTo>
                  <a:lnTo>
                    <a:pt x="981671" y="1624781"/>
                  </a:lnTo>
                  <a:lnTo>
                    <a:pt x="710842" y="1827878"/>
                  </a:lnTo>
                  <a:lnTo>
                    <a:pt x="710842" y="1624781"/>
                  </a:lnTo>
                  <a:lnTo>
                    <a:pt x="203098" y="1624781"/>
                  </a:lnTo>
                  <a:lnTo>
                    <a:pt x="202899" y="609293"/>
                  </a:lnTo>
                  <a:lnTo>
                    <a:pt x="1827878" y="609293"/>
                  </a:lnTo>
                  <a:close/>
                  <a:moveTo>
                    <a:pt x="3351110" y="1218586"/>
                  </a:moveTo>
                  <a:lnTo>
                    <a:pt x="2809550" y="1218586"/>
                  </a:lnTo>
                  <a:lnTo>
                    <a:pt x="2538720" y="1421683"/>
                  </a:lnTo>
                  <a:lnTo>
                    <a:pt x="2538720" y="1218586"/>
                  </a:lnTo>
                  <a:lnTo>
                    <a:pt x="2030976" y="1218586"/>
                  </a:lnTo>
                  <a:lnTo>
                    <a:pt x="2030976" y="609293"/>
                  </a:lnTo>
                  <a:cubicBezTo>
                    <a:pt x="2030976" y="497282"/>
                    <a:pt x="1939889" y="406195"/>
                    <a:pt x="1827878" y="406195"/>
                  </a:cubicBezTo>
                  <a:lnTo>
                    <a:pt x="1726329" y="406195"/>
                  </a:lnTo>
                  <a:lnTo>
                    <a:pt x="1726329" y="203098"/>
                  </a:lnTo>
                  <a:lnTo>
                    <a:pt x="3351110" y="203098"/>
                  </a:lnTo>
                  <a:close/>
                </a:path>
              </a:pathLst>
            </a:custGeom>
            <a:grpFill/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5E88846F-C447-48BD-8FEE-F6717979A80B}"/>
                </a:ext>
              </a:extLst>
            </p:cNvPr>
            <p:cNvSpPr/>
            <p:nvPr/>
          </p:nvSpPr>
          <p:spPr>
            <a:xfrm>
              <a:off x="8126975" y="890329"/>
              <a:ext cx="203098" cy="203098"/>
            </a:xfrm>
            <a:custGeom>
              <a:avLst/>
              <a:gdLst>
                <a:gd name="connsiteX0" fmla="*/ 0 w 203097"/>
                <a:gd name="connsiteY0" fmla="*/ 0 h 203097"/>
                <a:gd name="connsiteX1" fmla="*/ 203098 w 203097"/>
                <a:gd name="connsiteY1" fmla="*/ 0 h 203097"/>
                <a:gd name="connsiteX2" fmla="*/ 203098 w 203097"/>
                <a:gd name="connsiteY2" fmla="*/ 203098 h 203097"/>
                <a:gd name="connsiteX3" fmla="*/ 0 w 203097"/>
                <a:gd name="connsiteY3" fmla="*/ 203098 h 203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097" h="203097">
                  <a:moveTo>
                    <a:pt x="0" y="0"/>
                  </a:moveTo>
                  <a:lnTo>
                    <a:pt x="203098" y="0"/>
                  </a:lnTo>
                  <a:lnTo>
                    <a:pt x="203098" y="203098"/>
                  </a:lnTo>
                  <a:lnTo>
                    <a:pt x="0" y="203098"/>
                  </a:lnTo>
                  <a:close/>
                </a:path>
              </a:pathLst>
            </a:custGeom>
            <a:grpFill/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42B0EE44-9F2E-4657-A2B0-25B2B3AB823F}"/>
                </a:ext>
              </a:extLst>
            </p:cNvPr>
            <p:cNvSpPr/>
            <p:nvPr/>
          </p:nvSpPr>
          <p:spPr>
            <a:xfrm>
              <a:off x="8533170" y="890329"/>
              <a:ext cx="203098" cy="203098"/>
            </a:xfrm>
            <a:custGeom>
              <a:avLst/>
              <a:gdLst>
                <a:gd name="connsiteX0" fmla="*/ 0 w 203097"/>
                <a:gd name="connsiteY0" fmla="*/ 0 h 203097"/>
                <a:gd name="connsiteX1" fmla="*/ 203098 w 203097"/>
                <a:gd name="connsiteY1" fmla="*/ 0 h 203097"/>
                <a:gd name="connsiteX2" fmla="*/ 203098 w 203097"/>
                <a:gd name="connsiteY2" fmla="*/ 203098 h 203097"/>
                <a:gd name="connsiteX3" fmla="*/ 0 w 203097"/>
                <a:gd name="connsiteY3" fmla="*/ 203098 h 203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097" h="203097">
                  <a:moveTo>
                    <a:pt x="0" y="0"/>
                  </a:moveTo>
                  <a:lnTo>
                    <a:pt x="203098" y="0"/>
                  </a:lnTo>
                  <a:lnTo>
                    <a:pt x="203098" y="203098"/>
                  </a:lnTo>
                  <a:lnTo>
                    <a:pt x="0" y="203098"/>
                  </a:lnTo>
                  <a:close/>
                </a:path>
              </a:pathLst>
            </a:custGeom>
            <a:grpFill/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9F3E2AA-B2EE-49E0-92A8-540776645C08}"/>
                </a:ext>
              </a:extLst>
            </p:cNvPr>
            <p:cNvSpPr/>
            <p:nvPr/>
          </p:nvSpPr>
          <p:spPr>
            <a:xfrm>
              <a:off x="6096000" y="1093427"/>
              <a:ext cx="1218585" cy="203098"/>
            </a:xfrm>
            <a:custGeom>
              <a:avLst/>
              <a:gdLst>
                <a:gd name="connsiteX0" fmla="*/ 0 w 1218585"/>
                <a:gd name="connsiteY0" fmla="*/ 0 h 203097"/>
                <a:gd name="connsiteX1" fmla="*/ 1218586 w 1218585"/>
                <a:gd name="connsiteY1" fmla="*/ 0 h 203097"/>
                <a:gd name="connsiteX2" fmla="*/ 1218586 w 1218585"/>
                <a:gd name="connsiteY2" fmla="*/ 203098 h 203097"/>
                <a:gd name="connsiteX3" fmla="*/ 0 w 1218585"/>
                <a:gd name="connsiteY3" fmla="*/ 203098 h 203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85" h="203097">
                  <a:moveTo>
                    <a:pt x="0" y="0"/>
                  </a:moveTo>
                  <a:lnTo>
                    <a:pt x="1218586" y="0"/>
                  </a:lnTo>
                  <a:lnTo>
                    <a:pt x="1218586" y="203098"/>
                  </a:lnTo>
                  <a:lnTo>
                    <a:pt x="0" y="203098"/>
                  </a:lnTo>
                  <a:close/>
                </a:path>
              </a:pathLst>
            </a:custGeom>
            <a:grpFill/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9E267B51-ED29-4695-B20C-F4FBB65F784A}"/>
                </a:ext>
              </a:extLst>
            </p:cNvPr>
            <p:cNvSpPr/>
            <p:nvPr/>
          </p:nvSpPr>
          <p:spPr>
            <a:xfrm>
              <a:off x="6096000" y="1499622"/>
              <a:ext cx="1218585" cy="203098"/>
            </a:xfrm>
            <a:custGeom>
              <a:avLst/>
              <a:gdLst>
                <a:gd name="connsiteX0" fmla="*/ 0 w 1218585"/>
                <a:gd name="connsiteY0" fmla="*/ 0 h 203097"/>
                <a:gd name="connsiteX1" fmla="*/ 1218586 w 1218585"/>
                <a:gd name="connsiteY1" fmla="*/ 0 h 203097"/>
                <a:gd name="connsiteX2" fmla="*/ 1218586 w 1218585"/>
                <a:gd name="connsiteY2" fmla="*/ 203098 h 203097"/>
                <a:gd name="connsiteX3" fmla="*/ 0 w 1218585"/>
                <a:gd name="connsiteY3" fmla="*/ 203098 h 203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585" h="203097">
                  <a:moveTo>
                    <a:pt x="0" y="0"/>
                  </a:moveTo>
                  <a:lnTo>
                    <a:pt x="1218586" y="0"/>
                  </a:lnTo>
                  <a:lnTo>
                    <a:pt x="1218586" y="203098"/>
                  </a:lnTo>
                  <a:lnTo>
                    <a:pt x="0" y="203098"/>
                  </a:lnTo>
                  <a:close/>
                </a:path>
              </a:pathLst>
            </a:custGeom>
            <a:grpFill/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B0751DD0-A049-468D-AD85-2D7902766932}"/>
              </a:ext>
            </a:extLst>
          </p:cNvPr>
          <p:cNvGrpSpPr/>
          <p:nvPr/>
        </p:nvGrpSpPr>
        <p:grpSpPr>
          <a:xfrm rot="18300000">
            <a:off x="2533801" y="-158977"/>
            <a:ext cx="3146727" cy="3118924"/>
            <a:chOff x="4828508" y="2221868"/>
            <a:chExt cx="2600601" cy="2454412"/>
          </a:xfrm>
          <a:solidFill>
            <a:schemeClr val="bg1">
              <a:lumMod val="95000"/>
              <a:alpha val="15000"/>
            </a:schemeClr>
          </a:solidFill>
        </p:grpSpPr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1CC9751B-48C4-4DB3-B94C-A290BB98E6F7}"/>
                </a:ext>
              </a:extLst>
            </p:cNvPr>
            <p:cNvSpPr/>
            <p:nvPr/>
          </p:nvSpPr>
          <p:spPr>
            <a:xfrm>
              <a:off x="6302588" y="3475977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4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B6331A1C-859B-4337-BC82-DC4CCFC1B547}"/>
                </a:ext>
              </a:extLst>
            </p:cNvPr>
            <p:cNvSpPr/>
            <p:nvPr/>
          </p:nvSpPr>
          <p:spPr>
            <a:xfrm>
              <a:off x="6312179" y="3601031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6A4E1E39-1E69-4FAE-9E4B-8105535C5B14}"/>
                </a:ext>
              </a:extLst>
            </p:cNvPr>
            <p:cNvSpPr/>
            <p:nvPr/>
          </p:nvSpPr>
          <p:spPr>
            <a:xfrm>
              <a:off x="6335668" y="3547415"/>
              <a:ext cx="9525" cy="9525"/>
            </a:xfrm>
            <a:custGeom>
              <a:avLst/>
              <a:gdLst>
                <a:gd name="connsiteX0" fmla="*/ 2343 w 0"/>
                <a:gd name="connsiteY0" fmla="*/ 1172 h 0"/>
                <a:gd name="connsiteX1" fmla="*/ 1172 w 0"/>
                <a:gd name="connsiteY1" fmla="*/ 2343 h 0"/>
                <a:gd name="connsiteX2" fmla="*/ 0 w 0"/>
                <a:gd name="connsiteY2" fmla="*/ 1172 h 0"/>
                <a:gd name="connsiteX3" fmla="*/ 1172 w 0"/>
                <a:gd name="connsiteY3" fmla="*/ 0 h 0"/>
                <a:gd name="connsiteX4" fmla="*/ 2343 w 0"/>
                <a:gd name="connsiteY4" fmla="*/ 11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43" y="1172"/>
                  </a:moveTo>
                  <a:cubicBezTo>
                    <a:pt x="2343" y="1819"/>
                    <a:pt x="1819" y="2343"/>
                    <a:pt x="1172" y="2343"/>
                  </a:cubicBezTo>
                  <a:cubicBezTo>
                    <a:pt x="525" y="2343"/>
                    <a:pt x="0" y="1819"/>
                    <a:pt x="0" y="1172"/>
                  </a:cubicBezTo>
                  <a:cubicBezTo>
                    <a:pt x="0" y="524"/>
                    <a:pt x="525" y="0"/>
                    <a:pt x="1172" y="0"/>
                  </a:cubicBezTo>
                  <a:cubicBezTo>
                    <a:pt x="1819" y="0"/>
                    <a:pt x="2343" y="524"/>
                    <a:pt x="2343" y="11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2FE4D6E2-F74B-47BF-9804-02A64457E13A}"/>
                </a:ext>
              </a:extLst>
            </p:cNvPr>
            <p:cNvSpPr/>
            <p:nvPr/>
          </p:nvSpPr>
          <p:spPr>
            <a:xfrm>
              <a:off x="6347803" y="3490303"/>
              <a:ext cx="9525" cy="9525"/>
            </a:xfrm>
            <a:custGeom>
              <a:avLst/>
              <a:gdLst>
                <a:gd name="connsiteX0" fmla="*/ 2343 w 0"/>
                <a:gd name="connsiteY0" fmla="*/ 1172 h 0"/>
                <a:gd name="connsiteX1" fmla="*/ 1172 w 0"/>
                <a:gd name="connsiteY1" fmla="*/ 2343 h 0"/>
                <a:gd name="connsiteX2" fmla="*/ 0 w 0"/>
                <a:gd name="connsiteY2" fmla="*/ 1172 h 0"/>
                <a:gd name="connsiteX3" fmla="*/ 1172 w 0"/>
                <a:gd name="connsiteY3" fmla="*/ 0 h 0"/>
                <a:gd name="connsiteX4" fmla="*/ 2343 w 0"/>
                <a:gd name="connsiteY4" fmla="*/ 11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43" y="1172"/>
                  </a:moveTo>
                  <a:cubicBezTo>
                    <a:pt x="2343" y="1819"/>
                    <a:pt x="1819" y="2343"/>
                    <a:pt x="1172" y="2343"/>
                  </a:cubicBezTo>
                  <a:cubicBezTo>
                    <a:pt x="525" y="2343"/>
                    <a:pt x="0" y="1819"/>
                    <a:pt x="0" y="1172"/>
                  </a:cubicBezTo>
                  <a:cubicBezTo>
                    <a:pt x="0" y="525"/>
                    <a:pt x="525" y="0"/>
                    <a:pt x="1172" y="0"/>
                  </a:cubicBezTo>
                  <a:cubicBezTo>
                    <a:pt x="1819" y="0"/>
                    <a:pt x="2343" y="525"/>
                    <a:pt x="2343" y="11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1CA2112F-C2E6-4B4A-88FF-685F533AC355}"/>
                </a:ext>
              </a:extLst>
            </p:cNvPr>
            <p:cNvSpPr/>
            <p:nvPr/>
          </p:nvSpPr>
          <p:spPr>
            <a:xfrm>
              <a:off x="6347803" y="3431905"/>
              <a:ext cx="9525" cy="9525"/>
            </a:xfrm>
            <a:custGeom>
              <a:avLst/>
              <a:gdLst>
                <a:gd name="connsiteX0" fmla="*/ 2343 w 0"/>
                <a:gd name="connsiteY0" fmla="*/ 1172 h 0"/>
                <a:gd name="connsiteX1" fmla="*/ 1172 w 0"/>
                <a:gd name="connsiteY1" fmla="*/ 2343 h 0"/>
                <a:gd name="connsiteX2" fmla="*/ 0 w 0"/>
                <a:gd name="connsiteY2" fmla="*/ 1172 h 0"/>
                <a:gd name="connsiteX3" fmla="*/ 1172 w 0"/>
                <a:gd name="connsiteY3" fmla="*/ 0 h 0"/>
                <a:gd name="connsiteX4" fmla="*/ 2343 w 0"/>
                <a:gd name="connsiteY4" fmla="*/ 11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43" y="1172"/>
                  </a:moveTo>
                  <a:cubicBezTo>
                    <a:pt x="2343" y="1819"/>
                    <a:pt x="1819" y="2343"/>
                    <a:pt x="1172" y="2343"/>
                  </a:cubicBezTo>
                  <a:cubicBezTo>
                    <a:pt x="525" y="2343"/>
                    <a:pt x="0" y="1819"/>
                    <a:pt x="0" y="1172"/>
                  </a:cubicBezTo>
                  <a:cubicBezTo>
                    <a:pt x="0" y="524"/>
                    <a:pt x="525" y="0"/>
                    <a:pt x="1172" y="0"/>
                  </a:cubicBezTo>
                  <a:cubicBezTo>
                    <a:pt x="1819" y="0"/>
                    <a:pt x="2343" y="524"/>
                    <a:pt x="2343" y="11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A493F5EE-637D-4D6D-BD65-5B616409822B}"/>
                </a:ext>
              </a:extLst>
            </p:cNvPr>
            <p:cNvSpPr/>
            <p:nvPr/>
          </p:nvSpPr>
          <p:spPr>
            <a:xfrm>
              <a:off x="6335935" y="3375060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1E0A26F-4202-49F9-A0BC-50E589A60BE4}"/>
                </a:ext>
              </a:extLst>
            </p:cNvPr>
            <p:cNvSpPr/>
            <p:nvPr/>
          </p:nvSpPr>
          <p:spPr>
            <a:xfrm>
              <a:off x="6312313" y="3321834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D7E162D3-D1D1-4289-947D-E8BD0ADB4F4B}"/>
                </a:ext>
              </a:extLst>
            </p:cNvPr>
            <p:cNvSpPr/>
            <p:nvPr/>
          </p:nvSpPr>
          <p:spPr>
            <a:xfrm>
              <a:off x="6325181" y="3664668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8F2F2E9-DFEE-42F5-BCAA-61D97FAED2AB}"/>
                </a:ext>
              </a:extLst>
            </p:cNvPr>
            <p:cNvSpPr/>
            <p:nvPr/>
          </p:nvSpPr>
          <p:spPr>
            <a:xfrm>
              <a:off x="6356852" y="3615404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D6C1FB94-3470-40BB-AB16-44FF38D48133}"/>
                </a:ext>
              </a:extLst>
            </p:cNvPr>
            <p:cNvSpPr/>
            <p:nvPr/>
          </p:nvSpPr>
          <p:spPr>
            <a:xfrm>
              <a:off x="6379950" y="3561817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E21CDE30-E348-4549-8DF8-4E246E817EA2}"/>
                </a:ext>
              </a:extLst>
            </p:cNvPr>
            <p:cNvSpPr/>
            <p:nvPr/>
          </p:nvSpPr>
          <p:spPr>
            <a:xfrm>
              <a:off x="6392694" y="3504600"/>
              <a:ext cx="9525" cy="9525"/>
            </a:xfrm>
            <a:custGeom>
              <a:avLst/>
              <a:gdLst>
                <a:gd name="connsiteX0" fmla="*/ 2839 w 0"/>
                <a:gd name="connsiteY0" fmla="*/ 1419 h 0"/>
                <a:gd name="connsiteX1" fmla="*/ 1419 w 0"/>
                <a:gd name="connsiteY1" fmla="*/ 2838 h 0"/>
                <a:gd name="connsiteX2" fmla="*/ 0 w 0"/>
                <a:gd name="connsiteY2" fmla="*/ 1419 h 0"/>
                <a:gd name="connsiteX3" fmla="*/ 1419 w 0"/>
                <a:gd name="connsiteY3" fmla="*/ 0 h 0"/>
                <a:gd name="connsiteX4" fmla="*/ 2839 w 0"/>
                <a:gd name="connsiteY4" fmla="*/ 141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839" y="1419"/>
                  </a:moveTo>
                  <a:cubicBezTo>
                    <a:pt x="2839" y="2203"/>
                    <a:pt x="2203" y="2838"/>
                    <a:pt x="1419" y="2838"/>
                  </a:cubicBezTo>
                  <a:cubicBezTo>
                    <a:pt x="635" y="2838"/>
                    <a:pt x="0" y="2203"/>
                    <a:pt x="0" y="1419"/>
                  </a:cubicBezTo>
                  <a:cubicBezTo>
                    <a:pt x="0" y="635"/>
                    <a:pt x="635" y="0"/>
                    <a:pt x="1419" y="0"/>
                  </a:cubicBezTo>
                  <a:cubicBezTo>
                    <a:pt x="2203" y="0"/>
                    <a:pt x="2839" y="635"/>
                    <a:pt x="2839" y="1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4C0DAAAE-2590-4D86-91AB-42C69235BB1F}"/>
                </a:ext>
              </a:extLst>
            </p:cNvPr>
            <p:cNvSpPr/>
            <p:nvPr/>
          </p:nvSpPr>
          <p:spPr>
            <a:xfrm>
              <a:off x="6395437" y="3446364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612A5417-EE0E-4EAE-90E8-F6E431B05B74}"/>
                </a:ext>
              </a:extLst>
            </p:cNvPr>
            <p:cNvSpPr/>
            <p:nvPr/>
          </p:nvSpPr>
          <p:spPr>
            <a:xfrm>
              <a:off x="6387598" y="3388471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87E7237F-AE7C-46B0-9541-3E3A57CD6603}"/>
                </a:ext>
              </a:extLst>
            </p:cNvPr>
            <p:cNvSpPr/>
            <p:nvPr/>
          </p:nvSpPr>
          <p:spPr>
            <a:xfrm>
              <a:off x="6370063" y="3333426"/>
              <a:ext cx="9525" cy="9525"/>
            </a:xfrm>
            <a:custGeom>
              <a:avLst/>
              <a:gdLst>
                <a:gd name="connsiteX0" fmla="*/ 1543 w 0"/>
                <a:gd name="connsiteY0" fmla="*/ 771 h 0"/>
                <a:gd name="connsiteX1" fmla="*/ 772 w 0"/>
                <a:gd name="connsiteY1" fmla="*/ 1543 h 0"/>
                <a:gd name="connsiteX2" fmla="*/ 0 w 0"/>
                <a:gd name="connsiteY2" fmla="*/ 771 h 0"/>
                <a:gd name="connsiteX3" fmla="*/ 772 w 0"/>
                <a:gd name="connsiteY3" fmla="*/ 0 h 0"/>
                <a:gd name="connsiteX4" fmla="*/ 1543 w 0"/>
                <a:gd name="connsiteY4" fmla="*/ 77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1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7"/>
                    <a:pt x="0" y="771"/>
                  </a:cubicBezTo>
                  <a:cubicBezTo>
                    <a:pt x="0" y="345"/>
                    <a:pt x="346" y="0"/>
                    <a:pt x="772" y="0"/>
                  </a:cubicBezTo>
                  <a:cubicBezTo>
                    <a:pt x="1198" y="0"/>
                    <a:pt x="1543" y="346"/>
                    <a:pt x="1543" y="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E43DCF24-4276-4C0E-AA43-B577F33BB1E2}"/>
                </a:ext>
              </a:extLst>
            </p:cNvPr>
            <p:cNvSpPr/>
            <p:nvPr/>
          </p:nvSpPr>
          <p:spPr>
            <a:xfrm>
              <a:off x="6342250" y="3281848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50DA108-605C-4D5E-B24A-AF11AD0A7000}"/>
                </a:ext>
              </a:extLst>
            </p:cNvPr>
            <p:cNvSpPr/>
            <p:nvPr/>
          </p:nvSpPr>
          <p:spPr>
            <a:xfrm>
              <a:off x="6305960" y="3236319"/>
              <a:ext cx="9525" cy="9525"/>
            </a:xfrm>
            <a:custGeom>
              <a:avLst/>
              <a:gdLst>
                <a:gd name="connsiteX0" fmla="*/ 1543 w 0"/>
                <a:gd name="connsiteY0" fmla="*/ 772 h 0"/>
                <a:gd name="connsiteX1" fmla="*/ 772 w 0"/>
                <a:gd name="connsiteY1" fmla="*/ 1543 h 0"/>
                <a:gd name="connsiteX2" fmla="*/ 0 w 0"/>
                <a:gd name="connsiteY2" fmla="*/ 772 h 0"/>
                <a:gd name="connsiteX3" fmla="*/ 772 w 0"/>
                <a:gd name="connsiteY3" fmla="*/ 0 h 0"/>
                <a:gd name="connsiteX4" fmla="*/ 1543 w 0"/>
                <a:gd name="connsiteY4" fmla="*/ 7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2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8"/>
                    <a:pt x="0" y="772"/>
                  </a:cubicBezTo>
                  <a:cubicBezTo>
                    <a:pt x="0" y="345"/>
                    <a:pt x="346" y="0"/>
                    <a:pt x="772" y="0"/>
                  </a:cubicBezTo>
                  <a:cubicBezTo>
                    <a:pt x="1198" y="0"/>
                    <a:pt x="1543" y="345"/>
                    <a:pt x="1543" y="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2E64B016-C1FA-45B6-97AF-8BF8DAC7356A}"/>
                </a:ext>
              </a:extLst>
            </p:cNvPr>
            <p:cNvSpPr/>
            <p:nvPr/>
          </p:nvSpPr>
          <p:spPr>
            <a:xfrm>
              <a:off x="6333373" y="3724456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2AA15D59-95CE-40D2-BAB7-34E73D9A8253}"/>
                </a:ext>
              </a:extLst>
            </p:cNvPr>
            <p:cNvSpPr/>
            <p:nvPr/>
          </p:nvSpPr>
          <p:spPr>
            <a:xfrm>
              <a:off x="6370939" y="3679631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A74B6535-D9BA-4F83-8551-1C74DC210586}"/>
                </a:ext>
              </a:extLst>
            </p:cNvPr>
            <p:cNvSpPr/>
            <p:nvPr/>
          </p:nvSpPr>
          <p:spPr>
            <a:xfrm>
              <a:off x="6401352" y="3629673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1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2CC4D08B-EB5A-4C56-B25B-38EF0EB22CED}"/>
                </a:ext>
              </a:extLst>
            </p:cNvPr>
            <p:cNvSpPr/>
            <p:nvPr/>
          </p:nvSpPr>
          <p:spPr>
            <a:xfrm>
              <a:off x="6423831" y="3575809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24F200C8-9F14-490B-8DDA-59CBDDC6625F}"/>
                </a:ext>
              </a:extLst>
            </p:cNvPr>
            <p:cNvSpPr/>
            <p:nvPr/>
          </p:nvSpPr>
          <p:spPr>
            <a:xfrm>
              <a:off x="6437347" y="3518859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1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21285DD4-9ECA-4D91-B677-8EEC892904A6}"/>
                </a:ext>
              </a:extLst>
            </p:cNvPr>
            <p:cNvSpPr/>
            <p:nvPr/>
          </p:nvSpPr>
          <p:spPr>
            <a:xfrm>
              <a:off x="6442062" y="3460728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0333775D-30FE-439A-B65F-5CD0569BB8F2}"/>
                </a:ext>
              </a:extLst>
            </p:cNvPr>
            <p:cNvSpPr/>
            <p:nvPr/>
          </p:nvSpPr>
          <p:spPr>
            <a:xfrm>
              <a:off x="6437490" y="3402473"/>
              <a:ext cx="9525" cy="9525"/>
            </a:xfrm>
            <a:custGeom>
              <a:avLst/>
              <a:gdLst>
                <a:gd name="connsiteX0" fmla="*/ 3086 w 0"/>
                <a:gd name="connsiteY0" fmla="*/ 1543 h 0"/>
                <a:gd name="connsiteX1" fmla="*/ 1543 w 0"/>
                <a:gd name="connsiteY1" fmla="*/ 3086 h 0"/>
                <a:gd name="connsiteX2" fmla="*/ 0 w 0"/>
                <a:gd name="connsiteY2" fmla="*/ 1543 h 0"/>
                <a:gd name="connsiteX3" fmla="*/ 1543 w 0"/>
                <a:gd name="connsiteY3" fmla="*/ 0 h 0"/>
                <a:gd name="connsiteX4" fmla="*/ 3086 w 0"/>
                <a:gd name="connsiteY4" fmla="*/ 154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086" y="1543"/>
                  </a:moveTo>
                  <a:cubicBezTo>
                    <a:pt x="3086" y="2395"/>
                    <a:pt x="2395" y="3086"/>
                    <a:pt x="1543" y="3086"/>
                  </a:cubicBezTo>
                  <a:cubicBezTo>
                    <a:pt x="691" y="3086"/>
                    <a:pt x="0" y="2395"/>
                    <a:pt x="0" y="1543"/>
                  </a:cubicBezTo>
                  <a:cubicBezTo>
                    <a:pt x="0" y="691"/>
                    <a:pt x="691" y="0"/>
                    <a:pt x="1543" y="0"/>
                  </a:cubicBezTo>
                  <a:cubicBezTo>
                    <a:pt x="2395" y="0"/>
                    <a:pt x="3086" y="691"/>
                    <a:pt x="3086" y="15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09D8638E-9723-4309-AB82-9E611214540C}"/>
                </a:ext>
              </a:extLst>
            </p:cNvPr>
            <p:cNvSpPr/>
            <p:nvPr/>
          </p:nvSpPr>
          <p:spPr>
            <a:xfrm>
              <a:off x="6424222" y="3346028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EB9FEED4-3108-47F6-ADD2-C27CEB42EE3E}"/>
                </a:ext>
              </a:extLst>
            </p:cNvPr>
            <p:cNvSpPr/>
            <p:nvPr/>
          </p:nvSpPr>
          <p:spPr>
            <a:xfrm>
              <a:off x="6401857" y="3292031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45EB9A1-5206-4373-948B-BC97AC361AB1}"/>
                </a:ext>
              </a:extLst>
            </p:cNvPr>
            <p:cNvSpPr/>
            <p:nvPr/>
          </p:nvSpPr>
          <p:spPr>
            <a:xfrm>
              <a:off x="6371711" y="3242596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1B498D47-F6F9-4708-B895-25FCBFE667FF}"/>
                </a:ext>
              </a:extLst>
            </p:cNvPr>
            <p:cNvSpPr/>
            <p:nvPr/>
          </p:nvSpPr>
          <p:spPr>
            <a:xfrm>
              <a:off x="6333754" y="3198152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526560EC-BDA2-4718-818F-B29755416A9B}"/>
                </a:ext>
              </a:extLst>
            </p:cNvPr>
            <p:cNvSpPr/>
            <p:nvPr/>
          </p:nvSpPr>
          <p:spPr>
            <a:xfrm>
              <a:off x="6338945" y="3781673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D8E765BE-ABB6-45EE-B44F-E6DFE1A1CB5E}"/>
                </a:ext>
              </a:extLst>
            </p:cNvPr>
            <p:cNvSpPr/>
            <p:nvPr/>
          </p:nvSpPr>
          <p:spPr>
            <a:xfrm>
              <a:off x="6380750" y="3740820"/>
              <a:ext cx="9525" cy="9525"/>
            </a:xfrm>
            <a:custGeom>
              <a:avLst/>
              <a:gdLst>
                <a:gd name="connsiteX0" fmla="*/ 3600 w 0"/>
                <a:gd name="connsiteY0" fmla="*/ 1800 h 0"/>
                <a:gd name="connsiteX1" fmla="*/ 1800 w 0"/>
                <a:gd name="connsiteY1" fmla="*/ 3600 h 0"/>
                <a:gd name="connsiteX2" fmla="*/ 0 w 0"/>
                <a:gd name="connsiteY2" fmla="*/ 1800 h 0"/>
                <a:gd name="connsiteX3" fmla="*/ 1800 w 0"/>
                <a:gd name="connsiteY3" fmla="*/ 0 h 0"/>
                <a:gd name="connsiteX4" fmla="*/ 3600 w 0"/>
                <a:gd name="connsiteY4" fmla="*/ 18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00" y="1800"/>
                  </a:moveTo>
                  <a:cubicBezTo>
                    <a:pt x="3600" y="2794"/>
                    <a:pt x="2794" y="3600"/>
                    <a:pt x="1800" y="3600"/>
                  </a:cubicBezTo>
                  <a:cubicBezTo>
                    <a:pt x="806" y="3600"/>
                    <a:pt x="0" y="2794"/>
                    <a:pt x="0" y="1800"/>
                  </a:cubicBezTo>
                  <a:cubicBezTo>
                    <a:pt x="0" y="806"/>
                    <a:pt x="806" y="0"/>
                    <a:pt x="1800" y="0"/>
                  </a:cubicBezTo>
                  <a:cubicBezTo>
                    <a:pt x="2794" y="0"/>
                    <a:pt x="3600" y="806"/>
                    <a:pt x="3600" y="1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C4817141-F1B5-483E-8FE1-84EF6EC74A48}"/>
                </a:ext>
              </a:extLst>
            </p:cNvPr>
            <p:cNvSpPr/>
            <p:nvPr/>
          </p:nvSpPr>
          <p:spPr>
            <a:xfrm>
              <a:off x="6416869" y="3694890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1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8AA6178D-92E3-43B7-880D-80AF7F56536D}"/>
                </a:ext>
              </a:extLst>
            </p:cNvPr>
            <p:cNvSpPr/>
            <p:nvPr/>
          </p:nvSpPr>
          <p:spPr>
            <a:xfrm>
              <a:off x="6445834" y="3644008"/>
              <a:ext cx="9525" cy="9525"/>
            </a:xfrm>
            <a:custGeom>
              <a:avLst/>
              <a:gdLst>
                <a:gd name="connsiteX0" fmla="*/ 3867 w 0"/>
                <a:gd name="connsiteY0" fmla="*/ 1934 h 0"/>
                <a:gd name="connsiteX1" fmla="*/ 1934 w 0"/>
                <a:gd name="connsiteY1" fmla="*/ 3867 h 0"/>
                <a:gd name="connsiteX2" fmla="*/ 0 w 0"/>
                <a:gd name="connsiteY2" fmla="*/ 1934 h 0"/>
                <a:gd name="connsiteX3" fmla="*/ 1934 w 0"/>
                <a:gd name="connsiteY3" fmla="*/ 0 h 0"/>
                <a:gd name="connsiteX4" fmla="*/ 3867 w 0"/>
                <a:gd name="connsiteY4" fmla="*/ 19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867" y="1934"/>
                  </a:moveTo>
                  <a:cubicBezTo>
                    <a:pt x="3867" y="3001"/>
                    <a:pt x="3002" y="3867"/>
                    <a:pt x="1934" y="3867"/>
                  </a:cubicBezTo>
                  <a:cubicBezTo>
                    <a:pt x="866" y="3867"/>
                    <a:pt x="0" y="3002"/>
                    <a:pt x="0" y="1934"/>
                  </a:cubicBezTo>
                  <a:cubicBezTo>
                    <a:pt x="0" y="866"/>
                    <a:pt x="866" y="0"/>
                    <a:pt x="1934" y="0"/>
                  </a:cubicBezTo>
                  <a:cubicBezTo>
                    <a:pt x="3001" y="0"/>
                    <a:pt x="3867" y="866"/>
                    <a:pt x="3867" y="19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F9A5CD7A-52BF-45EE-8856-BD39C349B00B}"/>
                </a:ext>
              </a:extLst>
            </p:cNvPr>
            <p:cNvSpPr/>
            <p:nvPr/>
          </p:nvSpPr>
          <p:spPr>
            <a:xfrm>
              <a:off x="6467856" y="3589934"/>
              <a:ext cx="9525" cy="9525"/>
            </a:xfrm>
            <a:custGeom>
              <a:avLst/>
              <a:gdLst>
                <a:gd name="connsiteX0" fmla="*/ 3619 w 0"/>
                <a:gd name="connsiteY0" fmla="*/ 1810 h 0"/>
                <a:gd name="connsiteX1" fmla="*/ 1810 w 0"/>
                <a:gd name="connsiteY1" fmla="*/ 3620 h 0"/>
                <a:gd name="connsiteX2" fmla="*/ 0 w 0"/>
                <a:gd name="connsiteY2" fmla="*/ 1810 h 0"/>
                <a:gd name="connsiteX3" fmla="*/ 1810 w 0"/>
                <a:gd name="connsiteY3" fmla="*/ 0 h 0"/>
                <a:gd name="connsiteX4" fmla="*/ 3619 w 0"/>
                <a:gd name="connsiteY4" fmla="*/ 18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19" y="1810"/>
                  </a:moveTo>
                  <a:cubicBezTo>
                    <a:pt x="3619" y="2809"/>
                    <a:pt x="2809" y="3620"/>
                    <a:pt x="1810" y="3620"/>
                  </a:cubicBezTo>
                  <a:cubicBezTo>
                    <a:pt x="810" y="3620"/>
                    <a:pt x="0" y="2809"/>
                    <a:pt x="0" y="1810"/>
                  </a:cubicBezTo>
                  <a:cubicBezTo>
                    <a:pt x="0" y="810"/>
                    <a:pt x="810" y="0"/>
                    <a:pt x="1810" y="0"/>
                  </a:cubicBezTo>
                  <a:cubicBezTo>
                    <a:pt x="2809" y="0"/>
                    <a:pt x="3619" y="810"/>
                    <a:pt x="3619" y="1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5628C26-C0AF-48DA-B36B-58FF1337BF0E}"/>
                </a:ext>
              </a:extLst>
            </p:cNvPr>
            <p:cNvSpPr/>
            <p:nvPr/>
          </p:nvSpPr>
          <p:spPr>
            <a:xfrm>
              <a:off x="6481610" y="3532851"/>
              <a:ext cx="9525" cy="9525"/>
            </a:xfrm>
            <a:custGeom>
              <a:avLst/>
              <a:gdLst>
                <a:gd name="connsiteX0" fmla="*/ 4382 w 0"/>
                <a:gd name="connsiteY0" fmla="*/ 2191 h 0"/>
                <a:gd name="connsiteX1" fmla="*/ 2191 w 0"/>
                <a:gd name="connsiteY1" fmla="*/ 4381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2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2" y="2191"/>
                  </a:moveTo>
                  <a:cubicBezTo>
                    <a:pt x="4382" y="3401"/>
                    <a:pt x="3401" y="4381"/>
                    <a:pt x="2191" y="4381"/>
                  </a:cubicBezTo>
                  <a:cubicBezTo>
                    <a:pt x="981" y="4381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2" y="981"/>
                    <a:pt x="4382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F38C196C-338B-469C-A843-5468EC656FE2}"/>
                </a:ext>
              </a:extLst>
            </p:cNvPr>
            <p:cNvSpPr/>
            <p:nvPr/>
          </p:nvSpPr>
          <p:spPr>
            <a:xfrm>
              <a:off x="6487839" y="3474834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9" y="4134"/>
                    <a:pt x="2067" y="4134"/>
                  </a:cubicBezTo>
                  <a:cubicBezTo>
                    <a:pt x="926" y="4134"/>
                    <a:pt x="0" y="3208"/>
                    <a:pt x="0" y="2067"/>
                  </a:cubicBezTo>
                  <a:cubicBezTo>
                    <a:pt x="0" y="925"/>
                    <a:pt x="926" y="0"/>
                    <a:pt x="2067" y="0"/>
                  </a:cubicBezTo>
                  <a:cubicBezTo>
                    <a:pt x="3209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6CC1959D-79C5-4FC9-B35E-6DFD7B35327F}"/>
                </a:ext>
              </a:extLst>
            </p:cNvPr>
            <p:cNvSpPr/>
            <p:nvPr/>
          </p:nvSpPr>
          <p:spPr>
            <a:xfrm>
              <a:off x="6485801" y="3416417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8AAB86F5-467B-4039-9D37-D926421367E4}"/>
                </a:ext>
              </a:extLst>
            </p:cNvPr>
            <p:cNvSpPr/>
            <p:nvPr/>
          </p:nvSpPr>
          <p:spPr>
            <a:xfrm>
              <a:off x="6475924" y="3359125"/>
              <a:ext cx="9525" cy="9525"/>
            </a:xfrm>
            <a:custGeom>
              <a:avLst/>
              <a:gdLst>
                <a:gd name="connsiteX0" fmla="*/ 3600 w 0"/>
                <a:gd name="connsiteY0" fmla="*/ 1800 h 0"/>
                <a:gd name="connsiteX1" fmla="*/ 1800 w 0"/>
                <a:gd name="connsiteY1" fmla="*/ 3600 h 0"/>
                <a:gd name="connsiteX2" fmla="*/ 0 w 0"/>
                <a:gd name="connsiteY2" fmla="*/ 1800 h 0"/>
                <a:gd name="connsiteX3" fmla="*/ 1800 w 0"/>
                <a:gd name="connsiteY3" fmla="*/ 0 h 0"/>
                <a:gd name="connsiteX4" fmla="*/ 3600 w 0"/>
                <a:gd name="connsiteY4" fmla="*/ 18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00" y="1800"/>
                  </a:moveTo>
                  <a:cubicBezTo>
                    <a:pt x="3600" y="2794"/>
                    <a:pt x="2794" y="3600"/>
                    <a:pt x="1800" y="3600"/>
                  </a:cubicBezTo>
                  <a:cubicBezTo>
                    <a:pt x="806" y="3600"/>
                    <a:pt x="0" y="2794"/>
                    <a:pt x="0" y="1800"/>
                  </a:cubicBezTo>
                  <a:cubicBezTo>
                    <a:pt x="0" y="806"/>
                    <a:pt x="806" y="0"/>
                    <a:pt x="1800" y="0"/>
                  </a:cubicBezTo>
                  <a:cubicBezTo>
                    <a:pt x="2795" y="0"/>
                    <a:pt x="3600" y="806"/>
                    <a:pt x="3600" y="1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A6406D65-8462-4077-8BA6-DD79F8170F19}"/>
                </a:ext>
              </a:extLst>
            </p:cNvPr>
            <p:cNvSpPr/>
            <p:nvPr/>
          </p:nvSpPr>
          <p:spPr>
            <a:xfrm>
              <a:off x="6458236" y="3303908"/>
              <a:ext cx="9525" cy="9525"/>
            </a:xfrm>
            <a:custGeom>
              <a:avLst/>
              <a:gdLst>
                <a:gd name="connsiteX0" fmla="*/ 2838 w 0"/>
                <a:gd name="connsiteY0" fmla="*/ 1419 h 0"/>
                <a:gd name="connsiteX1" fmla="*/ 1419 w 0"/>
                <a:gd name="connsiteY1" fmla="*/ 2839 h 0"/>
                <a:gd name="connsiteX2" fmla="*/ 0 w 0"/>
                <a:gd name="connsiteY2" fmla="*/ 1419 h 0"/>
                <a:gd name="connsiteX3" fmla="*/ 1419 w 0"/>
                <a:gd name="connsiteY3" fmla="*/ 0 h 0"/>
                <a:gd name="connsiteX4" fmla="*/ 2838 w 0"/>
                <a:gd name="connsiteY4" fmla="*/ 141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838" y="1419"/>
                  </a:moveTo>
                  <a:cubicBezTo>
                    <a:pt x="2838" y="2203"/>
                    <a:pt x="2203" y="2839"/>
                    <a:pt x="1419" y="2839"/>
                  </a:cubicBezTo>
                  <a:cubicBezTo>
                    <a:pt x="635" y="2839"/>
                    <a:pt x="0" y="2203"/>
                    <a:pt x="0" y="1419"/>
                  </a:cubicBezTo>
                  <a:cubicBezTo>
                    <a:pt x="0" y="635"/>
                    <a:pt x="635" y="0"/>
                    <a:pt x="1419" y="0"/>
                  </a:cubicBezTo>
                  <a:cubicBezTo>
                    <a:pt x="2203" y="0"/>
                    <a:pt x="2838" y="635"/>
                    <a:pt x="2838" y="1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209B1D08-B3AE-40C4-837D-A0E8FC5F2826}"/>
                </a:ext>
              </a:extLst>
            </p:cNvPr>
            <p:cNvSpPr/>
            <p:nvPr/>
          </p:nvSpPr>
          <p:spPr>
            <a:xfrm>
              <a:off x="6432614" y="3251368"/>
              <a:ext cx="9525" cy="9525"/>
            </a:xfrm>
            <a:custGeom>
              <a:avLst/>
              <a:gdLst>
                <a:gd name="connsiteX0" fmla="*/ 2838 w 0"/>
                <a:gd name="connsiteY0" fmla="*/ 1419 h 0"/>
                <a:gd name="connsiteX1" fmla="*/ 1419 w 0"/>
                <a:gd name="connsiteY1" fmla="*/ 2838 h 0"/>
                <a:gd name="connsiteX2" fmla="*/ 0 w 0"/>
                <a:gd name="connsiteY2" fmla="*/ 1419 h 0"/>
                <a:gd name="connsiteX3" fmla="*/ 1419 w 0"/>
                <a:gd name="connsiteY3" fmla="*/ 0 h 0"/>
                <a:gd name="connsiteX4" fmla="*/ 2838 w 0"/>
                <a:gd name="connsiteY4" fmla="*/ 141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838" y="1419"/>
                  </a:moveTo>
                  <a:cubicBezTo>
                    <a:pt x="2838" y="2203"/>
                    <a:pt x="2203" y="2838"/>
                    <a:pt x="1419" y="2838"/>
                  </a:cubicBezTo>
                  <a:cubicBezTo>
                    <a:pt x="635" y="2838"/>
                    <a:pt x="0" y="2203"/>
                    <a:pt x="0" y="1419"/>
                  </a:cubicBezTo>
                  <a:cubicBezTo>
                    <a:pt x="0" y="635"/>
                    <a:pt x="635" y="0"/>
                    <a:pt x="1419" y="0"/>
                  </a:cubicBezTo>
                  <a:cubicBezTo>
                    <a:pt x="2203" y="0"/>
                    <a:pt x="2838" y="635"/>
                    <a:pt x="2838" y="1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3878C2F-6AD3-4840-AA3B-9612B2436D8B}"/>
                </a:ext>
              </a:extLst>
            </p:cNvPr>
            <p:cNvSpPr/>
            <p:nvPr/>
          </p:nvSpPr>
          <p:spPr>
            <a:xfrm>
              <a:off x="6400324" y="3203296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1" y="2057"/>
                    <a:pt x="0" y="1597"/>
                    <a:pt x="0" y="1029"/>
                  </a:cubicBezTo>
                  <a:cubicBezTo>
                    <a:pt x="0" y="461"/>
                    <a:pt x="461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7DA2ED1-697C-4F17-BDDD-D1C6E9D1DA06}"/>
                </a:ext>
              </a:extLst>
            </p:cNvPr>
            <p:cNvSpPr/>
            <p:nvPr/>
          </p:nvSpPr>
          <p:spPr>
            <a:xfrm>
              <a:off x="6361319" y="3159985"/>
              <a:ext cx="9525" cy="9525"/>
            </a:xfrm>
            <a:custGeom>
              <a:avLst/>
              <a:gdLst>
                <a:gd name="connsiteX0" fmla="*/ 1829 w 0"/>
                <a:gd name="connsiteY0" fmla="*/ 914 h 0"/>
                <a:gd name="connsiteX1" fmla="*/ 914 w 0"/>
                <a:gd name="connsiteY1" fmla="*/ 1829 h 0"/>
                <a:gd name="connsiteX2" fmla="*/ 0 w 0"/>
                <a:gd name="connsiteY2" fmla="*/ 914 h 0"/>
                <a:gd name="connsiteX3" fmla="*/ 914 w 0"/>
                <a:gd name="connsiteY3" fmla="*/ 0 h 0"/>
                <a:gd name="connsiteX4" fmla="*/ 1829 w 0"/>
                <a:gd name="connsiteY4" fmla="*/ 9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29" y="914"/>
                  </a:moveTo>
                  <a:cubicBezTo>
                    <a:pt x="1829" y="1419"/>
                    <a:pt x="1419" y="1829"/>
                    <a:pt x="914" y="1829"/>
                  </a:cubicBezTo>
                  <a:cubicBezTo>
                    <a:pt x="409" y="1829"/>
                    <a:pt x="0" y="1419"/>
                    <a:pt x="0" y="914"/>
                  </a:cubicBezTo>
                  <a:cubicBezTo>
                    <a:pt x="0" y="409"/>
                    <a:pt x="410" y="0"/>
                    <a:pt x="914" y="0"/>
                  </a:cubicBezTo>
                  <a:cubicBezTo>
                    <a:pt x="1419" y="0"/>
                    <a:pt x="1829" y="409"/>
                    <a:pt x="1829" y="9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7120AE6C-2B49-4EA0-ADBD-DC05951A5B0E}"/>
                </a:ext>
              </a:extLst>
            </p:cNvPr>
            <p:cNvSpPr/>
            <p:nvPr/>
          </p:nvSpPr>
          <p:spPr>
            <a:xfrm>
              <a:off x="6316809" y="3122676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9D2F4063-7277-4AE2-A79A-4E85EE514069}"/>
                </a:ext>
              </a:extLst>
            </p:cNvPr>
            <p:cNvSpPr/>
            <p:nvPr/>
          </p:nvSpPr>
          <p:spPr>
            <a:xfrm>
              <a:off x="6070930" y="3927539"/>
              <a:ext cx="9525" cy="9525"/>
            </a:xfrm>
            <a:custGeom>
              <a:avLst/>
              <a:gdLst>
                <a:gd name="connsiteX0" fmla="*/ 533 w 0"/>
                <a:gd name="connsiteY0" fmla="*/ 267 h 0"/>
                <a:gd name="connsiteX1" fmla="*/ 267 w 0"/>
                <a:gd name="connsiteY1" fmla="*/ 533 h 0"/>
                <a:gd name="connsiteX2" fmla="*/ 0 w 0"/>
                <a:gd name="connsiteY2" fmla="*/ 267 h 0"/>
                <a:gd name="connsiteX3" fmla="*/ 267 w 0"/>
                <a:gd name="connsiteY3" fmla="*/ 0 h 0"/>
                <a:gd name="connsiteX4" fmla="*/ 533 w 0"/>
                <a:gd name="connsiteY4" fmla="*/ 2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33" y="267"/>
                  </a:moveTo>
                  <a:cubicBezTo>
                    <a:pt x="533" y="414"/>
                    <a:pt x="414" y="533"/>
                    <a:pt x="267" y="533"/>
                  </a:cubicBezTo>
                  <a:cubicBezTo>
                    <a:pt x="119" y="533"/>
                    <a:pt x="0" y="414"/>
                    <a:pt x="0" y="267"/>
                  </a:cubicBezTo>
                  <a:cubicBezTo>
                    <a:pt x="0" y="119"/>
                    <a:pt x="119" y="0"/>
                    <a:pt x="267" y="0"/>
                  </a:cubicBezTo>
                  <a:cubicBezTo>
                    <a:pt x="414" y="0"/>
                    <a:pt x="533" y="119"/>
                    <a:pt x="533" y="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A5CBDF0B-85E1-4335-A18D-87AEB739531E}"/>
                </a:ext>
              </a:extLst>
            </p:cNvPr>
            <p:cNvSpPr/>
            <p:nvPr/>
          </p:nvSpPr>
          <p:spPr>
            <a:xfrm>
              <a:off x="6343279" y="3837346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13FA9281-9DEC-42DF-9223-E94E3E24CD67}"/>
                </a:ext>
              </a:extLst>
            </p:cNvPr>
            <p:cNvSpPr/>
            <p:nvPr/>
          </p:nvSpPr>
          <p:spPr>
            <a:xfrm>
              <a:off x="6388703" y="3800465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0433C603-3210-4159-9217-2AD9603934CB}"/>
                </a:ext>
              </a:extLst>
            </p:cNvPr>
            <p:cNvSpPr/>
            <p:nvPr/>
          </p:nvSpPr>
          <p:spPr>
            <a:xfrm>
              <a:off x="6427689" y="3756812"/>
              <a:ext cx="9525" cy="9525"/>
            </a:xfrm>
            <a:custGeom>
              <a:avLst/>
              <a:gdLst>
                <a:gd name="connsiteX0" fmla="*/ 4401 w 0"/>
                <a:gd name="connsiteY0" fmla="*/ 2200 h 0"/>
                <a:gd name="connsiteX1" fmla="*/ 2200 w 0"/>
                <a:gd name="connsiteY1" fmla="*/ 4401 h 0"/>
                <a:gd name="connsiteX2" fmla="*/ 0 w 0"/>
                <a:gd name="connsiteY2" fmla="*/ 2200 h 0"/>
                <a:gd name="connsiteX3" fmla="*/ 2200 w 0"/>
                <a:gd name="connsiteY3" fmla="*/ 0 h 0"/>
                <a:gd name="connsiteX4" fmla="*/ 4401 w 0"/>
                <a:gd name="connsiteY4" fmla="*/ 22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401" y="2200"/>
                  </a:moveTo>
                  <a:cubicBezTo>
                    <a:pt x="4401" y="3415"/>
                    <a:pt x="3415" y="4401"/>
                    <a:pt x="2200" y="4401"/>
                  </a:cubicBezTo>
                  <a:cubicBezTo>
                    <a:pt x="985" y="4401"/>
                    <a:pt x="0" y="3415"/>
                    <a:pt x="0" y="2200"/>
                  </a:cubicBezTo>
                  <a:cubicBezTo>
                    <a:pt x="0" y="985"/>
                    <a:pt x="985" y="0"/>
                    <a:pt x="2200" y="0"/>
                  </a:cubicBezTo>
                  <a:cubicBezTo>
                    <a:pt x="3415" y="0"/>
                    <a:pt x="4401" y="985"/>
                    <a:pt x="4401" y="2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CEE474BB-07AE-4EEE-820D-867D84F7F5BF}"/>
                </a:ext>
              </a:extLst>
            </p:cNvPr>
            <p:cNvSpPr/>
            <p:nvPr/>
          </p:nvSpPr>
          <p:spPr>
            <a:xfrm>
              <a:off x="6462055" y="3709521"/>
              <a:ext cx="9525" cy="9525"/>
            </a:xfrm>
            <a:custGeom>
              <a:avLst/>
              <a:gdLst>
                <a:gd name="connsiteX0" fmla="*/ 4401 w 0"/>
                <a:gd name="connsiteY0" fmla="*/ 2200 h 0"/>
                <a:gd name="connsiteX1" fmla="*/ 2200 w 0"/>
                <a:gd name="connsiteY1" fmla="*/ 4401 h 0"/>
                <a:gd name="connsiteX2" fmla="*/ 0 w 0"/>
                <a:gd name="connsiteY2" fmla="*/ 2200 h 0"/>
                <a:gd name="connsiteX3" fmla="*/ 2200 w 0"/>
                <a:gd name="connsiteY3" fmla="*/ 0 h 0"/>
                <a:gd name="connsiteX4" fmla="*/ 4401 w 0"/>
                <a:gd name="connsiteY4" fmla="*/ 22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401" y="2200"/>
                  </a:moveTo>
                  <a:cubicBezTo>
                    <a:pt x="4401" y="3416"/>
                    <a:pt x="3415" y="4401"/>
                    <a:pt x="2200" y="4401"/>
                  </a:cubicBezTo>
                  <a:cubicBezTo>
                    <a:pt x="985" y="4401"/>
                    <a:pt x="0" y="3416"/>
                    <a:pt x="0" y="2200"/>
                  </a:cubicBezTo>
                  <a:cubicBezTo>
                    <a:pt x="0" y="985"/>
                    <a:pt x="985" y="0"/>
                    <a:pt x="2200" y="0"/>
                  </a:cubicBezTo>
                  <a:cubicBezTo>
                    <a:pt x="3415" y="0"/>
                    <a:pt x="4401" y="985"/>
                    <a:pt x="4401" y="2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A0058B4C-3BD1-44A8-94AF-1A632D1D50AC}"/>
                </a:ext>
              </a:extLst>
            </p:cNvPr>
            <p:cNvSpPr/>
            <p:nvPr/>
          </p:nvSpPr>
          <p:spPr>
            <a:xfrm>
              <a:off x="6489954" y="3658029"/>
              <a:ext cx="9525" cy="9525"/>
            </a:xfrm>
            <a:custGeom>
              <a:avLst/>
              <a:gdLst>
                <a:gd name="connsiteX0" fmla="*/ 4915 w 0"/>
                <a:gd name="connsiteY0" fmla="*/ 2457 h 0"/>
                <a:gd name="connsiteX1" fmla="*/ 2458 w 0"/>
                <a:gd name="connsiteY1" fmla="*/ 4915 h 0"/>
                <a:gd name="connsiteX2" fmla="*/ 0 w 0"/>
                <a:gd name="connsiteY2" fmla="*/ 2457 h 0"/>
                <a:gd name="connsiteX3" fmla="*/ 2458 w 0"/>
                <a:gd name="connsiteY3" fmla="*/ 0 h 0"/>
                <a:gd name="connsiteX4" fmla="*/ 4915 w 0"/>
                <a:gd name="connsiteY4" fmla="*/ 24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915" y="2457"/>
                  </a:moveTo>
                  <a:cubicBezTo>
                    <a:pt x="4915" y="3815"/>
                    <a:pt x="3815" y="4915"/>
                    <a:pt x="2458" y="4915"/>
                  </a:cubicBezTo>
                  <a:cubicBezTo>
                    <a:pt x="1100" y="4915"/>
                    <a:pt x="0" y="3815"/>
                    <a:pt x="0" y="2457"/>
                  </a:cubicBezTo>
                  <a:cubicBezTo>
                    <a:pt x="0" y="1100"/>
                    <a:pt x="1100" y="0"/>
                    <a:pt x="2458" y="0"/>
                  </a:cubicBezTo>
                  <a:cubicBezTo>
                    <a:pt x="3815" y="0"/>
                    <a:pt x="4915" y="1100"/>
                    <a:pt x="4915" y="24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D79AF422-4487-4439-B7B9-5F4BE2422831}"/>
                </a:ext>
              </a:extLst>
            </p:cNvPr>
            <p:cNvSpPr/>
            <p:nvPr/>
          </p:nvSpPr>
          <p:spPr>
            <a:xfrm>
              <a:off x="6511604" y="3603812"/>
              <a:ext cx="9525" cy="9525"/>
            </a:xfrm>
            <a:custGeom>
              <a:avLst/>
              <a:gdLst>
                <a:gd name="connsiteX0" fmla="*/ 4648 w 0"/>
                <a:gd name="connsiteY0" fmla="*/ 2324 h 0"/>
                <a:gd name="connsiteX1" fmla="*/ 2324 w 0"/>
                <a:gd name="connsiteY1" fmla="*/ 4648 h 0"/>
                <a:gd name="connsiteX2" fmla="*/ 0 w 0"/>
                <a:gd name="connsiteY2" fmla="*/ 2324 h 0"/>
                <a:gd name="connsiteX3" fmla="*/ 2324 w 0"/>
                <a:gd name="connsiteY3" fmla="*/ 0 h 0"/>
                <a:gd name="connsiteX4" fmla="*/ 4648 w 0"/>
                <a:gd name="connsiteY4" fmla="*/ 23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648" y="2324"/>
                  </a:moveTo>
                  <a:cubicBezTo>
                    <a:pt x="4648" y="3608"/>
                    <a:pt x="3608" y="4648"/>
                    <a:pt x="2324" y="4648"/>
                  </a:cubicBezTo>
                  <a:cubicBezTo>
                    <a:pt x="1041" y="4648"/>
                    <a:pt x="0" y="3608"/>
                    <a:pt x="0" y="2324"/>
                  </a:cubicBezTo>
                  <a:cubicBezTo>
                    <a:pt x="0" y="1041"/>
                    <a:pt x="1040" y="0"/>
                    <a:pt x="2324" y="0"/>
                  </a:cubicBezTo>
                  <a:cubicBezTo>
                    <a:pt x="3608" y="0"/>
                    <a:pt x="4648" y="1040"/>
                    <a:pt x="4648" y="23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8251E4B6-850E-4206-AFB6-DFEC38C47D17}"/>
                </a:ext>
              </a:extLst>
            </p:cNvPr>
            <p:cNvSpPr/>
            <p:nvPr/>
          </p:nvSpPr>
          <p:spPr>
            <a:xfrm>
              <a:off x="6525892" y="3546920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6C6666B5-4807-441E-B34C-210F36829FC4}"/>
                </a:ext>
              </a:extLst>
            </p:cNvPr>
            <p:cNvSpPr/>
            <p:nvPr/>
          </p:nvSpPr>
          <p:spPr>
            <a:xfrm>
              <a:off x="6533217" y="3488931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789EF0D7-D6E4-497E-8CD0-3253686EDCCF}"/>
                </a:ext>
              </a:extLst>
            </p:cNvPr>
            <p:cNvSpPr/>
            <p:nvPr/>
          </p:nvSpPr>
          <p:spPr>
            <a:xfrm>
              <a:off x="6533350" y="3430600"/>
              <a:ext cx="9525" cy="9525"/>
            </a:xfrm>
            <a:custGeom>
              <a:avLst/>
              <a:gdLst>
                <a:gd name="connsiteX0" fmla="*/ 4896 w 0"/>
                <a:gd name="connsiteY0" fmla="*/ 2448 h 0"/>
                <a:gd name="connsiteX1" fmla="*/ 2448 w 0"/>
                <a:gd name="connsiteY1" fmla="*/ 4896 h 0"/>
                <a:gd name="connsiteX2" fmla="*/ 0 w 0"/>
                <a:gd name="connsiteY2" fmla="*/ 2448 h 0"/>
                <a:gd name="connsiteX3" fmla="*/ 2448 w 0"/>
                <a:gd name="connsiteY3" fmla="*/ 0 h 0"/>
                <a:gd name="connsiteX4" fmla="*/ 4896 w 0"/>
                <a:gd name="connsiteY4" fmla="*/ 24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896" y="2448"/>
                  </a:moveTo>
                  <a:cubicBezTo>
                    <a:pt x="4896" y="3800"/>
                    <a:pt x="3800" y="4896"/>
                    <a:pt x="2448" y="4896"/>
                  </a:cubicBezTo>
                  <a:cubicBezTo>
                    <a:pt x="1096" y="4896"/>
                    <a:pt x="0" y="3800"/>
                    <a:pt x="0" y="2448"/>
                  </a:cubicBezTo>
                  <a:cubicBezTo>
                    <a:pt x="0" y="1096"/>
                    <a:pt x="1096" y="0"/>
                    <a:pt x="2448" y="0"/>
                  </a:cubicBezTo>
                  <a:cubicBezTo>
                    <a:pt x="3800" y="0"/>
                    <a:pt x="4896" y="1096"/>
                    <a:pt x="4896" y="2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D10B4D43-8060-4B95-9BA3-CC26807CCA20}"/>
                </a:ext>
              </a:extLst>
            </p:cNvPr>
            <p:cNvSpPr/>
            <p:nvPr/>
          </p:nvSpPr>
          <p:spPr>
            <a:xfrm>
              <a:off x="6526149" y="3372726"/>
              <a:ext cx="9525" cy="9525"/>
            </a:xfrm>
            <a:custGeom>
              <a:avLst/>
              <a:gdLst>
                <a:gd name="connsiteX0" fmla="*/ 4648 w 0"/>
                <a:gd name="connsiteY0" fmla="*/ 2324 h 0"/>
                <a:gd name="connsiteX1" fmla="*/ 2324 w 0"/>
                <a:gd name="connsiteY1" fmla="*/ 4648 h 0"/>
                <a:gd name="connsiteX2" fmla="*/ 0 w 0"/>
                <a:gd name="connsiteY2" fmla="*/ 2324 h 0"/>
                <a:gd name="connsiteX3" fmla="*/ 2324 w 0"/>
                <a:gd name="connsiteY3" fmla="*/ 0 h 0"/>
                <a:gd name="connsiteX4" fmla="*/ 4648 w 0"/>
                <a:gd name="connsiteY4" fmla="*/ 23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648" y="2324"/>
                  </a:moveTo>
                  <a:cubicBezTo>
                    <a:pt x="4648" y="3608"/>
                    <a:pt x="3608" y="4648"/>
                    <a:pt x="2324" y="4648"/>
                  </a:cubicBezTo>
                  <a:cubicBezTo>
                    <a:pt x="1041" y="4648"/>
                    <a:pt x="0" y="3608"/>
                    <a:pt x="0" y="2324"/>
                  </a:cubicBezTo>
                  <a:cubicBezTo>
                    <a:pt x="0" y="1041"/>
                    <a:pt x="1040" y="0"/>
                    <a:pt x="2324" y="0"/>
                  </a:cubicBezTo>
                  <a:cubicBezTo>
                    <a:pt x="3608" y="0"/>
                    <a:pt x="4648" y="1040"/>
                    <a:pt x="4648" y="23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9170E26-CBD2-4283-A24D-E6639CFA9C66}"/>
                </a:ext>
              </a:extLst>
            </p:cNvPr>
            <p:cNvSpPr/>
            <p:nvPr/>
          </p:nvSpPr>
          <p:spPr>
            <a:xfrm>
              <a:off x="6512119" y="3316615"/>
              <a:ext cx="9525" cy="9525"/>
            </a:xfrm>
            <a:custGeom>
              <a:avLst/>
              <a:gdLst>
                <a:gd name="connsiteX0" fmla="*/ 3620 w 0"/>
                <a:gd name="connsiteY0" fmla="*/ 1810 h 0"/>
                <a:gd name="connsiteX1" fmla="*/ 1810 w 0"/>
                <a:gd name="connsiteY1" fmla="*/ 3620 h 0"/>
                <a:gd name="connsiteX2" fmla="*/ 0 w 0"/>
                <a:gd name="connsiteY2" fmla="*/ 1810 h 0"/>
                <a:gd name="connsiteX3" fmla="*/ 1810 w 0"/>
                <a:gd name="connsiteY3" fmla="*/ 0 h 0"/>
                <a:gd name="connsiteX4" fmla="*/ 3620 w 0"/>
                <a:gd name="connsiteY4" fmla="*/ 18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20" y="1810"/>
                  </a:moveTo>
                  <a:cubicBezTo>
                    <a:pt x="3620" y="2809"/>
                    <a:pt x="2809" y="3620"/>
                    <a:pt x="1810" y="3620"/>
                  </a:cubicBezTo>
                  <a:cubicBezTo>
                    <a:pt x="810" y="3620"/>
                    <a:pt x="0" y="2809"/>
                    <a:pt x="0" y="1810"/>
                  </a:cubicBezTo>
                  <a:cubicBezTo>
                    <a:pt x="0" y="810"/>
                    <a:pt x="810" y="0"/>
                    <a:pt x="1810" y="0"/>
                  </a:cubicBezTo>
                  <a:cubicBezTo>
                    <a:pt x="2809" y="0"/>
                    <a:pt x="3620" y="810"/>
                    <a:pt x="3620" y="1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CCB6F1F4-8ECA-4DBE-8D29-F1BD6F6ACA81}"/>
                </a:ext>
              </a:extLst>
            </p:cNvPr>
            <p:cNvSpPr/>
            <p:nvPr/>
          </p:nvSpPr>
          <p:spPr>
            <a:xfrm>
              <a:off x="6490745" y="3262389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1" y="0"/>
                    <a:pt x="1676" y="0"/>
                  </a:cubicBezTo>
                  <a:cubicBezTo>
                    <a:pt x="2602" y="0"/>
                    <a:pt x="3353" y="750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24A65FEA-C646-4575-8DBC-B7A9D11CEC7D}"/>
                </a:ext>
              </a:extLst>
            </p:cNvPr>
            <p:cNvSpPr/>
            <p:nvPr/>
          </p:nvSpPr>
          <p:spPr>
            <a:xfrm>
              <a:off x="6462951" y="3211544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6C3DA762-3AB9-4A71-A946-27A7DE9E2F00}"/>
                </a:ext>
              </a:extLst>
            </p:cNvPr>
            <p:cNvSpPr/>
            <p:nvPr/>
          </p:nvSpPr>
          <p:spPr>
            <a:xfrm>
              <a:off x="6428594" y="3164243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B4F1D72-D769-44B9-BF46-C629B8ADB3C1}"/>
                </a:ext>
              </a:extLst>
            </p:cNvPr>
            <p:cNvSpPr/>
            <p:nvPr/>
          </p:nvSpPr>
          <p:spPr>
            <a:xfrm>
              <a:off x="6388960" y="3122019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32A386A2-5648-430B-9AF3-7D0E5BD626F0}"/>
                </a:ext>
              </a:extLst>
            </p:cNvPr>
            <p:cNvSpPr/>
            <p:nvPr/>
          </p:nvSpPr>
          <p:spPr>
            <a:xfrm>
              <a:off x="6344041" y="3084890"/>
              <a:ext cx="9525" cy="9525"/>
            </a:xfrm>
            <a:custGeom>
              <a:avLst/>
              <a:gdLst>
                <a:gd name="connsiteX0" fmla="*/ 1543 w 0"/>
                <a:gd name="connsiteY0" fmla="*/ 772 h 0"/>
                <a:gd name="connsiteX1" fmla="*/ 772 w 0"/>
                <a:gd name="connsiteY1" fmla="*/ 1543 h 0"/>
                <a:gd name="connsiteX2" fmla="*/ 0 w 0"/>
                <a:gd name="connsiteY2" fmla="*/ 772 h 0"/>
                <a:gd name="connsiteX3" fmla="*/ 772 w 0"/>
                <a:gd name="connsiteY3" fmla="*/ 0 h 0"/>
                <a:gd name="connsiteX4" fmla="*/ 1543 w 0"/>
                <a:gd name="connsiteY4" fmla="*/ 7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2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8"/>
                    <a:pt x="0" y="772"/>
                  </a:cubicBezTo>
                  <a:cubicBezTo>
                    <a:pt x="0" y="345"/>
                    <a:pt x="346" y="0"/>
                    <a:pt x="772" y="0"/>
                  </a:cubicBezTo>
                  <a:cubicBezTo>
                    <a:pt x="1198" y="0"/>
                    <a:pt x="1543" y="345"/>
                    <a:pt x="1543" y="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D9B4BEAE-E1CF-4619-BC79-A20AE85FA7E2}"/>
                </a:ext>
              </a:extLst>
            </p:cNvPr>
            <p:cNvSpPr/>
            <p:nvPr/>
          </p:nvSpPr>
          <p:spPr>
            <a:xfrm>
              <a:off x="5649839" y="3660353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76A39E03-3A1B-4F7A-9C5D-E37FC20A214C}"/>
                </a:ext>
              </a:extLst>
            </p:cNvPr>
            <p:cNvSpPr/>
            <p:nvPr/>
          </p:nvSpPr>
          <p:spPr>
            <a:xfrm>
              <a:off x="6070683" y="3973849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4 w 0"/>
                <a:gd name="connsiteY1" fmla="*/ 1029 h 0"/>
                <a:gd name="connsiteX2" fmla="*/ 0 w 0"/>
                <a:gd name="connsiteY2" fmla="*/ 514 h 0"/>
                <a:gd name="connsiteX3" fmla="*/ 514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8"/>
                    <a:pt x="798" y="1029"/>
                    <a:pt x="514" y="1029"/>
                  </a:cubicBezTo>
                  <a:cubicBezTo>
                    <a:pt x="230" y="1029"/>
                    <a:pt x="0" y="798"/>
                    <a:pt x="0" y="514"/>
                  </a:cubicBezTo>
                  <a:cubicBezTo>
                    <a:pt x="0" y="230"/>
                    <a:pt x="230" y="0"/>
                    <a:pt x="514" y="0"/>
                  </a:cubicBezTo>
                  <a:cubicBezTo>
                    <a:pt x="798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A454494-4C01-49A7-BC0E-C85E38DB1B67}"/>
                </a:ext>
              </a:extLst>
            </p:cNvPr>
            <p:cNvSpPr/>
            <p:nvPr/>
          </p:nvSpPr>
          <p:spPr>
            <a:xfrm>
              <a:off x="6129176" y="3970620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D645BB32-5D44-4BF3-BBC7-2AB7DA985171}"/>
                </a:ext>
              </a:extLst>
            </p:cNvPr>
            <p:cNvSpPr/>
            <p:nvPr/>
          </p:nvSpPr>
          <p:spPr>
            <a:xfrm>
              <a:off x="6186545" y="3960419"/>
              <a:ext cx="9525" cy="9525"/>
            </a:xfrm>
            <a:custGeom>
              <a:avLst/>
              <a:gdLst>
                <a:gd name="connsiteX0" fmla="*/ 1276 w 0"/>
                <a:gd name="connsiteY0" fmla="*/ 638 h 0"/>
                <a:gd name="connsiteX1" fmla="*/ 638 w 0"/>
                <a:gd name="connsiteY1" fmla="*/ 1276 h 0"/>
                <a:gd name="connsiteX2" fmla="*/ 0 w 0"/>
                <a:gd name="connsiteY2" fmla="*/ 638 h 0"/>
                <a:gd name="connsiteX3" fmla="*/ 638 w 0"/>
                <a:gd name="connsiteY3" fmla="*/ 0 h 0"/>
                <a:gd name="connsiteX4" fmla="*/ 1276 w 0"/>
                <a:gd name="connsiteY4" fmla="*/ 6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76" y="638"/>
                  </a:moveTo>
                  <a:cubicBezTo>
                    <a:pt x="1276" y="991"/>
                    <a:pt x="991" y="1276"/>
                    <a:pt x="638" y="1276"/>
                  </a:cubicBezTo>
                  <a:cubicBezTo>
                    <a:pt x="286" y="1276"/>
                    <a:pt x="0" y="991"/>
                    <a:pt x="0" y="638"/>
                  </a:cubicBezTo>
                  <a:cubicBezTo>
                    <a:pt x="0" y="286"/>
                    <a:pt x="286" y="0"/>
                    <a:pt x="638" y="0"/>
                  </a:cubicBezTo>
                  <a:cubicBezTo>
                    <a:pt x="991" y="0"/>
                    <a:pt x="1276" y="286"/>
                    <a:pt x="1276" y="6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19398513-F329-46E9-A838-9EF3786CD3C7}"/>
                </a:ext>
              </a:extLst>
            </p:cNvPr>
            <p:cNvSpPr/>
            <p:nvPr/>
          </p:nvSpPr>
          <p:spPr>
            <a:xfrm>
              <a:off x="6242133" y="3943426"/>
              <a:ext cx="9525" cy="9525"/>
            </a:xfrm>
            <a:custGeom>
              <a:avLst/>
              <a:gdLst>
                <a:gd name="connsiteX0" fmla="*/ 2305 w 0"/>
                <a:gd name="connsiteY0" fmla="*/ 1153 h 0"/>
                <a:gd name="connsiteX1" fmla="*/ 1153 w 0"/>
                <a:gd name="connsiteY1" fmla="*/ 2305 h 0"/>
                <a:gd name="connsiteX2" fmla="*/ 0 w 0"/>
                <a:gd name="connsiteY2" fmla="*/ 1153 h 0"/>
                <a:gd name="connsiteX3" fmla="*/ 1153 w 0"/>
                <a:gd name="connsiteY3" fmla="*/ 0 h 0"/>
                <a:gd name="connsiteX4" fmla="*/ 2305 w 0"/>
                <a:gd name="connsiteY4" fmla="*/ 11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05" y="1153"/>
                  </a:moveTo>
                  <a:cubicBezTo>
                    <a:pt x="2305" y="1789"/>
                    <a:pt x="1789" y="2305"/>
                    <a:pt x="1153" y="2305"/>
                  </a:cubicBezTo>
                  <a:cubicBezTo>
                    <a:pt x="516" y="2305"/>
                    <a:pt x="0" y="1789"/>
                    <a:pt x="0" y="1153"/>
                  </a:cubicBezTo>
                  <a:cubicBezTo>
                    <a:pt x="0" y="516"/>
                    <a:pt x="516" y="0"/>
                    <a:pt x="1153" y="0"/>
                  </a:cubicBezTo>
                  <a:cubicBezTo>
                    <a:pt x="1789" y="0"/>
                    <a:pt x="2305" y="516"/>
                    <a:pt x="2305" y="11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DFEC653-F0AC-422A-8AD6-BE1DAF1F7092}"/>
                </a:ext>
              </a:extLst>
            </p:cNvPr>
            <p:cNvSpPr/>
            <p:nvPr/>
          </p:nvSpPr>
          <p:spPr>
            <a:xfrm>
              <a:off x="6346365" y="3891391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1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9373F454-A76D-4923-8495-F827B961568F}"/>
                </a:ext>
              </a:extLst>
            </p:cNvPr>
            <p:cNvSpPr/>
            <p:nvPr/>
          </p:nvSpPr>
          <p:spPr>
            <a:xfrm>
              <a:off x="6393285" y="3856625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9" y="4134"/>
                    <a:pt x="2067" y="4134"/>
                  </a:cubicBezTo>
                  <a:cubicBezTo>
                    <a:pt x="926" y="4134"/>
                    <a:pt x="0" y="3208"/>
                    <a:pt x="0" y="2067"/>
                  </a:cubicBezTo>
                  <a:cubicBezTo>
                    <a:pt x="0" y="925"/>
                    <a:pt x="926" y="0"/>
                    <a:pt x="2067" y="0"/>
                  </a:cubicBezTo>
                  <a:cubicBezTo>
                    <a:pt x="3209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2DB6E745-9E11-4D36-9D00-4095E1BD5A3A}"/>
                </a:ext>
              </a:extLst>
            </p:cNvPr>
            <p:cNvSpPr/>
            <p:nvPr/>
          </p:nvSpPr>
          <p:spPr>
            <a:xfrm>
              <a:off x="6437128" y="3817868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E5B1786-E353-4CAA-ACC3-3A74E8812AB9}"/>
                </a:ext>
              </a:extLst>
            </p:cNvPr>
            <p:cNvSpPr/>
            <p:nvPr/>
          </p:nvSpPr>
          <p:spPr>
            <a:xfrm>
              <a:off x="6474009" y="3772271"/>
              <a:ext cx="9525" cy="9525"/>
            </a:xfrm>
            <a:custGeom>
              <a:avLst/>
              <a:gdLst>
                <a:gd name="connsiteX0" fmla="*/ 5410 w 0"/>
                <a:gd name="connsiteY0" fmla="*/ 2705 h 0"/>
                <a:gd name="connsiteX1" fmla="*/ 2705 w 0"/>
                <a:gd name="connsiteY1" fmla="*/ 5410 h 0"/>
                <a:gd name="connsiteX2" fmla="*/ 0 w 0"/>
                <a:gd name="connsiteY2" fmla="*/ 2705 h 0"/>
                <a:gd name="connsiteX3" fmla="*/ 2705 w 0"/>
                <a:gd name="connsiteY3" fmla="*/ 0 h 0"/>
                <a:gd name="connsiteX4" fmla="*/ 5410 w 0"/>
                <a:gd name="connsiteY4" fmla="*/ 27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410" y="2705"/>
                  </a:moveTo>
                  <a:cubicBezTo>
                    <a:pt x="5410" y="4199"/>
                    <a:pt x="4199" y="5410"/>
                    <a:pt x="2705" y="5410"/>
                  </a:cubicBezTo>
                  <a:cubicBezTo>
                    <a:pt x="1211" y="5410"/>
                    <a:pt x="0" y="4199"/>
                    <a:pt x="0" y="2705"/>
                  </a:cubicBezTo>
                  <a:cubicBezTo>
                    <a:pt x="0" y="1211"/>
                    <a:pt x="1211" y="0"/>
                    <a:pt x="2705" y="0"/>
                  </a:cubicBezTo>
                  <a:cubicBezTo>
                    <a:pt x="4199" y="0"/>
                    <a:pt x="5410" y="1211"/>
                    <a:pt x="5410" y="27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3CADBE10-D842-4896-A0FE-B2F67D609EAF}"/>
                </a:ext>
              </a:extLst>
            </p:cNvPr>
            <p:cNvSpPr/>
            <p:nvPr/>
          </p:nvSpPr>
          <p:spPr>
            <a:xfrm>
              <a:off x="6507128" y="3724132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2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2"/>
                    <a:pt x="2581" y="5162"/>
                  </a:cubicBezTo>
                  <a:cubicBezTo>
                    <a:pt x="1156" y="5162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5C29F682-5D31-40B1-BFA7-2AD465243A64}"/>
                </a:ext>
              </a:extLst>
            </p:cNvPr>
            <p:cNvSpPr/>
            <p:nvPr/>
          </p:nvSpPr>
          <p:spPr>
            <a:xfrm>
              <a:off x="6534017" y="3672030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1" y="5944"/>
                    <a:pt x="0" y="4613"/>
                    <a:pt x="0" y="2972"/>
                  </a:cubicBezTo>
                  <a:cubicBezTo>
                    <a:pt x="0" y="1330"/>
                    <a:pt x="1331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53AE064F-3B7E-4847-BE62-5E55072612B1}"/>
                </a:ext>
              </a:extLst>
            </p:cNvPr>
            <p:cNvSpPr/>
            <p:nvPr/>
          </p:nvSpPr>
          <p:spPr>
            <a:xfrm>
              <a:off x="6555238" y="3617538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0" y="5944"/>
                    <a:pt x="0" y="4613"/>
                    <a:pt x="0" y="2972"/>
                  </a:cubicBezTo>
                  <a:cubicBezTo>
                    <a:pt x="0" y="1331"/>
                    <a:pt x="1331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718294C8-03B5-4547-B024-E7C48BE96CA6}"/>
                </a:ext>
              </a:extLst>
            </p:cNvPr>
            <p:cNvSpPr/>
            <p:nvPr/>
          </p:nvSpPr>
          <p:spPr>
            <a:xfrm>
              <a:off x="6569716" y="3560616"/>
              <a:ext cx="9525" cy="9525"/>
            </a:xfrm>
            <a:custGeom>
              <a:avLst/>
              <a:gdLst>
                <a:gd name="connsiteX0" fmla="*/ 6706 w 0"/>
                <a:gd name="connsiteY0" fmla="*/ 3353 h 0"/>
                <a:gd name="connsiteX1" fmla="*/ 3353 w 0"/>
                <a:gd name="connsiteY1" fmla="*/ 6706 h 0"/>
                <a:gd name="connsiteX2" fmla="*/ 0 w 0"/>
                <a:gd name="connsiteY2" fmla="*/ 3353 h 0"/>
                <a:gd name="connsiteX3" fmla="*/ 3353 w 0"/>
                <a:gd name="connsiteY3" fmla="*/ 0 h 0"/>
                <a:gd name="connsiteX4" fmla="*/ 6706 w 0"/>
                <a:gd name="connsiteY4" fmla="*/ 33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06" y="3353"/>
                  </a:moveTo>
                  <a:cubicBezTo>
                    <a:pt x="6706" y="5204"/>
                    <a:pt x="5205" y="6706"/>
                    <a:pt x="3353" y="6706"/>
                  </a:cubicBezTo>
                  <a:cubicBezTo>
                    <a:pt x="1501" y="6706"/>
                    <a:pt x="0" y="5205"/>
                    <a:pt x="0" y="3353"/>
                  </a:cubicBezTo>
                  <a:cubicBezTo>
                    <a:pt x="0" y="1501"/>
                    <a:pt x="1501" y="0"/>
                    <a:pt x="3353" y="0"/>
                  </a:cubicBezTo>
                  <a:cubicBezTo>
                    <a:pt x="5204" y="0"/>
                    <a:pt x="6706" y="1501"/>
                    <a:pt x="6706" y="33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66A143C1-543E-40B4-BB8F-8A1DEEE6DF8E}"/>
                </a:ext>
              </a:extLst>
            </p:cNvPr>
            <p:cNvSpPr/>
            <p:nvPr/>
          </p:nvSpPr>
          <p:spPr>
            <a:xfrm>
              <a:off x="6578165" y="3502866"/>
              <a:ext cx="9525" cy="9525"/>
            </a:xfrm>
            <a:custGeom>
              <a:avLst/>
              <a:gdLst>
                <a:gd name="connsiteX0" fmla="*/ 6458 w 0"/>
                <a:gd name="connsiteY0" fmla="*/ 3229 h 0"/>
                <a:gd name="connsiteX1" fmla="*/ 3229 w 0"/>
                <a:gd name="connsiteY1" fmla="*/ 6458 h 0"/>
                <a:gd name="connsiteX2" fmla="*/ 0 w 0"/>
                <a:gd name="connsiteY2" fmla="*/ 3229 h 0"/>
                <a:gd name="connsiteX3" fmla="*/ 3229 w 0"/>
                <a:gd name="connsiteY3" fmla="*/ 0 h 0"/>
                <a:gd name="connsiteX4" fmla="*/ 6458 w 0"/>
                <a:gd name="connsiteY4" fmla="*/ 3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458" y="3229"/>
                  </a:moveTo>
                  <a:cubicBezTo>
                    <a:pt x="6458" y="5012"/>
                    <a:pt x="5012" y="6458"/>
                    <a:pt x="3229" y="6458"/>
                  </a:cubicBezTo>
                  <a:cubicBezTo>
                    <a:pt x="1446" y="6458"/>
                    <a:pt x="0" y="5012"/>
                    <a:pt x="0" y="3229"/>
                  </a:cubicBezTo>
                  <a:cubicBezTo>
                    <a:pt x="0" y="1446"/>
                    <a:pt x="1446" y="0"/>
                    <a:pt x="3229" y="0"/>
                  </a:cubicBezTo>
                  <a:cubicBezTo>
                    <a:pt x="5012" y="0"/>
                    <a:pt x="6458" y="1446"/>
                    <a:pt x="6458" y="32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AF9CEAD1-C0A0-4485-868A-DAAA80CBEB4D}"/>
                </a:ext>
              </a:extLst>
            </p:cNvPr>
            <p:cNvSpPr/>
            <p:nvPr/>
          </p:nvSpPr>
          <p:spPr>
            <a:xfrm>
              <a:off x="6580089" y="3444688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1" y="5944"/>
                    <a:pt x="0" y="4613"/>
                    <a:pt x="0" y="2972"/>
                  </a:cubicBezTo>
                  <a:cubicBezTo>
                    <a:pt x="0" y="1330"/>
                    <a:pt x="1331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E561D534-A1FE-45F3-B3BE-1A2800EFB021}"/>
                </a:ext>
              </a:extLst>
            </p:cNvPr>
            <p:cNvSpPr/>
            <p:nvPr/>
          </p:nvSpPr>
          <p:spPr>
            <a:xfrm>
              <a:off x="6575079" y="3386423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1" y="5944"/>
                    <a:pt x="0" y="4613"/>
                    <a:pt x="0" y="2972"/>
                  </a:cubicBezTo>
                  <a:cubicBezTo>
                    <a:pt x="0" y="1330"/>
                    <a:pt x="1331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4B9E2FAB-25CB-4515-9946-CC35C7FE18C6}"/>
                </a:ext>
              </a:extLst>
            </p:cNvPr>
            <p:cNvSpPr/>
            <p:nvPr/>
          </p:nvSpPr>
          <p:spPr>
            <a:xfrm>
              <a:off x="6564259" y="3329902"/>
              <a:ext cx="9525" cy="9525"/>
            </a:xfrm>
            <a:custGeom>
              <a:avLst/>
              <a:gdLst>
                <a:gd name="connsiteX0" fmla="*/ 4382 w 0"/>
                <a:gd name="connsiteY0" fmla="*/ 2191 h 0"/>
                <a:gd name="connsiteX1" fmla="*/ 2191 w 0"/>
                <a:gd name="connsiteY1" fmla="*/ 4381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2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2" y="2191"/>
                  </a:moveTo>
                  <a:cubicBezTo>
                    <a:pt x="4382" y="3401"/>
                    <a:pt x="3401" y="4381"/>
                    <a:pt x="2191" y="4381"/>
                  </a:cubicBezTo>
                  <a:cubicBezTo>
                    <a:pt x="981" y="4381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2" y="981"/>
                    <a:pt x="4382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40DDAC6D-D18C-444E-8962-B6A2F37A55E9}"/>
                </a:ext>
              </a:extLst>
            </p:cNvPr>
            <p:cNvSpPr/>
            <p:nvPr/>
          </p:nvSpPr>
          <p:spPr>
            <a:xfrm>
              <a:off x="6546313" y="3274428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92378930-0F7C-4C4D-AD87-B3612E9BA17B}"/>
                </a:ext>
              </a:extLst>
            </p:cNvPr>
            <p:cNvSpPr/>
            <p:nvPr/>
          </p:nvSpPr>
          <p:spPr>
            <a:xfrm>
              <a:off x="6522025" y="3221241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3708014F-BC90-4DFA-86C2-8E41ED62A3F0}"/>
                </a:ext>
              </a:extLst>
            </p:cNvPr>
            <p:cNvSpPr/>
            <p:nvPr/>
          </p:nvSpPr>
          <p:spPr>
            <a:xfrm>
              <a:off x="6492345" y="3171682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F2F0DD93-24D0-40D8-AFA4-564FE7CE2844}"/>
                </a:ext>
              </a:extLst>
            </p:cNvPr>
            <p:cNvSpPr/>
            <p:nvPr/>
          </p:nvSpPr>
          <p:spPr>
            <a:xfrm>
              <a:off x="6457036" y="3125772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BB5E050D-E7A3-4E1A-8FCD-2AAA261E4B49}"/>
                </a:ext>
              </a:extLst>
            </p:cNvPr>
            <p:cNvSpPr/>
            <p:nvPr/>
          </p:nvSpPr>
          <p:spPr>
            <a:xfrm>
              <a:off x="6416554" y="3084119"/>
              <a:ext cx="9525" cy="9525"/>
            </a:xfrm>
            <a:custGeom>
              <a:avLst/>
              <a:gdLst>
                <a:gd name="connsiteX0" fmla="*/ 1791 w 0"/>
                <a:gd name="connsiteY0" fmla="*/ 895 h 0"/>
                <a:gd name="connsiteX1" fmla="*/ 895 w 0"/>
                <a:gd name="connsiteY1" fmla="*/ 1791 h 0"/>
                <a:gd name="connsiteX2" fmla="*/ 0 w 0"/>
                <a:gd name="connsiteY2" fmla="*/ 895 h 0"/>
                <a:gd name="connsiteX3" fmla="*/ 895 w 0"/>
                <a:gd name="connsiteY3" fmla="*/ 0 h 0"/>
                <a:gd name="connsiteX4" fmla="*/ 1791 w 0"/>
                <a:gd name="connsiteY4" fmla="*/ 8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791" y="895"/>
                  </a:moveTo>
                  <a:cubicBezTo>
                    <a:pt x="1791" y="1390"/>
                    <a:pt x="1390" y="1791"/>
                    <a:pt x="895" y="1791"/>
                  </a:cubicBezTo>
                  <a:cubicBezTo>
                    <a:pt x="401" y="1791"/>
                    <a:pt x="0" y="1390"/>
                    <a:pt x="0" y="895"/>
                  </a:cubicBezTo>
                  <a:cubicBezTo>
                    <a:pt x="0" y="401"/>
                    <a:pt x="401" y="0"/>
                    <a:pt x="895" y="0"/>
                  </a:cubicBezTo>
                  <a:cubicBezTo>
                    <a:pt x="1390" y="0"/>
                    <a:pt x="1791" y="401"/>
                    <a:pt x="1791" y="8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0FBDF322-E1EE-45C4-83E4-BAEFB2ECF91D}"/>
                </a:ext>
              </a:extLst>
            </p:cNvPr>
            <p:cNvSpPr/>
            <p:nvPr/>
          </p:nvSpPr>
          <p:spPr>
            <a:xfrm>
              <a:off x="6371406" y="3047219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7FDDF9E0-15DB-4DD8-B3E5-227E2F594CC0}"/>
                </a:ext>
              </a:extLst>
            </p:cNvPr>
            <p:cNvSpPr/>
            <p:nvPr/>
          </p:nvSpPr>
          <p:spPr>
            <a:xfrm>
              <a:off x="6322485" y="3015882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4 w 0"/>
                <a:gd name="connsiteY1" fmla="*/ 1029 h 0"/>
                <a:gd name="connsiteX2" fmla="*/ 0 w 0"/>
                <a:gd name="connsiteY2" fmla="*/ 514 h 0"/>
                <a:gd name="connsiteX3" fmla="*/ 514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8"/>
                    <a:pt x="798" y="1029"/>
                    <a:pt x="514" y="1029"/>
                  </a:cubicBezTo>
                  <a:cubicBezTo>
                    <a:pt x="230" y="1029"/>
                    <a:pt x="0" y="798"/>
                    <a:pt x="0" y="514"/>
                  </a:cubicBezTo>
                  <a:cubicBezTo>
                    <a:pt x="0" y="230"/>
                    <a:pt x="230" y="0"/>
                    <a:pt x="514" y="0"/>
                  </a:cubicBezTo>
                  <a:cubicBezTo>
                    <a:pt x="798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73624216-9A2B-4875-B16A-1C752ED2A147}"/>
                </a:ext>
              </a:extLst>
            </p:cNvPr>
            <p:cNvSpPr/>
            <p:nvPr/>
          </p:nvSpPr>
          <p:spPr>
            <a:xfrm>
              <a:off x="6215205" y="2970686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10CB9E8E-0BDF-41CB-912F-4226BD41CDC2}"/>
                </a:ext>
              </a:extLst>
            </p:cNvPr>
            <p:cNvSpPr/>
            <p:nvPr/>
          </p:nvSpPr>
          <p:spPr>
            <a:xfrm>
              <a:off x="6158379" y="2957570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175D54A8-EC29-48ED-B472-EA6B36B233BD}"/>
                </a:ext>
              </a:extLst>
            </p:cNvPr>
            <p:cNvSpPr/>
            <p:nvPr/>
          </p:nvSpPr>
          <p:spPr>
            <a:xfrm>
              <a:off x="6100315" y="2950912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F08353D9-709D-4A5F-A117-C286833D4943}"/>
                </a:ext>
              </a:extLst>
            </p:cNvPr>
            <p:cNvSpPr/>
            <p:nvPr/>
          </p:nvSpPr>
          <p:spPr>
            <a:xfrm>
              <a:off x="5632552" y="3726580"/>
              <a:ext cx="9525" cy="9525"/>
            </a:xfrm>
            <a:custGeom>
              <a:avLst/>
              <a:gdLst>
                <a:gd name="connsiteX0" fmla="*/ 25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5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33"/>
                  </a:moveTo>
                  <a:cubicBezTo>
                    <a:pt x="257" y="210"/>
                    <a:pt x="200" y="267"/>
                    <a:pt x="133" y="267"/>
                  </a:cubicBezTo>
                  <a:cubicBezTo>
                    <a:pt x="57" y="267"/>
                    <a:pt x="0" y="210"/>
                    <a:pt x="0" y="133"/>
                  </a:cubicBezTo>
                  <a:cubicBezTo>
                    <a:pt x="0" y="133"/>
                    <a:pt x="57" y="0"/>
                    <a:pt x="133" y="0"/>
                  </a:cubicBezTo>
                  <a:cubicBezTo>
                    <a:pt x="200" y="0"/>
                    <a:pt x="257" y="67"/>
                    <a:pt x="25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6C7AF87-AF79-4B30-8858-0380FE8399FD}"/>
                </a:ext>
              </a:extLst>
            </p:cNvPr>
            <p:cNvSpPr/>
            <p:nvPr/>
          </p:nvSpPr>
          <p:spPr>
            <a:xfrm>
              <a:off x="5898985" y="3944445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C38326C5-4165-42D3-969A-4DC65517D534}"/>
                </a:ext>
              </a:extLst>
            </p:cNvPr>
            <p:cNvSpPr/>
            <p:nvPr/>
          </p:nvSpPr>
          <p:spPr>
            <a:xfrm>
              <a:off x="5954954" y="3960800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3A515DDF-FDFB-4156-9C38-F8A714D900E6}"/>
                </a:ext>
              </a:extLst>
            </p:cNvPr>
            <p:cNvSpPr/>
            <p:nvPr/>
          </p:nvSpPr>
          <p:spPr>
            <a:xfrm>
              <a:off x="6012561" y="3970744"/>
              <a:ext cx="9525" cy="9525"/>
            </a:xfrm>
            <a:custGeom>
              <a:avLst/>
              <a:gdLst>
                <a:gd name="connsiteX0" fmla="*/ 533 w 0"/>
                <a:gd name="connsiteY0" fmla="*/ 267 h 0"/>
                <a:gd name="connsiteX1" fmla="*/ 267 w 0"/>
                <a:gd name="connsiteY1" fmla="*/ 533 h 0"/>
                <a:gd name="connsiteX2" fmla="*/ 0 w 0"/>
                <a:gd name="connsiteY2" fmla="*/ 267 h 0"/>
                <a:gd name="connsiteX3" fmla="*/ 267 w 0"/>
                <a:gd name="connsiteY3" fmla="*/ 0 h 0"/>
                <a:gd name="connsiteX4" fmla="*/ 533 w 0"/>
                <a:gd name="connsiteY4" fmla="*/ 2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33" y="267"/>
                  </a:moveTo>
                  <a:cubicBezTo>
                    <a:pt x="533" y="414"/>
                    <a:pt x="414" y="533"/>
                    <a:pt x="267" y="533"/>
                  </a:cubicBezTo>
                  <a:cubicBezTo>
                    <a:pt x="120" y="533"/>
                    <a:pt x="0" y="414"/>
                    <a:pt x="0" y="267"/>
                  </a:cubicBezTo>
                  <a:cubicBezTo>
                    <a:pt x="0" y="120"/>
                    <a:pt x="120" y="0"/>
                    <a:pt x="267" y="0"/>
                  </a:cubicBezTo>
                  <a:cubicBezTo>
                    <a:pt x="414" y="0"/>
                    <a:pt x="533" y="120"/>
                    <a:pt x="533" y="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9C3904B4-C5FE-414C-8EA2-3394D82360DB}"/>
                </a:ext>
              </a:extLst>
            </p:cNvPr>
            <p:cNvSpPr/>
            <p:nvPr/>
          </p:nvSpPr>
          <p:spPr>
            <a:xfrm>
              <a:off x="6070806" y="4020522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0 w 0"/>
                <a:gd name="connsiteY1" fmla="*/ 781 h 0"/>
                <a:gd name="connsiteX2" fmla="*/ 0 w 0"/>
                <a:gd name="connsiteY2" fmla="*/ 391 h 0"/>
                <a:gd name="connsiteX3" fmla="*/ 390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0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46A4D307-4F2F-4F61-878C-BBAEBA007B80}"/>
                </a:ext>
              </a:extLst>
            </p:cNvPr>
            <p:cNvSpPr/>
            <p:nvPr/>
          </p:nvSpPr>
          <p:spPr>
            <a:xfrm>
              <a:off x="6129204" y="4017474"/>
              <a:ext cx="9525" cy="9525"/>
            </a:xfrm>
            <a:custGeom>
              <a:avLst/>
              <a:gdLst>
                <a:gd name="connsiteX0" fmla="*/ 762 w 0"/>
                <a:gd name="connsiteY0" fmla="*/ 381 h 0"/>
                <a:gd name="connsiteX1" fmla="*/ 381 w 0"/>
                <a:gd name="connsiteY1" fmla="*/ 762 h 0"/>
                <a:gd name="connsiteX2" fmla="*/ 0 w 0"/>
                <a:gd name="connsiteY2" fmla="*/ 381 h 0"/>
                <a:gd name="connsiteX3" fmla="*/ 381 w 0"/>
                <a:gd name="connsiteY3" fmla="*/ 0 h 0"/>
                <a:gd name="connsiteX4" fmla="*/ 762 w 0"/>
                <a:gd name="connsiteY4" fmla="*/ 3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62" y="381"/>
                  </a:moveTo>
                  <a:cubicBezTo>
                    <a:pt x="762" y="592"/>
                    <a:pt x="591" y="762"/>
                    <a:pt x="381" y="762"/>
                  </a:cubicBezTo>
                  <a:cubicBezTo>
                    <a:pt x="171" y="762"/>
                    <a:pt x="0" y="591"/>
                    <a:pt x="0" y="381"/>
                  </a:cubicBezTo>
                  <a:cubicBezTo>
                    <a:pt x="0" y="171"/>
                    <a:pt x="171" y="0"/>
                    <a:pt x="381" y="0"/>
                  </a:cubicBezTo>
                  <a:cubicBezTo>
                    <a:pt x="591" y="0"/>
                    <a:pt x="762" y="171"/>
                    <a:pt x="762" y="3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215AFB7E-BF6F-4849-BE41-1F6829A8592C}"/>
                </a:ext>
              </a:extLst>
            </p:cNvPr>
            <p:cNvSpPr/>
            <p:nvPr/>
          </p:nvSpPr>
          <p:spPr>
            <a:xfrm>
              <a:off x="6186564" y="4007920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83ABAE25-EF91-47CC-BBFF-D07AFE47FE78}"/>
                </a:ext>
              </a:extLst>
            </p:cNvPr>
            <p:cNvSpPr/>
            <p:nvPr/>
          </p:nvSpPr>
          <p:spPr>
            <a:xfrm>
              <a:off x="6242533" y="3992261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502B4CCB-6B68-4093-A41F-8D9C02C98E38}"/>
                </a:ext>
              </a:extLst>
            </p:cNvPr>
            <p:cNvSpPr/>
            <p:nvPr/>
          </p:nvSpPr>
          <p:spPr>
            <a:xfrm>
              <a:off x="6296854" y="3971058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E8C96F32-95B9-431D-B7A0-AB9A252C7B38}"/>
                </a:ext>
              </a:extLst>
            </p:cNvPr>
            <p:cNvSpPr/>
            <p:nvPr/>
          </p:nvSpPr>
          <p:spPr>
            <a:xfrm>
              <a:off x="6348708" y="3944264"/>
              <a:ext cx="9525" cy="9525"/>
            </a:xfrm>
            <a:custGeom>
              <a:avLst/>
              <a:gdLst>
                <a:gd name="connsiteX0" fmla="*/ 3600 w 0"/>
                <a:gd name="connsiteY0" fmla="*/ 1800 h 0"/>
                <a:gd name="connsiteX1" fmla="*/ 1800 w 0"/>
                <a:gd name="connsiteY1" fmla="*/ 3600 h 0"/>
                <a:gd name="connsiteX2" fmla="*/ 0 w 0"/>
                <a:gd name="connsiteY2" fmla="*/ 1800 h 0"/>
                <a:gd name="connsiteX3" fmla="*/ 1800 w 0"/>
                <a:gd name="connsiteY3" fmla="*/ 0 h 0"/>
                <a:gd name="connsiteX4" fmla="*/ 3600 w 0"/>
                <a:gd name="connsiteY4" fmla="*/ 18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00" y="1800"/>
                  </a:moveTo>
                  <a:cubicBezTo>
                    <a:pt x="3600" y="2795"/>
                    <a:pt x="2794" y="3600"/>
                    <a:pt x="1800" y="3600"/>
                  </a:cubicBezTo>
                  <a:cubicBezTo>
                    <a:pt x="806" y="3600"/>
                    <a:pt x="0" y="2794"/>
                    <a:pt x="0" y="1800"/>
                  </a:cubicBezTo>
                  <a:cubicBezTo>
                    <a:pt x="0" y="806"/>
                    <a:pt x="806" y="0"/>
                    <a:pt x="1800" y="0"/>
                  </a:cubicBezTo>
                  <a:cubicBezTo>
                    <a:pt x="2795" y="0"/>
                    <a:pt x="3600" y="806"/>
                    <a:pt x="3600" y="1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2CFB35A6-E8B5-4670-A945-61CDFCF46A8A}"/>
                </a:ext>
              </a:extLst>
            </p:cNvPr>
            <p:cNvSpPr/>
            <p:nvPr/>
          </p:nvSpPr>
          <p:spPr>
            <a:xfrm>
              <a:off x="6397352" y="3912022"/>
              <a:ext cx="9525" cy="9525"/>
            </a:xfrm>
            <a:custGeom>
              <a:avLst/>
              <a:gdLst>
                <a:gd name="connsiteX0" fmla="*/ 4382 w 0"/>
                <a:gd name="connsiteY0" fmla="*/ 2191 h 0"/>
                <a:gd name="connsiteX1" fmla="*/ 2191 w 0"/>
                <a:gd name="connsiteY1" fmla="*/ 4381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2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2" y="2191"/>
                  </a:moveTo>
                  <a:cubicBezTo>
                    <a:pt x="4382" y="3401"/>
                    <a:pt x="3401" y="4381"/>
                    <a:pt x="2191" y="4381"/>
                  </a:cubicBezTo>
                  <a:cubicBezTo>
                    <a:pt x="981" y="4381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2" y="981"/>
                    <a:pt x="4382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F6E7D082-72A4-4545-A4F7-2923497B0DA1}"/>
                </a:ext>
              </a:extLst>
            </p:cNvPr>
            <p:cNvSpPr/>
            <p:nvPr/>
          </p:nvSpPr>
          <p:spPr>
            <a:xfrm>
              <a:off x="6442539" y="3874970"/>
              <a:ext cx="9525" cy="9525"/>
            </a:xfrm>
            <a:custGeom>
              <a:avLst/>
              <a:gdLst>
                <a:gd name="connsiteX0" fmla="*/ 4896 w 0"/>
                <a:gd name="connsiteY0" fmla="*/ 2448 h 0"/>
                <a:gd name="connsiteX1" fmla="*/ 2448 w 0"/>
                <a:gd name="connsiteY1" fmla="*/ 4896 h 0"/>
                <a:gd name="connsiteX2" fmla="*/ 0 w 0"/>
                <a:gd name="connsiteY2" fmla="*/ 2448 h 0"/>
                <a:gd name="connsiteX3" fmla="*/ 2448 w 0"/>
                <a:gd name="connsiteY3" fmla="*/ 0 h 0"/>
                <a:gd name="connsiteX4" fmla="*/ 4896 w 0"/>
                <a:gd name="connsiteY4" fmla="*/ 24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896" y="2448"/>
                  </a:moveTo>
                  <a:cubicBezTo>
                    <a:pt x="4896" y="3800"/>
                    <a:pt x="3800" y="4896"/>
                    <a:pt x="2448" y="4896"/>
                  </a:cubicBezTo>
                  <a:cubicBezTo>
                    <a:pt x="1096" y="4896"/>
                    <a:pt x="0" y="3800"/>
                    <a:pt x="0" y="2448"/>
                  </a:cubicBezTo>
                  <a:cubicBezTo>
                    <a:pt x="0" y="1096"/>
                    <a:pt x="1096" y="0"/>
                    <a:pt x="2448" y="0"/>
                  </a:cubicBezTo>
                  <a:cubicBezTo>
                    <a:pt x="3800" y="0"/>
                    <a:pt x="4896" y="1096"/>
                    <a:pt x="4896" y="2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0AA28E32-D40D-4702-B463-BC61F8736F4E}"/>
                </a:ext>
              </a:extLst>
            </p:cNvPr>
            <p:cNvSpPr/>
            <p:nvPr/>
          </p:nvSpPr>
          <p:spPr>
            <a:xfrm>
              <a:off x="6483496" y="3833231"/>
              <a:ext cx="9525" cy="9525"/>
            </a:xfrm>
            <a:custGeom>
              <a:avLst/>
              <a:gdLst>
                <a:gd name="connsiteX0" fmla="*/ 5677 w 0"/>
                <a:gd name="connsiteY0" fmla="*/ 2838 h 0"/>
                <a:gd name="connsiteX1" fmla="*/ 2838 w 0"/>
                <a:gd name="connsiteY1" fmla="*/ 5677 h 0"/>
                <a:gd name="connsiteX2" fmla="*/ 0 w 0"/>
                <a:gd name="connsiteY2" fmla="*/ 2838 h 0"/>
                <a:gd name="connsiteX3" fmla="*/ 2838 w 0"/>
                <a:gd name="connsiteY3" fmla="*/ 0 h 0"/>
                <a:gd name="connsiteX4" fmla="*/ 5677 w 0"/>
                <a:gd name="connsiteY4" fmla="*/ 28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77" y="2838"/>
                  </a:moveTo>
                  <a:cubicBezTo>
                    <a:pt x="5677" y="4406"/>
                    <a:pt x="4406" y="5677"/>
                    <a:pt x="2838" y="5677"/>
                  </a:cubicBezTo>
                  <a:cubicBezTo>
                    <a:pt x="1271" y="5677"/>
                    <a:pt x="0" y="4406"/>
                    <a:pt x="0" y="2838"/>
                  </a:cubicBezTo>
                  <a:cubicBezTo>
                    <a:pt x="0" y="1271"/>
                    <a:pt x="1271" y="0"/>
                    <a:pt x="2838" y="0"/>
                  </a:cubicBezTo>
                  <a:cubicBezTo>
                    <a:pt x="4406" y="0"/>
                    <a:pt x="5677" y="1271"/>
                    <a:pt x="5677" y="28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DE2A0385-C753-4B6C-B3D8-545B3C524D42}"/>
                </a:ext>
              </a:extLst>
            </p:cNvPr>
            <p:cNvSpPr/>
            <p:nvPr/>
          </p:nvSpPr>
          <p:spPr>
            <a:xfrm>
              <a:off x="6519901" y="3787407"/>
              <a:ext cx="9525" cy="9525"/>
            </a:xfrm>
            <a:custGeom>
              <a:avLst/>
              <a:gdLst>
                <a:gd name="connsiteX0" fmla="*/ 6458 w 0"/>
                <a:gd name="connsiteY0" fmla="*/ 3229 h 0"/>
                <a:gd name="connsiteX1" fmla="*/ 3229 w 0"/>
                <a:gd name="connsiteY1" fmla="*/ 6458 h 0"/>
                <a:gd name="connsiteX2" fmla="*/ 0 w 0"/>
                <a:gd name="connsiteY2" fmla="*/ 3229 h 0"/>
                <a:gd name="connsiteX3" fmla="*/ 3229 w 0"/>
                <a:gd name="connsiteY3" fmla="*/ 0 h 0"/>
                <a:gd name="connsiteX4" fmla="*/ 6458 w 0"/>
                <a:gd name="connsiteY4" fmla="*/ 3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458" y="3229"/>
                  </a:moveTo>
                  <a:cubicBezTo>
                    <a:pt x="6458" y="5012"/>
                    <a:pt x="5012" y="6458"/>
                    <a:pt x="3229" y="6458"/>
                  </a:cubicBezTo>
                  <a:cubicBezTo>
                    <a:pt x="1446" y="6458"/>
                    <a:pt x="0" y="5012"/>
                    <a:pt x="0" y="3229"/>
                  </a:cubicBezTo>
                  <a:cubicBezTo>
                    <a:pt x="0" y="1446"/>
                    <a:pt x="1446" y="0"/>
                    <a:pt x="3229" y="0"/>
                  </a:cubicBezTo>
                  <a:cubicBezTo>
                    <a:pt x="5012" y="0"/>
                    <a:pt x="6458" y="1446"/>
                    <a:pt x="6458" y="32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964D7735-A90D-4DAF-9A5D-8CCBEFC70F2A}"/>
                </a:ext>
              </a:extLst>
            </p:cNvPr>
            <p:cNvSpPr/>
            <p:nvPr/>
          </p:nvSpPr>
          <p:spPr>
            <a:xfrm>
              <a:off x="6551876" y="3738486"/>
              <a:ext cx="9525" cy="9525"/>
            </a:xfrm>
            <a:custGeom>
              <a:avLst/>
              <a:gdLst>
                <a:gd name="connsiteX0" fmla="*/ 6210 w 0"/>
                <a:gd name="connsiteY0" fmla="*/ 3105 h 0"/>
                <a:gd name="connsiteX1" fmla="*/ 3105 w 0"/>
                <a:gd name="connsiteY1" fmla="*/ 6210 h 0"/>
                <a:gd name="connsiteX2" fmla="*/ 0 w 0"/>
                <a:gd name="connsiteY2" fmla="*/ 3105 h 0"/>
                <a:gd name="connsiteX3" fmla="*/ 3105 w 0"/>
                <a:gd name="connsiteY3" fmla="*/ 0 h 0"/>
                <a:gd name="connsiteX4" fmla="*/ 6210 w 0"/>
                <a:gd name="connsiteY4" fmla="*/ 31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210" y="3105"/>
                  </a:moveTo>
                  <a:cubicBezTo>
                    <a:pt x="6210" y="4820"/>
                    <a:pt x="4820" y="6210"/>
                    <a:pt x="3105" y="6210"/>
                  </a:cubicBezTo>
                  <a:cubicBezTo>
                    <a:pt x="1390" y="6210"/>
                    <a:pt x="0" y="4820"/>
                    <a:pt x="0" y="3105"/>
                  </a:cubicBezTo>
                  <a:cubicBezTo>
                    <a:pt x="0" y="1390"/>
                    <a:pt x="1390" y="0"/>
                    <a:pt x="3105" y="0"/>
                  </a:cubicBezTo>
                  <a:cubicBezTo>
                    <a:pt x="4820" y="0"/>
                    <a:pt x="6210" y="1390"/>
                    <a:pt x="6210" y="3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4EEDA653-3E8B-4542-B7DD-74FD5C43FD36}"/>
                </a:ext>
              </a:extLst>
            </p:cNvPr>
            <p:cNvSpPr/>
            <p:nvPr/>
          </p:nvSpPr>
          <p:spPr>
            <a:xfrm>
              <a:off x="6577917" y="3685880"/>
              <a:ext cx="9525" cy="9525"/>
            </a:xfrm>
            <a:custGeom>
              <a:avLst/>
              <a:gdLst>
                <a:gd name="connsiteX0" fmla="*/ 7220 w 0"/>
                <a:gd name="connsiteY0" fmla="*/ 3610 h 0"/>
                <a:gd name="connsiteX1" fmla="*/ 3610 w 0"/>
                <a:gd name="connsiteY1" fmla="*/ 7220 h 0"/>
                <a:gd name="connsiteX2" fmla="*/ 0 w 0"/>
                <a:gd name="connsiteY2" fmla="*/ 3610 h 0"/>
                <a:gd name="connsiteX3" fmla="*/ 3610 w 0"/>
                <a:gd name="connsiteY3" fmla="*/ 0 h 0"/>
                <a:gd name="connsiteX4" fmla="*/ 7220 w 0"/>
                <a:gd name="connsiteY4" fmla="*/ 36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220" y="3610"/>
                  </a:moveTo>
                  <a:cubicBezTo>
                    <a:pt x="7220" y="5604"/>
                    <a:pt x="5604" y="7220"/>
                    <a:pt x="3610" y="7220"/>
                  </a:cubicBezTo>
                  <a:cubicBezTo>
                    <a:pt x="1616" y="7220"/>
                    <a:pt x="0" y="5604"/>
                    <a:pt x="0" y="3610"/>
                  </a:cubicBezTo>
                  <a:cubicBezTo>
                    <a:pt x="0" y="1616"/>
                    <a:pt x="1616" y="0"/>
                    <a:pt x="3610" y="0"/>
                  </a:cubicBezTo>
                  <a:cubicBezTo>
                    <a:pt x="5604" y="0"/>
                    <a:pt x="7220" y="1616"/>
                    <a:pt x="7220" y="36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192A72BA-513E-4E2D-9ABD-CF2772B2ABE4}"/>
                </a:ext>
              </a:extLst>
            </p:cNvPr>
            <p:cNvSpPr/>
            <p:nvPr/>
          </p:nvSpPr>
          <p:spPr>
            <a:xfrm>
              <a:off x="6598872" y="3631292"/>
              <a:ext cx="9525" cy="9525"/>
            </a:xfrm>
            <a:custGeom>
              <a:avLst/>
              <a:gdLst>
                <a:gd name="connsiteX0" fmla="*/ 7220 w 0"/>
                <a:gd name="connsiteY0" fmla="*/ 3610 h 0"/>
                <a:gd name="connsiteX1" fmla="*/ 3610 w 0"/>
                <a:gd name="connsiteY1" fmla="*/ 7220 h 0"/>
                <a:gd name="connsiteX2" fmla="*/ 0 w 0"/>
                <a:gd name="connsiteY2" fmla="*/ 3610 h 0"/>
                <a:gd name="connsiteX3" fmla="*/ 3610 w 0"/>
                <a:gd name="connsiteY3" fmla="*/ 0 h 0"/>
                <a:gd name="connsiteX4" fmla="*/ 7220 w 0"/>
                <a:gd name="connsiteY4" fmla="*/ 36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220" y="3610"/>
                  </a:moveTo>
                  <a:cubicBezTo>
                    <a:pt x="7220" y="5604"/>
                    <a:pt x="5604" y="7220"/>
                    <a:pt x="3610" y="7220"/>
                  </a:cubicBezTo>
                  <a:cubicBezTo>
                    <a:pt x="1616" y="7220"/>
                    <a:pt x="0" y="5604"/>
                    <a:pt x="0" y="3610"/>
                  </a:cubicBezTo>
                  <a:cubicBezTo>
                    <a:pt x="0" y="1616"/>
                    <a:pt x="1616" y="0"/>
                    <a:pt x="3610" y="0"/>
                  </a:cubicBezTo>
                  <a:cubicBezTo>
                    <a:pt x="5604" y="0"/>
                    <a:pt x="7220" y="1616"/>
                    <a:pt x="7220" y="36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722D058F-CEA2-4E62-82CA-B912D6EC1933}"/>
                </a:ext>
              </a:extLst>
            </p:cNvPr>
            <p:cNvSpPr/>
            <p:nvPr/>
          </p:nvSpPr>
          <p:spPr>
            <a:xfrm>
              <a:off x="6613350" y="3574161"/>
              <a:ext cx="9525" cy="9525"/>
            </a:xfrm>
            <a:custGeom>
              <a:avLst/>
              <a:gdLst>
                <a:gd name="connsiteX0" fmla="*/ 8534 w 0"/>
                <a:gd name="connsiteY0" fmla="*/ 4267 h 0"/>
                <a:gd name="connsiteX1" fmla="*/ 4267 w 0"/>
                <a:gd name="connsiteY1" fmla="*/ 8534 h 0"/>
                <a:gd name="connsiteX2" fmla="*/ 0 w 0"/>
                <a:gd name="connsiteY2" fmla="*/ 4267 h 0"/>
                <a:gd name="connsiteX3" fmla="*/ 4267 w 0"/>
                <a:gd name="connsiteY3" fmla="*/ 0 h 0"/>
                <a:gd name="connsiteX4" fmla="*/ 8534 w 0"/>
                <a:gd name="connsiteY4" fmla="*/ 42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34" y="4267"/>
                  </a:moveTo>
                  <a:cubicBezTo>
                    <a:pt x="8534" y="6624"/>
                    <a:pt x="6624" y="8534"/>
                    <a:pt x="4267" y="8534"/>
                  </a:cubicBezTo>
                  <a:cubicBezTo>
                    <a:pt x="1911" y="8534"/>
                    <a:pt x="0" y="6624"/>
                    <a:pt x="0" y="4267"/>
                  </a:cubicBezTo>
                  <a:cubicBezTo>
                    <a:pt x="0" y="1911"/>
                    <a:pt x="1911" y="0"/>
                    <a:pt x="4267" y="0"/>
                  </a:cubicBezTo>
                  <a:cubicBezTo>
                    <a:pt x="6624" y="0"/>
                    <a:pt x="8534" y="1911"/>
                    <a:pt x="8534" y="4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9F4F4F8E-A236-40D8-860F-C5EC36DB85E6}"/>
                </a:ext>
              </a:extLst>
            </p:cNvPr>
            <p:cNvSpPr/>
            <p:nvPr/>
          </p:nvSpPr>
          <p:spPr>
            <a:xfrm>
              <a:off x="6622885" y="3516792"/>
              <a:ext cx="9525" cy="9525"/>
            </a:xfrm>
            <a:custGeom>
              <a:avLst/>
              <a:gdLst>
                <a:gd name="connsiteX0" fmla="*/ 7753 w 0"/>
                <a:gd name="connsiteY0" fmla="*/ 3877 h 0"/>
                <a:gd name="connsiteX1" fmla="*/ 3877 w 0"/>
                <a:gd name="connsiteY1" fmla="*/ 7753 h 0"/>
                <a:gd name="connsiteX2" fmla="*/ 0 w 0"/>
                <a:gd name="connsiteY2" fmla="*/ 3877 h 0"/>
                <a:gd name="connsiteX3" fmla="*/ 3877 w 0"/>
                <a:gd name="connsiteY3" fmla="*/ 0 h 0"/>
                <a:gd name="connsiteX4" fmla="*/ 7753 w 0"/>
                <a:gd name="connsiteY4" fmla="*/ 387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53" y="3877"/>
                  </a:moveTo>
                  <a:cubicBezTo>
                    <a:pt x="7753" y="6018"/>
                    <a:pt x="6018" y="7753"/>
                    <a:pt x="3877" y="7753"/>
                  </a:cubicBezTo>
                  <a:cubicBezTo>
                    <a:pt x="1736" y="7753"/>
                    <a:pt x="0" y="6018"/>
                    <a:pt x="0" y="3877"/>
                  </a:cubicBezTo>
                  <a:cubicBezTo>
                    <a:pt x="0" y="1736"/>
                    <a:pt x="1736" y="0"/>
                    <a:pt x="3877" y="0"/>
                  </a:cubicBezTo>
                  <a:cubicBezTo>
                    <a:pt x="6018" y="0"/>
                    <a:pt x="7753" y="1736"/>
                    <a:pt x="7753" y="38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9C186DA3-D52B-4713-BEC0-F7C658AAB84F}"/>
                </a:ext>
              </a:extLst>
            </p:cNvPr>
            <p:cNvSpPr/>
            <p:nvPr/>
          </p:nvSpPr>
          <p:spPr>
            <a:xfrm>
              <a:off x="6626066" y="3458518"/>
              <a:ext cx="9525" cy="9525"/>
            </a:xfrm>
            <a:custGeom>
              <a:avLst/>
              <a:gdLst>
                <a:gd name="connsiteX0" fmla="*/ 7506 w 0"/>
                <a:gd name="connsiteY0" fmla="*/ 3753 h 0"/>
                <a:gd name="connsiteX1" fmla="*/ 3753 w 0"/>
                <a:gd name="connsiteY1" fmla="*/ 7506 h 0"/>
                <a:gd name="connsiteX2" fmla="*/ 0 w 0"/>
                <a:gd name="connsiteY2" fmla="*/ 3753 h 0"/>
                <a:gd name="connsiteX3" fmla="*/ 3753 w 0"/>
                <a:gd name="connsiteY3" fmla="*/ 0 h 0"/>
                <a:gd name="connsiteX4" fmla="*/ 7506 w 0"/>
                <a:gd name="connsiteY4" fmla="*/ 37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506" y="3753"/>
                  </a:moveTo>
                  <a:cubicBezTo>
                    <a:pt x="7506" y="5826"/>
                    <a:pt x="5825" y="7506"/>
                    <a:pt x="3753" y="7506"/>
                  </a:cubicBezTo>
                  <a:cubicBezTo>
                    <a:pt x="1680" y="7506"/>
                    <a:pt x="0" y="5825"/>
                    <a:pt x="0" y="3753"/>
                  </a:cubicBezTo>
                  <a:cubicBezTo>
                    <a:pt x="0" y="1680"/>
                    <a:pt x="1680" y="0"/>
                    <a:pt x="3753" y="0"/>
                  </a:cubicBezTo>
                  <a:cubicBezTo>
                    <a:pt x="5826" y="0"/>
                    <a:pt x="7506" y="1680"/>
                    <a:pt x="7506" y="37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177C0E18-125A-4AEF-9B3E-F6F592650114}"/>
                </a:ext>
              </a:extLst>
            </p:cNvPr>
            <p:cNvSpPr/>
            <p:nvPr/>
          </p:nvSpPr>
          <p:spPr>
            <a:xfrm>
              <a:off x="6623152" y="3400273"/>
              <a:ext cx="9525" cy="9525"/>
            </a:xfrm>
            <a:custGeom>
              <a:avLst/>
              <a:gdLst>
                <a:gd name="connsiteX0" fmla="*/ 7220 w 0"/>
                <a:gd name="connsiteY0" fmla="*/ 3610 h 0"/>
                <a:gd name="connsiteX1" fmla="*/ 3610 w 0"/>
                <a:gd name="connsiteY1" fmla="*/ 7220 h 0"/>
                <a:gd name="connsiteX2" fmla="*/ 0 w 0"/>
                <a:gd name="connsiteY2" fmla="*/ 3610 h 0"/>
                <a:gd name="connsiteX3" fmla="*/ 3610 w 0"/>
                <a:gd name="connsiteY3" fmla="*/ 0 h 0"/>
                <a:gd name="connsiteX4" fmla="*/ 7220 w 0"/>
                <a:gd name="connsiteY4" fmla="*/ 36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220" y="3610"/>
                  </a:moveTo>
                  <a:cubicBezTo>
                    <a:pt x="7220" y="5604"/>
                    <a:pt x="5604" y="7220"/>
                    <a:pt x="3610" y="7220"/>
                  </a:cubicBezTo>
                  <a:cubicBezTo>
                    <a:pt x="1616" y="7220"/>
                    <a:pt x="0" y="5604"/>
                    <a:pt x="0" y="3610"/>
                  </a:cubicBezTo>
                  <a:cubicBezTo>
                    <a:pt x="0" y="1616"/>
                    <a:pt x="1616" y="0"/>
                    <a:pt x="3610" y="0"/>
                  </a:cubicBezTo>
                  <a:cubicBezTo>
                    <a:pt x="5604" y="0"/>
                    <a:pt x="7220" y="1616"/>
                    <a:pt x="7220" y="36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74606203-B0FB-4C4D-BAEB-A46C716AA7FA}"/>
                </a:ext>
              </a:extLst>
            </p:cNvPr>
            <p:cNvSpPr/>
            <p:nvPr/>
          </p:nvSpPr>
          <p:spPr>
            <a:xfrm>
              <a:off x="6614255" y="3342770"/>
              <a:ext cx="9525" cy="9525"/>
            </a:xfrm>
            <a:custGeom>
              <a:avLst/>
              <a:gdLst>
                <a:gd name="connsiteX0" fmla="*/ 6725 w 0"/>
                <a:gd name="connsiteY0" fmla="*/ 3362 h 0"/>
                <a:gd name="connsiteX1" fmla="*/ 3362 w 0"/>
                <a:gd name="connsiteY1" fmla="*/ 6725 h 0"/>
                <a:gd name="connsiteX2" fmla="*/ 0 w 0"/>
                <a:gd name="connsiteY2" fmla="*/ 3362 h 0"/>
                <a:gd name="connsiteX3" fmla="*/ 3362 w 0"/>
                <a:gd name="connsiteY3" fmla="*/ 0 h 0"/>
                <a:gd name="connsiteX4" fmla="*/ 6725 w 0"/>
                <a:gd name="connsiteY4" fmla="*/ 33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25" y="3362"/>
                  </a:moveTo>
                  <a:cubicBezTo>
                    <a:pt x="6725" y="5219"/>
                    <a:pt x="5219" y="6725"/>
                    <a:pt x="3362" y="6725"/>
                  </a:cubicBezTo>
                  <a:cubicBezTo>
                    <a:pt x="1505" y="6725"/>
                    <a:pt x="0" y="5219"/>
                    <a:pt x="0" y="3362"/>
                  </a:cubicBezTo>
                  <a:cubicBezTo>
                    <a:pt x="0" y="1505"/>
                    <a:pt x="1505" y="0"/>
                    <a:pt x="3362" y="0"/>
                  </a:cubicBezTo>
                  <a:cubicBezTo>
                    <a:pt x="5219" y="0"/>
                    <a:pt x="6725" y="1505"/>
                    <a:pt x="6725" y="33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B9A784C4-860C-44E2-9612-F4261A855C6D}"/>
                </a:ext>
              </a:extLst>
            </p:cNvPr>
            <p:cNvSpPr/>
            <p:nvPr/>
          </p:nvSpPr>
          <p:spPr>
            <a:xfrm>
              <a:off x="6599901" y="3287078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63FBF49E-8CE4-457E-A8FF-F7C23E3418E9}"/>
                </a:ext>
              </a:extLst>
            </p:cNvPr>
            <p:cNvSpPr/>
            <p:nvPr/>
          </p:nvSpPr>
          <p:spPr>
            <a:xfrm>
              <a:off x="6578946" y="3232480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7CD24517-1DF6-4D8E-BA8A-3180DD2C98E1}"/>
                </a:ext>
              </a:extLst>
            </p:cNvPr>
            <p:cNvSpPr/>
            <p:nvPr/>
          </p:nvSpPr>
          <p:spPr>
            <a:xfrm>
              <a:off x="6553048" y="3181026"/>
              <a:ext cx="9525" cy="9525"/>
            </a:xfrm>
            <a:custGeom>
              <a:avLst/>
              <a:gdLst>
                <a:gd name="connsiteX0" fmla="*/ 3867 w 0"/>
                <a:gd name="connsiteY0" fmla="*/ 1934 h 0"/>
                <a:gd name="connsiteX1" fmla="*/ 1934 w 0"/>
                <a:gd name="connsiteY1" fmla="*/ 3867 h 0"/>
                <a:gd name="connsiteX2" fmla="*/ 0 w 0"/>
                <a:gd name="connsiteY2" fmla="*/ 1934 h 0"/>
                <a:gd name="connsiteX3" fmla="*/ 1934 w 0"/>
                <a:gd name="connsiteY3" fmla="*/ 0 h 0"/>
                <a:gd name="connsiteX4" fmla="*/ 3867 w 0"/>
                <a:gd name="connsiteY4" fmla="*/ 19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867" y="1934"/>
                  </a:moveTo>
                  <a:cubicBezTo>
                    <a:pt x="3867" y="3001"/>
                    <a:pt x="3001" y="3867"/>
                    <a:pt x="1934" y="3867"/>
                  </a:cubicBezTo>
                  <a:cubicBezTo>
                    <a:pt x="866" y="3867"/>
                    <a:pt x="0" y="3001"/>
                    <a:pt x="0" y="1934"/>
                  </a:cubicBezTo>
                  <a:cubicBezTo>
                    <a:pt x="0" y="866"/>
                    <a:pt x="866" y="0"/>
                    <a:pt x="1934" y="0"/>
                  </a:cubicBezTo>
                  <a:cubicBezTo>
                    <a:pt x="3001" y="0"/>
                    <a:pt x="3867" y="866"/>
                    <a:pt x="3867" y="19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9355B0E4-50DB-4FD9-A82C-392BBFB3FB36}"/>
                </a:ext>
              </a:extLst>
            </p:cNvPr>
            <p:cNvSpPr/>
            <p:nvPr/>
          </p:nvSpPr>
          <p:spPr>
            <a:xfrm>
              <a:off x="6521206" y="3131991"/>
              <a:ext cx="9525" cy="9525"/>
            </a:xfrm>
            <a:custGeom>
              <a:avLst/>
              <a:gdLst>
                <a:gd name="connsiteX0" fmla="*/ 3867 w 0"/>
                <a:gd name="connsiteY0" fmla="*/ 1934 h 0"/>
                <a:gd name="connsiteX1" fmla="*/ 1934 w 0"/>
                <a:gd name="connsiteY1" fmla="*/ 3867 h 0"/>
                <a:gd name="connsiteX2" fmla="*/ 0 w 0"/>
                <a:gd name="connsiteY2" fmla="*/ 1934 h 0"/>
                <a:gd name="connsiteX3" fmla="*/ 1934 w 0"/>
                <a:gd name="connsiteY3" fmla="*/ 0 h 0"/>
                <a:gd name="connsiteX4" fmla="*/ 3867 w 0"/>
                <a:gd name="connsiteY4" fmla="*/ 19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867" y="1934"/>
                  </a:moveTo>
                  <a:cubicBezTo>
                    <a:pt x="3867" y="3001"/>
                    <a:pt x="3001" y="3867"/>
                    <a:pt x="1934" y="3867"/>
                  </a:cubicBezTo>
                  <a:cubicBezTo>
                    <a:pt x="866" y="3867"/>
                    <a:pt x="0" y="3001"/>
                    <a:pt x="0" y="1934"/>
                  </a:cubicBezTo>
                  <a:cubicBezTo>
                    <a:pt x="0" y="866"/>
                    <a:pt x="866" y="0"/>
                    <a:pt x="1934" y="0"/>
                  </a:cubicBezTo>
                  <a:cubicBezTo>
                    <a:pt x="3001" y="0"/>
                    <a:pt x="3867" y="866"/>
                    <a:pt x="3867" y="19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661CE673-3384-4A77-BC3C-A95C782DDC2D}"/>
                </a:ext>
              </a:extLst>
            </p:cNvPr>
            <p:cNvSpPr/>
            <p:nvPr/>
          </p:nvSpPr>
          <p:spPr>
            <a:xfrm>
              <a:off x="6485049" y="3087195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9218B2C9-2D90-4207-AB02-F27C6115B146}"/>
                </a:ext>
              </a:extLst>
            </p:cNvPr>
            <p:cNvSpPr/>
            <p:nvPr/>
          </p:nvSpPr>
          <p:spPr>
            <a:xfrm>
              <a:off x="6443967" y="3046105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1" y="2057"/>
                    <a:pt x="0" y="1597"/>
                    <a:pt x="0" y="1029"/>
                  </a:cubicBezTo>
                  <a:cubicBezTo>
                    <a:pt x="0" y="461"/>
                    <a:pt x="461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2A29441C-09F6-458E-9840-C8AF2A70053E}"/>
                </a:ext>
              </a:extLst>
            </p:cNvPr>
            <p:cNvSpPr/>
            <p:nvPr/>
          </p:nvSpPr>
          <p:spPr>
            <a:xfrm>
              <a:off x="6398771" y="3009567"/>
              <a:ext cx="9525" cy="9525"/>
            </a:xfrm>
            <a:custGeom>
              <a:avLst/>
              <a:gdLst>
                <a:gd name="connsiteX0" fmla="*/ 1543 w 0"/>
                <a:gd name="connsiteY0" fmla="*/ 772 h 0"/>
                <a:gd name="connsiteX1" fmla="*/ 772 w 0"/>
                <a:gd name="connsiteY1" fmla="*/ 1543 h 0"/>
                <a:gd name="connsiteX2" fmla="*/ 0 w 0"/>
                <a:gd name="connsiteY2" fmla="*/ 772 h 0"/>
                <a:gd name="connsiteX3" fmla="*/ 772 w 0"/>
                <a:gd name="connsiteY3" fmla="*/ 0 h 0"/>
                <a:gd name="connsiteX4" fmla="*/ 1543 w 0"/>
                <a:gd name="connsiteY4" fmla="*/ 7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2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8"/>
                    <a:pt x="0" y="772"/>
                  </a:cubicBezTo>
                  <a:cubicBezTo>
                    <a:pt x="0" y="345"/>
                    <a:pt x="346" y="0"/>
                    <a:pt x="772" y="0"/>
                  </a:cubicBezTo>
                  <a:cubicBezTo>
                    <a:pt x="1198" y="0"/>
                    <a:pt x="1543" y="345"/>
                    <a:pt x="1543" y="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EDB66991-A9AF-4449-A48E-FDD77D69A65A}"/>
                </a:ext>
              </a:extLst>
            </p:cNvPr>
            <p:cNvSpPr/>
            <p:nvPr/>
          </p:nvSpPr>
          <p:spPr>
            <a:xfrm>
              <a:off x="6349870" y="2977858"/>
              <a:ext cx="9525" cy="9525"/>
            </a:xfrm>
            <a:custGeom>
              <a:avLst/>
              <a:gdLst>
                <a:gd name="connsiteX0" fmla="*/ 1276 w 0"/>
                <a:gd name="connsiteY0" fmla="*/ 638 h 0"/>
                <a:gd name="connsiteX1" fmla="*/ 638 w 0"/>
                <a:gd name="connsiteY1" fmla="*/ 1276 h 0"/>
                <a:gd name="connsiteX2" fmla="*/ 0 w 0"/>
                <a:gd name="connsiteY2" fmla="*/ 638 h 0"/>
                <a:gd name="connsiteX3" fmla="*/ 638 w 0"/>
                <a:gd name="connsiteY3" fmla="*/ 0 h 0"/>
                <a:gd name="connsiteX4" fmla="*/ 1276 w 0"/>
                <a:gd name="connsiteY4" fmla="*/ 6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76" y="638"/>
                  </a:moveTo>
                  <a:cubicBezTo>
                    <a:pt x="1276" y="991"/>
                    <a:pt x="991" y="1276"/>
                    <a:pt x="638" y="1276"/>
                  </a:cubicBezTo>
                  <a:cubicBezTo>
                    <a:pt x="286" y="1276"/>
                    <a:pt x="0" y="991"/>
                    <a:pt x="0" y="638"/>
                  </a:cubicBezTo>
                  <a:cubicBezTo>
                    <a:pt x="0" y="286"/>
                    <a:pt x="286" y="0"/>
                    <a:pt x="638" y="0"/>
                  </a:cubicBezTo>
                  <a:cubicBezTo>
                    <a:pt x="991" y="0"/>
                    <a:pt x="1276" y="286"/>
                    <a:pt x="1276" y="6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F05A1B81-A294-4A79-A70B-12BE67048D67}"/>
                </a:ext>
              </a:extLst>
            </p:cNvPr>
            <p:cNvSpPr/>
            <p:nvPr/>
          </p:nvSpPr>
          <p:spPr>
            <a:xfrm>
              <a:off x="6297882" y="2951426"/>
              <a:ext cx="9525" cy="9525"/>
            </a:xfrm>
            <a:custGeom>
              <a:avLst/>
              <a:gdLst>
                <a:gd name="connsiteX0" fmla="*/ 1048 w 0"/>
                <a:gd name="connsiteY0" fmla="*/ 524 h 0"/>
                <a:gd name="connsiteX1" fmla="*/ 524 w 0"/>
                <a:gd name="connsiteY1" fmla="*/ 1048 h 0"/>
                <a:gd name="connsiteX2" fmla="*/ 0 w 0"/>
                <a:gd name="connsiteY2" fmla="*/ 524 h 0"/>
                <a:gd name="connsiteX3" fmla="*/ 524 w 0"/>
                <a:gd name="connsiteY3" fmla="*/ 0 h 0"/>
                <a:gd name="connsiteX4" fmla="*/ 1048 w 0"/>
                <a:gd name="connsiteY4" fmla="*/ 5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48" y="524"/>
                  </a:moveTo>
                  <a:cubicBezTo>
                    <a:pt x="1048" y="813"/>
                    <a:pt x="813" y="1048"/>
                    <a:pt x="524" y="1048"/>
                  </a:cubicBezTo>
                  <a:cubicBezTo>
                    <a:pt x="235" y="1048"/>
                    <a:pt x="0" y="813"/>
                    <a:pt x="0" y="524"/>
                  </a:cubicBezTo>
                  <a:cubicBezTo>
                    <a:pt x="0" y="235"/>
                    <a:pt x="235" y="0"/>
                    <a:pt x="524" y="0"/>
                  </a:cubicBezTo>
                  <a:cubicBezTo>
                    <a:pt x="813" y="0"/>
                    <a:pt x="1048" y="235"/>
                    <a:pt x="1048" y="5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5345ED3-976D-4046-BA0E-D25277CA2B96}"/>
                </a:ext>
              </a:extLst>
            </p:cNvPr>
            <p:cNvSpPr/>
            <p:nvPr/>
          </p:nvSpPr>
          <p:spPr>
            <a:xfrm>
              <a:off x="6243571" y="2930728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8682FBCD-F6E7-46A4-9EF0-0920FAA4B6E1}"/>
                </a:ext>
              </a:extLst>
            </p:cNvPr>
            <p:cNvSpPr/>
            <p:nvPr/>
          </p:nvSpPr>
          <p:spPr>
            <a:xfrm>
              <a:off x="6187221" y="2915736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FA647EF3-54D3-474B-8FF6-17D782368875}"/>
                </a:ext>
              </a:extLst>
            </p:cNvPr>
            <p:cNvSpPr/>
            <p:nvPr/>
          </p:nvSpPr>
          <p:spPr>
            <a:xfrm>
              <a:off x="6129471" y="2906582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DF584A97-40B1-489D-B2ED-2EDD99293C77}"/>
                </a:ext>
              </a:extLst>
            </p:cNvPr>
            <p:cNvSpPr/>
            <p:nvPr/>
          </p:nvSpPr>
          <p:spPr>
            <a:xfrm>
              <a:off x="6071073" y="2903534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4CC98FB-09CE-453D-B02A-9165FD22BCD2}"/>
                </a:ext>
              </a:extLst>
            </p:cNvPr>
            <p:cNvSpPr/>
            <p:nvPr/>
          </p:nvSpPr>
          <p:spPr>
            <a:xfrm>
              <a:off x="6012675" y="2906573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7B2250D2-9ED3-46FC-9CE0-FB85E80B5D5B}"/>
                </a:ext>
              </a:extLst>
            </p:cNvPr>
            <p:cNvSpPr/>
            <p:nvPr/>
          </p:nvSpPr>
          <p:spPr>
            <a:xfrm>
              <a:off x="5587279" y="3741468"/>
              <a:ext cx="9525" cy="9525"/>
            </a:xfrm>
            <a:custGeom>
              <a:avLst/>
              <a:gdLst>
                <a:gd name="connsiteX0" fmla="*/ 257 w 0"/>
                <a:gd name="connsiteY0" fmla="*/ 124 h 0"/>
                <a:gd name="connsiteX1" fmla="*/ 133 w 0"/>
                <a:gd name="connsiteY1" fmla="*/ 257 h 0"/>
                <a:gd name="connsiteX2" fmla="*/ 0 w 0"/>
                <a:gd name="connsiteY2" fmla="*/ 200 h 0"/>
                <a:gd name="connsiteX3" fmla="*/ 133 w 0"/>
                <a:gd name="connsiteY3" fmla="*/ 0 h 0"/>
                <a:gd name="connsiteX4" fmla="*/ 257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24"/>
                  </a:moveTo>
                  <a:cubicBezTo>
                    <a:pt x="257" y="124"/>
                    <a:pt x="200" y="257"/>
                    <a:pt x="133" y="257"/>
                  </a:cubicBezTo>
                  <a:cubicBezTo>
                    <a:pt x="57" y="257"/>
                    <a:pt x="0" y="200"/>
                    <a:pt x="0" y="200"/>
                  </a:cubicBezTo>
                  <a:cubicBezTo>
                    <a:pt x="0" y="48"/>
                    <a:pt x="57" y="0"/>
                    <a:pt x="133" y="0"/>
                  </a:cubicBezTo>
                  <a:cubicBezTo>
                    <a:pt x="200" y="0"/>
                    <a:pt x="257" y="57"/>
                    <a:pt x="257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3C36CC7B-6970-4A60-87BB-D3F3CE007B54}"/>
                </a:ext>
              </a:extLst>
            </p:cNvPr>
            <p:cNvSpPr/>
            <p:nvPr/>
          </p:nvSpPr>
          <p:spPr>
            <a:xfrm>
              <a:off x="5791743" y="3945931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10"/>
                    <a:pt x="219" y="267"/>
                    <a:pt x="133" y="267"/>
                  </a:cubicBezTo>
                  <a:cubicBezTo>
                    <a:pt x="67" y="267"/>
                    <a:pt x="0" y="210"/>
                    <a:pt x="0" y="133"/>
                  </a:cubicBezTo>
                  <a:cubicBezTo>
                    <a:pt x="0" y="133"/>
                    <a:pt x="57" y="0"/>
                    <a:pt x="133" y="0"/>
                  </a:cubicBezTo>
                  <a:cubicBezTo>
                    <a:pt x="219" y="0"/>
                    <a:pt x="267" y="57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CF38FDC6-601A-4B67-8583-373409253053}"/>
                </a:ext>
              </a:extLst>
            </p:cNvPr>
            <p:cNvSpPr/>
            <p:nvPr/>
          </p:nvSpPr>
          <p:spPr>
            <a:xfrm>
              <a:off x="5843845" y="3972477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CC3DE621-1708-4FBF-81AC-87C656266519}"/>
                </a:ext>
              </a:extLst>
            </p:cNvPr>
            <p:cNvSpPr/>
            <p:nvPr/>
          </p:nvSpPr>
          <p:spPr>
            <a:xfrm>
              <a:off x="5898432" y="3993423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295F92E-B1FC-4D84-95FA-317793C9259B}"/>
                </a:ext>
              </a:extLst>
            </p:cNvPr>
            <p:cNvSpPr/>
            <p:nvPr/>
          </p:nvSpPr>
          <p:spPr>
            <a:xfrm>
              <a:off x="5954792" y="4008444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7FC0B255-C302-460B-A798-233F11B4902C}"/>
                </a:ext>
              </a:extLst>
            </p:cNvPr>
            <p:cNvSpPr/>
            <p:nvPr/>
          </p:nvSpPr>
          <p:spPr>
            <a:xfrm>
              <a:off x="6012418" y="4017464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EDE7D212-9EDB-4E4A-8369-DE13C04ADBD9}"/>
                </a:ext>
              </a:extLst>
            </p:cNvPr>
            <p:cNvSpPr/>
            <p:nvPr/>
          </p:nvSpPr>
          <p:spPr>
            <a:xfrm>
              <a:off x="6070930" y="4067194"/>
              <a:ext cx="9525" cy="9525"/>
            </a:xfrm>
            <a:custGeom>
              <a:avLst/>
              <a:gdLst>
                <a:gd name="connsiteX0" fmla="*/ 533 w 0"/>
                <a:gd name="connsiteY0" fmla="*/ 267 h 0"/>
                <a:gd name="connsiteX1" fmla="*/ 267 w 0"/>
                <a:gd name="connsiteY1" fmla="*/ 533 h 0"/>
                <a:gd name="connsiteX2" fmla="*/ 0 w 0"/>
                <a:gd name="connsiteY2" fmla="*/ 267 h 0"/>
                <a:gd name="connsiteX3" fmla="*/ 267 w 0"/>
                <a:gd name="connsiteY3" fmla="*/ 0 h 0"/>
                <a:gd name="connsiteX4" fmla="*/ 533 w 0"/>
                <a:gd name="connsiteY4" fmla="*/ 2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33" y="267"/>
                  </a:moveTo>
                  <a:cubicBezTo>
                    <a:pt x="533" y="414"/>
                    <a:pt x="414" y="533"/>
                    <a:pt x="267" y="533"/>
                  </a:cubicBezTo>
                  <a:cubicBezTo>
                    <a:pt x="119" y="533"/>
                    <a:pt x="0" y="414"/>
                    <a:pt x="0" y="267"/>
                  </a:cubicBezTo>
                  <a:cubicBezTo>
                    <a:pt x="0" y="119"/>
                    <a:pt x="119" y="0"/>
                    <a:pt x="267" y="0"/>
                  </a:cubicBezTo>
                  <a:cubicBezTo>
                    <a:pt x="414" y="0"/>
                    <a:pt x="533" y="119"/>
                    <a:pt x="533" y="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86FE6FFC-510A-454F-A5DE-D7FBAAC91119}"/>
                </a:ext>
              </a:extLst>
            </p:cNvPr>
            <p:cNvSpPr/>
            <p:nvPr/>
          </p:nvSpPr>
          <p:spPr>
            <a:xfrm>
              <a:off x="6128966" y="4063994"/>
              <a:ext cx="9525" cy="9525"/>
            </a:xfrm>
            <a:custGeom>
              <a:avLst/>
              <a:gdLst>
                <a:gd name="connsiteX0" fmla="*/ 1276 w 0"/>
                <a:gd name="connsiteY0" fmla="*/ 638 h 0"/>
                <a:gd name="connsiteX1" fmla="*/ 638 w 0"/>
                <a:gd name="connsiteY1" fmla="*/ 1276 h 0"/>
                <a:gd name="connsiteX2" fmla="*/ 0 w 0"/>
                <a:gd name="connsiteY2" fmla="*/ 638 h 0"/>
                <a:gd name="connsiteX3" fmla="*/ 638 w 0"/>
                <a:gd name="connsiteY3" fmla="*/ 0 h 0"/>
                <a:gd name="connsiteX4" fmla="*/ 1276 w 0"/>
                <a:gd name="connsiteY4" fmla="*/ 6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76" y="638"/>
                  </a:moveTo>
                  <a:cubicBezTo>
                    <a:pt x="1276" y="991"/>
                    <a:pt x="991" y="1276"/>
                    <a:pt x="638" y="1276"/>
                  </a:cubicBezTo>
                  <a:cubicBezTo>
                    <a:pt x="286" y="1276"/>
                    <a:pt x="0" y="991"/>
                    <a:pt x="0" y="638"/>
                  </a:cubicBezTo>
                  <a:cubicBezTo>
                    <a:pt x="0" y="286"/>
                    <a:pt x="286" y="0"/>
                    <a:pt x="638" y="0"/>
                  </a:cubicBezTo>
                  <a:cubicBezTo>
                    <a:pt x="991" y="0"/>
                    <a:pt x="1276" y="286"/>
                    <a:pt x="1276" y="6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5274DEC1-D0EF-4981-977D-06A2A33A9258}"/>
                </a:ext>
              </a:extLst>
            </p:cNvPr>
            <p:cNvSpPr/>
            <p:nvPr/>
          </p:nvSpPr>
          <p:spPr>
            <a:xfrm>
              <a:off x="6186573" y="4055288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16DB0BF9-6EC7-4CD4-9123-5414B13EDC26}"/>
                </a:ext>
              </a:extLst>
            </p:cNvPr>
            <p:cNvSpPr/>
            <p:nvPr/>
          </p:nvSpPr>
          <p:spPr>
            <a:xfrm>
              <a:off x="6242961" y="4040905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2B046AF1-9A19-429D-AF58-70DD05A6C57E}"/>
                </a:ext>
              </a:extLst>
            </p:cNvPr>
            <p:cNvSpPr/>
            <p:nvPr/>
          </p:nvSpPr>
          <p:spPr>
            <a:xfrm>
              <a:off x="6297844" y="4021236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6EBC0B9E-21DE-45EB-9931-E6E89DEBD7AB}"/>
                </a:ext>
              </a:extLst>
            </p:cNvPr>
            <p:cNvSpPr/>
            <p:nvPr/>
          </p:nvSpPr>
          <p:spPr>
            <a:xfrm>
              <a:off x="6350498" y="3996204"/>
              <a:ext cx="9525" cy="9525"/>
            </a:xfrm>
            <a:custGeom>
              <a:avLst/>
              <a:gdLst>
                <a:gd name="connsiteX0" fmla="*/ 3867 w 0"/>
                <a:gd name="connsiteY0" fmla="*/ 1934 h 0"/>
                <a:gd name="connsiteX1" fmla="*/ 1934 w 0"/>
                <a:gd name="connsiteY1" fmla="*/ 3867 h 0"/>
                <a:gd name="connsiteX2" fmla="*/ 0 w 0"/>
                <a:gd name="connsiteY2" fmla="*/ 1934 h 0"/>
                <a:gd name="connsiteX3" fmla="*/ 1934 w 0"/>
                <a:gd name="connsiteY3" fmla="*/ 0 h 0"/>
                <a:gd name="connsiteX4" fmla="*/ 3867 w 0"/>
                <a:gd name="connsiteY4" fmla="*/ 19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867" y="1934"/>
                  </a:moveTo>
                  <a:cubicBezTo>
                    <a:pt x="3867" y="3001"/>
                    <a:pt x="3002" y="3867"/>
                    <a:pt x="1934" y="3867"/>
                  </a:cubicBezTo>
                  <a:cubicBezTo>
                    <a:pt x="866" y="3867"/>
                    <a:pt x="0" y="3002"/>
                    <a:pt x="0" y="1934"/>
                  </a:cubicBezTo>
                  <a:cubicBezTo>
                    <a:pt x="0" y="866"/>
                    <a:pt x="866" y="0"/>
                    <a:pt x="1934" y="0"/>
                  </a:cubicBezTo>
                  <a:cubicBezTo>
                    <a:pt x="3001" y="0"/>
                    <a:pt x="3867" y="866"/>
                    <a:pt x="3867" y="19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1EFDB03C-AA84-44F8-9BBB-1D93652D5110}"/>
                </a:ext>
              </a:extLst>
            </p:cNvPr>
            <p:cNvSpPr/>
            <p:nvPr/>
          </p:nvSpPr>
          <p:spPr>
            <a:xfrm>
              <a:off x="6400648" y="3966315"/>
              <a:ext cx="9525" cy="9525"/>
            </a:xfrm>
            <a:custGeom>
              <a:avLst/>
              <a:gdLst>
                <a:gd name="connsiteX0" fmla="*/ 4382 w 0"/>
                <a:gd name="connsiteY0" fmla="*/ 2191 h 0"/>
                <a:gd name="connsiteX1" fmla="*/ 2191 w 0"/>
                <a:gd name="connsiteY1" fmla="*/ 4382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2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2" y="2191"/>
                  </a:moveTo>
                  <a:cubicBezTo>
                    <a:pt x="4382" y="3401"/>
                    <a:pt x="3401" y="4382"/>
                    <a:pt x="2191" y="4382"/>
                  </a:cubicBezTo>
                  <a:cubicBezTo>
                    <a:pt x="981" y="4382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2" y="981"/>
                    <a:pt x="4382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7FD15CF5-ECDC-431F-90BB-E262F13C06D5}"/>
                </a:ext>
              </a:extLst>
            </p:cNvPr>
            <p:cNvSpPr/>
            <p:nvPr/>
          </p:nvSpPr>
          <p:spPr>
            <a:xfrm>
              <a:off x="6447568" y="3931539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E40A2334-F154-4BA4-9087-927D835D9309}"/>
                </a:ext>
              </a:extLst>
            </p:cNvPr>
            <p:cNvSpPr/>
            <p:nvPr/>
          </p:nvSpPr>
          <p:spPr>
            <a:xfrm>
              <a:off x="6492364" y="3893801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4D381089-D903-4F5D-B4F5-E8FE7230A880}"/>
                </a:ext>
              </a:extLst>
            </p:cNvPr>
            <p:cNvSpPr/>
            <p:nvPr/>
          </p:nvSpPr>
          <p:spPr>
            <a:xfrm>
              <a:off x="6530388" y="3849167"/>
              <a:ext cx="9525" cy="9525"/>
            </a:xfrm>
            <a:custGeom>
              <a:avLst/>
              <a:gdLst>
                <a:gd name="connsiteX0" fmla="*/ 6725 w 0"/>
                <a:gd name="connsiteY0" fmla="*/ 3362 h 0"/>
                <a:gd name="connsiteX1" fmla="*/ 3362 w 0"/>
                <a:gd name="connsiteY1" fmla="*/ 6725 h 0"/>
                <a:gd name="connsiteX2" fmla="*/ 0 w 0"/>
                <a:gd name="connsiteY2" fmla="*/ 3362 h 0"/>
                <a:gd name="connsiteX3" fmla="*/ 3362 w 0"/>
                <a:gd name="connsiteY3" fmla="*/ 0 h 0"/>
                <a:gd name="connsiteX4" fmla="*/ 6725 w 0"/>
                <a:gd name="connsiteY4" fmla="*/ 33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25" y="3362"/>
                  </a:moveTo>
                  <a:cubicBezTo>
                    <a:pt x="6725" y="5219"/>
                    <a:pt x="5219" y="6725"/>
                    <a:pt x="3362" y="6725"/>
                  </a:cubicBezTo>
                  <a:cubicBezTo>
                    <a:pt x="1505" y="6725"/>
                    <a:pt x="0" y="5219"/>
                    <a:pt x="0" y="3362"/>
                  </a:cubicBezTo>
                  <a:cubicBezTo>
                    <a:pt x="0" y="1505"/>
                    <a:pt x="1506" y="0"/>
                    <a:pt x="3362" y="0"/>
                  </a:cubicBezTo>
                  <a:cubicBezTo>
                    <a:pt x="5219" y="0"/>
                    <a:pt x="6725" y="1505"/>
                    <a:pt x="6725" y="33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5CC756FF-CF5A-4663-947F-92E6EAC5D97B}"/>
                </a:ext>
              </a:extLst>
            </p:cNvPr>
            <p:cNvSpPr/>
            <p:nvPr/>
          </p:nvSpPr>
          <p:spPr>
            <a:xfrm>
              <a:off x="6565116" y="3801923"/>
              <a:ext cx="9525" cy="9525"/>
            </a:xfrm>
            <a:custGeom>
              <a:avLst/>
              <a:gdLst>
                <a:gd name="connsiteX0" fmla="*/ 8268 w 0"/>
                <a:gd name="connsiteY0" fmla="*/ 4134 h 0"/>
                <a:gd name="connsiteX1" fmla="*/ 4134 w 0"/>
                <a:gd name="connsiteY1" fmla="*/ 8268 h 0"/>
                <a:gd name="connsiteX2" fmla="*/ 0 w 0"/>
                <a:gd name="connsiteY2" fmla="*/ 4134 h 0"/>
                <a:gd name="connsiteX3" fmla="*/ 4134 w 0"/>
                <a:gd name="connsiteY3" fmla="*/ 0 h 0"/>
                <a:gd name="connsiteX4" fmla="*/ 8268 w 0"/>
                <a:gd name="connsiteY4" fmla="*/ 41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268" y="4134"/>
                  </a:moveTo>
                  <a:cubicBezTo>
                    <a:pt x="8268" y="6417"/>
                    <a:pt x="6417" y="8268"/>
                    <a:pt x="4134" y="8268"/>
                  </a:cubicBezTo>
                  <a:cubicBezTo>
                    <a:pt x="1851" y="8268"/>
                    <a:pt x="0" y="6417"/>
                    <a:pt x="0" y="4134"/>
                  </a:cubicBezTo>
                  <a:cubicBezTo>
                    <a:pt x="0" y="1851"/>
                    <a:pt x="1851" y="0"/>
                    <a:pt x="4134" y="0"/>
                  </a:cubicBezTo>
                  <a:cubicBezTo>
                    <a:pt x="6417" y="0"/>
                    <a:pt x="8268" y="1851"/>
                    <a:pt x="8268" y="4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6B5853E-A6E4-417C-BA74-A8E4615163D7}"/>
                </a:ext>
              </a:extLst>
            </p:cNvPr>
            <p:cNvSpPr/>
            <p:nvPr/>
          </p:nvSpPr>
          <p:spPr>
            <a:xfrm>
              <a:off x="6596234" y="3752517"/>
              <a:ext cx="9525" cy="9525"/>
            </a:xfrm>
            <a:custGeom>
              <a:avLst/>
              <a:gdLst>
                <a:gd name="connsiteX0" fmla="*/ 7734 w 0"/>
                <a:gd name="connsiteY0" fmla="*/ 3867 h 0"/>
                <a:gd name="connsiteX1" fmla="*/ 3867 w 0"/>
                <a:gd name="connsiteY1" fmla="*/ 7734 h 0"/>
                <a:gd name="connsiteX2" fmla="*/ 0 w 0"/>
                <a:gd name="connsiteY2" fmla="*/ 3867 h 0"/>
                <a:gd name="connsiteX3" fmla="*/ 3867 w 0"/>
                <a:gd name="connsiteY3" fmla="*/ 0 h 0"/>
                <a:gd name="connsiteX4" fmla="*/ 7734 w 0"/>
                <a:gd name="connsiteY4" fmla="*/ 38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34" y="3867"/>
                  </a:moveTo>
                  <a:cubicBezTo>
                    <a:pt x="7734" y="6003"/>
                    <a:pt x="6003" y="7734"/>
                    <a:pt x="3867" y="7734"/>
                  </a:cubicBezTo>
                  <a:cubicBezTo>
                    <a:pt x="1731" y="7734"/>
                    <a:pt x="0" y="6003"/>
                    <a:pt x="0" y="3867"/>
                  </a:cubicBezTo>
                  <a:cubicBezTo>
                    <a:pt x="0" y="1731"/>
                    <a:pt x="1731" y="0"/>
                    <a:pt x="3867" y="0"/>
                  </a:cubicBezTo>
                  <a:cubicBezTo>
                    <a:pt x="6003" y="0"/>
                    <a:pt x="7734" y="1731"/>
                    <a:pt x="7734" y="38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84025D3F-F93C-4C93-B581-D74EA5B1C51B}"/>
                </a:ext>
              </a:extLst>
            </p:cNvPr>
            <p:cNvSpPr/>
            <p:nvPr/>
          </p:nvSpPr>
          <p:spPr>
            <a:xfrm>
              <a:off x="6621628" y="3699577"/>
              <a:ext cx="9525" cy="9525"/>
            </a:xfrm>
            <a:custGeom>
              <a:avLst/>
              <a:gdLst>
                <a:gd name="connsiteX0" fmla="*/ 8782 w 0"/>
                <a:gd name="connsiteY0" fmla="*/ 4391 h 0"/>
                <a:gd name="connsiteX1" fmla="*/ 4391 w 0"/>
                <a:gd name="connsiteY1" fmla="*/ 8782 h 0"/>
                <a:gd name="connsiteX2" fmla="*/ 0 w 0"/>
                <a:gd name="connsiteY2" fmla="*/ 4391 h 0"/>
                <a:gd name="connsiteX3" fmla="*/ 4391 w 0"/>
                <a:gd name="connsiteY3" fmla="*/ 0 h 0"/>
                <a:gd name="connsiteX4" fmla="*/ 8782 w 0"/>
                <a:gd name="connsiteY4" fmla="*/ 4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782" y="4391"/>
                  </a:moveTo>
                  <a:cubicBezTo>
                    <a:pt x="8782" y="6816"/>
                    <a:pt x="6816" y="8782"/>
                    <a:pt x="4391" y="8782"/>
                  </a:cubicBezTo>
                  <a:cubicBezTo>
                    <a:pt x="1966" y="8782"/>
                    <a:pt x="0" y="6816"/>
                    <a:pt x="0" y="4391"/>
                  </a:cubicBezTo>
                  <a:cubicBezTo>
                    <a:pt x="0" y="1966"/>
                    <a:pt x="1966" y="0"/>
                    <a:pt x="4391" y="0"/>
                  </a:cubicBezTo>
                  <a:cubicBezTo>
                    <a:pt x="6816" y="0"/>
                    <a:pt x="8782" y="1966"/>
                    <a:pt x="8782" y="4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0CE18AC1-79B9-4918-8864-2208AA6466C1}"/>
                </a:ext>
              </a:extLst>
            </p:cNvPr>
            <p:cNvSpPr/>
            <p:nvPr/>
          </p:nvSpPr>
          <p:spPr>
            <a:xfrm>
              <a:off x="6642497" y="3645027"/>
              <a:ext cx="9525" cy="9525"/>
            </a:xfrm>
            <a:custGeom>
              <a:avLst/>
              <a:gdLst>
                <a:gd name="connsiteX0" fmla="*/ 8515 w 0"/>
                <a:gd name="connsiteY0" fmla="*/ 4258 h 0"/>
                <a:gd name="connsiteX1" fmla="*/ 4258 w 0"/>
                <a:gd name="connsiteY1" fmla="*/ 8515 h 0"/>
                <a:gd name="connsiteX2" fmla="*/ 0 w 0"/>
                <a:gd name="connsiteY2" fmla="*/ 4258 h 0"/>
                <a:gd name="connsiteX3" fmla="*/ 4258 w 0"/>
                <a:gd name="connsiteY3" fmla="*/ 0 h 0"/>
                <a:gd name="connsiteX4" fmla="*/ 8515 w 0"/>
                <a:gd name="connsiteY4" fmla="*/ 42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15" y="4258"/>
                  </a:moveTo>
                  <a:cubicBezTo>
                    <a:pt x="8515" y="6609"/>
                    <a:pt x="6609" y="8515"/>
                    <a:pt x="4258" y="8515"/>
                  </a:cubicBezTo>
                  <a:cubicBezTo>
                    <a:pt x="1906" y="8515"/>
                    <a:pt x="0" y="6609"/>
                    <a:pt x="0" y="4258"/>
                  </a:cubicBezTo>
                  <a:cubicBezTo>
                    <a:pt x="0" y="1906"/>
                    <a:pt x="1906" y="0"/>
                    <a:pt x="4258" y="0"/>
                  </a:cubicBezTo>
                  <a:cubicBezTo>
                    <a:pt x="6609" y="0"/>
                    <a:pt x="8515" y="1906"/>
                    <a:pt x="8515" y="4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DB9F0C62-B324-4EB4-89A8-8A651BDCCEA7}"/>
                </a:ext>
              </a:extLst>
            </p:cNvPr>
            <p:cNvSpPr/>
            <p:nvPr/>
          </p:nvSpPr>
          <p:spPr>
            <a:xfrm>
              <a:off x="6657089" y="3587839"/>
              <a:ext cx="9525" cy="9525"/>
            </a:xfrm>
            <a:custGeom>
              <a:avLst/>
              <a:gdLst>
                <a:gd name="connsiteX0" fmla="*/ 10058 w 9525"/>
                <a:gd name="connsiteY0" fmla="*/ 5029 h 9525"/>
                <a:gd name="connsiteX1" fmla="*/ 5029 w 9525"/>
                <a:gd name="connsiteY1" fmla="*/ 10058 h 9525"/>
                <a:gd name="connsiteX2" fmla="*/ 0 w 9525"/>
                <a:gd name="connsiteY2" fmla="*/ 5029 h 9525"/>
                <a:gd name="connsiteX3" fmla="*/ 5029 w 9525"/>
                <a:gd name="connsiteY3" fmla="*/ 0 h 9525"/>
                <a:gd name="connsiteX4" fmla="*/ 10058 w 9525"/>
                <a:gd name="connsiteY4" fmla="*/ 502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058" y="5029"/>
                  </a:moveTo>
                  <a:cubicBezTo>
                    <a:pt x="10058" y="7807"/>
                    <a:pt x="7807" y="10058"/>
                    <a:pt x="5029" y="10058"/>
                  </a:cubicBezTo>
                  <a:cubicBezTo>
                    <a:pt x="2252" y="10058"/>
                    <a:pt x="0" y="7807"/>
                    <a:pt x="0" y="5029"/>
                  </a:cubicBezTo>
                  <a:cubicBezTo>
                    <a:pt x="0" y="2252"/>
                    <a:pt x="2252" y="0"/>
                    <a:pt x="5029" y="0"/>
                  </a:cubicBezTo>
                  <a:cubicBezTo>
                    <a:pt x="7807" y="0"/>
                    <a:pt x="10058" y="2252"/>
                    <a:pt x="10058" y="5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FE38C9DB-9751-4EBB-AF24-B8AE48C5A851}"/>
                </a:ext>
              </a:extLst>
            </p:cNvPr>
            <p:cNvSpPr/>
            <p:nvPr/>
          </p:nvSpPr>
          <p:spPr>
            <a:xfrm>
              <a:off x="6667186" y="3530441"/>
              <a:ext cx="9525" cy="9525"/>
            </a:xfrm>
            <a:custGeom>
              <a:avLst/>
              <a:gdLst>
                <a:gd name="connsiteX0" fmla="*/ 9563 w 9525"/>
                <a:gd name="connsiteY0" fmla="*/ 4781 h 9525"/>
                <a:gd name="connsiteX1" fmla="*/ 4781 w 9525"/>
                <a:gd name="connsiteY1" fmla="*/ 9563 h 9525"/>
                <a:gd name="connsiteX2" fmla="*/ 0 w 9525"/>
                <a:gd name="connsiteY2" fmla="*/ 4781 h 9525"/>
                <a:gd name="connsiteX3" fmla="*/ 4781 w 9525"/>
                <a:gd name="connsiteY3" fmla="*/ 0 h 9525"/>
                <a:gd name="connsiteX4" fmla="*/ 9563 w 9525"/>
                <a:gd name="connsiteY4" fmla="*/ 478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563" y="4781"/>
                  </a:moveTo>
                  <a:cubicBezTo>
                    <a:pt x="9563" y="7422"/>
                    <a:pt x="7422" y="9563"/>
                    <a:pt x="4781" y="9563"/>
                  </a:cubicBezTo>
                  <a:cubicBezTo>
                    <a:pt x="2141" y="9563"/>
                    <a:pt x="0" y="7422"/>
                    <a:pt x="0" y="4781"/>
                  </a:cubicBezTo>
                  <a:cubicBezTo>
                    <a:pt x="0" y="2141"/>
                    <a:pt x="2141" y="0"/>
                    <a:pt x="4781" y="0"/>
                  </a:cubicBezTo>
                  <a:cubicBezTo>
                    <a:pt x="7422" y="0"/>
                    <a:pt x="9563" y="2141"/>
                    <a:pt x="9563" y="4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6B505C07-DE10-480F-A7A3-3FE576FE860A}"/>
                </a:ext>
              </a:extLst>
            </p:cNvPr>
            <p:cNvSpPr/>
            <p:nvPr/>
          </p:nvSpPr>
          <p:spPr>
            <a:xfrm>
              <a:off x="6671824" y="3472520"/>
              <a:ext cx="9525" cy="9525"/>
            </a:xfrm>
            <a:custGeom>
              <a:avLst/>
              <a:gdLst>
                <a:gd name="connsiteX0" fmla="*/ 8763 w 0"/>
                <a:gd name="connsiteY0" fmla="*/ 4382 h 0"/>
                <a:gd name="connsiteX1" fmla="*/ 4381 w 0"/>
                <a:gd name="connsiteY1" fmla="*/ 8763 h 0"/>
                <a:gd name="connsiteX2" fmla="*/ 0 w 0"/>
                <a:gd name="connsiteY2" fmla="*/ 4382 h 0"/>
                <a:gd name="connsiteX3" fmla="*/ 4381 w 0"/>
                <a:gd name="connsiteY3" fmla="*/ 0 h 0"/>
                <a:gd name="connsiteX4" fmla="*/ 8763 w 0"/>
                <a:gd name="connsiteY4" fmla="*/ 438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763" y="4382"/>
                  </a:moveTo>
                  <a:cubicBezTo>
                    <a:pt x="8763" y="6801"/>
                    <a:pt x="6801" y="8763"/>
                    <a:pt x="4381" y="8763"/>
                  </a:cubicBezTo>
                  <a:cubicBezTo>
                    <a:pt x="1962" y="8763"/>
                    <a:pt x="0" y="6801"/>
                    <a:pt x="0" y="4382"/>
                  </a:cubicBezTo>
                  <a:cubicBezTo>
                    <a:pt x="0" y="1962"/>
                    <a:pt x="1961" y="0"/>
                    <a:pt x="4381" y="0"/>
                  </a:cubicBezTo>
                  <a:cubicBezTo>
                    <a:pt x="6801" y="0"/>
                    <a:pt x="8763" y="1962"/>
                    <a:pt x="8763" y="4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B5850FA9-C13F-4687-8741-DCEB17CF21E1}"/>
                </a:ext>
              </a:extLst>
            </p:cNvPr>
            <p:cNvSpPr/>
            <p:nvPr/>
          </p:nvSpPr>
          <p:spPr>
            <a:xfrm>
              <a:off x="6670529" y="3414179"/>
              <a:ext cx="9525" cy="9525"/>
            </a:xfrm>
            <a:custGeom>
              <a:avLst/>
              <a:gdLst>
                <a:gd name="connsiteX0" fmla="*/ 8515 w 0"/>
                <a:gd name="connsiteY0" fmla="*/ 4258 h 0"/>
                <a:gd name="connsiteX1" fmla="*/ 4258 w 0"/>
                <a:gd name="connsiteY1" fmla="*/ 8515 h 0"/>
                <a:gd name="connsiteX2" fmla="*/ 0 w 0"/>
                <a:gd name="connsiteY2" fmla="*/ 4258 h 0"/>
                <a:gd name="connsiteX3" fmla="*/ 4258 w 0"/>
                <a:gd name="connsiteY3" fmla="*/ 0 h 0"/>
                <a:gd name="connsiteX4" fmla="*/ 8515 w 0"/>
                <a:gd name="connsiteY4" fmla="*/ 42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15" y="4258"/>
                  </a:moveTo>
                  <a:cubicBezTo>
                    <a:pt x="8515" y="6609"/>
                    <a:pt x="6609" y="8515"/>
                    <a:pt x="4258" y="8515"/>
                  </a:cubicBezTo>
                  <a:cubicBezTo>
                    <a:pt x="1906" y="8515"/>
                    <a:pt x="0" y="6609"/>
                    <a:pt x="0" y="4258"/>
                  </a:cubicBezTo>
                  <a:cubicBezTo>
                    <a:pt x="0" y="1906"/>
                    <a:pt x="1906" y="0"/>
                    <a:pt x="4258" y="0"/>
                  </a:cubicBezTo>
                  <a:cubicBezTo>
                    <a:pt x="6609" y="0"/>
                    <a:pt x="8515" y="1906"/>
                    <a:pt x="8515" y="4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DCD33770-C4B4-48C3-861F-172C7E0B6435}"/>
                </a:ext>
              </a:extLst>
            </p:cNvPr>
            <p:cNvSpPr/>
            <p:nvPr/>
          </p:nvSpPr>
          <p:spPr>
            <a:xfrm>
              <a:off x="6663604" y="3356258"/>
              <a:ext cx="9525" cy="9525"/>
            </a:xfrm>
            <a:custGeom>
              <a:avLst/>
              <a:gdLst>
                <a:gd name="connsiteX0" fmla="*/ 8268 w 0"/>
                <a:gd name="connsiteY0" fmla="*/ 4134 h 0"/>
                <a:gd name="connsiteX1" fmla="*/ 4134 w 0"/>
                <a:gd name="connsiteY1" fmla="*/ 8268 h 0"/>
                <a:gd name="connsiteX2" fmla="*/ 0 w 0"/>
                <a:gd name="connsiteY2" fmla="*/ 4134 h 0"/>
                <a:gd name="connsiteX3" fmla="*/ 4134 w 0"/>
                <a:gd name="connsiteY3" fmla="*/ 0 h 0"/>
                <a:gd name="connsiteX4" fmla="*/ 8268 w 0"/>
                <a:gd name="connsiteY4" fmla="*/ 41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268" y="4134"/>
                  </a:moveTo>
                  <a:cubicBezTo>
                    <a:pt x="8268" y="6417"/>
                    <a:pt x="6417" y="8268"/>
                    <a:pt x="4134" y="8268"/>
                  </a:cubicBezTo>
                  <a:cubicBezTo>
                    <a:pt x="1851" y="8268"/>
                    <a:pt x="0" y="6417"/>
                    <a:pt x="0" y="4134"/>
                  </a:cubicBezTo>
                  <a:cubicBezTo>
                    <a:pt x="0" y="1851"/>
                    <a:pt x="1851" y="0"/>
                    <a:pt x="4134" y="0"/>
                  </a:cubicBezTo>
                  <a:cubicBezTo>
                    <a:pt x="6417" y="0"/>
                    <a:pt x="8268" y="1851"/>
                    <a:pt x="8268" y="4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D58F9E99-6498-4379-B0B2-D5312EC54C99}"/>
                </a:ext>
              </a:extLst>
            </p:cNvPr>
            <p:cNvSpPr/>
            <p:nvPr/>
          </p:nvSpPr>
          <p:spPr>
            <a:xfrm>
              <a:off x="6651755" y="3299936"/>
              <a:ext cx="9525" cy="9525"/>
            </a:xfrm>
            <a:custGeom>
              <a:avLst/>
              <a:gdLst>
                <a:gd name="connsiteX0" fmla="*/ 6725 w 0"/>
                <a:gd name="connsiteY0" fmla="*/ 3362 h 0"/>
                <a:gd name="connsiteX1" fmla="*/ 3362 w 0"/>
                <a:gd name="connsiteY1" fmla="*/ 6725 h 0"/>
                <a:gd name="connsiteX2" fmla="*/ 0 w 0"/>
                <a:gd name="connsiteY2" fmla="*/ 3362 h 0"/>
                <a:gd name="connsiteX3" fmla="*/ 3362 w 0"/>
                <a:gd name="connsiteY3" fmla="*/ 0 h 0"/>
                <a:gd name="connsiteX4" fmla="*/ 6725 w 0"/>
                <a:gd name="connsiteY4" fmla="*/ 33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25" y="3362"/>
                  </a:moveTo>
                  <a:cubicBezTo>
                    <a:pt x="6725" y="5219"/>
                    <a:pt x="5219" y="6725"/>
                    <a:pt x="3362" y="6725"/>
                  </a:cubicBezTo>
                  <a:cubicBezTo>
                    <a:pt x="1505" y="6725"/>
                    <a:pt x="0" y="5219"/>
                    <a:pt x="0" y="3362"/>
                  </a:cubicBezTo>
                  <a:cubicBezTo>
                    <a:pt x="0" y="1505"/>
                    <a:pt x="1505" y="0"/>
                    <a:pt x="3362" y="0"/>
                  </a:cubicBezTo>
                  <a:cubicBezTo>
                    <a:pt x="5219" y="0"/>
                    <a:pt x="6725" y="1505"/>
                    <a:pt x="6725" y="33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2E2E4427-58F9-4F95-8C27-90941BFA6278}"/>
                </a:ext>
              </a:extLst>
            </p:cNvPr>
            <p:cNvSpPr/>
            <p:nvPr/>
          </p:nvSpPr>
          <p:spPr>
            <a:xfrm>
              <a:off x="6633820" y="3244453"/>
              <a:ext cx="9525" cy="9525"/>
            </a:xfrm>
            <a:custGeom>
              <a:avLst/>
              <a:gdLst>
                <a:gd name="connsiteX0" fmla="*/ 6458 w 0"/>
                <a:gd name="connsiteY0" fmla="*/ 3229 h 0"/>
                <a:gd name="connsiteX1" fmla="*/ 3229 w 0"/>
                <a:gd name="connsiteY1" fmla="*/ 6458 h 0"/>
                <a:gd name="connsiteX2" fmla="*/ 0 w 0"/>
                <a:gd name="connsiteY2" fmla="*/ 3229 h 0"/>
                <a:gd name="connsiteX3" fmla="*/ 3229 w 0"/>
                <a:gd name="connsiteY3" fmla="*/ 0 h 0"/>
                <a:gd name="connsiteX4" fmla="*/ 6458 w 0"/>
                <a:gd name="connsiteY4" fmla="*/ 3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458" y="3229"/>
                  </a:moveTo>
                  <a:cubicBezTo>
                    <a:pt x="6458" y="5012"/>
                    <a:pt x="5012" y="6458"/>
                    <a:pt x="3229" y="6458"/>
                  </a:cubicBezTo>
                  <a:cubicBezTo>
                    <a:pt x="1446" y="6458"/>
                    <a:pt x="0" y="5012"/>
                    <a:pt x="0" y="3229"/>
                  </a:cubicBezTo>
                  <a:cubicBezTo>
                    <a:pt x="0" y="1446"/>
                    <a:pt x="1446" y="0"/>
                    <a:pt x="3229" y="0"/>
                  </a:cubicBezTo>
                  <a:cubicBezTo>
                    <a:pt x="5012" y="0"/>
                    <a:pt x="6458" y="1446"/>
                    <a:pt x="6458" y="32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2DBA853B-A6D6-46B8-AF3C-8BBB570C23F4}"/>
                </a:ext>
              </a:extLst>
            </p:cNvPr>
            <p:cNvSpPr/>
            <p:nvPr/>
          </p:nvSpPr>
          <p:spPr>
            <a:xfrm>
              <a:off x="6611245" y="3191608"/>
              <a:ext cx="9525" cy="9525"/>
            </a:xfrm>
            <a:custGeom>
              <a:avLst/>
              <a:gdLst>
                <a:gd name="connsiteX0" fmla="*/ 4915 w 0"/>
                <a:gd name="connsiteY0" fmla="*/ 2457 h 0"/>
                <a:gd name="connsiteX1" fmla="*/ 2457 w 0"/>
                <a:gd name="connsiteY1" fmla="*/ 4915 h 0"/>
                <a:gd name="connsiteX2" fmla="*/ 0 w 0"/>
                <a:gd name="connsiteY2" fmla="*/ 2457 h 0"/>
                <a:gd name="connsiteX3" fmla="*/ 2457 w 0"/>
                <a:gd name="connsiteY3" fmla="*/ 0 h 0"/>
                <a:gd name="connsiteX4" fmla="*/ 4915 w 0"/>
                <a:gd name="connsiteY4" fmla="*/ 24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915" y="2457"/>
                  </a:moveTo>
                  <a:cubicBezTo>
                    <a:pt x="4915" y="3815"/>
                    <a:pt x="3815" y="4915"/>
                    <a:pt x="2457" y="4915"/>
                  </a:cubicBezTo>
                  <a:cubicBezTo>
                    <a:pt x="1100" y="4915"/>
                    <a:pt x="0" y="3815"/>
                    <a:pt x="0" y="2457"/>
                  </a:cubicBezTo>
                  <a:cubicBezTo>
                    <a:pt x="0" y="1100"/>
                    <a:pt x="1100" y="0"/>
                    <a:pt x="2457" y="0"/>
                  </a:cubicBezTo>
                  <a:cubicBezTo>
                    <a:pt x="3815" y="0"/>
                    <a:pt x="4915" y="1100"/>
                    <a:pt x="4915" y="24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520FF3B8-CAC4-4381-B6E0-C8BF6D48A5C9}"/>
                </a:ext>
              </a:extLst>
            </p:cNvPr>
            <p:cNvSpPr/>
            <p:nvPr/>
          </p:nvSpPr>
          <p:spPr>
            <a:xfrm>
              <a:off x="6582832" y="3140507"/>
              <a:ext cx="9525" cy="9525"/>
            </a:xfrm>
            <a:custGeom>
              <a:avLst/>
              <a:gdLst>
                <a:gd name="connsiteX0" fmla="*/ 4896 w 0"/>
                <a:gd name="connsiteY0" fmla="*/ 2448 h 0"/>
                <a:gd name="connsiteX1" fmla="*/ 2448 w 0"/>
                <a:gd name="connsiteY1" fmla="*/ 4896 h 0"/>
                <a:gd name="connsiteX2" fmla="*/ 0 w 0"/>
                <a:gd name="connsiteY2" fmla="*/ 2448 h 0"/>
                <a:gd name="connsiteX3" fmla="*/ 2448 w 0"/>
                <a:gd name="connsiteY3" fmla="*/ 0 h 0"/>
                <a:gd name="connsiteX4" fmla="*/ 4896 w 0"/>
                <a:gd name="connsiteY4" fmla="*/ 24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896" y="2448"/>
                  </a:moveTo>
                  <a:cubicBezTo>
                    <a:pt x="4896" y="3800"/>
                    <a:pt x="3800" y="4896"/>
                    <a:pt x="2448" y="4896"/>
                  </a:cubicBezTo>
                  <a:cubicBezTo>
                    <a:pt x="1096" y="4896"/>
                    <a:pt x="0" y="3800"/>
                    <a:pt x="0" y="2448"/>
                  </a:cubicBezTo>
                  <a:cubicBezTo>
                    <a:pt x="0" y="1096"/>
                    <a:pt x="1096" y="0"/>
                    <a:pt x="2448" y="0"/>
                  </a:cubicBezTo>
                  <a:cubicBezTo>
                    <a:pt x="3800" y="0"/>
                    <a:pt x="4896" y="1096"/>
                    <a:pt x="4896" y="2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868E1038-C33D-4DA9-87E6-9D0C93F32DD4}"/>
                </a:ext>
              </a:extLst>
            </p:cNvPr>
            <p:cNvSpPr/>
            <p:nvPr/>
          </p:nvSpPr>
          <p:spPr>
            <a:xfrm>
              <a:off x="6550257" y="3093034"/>
              <a:ext cx="9525" cy="9525"/>
            </a:xfrm>
            <a:custGeom>
              <a:avLst/>
              <a:gdLst>
                <a:gd name="connsiteX0" fmla="*/ 3600 w 0"/>
                <a:gd name="connsiteY0" fmla="*/ 1800 h 0"/>
                <a:gd name="connsiteX1" fmla="*/ 1800 w 0"/>
                <a:gd name="connsiteY1" fmla="*/ 3600 h 0"/>
                <a:gd name="connsiteX2" fmla="*/ 0 w 0"/>
                <a:gd name="connsiteY2" fmla="*/ 1800 h 0"/>
                <a:gd name="connsiteX3" fmla="*/ 1800 w 0"/>
                <a:gd name="connsiteY3" fmla="*/ 0 h 0"/>
                <a:gd name="connsiteX4" fmla="*/ 3600 w 0"/>
                <a:gd name="connsiteY4" fmla="*/ 18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00" y="1800"/>
                  </a:moveTo>
                  <a:cubicBezTo>
                    <a:pt x="3600" y="2794"/>
                    <a:pt x="2794" y="3600"/>
                    <a:pt x="1800" y="3600"/>
                  </a:cubicBezTo>
                  <a:cubicBezTo>
                    <a:pt x="806" y="3600"/>
                    <a:pt x="0" y="2794"/>
                    <a:pt x="0" y="1800"/>
                  </a:cubicBezTo>
                  <a:cubicBezTo>
                    <a:pt x="0" y="806"/>
                    <a:pt x="806" y="0"/>
                    <a:pt x="1800" y="0"/>
                  </a:cubicBezTo>
                  <a:cubicBezTo>
                    <a:pt x="2795" y="0"/>
                    <a:pt x="3600" y="806"/>
                    <a:pt x="3600" y="1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84395C90-6618-44A3-8CC2-485CBB8200D2}"/>
                </a:ext>
              </a:extLst>
            </p:cNvPr>
            <p:cNvSpPr/>
            <p:nvPr/>
          </p:nvSpPr>
          <p:spPr>
            <a:xfrm>
              <a:off x="6513062" y="3048857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CDDA1515-565C-4645-8E88-ADF7FB4FFB76}"/>
                </a:ext>
              </a:extLst>
            </p:cNvPr>
            <p:cNvSpPr/>
            <p:nvPr/>
          </p:nvSpPr>
          <p:spPr>
            <a:xfrm>
              <a:off x="6471599" y="3008395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93A33760-69B8-46D4-A033-54205A6EADFF}"/>
                </a:ext>
              </a:extLst>
            </p:cNvPr>
            <p:cNvSpPr/>
            <p:nvPr/>
          </p:nvSpPr>
          <p:spPr>
            <a:xfrm>
              <a:off x="6426137" y="2971895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45F26B2D-526E-413D-B554-1B3B7C246C21}"/>
                </a:ext>
              </a:extLst>
            </p:cNvPr>
            <p:cNvSpPr/>
            <p:nvPr/>
          </p:nvSpPr>
          <p:spPr>
            <a:xfrm>
              <a:off x="6377464" y="2940101"/>
              <a:ext cx="9525" cy="9525"/>
            </a:xfrm>
            <a:custGeom>
              <a:avLst/>
              <a:gdLst>
                <a:gd name="connsiteX0" fmla="*/ 1048 w 0"/>
                <a:gd name="connsiteY0" fmla="*/ 524 h 0"/>
                <a:gd name="connsiteX1" fmla="*/ 524 w 0"/>
                <a:gd name="connsiteY1" fmla="*/ 1048 h 0"/>
                <a:gd name="connsiteX2" fmla="*/ 0 w 0"/>
                <a:gd name="connsiteY2" fmla="*/ 524 h 0"/>
                <a:gd name="connsiteX3" fmla="*/ 524 w 0"/>
                <a:gd name="connsiteY3" fmla="*/ 0 h 0"/>
                <a:gd name="connsiteX4" fmla="*/ 1048 w 0"/>
                <a:gd name="connsiteY4" fmla="*/ 5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48" y="524"/>
                  </a:moveTo>
                  <a:cubicBezTo>
                    <a:pt x="1048" y="813"/>
                    <a:pt x="813" y="1048"/>
                    <a:pt x="524" y="1048"/>
                  </a:cubicBezTo>
                  <a:cubicBezTo>
                    <a:pt x="235" y="1048"/>
                    <a:pt x="0" y="813"/>
                    <a:pt x="0" y="524"/>
                  </a:cubicBezTo>
                  <a:cubicBezTo>
                    <a:pt x="0" y="235"/>
                    <a:pt x="235" y="0"/>
                    <a:pt x="524" y="0"/>
                  </a:cubicBezTo>
                  <a:cubicBezTo>
                    <a:pt x="813" y="0"/>
                    <a:pt x="1048" y="235"/>
                    <a:pt x="1048" y="5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C46DB22B-72BC-44F9-8486-554B9F16E3F3}"/>
                </a:ext>
              </a:extLst>
            </p:cNvPr>
            <p:cNvSpPr/>
            <p:nvPr/>
          </p:nvSpPr>
          <p:spPr>
            <a:xfrm>
              <a:off x="6325829" y="2913069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61BD097A-C2E2-4842-B73F-2BB738EC0583}"/>
                </a:ext>
              </a:extLst>
            </p:cNvPr>
            <p:cNvSpPr/>
            <p:nvPr/>
          </p:nvSpPr>
          <p:spPr>
            <a:xfrm>
              <a:off x="6271812" y="2891142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47E4E524-E107-4CF5-9850-69DE7D19C471}"/>
                </a:ext>
              </a:extLst>
            </p:cNvPr>
            <p:cNvSpPr/>
            <p:nvPr/>
          </p:nvSpPr>
          <p:spPr>
            <a:xfrm>
              <a:off x="6215777" y="2874426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4DF4B1F-F9E8-4DC5-B6AD-F4D6E057ED29}"/>
                </a:ext>
              </a:extLst>
            </p:cNvPr>
            <p:cNvSpPr/>
            <p:nvPr/>
          </p:nvSpPr>
          <p:spPr>
            <a:xfrm>
              <a:off x="6158503" y="2863320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6E8A4FE8-7FD2-48A2-B7D4-4B3B06BB7A76}"/>
                </a:ext>
              </a:extLst>
            </p:cNvPr>
            <p:cNvSpPr/>
            <p:nvPr/>
          </p:nvSpPr>
          <p:spPr>
            <a:xfrm>
              <a:off x="6100315" y="2857671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70D9BE79-2E5F-4580-8004-2021E732F46C}"/>
                </a:ext>
              </a:extLst>
            </p:cNvPr>
            <p:cNvSpPr/>
            <p:nvPr/>
          </p:nvSpPr>
          <p:spPr>
            <a:xfrm>
              <a:off x="5495496" y="3649160"/>
              <a:ext cx="9525" cy="9525"/>
            </a:xfrm>
            <a:custGeom>
              <a:avLst/>
              <a:gdLst>
                <a:gd name="connsiteX0" fmla="*/ 267 w 0"/>
                <a:gd name="connsiteY0" fmla="*/ 125 h 0"/>
                <a:gd name="connsiteX1" fmla="*/ 133 w 0"/>
                <a:gd name="connsiteY1" fmla="*/ 258 h 0"/>
                <a:gd name="connsiteX2" fmla="*/ 0 w 0"/>
                <a:gd name="connsiteY2" fmla="*/ 201 h 0"/>
                <a:gd name="connsiteX3" fmla="*/ 133 w 0"/>
                <a:gd name="connsiteY3" fmla="*/ 1 h 0"/>
                <a:gd name="connsiteX4" fmla="*/ 267 w 0"/>
                <a:gd name="connsiteY4" fmla="*/ 12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25"/>
                  </a:moveTo>
                  <a:cubicBezTo>
                    <a:pt x="267" y="125"/>
                    <a:pt x="200" y="258"/>
                    <a:pt x="133" y="258"/>
                  </a:cubicBezTo>
                  <a:cubicBezTo>
                    <a:pt x="57" y="258"/>
                    <a:pt x="0" y="201"/>
                    <a:pt x="0" y="201"/>
                  </a:cubicBezTo>
                  <a:cubicBezTo>
                    <a:pt x="0" y="49"/>
                    <a:pt x="57" y="1"/>
                    <a:pt x="133" y="1"/>
                  </a:cubicBezTo>
                  <a:cubicBezTo>
                    <a:pt x="210" y="-8"/>
                    <a:pt x="267" y="49"/>
                    <a:pt x="267" y="1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1B09049A-C24E-46AC-8979-036FA7D74502}"/>
                </a:ext>
              </a:extLst>
            </p:cNvPr>
            <p:cNvSpPr/>
            <p:nvPr/>
          </p:nvSpPr>
          <p:spPr>
            <a:xfrm>
              <a:off x="5542159" y="3756250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431A348C-505C-47EC-8846-7F106436BCCE}"/>
                </a:ext>
              </a:extLst>
            </p:cNvPr>
            <p:cNvSpPr/>
            <p:nvPr/>
          </p:nvSpPr>
          <p:spPr>
            <a:xfrm>
              <a:off x="5572887" y="3805799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FEA83481-B885-4724-882D-DD1D9313FD14}"/>
                </a:ext>
              </a:extLst>
            </p:cNvPr>
            <p:cNvSpPr/>
            <p:nvPr/>
          </p:nvSpPr>
          <p:spPr>
            <a:xfrm>
              <a:off x="5608520" y="3852396"/>
              <a:ext cx="9525" cy="9525"/>
            </a:xfrm>
            <a:custGeom>
              <a:avLst/>
              <a:gdLst>
                <a:gd name="connsiteX0" fmla="*/ 257 w 0"/>
                <a:gd name="connsiteY0" fmla="*/ 133 h 0"/>
                <a:gd name="connsiteX1" fmla="*/ 124 w 0"/>
                <a:gd name="connsiteY1" fmla="*/ 257 h 0"/>
                <a:gd name="connsiteX2" fmla="*/ 0 w 0"/>
                <a:gd name="connsiteY2" fmla="*/ 133 h 0"/>
                <a:gd name="connsiteX3" fmla="*/ 124 w 0"/>
                <a:gd name="connsiteY3" fmla="*/ 0 h 0"/>
                <a:gd name="connsiteX4" fmla="*/ 25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33"/>
                  </a:moveTo>
                  <a:cubicBezTo>
                    <a:pt x="257" y="210"/>
                    <a:pt x="191" y="257"/>
                    <a:pt x="124" y="257"/>
                  </a:cubicBezTo>
                  <a:cubicBezTo>
                    <a:pt x="48" y="257"/>
                    <a:pt x="0" y="210"/>
                    <a:pt x="0" y="133"/>
                  </a:cubicBezTo>
                  <a:cubicBezTo>
                    <a:pt x="0" y="133"/>
                    <a:pt x="48" y="0"/>
                    <a:pt x="124" y="0"/>
                  </a:cubicBezTo>
                  <a:cubicBezTo>
                    <a:pt x="191" y="0"/>
                    <a:pt x="257" y="57"/>
                    <a:pt x="25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675AB421-C46B-4FBD-9E39-B05F65DF1304}"/>
                </a:ext>
              </a:extLst>
            </p:cNvPr>
            <p:cNvSpPr/>
            <p:nvPr/>
          </p:nvSpPr>
          <p:spPr>
            <a:xfrm>
              <a:off x="5692111" y="3933996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AE1B135A-98B7-45B4-88AD-421237B41F36}"/>
                </a:ext>
              </a:extLst>
            </p:cNvPr>
            <p:cNvSpPr/>
            <p:nvPr/>
          </p:nvSpPr>
          <p:spPr>
            <a:xfrm>
              <a:off x="5739422" y="3968382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9C9F4F00-081D-495D-87C1-AD2C75B931E1}"/>
                </a:ext>
              </a:extLst>
            </p:cNvPr>
            <p:cNvSpPr/>
            <p:nvPr/>
          </p:nvSpPr>
          <p:spPr>
            <a:xfrm>
              <a:off x="5789819" y="3998004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BB3428FC-A530-4911-AC8F-23E30EA4CD42}"/>
                </a:ext>
              </a:extLst>
            </p:cNvPr>
            <p:cNvSpPr/>
            <p:nvPr/>
          </p:nvSpPr>
          <p:spPr>
            <a:xfrm>
              <a:off x="5842854" y="4022665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17F5235B-8951-4053-B990-3E324E4A904D}"/>
                </a:ext>
              </a:extLst>
            </p:cNvPr>
            <p:cNvSpPr/>
            <p:nvPr/>
          </p:nvSpPr>
          <p:spPr>
            <a:xfrm>
              <a:off x="5897880" y="4041924"/>
              <a:ext cx="9525" cy="9525"/>
            </a:xfrm>
            <a:custGeom>
              <a:avLst/>
              <a:gdLst>
                <a:gd name="connsiteX0" fmla="*/ 533 w 0"/>
                <a:gd name="connsiteY0" fmla="*/ 267 h 0"/>
                <a:gd name="connsiteX1" fmla="*/ 267 w 0"/>
                <a:gd name="connsiteY1" fmla="*/ 533 h 0"/>
                <a:gd name="connsiteX2" fmla="*/ 0 w 0"/>
                <a:gd name="connsiteY2" fmla="*/ 267 h 0"/>
                <a:gd name="connsiteX3" fmla="*/ 267 w 0"/>
                <a:gd name="connsiteY3" fmla="*/ 0 h 0"/>
                <a:gd name="connsiteX4" fmla="*/ 533 w 0"/>
                <a:gd name="connsiteY4" fmla="*/ 2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33" y="267"/>
                  </a:moveTo>
                  <a:cubicBezTo>
                    <a:pt x="533" y="414"/>
                    <a:pt x="414" y="533"/>
                    <a:pt x="267" y="533"/>
                  </a:cubicBezTo>
                  <a:cubicBezTo>
                    <a:pt x="119" y="533"/>
                    <a:pt x="0" y="414"/>
                    <a:pt x="0" y="267"/>
                  </a:cubicBezTo>
                  <a:cubicBezTo>
                    <a:pt x="0" y="119"/>
                    <a:pt x="119" y="0"/>
                    <a:pt x="267" y="0"/>
                  </a:cubicBezTo>
                  <a:cubicBezTo>
                    <a:pt x="414" y="0"/>
                    <a:pt x="533" y="119"/>
                    <a:pt x="533" y="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37894103-020B-4AE6-8AA4-44EE720AEBCA}"/>
                </a:ext>
              </a:extLst>
            </p:cNvPr>
            <p:cNvSpPr/>
            <p:nvPr/>
          </p:nvSpPr>
          <p:spPr>
            <a:xfrm>
              <a:off x="5954659" y="4055936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C2851AB6-788B-42CB-B0B5-A93049A48822}"/>
                </a:ext>
              </a:extLst>
            </p:cNvPr>
            <p:cNvSpPr/>
            <p:nvPr/>
          </p:nvSpPr>
          <p:spPr>
            <a:xfrm>
              <a:off x="6012256" y="4064108"/>
              <a:ext cx="9525" cy="9525"/>
            </a:xfrm>
            <a:custGeom>
              <a:avLst/>
              <a:gdLst>
                <a:gd name="connsiteX0" fmla="*/ 1048 w 0"/>
                <a:gd name="connsiteY0" fmla="*/ 524 h 0"/>
                <a:gd name="connsiteX1" fmla="*/ 524 w 0"/>
                <a:gd name="connsiteY1" fmla="*/ 1048 h 0"/>
                <a:gd name="connsiteX2" fmla="*/ 0 w 0"/>
                <a:gd name="connsiteY2" fmla="*/ 524 h 0"/>
                <a:gd name="connsiteX3" fmla="*/ 524 w 0"/>
                <a:gd name="connsiteY3" fmla="*/ 0 h 0"/>
                <a:gd name="connsiteX4" fmla="*/ 1048 w 0"/>
                <a:gd name="connsiteY4" fmla="*/ 5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48" y="524"/>
                  </a:moveTo>
                  <a:cubicBezTo>
                    <a:pt x="1048" y="813"/>
                    <a:pt x="813" y="1048"/>
                    <a:pt x="524" y="1048"/>
                  </a:cubicBezTo>
                  <a:cubicBezTo>
                    <a:pt x="235" y="1048"/>
                    <a:pt x="0" y="813"/>
                    <a:pt x="0" y="524"/>
                  </a:cubicBezTo>
                  <a:cubicBezTo>
                    <a:pt x="0" y="235"/>
                    <a:pt x="235" y="0"/>
                    <a:pt x="524" y="0"/>
                  </a:cubicBezTo>
                  <a:cubicBezTo>
                    <a:pt x="813" y="0"/>
                    <a:pt x="1048" y="235"/>
                    <a:pt x="1048" y="5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1D04F489-766A-4DC9-958F-829675C1A65E}"/>
                </a:ext>
              </a:extLst>
            </p:cNvPr>
            <p:cNvSpPr/>
            <p:nvPr/>
          </p:nvSpPr>
          <p:spPr>
            <a:xfrm>
              <a:off x="6070806" y="4113628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0 w 0"/>
                <a:gd name="connsiteY1" fmla="*/ 781 h 0"/>
                <a:gd name="connsiteX2" fmla="*/ 0 w 0"/>
                <a:gd name="connsiteY2" fmla="*/ 391 h 0"/>
                <a:gd name="connsiteX3" fmla="*/ 390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0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43B6BEAE-D6B4-407C-BAD9-9338461081A7}"/>
                </a:ext>
              </a:extLst>
            </p:cNvPr>
            <p:cNvSpPr/>
            <p:nvPr/>
          </p:nvSpPr>
          <p:spPr>
            <a:xfrm>
              <a:off x="6129233" y="4111009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6272828F-8C96-4536-86F9-A235849A50EB}"/>
                </a:ext>
              </a:extLst>
            </p:cNvPr>
            <p:cNvSpPr/>
            <p:nvPr/>
          </p:nvSpPr>
          <p:spPr>
            <a:xfrm>
              <a:off x="6186668" y="4102637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4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E38D10CD-5755-4709-A417-D2D82F4F922A}"/>
                </a:ext>
              </a:extLst>
            </p:cNvPr>
            <p:cNvSpPr/>
            <p:nvPr/>
          </p:nvSpPr>
          <p:spPr>
            <a:xfrm>
              <a:off x="6243180" y="4089121"/>
              <a:ext cx="9525" cy="9525"/>
            </a:xfrm>
            <a:custGeom>
              <a:avLst/>
              <a:gdLst>
                <a:gd name="connsiteX0" fmla="*/ 2819 w 0"/>
                <a:gd name="connsiteY0" fmla="*/ 1410 h 0"/>
                <a:gd name="connsiteX1" fmla="*/ 1410 w 0"/>
                <a:gd name="connsiteY1" fmla="*/ 2819 h 0"/>
                <a:gd name="connsiteX2" fmla="*/ 0 w 0"/>
                <a:gd name="connsiteY2" fmla="*/ 1410 h 0"/>
                <a:gd name="connsiteX3" fmla="*/ 1410 w 0"/>
                <a:gd name="connsiteY3" fmla="*/ 0 h 0"/>
                <a:gd name="connsiteX4" fmla="*/ 2819 w 0"/>
                <a:gd name="connsiteY4" fmla="*/ 14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819" y="1410"/>
                  </a:moveTo>
                  <a:cubicBezTo>
                    <a:pt x="2819" y="2188"/>
                    <a:pt x="2188" y="2819"/>
                    <a:pt x="1410" y="2819"/>
                  </a:cubicBezTo>
                  <a:cubicBezTo>
                    <a:pt x="631" y="2819"/>
                    <a:pt x="0" y="2188"/>
                    <a:pt x="0" y="1410"/>
                  </a:cubicBezTo>
                  <a:cubicBezTo>
                    <a:pt x="0" y="631"/>
                    <a:pt x="631" y="0"/>
                    <a:pt x="1410" y="0"/>
                  </a:cubicBezTo>
                  <a:cubicBezTo>
                    <a:pt x="2188" y="0"/>
                    <a:pt x="2819" y="631"/>
                    <a:pt x="2819" y="1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8D2B3C9E-DFCE-4670-BA12-151ADFA0135C}"/>
                </a:ext>
              </a:extLst>
            </p:cNvPr>
            <p:cNvSpPr/>
            <p:nvPr/>
          </p:nvSpPr>
          <p:spPr>
            <a:xfrm>
              <a:off x="6298644" y="4070909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909766B4-7EAC-49F6-9FA6-4CD869828806}"/>
                </a:ext>
              </a:extLst>
            </p:cNvPr>
            <p:cNvSpPr/>
            <p:nvPr/>
          </p:nvSpPr>
          <p:spPr>
            <a:xfrm>
              <a:off x="6352032" y="4047534"/>
              <a:ext cx="9525" cy="9525"/>
            </a:xfrm>
            <a:custGeom>
              <a:avLst/>
              <a:gdLst>
                <a:gd name="connsiteX0" fmla="*/ 3867 w 0"/>
                <a:gd name="connsiteY0" fmla="*/ 1934 h 0"/>
                <a:gd name="connsiteX1" fmla="*/ 1934 w 0"/>
                <a:gd name="connsiteY1" fmla="*/ 3867 h 0"/>
                <a:gd name="connsiteX2" fmla="*/ 0 w 0"/>
                <a:gd name="connsiteY2" fmla="*/ 1934 h 0"/>
                <a:gd name="connsiteX3" fmla="*/ 1934 w 0"/>
                <a:gd name="connsiteY3" fmla="*/ 0 h 0"/>
                <a:gd name="connsiteX4" fmla="*/ 3867 w 0"/>
                <a:gd name="connsiteY4" fmla="*/ 19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867" y="1934"/>
                  </a:moveTo>
                  <a:cubicBezTo>
                    <a:pt x="3867" y="3001"/>
                    <a:pt x="3001" y="3867"/>
                    <a:pt x="1934" y="3867"/>
                  </a:cubicBezTo>
                  <a:cubicBezTo>
                    <a:pt x="866" y="3867"/>
                    <a:pt x="0" y="3002"/>
                    <a:pt x="0" y="1934"/>
                  </a:cubicBezTo>
                  <a:cubicBezTo>
                    <a:pt x="0" y="866"/>
                    <a:pt x="866" y="0"/>
                    <a:pt x="1934" y="0"/>
                  </a:cubicBezTo>
                  <a:cubicBezTo>
                    <a:pt x="3001" y="0"/>
                    <a:pt x="3867" y="866"/>
                    <a:pt x="3867" y="19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F0B9E62-A86D-4952-A93B-DBFF849F01FA}"/>
                </a:ext>
              </a:extLst>
            </p:cNvPr>
            <p:cNvSpPr/>
            <p:nvPr/>
          </p:nvSpPr>
          <p:spPr>
            <a:xfrm>
              <a:off x="6403143" y="4019436"/>
              <a:ext cx="9525" cy="9525"/>
            </a:xfrm>
            <a:custGeom>
              <a:avLst/>
              <a:gdLst>
                <a:gd name="connsiteX0" fmla="*/ 4648 w 0"/>
                <a:gd name="connsiteY0" fmla="*/ 2324 h 0"/>
                <a:gd name="connsiteX1" fmla="*/ 2324 w 0"/>
                <a:gd name="connsiteY1" fmla="*/ 4648 h 0"/>
                <a:gd name="connsiteX2" fmla="*/ 0 w 0"/>
                <a:gd name="connsiteY2" fmla="*/ 2324 h 0"/>
                <a:gd name="connsiteX3" fmla="*/ 2324 w 0"/>
                <a:gd name="connsiteY3" fmla="*/ 0 h 0"/>
                <a:gd name="connsiteX4" fmla="*/ 4648 w 0"/>
                <a:gd name="connsiteY4" fmla="*/ 23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648" y="2324"/>
                  </a:moveTo>
                  <a:cubicBezTo>
                    <a:pt x="4648" y="3608"/>
                    <a:pt x="3608" y="4648"/>
                    <a:pt x="2324" y="4648"/>
                  </a:cubicBezTo>
                  <a:cubicBezTo>
                    <a:pt x="1041" y="4648"/>
                    <a:pt x="0" y="3608"/>
                    <a:pt x="0" y="2324"/>
                  </a:cubicBezTo>
                  <a:cubicBezTo>
                    <a:pt x="0" y="1041"/>
                    <a:pt x="1040" y="0"/>
                    <a:pt x="2324" y="0"/>
                  </a:cubicBezTo>
                  <a:cubicBezTo>
                    <a:pt x="3608" y="0"/>
                    <a:pt x="4648" y="1040"/>
                    <a:pt x="4648" y="23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55C02155-4100-4936-B7F8-D257149B1E39}"/>
                </a:ext>
              </a:extLst>
            </p:cNvPr>
            <p:cNvSpPr/>
            <p:nvPr/>
          </p:nvSpPr>
          <p:spPr>
            <a:xfrm>
              <a:off x="6451559" y="3986832"/>
              <a:ext cx="9525" cy="9525"/>
            </a:xfrm>
            <a:custGeom>
              <a:avLst/>
              <a:gdLst>
                <a:gd name="connsiteX0" fmla="*/ 5429 w 0"/>
                <a:gd name="connsiteY0" fmla="*/ 2715 h 0"/>
                <a:gd name="connsiteX1" fmla="*/ 2715 w 0"/>
                <a:gd name="connsiteY1" fmla="*/ 5429 h 0"/>
                <a:gd name="connsiteX2" fmla="*/ 0 w 0"/>
                <a:gd name="connsiteY2" fmla="*/ 2715 h 0"/>
                <a:gd name="connsiteX3" fmla="*/ 2715 w 0"/>
                <a:gd name="connsiteY3" fmla="*/ 0 h 0"/>
                <a:gd name="connsiteX4" fmla="*/ 5429 w 0"/>
                <a:gd name="connsiteY4" fmla="*/ 271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429" y="2715"/>
                  </a:moveTo>
                  <a:cubicBezTo>
                    <a:pt x="5429" y="4214"/>
                    <a:pt x="4214" y="5429"/>
                    <a:pt x="2715" y="5429"/>
                  </a:cubicBezTo>
                  <a:cubicBezTo>
                    <a:pt x="1215" y="5429"/>
                    <a:pt x="0" y="4214"/>
                    <a:pt x="0" y="2715"/>
                  </a:cubicBezTo>
                  <a:cubicBezTo>
                    <a:pt x="0" y="1216"/>
                    <a:pt x="1215" y="0"/>
                    <a:pt x="2715" y="0"/>
                  </a:cubicBezTo>
                  <a:cubicBezTo>
                    <a:pt x="4214" y="0"/>
                    <a:pt x="5429" y="1215"/>
                    <a:pt x="5429" y="2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4909CB5E-A238-42D7-9CAB-99AB8A22EBF4}"/>
                </a:ext>
              </a:extLst>
            </p:cNvPr>
            <p:cNvSpPr/>
            <p:nvPr/>
          </p:nvSpPr>
          <p:spPr>
            <a:xfrm>
              <a:off x="6496898" y="3949979"/>
              <a:ext cx="9525" cy="9525"/>
            </a:xfrm>
            <a:custGeom>
              <a:avLst/>
              <a:gdLst>
                <a:gd name="connsiteX0" fmla="*/ 6191 w 0"/>
                <a:gd name="connsiteY0" fmla="*/ 3096 h 0"/>
                <a:gd name="connsiteX1" fmla="*/ 3096 w 0"/>
                <a:gd name="connsiteY1" fmla="*/ 6191 h 0"/>
                <a:gd name="connsiteX2" fmla="*/ 0 w 0"/>
                <a:gd name="connsiteY2" fmla="*/ 3096 h 0"/>
                <a:gd name="connsiteX3" fmla="*/ 3096 w 0"/>
                <a:gd name="connsiteY3" fmla="*/ 0 h 0"/>
                <a:gd name="connsiteX4" fmla="*/ 6191 w 0"/>
                <a:gd name="connsiteY4" fmla="*/ 30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191" y="3096"/>
                  </a:moveTo>
                  <a:cubicBezTo>
                    <a:pt x="6191" y="4805"/>
                    <a:pt x="4805" y="6191"/>
                    <a:pt x="3096" y="6191"/>
                  </a:cubicBezTo>
                  <a:cubicBezTo>
                    <a:pt x="1386" y="6191"/>
                    <a:pt x="0" y="4805"/>
                    <a:pt x="0" y="3096"/>
                  </a:cubicBezTo>
                  <a:cubicBezTo>
                    <a:pt x="0" y="1386"/>
                    <a:pt x="1386" y="0"/>
                    <a:pt x="3096" y="0"/>
                  </a:cubicBezTo>
                  <a:cubicBezTo>
                    <a:pt x="4805" y="0"/>
                    <a:pt x="6191" y="1386"/>
                    <a:pt x="6191" y="3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1907ABB0-2089-4031-A135-634790ACB13A}"/>
                </a:ext>
              </a:extLst>
            </p:cNvPr>
            <p:cNvSpPr/>
            <p:nvPr/>
          </p:nvSpPr>
          <p:spPr>
            <a:xfrm>
              <a:off x="6540332" y="3910736"/>
              <a:ext cx="9525" cy="9525"/>
            </a:xfrm>
            <a:custGeom>
              <a:avLst/>
              <a:gdLst>
                <a:gd name="connsiteX0" fmla="*/ 3867 w 0"/>
                <a:gd name="connsiteY0" fmla="*/ 1934 h 0"/>
                <a:gd name="connsiteX1" fmla="*/ 1933 w 0"/>
                <a:gd name="connsiteY1" fmla="*/ 3867 h 0"/>
                <a:gd name="connsiteX2" fmla="*/ 0 w 0"/>
                <a:gd name="connsiteY2" fmla="*/ 1934 h 0"/>
                <a:gd name="connsiteX3" fmla="*/ 1933 w 0"/>
                <a:gd name="connsiteY3" fmla="*/ 0 h 0"/>
                <a:gd name="connsiteX4" fmla="*/ 3867 w 0"/>
                <a:gd name="connsiteY4" fmla="*/ 19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867" y="1934"/>
                  </a:moveTo>
                  <a:cubicBezTo>
                    <a:pt x="3867" y="3001"/>
                    <a:pt x="3001" y="3867"/>
                    <a:pt x="1933" y="3867"/>
                  </a:cubicBezTo>
                  <a:cubicBezTo>
                    <a:pt x="866" y="3867"/>
                    <a:pt x="0" y="3002"/>
                    <a:pt x="0" y="1934"/>
                  </a:cubicBezTo>
                  <a:cubicBezTo>
                    <a:pt x="0" y="866"/>
                    <a:pt x="866" y="0"/>
                    <a:pt x="1933" y="0"/>
                  </a:cubicBezTo>
                  <a:cubicBezTo>
                    <a:pt x="3001" y="0"/>
                    <a:pt x="3867" y="866"/>
                    <a:pt x="3867" y="19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934AD2CF-5284-4720-976A-FD44EABEA3DD}"/>
                </a:ext>
              </a:extLst>
            </p:cNvPr>
            <p:cNvSpPr/>
            <p:nvPr/>
          </p:nvSpPr>
          <p:spPr>
            <a:xfrm>
              <a:off x="6576479" y="3864369"/>
              <a:ext cx="9525" cy="9525"/>
            </a:xfrm>
            <a:custGeom>
              <a:avLst/>
              <a:gdLst>
                <a:gd name="connsiteX0" fmla="*/ 8515 w 0"/>
                <a:gd name="connsiteY0" fmla="*/ 4258 h 0"/>
                <a:gd name="connsiteX1" fmla="*/ 4258 w 0"/>
                <a:gd name="connsiteY1" fmla="*/ 8515 h 0"/>
                <a:gd name="connsiteX2" fmla="*/ 0 w 0"/>
                <a:gd name="connsiteY2" fmla="*/ 4258 h 0"/>
                <a:gd name="connsiteX3" fmla="*/ 4258 w 0"/>
                <a:gd name="connsiteY3" fmla="*/ 0 h 0"/>
                <a:gd name="connsiteX4" fmla="*/ 8515 w 0"/>
                <a:gd name="connsiteY4" fmla="*/ 42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15" y="4258"/>
                  </a:moveTo>
                  <a:cubicBezTo>
                    <a:pt x="8515" y="6609"/>
                    <a:pt x="6609" y="8515"/>
                    <a:pt x="4258" y="8515"/>
                  </a:cubicBezTo>
                  <a:cubicBezTo>
                    <a:pt x="1906" y="8515"/>
                    <a:pt x="0" y="6609"/>
                    <a:pt x="0" y="4258"/>
                  </a:cubicBezTo>
                  <a:cubicBezTo>
                    <a:pt x="0" y="1906"/>
                    <a:pt x="1906" y="0"/>
                    <a:pt x="4258" y="0"/>
                  </a:cubicBezTo>
                  <a:cubicBezTo>
                    <a:pt x="6609" y="0"/>
                    <a:pt x="8515" y="1906"/>
                    <a:pt x="8515" y="4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B6008C64-4D7E-41AB-B792-CB8FE87C25A8}"/>
                </a:ext>
              </a:extLst>
            </p:cNvPr>
            <p:cNvSpPr/>
            <p:nvPr/>
          </p:nvSpPr>
          <p:spPr>
            <a:xfrm>
              <a:off x="6610207" y="3816410"/>
              <a:ext cx="9525" cy="9525"/>
            </a:xfrm>
            <a:custGeom>
              <a:avLst/>
              <a:gdLst>
                <a:gd name="connsiteX0" fmla="*/ 9811 w 9525"/>
                <a:gd name="connsiteY0" fmla="*/ 4905 h 9525"/>
                <a:gd name="connsiteX1" fmla="*/ 4905 w 9525"/>
                <a:gd name="connsiteY1" fmla="*/ 9811 h 9525"/>
                <a:gd name="connsiteX2" fmla="*/ 0 w 9525"/>
                <a:gd name="connsiteY2" fmla="*/ 4905 h 9525"/>
                <a:gd name="connsiteX3" fmla="*/ 4905 w 9525"/>
                <a:gd name="connsiteY3" fmla="*/ 0 h 9525"/>
                <a:gd name="connsiteX4" fmla="*/ 9811 w 9525"/>
                <a:gd name="connsiteY4" fmla="*/ 490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811" y="4905"/>
                  </a:moveTo>
                  <a:cubicBezTo>
                    <a:pt x="9811" y="7615"/>
                    <a:pt x="7615" y="9811"/>
                    <a:pt x="4905" y="9811"/>
                  </a:cubicBezTo>
                  <a:cubicBezTo>
                    <a:pt x="2196" y="9811"/>
                    <a:pt x="0" y="7615"/>
                    <a:pt x="0" y="4905"/>
                  </a:cubicBezTo>
                  <a:cubicBezTo>
                    <a:pt x="0" y="2196"/>
                    <a:pt x="2196" y="0"/>
                    <a:pt x="4905" y="0"/>
                  </a:cubicBezTo>
                  <a:cubicBezTo>
                    <a:pt x="7615" y="0"/>
                    <a:pt x="9811" y="2196"/>
                    <a:pt x="9811" y="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EBC6DDE0-9A10-4660-8575-B123ED147460}"/>
                </a:ext>
              </a:extLst>
            </p:cNvPr>
            <p:cNvSpPr/>
            <p:nvPr/>
          </p:nvSpPr>
          <p:spPr>
            <a:xfrm>
              <a:off x="6640335" y="3766347"/>
              <a:ext cx="9525" cy="9525"/>
            </a:xfrm>
            <a:custGeom>
              <a:avLst/>
              <a:gdLst>
                <a:gd name="connsiteX0" fmla="*/ 9544 w 9525"/>
                <a:gd name="connsiteY0" fmla="*/ 4772 h 9525"/>
                <a:gd name="connsiteX1" fmla="*/ 4772 w 9525"/>
                <a:gd name="connsiteY1" fmla="*/ 9544 h 9525"/>
                <a:gd name="connsiteX2" fmla="*/ 0 w 9525"/>
                <a:gd name="connsiteY2" fmla="*/ 4772 h 9525"/>
                <a:gd name="connsiteX3" fmla="*/ 4772 w 9525"/>
                <a:gd name="connsiteY3" fmla="*/ 0 h 9525"/>
                <a:gd name="connsiteX4" fmla="*/ 9544 w 9525"/>
                <a:gd name="connsiteY4" fmla="*/ 47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544" y="4772"/>
                  </a:moveTo>
                  <a:cubicBezTo>
                    <a:pt x="9544" y="7407"/>
                    <a:pt x="7407" y="9544"/>
                    <a:pt x="4772" y="9544"/>
                  </a:cubicBezTo>
                  <a:cubicBezTo>
                    <a:pt x="2136" y="9544"/>
                    <a:pt x="0" y="7408"/>
                    <a:pt x="0" y="4772"/>
                  </a:cubicBezTo>
                  <a:cubicBezTo>
                    <a:pt x="0" y="2137"/>
                    <a:pt x="2136" y="0"/>
                    <a:pt x="4772" y="0"/>
                  </a:cubicBezTo>
                  <a:cubicBezTo>
                    <a:pt x="7407" y="0"/>
                    <a:pt x="9544" y="2136"/>
                    <a:pt x="9544" y="4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CD3E076A-3969-4FC9-8449-6B116549B610}"/>
                </a:ext>
              </a:extLst>
            </p:cNvPr>
            <p:cNvSpPr/>
            <p:nvPr/>
          </p:nvSpPr>
          <p:spPr>
            <a:xfrm>
              <a:off x="6665062" y="3713007"/>
              <a:ext cx="9525" cy="9525"/>
            </a:xfrm>
            <a:custGeom>
              <a:avLst/>
              <a:gdLst>
                <a:gd name="connsiteX0" fmla="*/ 10839 w 9525"/>
                <a:gd name="connsiteY0" fmla="*/ 5420 h 9525"/>
                <a:gd name="connsiteX1" fmla="*/ 5420 w 9525"/>
                <a:gd name="connsiteY1" fmla="*/ 10839 h 9525"/>
                <a:gd name="connsiteX2" fmla="*/ 0 w 9525"/>
                <a:gd name="connsiteY2" fmla="*/ 5420 h 9525"/>
                <a:gd name="connsiteX3" fmla="*/ 5420 w 9525"/>
                <a:gd name="connsiteY3" fmla="*/ 0 h 9525"/>
                <a:gd name="connsiteX4" fmla="*/ 10839 w 9525"/>
                <a:gd name="connsiteY4" fmla="*/ 54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839" y="5420"/>
                  </a:moveTo>
                  <a:cubicBezTo>
                    <a:pt x="10839" y="8413"/>
                    <a:pt x="8413" y="10839"/>
                    <a:pt x="5420" y="10839"/>
                  </a:cubicBezTo>
                  <a:cubicBezTo>
                    <a:pt x="2426" y="10839"/>
                    <a:pt x="0" y="8413"/>
                    <a:pt x="0" y="5420"/>
                  </a:cubicBezTo>
                  <a:cubicBezTo>
                    <a:pt x="0" y="2426"/>
                    <a:pt x="2426" y="0"/>
                    <a:pt x="5420" y="0"/>
                  </a:cubicBezTo>
                  <a:cubicBezTo>
                    <a:pt x="8413" y="0"/>
                    <a:pt x="10839" y="2426"/>
                    <a:pt x="10839" y="5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28AD6F52-7AA5-490C-B88C-3255B808B3E5}"/>
                </a:ext>
              </a:extLst>
            </p:cNvPr>
            <p:cNvSpPr/>
            <p:nvPr/>
          </p:nvSpPr>
          <p:spPr>
            <a:xfrm>
              <a:off x="6685988" y="3658638"/>
              <a:ext cx="9525" cy="9525"/>
            </a:xfrm>
            <a:custGeom>
              <a:avLst/>
              <a:gdLst>
                <a:gd name="connsiteX0" fmla="*/ 10077 w 9525"/>
                <a:gd name="connsiteY0" fmla="*/ 5039 h 9525"/>
                <a:gd name="connsiteX1" fmla="*/ 5039 w 9525"/>
                <a:gd name="connsiteY1" fmla="*/ 10078 h 9525"/>
                <a:gd name="connsiteX2" fmla="*/ 0 w 9525"/>
                <a:gd name="connsiteY2" fmla="*/ 5039 h 9525"/>
                <a:gd name="connsiteX3" fmla="*/ 5039 w 9525"/>
                <a:gd name="connsiteY3" fmla="*/ 0 h 9525"/>
                <a:gd name="connsiteX4" fmla="*/ 10077 w 9525"/>
                <a:gd name="connsiteY4" fmla="*/ 50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077" y="5039"/>
                  </a:moveTo>
                  <a:cubicBezTo>
                    <a:pt x="10077" y="7822"/>
                    <a:pt x="7821" y="10078"/>
                    <a:pt x="5039" y="10078"/>
                  </a:cubicBezTo>
                  <a:cubicBezTo>
                    <a:pt x="2256" y="10078"/>
                    <a:pt x="0" y="7822"/>
                    <a:pt x="0" y="5039"/>
                  </a:cubicBezTo>
                  <a:cubicBezTo>
                    <a:pt x="0" y="2256"/>
                    <a:pt x="2256" y="0"/>
                    <a:pt x="5039" y="0"/>
                  </a:cubicBezTo>
                  <a:cubicBezTo>
                    <a:pt x="7821" y="0"/>
                    <a:pt x="10077" y="2256"/>
                    <a:pt x="10077" y="50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CD93643B-060D-4231-8C4B-3FCE28F5BCAC}"/>
                </a:ext>
              </a:extLst>
            </p:cNvPr>
            <p:cNvSpPr/>
            <p:nvPr/>
          </p:nvSpPr>
          <p:spPr>
            <a:xfrm>
              <a:off x="6701561" y="3602269"/>
              <a:ext cx="9525" cy="9525"/>
            </a:xfrm>
            <a:custGeom>
              <a:avLst/>
              <a:gdLst>
                <a:gd name="connsiteX0" fmla="*/ 10058 w 9525"/>
                <a:gd name="connsiteY0" fmla="*/ 5029 h 9525"/>
                <a:gd name="connsiteX1" fmla="*/ 5029 w 9525"/>
                <a:gd name="connsiteY1" fmla="*/ 10058 h 9525"/>
                <a:gd name="connsiteX2" fmla="*/ 0 w 9525"/>
                <a:gd name="connsiteY2" fmla="*/ 5029 h 9525"/>
                <a:gd name="connsiteX3" fmla="*/ 5029 w 9525"/>
                <a:gd name="connsiteY3" fmla="*/ 0 h 9525"/>
                <a:gd name="connsiteX4" fmla="*/ 10058 w 9525"/>
                <a:gd name="connsiteY4" fmla="*/ 502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058" y="5029"/>
                  </a:moveTo>
                  <a:cubicBezTo>
                    <a:pt x="10058" y="7807"/>
                    <a:pt x="7807" y="10058"/>
                    <a:pt x="5029" y="10058"/>
                  </a:cubicBezTo>
                  <a:cubicBezTo>
                    <a:pt x="2252" y="10058"/>
                    <a:pt x="0" y="7807"/>
                    <a:pt x="0" y="5029"/>
                  </a:cubicBezTo>
                  <a:cubicBezTo>
                    <a:pt x="0" y="2252"/>
                    <a:pt x="2252" y="0"/>
                    <a:pt x="5029" y="0"/>
                  </a:cubicBezTo>
                  <a:cubicBezTo>
                    <a:pt x="7807" y="0"/>
                    <a:pt x="10058" y="2252"/>
                    <a:pt x="10058" y="5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68B72720-A9F0-4EE5-B83F-4F7098B7F571}"/>
                </a:ext>
              </a:extLst>
            </p:cNvPr>
            <p:cNvSpPr/>
            <p:nvPr/>
          </p:nvSpPr>
          <p:spPr>
            <a:xfrm>
              <a:off x="6711220" y="3543957"/>
              <a:ext cx="9525" cy="9525"/>
            </a:xfrm>
            <a:custGeom>
              <a:avLst/>
              <a:gdLst>
                <a:gd name="connsiteX0" fmla="*/ 11620 w 9525"/>
                <a:gd name="connsiteY0" fmla="*/ 5810 h 9525"/>
                <a:gd name="connsiteX1" fmla="*/ 5810 w 9525"/>
                <a:gd name="connsiteY1" fmla="*/ 11621 h 9525"/>
                <a:gd name="connsiteX2" fmla="*/ 0 w 9525"/>
                <a:gd name="connsiteY2" fmla="*/ 5810 h 9525"/>
                <a:gd name="connsiteX3" fmla="*/ 5810 w 9525"/>
                <a:gd name="connsiteY3" fmla="*/ 0 h 9525"/>
                <a:gd name="connsiteX4" fmla="*/ 11620 w 9525"/>
                <a:gd name="connsiteY4" fmla="*/ 58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620" y="5810"/>
                  </a:moveTo>
                  <a:cubicBezTo>
                    <a:pt x="11620" y="9019"/>
                    <a:pt x="9019" y="11621"/>
                    <a:pt x="5810" y="11621"/>
                  </a:cubicBezTo>
                  <a:cubicBezTo>
                    <a:pt x="2601" y="11621"/>
                    <a:pt x="0" y="9019"/>
                    <a:pt x="0" y="5810"/>
                  </a:cubicBezTo>
                  <a:cubicBezTo>
                    <a:pt x="0" y="2601"/>
                    <a:pt x="2601" y="0"/>
                    <a:pt x="5810" y="0"/>
                  </a:cubicBezTo>
                  <a:cubicBezTo>
                    <a:pt x="9019" y="0"/>
                    <a:pt x="11620" y="2601"/>
                    <a:pt x="11620" y="5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EF6B0284-ABEA-4591-92EC-9ACF10D9C242}"/>
                </a:ext>
              </a:extLst>
            </p:cNvPr>
            <p:cNvSpPr/>
            <p:nvPr/>
          </p:nvSpPr>
          <p:spPr>
            <a:xfrm>
              <a:off x="6716849" y="3486102"/>
              <a:ext cx="9525" cy="9525"/>
            </a:xfrm>
            <a:custGeom>
              <a:avLst/>
              <a:gdLst>
                <a:gd name="connsiteX0" fmla="*/ 10839 w 9525"/>
                <a:gd name="connsiteY0" fmla="*/ 5420 h 9525"/>
                <a:gd name="connsiteX1" fmla="*/ 5420 w 9525"/>
                <a:gd name="connsiteY1" fmla="*/ 10839 h 9525"/>
                <a:gd name="connsiteX2" fmla="*/ 0 w 9525"/>
                <a:gd name="connsiteY2" fmla="*/ 5420 h 9525"/>
                <a:gd name="connsiteX3" fmla="*/ 5420 w 9525"/>
                <a:gd name="connsiteY3" fmla="*/ 0 h 9525"/>
                <a:gd name="connsiteX4" fmla="*/ 10839 w 9525"/>
                <a:gd name="connsiteY4" fmla="*/ 54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839" y="5420"/>
                  </a:moveTo>
                  <a:cubicBezTo>
                    <a:pt x="10839" y="8413"/>
                    <a:pt x="8413" y="10839"/>
                    <a:pt x="5420" y="10839"/>
                  </a:cubicBezTo>
                  <a:cubicBezTo>
                    <a:pt x="2426" y="10839"/>
                    <a:pt x="0" y="8413"/>
                    <a:pt x="0" y="5420"/>
                  </a:cubicBezTo>
                  <a:cubicBezTo>
                    <a:pt x="0" y="2426"/>
                    <a:pt x="2426" y="0"/>
                    <a:pt x="5420" y="0"/>
                  </a:cubicBezTo>
                  <a:cubicBezTo>
                    <a:pt x="8413" y="0"/>
                    <a:pt x="10839" y="2426"/>
                    <a:pt x="10839" y="5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4366600B-F5E3-41E0-890C-F51C01565617}"/>
                </a:ext>
              </a:extLst>
            </p:cNvPr>
            <p:cNvSpPr/>
            <p:nvPr/>
          </p:nvSpPr>
          <p:spPr>
            <a:xfrm>
              <a:off x="6716973" y="3427743"/>
              <a:ext cx="9525" cy="9525"/>
            </a:xfrm>
            <a:custGeom>
              <a:avLst/>
              <a:gdLst>
                <a:gd name="connsiteX0" fmla="*/ 10592 w 9525"/>
                <a:gd name="connsiteY0" fmla="*/ 5296 h 9525"/>
                <a:gd name="connsiteX1" fmla="*/ 5296 w 9525"/>
                <a:gd name="connsiteY1" fmla="*/ 10592 h 9525"/>
                <a:gd name="connsiteX2" fmla="*/ 0 w 9525"/>
                <a:gd name="connsiteY2" fmla="*/ 5296 h 9525"/>
                <a:gd name="connsiteX3" fmla="*/ 5296 w 9525"/>
                <a:gd name="connsiteY3" fmla="*/ 0 h 9525"/>
                <a:gd name="connsiteX4" fmla="*/ 10592 w 9525"/>
                <a:gd name="connsiteY4" fmla="*/ 52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592" y="5296"/>
                  </a:moveTo>
                  <a:cubicBezTo>
                    <a:pt x="10592" y="8221"/>
                    <a:pt x="8221" y="10592"/>
                    <a:pt x="5296" y="10592"/>
                  </a:cubicBezTo>
                  <a:cubicBezTo>
                    <a:pt x="2371" y="10592"/>
                    <a:pt x="0" y="8221"/>
                    <a:pt x="0" y="5296"/>
                  </a:cubicBezTo>
                  <a:cubicBezTo>
                    <a:pt x="0" y="2371"/>
                    <a:pt x="2371" y="0"/>
                    <a:pt x="5296" y="0"/>
                  </a:cubicBezTo>
                  <a:cubicBezTo>
                    <a:pt x="8221" y="0"/>
                    <a:pt x="10592" y="2371"/>
                    <a:pt x="10592" y="5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02BE067D-25B4-44AE-B95D-1EE465439698}"/>
                </a:ext>
              </a:extLst>
            </p:cNvPr>
            <p:cNvSpPr/>
            <p:nvPr/>
          </p:nvSpPr>
          <p:spPr>
            <a:xfrm>
              <a:off x="6712125" y="3369888"/>
              <a:ext cx="9525" cy="9525"/>
            </a:xfrm>
            <a:custGeom>
              <a:avLst/>
              <a:gdLst>
                <a:gd name="connsiteX0" fmla="*/ 9811 w 9525"/>
                <a:gd name="connsiteY0" fmla="*/ 4905 h 9525"/>
                <a:gd name="connsiteX1" fmla="*/ 4905 w 9525"/>
                <a:gd name="connsiteY1" fmla="*/ 9811 h 9525"/>
                <a:gd name="connsiteX2" fmla="*/ 0 w 9525"/>
                <a:gd name="connsiteY2" fmla="*/ 4905 h 9525"/>
                <a:gd name="connsiteX3" fmla="*/ 4905 w 9525"/>
                <a:gd name="connsiteY3" fmla="*/ 0 h 9525"/>
                <a:gd name="connsiteX4" fmla="*/ 9811 w 9525"/>
                <a:gd name="connsiteY4" fmla="*/ 490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811" y="4905"/>
                  </a:moveTo>
                  <a:cubicBezTo>
                    <a:pt x="9811" y="7615"/>
                    <a:pt x="7614" y="9811"/>
                    <a:pt x="4905" y="9811"/>
                  </a:cubicBezTo>
                  <a:cubicBezTo>
                    <a:pt x="2196" y="9811"/>
                    <a:pt x="0" y="7615"/>
                    <a:pt x="0" y="4905"/>
                  </a:cubicBezTo>
                  <a:cubicBezTo>
                    <a:pt x="0" y="2196"/>
                    <a:pt x="2196" y="0"/>
                    <a:pt x="4905" y="0"/>
                  </a:cubicBezTo>
                  <a:cubicBezTo>
                    <a:pt x="7614" y="0"/>
                    <a:pt x="9811" y="2196"/>
                    <a:pt x="9811" y="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80D1BB81-AFCC-48BB-B744-D7414AB93FAA}"/>
                </a:ext>
              </a:extLst>
            </p:cNvPr>
            <p:cNvSpPr/>
            <p:nvPr/>
          </p:nvSpPr>
          <p:spPr>
            <a:xfrm>
              <a:off x="6702590" y="3313252"/>
              <a:ext cx="9525" cy="9525"/>
            </a:xfrm>
            <a:custGeom>
              <a:avLst/>
              <a:gdLst>
                <a:gd name="connsiteX0" fmla="*/ 8001 w 0"/>
                <a:gd name="connsiteY0" fmla="*/ 4001 h 0"/>
                <a:gd name="connsiteX1" fmla="*/ 4001 w 0"/>
                <a:gd name="connsiteY1" fmla="*/ 8001 h 0"/>
                <a:gd name="connsiteX2" fmla="*/ 0 w 0"/>
                <a:gd name="connsiteY2" fmla="*/ 4001 h 0"/>
                <a:gd name="connsiteX3" fmla="*/ 4001 w 0"/>
                <a:gd name="connsiteY3" fmla="*/ 0 h 0"/>
                <a:gd name="connsiteX4" fmla="*/ 8001 w 0"/>
                <a:gd name="connsiteY4" fmla="*/ 400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001" y="4001"/>
                  </a:moveTo>
                  <a:cubicBezTo>
                    <a:pt x="8001" y="6210"/>
                    <a:pt x="6210" y="8001"/>
                    <a:pt x="4001" y="8001"/>
                  </a:cubicBezTo>
                  <a:cubicBezTo>
                    <a:pt x="1791" y="8001"/>
                    <a:pt x="0" y="6210"/>
                    <a:pt x="0" y="4001"/>
                  </a:cubicBezTo>
                  <a:cubicBezTo>
                    <a:pt x="0" y="1791"/>
                    <a:pt x="1791" y="0"/>
                    <a:pt x="4001" y="0"/>
                  </a:cubicBezTo>
                  <a:cubicBezTo>
                    <a:pt x="6210" y="0"/>
                    <a:pt x="8001" y="1791"/>
                    <a:pt x="8001" y="4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C89A2D31-AEED-4543-A350-1B94BC6DFBD8}"/>
                </a:ext>
              </a:extLst>
            </p:cNvPr>
            <p:cNvSpPr/>
            <p:nvPr/>
          </p:nvSpPr>
          <p:spPr>
            <a:xfrm>
              <a:off x="6687169" y="3257017"/>
              <a:ext cx="9525" cy="9525"/>
            </a:xfrm>
            <a:custGeom>
              <a:avLst/>
              <a:gdLst>
                <a:gd name="connsiteX0" fmla="*/ 7734 w 0"/>
                <a:gd name="connsiteY0" fmla="*/ 3867 h 0"/>
                <a:gd name="connsiteX1" fmla="*/ 3867 w 0"/>
                <a:gd name="connsiteY1" fmla="*/ 7734 h 0"/>
                <a:gd name="connsiteX2" fmla="*/ 0 w 0"/>
                <a:gd name="connsiteY2" fmla="*/ 3867 h 0"/>
                <a:gd name="connsiteX3" fmla="*/ 3867 w 0"/>
                <a:gd name="connsiteY3" fmla="*/ 0 h 0"/>
                <a:gd name="connsiteX4" fmla="*/ 7734 w 0"/>
                <a:gd name="connsiteY4" fmla="*/ 38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34" y="3867"/>
                  </a:moveTo>
                  <a:cubicBezTo>
                    <a:pt x="7734" y="6003"/>
                    <a:pt x="6003" y="7734"/>
                    <a:pt x="3867" y="7734"/>
                  </a:cubicBezTo>
                  <a:cubicBezTo>
                    <a:pt x="1731" y="7734"/>
                    <a:pt x="0" y="6003"/>
                    <a:pt x="0" y="3867"/>
                  </a:cubicBezTo>
                  <a:cubicBezTo>
                    <a:pt x="0" y="1731"/>
                    <a:pt x="1731" y="0"/>
                    <a:pt x="3867" y="0"/>
                  </a:cubicBezTo>
                  <a:cubicBezTo>
                    <a:pt x="6003" y="0"/>
                    <a:pt x="7734" y="1731"/>
                    <a:pt x="7734" y="38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0DC39A84-3908-4E5F-8B0B-E86B7F144C39}"/>
                </a:ext>
              </a:extLst>
            </p:cNvPr>
            <p:cNvSpPr/>
            <p:nvPr/>
          </p:nvSpPr>
          <p:spPr>
            <a:xfrm>
              <a:off x="6666728" y="3202381"/>
              <a:ext cx="9525" cy="9525"/>
            </a:xfrm>
            <a:custGeom>
              <a:avLst/>
              <a:gdLst>
                <a:gd name="connsiteX0" fmla="*/ 7506 w 0"/>
                <a:gd name="connsiteY0" fmla="*/ 3753 h 0"/>
                <a:gd name="connsiteX1" fmla="*/ 3753 w 0"/>
                <a:gd name="connsiteY1" fmla="*/ 7506 h 0"/>
                <a:gd name="connsiteX2" fmla="*/ 0 w 0"/>
                <a:gd name="connsiteY2" fmla="*/ 3753 h 0"/>
                <a:gd name="connsiteX3" fmla="*/ 3753 w 0"/>
                <a:gd name="connsiteY3" fmla="*/ 0 h 0"/>
                <a:gd name="connsiteX4" fmla="*/ 7506 w 0"/>
                <a:gd name="connsiteY4" fmla="*/ 37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506" y="3753"/>
                  </a:moveTo>
                  <a:cubicBezTo>
                    <a:pt x="7506" y="5825"/>
                    <a:pt x="5825" y="7506"/>
                    <a:pt x="3753" y="7506"/>
                  </a:cubicBezTo>
                  <a:cubicBezTo>
                    <a:pt x="1680" y="7506"/>
                    <a:pt x="0" y="5825"/>
                    <a:pt x="0" y="3753"/>
                  </a:cubicBezTo>
                  <a:cubicBezTo>
                    <a:pt x="0" y="1680"/>
                    <a:pt x="1680" y="0"/>
                    <a:pt x="3753" y="0"/>
                  </a:cubicBezTo>
                  <a:cubicBezTo>
                    <a:pt x="5826" y="0"/>
                    <a:pt x="7506" y="1680"/>
                    <a:pt x="7506" y="37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2CE5905B-A836-42EA-B588-AA2EC8B4E103}"/>
                </a:ext>
              </a:extLst>
            </p:cNvPr>
            <p:cNvSpPr/>
            <p:nvPr/>
          </p:nvSpPr>
          <p:spPr>
            <a:xfrm>
              <a:off x="6642135" y="3150470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0" y="5944"/>
                    <a:pt x="0" y="4613"/>
                    <a:pt x="0" y="2972"/>
                  </a:cubicBezTo>
                  <a:cubicBezTo>
                    <a:pt x="0" y="1331"/>
                    <a:pt x="1331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23BE21C1-7850-46E3-B3F3-67CCEEC97302}"/>
                </a:ext>
              </a:extLst>
            </p:cNvPr>
            <p:cNvSpPr/>
            <p:nvPr/>
          </p:nvSpPr>
          <p:spPr>
            <a:xfrm>
              <a:off x="6612141" y="3100273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0" y="5944"/>
                    <a:pt x="0" y="4613"/>
                    <a:pt x="0" y="2972"/>
                  </a:cubicBezTo>
                  <a:cubicBezTo>
                    <a:pt x="0" y="1331"/>
                    <a:pt x="1331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1726F31A-D4C4-47E6-B0B0-68C37C6CA756}"/>
                </a:ext>
              </a:extLst>
            </p:cNvPr>
            <p:cNvSpPr/>
            <p:nvPr/>
          </p:nvSpPr>
          <p:spPr>
            <a:xfrm>
              <a:off x="6578546" y="3053734"/>
              <a:ext cx="9525" cy="9525"/>
            </a:xfrm>
            <a:custGeom>
              <a:avLst/>
              <a:gdLst>
                <a:gd name="connsiteX0" fmla="*/ 4382 w 0"/>
                <a:gd name="connsiteY0" fmla="*/ 2191 h 0"/>
                <a:gd name="connsiteX1" fmla="*/ 2191 w 0"/>
                <a:gd name="connsiteY1" fmla="*/ 4382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2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2" y="2191"/>
                  </a:moveTo>
                  <a:cubicBezTo>
                    <a:pt x="4382" y="3401"/>
                    <a:pt x="3401" y="4382"/>
                    <a:pt x="2191" y="4382"/>
                  </a:cubicBezTo>
                  <a:cubicBezTo>
                    <a:pt x="981" y="4382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2" y="981"/>
                    <a:pt x="4382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9357BA2D-0EC4-4D45-AE73-F11E4A222205}"/>
                </a:ext>
              </a:extLst>
            </p:cNvPr>
            <p:cNvSpPr/>
            <p:nvPr/>
          </p:nvSpPr>
          <p:spPr>
            <a:xfrm>
              <a:off x="6540589" y="3010214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1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D5F6C326-19C1-480E-BA1C-8DE2B1B52429}"/>
                </a:ext>
              </a:extLst>
            </p:cNvPr>
            <p:cNvSpPr/>
            <p:nvPr/>
          </p:nvSpPr>
          <p:spPr>
            <a:xfrm>
              <a:off x="6498707" y="2970190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0C4D9447-2E35-4240-8297-D39FFC61C09B}"/>
                </a:ext>
              </a:extLst>
            </p:cNvPr>
            <p:cNvSpPr/>
            <p:nvPr/>
          </p:nvSpPr>
          <p:spPr>
            <a:xfrm>
              <a:off x="6453368" y="2934110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0A24CBB7-98FB-4368-801E-481CA89E39D4}"/>
                </a:ext>
              </a:extLst>
            </p:cNvPr>
            <p:cNvSpPr/>
            <p:nvPr/>
          </p:nvSpPr>
          <p:spPr>
            <a:xfrm>
              <a:off x="6404686" y="2902020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B594E355-7B32-4BAA-8660-09AFA96F3D3C}"/>
                </a:ext>
              </a:extLst>
            </p:cNvPr>
            <p:cNvSpPr/>
            <p:nvPr/>
          </p:nvSpPr>
          <p:spPr>
            <a:xfrm>
              <a:off x="6353318" y="2874435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DF85B245-A70A-485D-9BE4-3DF23C859063}"/>
                </a:ext>
              </a:extLst>
            </p:cNvPr>
            <p:cNvSpPr/>
            <p:nvPr/>
          </p:nvSpPr>
          <p:spPr>
            <a:xfrm>
              <a:off x="6299940" y="2851852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D4AB7A4C-D68E-4C33-98D1-481020249E7D}"/>
                </a:ext>
              </a:extLst>
            </p:cNvPr>
            <p:cNvSpPr/>
            <p:nvPr/>
          </p:nvSpPr>
          <p:spPr>
            <a:xfrm>
              <a:off x="6244333" y="2833773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E8D931E4-0163-417D-96F8-80BFCC9D3B81}"/>
                </a:ext>
              </a:extLst>
            </p:cNvPr>
            <p:cNvSpPr/>
            <p:nvPr/>
          </p:nvSpPr>
          <p:spPr>
            <a:xfrm>
              <a:off x="6187459" y="2820895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DDE1F619-D4B5-45DD-BF3D-570957F51B56}"/>
                </a:ext>
              </a:extLst>
            </p:cNvPr>
            <p:cNvSpPr/>
            <p:nvPr/>
          </p:nvSpPr>
          <p:spPr>
            <a:xfrm>
              <a:off x="6129480" y="2813037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F8A8968D-7D6B-43C2-B99E-7B9D75FBAAA6}"/>
                </a:ext>
              </a:extLst>
            </p:cNvPr>
            <p:cNvSpPr/>
            <p:nvPr/>
          </p:nvSpPr>
          <p:spPr>
            <a:xfrm>
              <a:off x="6071073" y="2810418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7701E4B7-219E-44B6-908C-F050B38FB706}"/>
                </a:ext>
              </a:extLst>
            </p:cNvPr>
            <p:cNvSpPr/>
            <p:nvPr/>
          </p:nvSpPr>
          <p:spPr>
            <a:xfrm>
              <a:off x="5419992" y="3491389"/>
              <a:ext cx="9525" cy="9525"/>
            </a:xfrm>
            <a:custGeom>
              <a:avLst/>
              <a:gdLst>
                <a:gd name="connsiteX0" fmla="*/ 257 w 0"/>
                <a:gd name="connsiteY0" fmla="*/ 124 h 0"/>
                <a:gd name="connsiteX1" fmla="*/ 124 w 0"/>
                <a:gd name="connsiteY1" fmla="*/ 257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57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24"/>
                  </a:moveTo>
                  <a:cubicBezTo>
                    <a:pt x="257" y="200"/>
                    <a:pt x="200" y="257"/>
                    <a:pt x="124" y="257"/>
                  </a:cubicBezTo>
                  <a:cubicBezTo>
                    <a:pt x="57" y="257"/>
                    <a:pt x="0" y="200"/>
                    <a:pt x="0" y="124"/>
                  </a:cubicBezTo>
                  <a:cubicBezTo>
                    <a:pt x="0" y="124"/>
                    <a:pt x="57" y="0"/>
                    <a:pt x="124" y="0"/>
                  </a:cubicBezTo>
                  <a:cubicBezTo>
                    <a:pt x="200" y="0"/>
                    <a:pt x="257" y="67"/>
                    <a:pt x="257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565F05AE-AEBA-4E4E-9AA6-7C7462D47505}"/>
                </a:ext>
              </a:extLst>
            </p:cNvPr>
            <p:cNvSpPr/>
            <p:nvPr/>
          </p:nvSpPr>
          <p:spPr>
            <a:xfrm>
              <a:off x="5425221" y="3549633"/>
              <a:ext cx="9525" cy="9525"/>
            </a:xfrm>
            <a:custGeom>
              <a:avLst/>
              <a:gdLst>
                <a:gd name="connsiteX0" fmla="*/ 267 w 0"/>
                <a:gd name="connsiteY0" fmla="*/ 125 h 0"/>
                <a:gd name="connsiteX1" fmla="*/ 133 w 0"/>
                <a:gd name="connsiteY1" fmla="*/ 258 h 0"/>
                <a:gd name="connsiteX2" fmla="*/ 0 w 0"/>
                <a:gd name="connsiteY2" fmla="*/ 201 h 0"/>
                <a:gd name="connsiteX3" fmla="*/ 133 w 0"/>
                <a:gd name="connsiteY3" fmla="*/ 1 h 0"/>
                <a:gd name="connsiteX4" fmla="*/ 267 w 0"/>
                <a:gd name="connsiteY4" fmla="*/ 12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25"/>
                  </a:moveTo>
                  <a:cubicBezTo>
                    <a:pt x="267" y="125"/>
                    <a:pt x="200" y="258"/>
                    <a:pt x="133" y="258"/>
                  </a:cubicBezTo>
                  <a:cubicBezTo>
                    <a:pt x="67" y="258"/>
                    <a:pt x="0" y="201"/>
                    <a:pt x="0" y="201"/>
                  </a:cubicBezTo>
                  <a:cubicBezTo>
                    <a:pt x="0" y="49"/>
                    <a:pt x="57" y="1"/>
                    <a:pt x="133" y="1"/>
                  </a:cubicBezTo>
                  <a:cubicBezTo>
                    <a:pt x="210" y="-8"/>
                    <a:pt x="267" y="49"/>
                    <a:pt x="267" y="1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45A82F79-193C-47D6-94D5-5A0BE632EF2F}"/>
                </a:ext>
              </a:extLst>
            </p:cNvPr>
            <p:cNvSpPr/>
            <p:nvPr/>
          </p:nvSpPr>
          <p:spPr>
            <a:xfrm>
              <a:off x="5435679" y="3607175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8249EF47-068E-4CDA-A740-7FADE6E1EB3F}"/>
                </a:ext>
              </a:extLst>
            </p:cNvPr>
            <p:cNvSpPr/>
            <p:nvPr/>
          </p:nvSpPr>
          <p:spPr>
            <a:xfrm>
              <a:off x="5451224" y="3663543"/>
              <a:ext cx="9525" cy="9525"/>
            </a:xfrm>
            <a:custGeom>
              <a:avLst/>
              <a:gdLst>
                <a:gd name="connsiteX0" fmla="*/ 257 w 0"/>
                <a:gd name="connsiteY0" fmla="*/ 134 h 0"/>
                <a:gd name="connsiteX1" fmla="*/ 124 w 0"/>
                <a:gd name="connsiteY1" fmla="*/ 268 h 0"/>
                <a:gd name="connsiteX2" fmla="*/ 0 w 0"/>
                <a:gd name="connsiteY2" fmla="*/ 201 h 0"/>
                <a:gd name="connsiteX3" fmla="*/ 124 w 0"/>
                <a:gd name="connsiteY3" fmla="*/ 1 h 0"/>
                <a:gd name="connsiteX4" fmla="*/ 257 w 0"/>
                <a:gd name="connsiteY4" fmla="*/ 1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34"/>
                  </a:moveTo>
                  <a:cubicBezTo>
                    <a:pt x="257" y="134"/>
                    <a:pt x="210" y="268"/>
                    <a:pt x="124" y="268"/>
                  </a:cubicBezTo>
                  <a:cubicBezTo>
                    <a:pt x="57" y="268"/>
                    <a:pt x="0" y="201"/>
                    <a:pt x="0" y="201"/>
                  </a:cubicBezTo>
                  <a:cubicBezTo>
                    <a:pt x="0" y="58"/>
                    <a:pt x="57" y="1"/>
                    <a:pt x="124" y="1"/>
                  </a:cubicBezTo>
                  <a:cubicBezTo>
                    <a:pt x="210" y="-9"/>
                    <a:pt x="257" y="58"/>
                    <a:pt x="257" y="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76977F9B-B728-47E8-8C19-ECF426AFAC5F}"/>
                </a:ext>
              </a:extLst>
            </p:cNvPr>
            <p:cNvSpPr/>
            <p:nvPr/>
          </p:nvSpPr>
          <p:spPr>
            <a:xfrm>
              <a:off x="5471655" y="3718169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F83D337D-2E4F-48FC-AA2A-F240CC85E6F5}"/>
                </a:ext>
              </a:extLst>
            </p:cNvPr>
            <p:cNvSpPr/>
            <p:nvPr/>
          </p:nvSpPr>
          <p:spPr>
            <a:xfrm>
              <a:off x="5497020" y="3770852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89D2EDA3-BFC3-431B-ADED-1B0A23B43439}"/>
                </a:ext>
              </a:extLst>
            </p:cNvPr>
            <p:cNvSpPr/>
            <p:nvPr/>
          </p:nvSpPr>
          <p:spPr>
            <a:xfrm>
              <a:off x="5527015" y="3821059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6D13BDCB-A1E3-4065-B9C8-42BE2580114B}"/>
                </a:ext>
              </a:extLst>
            </p:cNvPr>
            <p:cNvSpPr/>
            <p:nvPr/>
          </p:nvSpPr>
          <p:spPr>
            <a:xfrm>
              <a:off x="5561257" y="3868226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386D87E9-C658-4719-9DEA-421DC857EA85}"/>
                </a:ext>
              </a:extLst>
            </p:cNvPr>
            <p:cNvSpPr/>
            <p:nvPr/>
          </p:nvSpPr>
          <p:spPr>
            <a:xfrm>
              <a:off x="5599481" y="3912032"/>
              <a:ext cx="9525" cy="9525"/>
            </a:xfrm>
            <a:custGeom>
              <a:avLst/>
              <a:gdLst>
                <a:gd name="connsiteX0" fmla="*/ 1276 w 0"/>
                <a:gd name="connsiteY0" fmla="*/ 638 h 0"/>
                <a:gd name="connsiteX1" fmla="*/ 638 w 0"/>
                <a:gd name="connsiteY1" fmla="*/ 1276 h 0"/>
                <a:gd name="connsiteX2" fmla="*/ 0 w 0"/>
                <a:gd name="connsiteY2" fmla="*/ 638 h 0"/>
                <a:gd name="connsiteX3" fmla="*/ 638 w 0"/>
                <a:gd name="connsiteY3" fmla="*/ 0 h 0"/>
                <a:gd name="connsiteX4" fmla="*/ 1276 w 0"/>
                <a:gd name="connsiteY4" fmla="*/ 6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76" y="638"/>
                  </a:moveTo>
                  <a:cubicBezTo>
                    <a:pt x="1276" y="991"/>
                    <a:pt x="991" y="1276"/>
                    <a:pt x="638" y="1276"/>
                  </a:cubicBezTo>
                  <a:cubicBezTo>
                    <a:pt x="286" y="1276"/>
                    <a:pt x="0" y="991"/>
                    <a:pt x="0" y="638"/>
                  </a:cubicBezTo>
                  <a:cubicBezTo>
                    <a:pt x="0" y="286"/>
                    <a:pt x="286" y="0"/>
                    <a:pt x="638" y="0"/>
                  </a:cubicBezTo>
                  <a:cubicBezTo>
                    <a:pt x="991" y="0"/>
                    <a:pt x="1276" y="286"/>
                    <a:pt x="1276" y="6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9504A517-3391-4244-ACDA-8BFD6D1E5D58}"/>
                </a:ext>
              </a:extLst>
            </p:cNvPr>
            <p:cNvSpPr/>
            <p:nvPr/>
          </p:nvSpPr>
          <p:spPr>
            <a:xfrm>
              <a:off x="5641486" y="3952170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1E0FD006-F998-44A3-A174-06A506839DE4}"/>
                </a:ext>
              </a:extLst>
            </p:cNvPr>
            <p:cNvSpPr/>
            <p:nvPr/>
          </p:nvSpPr>
          <p:spPr>
            <a:xfrm>
              <a:off x="5687987" y="3989422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F74348E9-5474-4676-911E-89844E29DD49}"/>
                </a:ext>
              </a:extLst>
            </p:cNvPr>
            <p:cNvSpPr/>
            <p:nvPr/>
          </p:nvSpPr>
          <p:spPr>
            <a:xfrm>
              <a:off x="5736527" y="4021369"/>
              <a:ext cx="9525" cy="9525"/>
            </a:xfrm>
            <a:custGeom>
              <a:avLst/>
              <a:gdLst>
                <a:gd name="connsiteX0" fmla="*/ 781 w 0"/>
                <a:gd name="connsiteY0" fmla="*/ 390 h 0"/>
                <a:gd name="connsiteX1" fmla="*/ 391 w 0"/>
                <a:gd name="connsiteY1" fmla="*/ 781 h 0"/>
                <a:gd name="connsiteX2" fmla="*/ 0 w 0"/>
                <a:gd name="connsiteY2" fmla="*/ 390 h 0"/>
                <a:gd name="connsiteX3" fmla="*/ 391 w 0"/>
                <a:gd name="connsiteY3" fmla="*/ 0 h 0"/>
                <a:gd name="connsiteX4" fmla="*/ 781 w 0"/>
                <a:gd name="connsiteY4" fmla="*/ 39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0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0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E2E3D9FF-7A16-4C7E-A07C-0042C2EB1E70}"/>
                </a:ext>
              </a:extLst>
            </p:cNvPr>
            <p:cNvSpPr/>
            <p:nvPr/>
          </p:nvSpPr>
          <p:spPr>
            <a:xfrm>
              <a:off x="5787123" y="4048173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FCA8F42D-11BD-4683-A278-68FF85AB080D}"/>
                </a:ext>
              </a:extLst>
            </p:cNvPr>
            <p:cNvSpPr/>
            <p:nvPr/>
          </p:nvSpPr>
          <p:spPr>
            <a:xfrm>
              <a:off x="5842054" y="4072328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10"/>
                    <a:pt x="210" y="267"/>
                    <a:pt x="133" y="267"/>
                  </a:cubicBezTo>
                  <a:cubicBezTo>
                    <a:pt x="67" y="267"/>
                    <a:pt x="0" y="210"/>
                    <a:pt x="0" y="133"/>
                  </a:cubicBezTo>
                  <a:cubicBezTo>
                    <a:pt x="0" y="133"/>
                    <a:pt x="57" y="0"/>
                    <a:pt x="133" y="0"/>
                  </a:cubicBezTo>
                  <a:cubicBezTo>
                    <a:pt x="200" y="0"/>
                    <a:pt x="267" y="57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78F78969-5078-493D-9ED3-23C19DB2B638}"/>
                </a:ext>
              </a:extLst>
            </p:cNvPr>
            <p:cNvSpPr/>
            <p:nvPr/>
          </p:nvSpPr>
          <p:spPr>
            <a:xfrm>
              <a:off x="5896518" y="4089244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E599215A-B435-4319-A61D-4CBEF1D7A0C5}"/>
                </a:ext>
              </a:extLst>
            </p:cNvPr>
            <p:cNvSpPr/>
            <p:nvPr/>
          </p:nvSpPr>
          <p:spPr>
            <a:xfrm>
              <a:off x="5954563" y="4103284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17A87E60-AF73-4D73-9259-B0427FB558D5}"/>
                </a:ext>
              </a:extLst>
            </p:cNvPr>
            <p:cNvSpPr/>
            <p:nvPr/>
          </p:nvSpPr>
          <p:spPr>
            <a:xfrm>
              <a:off x="6012513" y="4111142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A1B77BDF-FACA-4D64-933B-6C8B993B2FCC}"/>
                </a:ext>
              </a:extLst>
            </p:cNvPr>
            <p:cNvSpPr/>
            <p:nvPr/>
          </p:nvSpPr>
          <p:spPr>
            <a:xfrm>
              <a:off x="6070549" y="4159920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A50B036-CC46-4A27-BD87-5105C86D5E17}"/>
                </a:ext>
              </a:extLst>
            </p:cNvPr>
            <p:cNvSpPr/>
            <p:nvPr/>
          </p:nvSpPr>
          <p:spPr>
            <a:xfrm>
              <a:off x="6128852" y="4157348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AE06EF9C-5477-4295-B2B4-7CE3E07813E3}"/>
                </a:ext>
              </a:extLst>
            </p:cNvPr>
            <p:cNvSpPr/>
            <p:nvPr/>
          </p:nvSpPr>
          <p:spPr>
            <a:xfrm>
              <a:off x="6186630" y="4149757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1" y="2057"/>
                    <a:pt x="0" y="1597"/>
                    <a:pt x="0" y="1029"/>
                  </a:cubicBezTo>
                  <a:cubicBezTo>
                    <a:pt x="0" y="461"/>
                    <a:pt x="461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BD2F50EB-F5AE-486A-93A0-8AC0BE9BDBD8}"/>
                </a:ext>
              </a:extLst>
            </p:cNvPr>
            <p:cNvSpPr/>
            <p:nvPr/>
          </p:nvSpPr>
          <p:spPr>
            <a:xfrm>
              <a:off x="6243295" y="4137079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7EE05D15-2C96-4552-A829-CAA71E954F72}"/>
                </a:ext>
              </a:extLst>
            </p:cNvPr>
            <p:cNvSpPr/>
            <p:nvPr/>
          </p:nvSpPr>
          <p:spPr>
            <a:xfrm>
              <a:off x="6299149" y="4120048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1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A398D354-2906-49FA-B1FF-0DBD46BE7271}"/>
                </a:ext>
              </a:extLst>
            </p:cNvPr>
            <p:cNvSpPr/>
            <p:nvPr/>
          </p:nvSpPr>
          <p:spPr>
            <a:xfrm>
              <a:off x="6353137" y="4098131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F3A60E16-76E4-423A-83FA-148FF3643934}"/>
                </a:ext>
              </a:extLst>
            </p:cNvPr>
            <p:cNvSpPr/>
            <p:nvPr/>
          </p:nvSpPr>
          <p:spPr>
            <a:xfrm>
              <a:off x="6405143" y="4071737"/>
              <a:ext cx="9525" cy="9525"/>
            </a:xfrm>
            <a:custGeom>
              <a:avLst/>
              <a:gdLst>
                <a:gd name="connsiteX0" fmla="*/ 4896 w 0"/>
                <a:gd name="connsiteY0" fmla="*/ 2448 h 0"/>
                <a:gd name="connsiteX1" fmla="*/ 2448 w 0"/>
                <a:gd name="connsiteY1" fmla="*/ 4896 h 0"/>
                <a:gd name="connsiteX2" fmla="*/ 0 w 0"/>
                <a:gd name="connsiteY2" fmla="*/ 2448 h 0"/>
                <a:gd name="connsiteX3" fmla="*/ 2448 w 0"/>
                <a:gd name="connsiteY3" fmla="*/ 0 h 0"/>
                <a:gd name="connsiteX4" fmla="*/ 4896 w 0"/>
                <a:gd name="connsiteY4" fmla="*/ 24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896" y="2448"/>
                  </a:moveTo>
                  <a:cubicBezTo>
                    <a:pt x="4896" y="3800"/>
                    <a:pt x="3800" y="4896"/>
                    <a:pt x="2448" y="4896"/>
                  </a:cubicBezTo>
                  <a:cubicBezTo>
                    <a:pt x="1096" y="4896"/>
                    <a:pt x="0" y="3800"/>
                    <a:pt x="0" y="2448"/>
                  </a:cubicBezTo>
                  <a:cubicBezTo>
                    <a:pt x="0" y="1096"/>
                    <a:pt x="1096" y="0"/>
                    <a:pt x="2448" y="0"/>
                  </a:cubicBezTo>
                  <a:cubicBezTo>
                    <a:pt x="3800" y="0"/>
                    <a:pt x="4896" y="1096"/>
                    <a:pt x="4896" y="2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9F20D4F8-B90A-4960-8FB5-81F8318D6475}"/>
                </a:ext>
              </a:extLst>
            </p:cNvPr>
            <p:cNvSpPr/>
            <p:nvPr/>
          </p:nvSpPr>
          <p:spPr>
            <a:xfrm>
              <a:off x="6454645" y="4040934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0" y="5944"/>
                    <a:pt x="0" y="4613"/>
                    <a:pt x="0" y="2972"/>
                  </a:cubicBezTo>
                  <a:cubicBezTo>
                    <a:pt x="0" y="1331"/>
                    <a:pt x="1331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5247BDE9-1865-412A-B4E0-B357FF543199}"/>
                </a:ext>
              </a:extLst>
            </p:cNvPr>
            <p:cNvSpPr/>
            <p:nvPr/>
          </p:nvSpPr>
          <p:spPr>
            <a:xfrm>
              <a:off x="6501708" y="4006291"/>
              <a:ext cx="9525" cy="9525"/>
            </a:xfrm>
            <a:custGeom>
              <a:avLst/>
              <a:gdLst>
                <a:gd name="connsiteX0" fmla="*/ 6458 w 0"/>
                <a:gd name="connsiteY0" fmla="*/ 3229 h 0"/>
                <a:gd name="connsiteX1" fmla="*/ 3229 w 0"/>
                <a:gd name="connsiteY1" fmla="*/ 6458 h 0"/>
                <a:gd name="connsiteX2" fmla="*/ 0 w 0"/>
                <a:gd name="connsiteY2" fmla="*/ 3229 h 0"/>
                <a:gd name="connsiteX3" fmla="*/ 3229 w 0"/>
                <a:gd name="connsiteY3" fmla="*/ 0 h 0"/>
                <a:gd name="connsiteX4" fmla="*/ 6458 w 0"/>
                <a:gd name="connsiteY4" fmla="*/ 3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458" y="3229"/>
                  </a:moveTo>
                  <a:cubicBezTo>
                    <a:pt x="6458" y="5012"/>
                    <a:pt x="5012" y="6458"/>
                    <a:pt x="3229" y="6458"/>
                  </a:cubicBezTo>
                  <a:cubicBezTo>
                    <a:pt x="1446" y="6458"/>
                    <a:pt x="0" y="5012"/>
                    <a:pt x="0" y="3229"/>
                  </a:cubicBezTo>
                  <a:cubicBezTo>
                    <a:pt x="0" y="1446"/>
                    <a:pt x="1446" y="0"/>
                    <a:pt x="3229" y="0"/>
                  </a:cubicBezTo>
                  <a:cubicBezTo>
                    <a:pt x="5012" y="0"/>
                    <a:pt x="6458" y="1446"/>
                    <a:pt x="6458" y="32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C5C2F62B-91DE-4FC5-A2D0-9F77F083FA25}"/>
                </a:ext>
              </a:extLst>
            </p:cNvPr>
            <p:cNvSpPr/>
            <p:nvPr/>
          </p:nvSpPr>
          <p:spPr>
            <a:xfrm>
              <a:off x="6545332" y="3967448"/>
              <a:ext cx="9525" cy="9525"/>
            </a:xfrm>
            <a:custGeom>
              <a:avLst/>
              <a:gdLst>
                <a:gd name="connsiteX0" fmla="*/ 7734 w 0"/>
                <a:gd name="connsiteY0" fmla="*/ 3867 h 0"/>
                <a:gd name="connsiteX1" fmla="*/ 3867 w 0"/>
                <a:gd name="connsiteY1" fmla="*/ 7734 h 0"/>
                <a:gd name="connsiteX2" fmla="*/ 0 w 0"/>
                <a:gd name="connsiteY2" fmla="*/ 3867 h 0"/>
                <a:gd name="connsiteX3" fmla="*/ 3867 w 0"/>
                <a:gd name="connsiteY3" fmla="*/ 0 h 0"/>
                <a:gd name="connsiteX4" fmla="*/ 7734 w 0"/>
                <a:gd name="connsiteY4" fmla="*/ 38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34" y="3867"/>
                  </a:moveTo>
                  <a:cubicBezTo>
                    <a:pt x="7734" y="6003"/>
                    <a:pt x="6003" y="7734"/>
                    <a:pt x="3867" y="7734"/>
                  </a:cubicBezTo>
                  <a:cubicBezTo>
                    <a:pt x="1731" y="7734"/>
                    <a:pt x="0" y="6003"/>
                    <a:pt x="0" y="3867"/>
                  </a:cubicBezTo>
                  <a:cubicBezTo>
                    <a:pt x="0" y="1731"/>
                    <a:pt x="1731" y="0"/>
                    <a:pt x="3867" y="0"/>
                  </a:cubicBezTo>
                  <a:cubicBezTo>
                    <a:pt x="6003" y="0"/>
                    <a:pt x="7734" y="1731"/>
                    <a:pt x="7734" y="38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FBBA2202-50EE-4175-8CFB-072885489A7E}"/>
                </a:ext>
              </a:extLst>
            </p:cNvPr>
            <p:cNvSpPr/>
            <p:nvPr/>
          </p:nvSpPr>
          <p:spPr>
            <a:xfrm>
              <a:off x="6585737" y="3925148"/>
              <a:ext cx="9525" cy="9525"/>
            </a:xfrm>
            <a:custGeom>
              <a:avLst/>
              <a:gdLst>
                <a:gd name="connsiteX0" fmla="*/ 8763 w 0"/>
                <a:gd name="connsiteY0" fmla="*/ 4381 h 0"/>
                <a:gd name="connsiteX1" fmla="*/ 4381 w 0"/>
                <a:gd name="connsiteY1" fmla="*/ 8763 h 0"/>
                <a:gd name="connsiteX2" fmla="*/ 0 w 0"/>
                <a:gd name="connsiteY2" fmla="*/ 4381 h 0"/>
                <a:gd name="connsiteX3" fmla="*/ 4381 w 0"/>
                <a:gd name="connsiteY3" fmla="*/ 0 h 0"/>
                <a:gd name="connsiteX4" fmla="*/ 8763 w 0"/>
                <a:gd name="connsiteY4" fmla="*/ 43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763" y="4381"/>
                  </a:moveTo>
                  <a:cubicBezTo>
                    <a:pt x="8763" y="6801"/>
                    <a:pt x="6801" y="8763"/>
                    <a:pt x="4381" y="8763"/>
                  </a:cubicBezTo>
                  <a:cubicBezTo>
                    <a:pt x="1962" y="8763"/>
                    <a:pt x="0" y="6801"/>
                    <a:pt x="0" y="4381"/>
                  </a:cubicBezTo>
                  <a:cubicBezTo>
                    <a:pt x="0" y="1962"/>
                    <a:pt x="1962" y="0"/>
                    <a:pt x="4381" y="0"/>
                  </a:cubicBezTo>
                  <a:cubicBezTo>
                    <a:pt x="6801" y="0"/>
                    <a:pt x="8763" y="1962"/>
                    <a:pt x="8763" y="43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CFCA0435-8DB1-4B78-8233-F807E32C327F}"/>
                </a:ext>
              </a:extLst>
            </p:cNvPr>
            <p:cNvSpPr/>
            <p:nvPr/>
          </p:nvSpPr>
          <p:spPr>
            <a:xfrm>
              <a:off x="6621847" y="3878904"/>
              <a:ext cx="9525" cy="9525"/>
            </a:xfrm>
            <a:custGeom>
              <a:avLst/>
              <a:gdLst>
                <a:gd name="connsiteX0" fmla="*/ 11106 w 9525"/>
                <a:gd name="connsiteY0" fmla="*/ 5553 h 9525"/>
                <a:gd name="connsiteX1" fmla="*/ 5553 w 9525"/>
                <a:gd name="connsiteY1" fmla="*/ 11106 h 9525"/>
                <a:gd name="connsiteX2" fmla="*/ 0 w 9525"/>
                <a:gd name="connsiteY2" fmla="*/ 5553 h 9525"/>
                <a:gd name="connsiteX3" fmla="*/ 5553 w 9525"/>
                <a:gd name="connsiteY3" fmla="*/ 0 h 9525"/>
                <a:gd name="connsiteX4" fmla="*/ 11106 w 9525"/>
                <a:gd name="connsiteY4" fmla="*/ 55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106" y="5553"/>
                  </a:moveTo>
                  <a:cubicBezTo>
                    <a:pt x="11106" y="8620"/>
                    <a:pt x="8620" y="11106"/>
                    <a:pt x="5553" y="11106"/>
                  </a:cubicBezTo>
                  <a:cubicBezTo>
                    <a:pt x="2486" y="11106"/>
                    <a:pt x="0" y="8620"/>
                    <a:pt x="0" y="5553"/>
                  </a:cubicBezTo>
                  <a:cubicBezTo>
                    <a:pt x="0" y="2486"/>
                    <a:pt x="2486" y="0"/>
                    <a:pt x="5553" y="0"/>
                  </a:cubicBezTo>
                  <a:cubicBezTo>
                    <a:pt x="8620" y="0"/>
                    <a:pt x="11106" y="2486"/>
                    <a:pt x="11106" y="5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ED12FA01-0A5C-4552-9348-DD89C346E851}"/>
                </a:ext>
              </a:extLst>
            </p:cNvPr>
            <p:cNvSpPr/>
            <p:nvPr/>
          </p:nvSpPr>
          <p:spPr>
            <a:xfrm>
              <a:off x="6655870" y="3831527"/>
              <a:ext cx="9525" cy="9525"/>
            </a:xfrm>
            <a:custGeom>
              <a:avLst/>
              <a:gdLst>
                <a:gd name="connsiteX0" fmla="*/ 9811 w 9525"/>
                <a:gd name="connsiteY0" fmla="*/ 4905 h 9525"/>
                <a:gd name="connsiteX1" fmla="*/ 4905 w 9525"/>
                <a:gd name="connsiteY1" fmla="*/ 9811 h 9525"/>
                <a:gd name="connsiteX2" fmla="*/ 0 w 9525"/>
                <a:gd name="connsiteY2" fmla="*/ 4905 h 9525"/>
                <a:gd name="connsiteX3" fmla="*/ 4905 w 9525"/>
                <a:gd name="connsiteY3" fmla="*/ 0 h 9525"/>
                <a:gd name="connsiteX4" fmla="*/ 9811 w 9525"/>
                <a:gd name="connsiteY4" fmla="*/ 490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811" y="4905"/>
                  </a:moveTo>
                  <a:cubicBezTo>
                    <a:pt x="9811" y="7614"/>
                    <a:pt x="7615" y="9811"/>
                    <a:pt x="4905" y="9811"/>
                  </a:cubicBezTo>
                  <a:cubicBezTo>
                    <a:pt x="2196" y="9811"/>
                    <a:pt x="0" y="7614"/>
                    <a:pt x="0" y="4905"/>
                  </a:cubicBezTo>
                  <a:cubicBezTo>
                    <a:pt x="0" y="2196"/>
                    <a:pt x="2196" y="0"/>
                    <a:pt x="4905" y="0"/>
                  </a:cubicBezTo>
                  <a:cubicBezTo>
                    <a:pt x="7615" y="0"/>
                    <a:pt x="9811" y="2196"/>
                    <a:pt x="9811" y="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79DF08F8-F0FB-4C68-8570-2D1C2F7B5369}"/>
                </a:ext>
              </a:extLst>
            </p:cNvPr>
            <p:cNvSpPr/>
            <p:nvPr/>
          </p:nvSpPr>
          <p:spPr>
            <a:xfrm>
              <a:off x="6684207" y="3779987"/>
              <a:ext cx="9525" cy="9525"/>
            </a:xfrm>
            <a:custGeom>
              <a:avLst/>
              <a:gdLst>
                <a:gd name="connsiteX0" fmla="*/ 11620 w 9525"/>
                <a:gd name="connsiteY0" fmla="*/ 5810 h 9525"/>
                <a:gd name="connsiteX1" fmla="*/ 5810 w 9525"/>
                <a:gd name="connsiteY1" fmla="*/ 11621 h 9525"/>
                <a:gd name="connsiteX2" fmla="*/ 0 w 9525"/>
                <a:gd name="connsiteY2" fmla="*/ 5810 h 9525"/>
                <a:gd name="connsiteX3" fmla="*/ 5810 w 9525"/>
                <a:gd name="connsiteY3" fmla="*/ 0 h 9525"/>
                <a:gd name="connsiteX4" fmla="*/ 11620 w 9525"/>
                <a:gd name="connsiteY4" fmla="*/ 58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620" y="5810"/>
                  </a:moveTo>
                  <a:cubicBezTo>
                    <a:pt x="11620" y="9019"/>
                    <a:pt x="9019" y="11621"/>
                    <a:pt x="5810" y="11621"/>
                  </a:cubicBezTo>
                  <a:cubicBezTo>
                    <a:pt x="2601" y="11621"/>
                    <a:pt x="0" y="9019"/>
                    <a:pt x="0" y="5810"/>
                  </a:cubicBezTo>
                  <a:cubicBezTo>
                    <a:pt x="0" y="2601"/>
                    <a:pt x="2601" y="0"/>
                    <a:pt x="5810" y="0"/>
                  </a:cubicBezTo>
                  <a:cubicBezTo>
                    <a:pt x="9019" y="0"/>
                    <a:pt x="11620" y="2601"/>
                    <a:pt x="11620" y="5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1EA7B73A-03D5-4E6E-8FBC-5F5AE4EDD19D}"/>
                </a:ext>
              </a:extLst>
            </p:cNvPr>
            <p:cNvSpPr/>
            <p:nvPr/>
          </p:nvSpPr>
          <p:spPr>
            <a:xfrm>
              <a:off x="6708200" y="3726151"/>
              <a:ext cx="9525" cy="9525"/>
            </a:xfrm>
            <a:custGeom>
              <a:avLst/>
              <a:gdLst>
                <a:gd name="connsiteX0" fmla="*/ 13430 w 9525"/>
                <a:gd name="connsiteY0" fmla="*/ 6715 h 9525"/>
                <a:gd name="connsiteX1" fmla="*/ 6715 w 9525"/>
                <a:gd name="connsiteY1" fmla="*/ 13430 h 9525"/>
                <a:gd name="connsiteX2" fmla="*/ 0 w 9525"/>
                <a:gd name="connsiteY2" fmla="*/ 6715 h 9525"/>
                <a:gd name="connsiteX3" fmla="*/ 6715 w 9525"/>
                <a:gd name="connsiteY3" fmla="*/ 0 h 9525"/>
                <a:gd name="connsiteX4" fmla="*/ 13430 w 9525"/>
                <a:gd name="connsiteY4" fmla="*/ 671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430" y="6715"/>
                  </a:moveTo>
                  <a:cubicBezTo>
                    <a:pt x="13430" y="10424"/>
                    <a:pt x="10424" y="13430"/>
                    <a:pt x="6715" y="13430"/>
                  </a:cubicBezTo>
                  <a:cubicBezTo>
                    <a:pt x="3006" y="13430"/>
                    <a:pt x="0" y="10424"/>
                    <a:pt x="0" y="6715"/>
                  </a:cubicBezTo>
                  <a:cubicBezTo>
                    <a:pt x="0" y="3006"/>
                    <a:pt x="3006" y="0"/>
                    <a:pt x="6715" y="0"/>
                  </a:cubicBezTo>
                  <a:cubicBezTo>
                    <a:pt x="10424" y="0"/>
                    <a:pt x="13430" y="3006"/>
                    <a:pt x="13430" y="6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6E917242-FAC5-40A5-B330-6723AABA6F9C}"/>
                </a:ext>
              </a:extLst>
            </p:cNvPr>
            <p:cNvSpPr/>
            <p:nvPr/>
          </p:nvSpPr>
          <p:spPr>
            <a:xfrm>
              <a:off x="6728984" y="3671735"/>
              <a:ext cx="9525" cy="9525"/>
            </a:xfrm>
            <a:custGeom>
              <a:avLst/>
              <a:gdLst>
                <a:gd name="connsiteX0" fmla="*/ 12649 w 9525"/>
                <a:gd name="connsiteY0" fmla="*/ 6325 h 9525"/>
                <a:gd name="connsiteX1" fmla="*/ 6325 w 9525"/>
                <a:gd name="connsiteY1" fmla="*/ 12649 h 9525"/>
                <a:gd name="connsiteX2" fmla="*/ 0 w 9525"/>
                <a:gd name="connsiteY2" fmla="*/ 6325 h 9525"/>
                <a:gd name="connsiteX3" fmla="*/ 6325 w 9525"/>
                <a:gd name="connsiteY3" fmla="*/ 0 h 9525"/>
                <a:gd name="connsiteX4" fmla="*/ 12649 w 9525"/>
                <a:gd name="connsiteY4" fmla="*/ 63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649" y="6325"/>
                  </a:moveTo>
                  <a:cubicBezTo>
                    <a:pt x="12649" y="9818"/>
                    <a:pt x="9818" y="12649"/>
                    <a:pt x="6325" y="12649"/>
                  </a:cubicBezTo>
                  <a:cubicBezTo>
                    <a:pt x="2832" y="12649"/>
                    <a:pt x="0" y="9818"/>
                    <a:pt x="0" y="6325"/>
                  </a:cubicBezTo>
                  <a:cubicBezTo>
                    <a:pt x="0" y="2832"/>
                    <a:pt x="2832" y="0"/>
                    <a:pt x="6325" y="0"/>
                  </a:cubicBezTo>
                  <a:cubicBezTo>
                    <a:pt x="9818" y="0"/>
                    <a:pt x="12649" y="2832"/>
                    <a:pt x="12649" y="6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B1234D67-2E3B-456D-ABD9-244269D07A7C}"/>
                </a:ext>
              </a:extLst>
            </p:cNvPr>
            <p:cNvSpPr/>
            <p:nvPr/>
          </p:nvSpPr>
          <p:spPr>
            <a:xfrm>
              <a:off x="6744967" y="3615661"/>
              <a:ext cx="9525" cy="9525"/>
            </a:xfrm>
            <a:custGeom>
              <a:avLst/>
              <a:gdLst>
                <a:gd name="connsiteX0" fmla="*/ 12135 w 9525"/>
                <a:gd name="connsiteY0" fmla="*/ 6067 h 9525"/>
                <a:gd name="connsiteX1" fmla="*/ 6067 w 9525"/>
                <a:gd name="connsiteY1" fmla="*/ 12135 h 9525"/>
                <a:gd name="connsiteX2" fmla="*/ 0 w 9525"/>
                <a:gd name="connsiteY2" fmla="*/ 6067 h 9525"/>
                <a:gd name="connsiteX3" fmla="*/ 6067 w 9525"/>
                <a:gd name="connsiteY3" fmla="*/ 0 h 9525"/>
                <a:gd name="connsiteX4" fmla="*/ 12135 w 9525"/>
                <a:gd name="connsiteY4" fmla="*/ 60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135" y="6067"/>
                  </a:moveTo>
                  <a:cubicBezTo>
                    <a:pt x="12135" y="9418"/>
                    <a:pt x="9418" y="12135"/>
                    <a:pt x="6067" y="12135"/>
                  </a:cubicBezTo>
                  <a:cubicBezTo>
                    <a:pt x="2717" y="12135"/>
                    <a:pt x="0" y="9418"/>
                    <a:pt x="0" y="6067"/>
                  </a:cubicBezTo>
                  <a:cubicBezTo>
                    <a:pt x="0" y="2716"/>
                    <a:pt x="2717" y="0"/>
                    <a:pt x="6067" y="0"/>
                  </a:cubicBezTo>
                  <a:cubicBezTo>
                    <a:pt x="9418" y="0"/>
                    <a:pt x="12135" y="2717"/>
                    <a:pt x="12135" y="6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ABD7D7EB-83E6-4227-9216-78C49FB84086}"/>
                </a:ext>
              </a:extLst>
            </p:cNvPr>
            <p:cNvSpPr/>
            <p:nvPr/>
          </p:nvSpPr>
          <p:spPr>
            <a:xfrm>
              <a:off x="6755406" y="3557702"/>
              <a:ext cx="9525" cy="9525"/>
            </a:xfrm>
            <a:custGeom>
              <a:avLst/>
              <a:gdLst>
                <a:gd name="connsiteX0" fmla="*/ 13163 w 9525"/>
                <a:gd name="connsiteY0" fmla="*/ 6582 h 9525"/>
                <a:gd name="connsiteX1" fmla="*/ 6582 w 9525"/>
                <a:gd name="connsiteY1" fmla="*/ 13164 h 9525"/>
                <a:gd name="connsiteX2" fmla="*/ 0 w 9525"/>
                <a:gd name="connsiteY2" fmla="*/ 6582 h 9525"/>
                <a:gd name="connsiteX3" fmla="*/ 6582 w 9525"/>
                <a:gd name="connsiteY3" fmla="*/ 0 h 9525"/>
                <a:gd name="connsiteX4" fmla="*/ 13163 w 9525"/>
                <a:gd name="connsiteY4" fmla="*/ 65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163" y="6582"/>
                  </a:moveTo>
                  <a:cubicBezTo>
                    <a:pt x="13163" y="10217"/>
                    <a:pt x="10217" y="13164"/>
                    <a:pt x="6582" y="13164"/>
                  </a:cubicBezTo>
                  <a:cubicBezTo>
                    <a:pt x="2947" y="13164"/>
                    <a:pt x="0" y="10217"/>
                    <a:pt x="0" y="6582"/>
                  </a:cubicBezTo>
                  <a:cubicBezTo>
                    <a:pt x="0" y="2947"/>
                    <a:pt x="2947" y="0"/>
                    <a:pt x="6582" y="0"/>
                  </a:cubicBezTo>
                  <a:cubicBezTo>
                    <a:pt x="10217" y="0"/>
                    <a:pt x="13163" y="2947"/>
                    <a:pt x="13163" y="65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8E6AA6C2-AABF-4E8E-AB08-1DADDB9E2789}"/>
                </a:ext>
              </a:extLst>
            </p:cNvPr>
            <p:cNvSpPr/>
            <p:nvPr/>
          </p:nvSpPr>
          <p:spPr>
            <a:xfrm>
              <a:off x="6761912" y="3499933"/>
              <a:ext cx="9525" cy="9525"/>
            </a:xfrm>
            <a:custGeom>
              <a:avLst/>
              <a:gdLst>
                <a:gd name="connsiteX0" fmla="*/ 12383 w 9525"/>
                <a:gd name="connsiteY0" fmla="*/ 6191 h 9525"/>
                <a:gd name="connsiteX1" fmla="*/ 6191 w 9525"/>
                <a:gd name="connsiteY1" fmla="*/ 12382 h 9525"/>
                <a:gd name="connsiteX2" fmla="*/ 0 w 9525"/>
                <a:gd name="connsiteY2" fmla="*/ 6191 h 9525"/>
                <a:gd name="connsiteX3" fmla="*/ 6191 w 9525"/>
                <a:gd name="connsiteY3" fmla="*/ 0 h 9525"/>
                <a:gd name="connsiteX4" fmla="*/ 12383 w 9525"/>
                <a:gd name="connsiteY4" fmla="*/ 619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383" y="6191"/>
                  </a:moveTo>
                  <a:cubicBezTo>
                    <a:pt x="12383" y="9611"/>
                    <a:pt x="9611" y="12382"/>
                    <a:pt x="6191" y="12382"/>
                  </a:cubicBezTo>
                  <a:cubicBezTo>
                    <a:pt x="2772" y="12382"/>
                    <a:pt x="0" y="9611"/>
                    <a:pt x="0" y="6191"/>
                  </a:cubicBezTo>
                  <a:cubicBezTo>
                    <a:pt x="0" y="2772"/>
                    <a:pt x="2772" y="0"/>
                    <a:pt x="6191" y="0"/>
                  </a:cubicBezTo>
                  <a:cubicBezTo>
                    <a:pt x="9611" y="0"/>
                    <a:pt x="12383" y="2772"/>
                    <a:pt x="12383" y="6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5B57359D-0A9F-4AF2-A08D-DFC8B360850C}"/>
                </a:ext>
              </a:extLst>
            </p:cNvPr>
            <p:cNvSpPr/>
            <p:nvPr/>
          </p:nvSpPr>
          <p:spPr>
            <a:xfrm>
              <a:off x="6763255" y="3441592"/>
              <a:ext cx="9525" cy="9525"/>
            </a:xfrm>
            <a:custGeom>
              <a:avLst/>
              <a:gdLst>
                <a:gd name="connsiteX0" fmla="*/ 12135 w 9525"/>
                <a:gd name="connsiteY0" fmla="*/ 6067 h 9525"/>
                <a:gd name="connsiteX1" fmla="*/ 6067 w 9525"/>
                <a:gd name="connsiteY1" fmla="*/ 12135 h 9525"/>
                <a:gd name="connsiteX2" fmla="*/ 0 w 9525"/>
                <a:gd name="connsiteY2" fmla="*/ 6067 h 9525"/>
                <a:gd name="connsiteX3" fmla="*/ 6067 w 9525"/>
                <a:gd name="connsiteY3" fmla="*/ 0 h 9525"/>
                <a:gd name="connsiteX4" fmla="*/ 12135 w 9525"/>
                <a:gd name="connsiteY4" fmla="*/ 60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135" y="6067"/>
                  </a:moveTo>
                  <a:cubicBezTo>
                    <a:pt x="12135" y="9418"/>
                    <a:pt x="9418" y="12135"/>
                    <a:pt x="6067" y="12135"/>
                  </a:cubicBezTo>
                  <a:cubicBezTo>
                    <a:pt x="2716" y="12135"/>
                    <a:pt x="0" y="9418"/>
                    <a:pt x="0" y="6067"/>
                  </a:cubicBezTo>
                  <a:cubicBezTo>
                    <a:pt x="0" y="2716"/>
                    <a:pt x="2717" y="0"/>
                    <a:pt x="6067" y="0"/>
                  </a:cubicBezTo>
                  <a:cubicBezTo>
                    <a:pt x="9418" y="0"/>
                    <a:pt x="12135" y="2717"/>
                    <a:pt x="12135" y="6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D988FD76-F761-4EB8-A2EB-A3543D14D641}"/>
                </a:ext>
              </a:extLst>
            </p:cNvPr>
            <p:cNvSpPr/>
            <p:nvPr/>
          </p:nvSpPr>
          <p:spPr>
            <a:xfrm>
              <a:off x="6759721" y="3383347"/>
              <a:ext cx="9525" cy="9525"/>
            </a:xfrm>
            <a:custGeom>
              <a:avLst/>
              <a:gdLst>
                <a:gd name="connsiteX0" fmla="*/ 11868 w 9525"/>
                <a:gd name="connsiteY0" fmla="*/ 5934 h 9525"/>
                <a:gd name="connsiteX1" fmla="*/ 5934 w 9525"/>
                <a:gd name="connsiteY1" fmla="*/ 11868 h 9525"/>
                <a:gd name="connsiteX2" fmla="*/ 0 w 9525"/>
                <a:gd name="connsiteY2" fmla="*/ 5934 h 9525"/>
                <a:gd name="connsiteX3" fmla="*/ 5934 w 9525"/>
                <a:gd name="connsiteY3" fmla="*/ 0 h 9525"/>
                <a:gd name="connsiteX4" fmla="*/ 11868 w 9525"/>
                <a:gd name="connsiteY4" fmla="*/ 593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868" y="5934"/>
                  </a:moveTo>
                  <a:cubicBezTo>
                    <a:pt x="11868" y="9211"/>
                    <a:pt x="9211" y="11868"/>
                    <a:pt x="5934" y="11868"/>
                  </a:cubicBezTo>
                  <a:cubicBezTo>
                    <a:pt x="2657" y="11868"/>
                    <a:pt x="0" y="9211"/>
                    <a:pt x="0" y="5934"/>
                  </a:cubicBezTo>
                  <a:cubicBezTo>
                    <a:pt x="0" y="2657"/>
                    <a:pt x="2657" y="0"/>
                    <a:pt x="5934" y="0"/>
                  </a:cubicBezTo>
                  <a:cubicBezTo>
                    <a:pt x="9211" y="0"/>
                    <a:pt x="11868" y="2657"/>
                    <a:pt x="11868" y="59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752F9840-A463-4EF4-BEEF-8034AC12B113}"/>
                </a:ext>
              </a:extLst>
            </p:cNvPr>
            <p:cNvSpPr/>
            <p:nvPr/>
          </p:nvSpPr>
          <p:spPr>
            <a:xfrm>
              <a:off x="6751691" y="3326016"/>
              <a:ext cx="9525" cy="9525"/>
            </a:xfrm>
            <a:custGeom>
              <a:avLst/>
              <a:gdLst>
                <a:gd name="connsiteX0" fmla="*/ 10839 w 9525"/>
                <a:gd name="connsiteY0" fmla="*/ 5420 h 9525"/>
                <a:gd name="connsiteX1" fmla="*/ 5420 w 9525"/>
                <a:gd name="connsiteY1" fmla="*/ 10839 h 9525"/>
                <a:gd name="connsiteX2" fmla="*/ 0 w 9525"/>
                <a:gd name="connsiteY2" fmla="*/ 5420 h 9525"/>
                <a:gd name="connsiteX3" fmla="*/ 5420 w 9525"/>
                <a:gd name="connsiteY3" fmla="*/ 0 h 9525"/>
                <a:gd name="connsiteX4" fmla="*/ 10839 w 9525"/>
                <a:gd name="connsiteY4" fmla="*/ 54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839" y="5420"/>
                  </a:moveTo>
                  <a:cubicBezTo>
                    <a:pt x="10839" y="8413"/>
                    <a:pt x="8413" y="10839"/>
                    <a:pt x="5420" y="10839"/>
                  </a:cubicBezTo>
                  <a:cubicBezTo>
                    <a:pt x="2426" y="10839"/>
                    <a:pt x="0" y="8413"/>
                    <a:pt x="0" y="5420"/>
                  </a:cubicBezTo>
                  <a:cubicBezTo>
                    <a:pt x="0" y="2426"/>
                    <a:pt x="2426" y="0"/>
                    <a:pt x="5420" y="0"/>
                  </a:cubicBezTo>
                  <a:cubicBezTo>
                    <a:pt x="8413" y="0"/>
                    <a:pt x="10839" y="2426"/>
                    <a:pt x="10839" y="5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A12E2A98-0F39-4E17-83A2-ADE552B50DD5}"/>
                </a:ext>
              </a:extLst>
            </p:cNvPr>
            <p:cNvSpPr/>
            <p:nvPr/>
          </p:nvSpPr>
          <p:spPr>
            <a:xfrm>
              <a:off x="6738976" y="3269713"/>
              <a:ext cx="9525" cy="9525"/>
            </a:xfrm>
            <a:custGeom>
              <a:avLst/>
              <a:gdLst>
                <a:gd name="connsiteX0" fmla="*/ 9563 w 9525"/>
                <a:gd name="connsiteY0" fmla="*/ 4782 h 9525"/>
                <a:gd name="connsiteX1" fmla="*/ 4782 w 9525"/>
                <a:gd name="connsiteY1" fmla="*/ 9563 h 9525"/>
                <a:gd name="connsiteX2" fmla="*/ 0 w 9525"/>
                <a:gd name="connsiteY2" fmla="*/ 4782 h 9525"/>
                <a:gd name="connsiteX3" fmla="*/ 4782 w 9525"/>
                <a:gd name="connsiteY3" fmla="*/ 0 h 9525"/>
                <a:gd name="connsiteX4" fmla="*/ 9563 w 9525"/>
                <a:gd name="connsiteY4" fmla="*/ 47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563" y="4782"/>
                  </a:moveTo>
                  <a:cubicBezTo>
                    <a:pt x="9563" y="7422"/>
                    <a:pt x="7422" y="9563"/>
                    <a:pt x="4782" y="9563"/>
                  </a:cubicBezTo>
                  <a:cubicBezTo>
                    <a:pt x="2141" y="9563"/>
                    <a:pt x="0" y="7422"/>
                    <a:pt x="0" y="4782"/>
                  </a:cubicBezTo>
                  <a:cubicBezTo>
                    <a:pt x="0" y="2141"/>
                    <a:pt x="2141" y="0"/>
                    <a:pt x="4782" y="0"/>
                  </a:cubicBezTo>
                  <a:cubicBezTo>
                    <a:pt x="7422" y="0"/>
                    <a:pt x="9563" y="2141"/>
                    <a:pt x="9563" y="47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60A56E09-8956-48DE-892D-AD45B784BEFD}"/>
                </a:ext>
              </a:extLst>
            </p:cNvPr>
            <p:cNvSpPr/>
            <p:nvPr/>
          </p:nvSpPr>
          <p:spPr>
            <a:xfrm>
              <a:off x="6720650" y="3213840"/>
              <a:ext cx="9525" cy="9525"/>
            </a:xfrm>
            <a:custGeom>
              <a:avLst/>
              <a:gdLst>
                <a:gd name="connsiteX0" fmla="*/ 10058 w 9525"/>
                <a:gd name="connsiteY0" fmla="*/ 5029 h 9525"/>
                <a:gd name="connsiteX1" fmla="*/ 5029 w 9525"/>
                <a:gd name="connsiteY1" fmla="*/ 10058 h 9525"/>
                <a:gd name="connsiteX2" fmla="*/ 0 w 9525"/>
                <a:gd name="connsiteY2" fmla="*/ 5029 h 9525"/>
                <a:gd name="connsiteX3" fmla="*/ 5029 w 9525"/>
                <a:gd name="connsiteY3" fmla="*/ 0 h 9525"/>
                <a:gd name="connsiteX4" fmla="*/ 10058 w 9525"/>
                <a:gd name="connsiteY4" fmla="*/ 502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058" y="5029"/>
                  </a:moveTo>
                  <a:cubicBezTo>
                    <a:pt x="10058" y="7807"/>
                    <a:pt x="7807" y="10058"/>
                    <a:pt x="5029" y="10058"/>
                  </a:cubicBezTo>
                  <a:cubicBezTo>
                    <a:pt x="2252" y="10058"/>
                    <a:pt x="0" y="7807"/>
                    <a:pt x="0" y="5029"/>
                  </a:cubicBezTo>
                  <a:cubicBezTo>
                    <a:pt x="0" y="2252"/>
                    <a:pt x="2252" y="0"/>
                    <a:pt x="5029" y="0"/>
                  </a:cubicBezTo>
                  <a:cubicBezTo>
                    <a:pt x="7807" y="0"/>
                    <a:pt x="10058" y="2252"/>
                    <a:pt x="10058" y="5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9CDC08EA-2DA8-4EC0-84EA-EB6BC320D468}"/>
                </a:ext>
              </a:extLst>
            </p:cNvPr>
            <p:cNvSpPr/>
            <p:nvPr/>
          </p:nvSpPr>
          <p:spPr>
            <a:xfrm>
              <a:off x="6699266" y="3161205"/>
              <a:ext cx="9525" cy="9525"/>
            </a:xfrm>
            <a:custGeom>
              <a:avLst/>
              <a:gdLst>
                <a:gd name="connsiteX0" fmla="*/ 7506 w 0"/>
                <a:gd name="connsiteY0" fmla="*/ 3753 h 0"/>
                <a:gd name="connsiteX1" fmla="*/ 3753 w 0"/>
                <a:gd name="connsiteY1" fmla="*/ 7506 h 0"/>
                <a:gd name="connsiteX2" fmla="*/ 0 w 0"/>
                <a:gd name="connsiteY2" fmla="*/ 3753 h 0"/>
                <a:gd name="connsiteX3" fmla="*/ 3753 w 0"/>
                <a:gd name="connsiteY3" fmla="*/ 0 h 0"/>
                <a:gd name="connsiteX4" fmla="*/ 7506 w 0"/>
                <a:gd name="connsiteY4" fmla="*/ 37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506" y="3753"/>
                  </a:moveTo>
                  <a:cubicBezTo>
                    <a:pt x="7506" y="5825"/>
                    <a:pt x="5825" y="7506"/>
                    <a:pt x="3753" y="7506"/>
                  </a:cubicBezTo>
                  <a:cubicBezTo>
                    <a:pt x="1680" y="7506"/>
                    <a:pt x="0" y="5825"/>
                    <a:pt x="0" y="3753"/>
                  </a:cubicBezTo>
                  <a:cubicBezTo>
                    <a:pt x="0" y="1680"/>
                    <a:pt x="1680" y="0"/>
                    <a:pt x="3753" y="0"/>
                  </a:cubicBezTo>
                  <a:cubicBezTo>
                    <a:pt x="5826" y="0"/>
                    <a:pt x="7506" y="1680"/>
                    <a:pt x="7506" y="37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430F18D0-9615-4763-B2D0-024686A9DE9B}"/>
                </a:ext>
              </a:extLst>
            </p:cNvPr>
            <p:cNvSpPr/>
            <p:nvPr/>
          </p:nvSpPr>
          <p:spPr>
            <a:xfrm>
              <a:off x="6671672" y="3108884"/>
              <a:ext cx="9525" cy="9525"/>
            </a:xfrm>
            <a:custGeom>
              <a:avLst/>
              <a:gdLst>
                <a:gd name="connsiteX0" fmla="*/ 8515 w 0"/>
                <a:gd name="connsiteY0" fmla="*/ 4258 h 0"/>
                <a:gd name="connsiteX1" fmla="*/ 4258 w 0"/>
                <a:gd name="connsiteY1" fmla="*/ 8515 h 0"/>
                <a:gd name="connsiteX2" fmla="*/ 0 w 0"/>
                <a:gd name="connsiteY2" fmla="*/ 4258 h 0"/>
                <a:gd name="connsiteX3" fmla="*/ 4258 w 0"/>
                <a:gd name="connsiteY3" fmla="*/ 0 h 0"/>
                <a:gd name="connsiteX4" fmla="*/ 8515 w 0"/>
                <a:gd name="connsiteY4" fmla="*/ 42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15" y="4258"/>
                  </a:moveTo>
                  <a:cubicBezTo>
                    <a:pt x="8515" y="6609"/>
                    <a:pt x="6609" y="8515"/>
                    <a:pt x="4258" y="8515"/>
                  </a:cubicBezTo>
                  <a:cubicBezTo>
                    <a:pt x="1906" y="8515"/>
                    <a:pt x="0" y="6609"/>
                    <a:pt x="0" y="4258"/>
                  </a:cubicBezTo>
                  <a:cubicBezTo>
                    <a:pt x="0" y="1906"/>
                    <a:pt x="1906" y="0"/>
                    <a:pt x="4258" y="0"/>
                  </a:cubicBezTo>
                  <a:cubicBezTo>
                    <a:pt x="6609" y="0"/>
                    <a:pt x="8515" y="1906"/>
                    <a:pt x="8515" y="4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C3F597CC-F682-4756-A705-FF7DE02DB754}"/>
                </a:ext>
              </a:extLst>
            </p:cNvPr>
            <p:cNvSpPr/>
            <p:nvPr/>
          </p:nvSpPr>
          <p:spPr>
            <a:xfrm>
              <a:off x="6641621" y="3060783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0" y="5944"/>
                    <a:pt x="0" y="4613"/>
                    <a:pt x="0" y="2972"/>
                  </a:cubicBezTo>
                  <a:cubicBezTo>
                    <a:pt x="0" y="1331"/>
                    <a:pt x="1331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DC85EC67-AF97-4631-970C-8EB7FB3F96F1}"/>
                </a:ext>
              </a:extLst>
            </p:cNvPr>
            <p:cNvSpPr/>
            <p:nvPr/>
          </p:nvSpPr>
          <p:spPr>
            <a:xfrm>
              <a:off x="6607045" y="3014986"/>
              <a:ext cx="9525" cy="9525"/>
            </a:xfrm>
            <a:custGeom>
              <a:avLst/>
              <a:gdLst>
                <a:gd name="connsiteX0" fmla="*/ 4382 w 0"/>
                <a:gd name="connsiteY0" fmla="*/ 2191 h 0"/>
                <a:gd name="connsiteX1" fmla="*/ 2191 w 0"/>
                <a:gd name="connsiteY1" fmla="*/ 4382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2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2" y="2191"/>
                  </a:moveTo>
                  <a:cubicBezTo>
                    <a:pt x="4382" y="3401"/>
                    <a:pt x="3401" y="4382"/>
                    <a:pt x="2191" y="4382"/>
                  </a:cubicBezTo>
                  <a:cubicBezTo>
                    <a:pt x="981" y="4382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2" y="981"/>
                    <a:pt x="4382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B2D66470-B76F-4536-8C4D-490E47CBC6D1}"/>
                </a:ext>
              </a:extLst>
            </p:cNvPr>
            <p:cNvSpPr/>
            <p:nvPr/>
          </p:nvSpPr>
          <p:spPr>
            <a:xfrm>
              <a:off x="6568040" y="2971657"/>
              <a:ext cx="9525" cy="9525"/>
            </a:xfrm>
            <a:custGeom>
              <a:avLst/>
              <a:gdLst>
                <a:gd name="connsiteX0" fmla="*/ 4115 w 0"/>
                <a:gd name="connsiteY0" fmla="*/ 2057 h 0"/>
                <a:gd name="connsiteX1" fmla="*/ 2057 w 0"/>
                <a:gd name="connsiteY1" fmla="*/ 4115 h 0"/>
                <a:gd name="connsiteX2" fmla="*/ 0 w 0"/>
                <a:gd name="connsiteY2" fmla="*/ 2057 h 0"/>
                <a:gd name="connsiteX3" fmla="*/ 2057 w 0"/>
                <a:gd name="connsiteY3" fmla="*/ 0 h 0"/>
                <a:gd name="connsiteX4" fmla="*/ 4115 w 0"/>
                <a:gd name="connsiteY4" fmla="*/ 20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15" y="2057"/>
                  </a:moveTo>
                  <a:cubicBezTo>
                    <a:pt x="4115" y="3194"/>
                    <a:pt x="3194" y="4115"/>
                    <a:pt x="2057" y="4115"/>
                  </a:cubicBezTo>
                  <a:cubicBezTo>
                    <a:pt x="921" y="4115"/>
                    <a:pt x="0" y="3194"/>
                    <a:pt x="0" y="2057"/>
                  </a:cubicBezTo>
                  <a:cubicBezTo>
                    <a:pt x="0" y="921"/>
                    <a:pt x="921" y="0"/>
                    <a:pt x="2057" y="0"/>
                  </a:cubicBezTo>
                  <a:cubicBezTo>
                    <a:pt x="3194" y="0"/>
                    <a:pt x="4115" y="921"/>
                    <a:pt x="4115" y="20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E383D95C-4AB5-4A6A-895D-76BBCE903565}"/>
                </a:ext>
              </a:extLst>
            </p:cNvPr>
            <p:cNvSpPr/>
            <p:nvPr/>
          </p:nvSpPr>
          <p:spPr>
            <a:xfrm>
              <a:off x="6525406" y="2931614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9" y="4134"/>
                    <a:pt x="2067" y="4134"/>
                  </a:cubicBezTo>
                  <a:cubicBezTo>
                    <a:pt x="926" y="4134"/>
                    <a:pt x="0" y="3209"/>
                    <a:pt x="0" y="2067"/>
                  </a:cubicBezTo>
                  <a:cubicBezTo>
                    <a:pt x="0" y="925"/>
                    <a:pt x="926" y="0"/>
                    <a:pt x="2067" y="0"/>
                  </a:cubicBezTo>
                  <a:cubicBezTo>
                    <a:pt x="3209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5F59D9CC-775D-49BE-90B4-F357BCD59E69}"/>
                </a:ext>
              </a:extLst>
            </p:cNvPr>
            <p:cNvSpPr/>
            <p:nvPr/>
          </p:nvSpPr>
          <p:spPr>
            <a:xfrm>
              <a:off x="6480086" y="2895800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0D133896-A719-447B-A6A9-E059D0730513}"/>
                </a:ext>
              </a:extLst>
            </p:cNvPr>
            <p:cNvSpPr/>
            <p:nvPr/>
          </p:nvSpPr>
          <p:spPr>
            <a:xfrm>
              <a:off x="6431766" y="2863825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B965AB27-D352-45DE-B8A5-30EE2F51480E}"/>
                </a:ext>
              </a:extLst>
            </p:cNvPr>
            <p:cNvSpPr/>
            <p:nvPr/>
          </p:nvSpPr>
          <p:spPr>
            <a:xfrm>
              <a:off x="6381026" y="2836164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0799B2DD-A4C1-4A6C-AEED-3EBFCA461F6D}"/>
                </a:ext>
              </a:extLst>
            </p:cNvPr>
            <p:cNvSpPr/>
            <p:nvPr/>
          </p:nvSpPr>
          <p:spPr>
            <a:xfrm>
              <a:off x="6327991" y="2812761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F7831252-419E-4EF4-B46E-2BACB91AB41E}"/>
                </a:ext>
              </a:extLst>
            </p:cNvPr>
            <p:cNvSpPr/>
            <p:nvPr/>
          </p:nvSpPr>
          <p:spPr>
            <a:xfrm>
              <a:off x="6272774" y="2793549"/>
              <a:ext cx="9525" cy="9525"/>
            </a:xfrm>
            <a:custGeom>
              <a:avLst/>
              <a:gdLst>
                <a:gd name="connsiteX0" fmla="*/ 495 w 0"/>
                <a:gd name="connsiteY0" fmla="*/ 248 h 0"/>
                <a:gd name="connsiteX1" fmla="*/ 248 w 0"/>
                <a:gd name="connsiteY1" fmla="*/ 495 h 0"/>
                <a:gd name="connsiteX2" fmla="*/ 0 w 0"/>
                <a:gd name="connsiteY2" fmla="*/ 248 h 0"/>
                <a:gd name="connsiteX3" fmla="*/ 248 w 0"/>
                <a:gd name="connsiteY3" fmla="*/ 0 h 0"/>
                <a:gd name="connsiteX4" fmla="*/ 495 w 0"/>
                <a:gd name="connsiteY4" fmla="*/ 2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95" y="248"/>
                  </a:moveTo>
                  <a:cubicBezTo>
                    <a:pt x="495" y="384"/>
                    <a:pt x="384" y="495"/>
                    <a:pt x="248" y="495"/>
                  </a:cubicBezTo>
                  <a:cubicBezTo>
                    <a:pt x="111" y="495"/>
                    <a:pt x="0" y="384"/>
                    <a:pt x="0" y="248"/>
                  </a:cubicBezTo>
                  <a:cubicBezTo>
                    <a:pt x="0" y="111"/>
                    <a:pt x="111" y="0"/>
                    <a:pt x="248" y="0"/>
                  </a:cubicBezTo>
                  <a:cubicBezTo>
                    <a:pt x="384" y="0"/>
                    <a:pt x="495" y="111"/>
                    <a:pt x="495" y="2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BCB122A7-CDBB-4D70-B90C-D8E4D397C314}"/>
                </a:ext>
              </a:extLst>
            </p:cNvPr>
            <p:cNvSpPr/>
            <p:nvPr/>
          </p:nvSpPr>
          <p:spPr>
            <a:xfrm>
              <a:off x="6216253" y="2779119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6FE53D0B-93A2-4270-8656-9CE3F75B1A4B}"/>
                </a:ext>
              </a:extLst>
            </p:cNvPr>
            <p:cNvSpPr/>
            <p:nvPr/>
          </p:nvSpPr>
          <p:spPr>
            <a:xfrm>
              <a:off x="6158579" y="2769375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3CD5EC86-A1D7-4ECB-A54E-A3DC11D818AB}"/>
                </a:ext>
              </a:extLst>
            </p:cNvPr>
            <p:cNvSpPr/>
            <p:nvPr/>
          </p:nvSpPr>
          <p:spPr>
            <a:xfrm>
              <a:off x="5374167" y="3505999"/>
              <a:ext cx="9525" cy="9525"/>
            </a:xfrm>
            <a:custGeom>
              <a:avLst/>
              <a:gdLst>
                <a:gd name="connsiteX0" fmla="*/ 248 w 0"/>
                <a:gd name="connsiteY0" fmla="*/ 125 h 0"/>
                <a:gd name="connsiteX1" fmla="*/ 124 w 0"/>
                <a:gd name="connsiteY1" fmla="*/ 249 h 0"/>
                <a:gd name="connsiteX2" fmla="*/ 0 w 0"/>
                <a:gd name="connsiteY2" fmla="*/ 211 h 0"/>
                <a:gd name="connsiteX3" fmla="*/ 124 w 0"/>
                <a:gd name="connsiteY3" fmla="*/ 1 h 0"/>
                <a:gd name="connsiteX4" fmla="*/ 248 w 0"/>
                <a:gd name="connsiteY4" fmla="*/ 12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5"/>
                  </a:moveTo>
                  <a:cubicBezTo>
                    <a:pt x="248" y="125"/>
                    <a:pt x="200" y="249"/>
                    <a:pt x="124" y="249"/>
                  </a:cubicBezTo>
                  <a:cubicBezTo>
                    <a:pt x="57" y="249"/>
                    <a:pt x="0" y="211"/>
                    <a:pt x="0" y="211"/>
                  </a:cubicBezTo>
                  <a:cubicBezTo>
                    <a:pt x="0" y="58"/>
                    <a:pt x="57" y="1"/>
                    <a:pt x="124" y="1"/>
                  </a:cubicBezTo>
                  <a:cubicBezTo>
                    <a:pt x="190" y="-9"/>
                    <a:pt x="248" y="58"/>
                    <a:pt x="248" y="1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2C50CC1A-9F57-465B-8CE4-8D4914296F38}"/>
                </a:ext>
              </a:extLst>
            </p:cNvPr>
            <p:cNvSpPr/>
            <p:nvPr/>
          </p:nvSpPr>
          <p:spPr>
            <a:xfrm>
              <a:off x="5380263" y="3564150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BB4CDAC6-54D1-43DC-A04B-1989E058960F}"/>
                </a:ext>
              </a:extLst>
            </p:cNvPr>
            <p:cNvSpPr/>
            <p:nvPr/>
          </p:nvSpPr>
          <p:spPr>
            <a:xfrm>
              <a:off x="5391217" y="3621596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10"/>
                    <a:pt x="210" y="267"/>
                    <a:pt x="133" y="267"/>
                  </a:cubicBezTo>
                  <a:cubicBezTo>
                    <a:pt x="67" y="267"/>
                    <a:pt x="0" y="210"/>
                    <a:pt x="0" y="133"/>
                  </a:cubicBezTo>
                  <a:cubicBezTo>
                    <a:pt x="0" y="133"/>
                    <a:pt x="67" y="0"/>
                    <a:pt x="133" y="0"/>
                  </a:cubicBezTo>
                  <a:cubicBezTo>
                    <a:pt x="210" y="9"/>
                    <a:pt x="267" y="67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C80474B0-B535-4CBE-8FD9-94D0B52F8D3E}"/>
                </a:ext>
              </a:extLst>
            </p:cNvPr>
            <p:cNvSpPr/>
            <p:nvPr/>
          </p:nvSpPr>
          <p:spPr>
            <a:xfrm>
              <a:off x="5406828" y="3677803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B83353A4-4A48-4FD3-84DA-07B9D302E7B2}"/>
                </a:ext>
              </a:extLst>
            </p:cNvPr>
            <p:cNvSpPr/>
            <p:nvPr/>
          </p:nvSpPr>
          <p:spPr>
            <a:xfrm>
              <a:off x="5427335" y="3732733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DB73E63E-27CB-4C22-A422-2A94717F403A}"/>
                </a:ext>
              </a:extLst>
            </p:cNvPr>
            <p:cNvSpPr/>
            <p:nvPr/>
          </p:nvSpPr>
          <p:spPr>
            <a:xfrm>
              <a:off x="5452110" y="3785540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6A2F2274-AFCB-420C-A7F4-1A9D85E46019}"/>
                </a:ext>
              </a:extLst>
            </p:cNvPr>
            <p:cNvSpPr/>
            <p:nvPr/>
          </p:nvSpPr>
          <p:spPr>
            <a:xfrm>
              <a:off x="5481352" y="3836175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F97D0DF6-37D5-4869-AAF0-2B42BB014593}"/>
                </a:ext>
              </a:extLst>
            </p:cNvPr>
            <p:cNvSpPr/>
            <p:nvPr/>
          </p:nvSpPr>
          <p:spPr>
            <a:xfrm>
              <a:off x="5514594" y="3884066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03272F8A-5578-4925-9D51-C87F7229E6B5}"/>
                </a:ext>
              </a:extLst>
            </p:cNvPr>
            <p:cNvSpPr/>
            <p:nvPr/>
          </p:nvSpPr>
          <p:spPr>
            <a:xfrm>
              <a:off x="5551751" y="3929015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4 w 0"/>
                <a:gd name="connsiteY1" fmla="*/ 1029 h 0"/>
                <a:gd name="connsiteX2" fmla="*/ 0 w 0"/>
                <a:gd name="connsiteY2" fmla="*/ 514 h 0"/>
                <a:gd name="connsiteX3" fmla="*/ 514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8"/>
                    <a:pt x="798" y="1029"/>
                    <a:pt x="514" y="1029"/>
                  </a:cubicBezTo>
                  <a:cubicBezTo>
                    <a:pt x="230" y="1029"/>
                    <a:pt x="0" y="798"/>
                    <a:pt x="0" y="514"/>
                  </a:cubicBezTo>
                  <a:cubicBezTo>
                    <a:pt x="0" y="230"/>
                    <a:pt x="230" y="0"/>
                    <a:pt x="514" y="0"/>
                  </a:cubicBezTo>
                  <a:cubicBezTo>
                    <a:pt x="798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41F203D4-7512-4B2E-9903-F203B6FBB6E7}"/>
                </a:ext>
              </a:extLst>
            </p:cNvPr>
            <p:cNvSpPr/>
            <p:nvPr/>
          </p:nvSpPr>
          <p:spPr>
            <a:xfrm>
              <a:off x="5592280" y="3970411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C92EAF22-3C33-4E2A-8925-4EFE4D66D44E}"/>
                </a:ext>
              </a:extLst>
            </p:cNvPr>
            <p:cNvSpPr/>
            <p:nvPr/>
          </p:nvSpPr>
          <p:spPr>
            <a:xfrm>
              <a:off x="5636428" y="4008491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1" y="2057"/>
                    <a:pt x="0" y="1597"/>
                    <a:pt x="0" y="1029"/>
                  </a:cubicBezTo>
                  <a:cubicBezTo>
                    <a:pt x="0" y="461"/>
                    <a:pt x="461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746126CE-23CA-46A0-BC5F-77C003720911}"/>
                </a:ext>
              </a:extLst>
            </p:cNvPr>
            <p:cNvSpPr/>
            <p:nvPr/>
          </p:nvSpPr>
          <p:spPr>
            <a:xfrm>
              <a:off x="5683739" y="4042877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1" y="2057"/>
                    <a:pt x="0" y="1597"/>
                    <a:pt x="0" y="1029"/>
                  </a:cubicBezTo>
                  <a:cubicBezTo>
                    <a:pt x="0" y="461"/>
                    <a:pt x="461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B1315433-04A5-4BC8-BCCF-4CBD06F1F847}"/>
                </a:ext>
              </a:extLst>
            </p:cNvPr>
            <p:cNvSpPr/>
            <p:nvPr/>
          </p:nvSpPr>
          <p:spPr>
            <a:xfrm>
              <a:off x="5733498" y="4072890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7F9E62F2-3143-42B5-A196-D83F87D20592}"/>
                </a:ext>
              </a:extLst>
            </p:cNvPr>
            <p:cNvSpPr/>
            <p:nvPr/>
          </p:nvSpPr>
          <p:spPr>
            <a:xfrm>
              <a:off x="5785752" y="4098779"/>
              <a:ext cx="9525" cy="9525"/>
            </a:xfrm>
            <a:custGeom>
              <a:avLst/>
              <a:gdLst>
                <a:gd name="connsiteX0" fmla="*/ 2838 w 0"/>
                <a:gd name="connsiteY0" fmla="*/ 1419 h 0"/>
                <a:gd name="connsiteX1" fmla="*/ 1419 w 0"/>
                <a:gd name="connsiteY1" fmla="*/ 2838 h 0"/>
                <a:gd name="connsiteX2" fmla="*/ 0 w 0"/>
                <a:gd name="connsiteY2" fmla="*/ 1419 h 0"/>
                <a:gd name="connsiteX3" fmla="*/ 1419 w 0"/>
                <a:gd name="connsiteY3" fmla="*/ 0 h 0"/>
                <a:gd name="connsiteX4" fmla="*/ 2838 w 0"/>
                <a:gd name="connsiteY4" fmla="*/ 141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838" y="1419"/>
                  </a:moveTo>
                  <a:cubicBezTo>
                    <a:pt x="2838" y="2203"/>
                    <a:pt x="2203" y="2838"/>
                    <a:pt x="1419" y="2838"/>
                  </a:cubicBezTo>
                  <a:cubicBezTo>
                    <a:pt x="635" y="2838"/>
                    <a:pt x="0" y="2203"/>
                    <a:pt x="0" y="1419"/>
                  </a:cubicBezTo>
                  <a:cubicBezTo>
                    <a:pt x="0" y="635"/>
                    <a:pt x="635" y="0"/>
                    <a:pt x="1419" y="0"/>
                  </a:cubicBezTo>
                  <a:cubicBezTo>
                    <a:pt x="2203" y="0"/>
                    <a:pt x="2838" y="635"/>
                    <a:pt x="2838" y="1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0E9ED989-5A8C-49C5-94B1-A87058F3D067}"/>
                </a:ext>
              </a:extLst>
            </p:cNvPr>
            <p:cNvSpPr/>
            <p:nvPr/>
          </p:nvSpPr>
          <p:spPr>
            <a:xfrm>
              <a:off x="5839873" y="4120048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0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63EC43FD-8678-44C4-87FD-A1CD48F972C1}"/>
                </a:ext>
              </a:extLst>
            </p:cNvPr>
            <p:cNvSpPr/>
            <p:nvPr/>
          </p:nvSpPr>
          <p:spPr>
            <a:xfrm>
              <a:off x="5895861" y="4136955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0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B8A91B94-D163-43C6-87BF-36EE798665D5}"/>
                </a:ext>
              </a:extLst>
            </p:cNvPr>
            <p:cNvSpPr/>
            <p:nvPr/>
          </p:nvSpPr>
          <p:spPr>
            <a:xfrm>
              <a:off x="5952677" y="4148719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CE075C2B-2C5B-4D6D-8B7C-4BC4290197CB}"/>
                </a:ext>
              </a:extLst>
            </p:cNvPr>
            <p:cNvSpPr/>
            <p:nvPr/>
          </p:nvSpPr>
          <p:spPr>
            <a:xfrm>
              <a:off x="6011732" y="4157101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1" y="2057"/>
                    <a:pt x="0" y="1597"/>
                    <a:pt x="0" y="1029"/>
                  </a:cubicBezTo>
                  <a:cubicBezTo>
                    <a:pt x="0" y="461"/>
                    <a:pt x="461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3F7685CF-D99E-49CA-9540-F5DF0F164188}"/>
                </a:ext>
              </a:extLst>
            </p:cNvPr>
            <p:cNvSpPr/>
            <p:nvPr/>
          </p:nvSpPr>
          <p:spPr>
            <a:xfrm>
              <a:off x="6068616" y="4204545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2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2"/>
                    <a:pt x="2581" y="5162"/>
                  </a:cubicBezTo>
                  <a:cubicBezTo>
                    <a:pt x="1156" y="5162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D0A3AAAA-07E9-4DD9-AF42-ED71859B7E4D}"/>
                </a:ext>
              </a:extLst>
            </p:cNvPr>
            <p:cNvSpPr/>
            <p:nvPr/>
          </p:nvSpPr>
          <p:spPr>
            <a:xfrm>
              <a:off x="6126671" y="4201849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0" y="5944"/>
                    <a:pt x="0" y="4613"/>
                    <a:pt x="0" y="2972"/>
                  </a:cubicBezTo>
                  <a:cubicBezTo>
                    <a:pt x="0" y="1331"/>
                    <a:pt x="1331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64D4E47B-510F-43C5-9B99-FA75D6292E42}"/>
                </a:ext>
              </a:extLst>
            </p:cNvPr>
            <p:cNvSpPr/>
            <p:nvPr/>
          </p:nvSpPr>
          <p:spPr>
            <a:xfrm>
              <a:off x="6184363" y="4194591"/>
              <a:ext cx="9525" cy="9525"/>
            </a:xfrm>
            <a:custGeom>
              <a:avLst/>
              <a:gdLst>
                <a:gd name="connsiteX0" fmla="*/ 6725 w 0"/>
                <a:gd name="connsiteY0" fmla="*/ 3362 h 0"/>
                <a:gd name="connsiteX1" fmla="*/ 3362 w 0"/>
                <a:gd name="connsiteY1" fmla="*/ 6725 h 0"/>
                <a:gd name="connsiteX2" fmla="*/ 0 w 0"/>
                <a:gd name="connsiteY2" fmla="*/ 3362 h 0"/>
                <a:gd name="connsiteX3" fmla="*/ 3362 w 0"/>
                <a:gd name="connsiteY3" fmla="*/ 0 h 0"/>
                <a:gd name="connsiteX4" fmla="*/ 6725 w 0"/>
                <a:gd name="connsiteY4" fmla="*/ 33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25" y="3362"/>
                  </a:moveTo>
                  <a:cubicBezTo>
                    <a:pt x="6725" y="5219"/>
                    <a:pt x="5219" y="6725"/>
                    <a:pt x="3362" y="6725"/>
                  </a:cubicBezTo>
                  <a:cubicBezTo>
                    <a:pt x="1505" y="6725"/>
                    <a:pt x="0" y="5219"/>
                    <a:pt x="0" y="3362"/>
                  </a:cubicBezTo>
                  <a:cubicBezTo>
                    <a:pt x="0" y="1505"/>
                    <a:pt x="1506" y="0"/>
                    <a:pt x="3362" y="0"/>
                  </a:cubicBezTo>
                  <a:cubicBezTo>
                    <a:pt x="5219" y="0"/>
                    <a:pt x="6725" y="1505"/>
                    <a:pt x="6725" y="33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0A997769-3E6A-4A2E-AC0C-63F67C861836}"/>
                </a:ext>
              </a:extLst>
            </p:cNvPr>
            <p:cNvSpPr/>
            <p:nvPr/>
          </p:nvSpPr>
          <p:spPr>
            <a:xfrm>
              <a:off x="6238237" y="4179694"/>
              <a:ext cx="9525" cy="9525"/>
            </a:xfrm>
            <a:custGeom>
              <a:avLst/>
              <a:gdLst>
                <a:gd name="connsiteX0" fmla="*/ 13678 w 9525"/>
                <a:gd name="connsiteY0" fmla="*/ 6839 h 9525"/>
                <a:gd name="connsiteX1" fmla="*/ 6839 w 9525"/>
                <a:gd name="connsiteY1" fmla="*/ 13678 h 9525"/>
                <a:gd name="connsiteX2" fmla="*/ 0 w 9525"/>
                <a:gd name="connsiteY2" fmla="*/ 6839 h 9525"/>
                <a:gd name="connsiteX3" fmla="*/ 6839 w 9525"/>
                <a:gd name="connsiteY3" fmla="*/ 0 h 9525"/>
                <a:gd name="connsiteX4" fmla="*/ 13678 w 9525"/>
                <a:gd name="connsiteY4" fmla="*/ 68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678" y="6839"/>
                  </a:moveTo>
                  <a:cubicBezTo>
                    <a:pt x="13678" y="10616"/>
                    <a:pt x="10616" y="13678"/>
                    <a:pt x="6839" y="13678"/>
                  </a:cubicBezTo>
                  <a:cubicBezTo>
                    <a:pt x="3062" y="13678"/>
                    <a:pt x="0" y="10616"/>
                    <a:pt x="0" y="6839"/>
                  </a:cubicBezTo>
                  <a:cubicBezTo>
                    <a:pt x="0" y="3062"/>
                    <a:pt x="3062" y="0"/>
                    <a:pt x="6839" y="0"/>
                  </a:cubicBezTo>
                  <a:cubicBezTo>
                    <a:pt x="10616" y="0"/>
                    <a:pt x="13678" y="3062"/>
                    <a:pt x="13678" y="68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5F3811F9-DBAF-4A95-9C56-12EDD8FC5746}"/>
                </a:ext>
              </a:extLst>
            </p:cNvPr>
            <p:cNvSpPr/>
            <p:nvPr/>
          </p:nvSpPr>
          <p:spPr>
            <a:xfrm>
              <a:off x="6299568" y="4168864"/>
              <a:ext cx="9525" cy="9525"/>
            </a:xfrm>
            <a:custGeom>
              <a:avLst/>
              <a:gdLst>
                <a:gd name="connsiteX0" fmla="*/ 3600 w 0"/>
                <a:gd name="connsiteY0" fmla="*/ 1800 h 0"/>
                <a:gd name="connsiteX1" fmla="*/ 1800 w 0"/>
                <a:gd name="connsiteY1" fmla="*/ 3600 h 0"/>
                <a:gd name="connsiteX2" fmla="*/ 0 w 0"/>
                <a:gd name="connsiteY2" fmla="*/ 1800 h 0"/>
                <a:gd name="connsiteX3" fmla="*/ 1800 w 0"/>
                <a:gd name="connsiteY3" fmla="*/ 0 h 0"/>
                <a:gd name="connsiteX4" fmla="*/ 3600 w 0"/>
                <a:gd name="connsiteY4" fmla="*/ 18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00" y="1800"/>
                  </a:moveTo>
                  <a:cubicBezTo>
                    <a:pt x="3600" y="2795"/>
                    <a:pt x="2794" y="3600"/>
                    <a:pt x="1800" y="3600"/>
                  </a:cubicBezTo>
                  <a:cubicBezTo>
                    <a:pt x="806" y="3600"/>
                    <a:pt x="0" y="2794"/>
                    <a:pt x="0" y="1800"/>
                  </a:cubicBezTo>
                  <a:cubicBezTo>
                    <a:pt x="0" y="806"/>
                    <a:pt x="806" y="0"/>
                    <a:pt x="1800" y="0"/>
                  </a:cubicBezTo>
                  <a:cubicBezTo>
                    <a:pt x="2795" y="0"/>
                    <a:pt x="3600" y="806"/>
                    <a:pt x="3600" y="1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B557D4D7-97DD-427D-80B1-2209DE1C7230}"/>
                </a:ext>
              </a:extLst>
            </p:cNvPr>
            <p:cNvSpPr/>
            <p:nvPr/>
          </p:nvSpPr>
          <p:spPr>
            <a:xfrm>
              <a:off x="6352356" y="4146547"/>
              <a:ext cx="9525" cy="9525"/>
            </a:xfrm>
            <a:custGeom>
              <a:avLst/>
              <a:gdLst>
                <a:gd name="connsiteX0" fmla="*/ 7753 w 0"/>
                <a:gd name="connsiteY0" fmla="*/ 3877 h 0"/>
                <a:gd name="connsiteX1" fmla="*/ 3877 w 0"/>
                <a:gd name="connsiteY1" fmla="*/ 7753 h 0"/>
                <a:gd name="connsiteX2" fmla="*/ 0 w 0"/>
                <a:gd name="connsiteY2" fmla="*/ 3877 h 0"/>
                <a:gd name="connsiteX3" fmla="*/ 3877 w 0"/>
                <a:gd name="connsiteY3" fmla="*/ 0 h 0"/>
                <a:gd name="connsiteX4" fmla="*/ 7753 w 0"/>
                <a:gd name="connsiteY4" fmla="*/ 387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53" y="3877"/>
                  </a:moveTo>
                  <a:cubicBezTo>
                    <a:pt x="7753" y="6018"/>
                    <a:pt x="6018" y="7753"/>
                    <a:pt x="3877" y="7753"/>
                  </a:cubicBezTo>
                  <a:cubicBezTo>
                    <a:pt x="1736" y="7753"/>
                    <a:pt x="0" y="6018"/>
                    <a:pt x="0" y="3877"/>
                  </a:cubicBezTo>
                  <a:cubicBezTo>
                    <a:pt x="0" y="1736"/>
                    <a:pt x="1736" y="0"/>
                    <a:pt x="3877" y="0"/>
                  </a:cubicBezTo>
                  <a:cubicBezTo>
                    <a:pt x="6018" y="0"/>
                    <a:pt x="7753" y="1736"/>
                    <a:pt x="7753" y="38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7F7DAF1A-AD49-4EAF-9574-5CF9738EAED7}"/>
                </a:ext>
              </a:extLst>
            </p:cNvPr>
            <p:cNvSpPr/>
            <p:nvPr/>
          </p:nvSpPr>
          <p:spPr>
            <a:xfrm>
              <a:off x="6406496" y="4123096"/>
              <a:ext cx="9525" cy="9525"/>
            </a:xfrm>
            <a:custGeom>
              <a:avLst/>
              <a:gdLst>
                <a:gd name="connsiteX0" fmla="*/ 5677 w 0"/>
                <a:gd name="connsiteY0" fmla="*/ 2839 h 0"/>
                <a:gd name="connsiteX1" fmla="*/ 2838 w 0"/>
                <a:gd name="connsiteY1" fmla="*/ 5677 h 0"/>
                <a:gd name="connsiteX2" fmla="*/ 0 w 0"/>
                <a:gd name="connsiteY2" fmla="*/ 2839 h 0"/>
                <a:gd name="connsiteX3" fmla="*/ 2838 w 0"/>
                <a:gd name="connsiteY3" fmla="*/ 0 h 0"/>
                <a:gd name="connsiteX4" fmla="*/ 5677 w 0"/>
                <a:gd name="connsiteY4" fmla="*/ 283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77" y="2839"/>
                  </a:moveTo>
                  <a:cubicBezTo>
                    <a:pt x="5677" y="4406"/>
                    <a:pt x="4406" y="5677"/>
                    <a:pt x="2838" y="5677"/>
                  </a:cubicBezTo>
                  <a:cubicBezTo>
                    <a:pt x="1271" y="5677"/>
                    <a:pt x="0" y="4406"/>
                    <a:pt x="0" y="2839"/>
                  </a:cubicBezTo>
                  <a:cubicBezTo>
                    <a:pt x="0" y="1271"/>
                    <a:pt x="1271" y="0"/>
                    <a:pt x="2838" y="0"/>
                  </a:cubicBezTo>
                  <a:cubicBezTo>
                    <a:pt x="4406" y="0"/>
                    <a:pt x="5677" y="1271"/>
                    <a:pt x="5677" y="28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84E57BD2-3D76-44DC-9327-6BC7957E160F}"/>
                </a:ext>
              </a:extLst>
            </p:cNvPr>
            <p:cNvSpPr/>
            <p:nvPr/>
          </p:nvSpPr>
          <p:spPr>
            <a:xfrm>
              <a:off x="6455597" y="4092588"/>
              <a:ext cx="9525" cy="9525"/>
            </a:xfrm>
            <a:custGeom>
              <a:avLst/>
              <a:gdLst>
                <a:gd name="connsiteX0" fmla="*/ 9544 w 9525"/>
                <a:gd name="connsiteY0" fmla="*/ 4772 h 9525"/>
                <a:gd name="connsiteX1" fmla="*/ 4772 w 9525"/>
                <a:gd name="connsiteY1" fmla="*/ 9544 h 9525"/>
                <a:gd name="connsiteX2" fmla="*/ 0 w 9525"/>
                <a:gd name="connsiteY2" fmla="*/ 4772 h 9525"/>
                <a:gd name="connsiteX3" fmla="*/ 4772 w 9525"/>
                <a:gd name="connsiteY3" fmla="*/ 0 h 9525"/>
                <a:gd name="connsiteX4" fmla="*/ 9544 w 9525"/>
                <a:gd name="connsiteY4" fmla="*/ 47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544" y="4772"/>
                  </a:moveTo>
                  <a:cubicBezTo>
                    <a:pt x="9544" y="7408"/>
                    <a:pt x="7408" y="9544"/>
                    <a:pt x="4772" y="9544"/>
                  </a:cubicBezTo>
                  <a:cubicBezTo>
                    <a:pt x="2137" y="9544"/>
                    <a:pt x="0" y="7408"/>
                    <a:pt x="0" y="4772"/>
                  </a:cubicBezTo>
                  <a:cubicBezTo>
                    <a:pt x="0" y="2137"/>
                    <a:pt x="2136" y="0"/>
                    <a:pt x="4772" y="0"/>
                  </a:cubicBezTo>
                  <a:cubicBezTo>
                    <a:pt x="7407" y="0"/>
                    <a:pt x="9544" y="2136"/>
                    <a:pt x="9544" y="4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6EF731B7-65C2-4778-96AC-E2E5D6A59DB2}"/>
                </a:ext>
              </a:extLst>
            </p:cNvPr>
            <p:cNvSpPr/>
            <p:nvPr/>
          </p:nvSpPr>
          <p:spPr>
            <a:xfrm>
              <a:off x="6504099" y="4059965"/>
              <a:ext cx="9525" cy="9525"/>
            </a:xfrm>
            <a:custGeom>
              <a:avLst/>
              <a:gdLst>
                <a:gd name="connsiteX0" fmla="*/ 9811 w 9525"/>
                <a:gd name="connsiteY0" fmla="*/ 4905 h 9525"/>
                <a:gd name="connsiteX1" fmla="*/ 4905 w 9525"/>
                <a:gd name="connsiteY1" fmla="*/ 9811 h 9525"/>
                <a:gd name="connsiteX2" fmla="*/ 0 w 9525"/>
                <a:gd name="connsiteY2" fmla="*/ 4905 h 9525"/>
                <a:gd name="connsiteX3" fmla="*/ 4905 w 9525"/>
                <a:gd name="connsiteY3" fmla="*/ 0 h 9525"/>
                <a:gd name="connsiteX4" fmla="*/ 9811 w 9525"/>
                <a:gd name="connsiteY4" fmla="*/ 490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811" y="4905"/>
                  </a:moveTo>
                  <a:cubicBezTo>
                    <a:pt x="9811" y="7614"/>
                    <a:pt x="7615" y="9811"/>
                    <a:pt x="4905" y="9811"/>
                  </a:cubicBezTo>
                  <a:cubicBezTo>
                    <a:pt x="2196" y="9811"/>
                    <a:pt x="0" y="7614"/>
                    <a:pt x="0" y="4905"/>
                  </a:cubicBezTo>
                  <a:cubicBezTo>
                    <a:pt x="0" y="2196"/>
                    <a:pt x="2196" y="0"/>
                    <a:pt x="4905" y="0"/>
                  </a:cubicBezTo>
                  <a:cubicBezTo>
                    <a:pt x="7615" y="0"/>
                    <a:pt x="9811" y="2196"/>
                    <a:pt x="9811" y="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8DA81AFC-7BFC-4346-8C1E-52B8F8323B25}"/>
                </a:ext>
              </a:extLst>
            </p:cNvPr>
            <p:cNvSpPr/>
            <p:nvPr/>
          </p:nvSpPr>
          <p:spPr>
            <a:xfrm>
              <a:off x="6549628" y="4023360"/>
              <a:ext cx="9525" cy="9525"/>
            </a:xfrm>
            <a:custGeom>
              <a:avLst/>
              <a:gdLst>
                <a:gd name="connsiteX0" fmla="*/ 10592 w 9525"/>
                <a:gd name="connsiteY0" fmla="*/ 5296 h 9525"/>
                <a:gd name="connsiteX1" fmla="*/ 5296 w 9525"/>
                <a:gd name="connsiteY1" fmla="*/ 10592 h 9525"/>
                <a:gd name="connsiteX2" fmla="*/ 0 w 9525"/>
                <a:gd name="connsiteY2" fmla="*/ 5296 h 9525"/>
                <a:gd name="connsiteX3" fmla="*/ 5296 w 9525"/>
                <a:gd name="connsiteY3" fmla="*/ 0 h 9525"/>
                <a:gd name="connsiteX4" fmla="*/ 10592 w 9525"/>
                <a:gd name="connsiteY4" fmla="*/ 52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592" y="5296"/>
                  </a:moveTo>
                  <a:cubicBezTo>
                    <a:pt x="10592" y="8221"/>
                    <a:pt x="8221" y="10592"/>
                    <a:pt x="5296" y="10592"/>
                  </a:cubicBezTo>
                  <a:cubicBezTo>
                    <a:pt x="2371" y="10592"/>
                    <a:pt x="0" y="8221"/>
                    <a:pt x="0" y="5296"/>
                  </a:cubicBezTo>
                  <a:cubicBezTo>
                    <a:pt x="0" y="2371"/>
                    <a:pt x="2371" y="0"/>
                    <a:pt x="5296" y="0"/>
                  </a:cubicBezTo>
                  <a:cubicBezTo>
                    <a:pt x="8221" y="0"/>
                    <a:pt x="10592" y="2371"/>
                    <a:pt x="10592" y="5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0CE020F2-AB6D-4AF4-AD09-AD2265DBA0A6}"/>
                </a:ext>
              </a:extLst>
            </p:cNvPr>
            <p:cNvSpPr/>
            <p:nvPr/>
          </p:nvSpPr>
          <p:spPr>
            <a:xfrm>
              <a:off x="6594777" y="3985860"/>
              <a:ext cx="9525" cy="9525"/>
            </a:xfrm>
            <a:custGeom>
              <a:avLst/>
              <a:gdLst>
                <a:gd name="connsiteX0" fmla="*/ 6191 w 0"/>
                <a:gd name="connsiteY0" fmla="*/ 3096 h 0"/>
                <a:gd name="connsiteX1" fmla="*/ 3096 w 0"/>
                <a:gd name="connsiteY1" fmla="*/ 6191 h 0"/>
                <a:gd name="connsiteX2" fmla="*/ 0 w 0"/>
                <a:gd name="connsiteY2" fmla="*/ 3096 h 0"/>
                <a:gd name="connsiteX3" fmla="*/ 3096 w 0"/>
                <a:gd name="connsiteY3" fmla="*/ 0 h 0"/>
                <a:gd name="connsiteX4" fmla="*/ 6191 w 0"/>
                <a:gd name="connsiteY4" fmla="*/ 30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191" y="3096"/>
                  </a:moveTo>
                  <a:cubicBezTo>
                    <a:pt x="6191" y="4805"/>
                    <a:pt x="4805" y="6191"/>
                    <a:pt x="3096" y="6191"/>
                  </a:cubicBezTo>
                  <a:cubicBezTo>
                    <a:pt x="1386" y="6191"/>
                    <a:pt x="0" y="4805"/>
                    <a:pt x="0" y="3096"/>
                  </a:cubicBezTo>
                  <a:cubicBezTo>
                    <a:pt x="0" y="1386"/>
                    <a:pt x="1386" y="0"/>
                    <a:pt x="3096" y="0"/>
                  </a:cubicBezTo>
                  <a:cubicBezTo>
                    <a:pt x="4805" y="0"/>
                    <a:pt x="6191" y="1386"/>
                    <a:pt x="6191" y="3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D0D3227B-95B1-44E7-AB13-AB9C207141E0}"/>
                </a:ext>
              </a:extLst>
            </p:cNvPr>
            <p:cNvSpPr/>
            <p:nvPr/>
          </p:nvSpPr>
          <p:spPr>
            <a:xfrm>
              <a:off x="6630991" y="3939426"/>
              <a:ext cx="9525" cy="9525"/>
            </a:xfrm>
            <a:custGeom>
              <a:avLst/>
              <a:gdLst>
                <a:gd name="connsiteX0" fmla="*/ 13164 w 9525"/>
                <a:gd name="connsiteY0" fmla="*/ 6582 h 9525"/>
                <a:gd name="connsiteX1" fmla="*/ 6582 w 9525"/>
                <a:gd name="connsiteY1" fmla="*/ 13164 h 9525"/>
                <a:gd name="connsiteX2" fmla="*/ 0 w 9525"/>
                <a:gd name="connsiteY2" fmla="*/ 6582 h 9525"/>
                <a:gd name="connsiteX3" fmla="*/ 6582 w 9525"/>
                <a:gd name="connsiteY3" fmla="*/ 0 h 9525"/>
                <a:gd name="connsiteX4" fmla="*/ 13164 w 9525"/>
                <a:gd name="connsiteY4" fmla="*/ 65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164" y="6582"/>
                  </a:moveTo>
                  <a:cubicBezTo>
                    <a:pt x="13164" y="10217"/>
                    <a:pt x="10217" y="13164"/>
                    <a:pt x="6582" y="13164"/>
                  </a:cubicBezTo>
                  <a:cubicBezTo>
                    <a:pt x="2947" y="13164"/>
                    <a:pt x="0" y="10217"/>
                    <a:pt x="0" y="6582"/>
                  </a:cubicBezTo>
                  <a:cubicBezTo>
                    <a:pt x="0" y="2947"/>
                    <a:pt x="2947" y="0"/>
                    <a:pt x="6582" y="0"/>
                  </a:cubicBezTo>
                  <a:cubicBezTo>
                    <a:pt x="10217" y="0"/>
                    <a:pt x="13164" y="2947"/>
                    <a:pt x="13164" y="65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40C5D0DE-392A-4E81-8EB4-3E0739ACFACF}"/>
                </a:ext>
              </a:extLst>
            </p:cNvPr>
            <p:cNvSpPr/>
            <p:nvPr/>
          </p:nvSpPr>
          <p:spPr>
            <a:xfrm>
              <a:off x="6666681" y="3892982"/>
              <a:ext cx="9525" cy="9525"/>
            </a:xfrm>
            <a:custGeom>
              <a:avLst/>
              <a:gdLst>
                <a:gd name="connsiteX0" fmla="*/ 14192 w 9525"/>
                <a:gd name="connsiteY0" fmla="*/ 7096 h 9525"/>
                <a:gd name="connsiteX1" fmla="*/ 7096 w 9525"/>
                <a:gd name="connsiteY1" fmla="*/ 14192 h 9525"/>
                <a:gd name="connsiteX2" fmla="*/ 0 w 9525"/>
                <a:gd name="connsiteY2" fmla="*/ 7096 h 9525"/>
                <a:gd name="connsiteX3" fmla="*/ 7096 w 9525"/>
                <a:gd name="connsiteY3" fmla="*/ 0 h 9525"/>
                <a:gd name="connsiteX4" fmla="*/ 14192 w 9525"/>
                <a:gd name="connsiteY4" fmla="*/ 7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192" y="7096"/>
                  </a:moveTo>
                  <a:cubicBezTo>
                    <a:pt x="14192" y="11015"/>
                    <a:pt x="11015" y="14192"/>
                    <a:pt x="7096" y="14192"/>
                  </a:cubicBezTo>
                  <a:cubicBezTo>
                    <a:pt x="3177" y="14192"/>
                    <a:pt x="0" y="11015"/>
                    <a:pt x="0" y="7096"/>
                  </a:cubicBezTo>
                  <a:cubicBezTo>
                    <a:pt x="0" y="3177"/>
                    <a:pt x="3177" y="0"/>
                    <a:pt x="7096" y="0"/>
                  </a:cubicBezTo>
                  <a:cubicBezTo>
                    <a:pt x="11015" y="0"/>
                    <a:pt x="14192" y="3177"/>
                    <a:pt x="14192" y="7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0D762DF0-31A1-4042-BDF9-C1EFD64A4664}"/>
                </a:ext>
              </a:extLst>
            </p:cNvPr>
            <p:cNvSpPr/>
            <p:nvPr/>
          </p:nvSpPr>
          <p:spPr>
            <a:xfrm>
              <a:off x="6699571" y="3844757"/>
              <a:ext cx="9525" cy="9525"/>
            </a:xfrm>
            <a:custGeom>
              <a:avLst/>
              <a:gdLst>
                <a:gd name="connsiteX0" fmla="*/ 13411 w 9525"/>
                <a:gd name="connsiteY0" fmla="*/ 6706 h 9525"/>
                <a:gd name="connsiteX1" fmla="*/ 6706 w 9525"/>
                <a:gd name="connsiteY1" fmla="*/ 13411 h 9525"/>
                <a:gd name="connsiteX2" fmla="*/ 0 w 9525"/>
                <a:gd name="connsiteY2" fmla="*/ 6706 h 9525"/>
                <a:gd name="connsiteX3" fmla="*/ 6706 w 9525"/>
                <a:gd name="connsiteY3" fmla="*/ 0 h 9525"/>
                <a:gd name="connsiteX4" fmla="*/ 13411 w 9525"/>
                <a:gd name="connsiteY4" fmla="*/ 67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411" y="6706"/>
                  </a:moveTo>
                  <a:cubicBezTo>
                    <a:pt x="13411" y="10409"/>
                    <a:pt x="10409" y="13411"/>
                    <a:pt x="6706" y="13411"/>
                  </a:cubicBezTo>
                  <a:cubicBezTo>
                    <a:pt x="3002" y="13411"/>
                    <a:pt x="0" y="10409"/>
                    <a:pt x="0" y="6706"/>
                  </a:cubicBezTo>
                  <a:cubicBezTo>
                    <a:pt x="0" y="3002"/>
                    <a:pt x="3002" y="0"/>
                    <a:pt x="6706" y="0"/>
                  </a:cubicBezTo>
                  <a:cubicBezTo>
                    <a:pt x="10409" y="0"/>
                    <a:pt x="13411" y="3002"/>
                    <a:pt x="13411" y="67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835AB7EF-5D96-4F00-A9F7-DB92CB881F9C}"/>
                </a:ext>
              </a:extLst>
            </p:cNvPr>
            <p:cNvSpPr/>
            <p:nvPr/>
          </p:nvSpPr>
          <p:spPr>
            <a:xfrm>
              <a:off x="6727889" y="3793465"/>
              <a:ext cx="9525" cy="9525"/>
            </a:xfrm>
            <a:custGeom>
              <a:avLst/>
              <a:gdLst>
                <a:gd name="connsiteX0" fmla="*/ 13926 w 9525"/>
                <a:gd name="connsiteY0" fmla="*/ 6963 h 9525"/>
                <a:gd name="connsiteX1" fmla="*/ 6963 w 9525"/>
                <a:gd name="connsiteY1" fmla="*/ 13926 h 9525"/>
                <a:gd name="connsiteX2" fmla="*/ 0 w 9525"/>
                <a:gd name="connsiteY2" fmla="*/ 6963 h 9525"/>
                <a:gd name="connsiteX3" fmla="*/ 6963 w 9525"/>
                <a:gd name="connsiteY3" fmla="*/ 0 h 9525"/>
                <a:gd name="connsiteX4" fmla="*/ 13926 w 9525"/>
                <a:gd name="connsiteY4" fmla="*/ 69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926" y="6963"/>
                  </a:moveTo>
                  <a:cubicBezTo>
                    <a:pt x="13926" y="10808"/>
                    <a:pt x="10808" y="13926"/>
                    <a:pt x="6963" y="13926"/>
                  </a:cubicBezTo>
                  <a:cubicBezTo>
                    <a:pt x="3117" y="13926"/>
                    <a:pt x="0" y="10808"/>
                    <a:pt x="0" y="6963"/>
                  </a:cubicBezTo>
                  <a:cubicBezTo>
                    <a:pt x="0" y="3117"/>
                    <a:pt x="3117" y="0"/>
                    <a:pt x="6963" y="0"/>
                  </a:cubicBezTo>
                  <a:cubicBezTo>
                    <a:pt x="10808" y="0"/>
                    <a:pt x="13926" y="3117"/>
                    <a:pt x="13926" y="69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34A7F45F-3402-4C35-98BB-57353CF766AB}"/>
                </a:ext>
              </a:extLst>
            </p:cNvPr>
            <p:cNvSpPr/>
            <p:nvPr/>
          </p:nvSpPr>
          <p:spPr>
            <a:xfrm>
              <a:off x="6751463" y="3739448"/>
              <a:ext cx="9525" cy="9525"/>
            </a:xfrm>
            <a:custGeom>
              <a:avLst/>
              <a:gdLst>
                <a:gd name="connsiteX0" fmla="*/ 15754 w 9525"/>
                <a:gd name="connsiteY0" fmla="*/ 7877 h 9525"/>
                <a:gd name="connsiteX1" fmla="*/ 7877 w 9525"/>
                <a:gd name="connsiteY1" fmla="*/ 15754 h 9525"/>
                <a:gd name="connsiteX2" fmla="*/ 0 w 9525"/>
                <a:gd name="connsiteY2" fmla="*/ 7877 h 9525"/>
                <a:gd name="connsiteX3" fmla="*/ 7877 w 9525"/>
                <a:gd name="connsiteY3" fmla="*/ 0 h 9525"/>
                <a:gd name="connsiteX4" fmla="*/ 15754 w 9525"/>
                <a:gd name="connsiteY4" fmla="*/ 78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5754" y="7877"/>
                  </a:moveTo>
                  <a:cubicBezTo>
                    <a:pt x="15754" y="12228"/>
                    <a:pt x="12228" y="15754"/>
                    <a:pt x="7877" y="15754"/>
                  </a:cubicBezTo>
                  <a:cubicBezTo>
                    <a:pt x="3527" y="15754"/>
                    <a:pt x="0" y="12228"/>
                    <a:pt x="0" y="7877"/>
                  </a:cubicBezTo>
                  <a:cubicBezTo>
                    <a:pt x="0" y="3527"/>
                    <a:pt x="3527" y="0"/>
                    <a:pt x="7877" y="0"/>
                  </a:cubicBezTo>
                  <a:cubicBezTo>
                    <a:pt x="12228" y="0"/>
                    <a:pt x="15754" y="3527"/>
                    <a:pt x="15754" y="78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287F78F-519F-49EE-B635-E52EC574BCD6}"/>
                </a:ext>
              </a:extLst>
            </p:cNvPr>
            <p:cNvSpPr/>
            <p:nvPr/>
          </p:nvSpPr>
          <p:spPr>
            <a:xfrm>
              <a:off x="6771961" y="3684832"/>
              <a:ext cx="9525" cy="9525"/>
            </a:xfrm>
            <a:custGeom>
              <a:avLst/>
              <a:gdLst>
                <a:gd name="connsiteX0" fmla="*/ 15221 w 9525"/>
                <a:gd name="connsiteY0" fmla="*/ 7611 h 9525"/>
                <a:gd name="connsiteX1" fmla="*/ 7611 w 9525"/>
                <a:gd name="connsiteY1" fmla="*/ 15221 h 9525"/>
                <a:gd name="connsiteX2" fmla="*/ 0 w 9525"/>
                <a:gd name="connsiteY2" fmla="*/ 7611 h 9525"/>
                <a:gd name="connsiteX3" fmla="*/ 7611 w 9525"/>
                <a:gd name="connsiteY3" fmla="*/ 0 h 9525"/>
                <a:gd name="connsiteX4" fmla="*/ 15221 w 9525"/>
                <a:gd name="connsiteY4" fmla="*/ 761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5221" y="7611"/>
                  </a:moveTo>
                  <a:cubicBezTo>
                    <a:pt x="15221" y="11814"/>
                    <a:pt x="11814" y="15221"/>
                    <a:pt x="7611" y="15221"/>
                  </a:cubicBezTo>
                  <a:cubicBezTo>
                    <a:pt x="3407" y="15221"/>
                    <a:pt x="0" y="11814"/>
                    <a:pt x="0" y="7611"/>
                  </a:cubicBezTo>
                  <a:cubicBezTo>
                    <a:pt x="0" y="3407"/>
                    <a:pt x="3407" y="0"/>
                    <a:pt x="7611" y="0"/>
                  </a:cubicBezTo>
                  <a:cubicBezTo>
                    <a:pt x="11814" y="0"/>
                    <a:pt x="15221" y="3407"/>
                    <a:pt x="15221" y="76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D875B6F2-5C6B-4768-8D3A-0FAA26D276CE}"/>
                </a:ext>
              </a:extLst>
            </p:cNvPr>
            <p:cNvSpPr/>
            <p:nvPr/>
          </p:nvSpPr>
          <p:spPr>
            <a:xfrm>
              <a:off x="6788344" y="3629044"/>
              <a:ext cx="9525" cy="9525"/>
            </a:xfrm>
            <a:custGeom>
              <a:avLst/>
              <a:gdLst>
                <a:gd name="connsiteX0" fmla="*/ 14211 w 9525"/>
                <a:gd name="connsiteY0" fmla="*/ 7106 h 9525"/>
                <a:gd name="connsiteX1" fmla="*/ 7106 w 9525"/>
                <a:gd name="connsiteY1" fmla="*/ 14211 h 9525"/>
                <a:gd name="connsiteX2" fmla="*/ 0 w 9525"/>
                <a:gd name="connsiteY2" fmla="*/ 7106 h 9525"/>
                <a:gd name="connsiteX3" fmla="*/ 7106 w 9525"/>
                <a:gd name="connsiteY3" fmla="*/ 0 h 9525"/>
                <a:gd name="connsiteX4" fmla="*/ 14211 w 9525"/>
                <a:gd name="connsiteY4" fmla="*/ 71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211" y="7106"/>
                  </a:moveTo>
                  <a:cubicBezTo>
                    <a:pt x="14211" y="11030"/>
                    <a:pt x="11030" y="14211"/>
                    <a:pt x="7106" y="14211"/>
                  </a:cubicBezTo>
                  <a:cubicBezTo>
                    <a:pt x="3181" y="14211"/>
                    <a:pt x="0" y="11030"/>
                    <a:pt x="0" y="7106"/>
                  </a:cubicBezTo>
                  <a:cubicBezTo>
                    <a:pt x="0" y="3181"/>
                    <a:pt x="3181" y="0"/>
                    <a:pt x="7106" y="0"/>
                  </a:cubicBezTo>
                  <a:cubicBezTo>
                    <a:pt x="11030" y="0"/>
                    <a:pt x="14211" y="3181"/>
                    <a:pt x="14211" y="71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5AE3EA75-DC73-43A1-890D-97755A6E66F3}"/>
                </a:ext>
              </a:extLst>
            </p:cNvPr>
            <p:cNvSpPr/>
            <p:nvPr/>
          </p:nvSpPr>
          <p:spPr>
            <a:xfrm>
              <a:off x="6798859" y="3570799"/>
              <a:ext cx="9525" cy="9525"/>
            </a:xfrm>
            <a:custGeom>
              <a:avLst/>
              <a:gdLst>
                <a:gd name="connsiteX0" fmla="*/ 16002 w 9525"/>
                <a:gd name="connsiteY0" fmla="*/ 8001 h 9525"/>
                <a:gd name="connsiteX1" fmla="*/ 8001 w 9525"/>
                <a:gd name="connsiteY1" fmla="*/ 16002 h 9525"/>
                <a:gd name="connsiteX2" fmla="*/ 0 w 9525"/>
                <a:gd name="connsiteY2" fmla="*/ 8001 h 9525"/>
                <a:gd name="connsiteX3" fmla="*/ 8001 w 9525"/>
                <a:gd name="connsiteY3" fmla="*/ 0 h 9525"/>
                <a:gd name="connsiteX4" fmla="*/ 16002 w 9525"/>
                <a:gd name="connsiteY4" fmla="*/ 8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002" y="8001"/>
                  </a:moveTo>
                  <a:cubicBezTo>
                    <a:pt x="16002" y="12420"/>
                    <a:pt x="12420" y="16002"/>
                    <a:pt x="8001" y="16002"/>
                  </a:cubicBezTo>
                  <a:cubicBezTo>
                    <a:pt x="3582" y="16002"/>
                    <a:pt x="0" y="12420"/>
                    <a:pt x="0" y="8001"/>
                  </a:cubicBezTo>
                  <a:cubicBezTo>
                    <a:pt x="0" y="3582"/>
                    <a:pt x="3582" y="0"/>
                    <a:pt x="8001" y="0"/>
                  </a:cubicBezTo>
                  <a:cubicBezTo>
                    <a:pt x="12420" y="0"/>
                    <a:pt x="16002" y="3582"/>
                    <a:pt x="16002" y="8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6C5AF0ED-4197-4F09-939F-67CFB07FFBCB}"/>
                </a:ext>
              </a:extLst>
            </p:cNvPr>
            <p:cNvSpPr/>
            <p:nvPr/>
          </p:nvSpPr>
          <p:spPr>
            <a:xfrm>
              <a:off x="6806117" y="3513096"/>
              <a:ext cx="9525" cy="9525"/>
            </a:xfrm>
            <a:custGeom>
              <a:avLst/>
              <a:gdLst>
                <a:gd name="connsiteX0" fmla="*/ 15240 w 9525"/>
                <a:gd name="connsiteY0" fmla="*/ 7620 h 9525"/>
                <a:gd name="connsiteX1" fmla="*/ 7620 w 9525"/>
                <a:gd name="connsiteY1" fmla="*/ 15240 h 9525"/>
                <a:gd name="connsiteX2" fmla="*/ 0 w 9525"/>
                <a:gd name="connsiteY2" fmla="*/ 7620 h 9525"/>
                <a:gd name="connsiteX3" fmla="*/ 7620 w 9525"/>
                <a:gd name="connsiteY3" fmla="*/ 0 h 9525"/>
                <a:gd name="connsiteX4" fmla="*/ 15240 w 9525"/>
                <a:gd name="connsiteY4" fmla="*/ 76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5240" y="7620"/>
                  </a:moveTo>
                  <a:cubicBezTo>
                    <a:pt x="15240" y="11828"/>
                    <a:pt x="11828" y="15240"/>
                    <a:pt x="7620" y="15240"/>
                  </a:cubicBezTo>
                  <a:cubicBezTo>
                    <a:pt x="3412" y="15240"/>
                    <a:pt x="0" y="11828"/>
                    <a:pt x="0" y="7620"/>
                  </a:cubicBezTo>
                  <a:cubicBezTo>
                    <a:pt x="0" y="3412"/>
                    <a:pt x="3412" y="0"/>
                    <a:pt x="7620" y="0"/>
                  </a:cubicBezTo>
                  <a:cubicBezTo>
                    <a:pt x="11828" y="0"/>
                    <a:pt x="15240" y="3412"/>
                    <a:pt x="15240" y="7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91A60F6C-79AA-4C17-8436-EC557D17D975}"/>
                </a:ext>
              </a:extLst>
            </p:cNvPr>
            <p:cNvSpPr/>
            <p:nvPr/>
          </p:nvSpPr>
          <p:spPr>
            <a:xfrm>
              <a:off x="6808803" y="3455051"/>
              <a:ext cx="9525" cy="9525"/>
            </a:xfrm>
            <a:custGeom>
              <a:avLst/>
              <a:gdLst>
                <a:gd name="connsiteX0" fmla="*/ 14459 w 9525"/>
                <a:gd name="connsiteY0" fmla="*/ 7230 h 9525"/>
                <a:gd name="connsiteX1" fmla="*/ 7229 w 9525"/>
                <a:gd name="connsiteY1" fmla="*/ 14459 h 9525"/>
                <a:gd name="connsiteX2" fmla="*/ 0 w 9525"/>
                <a:gd name="connsiteY2" fmla="*/ 7230 h 9525"/>
                <a:gd name="connsiteX3" fmla="*/ 7229 w 9525"/>
                <a:gd name="connsiteY3" fmla="*/ 0 h 9525"/>
                <a:gd name="connsiteX4" fmla="*/ 14459 w 9525"/>
                <a:gd name="connsiteY4" fmla="*/ 72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459" y="7230"/>
                  </a:moveTo>
                  <a:cubicBezTo>
                    <a:pt x="14459" y="11222"/>
                    <a:pt x="11222" y="14459"/>
                    <a:pt x="7229" y="14459"/>
                  </a:cubicBezTo>
                  <a:cubicBezTo>
                    <a:pt x="3237" y="14459"/>
                    <a:pt x="0" y="11222"/>
                    <a:pt x="0" y="7230"/>
                  </a:cubicBezTo>
                  <a:cubicBezTo>
                    <a:pt x="0" y="3237"/>
                    <a:pt x="3237" y="0"/>
                    <a:pt x="7229" y="0"/>
                  </a:cubicBezTo>
                  <a:cubicBezTo>
                    <a:pt x="11222" y="0"/>
                    <a:pt x="14459" y="3237"/>
                    <a:pt x="14459" y="72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A7882D40-F128-4877-ABB1-DABD196CB73B}"/>
                </a:ext>
              </a:extLst>
            </p:cNvPr>
            <p:cNvSpPr/>
            <p:nvPr/>
          </p:nvSpPr>
          <p:spPr>
            <a:xfrm>
              <a:off x="6806898" y="3396996"/>
              <a:ext cx="9525" cy="9525"/>
            </a:xfrm>
            <a:custGeom>
              <a:avLst/>
              <a:gdLst>
                <a:gd name="connsiteX0" fmla="*/ 13678 w 9525"/>
                <a:gd name="connsiteY0" fmla="*/ 6839 h 9525"/>
                <a:gd name="connsiteX1" fmla="*/ 6839 w 9525"/>
                <a:gd name="connsiteY1" fmla="*/ 13678 h 9525"/>
                <a:gd name="connsiteX2" fmla="*/ 0 w 9525"/>
                <a:gd name="connsiteY2" fmla="*/ 6839 h 9525"/>
                <a:gd name="connsiteX3" fmla="*/ 6839 w 9525"/>
                <a:gd name="connsiteY3" fmla="*/ 0 h 9525"/>
                <a:gd name="connsiteX4" fmla="*/ 13678 w 9525"/>
                <a:gd name="connsiteY4" fmla="*/ 68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678" y="6839"/>
                  </a:moveTo>
                  <a:cubicBezTo>
                    <a:pt x="13678" y="10616"/>
                    <a:pt x="10616" y="13678"/>
                    <a:pt x="6839" y="13678"/>
                  </a:cubicBezTo>
                  <a:cubicBezTo>
                    <a:pt x="3062" y="13678"/>
                    <a:pt x="0" y="10616"/>
                    <a:pt x="0" y="6839"/>
                  </a:cubicBezTo>
                  <a:cubicBezTo>
                    <a:pt x="0" y="3062"/>
                    <a:pt x="3062" y="0"/>
                    <a:pt x="6839" y="0"/>
                  </a:cubicBezTo>
                  <a:cubicBezTo>
                    <a:pt x="10616" y="0"/>
                    <a:pt x="13678" y="3062"/>
                    <a:pt x="13678" y="68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2D85D1A7-6236-4C10-BA39-D6AEBE8F4182}"/>
                </a:ext>
              </a:extLst>
            </p:cNvPr>
            <p:cNvSpPr/>
            <p:nvPr/>
          </p:nvSpPr>
          <p:spPr>
            <a:xfrm>
              <a:off x="6800145" y="3339036"/>
              <a:ext cx="9525" cy="9525"/>
            </a:xfrm>
            <a:custGeom>
              <a:avLst/>
              <a:gdLst>
                <a:gd name="connsiteX0" fmla="*/ 13430 w 9525"/>
                <a:gd name="connsiteY0" fmla="*/ 6715 h 9525"/>
                <a:gd name="connsiteX1" fmla="*/ 6715 w 9525"/>
                <a:gd name="connsiteY1" fmla="*/ 13430 h 9525"/>
                <a:gd name="connsiteX2" fmla="*/ 0 w 9525"/>
                <a:gd name="connsiteY2" fmla="*/ 6715 h 9525"/>
                <a:gd name="connsiteX3" fmla="*/ 6715 w 9525"/>
                <a:gd name="connsiteY3" fmla="*/ 0 h 9525"/>
                <a:gd name="connsiteX4" fmla="*/ 13430 w 9525"/>
                <a:gd name="connsiteY4" fmla="*/ 671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430" y="6715"/>
                  </a:moveTo>
                  <a:cubicBezTo>
                    <a:pt x="13430" y="10424"/>
                    <a:pt x="10424" y="13430"/>
                    <a:pt x="6715" y="13430"/>
                  </a:cubicBezTo>
                  <a:cubicBezTo>
                    <a:pt x="3006" y="13430"/>
                    <a:pt x="0" y="10424"/>
                    <a:pt x="0" y="6715"/>
                  </a:cubicBezTo>
                  <a:cubicBezTo>
                    <a:pt x="0" y="3006"/>
                    <a:pt x="3006" y="0"/>
                    <a:pt x="6715" y="0"/>
                  </a:cubicBezTo>
                  <a:cubicBezTo>
                    <a:pt x="10424" y="0"/>
                    <a:pt x="13430" y="3006"/>
                    <a:pt x="13430" y="6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B05C2A25-5E91-401F-952B-5E2C76C51F90}"/>
                </a:ext>
              </a:extLst>
            </p:cNvPr>
            <p:cNvSpPr/>
            <p:nvPr/>
          </p:nvSpPr>
          <p:spPr>
            <a:xfrm>
              <a:off x="6790163" y="3283096"/>
              <a:ext cx="9525" cy="9525"/>
            </a:xfrm>
            <a:custGeom>
              <a:avLst/>
              <a:gdLst>
                <a:gd name="connsiteX0" fmla="*/ 10592 w 9525"/>
                <a:gd name="connsiteY0" fmla="*/ 5296 h 9525"/>
                <a:gd name="connsiteX1" fmla="*/ 5296 w 9525"/>
                <a:gd name="connsiteY1" fmla="*/ 10592 h 9525"/>
                <a:gd name="connsiteX2" fmla="*/ 0 w 9525"/>
                <a:gd name="connsiteY2" fmla="*/ 5296 h 9525"/>
                <a:gd name="connsiteX3" fmla="*/ 5296 w 9525"/>
                <a:gd name="connsiteY3" fmla="*/ 0 h 9525"/>
                <a:gd name="connsiteX4" fmla="*/ 10592 w 9525"/>
                <a:gd name="connsiteY4" fmla="*/ 52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592" y="5296"/>
                  </a:moveTo>
                  <a:cubicBezTo>
                    <a:pt x="10592" y="8221"/>
                    <a:pt x="8221" y="10592"/>
                    <a:pt x="5296" y="10592"/>
                  </a:cubicBezTo>
                  <a:cubicBezTo>
                    <a:pt x="2371" y="10592"/>
                    <a:pt x="0" y="8221"/>
                    <a:pt x="0" y="5296"/>
                  </a:cubicBezTo>
                  <a:cubicBezTo>
                    <a:pt x="0" y="2371"/>
                    <a:pt x="2371" y="0"/>
                    <a:pt x="5296" y="0"/>
                  </a:cubicBezTo>
                  <a:cubicBezTo>
                    <a:pt x="8221" y="0"/>
                    <a:pt x="10592" y="2371"/>
                    <a:pt x="10592" y="5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87A1BDC1-9521-4312-B2C2-00489623D384}"/>
                </a:ext>
              </a:extLst>
            </p:cNvPr>
            <p:cNvSpPr/>
            <p:nvPr/>
          </p:nvSpPr>
          <p:spPr>
            <a:xfrm>
              <a:off x="6774418" y="3226946"/>
              <a:ext cx="9525" cy="9525"/>
            </a:xfrm>
            <a:custGeom>
              <a:avLst/>
              <a:gdLst>
                <a:gd name="connsiteX0" fmla="*/ 10325 w 9525"/>
                <a:gd name="connsiteY0" fmla="*/ 5163 h 9525"/>
                <a:gd name="connsiteX1" fmla="*/ 5163 w 9525"/>
                <a:gd name="connsiteY1" fmla="*/ 10325 h 9525"/>
                <a:gd name="connsiteX2" fmla="*/ 0 w 9525"/>
                <a:gd name="connsiteY2" fmla="*/ 5163 h 9525"/>
                <a:gd name="connsiteX3" fmla="*/ 5163 w 9525"/>
                <a:gd name="connsiteY3" fmla="*/ 0 h 9525"/>
                <a:gd name="connsiteX4" fmla="*/ 10325 w 9525"/>
                <a:gd name="connsiteY4" fmla="*/ 51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325" y="5163"/>
                  </a:moveTo>
                  <a:cubicBezTo>
                    <a:pt x="10325" y="8014"/>
                    <a:pt x="8014" y="10325"/>
                    <a:pt x="5163" y="10325"/>
                  </a:cubicBezTo>
                  <a:cubicBezTo>
                    <a:pt x="2311" y="10325"/>
                    <a:pt x="0" y="8014"/>
                    <a:pt x="0" y="5163"/>
                  </a:cubicBezTo>
                  <a:cubicBezTo>
                    <a:pt x="0" y="2311"/>
                    <a:pt x="2311" y="0"/>
                    <a:pt x="5163" y="0"/>
                  </a:cubicBezTo>
                  <a:cubicBezTo>
                    <a:pt x="8014" y="0"/>
                    <a:pt x="10325" y="2311"/>
                    <a:pt x="10325" y="51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78676832-BA48-467A-BC2B-7B81CEDF729E}"/>
                </a:ext>
              </a:extLst>
            </p:cNvPr>
            <p:cNvSpPr/>
            <p:nvPr/>
          </p:nvSpPr>
          <p:spPr>
            <a:xfrm>
              <a:off x="6754311" y="3172206"/>
              <a:ext cx="9525" cy="9525"/>
            </a:xfrm>
            <a:custGeom>
              <a:avLst/>
              <a:gdLst>
                <a:gd name="connsiteX0" fmla="*/ 10058 w 9525"/>
                <a:gd name="connsiteY0" fmla="*/ 5029 h 9525"/>
                <a:gd name="connsiteX1" fmla="*/ 5029 w 9525"/>
                <a:gd name="connsiteY1" fmla="*/ 10058 h 9525"/>
                <a:gd name="connsiteX2" fmla="*/ 0 w 9525"/>
                <a:gd name="connsiteY2" fmla="*/ 5029 h 9525"/>
                <a:gd name="connsiteX3" fmla="*/ 5029 w 9525"/>
                <a:gd name="connsiteY3" fmla="*/ 0 h 9525"/>
                <a:gd name="connsiteX4" fmla="*/ 10058 w 9525"/>
                <a:gd name="connsiteY4" fmla="*/ 502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058" y="5029"/>
                  </a:moveTo>
                  <a:cubicBezTo>
                    <a:pt x="10058" y="7807"/>
                    <a:pt x="7807" y="10058"/>
                    <a:pt x="5029" y="10058"/>
                  </a:cubicBezTo>
                  <a:cubicBezTo>
                    <a:pt x="2252" y="10058"/>
                    <a:pt x="0" y="7807"/>
                    <a:pt x="0" y="5029"/>
                  </a:cubicBezTo>
                  <a:cubicBezTo>
                    <a:pt x="0" y="2252"/>
                    <a:pt x="2252" y="0"/>
                    <a:pt x="5029" y="0"/>
                  </a:cubicBezTo>
                  <a:cubicBezTo>
                    <a:pt x="7807" y="0"/>
                    <a:pt x="10058" y="2252"/>
                    <a:pt x="10058" y="5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65D2D9E8-A887-44E2-AFF7-DEC93D93119A}"/>
                </a:ext>
              </a:extLst>
            </p:cNvPr>
            <p:cNvSpPr/>
            <p:nvPr/>
          </p:nvSpPr>
          <p:spPr>
            <a:xfrm>
              <a:off x="6730336" y="3119609"/>
              <a:ext cx="9525" cy="9525"/>
            </a:xfrm>
            <a:custGeom>
              <a:avLst/>
              <a:gdLst>
                <a:gd name="connsiteX0" fmla="*/ 9030 w 0"/>
                <a:gd name="connsiteY0" fmla="*/ 4515 h 0"/>
                <a:gd name="connsiteX1" fmla="*/ 4515 w 0"/>
                <a:gd name="connsiteY1" fmla="*/ 9030 h 0"/>
                <a:gd name="connsiteX2" fmla="*/ 0 w 0"/>
                <a:gd name="connsiteY2" fmla="*/ 4515 h 0"/>
                <a:gd name="connsiteX3" fmla="*/ 4515 w 0"/>
                <a:gd name="connsiteY3" fmla="*/ 0 h 0"/>
                <a:gd name="connsiteX4" fmla="*/ 9030 w 0"/>
                <a:gd name="connsiteY4" fmla="*/ 451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9030" y="4515"/>
                  </a:moveTo>
                  <a:cubicBezTo>
                    <a:pt x="9030" y="7008"/>
                    <a:pt x="7008" y="9030"/>
                    <a:pt x="4515" y="9030"/>
                  </a:cubicBezTo>
                  <a:cubicBezTo>
                    <a:pt x="2021" y="9030"/>
                    <a:pt x="0" y="7008"/>
                    <a:pt x="0" y="4515"/>
                  </a:cubicBezTo>
                  <a:cubicBezTo>
                    <a:pt x="0" y="2021"/>
                    <a:pt x="2021" y="0"/>
                    <a:pt x="4515" y="0"/>
                  </a:cubicBezTo>
                  <a:cubicBezTo>
                    <a:pt x="7008" y="0"/>
                    <a:pt x="9030" y="2021"/>
                    <a:pt x="9030" y="45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0459BB2A-0A8C-4400-A9B6-D0D0B3C026E6}"/>
                </a:ext>
              </a:extLst>
            </p:cNvPr>
            <p:cNvSpPr/>
            <p:nvPr/>
          </p:nvSpPr>
          <p:spPr>
            <a:xfrm>
              <a:off x="6702276" y="3069098"/>
              <a:ext cx="9525" cy="9525"/>
            </a:xfrm>
            <a:custGeom>
              <a:avLst/>
              <a:gdLst>
                <a:gd name="connsiteX0" fmla="*/ 8001 w 0"/>
                <a:gd name="connsiteY0" fmla="*/ 4001 h 0"/>
                <a:gd name="connsiteX1" fmla="*/ 4000 w 0"/>
                <a:gd name="connsiteY1" fmla="*/ 8001 h 0"/>
                <a:gd name="connsiteX2" fmla="*/ 0 w 0"/>
                <a:gd name="connsiteY2" fmla="*/ 4001 h 0"/>
                <a:gd name="connsiteX3" fmla="*/ 4000 w 0"/>
                <a:gd name="connsiteY3" fmla="*/ 0 h 0"/>
                <a:gd name="connsiteX4" fmla="*/ 8001 w 0"/>
                <a:gd name="connsiteY4" fmla="*/ 400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001" y="4001"/>
                  </a:moveTo>
                  <a:cubicBezTo>
                    <a:pt x="8001" y="6210"/>
                    <a:pt x="6210" y="8001"/>
                    <a:pt x="4000" y="8001"/>
                  </a:cubicBezTo>
                  <a:cubicBezTo>
                    <a:pt x="1791" y="8001"/>
                    <a:pt x="0" y="6210"/>
                    <a:pt x="0" y="4001"/>
                  </a:cubicBezTo>
                  <a:cubicBezTo>
                    <a:pt x="0" y="1791"/>
                    <a:pt x="1791" y="0"/>
                    <a:pt x="4000" y="0"/>
                  </a:cubicBezTo>
                  <a:cubicBezTo>
                    <a:pt x="6210" y="0"/>
                    <a:pt x="8001" y="1791"/>
                    <a:pt x="8001" y="4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BA576FC2-88EE-42CA-A41A-02DED41F6C35}"/>
                </a:ext>
              </a:extLst>
            </p:cNvPr>
            <p:cNvSpPr/>
            <p:nvPr/>
          </p:nvSpPr>
          <p:spPr>
            <a:xfrm>
              <a:off x="6669776" y="3020463"/>
              <a:ext cx="9525" cy="9525"/>
            </a:xfrm>
            <a:custGeom>
              <a:avLst/>
              <a:gdLst>
                <a:gd name="connsiteX0" fmla="*/ 8001 w 0"/>
                <a:gd name="connsiteY0" fmla="*/ 4000 h 0"/>
                <a:gd name="connsiteX1" fmla="*/ 4000 w 0"/>
                <a:gd name="connsiteY1" fmla="*/ 8001 h 0"/>
                <a:gd name="connsiteX2" fmla="*/ 0 w 0"/>
                <a:gd name="connsiteY2" fmla="*/ 4000 h 0"/>
                <a:gd name="connsiteX3" fmla="*/ 4000 w 0"/>
                <a:gd name="connsiteY3" fmla="*/ 0 h 0"/>
                <a:gd name="connsiteX4" fmla="*/ 8001 w 0"/>
                <a:gd name="connsiteY4" fmla="*/ 40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001" y="4000"/>
                  </a:moveTo>
                  <a:cubicBezTo>
                    <a:pt x="8001" y="6210"/>
                    <a:pt x="6210" y="8001"/>
                    <a:pt x="4000" y="8001"/>
                  </a:cubicBezTo>
                  <a:cubicBezTo>
                    <a:pt x="1791" y="8001"/>
                    <a:pt x="0" y="6210"/>
                    <a:pt x="0" y="4000"/>
                  </a:cubicBezTo>
                  <a:cubicBezTo>
                    <a:pt x="0" y="1791"/>
                    <a:pt x="1791" y="0"/>
                    <a:pt x="4000" y="0"/>
                  </a:cubicBezTo>
                  <a:cubicBezTo>
                    <a:pt x="6210" y="0"/>
                    <a:pt x="8001" y="1791"/>
                    <a:pt x="8001" y="40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75509728-A581-430F-ABC5-39E7FF458B7B}"/>
                </a:ext>
              </a:extLst>
            </p:cNvPr>
            <p:cNvSpPr/>
            <p:nvPr/>
          </p:nvSpPr>
          <p:spPr>
            <a:xfrm>
              <a:off x="6634210" y="2975181"/>
              <a:ext cx="9525" cy="9525"/>
            </a:xfrm>
            <a:custGeom>
              <a:avLst/>
              <a:gdLst>
                <a:gd name="connsiteX0" fmla="*/ 6725 w 0"/>
                <a:gd name="connsiteY0" fmla="*/ 3362 h 0"/>
                <a:gd name="connsiteX1" fmla="*/ 3362 w 0"/>
                <a:gd name="connsiteY1" fmla="*/ 6725 h 0"/>
                <a:gd name="connsiteX2" fmla="*/ 0 w 0"/>
                <a:gd name="connsiteY2" fmla="*/ 3362 h 0"/>
                <a:gd name="connsiteX3" fmla="*/ 3362 w 0"/>
                <a:gd name="connsiteY3" fmla="*/ 0 h 0"/>
                <a:gd name="connsiteX4" fmla="*/ 6725 w 0"/>
                <a:gd name="connsiteY4" fmla="*/ 33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25" y="3362"/>
                  </a:moveTo>
                  <a:cubicBezTo>
                    <a:pt x="6725" y="5219"/>
                    <a:pt x="5219" y="6725"/>
                    <a:pt x="3362" y="6725"/>
                  </a:cubicBezTo>
                  <a:cubicBezTo>
                    <a:pt x="1505" y="6725"/>
                    <a:pt x="0" y="5219"/>
                    <a:pt x="0" y="3362"/>
                  </a:cubicBezTo>
                  <a:cubicBezTo>
                    <a:pt x="0" y="1505"/>
                    <a:pt x="1505" y="0"/>
                    <a:pt x="3362" y="0"/>
                  </a:cubicBezTo>
                  <a:cubicBezTo>
                    <a:pt x="5219" y="0"/>
                    <a:pt x="6725" y="1505"/>
                    <a:pt x="6725" y="33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1B1304A1-7436-4977-B496-9394B6D15C5C}"/>
                </a:ext>
              </a:extLst>
            </p:cNvPr>
            <p:cNvSpPr/>
            <p:nvPr/>
          </p:nvSpPr>
          <p:spPr>
            <a:xfrm>
              <a:off x="6595291" y="2933014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5560A8C0-2F83-4214-9944-D31C7E71F21E}"/>
                </a:ext>
              </a:extLst>
            </p:cNvPr>
            <p:cNvSpPr/>
            <p:nvPr/>
          </p:nvSpPr>
          <p:spPr>
            <a:xfrm>
              <a:off x="6552743" y="2893705"/>
              <a:ext cx="9525" cy="9525"/>
            </a:xfrm>
            <a:custGeom>
              <a:avLst/>
              <a:gdLst>
                <a:gd name="connsiteX0" fmla="*/ 4382 w 0"/>
                <a:gd name="connsiteY0" fmla="*/ 2191 h 0"/>
                <a:gd name="connsiteX1" fmla="*/ 2191 w 0"/>
                <a:gd name="connsiteY1" fmla="*/ 4382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2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2" y="2191"/>
                  </a:moveTo>
                  <a:cubicBezTo>
                    <a:pt x="4382" y="3401"/>
                    <a:pt x="3401" y="4382"/>
                    <a:pt x="2191" y="4382"/>
                  </a:cubicBezTo>
                  <a:cubicBezTo>
                    <a:pt x="981" y="4382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2" y="981"/>
                    <a:pt x="4382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229A5BCA-9C0C-4A15-919E-85D39307A38F}"/>
                </a:ext>
              </a:extLst>
            </p:cNvPr>
            <p:cNvSpPr/>
            <p:nvPr/>
          </p:nvSpPr>
          <p:spPr>
            <a:xfrm>
              <a:off x="6507328" y="2858014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1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A2DB8A37-98D0-4108-9408-20EED638B6D6}"/>
                </a:ext>
              </a:extLst>
            </p:cNvPr>
            <p:cNvSpPr/>
            <p:nvPr/>
          </p:nvSpPr>
          <p:spPr>
            <a:xfrm>
              <a:off x="6459198" y="2826020"/>
              <a:ext cx="9525" cy="9525"/>
            </a:xfrm>
            <a:custGeom>
              <a:avLst/>
              <a:gdLst>
                <a:gd name="connsiteX0" fmla="*/ 2343 w 0"/>
                <a:gd name="connsiteY0" fmla="*/ 1172 h 0"/>
                <a:gd name="connsiteX1" fmla="*/ 1172 w 0"/>
                <a:gd name="connsiteY1" fmla="*/ 2343 h 0"/>
                <a:gd name="connsiteX2" fmla="*/ 0 w 0"/>
                <a:gd name="connsiteY2" fmla="*/ 1172 h 0"/>
                <a:gd name="connsiteX3" fmla="*/ 1172 w 0"/>
                <a:gd name="connsiteY3" fmla="*/ 0 h 0"/>
                <a:gd name="connsiteX4" fmla="*/ 2343 w 0"/>
                <a:gd name="connsiteY4" fmla="*/ 11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43" y="1172"/>
                  </a:moveTo>
                  <a:cubicBezTo>
                    <a:pt x="2343" y="1819"/>
                    <a:pt x="1819" y="2343"/>
                    <a:pt x="1172" y="2343"/>
                  </a:cubicBezTo>
                  <a:cubicBezTo>
                    <a:pt x="525" y="2343"/>
                    <a:pt x="0" y="1819"/>
                    <a:pt x="0" y="1172"/>
                  </a:cubicBezTo>
                  <a:cubicBezTo>
                    <a:pt x="0" y="525"/>
                    <a:pt x="525" y="0"/>
                    <a:pt x="1172" y="0"/>
                  </a:cubicBezTo>
                  <a:cubicBezTo>
                    <a:pt x="1819" y="0"/>
                    <a:pt x="2343" y="525"/>
                    <a:pt x="2343" y="11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0C27608-4EE4-47D3-ABDC-C44AB036AD4D}"/>
                </a:ext>
              </a:extLst>
            </p:cNvPr>
            <p:cNvSpPr/>
            <p:nvPr/>
          </p:nvSpPr>
          <p:spPr>
            <a:xfrm>
              <a:off x="6408315" y="2797588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1" y="2057"/>
                    <a:pt x="0" y="1597"/>
                    <a:pt x="0" y="1029"/>
                  </a:cubicBezTo>
                  <a:cubicBezTo>
                    <a:pt x="0" y="461"/>
                    <a:pt x="461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B311B580-94DB-4A05-90A5-9DCEE56BDD4D}"/>
                </a:ext>
              </a:extLst>
            </p:cNvPr>
            <p:cNvSpPr/>
            <p:nvPr/>
          </p:nvSpPr>
          <p:spPr>
            <a:xfrm>
              <a:off x="6355328" y="2773232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6A8E2FE3-A56A-4DEF-83A1-DCB3F6A383A8}"/>
                </a:ext>
              </a:extLst>
            </p:cNvPr>
            <p:cNvSpPr/>
            <p:nvPr/>
          </p:nvSpPr>
          <p:spPr>
            <a:xfrm>
              <a:off x="6301111" y="2753639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EA9BC15A-2D9F-46D1-AAF6-EEB9D451490B}"/>
                </a:ext>
              </a:extLst>
            </p:cNvPr>
            <p:cNvSpPr/>
            <p:nvPr/>
          </p:nvSpPr>
          <p:spPr>
            <a:xfrm>
              <a:off x="6244828" y="2737752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DB8B689D-74A3-4354-AC89-2CD919539D2B}"/>
                </a:ext>
              </a:extLst>
            </p:cNvPr>
            <p:cNvSpPr/>
            <p:nvPr/>
          </p:nvSpPr>
          <p:spPr>
            <a:xfrm>
              <a:off x="6187583" y="2726474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D4A2B2B1-E5DA-4961-8954-53CE4DFE539B}"/>
                </a:ext>
              </a:extLst>
            </p:cNvPr>
            <p:cNvSpPr/>
            <p:nvPr/>
          </p:nvSpPr>
          <p:spPr>
            <a:xfrm>
              <a:off x="5346811" y="3636025"/>
              <a:ext cx="9525" cy="9525"/>
            </a:xfrm>
            <a:custGeom>
              <a:avLst/>
              <a:gdLst>
                <a:gd name="connsiteX0" fmla="*/ 257 w 0"/>
                <a:gd name="connsiteY0" fmla="*/ 125 h 0"/>
                <a:gd name="connsiteX1" fmla="*/ 124 w 0"/>
                <a:gd name="connsiteY1" fmla="*/ 258 h 0"/>
                <a:gd name="connsiteX2" fmla="*/ 0 w 0"/>
                <a:gd name="connsiteY2" fmla="*/ 201 h 0"/>
                <a:gd name="connsiteX3" fmla="*/ 124 w 0"/>
                <a:gd name="connsiteY3" fmla="*/ 1 h 0"/>
                <a:gd name="connsiteX4" fmla="*/ 257 w 0"/>
                <a:gd name="connsiteY4" fmla="*/ 12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25"/>
                  </a:moveTo>
                  <a:cubicBezTo>
                    <a:pt x="257" y="125"/>
                    <a:pt x="200" y="258"/>
                    <a:pt x="124" y="258"/>
                  </a:cubicBezTo>
                  <a:cubicBezTo>
                    <a:pt x="57" y="258"/>
                    <a:pt x="0" y="201"/>
                    <a:pt x="0" y="201"/>
                  </a:cubicBezTo>
                  <a:cubicBezTo>
                    <a:pt x="0" y="49"/>
                    <a:pt x="57" y="1"/>
                    <a:pt x="124" y="1"/>
                  </a:cubicBezTo>
                  <a:cubicBezTo>
                    <a:pt x="190" y="-9"/>
                    <a:pt x="257" y="49"/>
                    <a:pt x="257" y="1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4D90E6D4-0F8D-4639-8A6C-C24220A09DF0}"/>
                </a:ext>
              </a:extLst>
            </p:cNvPr>
            <p:cNvSpPr/>
            <p:nvPr/>
          </p:nvSpPr>
          <p:spPr>
            <a:xfrm>
              <a:off x="5362689" y="3692319"/>
              <a:ext cx="9525" cy="9525"/>
            </a:xfrm>
            <a:custGeom>
              <a:avLst/>
              <a:gdLst>
                <a:gd name="connsiteX0" fmla="*/ 257 w 0"/>
                <a:gd name="connsiteY0" fmla="*/ 114 h 0"/>
                <a:gd name="connsiteX1" fmla="*/ 133 w 0"/>
                <a:gd name="connsiteY1" fmla="*/ 257 h 0"/>
                <a:gd name="connsiteX2" fmla="*/ 0 w 0"/>
                <a:gd name="connsiteY2" fmla="*/ 200 h 0"/>
                <a:gd name="connsiteX3" fmla="*/ 133 w 0"/>
                <a:gd name="connsiteY3" fmla="*/ 0 h 0"/>
                <a:gd name="connsiteX4" fmla="*/ 257 w 0"/>
                <a:gd name="connsiteY4" fmla="*/ 1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14"/>
                  </a:moveTo>
                  <a:cubicBezTo>
                    <a:pt x="257" y="114"/>
                    <a:pt x="200" y="257"/>
                    <a:pt x="133" y="257"/>
                  </a:cubicBezTo>
                  <a:cubicBezTo>
                    <a:pt x="57" y="257"/>
                    <a:pt x="0" y="200"/>
                    <a:pt x="0" y="200"/>
                  </a:cubicBezTo>
                  <a:cubicBezTo>
                    <a:pt x="0" y="48"/>
                    <a:pt x="57" y="0"/>
                    <a:pt x="133" y="0"/>
                  </a:cubicBezTo>
                  <a:cubicBezTo>
                    <a:pt x="190" y="0"/>
                    <a:pt x="257" y="48"/>
                    <a:pt x="257" y="1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5EED26D2-2B60-4B7A-8E92-C959FC5D23E2}"/>
                </a:ext>
              </a:extLst>
            </p:cNvPr>
            <p:cNvSpPr/>
            <p:nvPr/>
          </p:nvSpPr>
          <p:spPr>
            <a:xfrm>
              <a:off x="5382920" y="3747182"/>
              <a:ext cx="9525" cy="9525"/>
            </a:xfrm>
            <a:custGeom>
              <a:avLst/>
              <a:gdLst>
                <a:gd name="connsiteX0" fmla="*/ 257 w 0"/>
                <a:gd name="connsiteY0" fmla="*/ 125 h 0"/>
                <a:gd name="connsiteX1" fmla="*/ 133 w 0"/>
                <a:gd name="connsiteY1" fmla="*/ 258 h 0"/>
                <a:gd name="connsiteX2" fmla="*/ 0 w 0"/>
                <a:gd name="connsiteY2" fmla="*/ 201 h 0"/>
                <a:gd name="connsiteX3" fmla="*/ 133 w 0"/>
                <a:gd name="connsiteY3" fmla="*/ 1 h 0"/>
                <a:gd name="connsiteX4" fmla="*/ 257 w 0"/>
                <a:gd name="connsiteY4" fmla="*/ 12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25"/>
                  </a:moveTo>
                  <a:cubicBezTo>
                    <a:pt x="257" y="125"/>
                    <a:pt x="200" y="258"/>
                    <a:pt x="133" y="258"/>
                  </a:cubicBezTo>
                  <a:cubicBezTo>
                    <a:pt x="67" y="258"/>
                    <a:pt x="0" y="201"/>
                    <a:pt x="0" y="201"/>
                  </a:cubicBezTo>
                  <a:cubicBezTo>
                    <a:pt x="0" y="58"/>
                    <a:pt x="57" y="1"/>
                    <a:pt x="133" y="1"/>
                  </a:cubicBezTo>
                  <a:cubicBezTo>
                    <a:pt x="200" y="-9"/>
                    <a:pt x="257" y="58"/>
                    <a:pt x="257" y="1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0AC148C8-C61B-48AA-9A73-3F80D3D7A041}"/>
                </a:ext>
              </a:extLst>
            </p:cNvPr>
            <p:cNvSpPr/>
            <p:nvPr/>
          </p:nvSpPr>
          <p:spPr>
            <a:xfrm>
              <a:off x="5407400" y="3800294"/>
              <a:ext cx="9525" cy="9525"/>
            </a:xfrm>
            <a:custGeom>
              <a:avLst/>
              <a:gdLst>
                <a:gd name="connsiteX0" fmla="*/ 267 w 0"/>
                <a:gd name="connsiteY0" fmla="*/ 124 h 0"/>
                <a:gd name="connsiteX1" fmla="*/ 133 w 0"/>
                <a:gd name="connsiteY1" fmla="*/ 257 h 0"/>
                <a:gd name="connsiteX2" fmla="*/ 0 w 0"/>
                <a:gd name="connsiteY2" fmla="*/ 124 h 0"/>
                <a:gd name="connsiteX3" fmla="*/ 133 w 0"/>
                <a:gd name="connsiteY3" fmla="*/ 0 h 0"/>
                <a:gd name="connsiteX4" fmla="*/ 267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24"/>
                  </a:moveTo>
                  <a:cubicBezTo>
                    <a:pt x="267" y="200"/>
                    <a:pt x="210" y="257"/>
                    <a:pt x="133" y="257"/>
                  </a:cubicBezTo>
                  <a:cubicBezTo>
                    <a:pt x="67" y="257"/>
                    <a:pt x="0" y="200"/>
                    <a:pt x="0" y="124"/>
                  </a:cubicBezTo>
                  <a:cubicBezTo>
                    <a:pt x="0" y="124"/>
                    <a:pt x="57" y="0"/>
                    <a:pt x="133" y="0"/>
                  </a:cubicBezTo>
                  <a:cubicBezTo>
                    <a:pt x="210" y="0"/>
                    <a:pt x="267" y="57"/>
                    <a:pt x="267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F245FBC5-BB57-4859-84A5-181136DA4B7D}"/>
                </a:ext>
              </a:extLst>
            </p:cNvPr>
            <p:cNvSpPr/>
            <p:nvPr/>
          </p:nvSpPr>
          <p:spPr>
            <a:xfrm>
              <a:off x="5435851" y="3851205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6C91BDFA-7BA2-447B-B835-5B45312005A2}"/>
                </a:ext>
              </a:extLst>
            </p:cNvPr>
            <p:cNvSpPr/>
            <p:nvPr/>
          </p:nvSpPr>
          <p:spPr>
            <a:xfrm>
              <a:off x="5468207" y="3899687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0 w 0"/>
                <a:gd name="connsiteY1" fmla="*/ 781 h 0"/>
                <a:gd name="connsiteX2" fmla="*/ 0 w 0"/>
                <a:gd name="connsiteY2" fmla="*/ 391 h 0"/>
                <a:gd name="connsiteX3" fmla="*/ 390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0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E1F6318B-A4DE-46A6-A02C-24DA94E8295E}"/>
                </a:ext>
              </a:extLst>
            </p:cNvPr>
            <p:cNvSpPr/>
            <p:nvPr/>
          </p:nvSpPr>
          <p:spPr>
            <a:xfrm>
              <a:off x="5504164" y="3945360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79B9CB1A-75D8-44CF-900B-A332C3FCFE48}"/>
                </a:ext>
              </a:extLst>
            </p:cNvPr>
            <p:cNvSpPr/>
            <p:nvPr/>
          </p:nvSpPr>
          <p:spPr>
            <a:xfrm>
              <a:off x="5543998" y="3988432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4 w 0"/>
                <a:gd name="connsiteY1" fmla="*/ 1029 h 0"/>
                <a:gd name="connsiteX2" fmla="*/ 0 w 0"/>
                <a:gd name="connsiteY2" fmla="*/ 514 h 0"/>
                <a:gd name="connsiteX3" fmla="*/ 514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9"/>
                    <a:pt x="798" y="1029"/>
                    <a:pt x="514" y="1029"/>
                  </a:cubicBezTo>
                  <a:cubicBezTo>
                    <a:pt x="230" y="1029"/>
                    <a:pt x="0" y="799"/>
                    <a:pt x="0" y="514"/>
                  </a:cubicBezTo>
                  <a:cubicBezTo>
                    <a:pt x="0" y="230"/>
                    <a:pt x="230" y="0"/>
                    <a:pt x="514" y="0"/>
                  </a:cubicBezTo>
                  <a:cubicBezTo>
                    <a:pt x="798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36794C8B-CC80-4E6B-A615-A949310C8CB4}"/>
                </a:ext>
              </a:extLst>
            </p:cNvPr>
            <p:cNvSpPr/>
            <p:nvPr/>
          </p:nvSpPr>
          <p:spPr>
            <a:xfrm>
              <a:off x="5586679" y="4027884"/>
              <a:ext cx="9525" cy="9525"/>
            </a:xfrm>
            <a:custGeom>
              <a:avLst/>
              <a:gdLst>
                <a:gd name="connsiteX0" fmla="*/ 1543 w 0"/>
                <a:gd name="connsiteY0" fmla="*/ 771 h 0"/>
                <a:gd name="connsiteX1" fmla="*/ 772 w 0"/>
                <a:gd name="connsiteY1" fmla="*/ 1543 h 0"/>
                <a:gd name="connsiteX2" fmla="*/ 0 w 0"/>
                <a:gd name="connsiteY2" fmla="*/ 771 h 0"/>
                <a:gd name="connsiteX3" fmla="*/ 772 w 0"/>
                <a:gd name="connsiteY3" fmla="*/ 0 h 0"/>
                <a:gd name="connsiteX4" fmla="*/ 1543 w 0"/>
                <a:gd name="connsiteY4" fmla="*/ 77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1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7"/>
                    <a:pt x="0" y="771"/>
                  </a:cubicBezTo>
                  <a:cubicBezTo>
                    <a:pt x="0" y="345"/>
                    <a:pt x="345" y="0"/>
                    <a:pt x="772" y="0"/>
                  </a:cubicBezTo>
                  <a:cubicBezTo>
                    <a:pt x="1198" y="0"/>
                    <a:pt x="1543" y="345"/>
                    <a:pt x="1543" y="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98B8104B-35C9-45A3-8FA8-9C8F1EB361CE}"/>
                </a:ext>
              </a:extLst>
            </p:cNvPr>
            <p:cNvSpPr/>
            <p:nvPr/>
          </p:nvSpPr>
          <p:spPr>
            <a:xfrm>
              <a:off x="5632609" y="4064098"/>
              <a:ext cx="9525" cy="9525"/>
            </a:xfrm>
            <a:custGeom>
              <a:avLst/>
              <a:gdLst>
                <a:gd name="connsiteX0" fmla="*/ 1543 w 0"/>
                <a:gd name="connsiteY0" fmla="*/ 771 h 0"/>
                <a:gd name="connsiteX1" fmla="*/ 772 w 0"/>
                <a:gd name="connsiteY1" fmla="*/ 1543 h 0"/>
                <a:gd name="connsiteX2" fmla="*/ 0 w 0"/>
                <a:gd name="connsiteY2" fmla="*/ 771 h 0"/>
                <a:gd name="connsiteX3" fmla="*/ 772 w 0"/>
                <a:gd name="connsiteY3" fmla="*/ 0 h 0"/>
                <a:gd name="connsiteX4" fmla="*/ 1543 w 0"/>
                <a:gd name="connsiteY4" fmla="*/ 77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1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7"/>
                    <a:pt x="0" y="771"/>
                  </a:cubicBezTo>
                  <a:cubicBezTo>
                    <a:pt x="0" y="345"/>
                    <a:pt x="345" y="0"/>
                    <a:pt x="772" y="0"/>
                  </a:cubicBezTo>
                  <a:cubicBezTo>
                    <a:pt x="1198" y="0"/>
                    <a:pt x="1543" y="345"/>
                    <a:pt x="1543" y="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CEB68B42-55A0-4850-ADBC-59A3F273BF1B}"/>
                </a:ext>
              </a:extLst>
            </p:cNvPr>
            <p:cNvSpPr/>
            <p:nvPr/>
          </p:nvSpPr>
          <p:spPr>
            <a:xfrm>
              <a:off x="5680986" y="4096331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1" y="2057"/>
                    <a:pt x="0" y="1597"/>
                    <a:pt x="0" y="1029"/>
                  </a:cubicBezTo>
                  <a:cubicBezTo>
                    <a:pt x="0" y="461"/>
                    <a:pt x="461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A0D0451C-A1F5-4A32-B83A-20960AED24D6}"/>
                </a:ext>
              </a:extLst>
            </p:cNvPr>
            <p:cNvSpPr/>
            <p:nvPr/>
          </p:nvSpPr>
          <p:spPr>
            <a:xfrm>
              <a:off x="5731878" y="4124773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8AD4BDF2-7065-4ACF-99D1-3B53678FE689}"/>
                </a:ext>
              </a:extLst>
            </p:cNvPr>
            <p:cNvSpPr/>
            <p:nvPr/>
          </p:nvSpPr>
          <p:spPr>
            <a:xfrm>
              <a:off x="5784856" y="4149119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55E61C02-8239-4B9B-8DC3-746B10AE2778}"/>
                </a:ext>
              </a:extLst>
            </p:cNvPr>
            <p:cNvSpPr/>
            <p:nvPr/>
          </p:nvSpPr>
          <p:spPr>
            <a:xfrm>
              <a:off x="5839463" y="4169112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26B45DD9-18AA-4E8E-83FF-5FB174BB86B0}"/>
                </a:ext>
              </a:extLst>
            </p:cNvPr>
            <p:cNvSpPr/>
            <p:nvPr/>
          </p:nvSpPr>
          <p:spPr>
            <a:xfrm>
              <a:off x="5895756" y="4184980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173C2A52-3784-4701-8B93-1FC927D8B0D7}"/>
                </a:ext>
              </a:extLst>
            </p:cNvPr>
            <p:cNvSpPr/>
            <p:nvPr/>
          </p:nvSpPr>
          <p:spPr>
            <a:xfrm>
              <a:off x="5952858" y="4196134"/>
              <a:ext cx="9525" cy="9525"/>
            </a:xfrm>
            <a:custGeom>
              <a:avLst/>
              <a:gdLst>
                <a:gd name="connsiteX0" fmla="*/ 3620 w 0"/>
                <a:gd name="connsiteY0" fmla="*/ 1810 h 0"/>
                <a:gd name="connsiteX1" fmla="*/ 1810 w 0"/>
                <a:gd name="connsiteY1" fmla="*/ 3620 h 0"/>
                <a:gd name="connsiteX2" fmla="*/ 0 w 0"/>
                <a:gd name="connsiteY2" fmla="*/ 1810 h 0"/>
                <a:gd name="connsiteX3" fmla="*/ 1810 w 0"/>
                <a:gd name="connsiteY3" fmla="*/ 0 h 0"/>
                <a:gd name="connsiteX4" fmla="*/ 3620 w 0"/>
                <a:gd name="connsiteY4" fmla="*/ 18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20" y="1810"/>
                  </a:moveTo>
                  <a:cubicBezTo>
                    <a:pt x="3620" y="2809"/>
                    <a:pt x="2809" y="3620"/>
                    <a:pt x="1810" y="3620"/>
                  </a:cubicBezTo>
                  <a:cubicBezTo>
                    <a:pt x="810" y="3620"/>
                    <a:pt x="0" y="2809"/>
                    <a:pt x="0" y="1810"/>
                  </a:cubicBezTo>
                  <a:cubicBezTo>
                    <a:pt x="0" y="810"/>
                    <a:pt x="810" y="0"/>
                    <a:pt x="1810" y="0"/>
                  </a:cubicBezTo>
                  <a:cubicBezTo>
                    <a:pt x="2809" y="0"/>
                    <a:pt x="3620" y="810"/>
                    <a:pt x="3620" y="1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68683304-CC57-4A45-B509-9338C9D75A4C}"/>
                </a:ext>
              </a:extLst>
            </p:cNvPr>
            <p:cNvSpPr/>
            <p:nvPr/>
          </p:nvSpPr>
          <p:spPr>
            <a:xfrm>
              <a:off x="6010285" y="4202363"/>
              <a:ext cx="9525" cy="9525"/>
            </a:xfrm>
            <a:custGeom>
              <a:avLst/>
              <a:gdLst>
                <a:gd name="connsiteX0" fmla="*/ 4915 w 0"/>
                <a:gd name="connsiteY0" fmla="*/ 2457 h 0"/>
                <a:gd name="connsiteX1" fmla="*/ 2457 w 0"/>
                <a:gd name="connsiteY1" fmla="*/ 4915 h 0"/>
                <a:gd name="connsiteX2" fmla="*/ 0 w 0"/>
                <a:gd name="connsiteY2" fmla="*/ 2457 h 0"/>
                <a:gd name="connsiteX3" fmla="*/ 2457 w 0"/>
                <a:gd name="connsiteY3" fmla="*/ 0 h 0"/>
                <a:gd name="connsiteX4" fmla="*/ 4915 w 0"/>
                <a:gd name="connsiteY4" fmla="*/ 24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915" y="2457"/>
                  </a:moveTo>
                  <a:cubicBezTo>
                    <a:pt x="4915" y="3815"/>
                    <a:pt x="3815" y="4915"/>
                    <a:pt x="2457" y="4915"/>
                  </a:cubicBezTo>
                  <a:cubicBezTo>
                    <a:pt x="1100" y="4915"/>
                    <a:pt x="0" y="3815"/>
                    <a:pt x="0" y="2457"/>
                  </a:cubicBezTo>
                  <a:cubicBezTo>
                    <a:pt x="0" y="1100"/>
                    <a:pt x="1100" y="0"/>
                    <a:pt x="2457" y="0"/>
                  </a:cubicBezTo>
                  <a:cubicBezTo>
                    <a:pt x="3815" y="0"/>
                    <a:pt x="4915" y="1100"/>
                    <a:pt x="4915" y="24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85105B28-6D86-4B4B-AF7B-5E4A0CAF06FC}"/>
                </a:ext>
              </a:extLst>
            </p:cNvPr>
            <p:cNvSpPr/>
            <p:nvPr/>
          </p:nvSpPr>
          <p:spPr>
            <a:xfrm>
              <a:off x="6067587" y="4250055"/>
              <a:ext cx="9525" cy="9525"/>
            </a:xfrm>
            <a:custGeom>
              <a:avLst/>
              <a:gdLst>
                <a:gd name="connsiteX0" fmla="*/ 7239 w 0"/>
                <a:gd name="connsiteY0" fmla="*/ 3620 h 0"/>
                <a:gd name="connsiteX1" fmla="*/ 3619 w 0"/>
                <a:gd name="connsiteY1" fmla="*/ 7239 h 0"/>
                <a:gd name="connsiteX2" fmla="*/ 0 w 0"/>
                <a:gd name="connsiteY2" fmla="*/ 3620 h 0"/>
                <a:gd name="connsiteX3" fmla="*/ 3619 w 0"/>
                <a:gd name="connsiteY3" fmla="*/ 0 h 0"/>
                <a:gd name="connsiteX4" fmla="*/ 7239 w 0"/>
                <a:gd name="connsiteY4" fmla="*/ 362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239" y="3620"/>
                  </a:moveTo>
                  <a:cubicBezTo>
                    <a:pt x="7239" y="5619"/>
                    <a:pt x="5618" y="7239"/>
                    <a:pt x="3619" y="7239"/>
                  </a:cubicBezTo>
                  <a:cubicBezTo>
                    <a:pt x="1620" y="7239"/>
                    <a:pt x="0" y="5619"/>
                    <a:pt x="0" y="3620"/>
                  </a:cubicBezTo>
                  <a:cubicBezTo>
                    <a:pt x="0" y="1621"/>
                    <a:pt x="1620" y="0"/>
                    <a:pt x="3619" y="0"/>
                  </a:cubicBezTo>
                  <a:cubicBezTo>
                    <a:pt x="5618" y="0"/>
                    <a:pt x="7239" y="1621"/>
                    <a:pt x="7239" y="3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D9FB3D67-8EB8-4F03-9D0E-6B1332EA8A49}"/>
                </a:ext>
              </a:extLst>
            </p:cNvPr>
            <p:cNvSpPr/>
            <p:nvPr/>
          </p:nvSpPr>
          <p:spPr>
            <a:xfrm>
              <a:off x="6123842" y="4245712"/>
              <a:ext cx="9525" cy="9525"/>
            </a:xfrm>
            <a:custGeom>
              <a:avLst/>
              <a:gdLst>
                <a:gd name="connsiteX0" fmla="*/ 11621 w 9525"/>
                <a:gd name="connsiteY0" fmla="*/ 5810 h 9525"/>
                <a:gd name="connsiteX1" fmla="*/ 5810 w 9525"/>
                <a:gd name="connsiteY1" fmla="*/ 11621 h 9525"/>
                <a:gd name="connsiteX2" fmla="*/ 0 w 9525"/>
                <a:gd name="connsiteY2" fmla="*/ 5810 h 9525"/>
                <a:gd name="connsiteX3" fmla="*/ 5810 w 9525"/>
                <a:gd name="connsiteY3" fmla="*/ 0 h 9525"/>
                <a:gd name="connsiteX4" fmla="*/ 11621 w 9525"/>
                <a:gd name="connsiteY4" fmla="*/ 58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621" y="5810"/>
                  </a:moveTo>
                  <a:cubicBezTo>
                    <a:pt x="11621" y="9019"/>
                    <a:pt x="9019" y="11621"/>
                    <a:pt x="5810" y="11621"/>
                  </a:cubicBezTo>
                  <a:cubicBezTo>
                    <a:pt x="2601" y="11621"/>
                    <a:pt x="0" y="9019"/>
                    <a:pt x="0" y="5810"/>
                  </a:cubicBezTo>
                  <a:cubicBezTo>
                    <a:pt x="0" y="2601"/>
                    <a:pt x="2601" y="0"/>
                    <a:pt x="5810" y="0"/>
                  </a:cubicBezTo>
                  <a:cubicBezTo>
                    <a:pt x="9019" y="0"/>
                    <a:pt x="11621" y="2601"/>
                    <a:pt x="11621" y="5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E93067E3-B15C-4E6A-A430-CCFE74C8723E}"/>
                </a:ext>
              </a:extLst>
            </p:cNvPr>
            <p:cNvSpPr/>
            <p:nvPr/>
          </p:nvSpPr>
          <p:spPr>
            <a:xfrm>
              <a:off x="6181192" y="4238463"/>
              <a:ext cx="9525" cy="9525"/>
            </a:xfrm>
            <a:custGeom>
              <a:avLst/>
              <a:gdLst>
                <a:gd name="connsiteX0" fmla="*/ 13164 w 9525"/>
                <a:gd name="connsiteY0" fmla="*/ 6582 h 9525"/>
                <a:gd name="connsiteX1" fmla="*/ 6582 w 9525"/>
                <a:gd name="connsiteY1" fmla="*/ 13163 h 9525"/>
                <a:gd name="connsiteX2" fmla="*/ 0 w 9525"/>
                <a:gd name="connsiteY2" fmla="*/ 6582 h 9525"/>
                <a:gd name="connsiteX3" fmla="*/ 6582 w 9525"/>
                <a:gd name="connsiteY3" fmla="*/ 0 h 9525"/>
                <a:gd name="connsiteX4" fmla="*/ 13164 w 9525"/>
                <a:gd name="connsiteY4" fmla="*/ 65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164" y="6582"/>
                  </a:moveTo>
                  <a:cubicBezTo>
                    <a:pt x="13164" y="10217"/>
                    <a:pt x="10217" y="13163"/>
                    <a:pt x="6582" y="13163"/>
                  </a:cubicBezTo>
                  <a:cubicBezTo>
                    <a:pt x="2947" y="13163"/>
                    <a:pt x="0" y="10217"/>
                    <a:pt x="0" y="6582"/>
                  </a:cubicBezTo>
                  <a:cubicBezTo>
                    <a:pt x="0" y="2947"/>
                    <a:pt x="2947" y="0"/>
                    <a:pt x="6582" y="0"/>
                  </a:cubicBezTo>
                  <a:cubicBezTo>
                    <a:pt x="10217" y="0"/>
                    <a:pt x="13164" y="2947"/>
                    <a:pt x="13164" y="65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C0F5094C-AD05-4A73-B796-FD2B40B81ADF}"/>
                </a:ext>
              </a:extLst>
            </p:cNvPr>
            <p:cNvSpPr/>
            <p:nvPr/>
          </p:nvSpPr>
          <p:spPr>
            <a:xfrm>
              <a:off x="6236875" y="4225900"/>
              <a:ext cx="9525" cy="9525"/>
            </a:xfrm>
            <a:custGeom>
              <a:avLst/>
              <a:gdLst>
                <a:gd name="connsiteX0" fmla="*/ 16783 w 9525"/>
                <a:gd name="connsiteY0" fmla="*/ 8392 h 9525"/>
                <a:gd name="connsiteX1" fmla="*/ 8392 w 9525"/>
                <a:gd name="connsiteY1" fmla="*/ 16783 h 9525"/>
                <a:gd name="connsiteX2" fmla="*/ 0 w 9525"/>
                <a:gd name="connsiteY2" fmla="*/ 8392 h 9525"/>
                <a:gd name="connsiteX3" fmla="*/ 8392 w 9525"/>
                <a:gd name="connsiteY3" fmla="*/ 0 h 9525"/>
                <a:gd name="connsiteX4" fmla="*/ 16783 w 9525"/>
                <a:gd name="connsiteY4" fmla="*/ 839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783" y="8392"/>
                  </a:moveTo>
                  <a:cubicBezTo>
                    <a:pt x="16783" y="13026"/>
                    <a:pt x="13026" y="16783"/>
                    <a:pt x="8392" y="16783"/>
                  </a:cubicBezTo>
                  <a:cubicBezTo>
                    <a:pt x="3757" y="16783"/>
                    <a:pt x="0" y="13026"/>
                    <a:pt x="0" y="8392"/>
                  </a:cubicBezTo>
                  <a:cubicBezTo>
                    <a:pt x="0" y="3757"/>
                    <a:pt x="3757" y="0"/>
                    <a:pt x="8392" y="0"/>
                  </a:cubicBezTo>
                  <a:cubicBezTo>
                    <a:pt x="13026" y="0"/>
                    <a:pt x="16783" y="3757"/>
                    <a:pt x="16783" y="8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6DCE7C4E-9532-4FB8-8103-18DD0A703DD9}"/>
                </a:ext>
              </a:extLst>
            </p:cNvPr>
            <p:cNvSpPr/>
            <p:nvPr/>
          </p:nvSpPr>
          <p:spPr>
            <a:xfrm>
              <a:off x="6294311" y="4211850"/>
              <a:ext cx="9525" cy="9525"/>
            </a:xfrm>
            <a:custGeom>
              <a:avLst/>
              <a:gdLst>
                <a:gd name="connsiteX0" fmla="*/ 14973 w 9525"/>
                <a:gd name="connsiteY0" fmla="*/ 7487 h 9525"/>
                <a:gd name="connsiteX1" fmla="*/ 7487 w 9525"/>
                <a:gd name="connsiteY1" fmla="*/ 14973 h 9525"/>
                <a:gd name="connsiteX2" fmla="*/ 0 w 9525"/>
                <a:gd name="connsiteY2" fmla="*/ 7487 h 9525"/>
                <a:gd name="connsiteX3" fmla="*/ 7487 w 9525"/>
                <a:gd name="connsiteY3" fmla="*/ 0 h 9525"/>
                <a:gd name="connsiteX4" fmla="*/ 14973 w 9525"/>
                <a:gd name="connsiteY4" fmla="*/ 748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973" y="7487"/>
                  </a:moveTo>
                  <a:cubicBezTo>
                    <a:pt x="14973" y="11621"/>
                    <a:pt x="11621" y="14973"/>
                    <a:pt x="7487" y="14973"/>
                  </a:cubicBezTo>
                  <a:cubicBezTo>
                    <a:pt x="3352" y="14973"/>
                    <a:pt x="0" y="11621"/>
                    <a:pt x="0" y="7487"/>
                  </a:cubicBezTo>
                  <a:cubicBezTo>
                    <a:pt x="0" y="3352"/>
                    <a:pt x="3352" y="0"/>
                    <a:pt x="7487" y="0"/>
                  </a:cubicBezTo>
                  <a:cubicBezTo>
                    <a:pt x="11621" y="0"/>
                    <a:pt x="14973" y="3352"/>
                    <a:pt x="14973" y="7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D741D4BE-59E1-4348-B4BB-DFD706AE7A88}"/>
                </a:ext>
              </a:extLst>
            </p:cNvPr>
            <p:cNvSpPr/>
            <p:nvPr/>
          </p:nvSpPr>
          <p:spPr>
            <a:xfrm>
              <a:off x="6348432" y="4191581"/>
              <a:ext cx="9525" cy="9525"/>
            </a:xfrm>
            <a:custGeom>
              <a:avLst/>
              <a:gdLst>
                <a:gd name="connsiteX0" fmla="*/ 17297 w 9525"/>
                <a:gd name="connsiteY0" fmla="*/ 8649 h 9525"/>
                <a:gd name="connsiteX1" fmla="*/ 8649 w 9525"/>
                <a:gd name="connsiteY1" fmla="*/ 17297 h 9525"/>
                <a:gd name="connsiteX2" fmla="*/ 0 w 9525"/>
                <a:gd name="connsiteY2" fmla="*/ 8649 h 9525"/>
                <a:gd name="connsiteX3" fmla="*/ 8649 w 9525"/>
                <a:gd name="connsiteY3" fmla="*/ 0 h 9525"/>
                <a:gd name="connsiteX4" fmla="*/ 17297 w 9525"/>
                <a:gd name="connsiteY4" fmla="*/ 86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297" y="8649"/>
                  </a:moveTo>
                  <a:cubicBezTo>
                    <a:pt x="17297" y="13425"/>
                    <a:pt x="13425" y="17297"/>
                    <a:pt x="8649" y="17297"/>
                  </a:cubicBezTo>
                  <a:cubicBezTo>
                    <a:pt x="3872" y="17297"/>
                    <a:pt x="0" y="13425"/>
                    <a:pt x="0" y="8649"/>
                  </a:cubicBezTo>
                  <a:cubicBezTo>
                    <a:pt x="0" y="3872"/>
                    <a:pt x="3872" y="0"/>
                    <a:pt x="8649" y="0"/>
                  </a:cubicBezTo>
                  <a:cubicBezTo>
                    <a:pt x="13425" y="0"/>
                    <a:pt x="17297" y="3872"/>
                    <a:pt x="17297" y="86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AB943940-0A2A-48CF-BC44-B353CEA2B365}"/>
                </a:ext>
              </a:extLst>
            </p:cNvPr>
            <p:cNvSpPr/>
            <p:nvPr/>
          </p:nvSpPr>
          <p:spPr>
            <a:xfrm>
              <a:off x="6393618" y="4159929"/>
              <a:ext cx="28575" cy="28575"/>
            </a:xfrm>
            <a:custGeom>
              <a:avLst/>
              <a:gdLst>
                <a:gd name="connsiteX0" fmla="*/ 34347 w 28575"/>
                <a:gd name="connsiteY0" fmla="*/ 17174 h 28575"/>
                <a:gd name="connsiteX1" fmla="*/ 17174 w 28575"/>
                <a:gd name="connsiteY1" fmla="*/ 34347 h 28575"/>
                <a:gd name="connsiteX2" fmla="*/ 0 w 28575"/>
                <a:gd name="connsiteY2" fmla="*/ 17174 h 28575"/>
                <a:gd name="connsiteX3" fmla="*/ 17174 w 28575"/>
                <a:gd name="connsiteY3" fmla="*/ 0 h 28575"/>
                <a:gd name="connsiteX4" fmla="*/ 34347 w 28575"/>
                <a:gd name="connsiteY4" fmla="*/ 171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4347" y="17174"/>
                  </a:moveTo>
                  <a:cubicBezTo>
                    <a:pt x="34347" y="26658"/>
                    <a:pt x="26658" y="34347"/>
                    <a:pt x="17174" y="34347"/>
                  </a:cubicBezTo>
                  <a:cubicBezTo>
                    <a:pt x="7689" y="34347"/>
                    <a:pt x="0" y="26658"/>
                    <a:pt x="0" y="17174"/>
                  </a:cubicBezTo>
                  <a:cubicBezTo>
                    <a:pt x="0" y="7689"/>
                    <a:pt x="7689" y="0"/>
                    <a:pt x="17174" y="0"/>
                  </a:cubicBezTo>
                  <a:cubicBezTo>
                    <a:pt x="26658" y="0"/>
                    <a:pt x="34347" y="7689"/>
                    <a:pt x="34347" y="171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5107B469-50F1-4273-87E0-F40E32407B07}"/>
                </a:ext>
              </a:extLst>
            </p:cNvPr>
            <p:cNvSpPr/>
            <p:nvPr/>
          </p:nvSpPr>
          <p:spPr>
            <a:xfrm>
              <a:off x="6457102" y="4144518"/>
              <a:ext cx="9525" cy="9525"/>
            </a:xfrm>
            <a:custGeom>
              <a:avLst/>
              <a:gdLst>
                <a:gd name="connsiteX0" fmla="*/ 11106 w 9525"/>
                <a:gd name="connsiteY0" fmla="*/ 5553 h 9525"/>
                <a:gd name="connsiteX1" fmla="*/ 5553 w 9525"/>
                <a:gd name="connsiteY1" fmla="*/ 11106 h 9525"/>
                <a:gd name="connsiteX2" fmla="*/ 0 w 9525"/>
                <a:gd name="connsiteY2" fmla="*/ 5553 h 9525"/>
                <a:gd name="connsiteX3" fmla="*/ 5553 w 9525"/>
                <a:gd name="connsiteY3" fmla="*/ 0 h 9525"/>
                <a:gd name="connsiteX4" fmla="*/ 11106 w 9525"/>
                <a:gd name="connsiteY4" fmla="*/ 55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106" y="5553"/>
                  </a:moveTo>
                  <a:cubicBezTo>
                    <a:pt x="11106" y="8620"/>
                    <a:pt x="8620" y="11106"/>
                    <a:pt x="5553" y="11106"/>
                  </a:cubicBezTo>
                  <a:cubicBezTo>
                    <a:pt x="2486" y="11106"/>
                    <a:pt x="0" y="8620"/>
                    <a:pt x="0" y="5553"/>
                  </a:cubicBezTo>
                  <a:cubicBezTo>
                    <a:pt x="0" y="2486"/>
                    <a:pt x="2486" y="0"/>
                    <a:pt x="5553" y="0"/>
                  </a:cubicBezTo>
                  <a:cubicBezTo>
                    <a:pt x="8620" y="0"/>
                    <a:pt x="11106" y="2486"/>
                    <a:pt x="11106" y="5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10EF3465-8FDE-4F46-8EA4-A4D83E72766B}"/>
                </a:ext>
              </a:extLst>
            </p:cNvPr>
            <p:cNvSpPr/>
            <p:nvPr/>
          </p:nvSpPr>
          <p:spPr>
            <a:xfrm>
              <a:off x="6507099" y="4113990"/>
              <a:ext cx="9525" cy="9525"/>
            </a:xfrm>
            <a:custGeom>
              <a:avLst/>
              <a:gdLst>
                <a:gd name="connsiteX0" fmla="*/ 10592 w 9525"/>
                <a:gd name="connsiteY0" fmla="*/ 5296 h 9525"/>
                <a:gd name="connsiteX1" fmla="*/ 5296 w 9525"/>
                <a:gd name="connsiteY1" fmla="*/ 10592 h 9525"/>
                <a:gd name="connsiteX2" fmla="*/ 0 w 9525"/>
                <a:gd name="connsiteY2" fmla="*/ 5296 h 9525"/>
                <a:gd name="connsiteX3" fmla="*/ 5296 w 9525"/>
                <a:gd name="connsiteY3" fmla="*/ 0 h 9525"/>
                <a:gd name="connsiteX4" fmla="*/ 10592 w 9525"/>
                <a:gd name="connsiteY4" fmla="*/ 52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592" y="5296"/>
                  </a:moveTo>
                  <a:cubicBezTo>
                    <a:pt x="10592" y="8221"/>
                    <a:pt x="8221" y="10592"/>
                    <a:pt x="5296" y="10592"/>
                  </a:cubicBezTo>
                  <a:cubicBezTo>
                    <a:pt x="2371" y="10592"/>
                    <a:pt x="0" y="8221"/>
                    <a:pt x="0" y="5296"/>
                  </a:cubicBezTo>
                  <a:cubicBezTo>
                    <a:pt x="0" y="2371"/>
                    <a:pt x="2371" y="0"/>
                    <a:pt x="5296" y="0"/>
                  </a:cubicBezTo>
                  <a:cubicBezTo>
                    <a:pt x="8221" y="0"/>
                    <a:pt x="10592" y="2371"/>
                    <a:pt x="10592" y="5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81FBA2E4-A3B5-4C43-843B-8C8ACC0C16FE}"/>
                </a:ext>
              </a:extLst>
            </p:cNvPr>
            <p:cNvSpPr/>
            <p:nvPr/>
          </p:nvSpPr>
          <p:spPr>
            <a:xfrm>
              <a:off x="6547961" y="4073147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1"/>
                    <a:pt x="18231" y="23489"/>
                    <a:pt x="11744" y="23489"/>
                  </a:cubicBezTo>
                  <a:cubicBezTo>
                    <a:pt x="5258" y="23489"/>
                    <a:pt x="0" y="18231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1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C5E52A5-8278-49E6-BCE7-E535B27AC135}"/>
                </a:ext>
              </a:extLst>
            </p:cNvPr>
            <p:cNvSpPr/>
            <p:nvPr/>
          </p:nvSpPr>
          <p:spPr>
            <a:xfrm>
              <a:off x="6595443" y="4038219"/>
              <a:ext cx="9525" cy="9525"/>
            </a:xfrm>
            <a:custGeom>
              <a:avLst/>
              <a:gdLst>
                <a:gd name="connsiteX0" fmla="*/ 17812 w 9525"/>
                <a:gd name="connsiteY0" fmla="*/ 8906 h 9525"/>
                <a:gd name="connsiteX1" fmla="*/ 8906 w 9525"/>
                <a:gd name="connsiteY1" fmla="*/ 17812 h 9525"/>
                <a:gd name="connsiteX2" fmla="*/ 0 w 9525"/>
                <a:gd name="connsiteY2" fmla="*/ 8906 h 9525"/>
                <a:gd name="connsiteX3" fmla="*/ 8906 w 9525"/>
                <a:gd name="connsiteY3" fmla="*/ 0 h 9525"/>
                <a:gd name="connsiteX4" fmla="*/ 17812 w 9525"/>
                <a:gd name="connsiteY4" fmla="*/ 89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812" y="8906"/>
                  </a:moveTo>
                  <a:cubicBezTo>
                    <a:pt x="17812" y="13825"/>
                    <a:pt x="13824" y="17812"/>
                    <a:pt x="8906" y="17812"/>
                  </a:cubicBezTo>
                  <a:cubicBezTo>
                    <a:pt x="3987" y="17812"/>
                    <a:pt x="0" y="13825"/>
                    <a:pt x="0" y="8906"/>
                  </a:cubicBezTo>
                  <a:cubicBezTo>
                    <a:pt x="0" y="3987"/>
                    <a:pt x="3987" y="0"/>
                    <a:pt x="8906" y="0"/>
                  </a:cubicBezTo>
                  <a:cubicBezTo>
                    <a:pt x="13824" y="0"/>
                    <a:pt x="17812" y="3987"/>
                    <a:pt x="17812" y="8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7E06304C-ED92-49CC-BEFB-8BCC1FF81FA2}"/>
                </a:ext>
              </a:extLst>
            </p:cNvPr>
            <p:cNvSpPr/>
            <p:nvPr/>
          </p:nvSpPr>
          <p:spPr>
            <a:xfrm>
              <a:off x="6640792" y="4000862"/>
              <a:ext cx="9525" cy="9525"/>
            </a:xfrm>
            <a:custGeom>
              <a:avLst/>
              <a:gdLst>
                <a:gd name="connsiteX0" fmla="*/ 10592 w 9525"/>
                <a:gd name="connsiteY0" fmla="*/ 5296 h 9525"/>
                <a:gd name="connsiteX1" fmla="*/ 5296 w 9525"/>
                <a:gd name="connsiteY1" fmla="*/ 10592 h 9525"/>
                <a:gd name="connsiteX2" fmla="*/ 0 w 9525"/>
                <a:gd name="connsiteY2" fmla="*/ 5296 h 9525"/>
                <a:gd name="connsiteX3" fmla="*/ 5296 w 9525"/>
                <a:gd name="connsiteY3" fmla="*/ 0 h 9525"/>
                <a:gd name="connsiteX4" fmla="*/ 10592 w 9525"/>
                <a:gd name="connsiteY4" fmla="*/ 52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592" y="5296"/>
                  </a:moveTo>
                  <a:cubicBezTo>
                    <a:pt x="10592" y="8221"/>
                    <a:pt x="8221" y="10592"/>
                    <a:pt x="5296" y="10592"/>
                  </a:cubicBezTo>
                  <a:cubicBezTo>
                    <a:pt x="2371" y="10592"/>
                    <a:pt x="0" y="8221"/>
                    <a:pt x="0" y="5296"/>
                  </a:cubicBezTo>
                  <a:cubicBezTo>
                    <a:pt x="0" y="2371"/>
                    <a:pt x="2371" y="0"/>
                    <a:pt x="5296" y="0"/>
                  </a:cubicBezTo>
                  <a:cubicBezTo>
                    <a:pt x="8221" y="0"/>
                    <a:pt x="10592" y="2371"/>
                    <a:pt x="10592" y="5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08EA9CA1-C843-4BEF-98B7-7386428275E4}"/>
                </a:ext>
              </a:extLst>
            </p:cNvPr>
            <p:cNvSpPr/>
            <p:nvPr/>
          </p:nvSpPr>
          <p:spPr>
            <a:xfrm>
              <a:off x="6673710" y="3951237"/>
              <a:ext cx="19050" cy="19050"/>
            </a:xfrm>
            <a:custGeom>
              <a:avLst/>
              <a:gdLst>
                <a:gd name="connsiteX0" fmla="*/ 21946 w 19050"/>
                <a:gd name="connsiteY0" fmla="*/ 10973 h 19050"/>
                <a:gd name="connsiteX1" fmla="*/ 10973 w 19050"/>
                <a:gd name="connsiteY1" fmla="*/ 21945 h 19050"/>
                <a:gd name="connsiteX2" fmla="*/ 0 w 19050"/>
                <a:gd name="connsiteY2" fmla="*/ 10973 h 19050"/>
                <a:gd name="connsiteX3" fmla="*/ 10973 w 19050"/>
                <a:gd name="connsiteY3" fmla="*/ 0 h 19050"/>
                <a:gd name="connsiteX4" fmla="*/ 21946 w 19050"/>
                <a:gd name="connsiteY4" fmla="*/ 109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946" y="10973"/>
                  </a:moveTo>
                  <a:cubicBezTo>
                    <a:pt x="21946" y="17033"/>
                    <a:pt x="17033" y="21945"/>
                    <a:pt x="10973" y="21945"/>
                  </a:cubicBezTo>
                  <a:cubicBezTo>
                    <a:pt x="4913" y="21945"/>
                    <a:pt x="0" y="17033"/>
                    <a:pt x="0" y="10973"/>
                  </a:cubicBezTo>
                  <a:cubicBezTo>
                    <a:pt x="0" y="4913"/>
                    <a:pt x="4913" y="0"/>
                    <a:pt x="10973" y="0"/>
                  </a:cubicBezTo>
                  <a:cubicBezTo>
                    <a:pt x="17033" y="0"/>
                    <a:pt x="21946" y="4913"/>
                    <a:pt x="21946" y="109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B6404FA5-1882-4FC9-AB51-9B52EE7D4317}"/>
                </a:ext>
              </a:extLst>
            </p:cNvPr>
            <p:cNvSpPr/>
            <p:nvPr/>
          </p:nvSpPr>
          <p:spPr>
            <a:xfrm>
              <a:off x="6706886" y="3902497"/>
              <a:ext cx="19050" cy="19050"/>
            </a:xfrm>
            <a:custGeom>
              <a:avLst/>
              <a:gdLst>
                <a:gd name="connsiteX0" fmla="*/ 26079 w 19050"/>
                <a:gd name="connsiteY0" fmla="*/ 13040 h 19050"/>
                <a:gd name="connsiteX1" fmla="*/ 13040 w 19050"/>
                <a:gd name="connsiteY1" fmla="*/ 26079 h 19050"/>
                <a:gd name="connsiteX2" fmla="*/ 0 w 19050"/>
                <a:gd name="connsiteY2" fmla="*/ 13040 h 19050"/>
                <a:gd name="connsiteX3" fmla="*/ 13040 w 19050"/>
                <a:gd name="connsiteY3" fmla="*/ 0 h 19050"/>
                <a:gd name="connsiteX4" fmla="*/ 26079 w 19050"/>
                <a:gd name="connsiteY4" fmla="*/ 1304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079" y="13040"/>
                  </a:moveTo>
                  <a:cubicBezTo>
                    <a:pt x="26079" y="20241"/>
                    <a:pt x="20241" y="26079"/>
                    <a:pt x="13040" y="26079"/>
                  </a:cubicBezTo>
                  <a:cubicBezTo>
                    <a:pt x="5838" y="26079"/>
                    <a:pt x="0" y="20241"/>
                    <a:pt x="0" y="13040"/>
                  </a:cubicBezTo>
                  <a:cubicBezTo>
                    <a:pt x="0" y="5838"/>
                    <a:pt x="5838" y="0"/>
                    <a:pt x="13040" y="0"/>
                  </a:cubicBezTo>
                  <a:cubicBezTo>
                    <a:pt x="20241" y="0"/>
                    <a:pt x="26079" y="5838"/>
                    <a:pt x="26079" y="130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6094B0D3-3046-424C-8E66-71A63AB83F23}"/>
                </a:ext>
              </a:extLst>
            </p:cNvPr>
            <p:cNvSpPr/>
            <p:nvPr/>
          </p:nvSpPr>
          <p:spPr>
            <a:xfrm>
              <a:off x="6743767" y="3858520"/>
              <a:ext cx="9525" cy="9525"/>
            </a:xfrm>
            <a:custGeom>
              <a:avLst/>
              <a:gdLst>
                <a:gd name="connsiteX0" fmla="*/ 15735 w 9525"/>
                <a:gd name="connsiteY0" fmla="*/ 7868 h 9525"/>
                <a:gd name="connsiteX1" fmla="*/ 7868 w 9525"/>
                <a:gd name="connsiteY1" fmla="*/ 15735 h 9525"/>
                <a:gd name="connsiteX2" fmla="*/ 0 w 9525"/>
                <a:gd name="connsiteY2" fmla="*/ 7868 h 9525"/>
                <a:gd name="connsiteX3" fmla="*/ 7868 w 9525"/>
                <a:gd name="connsiteY3" fmla="*/ 0 h 9525"/>
                <a:gd name="connsiteX4" fmla="*/ 15735 w 9525"/>
                <a:gd name="connsiteY4" fmla="*/ 786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5735" y="7868"/>
                  </a:moveTo>
                  <a:cubicBezTo>
                    <a:pt x="15735" y="12213"/>
                    <a:pt x="12213" y="15735"/>
                    <a:pt x="7868" y="15735"/>
                  </a:cubicBezTo>
                  <a:cubicBezTo>
                    <a:pt x="3522" y="15735"/>
                    <a:pt x="0" y="12213"/>
                    <a:pt x="0" y="7868"/>
                  </a:cubicBezTo>
                  <a:cubicBezTo>
                    <a:pt x="0" y="3522"/>
                    <a:pt x="3522" y="0"/>
                    <a:pt x="7868" y="0"/>
                  </a:cubicBezTo>
                  <a:cubicBezTo>
                    <a:pt x="12213" y="0"/>
                    <a:pt x="15735" y="3522"/>
                    <a:pt x="15735" y="78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02D576A7-B404-450B-B454-D51C230D2029}"/>
                </a:ext>
              </a:extLst>
            </p:cNvPr>
            <p:cNvSpPr/>
            <p:nvPr/>
          </p:nvSpPr>
          <p:spPr>
            <a:xfrm>
              <a:off x="6767741" y="3803152"/>
              <a:ext cx="19050" cy="19050"/>
            </a:xfrm>
            <a:custGeom>
              <a:avLst/>
              <a:gdLst>
                <a:gd name="connsiteX0" fmla="*/ 23755 w 19050"/>
                <a:gd name="connsiteY0" fmla="*/ 11878 h 19050"/>
                <a:gd name="connsiteX1" fmla="*/ 11878 w 19050"/>
                <a:gd name="connsiteY1" fmla="*/ 23755 h 19050"/>
                <a:gd name="connsiteX2" fmla="*/ 0 w 19050"/>
                <a:gd name="connsiteY2" fmla="*/ 11878 h 19050"/>
                <a:gd name="connsiteX3" fmla="*/ 11878 w 19050"/>
                <a:gd name="connsiteY3" fmla="*/ 0 h 19050"/>
                <a:gd name="connsiteX4" fmla="*/ 23755 w 19050"/>
                <a:gd name="connsiteY4" fmla="*/ 1187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755" y="11878"/>
                  </a:moveTo>
                  <a:cubicBezTo>
                    <a:pt x="23755" y="18438"/>
                    <a:pt x="18438" y="23755"/>
                    <a:pt x="11878" y="23755"/>
                  </a:cubicBezTo>
                  <a:cubicBezTo>
                    <a:pt x="5318" y="23755"/>
                    <a:pt x="0" y="18437"/>
                    <a:pt x="0" y="11878"/>
                  </a:cubicBezTo>
                  <a:cubicBezTo>
                    <a:pt x="0" y="5318"/>
                    <a:pt x="5318" y="0"/>
                    <a:pt x="11878" y="0"/>
                  </a:cubicBezTo>
                  <a:cubicBezTo>
                    <a:pt x="18438" y="0"/>
                    <a:pt x="23755" y="5318"/>
                    <a:pt x="23755" y="118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A5D1D71E-63EA-4ADE-87E6-419C9CEDF824}"/>
                </a:ext>
              </a:extLst>
            </p:cNvPr>
            <p:cNvSpPr/>
            <p:nvPr/>
          </p:nvSpPr>
          <p:spPr>
            <a:xfrm>
              <a:off x="6789144" y="3747164"/>
              <a:ext cx="28575" cy="28575"/>
            </a:xfrm>
            <a:custGeom>
              <a:avLst/>
              <a:gdLst>
                <a:gd name="connsiteX0" fmla="*/ 29185 w 28575"/>
                <a:gd name="connsiteY0" fmla="*/ 14592 h 28575"/>
                <a:gd name="connsiteX1" fmla="*/ 14592 w 28575"/>
                <a:gd name="connsiteY1" fmla="*/ 29185 h 28575"/>
                <a:gd name="connsiteX2" fmla="*/ 0 w 28575"/>
                <a:gd name="connsiteY2" fmla="*/ 14592 h 28575"/>
                <a:gd name="connsiteX3" fmla="*/ 14592 w 28575"/>
                <a:gd name="connsiteY3" fmla="*/ 0 h 28575"/>
                <a:gd name="connsiteX4" fmla="*/ 29185 w 28575"/>
                <a:gd name="connsiteY4" fmla="*/ 1459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185" y="14592"/>
                  </a:moveTo>
                  <a:cubicBezTo>
                    <a:pt x="29185" y="22651"/>
                    <a:pt x="22651" y="29185"/>
                    <a:pt x="14592" y="29185"/>
                  </a:cubicBezTo>
                  <a:cubicBezTo>
                    <a:pt x="6533" y="29185"/>
                    <a:pt x="0" y="22651"/>
                    <a:pt x="0" y="14592"/>
                  </a:cubicBezTo>
                  <a:cubicBezTo>
                    <a:pt x="0" y="6533"/>
                    <a:pt x="6533" y="0"/>
                    <a:pt x="14592" y="0"/>
                  </a:cubicBezTo>
                  <a:cubicBezTo>
                    <a:pt x="22651" y="0"/>
                    <a:pt x="29185" y="6533"/>
                    <a:pt x="29185" y="145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1AC1C838-0EB5-4061-BDC6-80A1653DDC89}"/>
                </a:ext>
              </a:extLst>
            </p:cNvPr>
            <p:cNvSpPr/>
            <p:nvPr/>
          </p:nvSpPr>
          <p:spPr>
            <a:xfrm>
              <a:off x="6815461" y="3698443"/>
              <a:ext cx="9525" cy="9525"/>
            </a:xfrm>
            <a:custGeom>
              <a:avLst/>
              <a:gdLst>
                <a:gd name="connsiteX0" fmla="*/ 16783 w 9525"/>
                <a:gd name="connsiteY0" fmla="*/ 8392 h 9525"/>
                <a:gd name="connsiteX1" fmla="*/ 8392 w 9525"/>
                <a:gd name="connsiteY1" fmla="*/ 16783 h 9525"/>
                <a:gd name="connsiteX2" fmla="*/ 0 w 9525"/>
                <a:gd name="connsiteY2" fmla="*/ 8392 h 9525"/>
                <a:gd name="connsiteX3" fmla="*/ 8392 w 9525"/>
                <a:gd name="connsiteY3" fmla="*/ 0 h 9525"/>
                <a:gd name="connsiteX4" fmla="*/ 16783 w 9525"/>
                <a:gd name="connsiteY4" fmla="*/ 839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783" y="8392"/>
                  </a:moveTo>
                  <a:cubicBezTo>
                    <a:pt x="16783" y="13026"/>
                    <a:pt x="13026" y="16783"/>
                    <a:pt x="8392" y="16783"/>
                  </a:cubicBezTo>
                  <a:cubicBezTo>
                    <a:pt x="3757" y="16783"/>
                    <a:pt x="0" y="13026"/>
                    <a:pt x="0" y="8392"/>
                  </a:cubicBezTo>
                  <a:cubicBezTo>
                    <a:pt x="0" y="3757"/>
                    <a:pt x="3757" y="0"/>
                    <a:pt x="8392" y="0"/>
                  </a:cubicBezTo>
                  <a:cubicBezTo>
                    <a:pt x="13026" y="0"/>
                    <a:pt x="16783" y="3757"/>
                    <a:pt x="16783" y="8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AA09B13B-198F-4871-848F-864B5EA551F4}"/>
                </a:ext>
              </a:extLst>
            </p:cNvPr>
            <p:cNvSpPr/>
            <p:nvPr/>
          </p:nvSpPr>
          <p:spPr>
            <a:xfrm>
              <a:off x="6831473" y="3642189"/>
              <a:ext cx="9525" cy="9525"/>
            </a:xfrm>
            <a:custGeom>
              <a:avLst/>
              <a:gdLst>
                <a:gd name="connsiteX0" fmla="*/ 16764 w 9525"/>
                <a:gd name="connsiteY0" fmla="*/ 8382 h 9525"/>
                <a:gd name="connsiteX1" fmla="*/ 8382 w 9525"/>
                <a:gd name="connsiteY1" fmla="*/ 16764 h 9525"/>
                <a:gd name="connsiteX2" fmla="*/ 0 w 9525"/>
                <a:gd name="connsiteY2" fmla="*/ 8382 h 9525"/>
                <a:gd name="connsiteX3" fmla="*/ 8382 w 9525"/>
                <a:gd name="connsiteY3" fmla="*/ 0 h 9525"/>
                <a:gd name="connsiteX4" fmla="*/ 16764 w 9525"/>
                <a:gd name="connsiteY4" fmla="*/ 83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764" y="8382"/>
                  </a:moveTo>
                  <a:cubicBezTo>
                    <a:pt x="16764" y="13011"/>
                    <a:pt x="13011" y="16764"/>
                    <a:pt x="8382" y="16764"/>
                  </a:cubicBezTo>
                  <a:cubicBezTo>
                    <a:pt x="3753" y="16764"/>
                    <a:pt x="0" y="13011"/>
                    <a:pt x="0" y="8382"/>
                  </a:cubicBezTo>
                  <a:cubicBezTo>
                    <a:pt x="0" y="3753"/>
                    <a:pt x="3753" y="0"/>
                    <a:pt x="8382" y="0"/>
                  </a:cubicBezTo>
                  <a:cubicBezTo>
                    <a:pt x="13011" y="0"/>
                    <a:pt x="16764" y="3753"/>
                    <a:pt x="16764" y="8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459DCDCA-DF03-410B-8E92-FD1C38954010}"/>
                </a:ext>
              </a:extLst>
            </p:cNvPr>
            <p:cNvSpPr/>
            <p:nvPr/>
          </p:nvSpPr>
          <p:spPr>
            <a:xfrm>
              <a:off x="6839264" y="3580895"/>
              <a:ext cx="19050" cy="19050"/>
            </a:xfrm>
            <a:custGeom>
              <a:avLst/>
              <a:gdLst>
                <a:gd name="connsiteX0" fmla="*/ 24784 w 19050"/>
                <a:gd name="connsiteY0" fmla="*/ 12392 h 19050"/>
                <a:gd name="connsiteX1" fmla="*/ 12392 w 19050"/>
                <a:gd name="connsiteY1" fmla="*/ 24784 h 19050"/>
                <a:gd name="connsiteX2" fmla="*/ 0 w 19050"/>
                <a:gd name="connsiteY2" fmla="*/ 12392 h 19050"/>
                <a:gd name="connsiteX3" fmla="*/ 12392 w 19050"/>
                <a:gd name="connsiteY3" fmla="*/ 0 h 19050"/>
                <a:gd name="connsiteX4" fmla="*/ 24784 w 19050"/>
                <a:gd name="connsiteY4" fmla="*/ 123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784" y="12392"/>
                  </a:moveTo>
                  <a:cubicBezTo>
                    <a:pt x="24784" y="19236"/>
                    <a:pt x="19236" y="24784"/>
                    <a:pt x="12392" y="24784"/>
                  </a:cubicBezTo>
                  <a:cubicBezTo>
                    <a:pt x="5548" y="24784"/>
                    <a:pt x="0" y="19236"/>
                    <a:pt x="0" y="12392"/>
                  </a:cubicBezTo>
                  <a:cubicBezTo>
                    <a:pt x="0" y="5548"/>
                    <a:pt x="5548" y="0"/>
                    <a:pt x="12392" y="0"/>
                  </a:cubicBezTo>
                  <a:cubicBezTo>
                    <a:pt x="19236" y="0"/>
                    <a:pt x="24784" y="5548"/>
                    <a:pt x="24784" y="12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CDD36C61-6E4F-4BCC-97D5-391521A9FC7E}"/>
                </a:ext>
              </a:extLst>
            </p:cNvPr>
            <p:cNvSpPr/>
            <p:nvPr/>
          </p:nvSpPr>
          <p:spPr>
            <a:xfrm>
              <a:off x="6849656" y="3525745"/>
              <a:ext cx="19050" cy="19050"/>
            </a:xfrm>
            <a:custGeom>
              <a:avLst/>
              <a:gdLst>
                <a:gd name="connsiteX0" fmla="*/ 19107 w 19050"/>
                <a:gd name="connsiteY0" fmla="*/ 9554 h 19050"/>
                <a:gd name="connsiteX1" fmla="*/ 9554 w 19050"/>
                <a:gd name="connsiteY1" fmla="*/ 19107 h 19050"/>
                <a:gd name="connsiteX2" fmla="*/ 0 w 19050"/>
                <a:gd name="connsiteY2" fmla="*/ 9554 h 19050"/>
                <a:gd name="connsiteX3" fmla="*/ 9554 w 19050"/>
                <a:gd name="connsiteY3" fmla="*/ 0 h 19050"/>
                <a:gd name="connsiteX4" fmla="*/ 19107 w 19050"/>
                <a:gd name="connsiteY4" fmla="*/ 95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107" y="9554"/>
                  </a:moveTo>
                  <a:cubicBezTo>
                    <a:pt x="19107" y="14830"/>
                    <a:pt x="14830" y="19107"/>
                    <a:pt x="9554" y="19107"/>
                  </a:cubicBezTo>
                  <a:cubicBezTo>
                    <a:pt x="4277" y="19107"/>
                    <a:pt x="0" y="14830"/>
                    <a:pt x="0" y="9554"/>
                  </a:cubicBezTo>
                  <a:cubicBezTo>
                    <a:pt x="0" y="4277"/>
                    <a:pt x="4277" y="0"/>
                    <a:pt x="9554" y="0"/>
                  </a:cubicBezTo>
                  <a:cubicBezTo>
                    <a:pt x="14830" y="0"/>
                    <a:pt x="19107" y="4277"/>
                    <a:pt x="19107" y="9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C0D2706C-6418-467E-812D-89E4BBB2FB17}"/>
                </a:ext>
              </a:extLst>
            </p:cNvPr>
            <p:cNvSpPr/>
            <p:nvPr/>
          </p:nvSpPr>
          <p:spPr>
            <a:xfrm>
              <a:off x="6853799" y="3468253"/>
              <a:ext cx="9525" cy="9525"/>
            </a:xfrm>
            <a:custGeom>
              <a:avLst/>
              <a:gdLst>
                <a:gd name="connsiteX0" fmla="*/ 17297 w 9525"/>
                <a:gd name="connsiteY0" fmla="*/ 8649 h 9525"/>
                <a:gd name="connsiteX1" fmla="*/ 8649 w 9525"/>
                <a:gd name="connsiteY1" fmla="*/ 17298 h 9525"/>
                <a:gd name="connsiteX2" fmla="*/ 0 w 9525"/>
                <a:gd name="connsiteY2" fmla="*/ 8649 h 9525"/>
                <a:gd name="connsiteX3" fmla="*/ 8649 w 9525"/>
                <a:gd name="connsiteY3" fmla="*/ 0 h 9525"/>
                <a:gd name="connsiteX4" fmla="*/ 17297 w 9525"/>
                <a:gd name="connsiteY4" fmla="*/ 86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297" y="8649"/>
                  </a:moveTo>
                  <a:cubicBezTo>
                    <a:pt x="17297" y="13425"/>
                    <a:pt x="13425" y="17298"/>
                    <a:pt x="8649" y="17298"/>
                  </a:cubicBezTo>
                  <a:cubicBezTo>
                    <a:pt x="3872" y="17298"/>
                    <a:pt x="0" y="13425"/>
                    <a:pt x="0" y="8649"/>
                  </a:cubicBezTo>
                  <a:cubicBezTo>
                    <a:pt x="0" y="3872"/>
                    <a:pt x="3872" y="0"/>
                    <a:pt x="8649" y="0"/>
                  </a:cubicBezTo>
                  <a:cubicBezTo>
                    <a:pt x="13425" y="0"/>
                    <a:pt x="17297" y="3872"/>
                    <a:pt x="17297" y="86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FAAE38AF-BB4E-4812-B27F-5CB9C7E9F01C}"/>
                </a:ext>
              </a:extLst>
            </p:cNvPr>
            <p:cNvSpPr/>
            <p:nvPr/>
          </p:nvSpPr>
          <p:spPr>
            <a:xfrm>
              <a:off x="6853238" y="3410293"/>
              <a:ext cx="9525" cy="9525"/>
            </a:xfrm>
            <a:custGeom>
              <a:avLst/>
              <a:gdLst>
                <a:gd name="connsiteX0" fmla="*/ 16269 w 9525"/>
                <a:gd name="connsiteY0" fmla="*/ 8134 h 9525"/>
                <a:gd name="connsiteX1" fmla="*/ 8134 w 9525"/>
                <a:gd name="connsiteY1" fmla="*/ 16269 h 9525"/>
                <a:gd name="connsiteX2" fmla="*/ 0 w 9525"/>
                <a:gd name="connsiteY2" fmla="*/ 8134 h 9525"/>
                <a:gd name="connsiteX3" fmla="*/ 8134 w 9525"/>
                <a:gd name="connsiteY3" fmla="*/ 0 h 9525"/>
                <a:gd name="connsiteX4" fmla="*/ 16269 w 9525"/>
                <a:gd name="connsiteY4" fmla="*/ 813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269" y="8134"/>
                  </a:moveTo>
                  <a:cubicBezTo>
                    <a:pt x="16269" y="12627"/>
                    <a:pt x="12627" y="16269"/>
                    <a:pt x="8134" y="16269"/>
                  </a:cubicBezTo>
                  <a:cubicBezTo>
                    <a:pt x="3642" y="16269"/>
                    <a:pt x="0" y="12627"/>
                    <a:pt x="0" y="8134"/>
                  </a:cubicBezTo>
                  <a:cubicBezTo>
                    <a:pt x="0" y="3642"/>
                    <a:pt x="3642" y="0"/>
                    <a:pt x="8134" y="0"/>
                  </a:cubicBezTo>
                  <a:cubicBezTo>
                    <a:pt x="12627" y="0"/>
                    <a:pt x="16269" y="3642"/>
                    <a:pt x="16269" y="8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301F7855-0076-4672-874D-CE7D27D00401}"/>
                </a:ext>
              </a:extLst>
            </p:cNvPr>
            <p:cNvSpPr/>
            <p:nvPr/>
          </p:nvSpPr>
          <p:spPr>
            <a:xfrm>
              <a:off x="6848227" y="3352438"/>
              <a:ext cx="9525" cy="9525"/>
            </a:xfrm>
            <a:custGeom>
              <a:avLst/>
              <a:gdLst>
                <a:gd name="connsiteX0" fmla="*/ 15488 w 9525"/>
                <a:gd name="connsiteY0" fmla="*/ 7744 h 9525"/>
                <a:gd name="connsiteX1" fmla="*/ 7744 w 9525"/>
                <a:gd name="connsiteY1" fmla="*/ 15488 h 9525"/>
                <a:gd name="connsiteX2" fmla="*/ 0 w 9525"/>
                <a:gd name="connsiteY2" fmla="*/ 7744 h 9525"/>
                <a:gd name="connsiteX3" fmla="*/ 7744 w 9525"/>
                <a:gd name="connsiteY3" fmla="*/ 0 h 9525"/>
                <a:gd name="connsiteX4" fmla="*/ 15488 w 9525"/>
                <a:gd name="connsiteY4" fmla="*/ 77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5488" y="7744"/>
                  </a:moveTo>
                  <a:cubicBezTo>
                    <a:pt x="15488" y="12021"/>
                    <a:pt x="12021" y="15488"/>
                    <a:pt x="7744" y="15488"/>
                  </a:cubicBezTo>
                  <a:cubicBezTo>
                    <a:pt x="3467" y="15488"/>
                    <a:pt x="0" y="12021"/>
                    <a:pt x="0" y="7744"/>
                  </a:cubicBezTo>
                  <a:cubicBezTo>
                    <a:pt x="0" y="3467"/>
                    <a:pt x="3467" y="0"/>
                    <a:pt x="7744" y="0"/>
                  </a:cubicBezTo>
                  <a:cubicBezTo>
                    <a:pt x="12021" y="0"/>
                    <a:pt x="15488" y="3467"/>
                    <a:pt x="15488" y="7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E06DFD03-36FE-47BC-825F-BAC74C18C949}"/>
                </a:ext>
              </a:extLst>
            </p:cNvPr>
            <p:cNvSpPr/>
            <p:nvPr/>
          </p:nvSpPr>
          <p:spPr>
            <a:xfrm>
              <a:off x="6839845" y="3296060"/>
              <a:ext cx="9525" cy="9525"/>
            </a:xfrm>
            <a:custGeom>
              <a:avLst/>
              <a:gdLst>
                <a:gd name="connsiteX0" fmla="*/ 12897 w 9525"/>
                <a:gd name="connsiteY0" fmla="*/ 6448 h 9525"/>
                <a:gd name="connsiteX1" fmla="*/ 6448 w 9525"/>
                <a:gd name="connsiteY1" fmla="*/ 12897 h 9525"/>
                <a:gd name="connsiteX2" fmla="*/ 0 w 9525"/>
                <a:gd name="connsiteY2" fmla="*/ 6448 h 9525"/>
                <a:gd name="connsiteX3" fmla="*/ 6448 w 9525"/>
                <a:gd name="connsiteY3" fmla="*/ 0 h 9525"/>
                <a:gd name="connsiteX4" fmla="*/ 12897 w 9525"/>
                <a:gd name="connsiteY4" fmla="*/ 644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897" y="6448"/>
                  </a:moveTo>
                  <a:cubicBezTo>
                    <a:pt x="12897" y="10010"/>
                    <a:pt x="10010" y="12897"/>
                    <a:pt x="6448" y="12897"/>
                  </a:cubicBezTo>
                  <a:cubicBezTo>
                    <a:pt x="2887" y="12897"/>
                    <a:pt x="0" y="10010"/>
                    <a:pt x="0" y="6448"/>
                  </a:cubicBezTo>
                  <a:cubicBezTo>
                    <a:pt x="0" y="2887"/>
                    <a:pt x="2887" y="0"/>
                    <a:pt x="6448" y="0"/>
                  </a:cubicBezTo>
                  <a:cubicBezTo>
                    <a:pt x="10010" y="0"/>
                    <a:pt x="12897" y="2887"/>
                    <a:pt x="12897" y="6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68D8AD0B-3B30-44B4-AAFA-B6D27E4E75DA}"/>
                </a:ext>
              </a:extLst>
            </p:cNvPr>
            <p:cNvSpPr/>
            <p:nvPr/>
          </p:nvSpPr>
          <p:spPr>
            <a:xfrm>
              <a:off x="6826053" y="3239386"/>
              <a:ext cx="9525" cy="9525"/>
            </a:xfrm>
            <a:custGeom>
              <a:avLst/>
              <a:gdLst>
                <a:gd name="connsiteX0" fmla="*/ 12649 w 9525"/>
                <a:gd name="connsiteY0" fmla="*/ 6325 h 9525"/>
                <a:gd name="connsiteX1" fmla="*/ 6325 w 9525"/>
                <a:gd name="connsiteY1" fmla="*/ 12649 h 9525"/>
                <a:gd name="connsiteX2" fmla="*/ 0 w 9525"/>
                <a:gd name="connsiteY2" fmla="*/ 6325 h 9525"/>
                <a:gd name="connsiteX3" fmla="*/ 6325 w 9525"/>
                <a:gd name="connsiteY3" fmla="*/ 0 h 9525"/>
                <a:gd name="connsiteX4" fmla="*/ 12649 w 9525"/>
                <a:gd name="connsiteY4" fmla="*/ 63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649" y="6325"/>
                  </a:moveTo>
                  <a:cubicBezTo>
                    <a:pt x="12649" y="9818"/>
                    <a:pt x="9818" y="12649"/>
                    <a:pt x="6325" y="12649"/>
                  </a:cubicBezTo>
                  <a:cubicBezTo>
                    <a:pt x="2832" y="12649"/>
                    <a:pt x="0" y="9818"/>
                    <a:pt x="0" y="6325"/>
                  </a:cubicBezTo>
                  <a:cubicBezTo>
                    <a:pt x="0" y="2832"/>
                    <a:pt x="2832" y="0"/>
                    <a:pt x="6325" y="0"/>
                  </a:cubicBezTo>
                  <a:cubicBezTo>
                    <a:pt x="9818" y="0"/>
                    <a:pt x="12649" y="2832"/>
                    <a:pt x="12649" y="6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11F1484C-5724-4188-8057-9C5784321646}"/>
                </a:ext>
              </a:extLst>
            </p:cNvPr>
            <p:cNvSpPr/>
            <p:nvPr/>
          </p:nvSpPr>
          <p:spPr>
            <a:xfrm>
              <a:off x="6807584" y="3183360"/>
              <a:ext cx="9525" cy="9525"/>
            </a:xfrm>
            <a:custGeom>
              <a:avLst/>
              <a:gdLst>
                <a:gd name="connsiteX0" fmla="*/ 13430 w 9525"/>
                <a:gd name="connsiteY0" fmla="*/ 6715 h 9525"/>
                <a:gd name="connsiteX1" fmla="*/ 6715 w 9525"/>
                <a:gd name="connsiteY1" fmla="*/ 13430 h 9525"/>
                <a:gd name="connsiteX2" fmla="*/ 0 w 9525"/>
                <a:gd name="connsiteY2" fmla="*/ 6715 h 9525"/>
                <a:gd name="connsiteX3" fmla="*/ 6715 w 9525"/>
                <a:gd name="connsiteY3" fmla="*/ 0 h 9525"/>
                <a:gd name="connsiteX4" fmla="*/ 13430 w 9525"/>
                <a:gd name="connsiteY4" fmla="*/ 671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430" y="6715"/>
                  </a:moveTo>
                  <a:cubicBezTo>
                    <a:pt x="13430" y="10424"/>
                    <a:pt x="10424" y="13430"/>
                    <a:pt x="6715" y="13430"/>
                  </a:cubicBezTo>
                  <a:cubicBezTo>
                    <a:pt x="3007" y="13430"/>
                    <a:pt x="0" y="10424"/>
                    <a:pt x="0" y="6715"/>
                  </a:cubicBezTo>
                  <a:cubicBezTo>
                    <a:pt x="0" y="3006"/>
                    <a:pt x="3007" y="0"/>
                    <a:pt x="6715" y="0"/>
                  </a:cubicBezTo>
                  <a:cubicBezTo>
                    <a:pt x="10424" y="0"/>
                    <a:pt x="13430" y="3006"/>
                    <a:pt x="13430" y="6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B820A457-325C-41A3-9275-785D9CECCBFB}"/>
                </a:ext>
              </a:extLst>
            </p:cNvPr>
            <p:cNvSpPr/>
            <p:nvPr/>
          </p:nvSpPr>
          <p:spPr>
            <a:xfrm>
              <a:off x="6787267" y="3131029"/>
              <a:ext cx="9525" cy="9525"/>
            </a:xfrm>
            <a:custGeom>
              <a:avLst/>
              <a:gdLst>
                <a:gd name="connsiteX0" fmla="*/ 9811 w 9525"/>
                <a:gd name="connsiteY0" fmla="*/ 4905 h 9525"/>
                <a:gd name="connsiteX1" fmla="*/ 4905 w 9525"/>
                <a:gd name="connsiteY1" fmla="*/ 9811 h 9525"/>
                <a:gd name="connsiteX2" fmla="*/ 0 w 9525"/>
                <a:gd name="connsiteY2" fmla="*/ 4905 h 9525"/>
                <a:gd name="connsiteX3" fmla="*/ 4905 w 9525"/>
                <a:gd name="connsiteY3" fmla="*/ 0 h 9525"/>
                <a:gd name="connsiteX4" fmla="*/ 9811 w 9525"/>
                <a:gd name="connsiteY4" fmla="*/ 490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811" y="4905"/>
                  </a:moveTo>
                  <a:cubicBezTo>
                    <a:pt x="9811" y="7615"/>
                    <a:pt x="7615" y="9811"/>
                    <a:pt x="4905" y="9811"/>
                  </a:cubicBezTo>
                  <a:cubicBezTo>
                    <a:pt x="2196" y="9811"/>
                    <a:pt x="0" y="7615"/>
                    <a:pt x="0" y="4905"/>
                  </a:cubicBezTo>
                  <a:cubicBezTo>
                    <a:pt x="0" y="2196"/>
                    <a:pt x="2196" y="0"/>
                    <a:pt x="4905" y="0"/>
                  </a:cubicBezTo>
                  <a:cubicBezTo>
                    <a:pt x="7615" y="0"/>
                    <a:pt x="9811" y="2196"/>
                    <a:pt x="9811" y="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16B08C3B-36F8-41F5-AD6D-2C4CA9D138B0}"/>
                </a:ext>
              </a:extLst>
            </p:cNvPr>
            <p:cNvSpPr/>
            <p:nvPr/>
          </p:nvSpPr>
          <p:spPr>
            <a:xfrm>
              <a:off x="6760559" y="3078042"/>
              <a:ext cx="9525" cy="9525"/>
            </a:xfrm>
            <a:custGeom>
              <a:avLst/>
              <a:gdLst>
                <a:gd name="connsiteX0" fmla="*/ 11087 w 9525"/>
                <a:gd name="connsiteY0" fmla="*/ 5544 h 9525"/>
                <a:gd name="connsiteX1" fmla="*/ 5544 w 9525"/>
                <a:gd name="connsiteY1" fmla="*/ 11087 h 9525"/>
                <a:gd name="connsiteX2" fmla="*/ 0 w 9525"/>
                <a:gd name="connsiteY2" fmla="*/ 5544 h 9525"/>
                <a:gd name="connsiteX3" fmla="*/ 5544 w 9525"/>
                <a:gd name="connsiteY3" fmla="*/ 0 h 9525"/>
                <a:gd name="connsiteX4" fmla="*/ 11087 w 9525"/>
                <a:gd name="connsiteY4" fmla="*/ 55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087" y="5544"/>
                  </a:moveTo>
                  <a:cubicBezTo>
                    <a:pt x="11087" y="8605"/>
                    <a:pt x="8605" y="11087"/>
                    <a:pt x="5544" y="11087"/>
                  </a:cubicBezTo>
                  <a:cubicBezTo>
                    <a:pt x="2482" y="11087"/>
                    <a:pt x="0" y="8605"/>
                    <a:pt x="0" y="5544"/>
                  </a:cubicBezTo>
                  <a:cubicBezTo>
                    <a:pt x="0" y="2482"/>
                    <a:pt x="2482" y="0"/>
                    <a:pt x="5544" y="0"/>
                  </a:cubicBezTo>
                  <a:cubicBezTo>
                    <a:pt x="8605" y="0"/>
                    <a:pt x="11087" y="2482"/>
                    <a:pt x="11087" y="55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4935FE4A-9175-49A7-AA42-6044EFDAA40B}"/>
                </a:ext>
              </a:extLst>
            </p:cNvPr>
            <p:cNvSpPr/>
            <p:nvPr/>
          </p:nvSpPr>
          <p:spPr>
            <a:xfrm>
              <a:off x="6731851" y="3028921"/>
              <a:ext cx="9525" cy="9525"/>
            </a:xfrm>
            <a:custGeom>
              <a:avLst/>
              <a:gdLst>
                <a:gd name="connsiteX0" fmla="*/ 8763 w 0"/>
                <a:gd name="connsiteY0" fmla="*/ 4382 h 0"/>
                <a:gd name="connsiteX1" fmla="*/ 4381 w 0"/>
                <a:gd name="connsiteY1" fmla="*/ 8763 h 0"/>
                <a:gd name="connsiteX2" fmla="*/ 0 w 0"/>
                <a:gd name="connsiteY2" fmla="*/ 4382 h 0"/>
                <a:gd name="connsiteX3" fmla="*/ 4381 w 0"/>
                <a:gd name="connsiteY3" fmla="*/ 0 h 0"/>
                <a:gd name="connsiteX4" fmla="*/ 8763 w 0"/>
                <a:gd name="connsiteY4" fmla="*/ 438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763" y="4382"/>
                  </a:moveTo>
                  <a:cubicBezTo>
                    <a:pt x="8763" y="6801"/>
                    <a:pt x="6801" y="8763"/>
                    <a:pt x="4381" y="8763"/>
                  </a:cubicBezTo>
                  <a:cubicBezTo>
                    <a:pt x="1962" y="8763"/>
                    <a:pt x="0" y="6801"/>
                    <a:pt x="0" y="4382"/>
                  </a:cubicBezTo>
                  <a:cubicBezTo>
                    <a:pt x="0" y="1962"/>
                    <a:pt x="1961" y="0"/>
                    <a:pt x="4381" y="0"/>
                  </a:cubicBezTo>
                  <a:cubicBezTo>
                    <a:pt x="6801" y="0"/>
                    <a:pt x="8763" y="1962"/>
                    <a:pt x="8763" y="4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A4661F74-81B3-4D53-A86C-7153C317D758}"/>
                </a:ext>
              </a:extLst>
            </p:cNvPr>
            <p:cNvSpPr/>
            <p:nvPr/>
          </p:nvSpPr>
          <p:spPr>
            <a:xfrm>
              <a:off x="6699390" y="2982011"/>
              <a:ext cx="9525" cy="9525"/>
            </a:xfrm>
            <a:custGeom>
              <a:avLst/>
              <a:gdLst>
                <a:gd name="connsiteX0" fmla="*/ 6706 w 0"/>
                <a:gd name="connsiteY0" fmla="*/ 3353 h 0"/>
                <a:gd name="connsiteX1" fmla="*/ 3353 w 0"/>
                <a:gd name="connsiteY1" fmla="*/ 6706 h 0"/>
                <a:gd name="connsiteX2" fmla="*/ 0 w 0"/>
                <a:gd name="connsiteY2" fmla="*/ 3353 h 0"/>
                <a:gd name="connsiteX3" fmla="*/ 3353 w 0"/>
                <a:gd name="connsiteY3" fmla="*/ 0 h 0"/>
                <a:gd name="connsiteX4" fmla="*/ 6706 w 0"/>
                <a:gd name="connsiteY4" fmla="*/ 33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06" y="3353"/>
                  </a:moveTo>
                  <a:cubicBezTo>
                    <a:pt x="6706" y="5205"/>
                    <a:pt x="5205" y="6706"/>
                    <a:pt x="3353" y="6706"/>
                  </a:cubicBezTo>
                  <a:cubicBezTo>
                    <a:pt x="1501" y="6706"/>
                    <a:pt x="0" y="5205"/>
                    <a:pt x="0" y="3353"/>
                  </a:cubicBezTo>
                  <a:cubicBezTo>
                    <a:pt x="0" y="1501"/>
                    <a:pt x="1501" y="0"/>
                    <a:pt x="3353" y="0"/>
                  </a:cubicBezTo>
                  <a:cubicBezTo>
                    <a:pt x="5204" y="0"/>
                    <a:pt x="6706" y="1501"/>
                    <a:pt x="6706" y="33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F3971EC6-DDE5-43EF-85BA-E48ECFECCA1E}"/>
                </a:ext>
              </a:extLst>
            </p:cNvPr>
            <p:cNvSpPr/>
            <p:nvPr/>
          </p:nvSpPr>
          <p:spPr>
            <a:xfrm>
              <a:off x="6662185" y="2936405"/>
              <a:ext cx="9525" cy="9525"/>
            </a:xfrm>
            <a:custGeom>
              <a:avLst/>
              <a:gdLst>
                <a:gd name="connsiteX0" fmla="*/ 7220 w 0"/>
                <a:gd name="connsiteY0" fmla="*/ 3610 h 0"/>
                <a:gd name="connsiteX1" fmla="*/ 3610 w 0"/>
                <a:gd name="connsiteY1" fmla="*/ 7220 h 0"/>
                <a:gd name="connsiteX2" fmla="*/ 0 w 0"/>
                <a:gd name="connsiteY2" fmla="*/ 3610 h 0"/>
                <a:gd name="connsiteX3" fmla="*/ 3610 w 0"/>
                <a:gd name="connsiteY3" fmla="*/ 0 h 0"/>
                <a:gd name="connsiteX4" fmla="*/ 7220 w 0"/>
                <a:gd name="connsiteY4" fmla="*/ 36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220" y="3610"/>
                  </a:moveTo>
                  <a:cubicBezTo>
                    <a:pt x="7220" y="5604"/>
                    <a:pt x="5604" y="7220"/>
                    <a:pt x="3610" y="7220"/>
                  </a:cubicBezTo>
                  <a:cubicBezTo>
                    <a:pt x="1616" y="7220"/>
                    <a:pt x="0" y="5604"/>
                    <a:pt x="0" y="3610"/>
                  </a:cubicBezTo>
                  <a:cubicBezTo>
                    <a:pt x="0" y="1616"/>
                    <a:pt x="1616" y="0"/>
                    <a:pt x="3610" y="0"/>
                  </a:cubicBezTo>
                  <a:cubicBezTo>
                    <a:pt x="5604" y="0"/>
                    <a:pt x="7220" y="1616"/>
                    <a:pt x="7220" y="36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4BB9076B-116F-4F7C-851D-2F1746F1A976}"/>
                </a:ext>
              </a:extLst>
            </p:cNvPr>
            <p:cNvSpPr/>
            <p:nvPr/>
          </p:nvSpPr>
          <p:spPr>
            <a:xfrm>
              <a:off x="6622628" y="2894562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0" y="5944"/>
                    <a:pt x="0" y="4613"/>
                    <a:pt x="0" y="2972"/>
                  </a:cubicBezTo>
                  <a:cubicBezTo>
                    <a:pt x="0" y="1331"/>
                    <a:pt x="1331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CE31D92F-B285-4DF1-8E92-6E5048E76F93}"/>
                </a:ext>
              </a:extLst>
            </p:cNvPr>
            <p:cNvSpPr/>
            <p:nvPr/>
          </p:nvSpPr>
          <p:spPr>
            <a:xfrm>
              <a:off x="6580051" y="2855805"/>
              <a:ext cx="9525" cy="9525"/>
            </a:xfrm>
            <a:custGeom>
              <a:avLst/>
              <a:gdLst>
                <a:gd name="connsiteX0" fmla="*/ 4648 w 0"/>
                <a:gd name="connsiteY0" fmla="*/ 2324 h 0"/>
                <a:gd name="connsiteX1" fmla="*/ 2324 w 0"/>
                <a:gd name="connsiteY1" fmla="*/ 4648 h 0"/>
                <a:gd name="connsiteX2" fmla="*/ 0 w 0"/>
                <a:gd name="connsiteY2" fmla="*/ 2324 h 0"/>
                <a:gd name="connsiteX3" fmla="*/ 2324 w 0"/>
                <a:gd name="connsiteY3" fmla="*/ 0 h 0"/>
                <a:gd name="connsiteX4" fmla="*/ 4648 w 0"/>
                <a:gd name="connsiteY4" fmla="*/ 23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648" y="2324"/>
                  </a:moveTo>
                  <a:cubicBezTo>
                    <a:pt x="4648" y="3608"/>
                    <a:pt x="3608" y="4648"/>
                    <a:pt x="2324" y="4648"/>
                  </a:cubicBezTo>
                  <a:cubicBezTo>
                    <a:pt x="1041" y="4648"/>
                    <a:pt x="0" y="3608"/>
                    <a:pt x="0" y="2324"/>
                  </a:cubicBezTo>
                  <a:cubicBezTo>
                    <a:pt x="0" y="1041"/>
                    <a:pt x="1040" y="0"/>
                    <a:pt x="2324" y="0"/>
                  </a:cubicBezTo>
                  <a:cubicBezTo>
                    <a:pt x="3608" y="0"/>
                    <a:pt x="4648" y="1041"/>
                    <a:pt x="4648" y="23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EC640467-19E0-4999-B767-765D93DED77E}"/>
                </a:ext>
              </a:extLst>
            </p:cNvPr>
            <p:cNvSpPr/>
            <p:nvPr/>
          </p:nvSpPr>
          <p:spPr>
            <a:xfrm>
              <a:off x="6534550" y="2820210"/>
              <a:ext cx="9525" cy="9525"/>
            </a:xfrm>
            <a:custGeom>
              <a:avLst/>
              <a:gdLst>
                <a:gd name="connsiteX0" fmla="*/ 3619 w 0"/>
                <a:gd name="connsiteY0" fmla="*/ 1810 h 0"/>
                <a:gd name="connsiteX1" fmla="*/ 1810 w 0"/>
                <a:gd name="connsiteY1" fmla="*/ 3620 h 0"/>
                <a:gd name="connsiteX2" fmla="*/ 0 w 0"/>
                <a:gd name="connsiteY2" fmla="*/ 1810 h 0"/>
                <a:gd name="connsiteX3" fmla="*/ 1810 w 0"/>
                <a:gd name="connsiteY3" fmla="*/ 0 h 0"/>
                <a:gd name="connsiteX4" fmla="*/ 3619 w 0"/>
                <a:gd name="connsiteY4" fmla="*/ 18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19" y="1810"/>
                  </a:moveTo>
                  <a:cubicBezTo>
                    <a:pt x="3619" y="2809"/>
                    <a:pt x="2809" y="3620"/>
                    <a:pt x="1810" y="3620"/>
                  </a:cubicBezTo>
                  <a:cubicBezTo>
                    <a:pt x="810" y="3620"/>
                    <a:pt x="0" y="2809"/>
                    <a:pt x="0" y="1810"/>
                  </a:cubicBezTo>
                  <a:cubicBezTo>
                    <a:pt x="0" y="810"/>
                    <a:pt x="810" y="0"/>
                    <a:pt x="1810" y="0"/>
                  </a:cubicBezTo>
                  <a:cubicBezTo>
                    <a:pt x="2809" y="0"/>
                    <a:pt x="3619" y="810"/>
                    <a:pt x="3619" y="1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C55A910F-3E95-4309-97A6-C915BF65599E}"/>
                </a:ext>
              </a:extLst>
            </p:cNvPr>
            <p:cNvSpPr/>
            <p:nvPr/>
          </p:nvSpPr>
          <p:spPr>
            <a:xfrm>
              <a:off x="6485992" y="2787625"/>
              <a:ext cx="9525" cy="9525"/>
            </a:xfrm>
            <a:custGeom>
              <a:avLst/>
              <a:gdLst>
                <a:gd name="connsiteX0" fmla="*/ 3620 w 0"/>
                <a:gd name="connsiteY0" fmla="*/ 1810 h 0"/>
                <a:gd name="connsiteX1" fmla="*/ 1810 w 0"/>
                <a:gd name="connsiteY1" fmla="*/ 3619 h 0"/>
                <a:gd name="connsiteX2" fmla="*/ 0 w 0"/>
                <a:gd name="connsiteY2" fmla="*/ 1810 h 0"/>
                <a:gd name="connsiteX3" fmla="*/ 1810 w 0"/>
                <a:gd name="connsiteY3" fmla="*/ 0 h 0"/>
                <a:gd name="connsiteX4" fmla="*/ 3620 w 0"/>
                <a:gd name="connsiteY4" fmla="*/ 18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20" y="1810"/>
                  </a:moveTo>
                  <a:cubicBezTo>
                    <a:pt x="3620" y="2809"/>
                    <a:pt x="2809" y="3619"/>
                    <a:pt x="1810" y="3619"/>
                  </a:cubicBezTo>
                  <a:cubicBezTo>
                    <a:pt x="810" y="3619"/>
                    <a:pt x="0" y="2809"/>
                    <a:pt x="0" y="1810"/>
                  </a:cubicBezTo>
                  <a:cubicBezTo>
                    <a:pt x="0" y="810"/>
                    <a:pt x="810" y="0"/>
                    <a:pt x="1810" y="0"/>
                  </a:cubicBezTo>
                  <a:cubicBezTo>
                    <a:pt x="2809" y="0"/>
                    <a:pt x="3620" y="810"/>
                    <a:pt x="3620" y="1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A7BC961D-8F52-4C41-9DD8-C4A96FA39472}"/>
                </a:ext>
              </a:extLst>
            </p:cNvPr>
            <p:cNvSpPr/>
            <p:nvPr/>
          </p:nvSpPr>
          <p:spPr>
            <a:xfrm>
              <a:off x="6435557" y="2759059"/>
              <a:ext cx="9525" cy="9525"/>
            </a:xfrm>
            <a:custGeom>
              <a:avLst/>
              <a:gdLst>
                <a:gd name="connsiteX0" fmla="*/ 2839 w 0"/>
                <a:gd name="connsiteY0" fmla="*/ 1419 h 0"/>
                <a:gd name="connsiteX1" fmla="*/ 1419 w 0"/>
                <a:gd name="connsiteY1" fmla="*/ 2838 h 0"/>
                <a:gd name="connsiteX2" fmla="*/ 0 w 0"/>
                <a:gd name="connsiteY2" fmla="*/ 1419 h 0"/>
                <a:gd name="connsiteX3" fmla="*/ 1419 w 0"/>
                <a:gd name="connsiteY3" fmla="*/ 0 h 0"/>
                <a:gd name="connsiteX4" fmla="*/ 2839 w 0"/>
                <a:gd name="connsiteY4" fmla="*/ 141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839" y="1419"/>
                  </a:moveTo>
                  <a:cubicBezTo>
                    <a:pt x="2839" y="2203"/>
                    <a:pt x="2203" y="2838"/>
                    <a:pt x="1419" y="2838"/>
                  </a:cubicBezTo>
                  <a:cubicBezTo>
                    <a:pt x="635" y="2838"/>
                    <a:pt x="0" y="2203"/>
                    <a:pt x="0" y="1419"/>
                  </a:cubicBezTo>
                  <a:cubicBezTo>
                    <a:pt x="0" y="635"/>
                    <a:pt x="635" y="0"/>
                    <a:pt x="1419" y="0"/>
                  </a:cubicBezTo>
                  <a:cubicBezTo>
                    <a:pt x="2203" y="0"/>
                    <a:pt x="2839" y="635"/>
                    <a:pt x="2839" y="1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ACE44989-CBA1-417C-9965-12A4D9395066}"/>
                </a:ext>
              </a:extLst>
            </p:cNvPr>
            <p:cNvSpPr/>
            <p:nvPr/>
          </p:nvSpPr>
          <p:spPr>
            <a:xfrm>
              <a:off x="6382988" y="2734237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17EA26E8-0605-42D2-B3A5-AB036A060E10}"/>
                </a:ext>
              </a:extLst>
            </p:cNvPr>
            <p:cNvSpPr/>
            <p:nvPr/>
          </p:nvSpPr>
          <p:spPr>
            <a:xfrm>
              <a:off x="6328972" y="2713625"/>
              <a:ext cx="9525" cy="9525"/>
            </a:xfrm>
            <a:custGeom>
              <a:avLst/>
              <a:gdLst>
                <a:gd name="connsiteX0" fmla="*/ 1276 w 0"/>
                <a:gd name="connsiteY0" fmla="*/ 638 h 0"/>
                <a:gd name="connsiteX1" fmla="*/ 638 w 0"/>
                <a:gd name="connsiteY1" fmla="*/ 1276 h 0"/>
                <a:gd name="connsiteX2" fmla="*/ 0 w 0"/>
                <a:gd name="connsiteY2" fmla="*/ 638 h 0"/>
                <a:gd name="connsiteX3" fmla="*/ 638 w 0"/>
                <a:gd name="connsiteY3" fmla="*/ 0 h 0"/>
                <a:gd name="connsiteX4" fmla="*/ 1276 w 0"/>
                <a:gd name="connsiteY4" fmla="*/ 6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76" y="638"/>
                  </a:moveTo>
                  <a:cubicBezTo>
                    <a:pt x="1276" y="991"/>
                    <a:pt x="991" y="1276"/>
                    <a:pt x="638" y="1276"/>
                  </a:cubicBezTo>
                  <a:cubicBezTo>
                    <a:pt x="286" y="1276"/>
                    <a:pt x="0" y="991"/>
                    <a:pt x="0" y="638"/>
                  </a:cubicBezTo>
                  <a:cubicBezTo>
                    <a:pt x="0" y="286"/>
                    <a:pt x="286" y="0"/>
                    <a:pt x="638" y="0"/>
                  </a:cubicBezTo>
                  <a:cubicBezTo>
                    <a:pt x="991" y="0"/>
                    <a:pt x="1276" y="286"/>
                    <a:pt x="1276" y="6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C0467C17-9CFC-4178-9E01-B993F8B4E0C4}"/>
                </a:ext>
              </a:extLst>
            </p:cNvPr>
            <p:cNvSpPr/>
            <p:nvPr/>
          </p:nvSpPr>
          <p:spPr>
            <a:xfrm>
              <a:off x="6273270" y="2696842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0 w 0"/>
                <a:gd name="connsiteY1" fmla="*/ 781 h 0"/>
                <a:gd name="connsiteX2" fmla="*/ 0 w 0"/>
                <a:gd name="connsiteY2" fmla="*/ 391 h 0"/>
                <a:gd name="connsiteX3" fmla="*/ 390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0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865C2429-FFA8-4CDD-95C2-823F5B1FDF57}"/>
                </a:ext>
              </a:extLst>
            </p:cNvPr>
            <p:cNvSpPr/>
            <p:nvPr/>
          </p:nvSpPr>
          <p:spPr>
            <a:xfrm>
              <a:off x="6216367" y="2684097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283D63FC-4555-425B-977B-4773AAE992C2}"/>
                </a:ext>
              </a:extLst>
            </p:cNvPr>
            <p:cNvSpPr/>
            <p:nvPr/>
          </p:nvSpPr>
          <p:spPr>
            <a:xfrm>
              <a:off x="6158646" y="2675620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DE586C3E-59DE-4338-A580-0B8841EA0E30}"/>
                </a:ext>
              </a:extLst>
            </p:cNvPr>
            <p:cNvSpPr/>
            <p:nvPr/>
          </p:nvSpPr>
          <p:spPr>
            <a:xfrm>
              <a:off x="5302406" y="3650447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76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200"/>
                    <a:pt x="200" y="276"/>
                    <a:pt x="124" y="276"/>
                  </a:cubicBezTo>
                  <a:cubicBezTo>
                    <a:pt x="57" y="276"/>
                    <a:pt x="0" y="200"/>
                    <a:pt x="0" y="124"/>
                  </a:cubicBezTo>
                  <a:cubicBezTo>
                    <a:pt x="0" y="67"/>
                    <a:pt x="57" y="0"/>
                    <a:pt x="124" y="0"/>
                  </a:cubicBezTo>
                  <a:cubicBezTo>
                    <a:pt x="200" y="0"/>
                    <a:pt x="248" y="67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F98F6FF5-20B2-4231-994A-0E51433AC7F3}"/>
                </a:ext>
              </a:extLst>
            </p:cNvPr>
            <p:cNvSpPr/>
            <p:nvPr/>
          </p:nvSpPr>
          <p:spPr>
            <a:xfrm>
              <a:off x="5318408" y="3706701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57 h 0"/>
                <a:gd name="connsiteX2" fmla="*/ 0 w 0"/>
                <a:gd name="connsiteY2" fmla="*/ 200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133"/>
                    <a:pt x="210" y="257"/>
                    <a:pt x="133" y="257"/>
                  </a:cubicBezTo>
                  <a:cubicBezTo>
                    <a:pt x="67" y="257"/>
                    <a:pt x="0" y="200"/>
                    <a:pt x="0" y="200"/>
                  </a:cubicBezTo>
                  <a:cubicBezTo>
                    <a:pt x="0" y="48"/>
                    <a:pt x="57" y="0"/>
                    <a:pt x="133" y="0"/>
                  </a:cubicBezTo>
                  <a:cubicBezTo>
                    <a:pt x="200" y="0"/>
                    <a:pt x="267" y="48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065DA005-F3B4-46F8-B8F1-902665B29291}"/>
                </a:ext>
              </a:extLst>
            </p:cNvPr>
            <p:cNvSpPr/>
            <p:nvPr/>
          </p:nvSpPr>
          <p:spPr>
            <a:xfrm>
              <a:off x="5338515" y="3761623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5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0"/>
                    <a:pt x="210" y="257"/>
                    <a:pt x="133" y="257"/>
                  </a:cubicBezTo>
                  <a:cubicBezTo>
                    <a:pt x="67" y="257"/>
                    <a:pt x="0" y="200"/>
                    <a:pt x="0" y="133"/>
                  </a:cubicBezTo>
                  <a:cubicBezTo>
                    <a:pt x="0" y="133"/>
                    <a:pt x="67" y="0"/>
                    <a:pt x="133" y="0"/>
                  </a:cubicBezTo>
                  <a:cubicBezTo>
                    <a:pt x="210" y="0"/>
                    <a:pt x="267" y="67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814E0F9B-CD71-4B64-8FD5-2760B196F2CF}"/>
                </a:ext>
              </a:extLst>
            </p:cNvPr>
            <p:cNvSpPr/>
            <p:nvPr/>
          </p:nvSpPr>
          <p:spPr>
            <a:xfrm>
              <a:off x="5362632" y="3814896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7CCE44AF-CE8A-47D2-98BD-E635FE8F0F08}"/>
                </a:ext>
              </a:extLst>
            </p:cNvPr>
            <p:cNvSpPr/>
            <p:nvPr/>
          </p:nvSpPr>
          <p:spPr>
            <a:xfrm>
              <a:off x="5390636" y="3866264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3AEAA4AE-DFB5-4F99-A123-DA0BD5D641F9}"/>
                </a:ext>
              </a:extLst>
            </p:cNvPr>
            <p:cNvSpPr/>
            <p:nvPr/>
          </p:nvSpPr>
          <p:spPr>
            <a:xfrm>
              <a:off x="5422202" y="3915280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D2524068-E5FB-4361-A740-BB661A812CB5}"/>
                </a:ext>
              </a:extLst>
            </p:cNvPr>
            <p:cNvSpPr/>
            <p:nvPr/>
          </p:nvSpPr>
          <p:spPr>
            <a:xfrm>
              <a:off x="5457196" y="3961695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4 w 0"/>
                <a:gd name="connsiteY1" fmla="*/ 1029 h 0"/>
                <a:gd name="connsiteX2" fmla="*/ 0 w 0"/>
                <a:gd name="connsiteY2" fmla="*/ 514 h 0"/>
                <a:gd name="connsiteX3" fmla="*/ 514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8"/>
                    <a:pt x="798" y="1029"/>
                    <a:pt x="514" y="1029"/>
                  </a:cubicBezTo>
                  <a:cubicBezTo>
                    <a:pt x="230" y="1029"/>
                    <a:pt x="0" y="798"/>
                    <a:pt x="0" y="514"/>
                  </a:cubicBezTo>
                  <a:cubicBezTo>
                    <a:pt x="0" y="230"/>
                    <a:pt x="230" y="0"/>
                    <a:pt x="514" y="0"/>
                  </a:cubicBezTo>
                  <a:cubicBezTo>
                    <a:pt x="798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7409BA7A-3BE3-4A41-AEAD-B301A2D88500}"/>
                </a:ext>
              </a:extLst>
            </p:cNvPr>
            <p:cNvSpPr/>
            <p:nvPr/>
          </p:nvSpPr>
          <p:spPr>
            <a:xfrm>
              <a:off x="5495658" y="4005510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C2A1ADA4-286B-4AAA-BA0F-E96699B3FBEA}"/>
                </a:ext>
              </a:extLst>
            </p:cNvPr>
            <p:cNvSpPr/>
            <p:nvPr/>
          </p:nvSpPr>
          <p:spPr>
            <a:xfrm>
              <a:off x="5537387" y="4046477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DE4C8EB0-9012-49C2-A525-685A2266A21D}"/>
                </a:ext>
              </a:extLst>
            </p:cNvPr>
            <p:cNvSpPr/>
            <p:nvPr/>
          </p:nvSpPr>
          <p:spPr>
            <a:xfrm>
              <a:off x="5581917" y="4084130"/>
              <a:ext cx="9525" cy="9525"/>
            </a:xfrm>
            <a:custGeom>
              <a:avLst/>
              <a:gdLst>
                <a:gd name="connsiteX0" fmla="*/ 1543 w 0"/>
                <a:gd name="connsiteY0" fmla="*/ 771 h 0"/>
                <a:gd name="connsiteX1" fmla="*/ 772 w 0"/>
                <a:gd name="connsiteY1" fmla="*/ 1543 h 0"/>
                <a:gd name="connsiteX2" fmla="*/ 0 w 0"/>
                <a:gd name="connsiteY2" fmla="*/ 771 h 0"/>
                <a:gd name="connsiteX3" fmla="*/ 772 w 0"/>
                <a:gd name="connsiteY3" fmla="*/ 0 h 0"/>
                <a:gd name="connsiteX4" fmla="*/ 1543 w 0"/>
                <a:gd name="connsiteY4" fmla="*/ 77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1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7"/>
                    <a:pt x="0" y="771"/>
                  </a:cubicBezTo>
                  <a:cubicBezTo>
                    <a:pt x="0" y="345"/>
                    <a:pt x="345" y="0"/>
                    <a:pt x="772" y="0"/>
                  </a:cubicBezTo>
                  <a:cubicBezTo>
                    <a:pt x="1198" y="0"/>
                    <a:pt x="1543" y="345"/>
                    <a:pt x="1543" y="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23126824-204F-43FB-A90E-1FC0593C9716}"/>
                </a:ext>
              </a:extLst>
            </p:cNvPr>
            <p:cNvSpPr/>
            <p:nvPr/>
          </p:nvSpPr>
          <p:spPr>
            <a:xfrm>
              <a:off x="5629218" y="4118505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0F9D83FD-9C1E-48B6-964A-A8FEEA59307D}"/>
                </a:ext>
              </a:extLst>
            </p:cNvPr>
            <p:cNvSpPr/>
            <p:nvPr/>
          </p:nvSpPr>
          <p:spPr>
            <a:xfrm>
              <a:off x="5678824" y="4149166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C3BEFA28-62F8-4CF8-8560-4ECBD536EC5A}"/>
                </a:ext>
              </a:extLst>
            </p:cNvPr>
            <p:cNvSpPr/>
            <p:nvPr/>
          </p:nvSpPr>
          <p:spPr>
            <a:xfrm>
              <a:off x="5730431" y="4175941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9D30B842-6F84-4662-A0CA-94BFA817814D}"/>
                </a:ext>
              </a:extLst>
            </p:cNvPr>
            <p:cNvSpPr/>
            <p:nvPr/>
          </p:nvSpPr>
          <p:spPr>
            <a:xfrm>
              <a:off x="5784018" y="4198944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4668597D-142C-446B-9311-F61F985491E0}"/>
                </a:ext>
              </a:extLst>
            </p:cNvPr>
            <p:cNvSpPr/>
            <p:nvPr/>
          </p:nvSpPr>
          <p:spPr>
            <a:xfrm>
              <a:off x="5839301" y="4218051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1BE819EB-800D-4979-A71E-4FA22B58206F}"/>
                </a:ext>
              </a:extLst>
            </p:cNvPr>
            <p:cNvSpPr/>
            <p:nvPr/>
          </p:nvSpPr>
          <p:spPr>
            <a:xfrm>
              <a:off x="5895203" y="4232358"/>
              <a:ext cx="9525" cy="9525"/>
            </a:xfrm>
            <a:custGeom>
              <a:avLst/>
              <a:gdLst>
                <a:gd name="connsiteX0" fmla="*/ 3867 w 0"/>
                <a:gd name="connsiteY0" fmla="*/ 1934 h 0"/>
                <a:gd name="connsiteX1" fmla="*/ 1934 w 0"/>
                <a:gd name="connsiteY1" fmla="*/ 3867 h 0"/>
                <a:gd name="connsiteX2" fmla="*/ 0 w 0"/>
                <a:gd name="connsiteY2" fmla="*/ 1934 h 0"/>
                <a:gd name="connsiteX3" fmla="*/ 1934 w 0"/>
                <a:gd name="connsiteY3" fmla="*/ 0 h 0"/>
                <a:gd name="connsiteX4" fmla="*/ 3867 w 0"/>
                <a:gd name="connsiteY4" fmla="*/ 19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867" y="1934"/>
                  </a:moveTo>
                  <a:cubicBezTo>
                    <a:pt x="3867" y="3001"/>
                    <a:pt x="3001" y="3867"/>
                    <a:pt x="1934" y="3867"/>
                  </a:cubicBezTo>
                  <a:cubicBezTo>
                    <a:pt x="866" y="3867"/>
                    <a:pt x="0" y="3002"/>
                    <a:pt x="0" y="1934"/>
                  </a:cubicBezTo>
                  <a:cubicBezTo>
                    <a:pt x="0" y="866"/>
                    <a:pt x="866" y="0"/>
                    <a:pt x="1934" y="0"/>
                  </a:cubicBezTo>
                  <a:cubicBezTo>
                    <a:pt x="3001" y="0"/>
                    <a:pt x="3867" y="866"/>
                    <a:pt x="3867" y="19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4A316417-827F-4DC5-A69F-E7F520BF7001}"/>
                </a:ext>
              </a:extLst>
            </p:cNvPr>
            <p:cNvSpPr/>
            <p:nvPr/>
          </p:nvSpPr>
          <p:spPr>
            <a:xfrm>
              <a:off x="5952554" y="4242978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B684A42E-E87C-417B-AA85-0915DF9C8F26}"/>
                </a:ext>
              </a:extLst>
            </p:cNvPr>
            <p:cNvSpPr/>
            <p:nvPr/>
          </p:nvSpPr>
          <p:spPr>
            <a:xfrm>
              <a:off x="6010170" y="4248941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09C06850-9C7A-4771-BDB6-D0891A3A93E0}"/>
                </a:ext>
              </a:extLst>
            </p:cNvPr>
            <p:cNvSpPr/>
            <p:nvPr/>
          </p:nvSpPr>
          <p:spPr>
            <a:xfrm>
              <a:off x="6064491" y="4293518"/>
              <a:ext cx="9525" cy="9525"/>
            </a:xfrm>
            <a:custGeom>
              <a:avLst/>
              <a:gdLst>
                <a:gd name="connsiteX0" fmla="*/ 13411 w 9525"/>
                <a:gd name="connsiteY0" fmla="*/ 6706 h 9525"/>
                <a:gd name="connsiteX1" fmla="*/ 6706 w 9525"/>
                <a:gd name="connsiteY1" fmla="*/ 13411 h 9525"/>
                <a:gd name="connsiteX2" fmla="*/ 0 w 9525"/>
                <a:gd name="connsiteY2" fmla="*/ 6706 h 9525"/>
                <a:gd name="connsiteX3" fmla="*/ 6706 w 9525"/>
                <a:gd name="connsiteY3" fmla="*/ 0 h 9525"/>
                <a:gd name="connsiteX4" fmla="*/ 13411 w 9525"/>
                <a:gd name="connsiteY4" fmla="*/ 67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411" y="6706"/>
                  </a:moveTo>
                  <a:cubicBezTo>
                    <a:pt x="13411" y="10409"/>
                    <a:pt x="10409" y="13411"/>
                    <a:pt x="6706" y="13411"/>
                  </a:cubicBezTo>
                  <a:cubicBezTo>
                    <a:pt x="3002" y="13411"/>
                    <a:pt x="0" y="10409"/>
                    <a:pt x="0" y="6706"/>
                  </a:cubicBezTo>
                  <a:cubicBezTo>
                    <a:pt x="0" y="3002"/>
                    <a:pt x="3002" y="0"/>
                    <a:pt x="6706" y="0"/>
                  </a:cubicBezTo>
                  <a:cubicBezTo>
                    <a:pt x="10409" y="0"/>
                    <a:pt x="13411" y="3002"/>
                    <a:pt x="13411" y="67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44E9B8C6-E3A4-4A33-B711-CC5A8A14E627}"/>
                </a:ext>
              </a:extLst>
            </p:cNvPr>
            <p:cNvSpPr/>
            <p:nvPr/>
          </p:nvSpPr>
          <p:spPr>
            <a:xfrm>
              <a:off x="6122422" y="4290965"/>
              <a:ext cx="9525" cy="9525"/>
            </a:xfrm>
            <a:custGeom>
              <a:avLst/>
              <a:gdLst>
                <a:gd name="connsiteX0" fmla="*/ 14459 w 9525"/>
                <a:gd name="connsiteY0" fmla="*/ 7229 h 9525"/>
                <a:gd name="connsiteX1" fmla="*/ 7230 w 9525"/>
                <a:gd name="connsiteY1" fmla="*/ 14459 h 9525"/>
                <a:gd name="connsiteX2" fmla="*/ 0 w 9525"/>
                <a:gd name="connsiteY2" fmla="*/ 7229 h 9525"/>
                <a:gd name="connsiteX3" fmla="*/ 7230 w 9525"/>
                <a:gd name="connsiteY3" fmla="*/ 0 h 9525"/>
                <a:gd name="connsiteX4" fmla="*/ 14459 w 9525"/>
                <a:gd name="connsiteY4" fmla="*/ 722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459" y="7229"/>
                  </a:moveTo>
                  <a:cubicBezTo>
                    <a:pt x="14459" y="11222"/>
                    <a:pt x="11222" y="14459"/>
                    <a:pt x="7230" y="14459"/>
                  </a:cubicBezTo>
                  <a:cubicBezTo>
                    <a:pt x="3237" y="14459"/>
                    <a:pt x="0" y="11222"/>
                    <a:pt x="0" y="7229"/>
                  </a:cubicBezTo>
                  <a:cubicBezTo>
                    <a:pt x="0" y="3237"/>
                    <a:pt x="3237" y="0"/>
                    <a:pt x="7230" y="0"/>
                  </a:cubicBezTo>
                  <a:cubicBezTo>
                    <a:pt x="11222" y="0"/>
                    <a:pt x="14459" y="3237"/>
                    <a:pt x="14459" y="72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5B899E55-8950-4BC0-BFA0-098FE28EE43F}"/>
                </a:ext>
              </a:extLst>
            </p:cNvPr>
            <p:cNvSpPr/>
            <p:nvPr/>
          </p:nvSpPr>
          <p:spPr>
            <a:xfrm>
              <a:off x="6180334" y="4284583"/>
              <a:ext cx="9525" cy="9525"/>
            </a:xfrm>
            <a:custGeom>
              <a:avLst/>
              <a:gdLst>
                <a:gd name="connsiteX0" fmla="*/ 14973 w 9525"/>
                <a:gd name="connsiteY0" fmla="*/ 7487 h 9525"/>
                <a:gd name="connsiteX1" fmla="*/ 7487 w 9525"/>
                <a:gd name="connsiteY1" fmla="*/ 14973 h 9525"/>
                <a:gd name="connsiteX2" fmla="*/ 0 w 9525"/>
                <a:gd name="connsiteY2" fmla="*/ 7487 h 9525"/>
                <a:gd name="connsiteX3" fmla="*/ 7487 w 9525"/>
                <a:gd name="connsiteY3" fmla="*/ 0 h 9525"/>
                <a:gd name="connsiteX4" fmla="*/ 14973 w 9525"/>
                <a:gd name="connsiteY4" fmla="*/ 748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973" y="7487"/>
                  </a:moveTo>
                  <a:cubicBezTo>
                    <a:pt x="14973" y="11621"/>
                    <a:pt x="11621" y="14973"/>
                    <a:pt x="7487" y="14973"/>
                  </a:cubicBezTo>
                  <a:cubicBezTo>
                    <a:pt x="3352" y="14973"/>
                    <a:pt x="0" y="11621"/>
                    <a:pt x="0" y="7487"/>
                  </a:cubicBezTo>
                  <a:cubicBezTo>
                    <a:pt x="0" y="3352"/>
                    <a:pt x="3352" y="0"/>
                    <a:pt x="7487" y="0"/>
                  </a:cubicBezTo>
                  <a:cubicBezTo>
                    <a:pt x="11621" y="0"/>
                    <a:pt x="14973" y="3352"/>
                    <a:pt x="14973" y="7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92275574-CD89-43BD-95A0-A101EC54318D}"/>
                </a:ext>
              </a:extLst>
            </p:cNvPr>
            <p:cNvSpPr/>
            <p:nvPr/>
          </p:nvSpPr>
          <p:spPr>
            <a:xfrm>
              <a:off x="6229674" y="4266171"/>
              <a:ext cx="28575" cy="28575"/>
            </a:xfrm>
            <a:custGeom>
              <a:avLst/>
              <a:gdLst>
                <a:gd name="connsiteX0" fmla="*/ 31490 w 28575"/>
                <a:gd name="connsiteY0" fmla="*/ 15745 h 28575"/>
                <a:gd name="connsiteX1" fmla="*/ 15745 w 28575"/>
                <a:gd name="connsiteY1" fmla="*/ 31490 h 28575"/>
                <a:gd name="connsiteX2" fmla="*/ 0 w 28575"/>
                <a:gd name="connsiteY2" fmla="*/ 15745 h 28575"/>
                <a:gd name="connsiteX3" fmla="*/ 15745 w 28575"/>
                <a:gd name="connsiteY3" fmla="*/ 0 h 28575"/>
                <a:gd name="connsiteX4" fmla="*/ 31490 w 28575"/>
                <a:gd name="connsiteY4" fmla="*/ 1574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1490" y="15745"/>
                  </a:moveTo>
                  <a:cubicBezTo>
                    <a:pt x="31490" y="24440"/>
                    <a:pt x="24440" y="31490"/>
                    <a:pt x="15745" y="31490"/>
                  </a:cubicBezTo>
                  <a:cubicBezTo>
                    <a:pt x="7049" y="31490"/>
                    <a:pt x="0" y="24440"/>
                    <a:pt x="0" y="15745"/>
                  </a:cubicBezTo>
                  <a:cubicBezTo>
                    <a:pt x="0" y="7049"/>
                    <a:pt x="7049" y="0"/>
                    <a:pt x="15745" y="0"/>
                  </a:cubicBezTo>
                  <a:cubicBezTo>
                    <a:pt x="24440" y="0"/>
                    <a:pt x="31490" y="7049"/>
                    <a:pt x="31490" y="157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092A0A56-6893-4EAB-A85D-0FA038793CD1}"/>
                </a:ext>
              </a:extLst>
            </p:cNvPr>
            <p:cNvSpPr/>
            <p:nvPr/>
          </p:nvSpPr>
          <p:spPr>
            <a:xfrm>
              <a:off x="6291977" y="4257570"/>
              <a:ext cx="19050" cy="19050"/>
            </a:xfrm>
            <a:custGeom>
              <a:avLst/>
              <a:gdLst>
                <a:gd name="connsiteX0" fmla="*/ 20383 w 19050"/>
                <a:gd name="connsiteY0" fmla="*/ 10192 h 19050"/>
                <a:gd name="connsiteX1" fmla="*/ 10192 w 19050"/>
                <a:gd name="connsiteY1" fmla="*/ 20384 h 19050"/>
                <a:gd name="connsiteX2" fmla="*/ 0 w 19050"/>
                <a:gd name="connsiteY2" fmla="*/ 10192 h 19050"/>
                <a:gd name="connsiteX3" fmla="*/ 10192 w 19050"/>
                <a:gd name="connsiteY3" fmla="*/ 0 h 19050"/>
                <a:gd name="connsiteX4" fmla="*/ 20383 w 19050"/>
                <a:gd name="connsiteY4" fmla="*/ 10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383" y="10192"/>
                  </a:moveTo>
                  <a:cubicBezTo>
                    <a:pt x="20383" y="15821"/>
                    <a:pt x="15821" y="20384"/>
                    <a:pt x="10192" y="20384"/>
                  </a:cubicBezTo>
                  <a:cubicBezTo>
                    <a:pt x="4563" y="20384"/>
                    <a:pt x="0" y="15821"/>
                    <a:pt x="0" y="10192"/>
                  </a:cubicBezTo>
                  <a:cubicBezTo>
                    <a:pt x="0" y="4563"/>
                    <a:pt x="4563" y="0"/>
                    <a:pt x="10192" y="0"/>
                  </a:cubicBezTo>
                  <a:cubicBezTo>
                    <a:pt x="15820" y="0"/>
                    <a:pt x="20383" y="4563"/>
                    <a:pt x="20383" y="101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FA1B808A-BAFC-45A5-A1CC-46EA3A420F4F}"/>
                </a:ext>
              </a:extLst>
            </p:cNvPr>
            <p:cNvSpPr/>
            <p:nvPr/>
          </p:nvSpPr>
          <p:spPr>
            <a:xfrm>
              <a:off x="6337373" y="4229281"/>
              <a:ext cx="38100" cy="38100"/>
            </a:xfrm>
            <a:custGeom>
              <a:avLst/>
              <a:gdLst>
                <a:gd name="connsiteX0" fmla="*/ 40805 w 38100"/>
                <a:gd name="connsiteY0" fmla="*/ 20403 h 38100"/>
                <a:gd name="connsiteX1" fmla="*/ 20403 w 38100"/>
                <a:gd name="connsiteY1" fmla="*/ 40805 h 38100"/>
                <a:gd name="connsiteX2" fmla="*/ 0 w 38100"/>
                <a:gd name="connsiteY2" fmla="*/ 20403 h 38100"/>
                <a:gd name="connsiteX3" fmla="*/ 20403 w 38100"/>
                <a:gd name="connsiteY3" fmla="*/ 0 h 38100"/>
                <a:gd name="connsiteX4" fmla="*/ 40805 w 38100"/>
                <a:gd name="connsiteY4" fmla="*/ 2040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805" y="20403"/>
                  </a:moveTo>
                  <a:cubicBezTo>
                    <a:pt x="40805" y="31671"/>
                    <a:pt x="31671" y="40805"/>
                    <a:pt x="20403" y="40805"/>
                  </a:cubicBezTo>
                  <a:cubicBezTo>
                    <a:pt x="9135" y="40805"/>
                    <a:pt x="0" y="31671"/>
                    <a:pt x="0" y="20403"/>
                  </a:cubicBezTo>
                  <a:cubicBezTo>
                    <a:pt x="0" y="9134"/>
                    <a:pt x="9135" y="0"/>
                    <a:pt x="20403" y="0"/>
                  </a:cubicBezTo>
                  <a:cubicBezTo>
                    <a:pt x="31671" y="0"/>
                    <a:pt x="40805" y="9134"/>
                    <a:pt x="40805" y="204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6B2D84BE-8BC5-43DB-AA31-922984A9F8DD}"/>
                </a:ext>
              </a:extLst>
            </p:cNvPr>
            <p:cNvSpPr/>
            <p:nvPr/>
          </p:nvSpPr>
          <p:spPr>
            <a:xfrm>
              <a:off x="6399876" y="4215641"/>
              <a:ext cx="19050" cy="19050"/>
            </a:xfrm>
            <a:custGeom>
              <a:avLst/>
              <a:gdLst>
                <a:gd name="connsiteX0" fmla="*/ 24270 w 19050"/>
                <a:gd name="connsiteY0" fmla="*/ 12135 h 19050"/>
                <a:gd name="connsiteX1" fmla="*/ 12135 w 19050"/>
                <a:gd name="connsiteY1" fmla="*/ 24270 h 19050"/>
                <a:gd name="connsiteX2" fmla="*/ 0 w 19050"/>
                <a:gd name="connsiteY2" fmla="*/ 12135 h 19050"/>
                <a:gd name="connsiteX3" fmla="*/ 12135 w 19050"/>
                <a:gd name="connsiteY3" fmla="*/ 0 h 19050"/>
                <a:gd name="connsiteX4" fmla="*/ 24270 w 19050"/>
                <a:gd name="connsiteY4" fmla="*/ 121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270" y="12135"/>
                  </a:moveTo>
                  <a:cubicBezTo>
                    <a:pt x="24270" y="18837"/>
                    <a:pt x="18837" y="24270"/>
                    <a:pt x="12135" y="24270"/>
                  </a:cubicBezTo>
                  <a:cubicBezTo>
                    <a:pt x="5433" y="24270"/>
                    <a:pt x="0" y="18837"/>
                    <a:pt x="0" y="12135"/>
                  </a:cubicBezTo>
                  <a:cubicBezTo>
                    <a:pt x="0" y="5433"/>
                    <a:pt x="5433" y="0"/>
                    <a:pt x="12135" y="0"/>
                  </a:cubicBezTo>
                  <a:cubicBezTo>
                    <a:pt x="18837" y="0"/>
                    <a:pt x="24270" y="5433"/>
                    <a:pt x="24270" y="12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B898E1E1-3426-4438-9B51-46C9BE7678BA}"/>
                </a:ext>
              </a:extLst>
            </p:cNvPr>
            <p:cNvSpPr/>
            <p:nvPr/>
          </p:nvSpPr>
          <p:spPr>
            <a:xfrm>
              <a:off x="6444053" y="4181608"/>
              <a:ext cx="38100" cy="38100"/>
            </a:xfrm>
            <a:custGeom>
              <a:avLst/>
              <a:gdLst>
                <a:gd name="connsiteX0" fmla="*/ 41053 w 38100"/>
                <a:gd name="connsiteY0" fmla="*/ 20526 h 38100"/>
                <a:gd name="connsiteX1" fmla="*/ 20526 w 38100"/>
                <a:gd name="connsiteY1" fmla="*/ 41053 h 38100"/>
                <a:gd name="connsiteX2" fmla="*/ 0 w 38100"/>
                <a:gd name="connsiteY2" fmla="*/ 20526 h 38100"/>
                <a:gd name="connsiteX3" fmla="*/ 20526 w 38100"/>
                <a:gd name="connsiteY3" fmla="*/ 0 h 38100"/>
                <a:gd name="connsiteX4" fmla="*/ 41053 w 38100"/>
                <a:gd name="connsiteY4" fmla="*/ 2052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053" y="20526"/>
                  </a:moveTo>
                  <a:cubicBezTo>
                    <a:pt x="41053" y="31863"/>
                    <a:pt x="31863" y="41053"/>
                    <a:pt x="20526" y="41053"/>
                  </a:cubicBezTo>
                  <a:cubicBezTo>
                    <a:pt x="9190" y="41053"/>
                    <a:pt x="0" y="31863"/>
                    <a:pt x="0" y="20526"/>
                  </a:cubicBezTo>
                  <a:cubicBezTo>
                    <a:pt x="0" y="9190"/>
                    <a:pt x="9190" y="0"/>
                    <a:pt x="20526" y="0"/>
                  </a:cubicBezTo>
                  <a:cubicBezTo>
                    <a:pt x="31863" y="0"/>
                    <a:pt x="41053" y="9190"/>
                    <a:pt x="41053" y="205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83F70829-ADD3-4001-83C8-6F7CE37AD5EE}"/>
                </a:ext>
              </a:extLst>
            </p:cNvPr>
            <p:cNvSpPr/>
            <p:nvPr/>
          </p:nvSpPr>
          <p:spPr>
            <a:xfrm>
              <a:off x="6501289" y="4158958"/>
              <a:ext cx="19050" cy="19050"/>
            </a:xfrm>
            <a:custGeom>
              <a:avLst/>
              <a:gdLst>
                <a:gd name="connsiteX0" fmla="*/ 27889 w 19050"/>
                <a:gd name="connsiteY0" fmla="*/ 13945 h 19050"/>
                <a:gd name="connsiteX1" fmla="*/ 13945 w 19050"/>
                <a:gd name="connsiteY1" fmla="*/ 27889 h 19050"/>
                <a:gd name="connsiteX2" fmla="*/ 0 w 19050"/>
                <a:gd name="connsiteY2" fmla="*/ 13945 h 19050"/>
                <a:gd name="connsiteX3" fmla="*/ 13945 w 19050"/>
                <a:gd name="connsiteY3" fmla="*/ 0 h 19050"/>
                <a:gd name="connsiteX4" fmla="*/ 27889 w 19050"/>
                <a:gd name="connsiteY4" fmla="*/ 1394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889" y="13945"/>
                  </a:moveTo>
                  <a:cubicBezTo>
                    <a:pt x="27889" y="21646"/>
                    <a:pt x="21646" y="27889"/>
                    <a:pt x="13945" y="27889"/>
                  </a:cubicBezTo>
                  <a:cubicBezTo>
                    <a:pt x="6243" y="27889"/>
                    <a:pt x="0" y="21646"/>
                    <a:pt x="0" y="13945"/>
                  </a:cubicBezTo>
                  <a:cubicBezTo>
                    <a:pt x="0" y="6243"/>
                    <a:pt x="6243" y="0"/>
                    <a:pt x="13945" y="0"/>
                  </a:cubicBezTo>
                  <a:cubicBezTo>
                    <a:pt x="21646" y="0"/>
                    <a:pt x="27889" y="6243"/>
                    <a:pt x="27889" y="139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E76A7BBA-6F52-4771-8020-5EDBA343E372}"/>
                </a:ext>
              </a:extLst>
            </p:cNvPr>
            <p:cNvSpPr/>
            <p:nvPr/>
          </p:nvSpPr>
          <p:spPr>
            <a:xfrm>
              <a:off x="6549019" y="4125478"/>
              <a:ext cx="28575" cy="28575"/>
            </a:xfrm>
            <a:custGeom>
              <a:avLst/>
              <a:gdLst>
                <a:gd name="connsiteX0" fmla="*/ 29413 w 28575"/>
                <a:gd name="connsiteY0" fmla="*/ 14707 h 28575"/>
                <a:gd name="connsiteX1" fmla="*/ 14707 w 28575"/>
                <a:gd name="connsiteY1" fmla="*/ 29413 h 28575"/>
                <a:gd name="connsiteX2" fmla="*/ 0 w 28575"/>
                <a:gd name="connsiteY2" fmla="*/ 14707 h 28575"/>
                <a:gd name="connsiteX3" fmla="*/ 14707 w 28575"/>
                <a:gd name="connsiteY3" fmla="*/ 0 h 28575"/>
                <a:gd name="connsiteX4" fmla="*/ 29413 w 28575"/>
                <a:gd name="connsiteY4" fmla="*/ 147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13" y="14707"/>
                  </a:moveTo>
                  <a:cubicBezTo>
                    <a:pt x="29413" y="22829"/>
                    <a:pt x="22829" y="29413"/>
                    <a:pt x="14707" y="29413"/>
                  </a:cubicBezTo>
                  <a:cubicBezTo>
                    <a:pt x="6584" y="29413"/>
                    <a:pt x="0" y="22829"/>
                    <a:pt x="0" y="14707"/>
                  </a:cubicBezTo>
                  <a:cubicBezTo>
                    <a:pt x="0" y="6584"/>
                    <a:pt x="6584" y="0"/>
                    <a:pt x="14707" y="0"/>
                  </a:cubicBezTo>
                  <a:cubicBezTo>
                    <a:pt x="22829" y="0"/>
                    <a:pt x="29413" y="6584"/>
                    <a:pt x="29413" y="147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104D0953-7409-4CF4-BF1B-765DCF2D7EEB}"/>
                </a:ext>
              </a:extLst>
            </p:cNvPr>
            <p:cNvSpPr/>
            <p:nvPr/>
          </p:nvSpPr>
          <p:spPr>
            <a:xfrm>
              <a:off x="6594586" y="4088949"/>
              <a:ext cx="28575" cy="28575"/>
            </a:xfrm>
            <a:custGeom>
              <a:avLst/>
              <a:gdLst>
                <a:gd name="connsiteX0" fmla="*/ 30461 w 28575"/>
                <a:gd name="connsiteY0" fmla="*/ 15230 h 28575"/>
                <a:gd name="connsiteX1" fmla="*/ 15230 w 28575"/>
                <a:gd name="connsiteY1" fmla="*/ 30461 h 28575"/>
                <a:gd name="connsiteX2" fmla="*/ 0 w 28575"/>
                <a:gd name="connsiteY2" fmla="*/ 15230 h 28575"/>
                <a:gd name="connsiteX3" fmla="*/ 15230 w 28575"/>
                <a:gd name="connsiteY3" fmla="*/ 0 h 28575"/>
                <a:gd name="connsiteX4" fmla="*/ 30461 w 28575"/>
                <a:gd name="connsiteY4" fmla="*/ 1523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0461" y="15230"/>
                  </a:moveTo>
                  <a:cubicBezTo>
                    <a:pt x="30461" y="23642"/>
                    <a:pt x="23642" y="30461"/>
                    <a:pt x="15230" y="30461"/>
                  </a:cubicBezTo>
                  <a:cubicBezTo>
                    <a:pt x="6819" y="30461"/>
                    <a:pt x="0" y="23642"/>
                    <a:pt x="0" y="15230"/>
                  </a:cubicBezTo>
                  <a:cubicBezTo>
                    <a:pt x="0" y="6819"/>
                    <a:pt x="6819" y="0"/>
                    <a:pt x="15230" y="0"/>
                  </a:cubicBezTo>
                  <a:cubicBezTo>
                    <a:pt x="23642" y="0"/>
                    <a:pt x="30461" y="6819"/>
                    <a:pt x="30461" y="152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8947A72F-A3A5-42F4-9259-46EC8E55476B}"/>
                </a:ext>
              </a:extLst>
            </p:cNvPr>
            <p:cNvSpPr/>
            <p:nvPr/>
          </p:nvSpPr>
          <p:spPr>
            <a:xfrm>
              <a:off x="6635858" y="4047630"/>
              <a:ext cx="28575" cy="28575"/>
            </a:xfrm>
            <a:custGeom>
              <a:avLst/>
              <a:gdLst>
                <a:gd name="connsiteX0" fmla="*/ 34842 w 28575"/>
                <a:gd name="connsiteY0" fmla="*/ 17421 h 28575"/>
                <a:gd name="connsiteX1" fmla="*/ 17421 w 28575"/>
                <a:gd name="connsiteY1" fmla="*/ 34842 h 28575"/>
                <a:gd name="connsiteX2" fmla="*/ 0 w 28575"/>
                <a:gd name="connsiteY2" fmla="*/ 17421 h 28575"/>
                <a:gd name="connsiteX3" fmla="*/ 17421 w 28575"/>
                <a:gd name="connsiteY3" fmla="*/ 0 h 28575"/>
                <a:gd name="connsiteX4" fmla="*/ 34842 w 28575"/>
                <a:gd name="connsiteY4" fmla="*/ 17421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4842" y="17421"/>
                  </a:moveTo>
                  <a:cubicBezTo>
                    <a:pt x="34842" y="27043"/>
                    <a:pt x="27043" y="34842"/>
                    <a:pt x="17421" y="34842"/>
                  </a:cubicBezTo>
                  <a:cubicBezTo>
                    <a:pt x="7800" y="34842"/>
                    <a:pt x="0" y="27043"/>
                    <a:pt x="0" y="17421"/>
                  </a:cubicBezTo>
                  <a:cubicBezTo>
                    <a:pt x="0" y="7800"/>
                    <a:pt x="7800" y="0"/>
                    <a:pt x="17421" y="0"/>
                  </a:cubicBezTo>
                  <a:cubicBezTo>
                    <a:pt x="27043" y="0"/>
                    <a:pt x="34842" y="7800"/>
                    <a:pt x="34842" y="174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4D021B8F-2972-4DD7-BD17-BBD301E73642}"/>
                </a:ext>
              </a:extLst>
            </p:cNvPr>
            <p:cNvSpPr/>
            <p:nvPr/>
          </p:nvSpPr>
          <p:spPr>
            <a:xfrm>
              <a:off x="6681892" y="4010958"/>
              <a:ext cx="19050" cy="19050"/>
            </a:xfrm>
            <a:custGeom>
              <a:avLst/>
              <a:gdLst>
                <a:gd name="connsiteX0" fmla="*/ 24022 w 19050"/>
                <a:gd name="connsiteY0" fmla="*/ 12011 h 19050"/>
                <a:gd name="connsiteX1" fmla="*/ 12011 w 19050"/>
                <a:gd name="connsiteY1" fmla="*/ 24022 h 19050"/>
                <a:gd name="connsiteX2" fmla="*/ 0 w 19050"/>
                <a:gd name="connsiteY2" fmla="*/ 12011 h 19050"/>
                <a:gd name="connsiteX3" fmla="*/ 12011 w 19050"/>
                <a:gd name="connsiteY3" fmla="*/ 0 h 19050"/>
                <a:gd name="connsiteX4" fmla="*/ 24022 w 19050"/>
                <a:gd name="connsiteY4" fmla="*/ 120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022" y="12011"/>
                  </a:moveTo>
                  <a:cubicBezTo>
                    <a:pt x="24022" y="18644"/>
                    <a:pt x="18645" y="24022"/>
                    <a:pt x="12011" y="24022"/>
                  </a:cubicBezTo>
                  <a:cubicBezTo>
                    <a:pt x="5378" y="24022"/>
                    <a:pt x="0" y="18644"/>
                    <a:pt x="0" y="12011"/>
                  </a:cubicBezTo>
                  <a:cubicBezTo>
                    <a:pt x="0" y="5378"/>
                    <a:pt x="5378" y="0"/>
                    <a:pt x="12011" y="0"/>
                  </a:cubicBezTo>
                  <a:cubicBezTo>
                    <a:pt x="18645" y="0"/>
                    <a:pt x="24022" y="5378"/>
                    <a:pt x="24022" y="120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28A4F8CB-CF35-426C-9147-B897E10CB5E5}"/>
                </a:ext>
              </a:extLst>
            </p:cNvPr>
            <p:cNvSpPr/>
            <p:nvPr/>
          </p:nvSpPr>
          <p:spPr>
            <a:xfrm>
              <a:off x="6719373" y="3966029"/>
              <a:ext cx="19050" cy="19050"/>
            </a:xfrm>
            <a:custGeom>
              <a:avLst/>
              <a:gdLst>
                <a:gd name="connsiteX0" fmla="*/ 24270 w 19050"/>
                <a:gd name="connsiteY0" fmla="*/ 12135 h 19050"/>
                <a:gd name="connsiteX1" fmla="*/ 12135 w 19050"/>
                <a:gd name="connsiteY1" fmla="*/ 24270 h 19050"/>
                <a:gd name="connsiteX2" fmla="*/ 0 w 19050"/>
                <a:gd name="connsiteY2" fmla="*/ 12135 h 19050"/>
                <a:gd name="connsiteX3" fmla="*/ 12135 w 19050"/>
                <a:gd name="connsiteY3" fmla="*/ 0 h 19050"/>
                <a:gd name="connsiteX4" fmla="*/ 24270 w 19050"/>
                <a:gd name="connsiteY4" fmla="*/ 121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270" y="12135"/>
                  </a:moveTo>
                  <a:cubicBezTo>
                    <a:pt x="24270" y="18837"/>
                    <a:pt x="18837" y="24270"/>
                    <a:pt x="12135" y="24270"/>
                  </a:cubicBezTo>
                  <a:cubicBezTo>
                    <a:pt x="5433" y="24270"/>
                    <a:pt x="0" y="18837"/>
                    <a:pt x="0" y="12135"/>
                  </a:cubicBezTo>
                  <a:cubicBezTo>
                    <a:pt x="0" y="5433"/>
                    <a:pt x="5433" y="0"/>
                    <a:pt x="12135" y="0"/>
                  </a:cubicBezTo>
                  <a:cubicBezTo>
                    <a:pt x="18837" y="0"/>
                    <a:pt x="24270" y="5433"/>
                    <a:pt x="24270" y="12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6C48DA1E-FA3E-4CE3-92D3-02E7D4F3940A}"/>
                </a:ext>
              </a:extLst>
            </p:cNvPr>
            <p:cNvSpPr/>
            <p:nvPr/>
          </p:nvSpPr>
          <p:spPr>
            <a:xfrm>
              <a:off x="6754130" y="3919109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1"/>
                    <a:pt x="18231" y="23489"/>
                    <a:pt x="11744" y="23489"/>
                  </a:cubicBezTo>
                  <a:cubicBezTo>
                    <a:pt x="5258" y="23489"/>
                    <a:pt x="0" y="18231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1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1ADB7BBC-A09E-42CC-A75B-901743804766}"/>
                </a:ext>
              </a:extLst>
            </p:cNvPr>
            <p:cNvSpPr/>
            <p:nvPr/>
          </p:nvSpPr>
          <p:spPr>
            <a:xfrm>
              <a:off x="6782295" y="3866664"/>
              <a:ext cx="28575" cy="28575"/>
            </a:xfrm>
            <a:custGeom>
              <a:avLst/>
              <a:gdLst>
                <a:gd name="connsiteX0" fmla="*/ 29166 w 28575"/>
                <a:gd name="connsiteY0" fmla="*/ 14583 h 28575"/>
                <a:gd name="connsiteX1" fmla="*/ 14583 w 28575"/>
                <a:gd name="connsiteY1" fmla="*/ 29166 h 28575"/>
                <a:gd name="connsiteX2" fmla="*/ 0 w 28575"/>
                <a:gd name="connsiteY2" fmla="*/ 14583 h 28575"/>
                <a:gd name="connsiteX3" fmla="*/ 14583 w 28575"/>
                <a:gd name="connsiteY3" fmla="*/ 0 h 28575"/>
                <a:gd name="connsiteX4" fmla="*/ 29166 w 28575"/>
                <a:gd name="connsiteY4" fmla="*/ 1458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166" y="14583"/>
                  </a:moveTo>
                  <a:cubicBezTo>
                    <a:pt x="29166" y="22637"/>
                    <a:pt x="22637" y="29166"/>
                    <a:pt x="14583" y="29166"/>
                  </a:cubicBezTo>
                  <a:cubicBezTo>
                    <a:pt x="6529" y="29166"/>
                    <a:pt x="0" y="22637"/>
                    <a:pt x="0" y="14583"/>
                  </a:cubicBezTo>
                  <a:cubicBezTo>
                    <a:pt x="0" y="6529"/>
                    <a:pt x="6529" y="0"/>
                    <a:pt x="14583" y="0"/>
                  </a:cubicBezTo>
                  <a:cubicBezTo>
                    <a:pt x="22637" y="0"/>
                    <a:pt x="29166" y="6529"/>
                    <a:pt x="29166" y="145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846C689B-9273-46D7-A415-80B12F4D306F}"/>
                </a:ext>
              </a:extLst>
            </p:cNvPr>
            <p:cNvSpPr/>
            <p:nvPr/>
          </p:nvSpPr>
          <p:spPr>
            <a:xfrm>
              <a:off x="6811556" y="3816839"/>
              <a:ext cx="19050" cy="19050"/>
            </a:xfrm>
            <a:custGeom>
              <a:avLst/>
              <a:gdLst>
                <a:gd name="connsiteX0" fmla="*/ 25546 w 19050"/>
                <a:gd name="connsiteY0" fmla="*/ 12773 h 19050"/>
                <a:gd name="connsiteX1" fmla="*/ 12773 w 19050"/>
                <a:gd name="connsiteY1" fmla="*/ 25546 h 19050"/>
                <a:gd name="connsiteX2" fmla="*/ 0 w 19050"/>
                <a:gd name="connsiteY2" fmla="*/ 12773 h 19050"/>
                <a:gd name="connsiteX3" fmla="*/ 12773 w 19050"/>
                <a:gd name="connsiteY3" fmla="*/ 0 h 19050"/>
                <a:gd name="connsiteX4" fmla="*/ 25546 w 19050"/>
                <a:gd name="connsiteY4" fmla="*/ 127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546" y="12773"/>
                  </a:moveTo>
                  <a:cubicBezTo>
                    <a:pt x="25546" y="19827"/>
                    <a:pt x="19827" y="25546"/>
                    <a:pt x="12773" y="25546"/>
                  </a:cubicBezTo>
                  <a:cubicBezTo>
                    <a:pt x="5719" y="25546"/>
                    <a:pt x="0" y="19827"/>
                    <a:pt x="0" y="12773"/>
                  </a:cubicBezTo>
                  <a:cubicBezTo>
                    <a:pt x="0" y="5719"/>
                    <a:pt x="5719" y="0"/>
                    <a:pt x="12773" y="0"/>
                  </a:cubicBezTo>
                  <a:cubicBezTo>
                    <a:pt x="19827" y="0"/>
                    <a:pt x="25546" y="5719"/>
                    <a:pt x="25546" y="127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0FAF6C7E-423B-4DC1-A798-60C9C76FCE3D}"/>
                </a:ext>
              </a:extLst>
            </p:cNvPr>
            <p:cNvSpPr/>
            <p:nvPr/>
          </p:nvSpPr>
          <p:spPr>
            <a:xfrm>
              <a:off x="6834569" y="3762623"/>
              <a:ext cx="19050" cy="19050"/>
            </a:xfrm>
            <a:custGeom>
              <a:avLst/>
              <a:gdLst>
                <a:gd name="connsiteX0" fmla="*/ 27108 w 19050"/>
                <a:gd name="connsiteY0" fmla="*/ 13554 h 19050"/>
                <a:gd name="connsiteX1" fmla="*/ 13554 w 19050"/>
                <a:gd name="connsiteY1" fmla="*/ 27108 h 19050"/>
                <a:gd name="connsiteX2" fmla="*/ 0 w 19050"/>
                <a:gd name="connsiteY2" fmla="*/ 13554 h 19050"/>
                <a:gd name="connsiteX3" fmla="*/ 13554 w 19050"/>
                <a:gd name="connsiteY3" fmla="*/ 0 h 19050"/>
                <a:gd name="connsiteX4" fmla="*/ 27108 w 19050"/>
                <a:gd name="connsiteY4" fmla="*/ 135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108" y="13554"/>
                  </a:moveTo>
                  <a:cubicBezTo>
                    <a:pt x="27108" y="21040"/>
                    <a:pt x="21040" y="27108"/>
                    <a:pt x="13554" y="27108"/>
                  </a:cubicBezTo>
                  <a:cubicBezTo>
                    <a:pt x="6068" y="27108"/>
                    <a:pt x="0" y="21040"/>
                    <a:pt x="0" y="13554"/>
                  </a:cubicBezTo>
                  <a:cubicBezTo>
                    <a:pt x="0" y="6068"/>
                    <a:pt x="6068" y="0"/>
                    <a:pt x="13554" y="0"/>
                  </a:cubicBezTo>
                  <a:cubicBezTo>
                    <a:pt x="21040" y="0"/>
                    <a:pt x="27108" y="6068"/>
                    <a:pt x="27108" y="1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B0E42A3E-D435-4DED-AF56-F3E092189524}"/>
                </a:ext>
              </a:extLst>
            </p:cNvPr>
            <p:cNvSpPr/>
            <p:nvPr/>
          </p:nvSpPr>
          <p:spPr>
            <a:xfrm>
              <a:off x="6854314" y="3707406"/>
              <a:ext cx="19050" cy="19050"/>
            </a:xfrm>
            <a:custGeom>
              <a:avLst/>
              <a:gdLst>
                <a:gd name="connsiteX0" fmla="*/ 27623 w 19050"/>
                <a:gd name="connsiteY0" fmla="*/ 13811 h 19050"/>
                <a:gd name="connsiteX1" fmla="*/ 13811 w 19050"/>
                <a:gd name="connsiteY1" fmla="*/ 27622 h 19050"/>
                <a:gd name="connsiteX2" fmla="*/ 0 w 19050"/>
                <a:gd name="connsiteY2" fmla="*/ 13811 h 19050"/>
                <a:gd name="connsiteX3" fmla="*/ 13811 w 19050"/>
                <a:gd name="connsiteY3" fmla="*/ 0 h 19050"/>
                <a:gd name="connsiteX4" fmla="*/ 27623 w 19050"/>
                <a:gd name="connsiteY4" fmla="*/ 138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623" y="13811"/>
                  </a:moveTo>
                  <a:cubicBezTo>
                    <a:pt x="27623" y="21439"/>
                    <a:pt x="21439" y="27622"/>
                    <a:pt x="13811" y="27622"/>
                  </a:cubicBezTo>
                  <a:cubicBezTo>
                    <a:pt x="6184" y="27622"/>
                    <a:pt x="0" y="21439"/>
                    <a:pt x="0" y="13811"/>
                  </a:cubicBezTo>
                  <a:cubicBezTo>
                    <a:pt x="0" y="6184"/>
                    <a:pt x="6184" y="0"/>
                    <a:pt x="13811" y="0"/>
                  </a:cubicBezTo>
                  <a:cubicBezTo>
                    <a:pt x="21439" y="0"/>
                    <a:pt x="27623" y="6184"/>
                    <a:pt x="27623" y="138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A86D0937-1084-4934-A0DD-6D77BE0EAD74}"/>
                </a:ext>
              </a:extLst>
            </p:cNvPr>
            <p:cNvSpPr/>
            <p:nvPr/>
          </p:nvSpPr>
          <p:spPr>
            <a:xfrm>
              <a:off x="6869401" y="3650142"/>
              <a:ext cx="28575" cy="28575"/>
            </a:xfrm>
            <a:custGeom>
              <a:avLst/>
              <a:gdLst>
                <a:gd name="connsiteX0" fmla="*/ 29699 w 28575"/>
                <a:gd name="connsiteY0" fmla="*/ 14849 h 28575"/>
                <a:gd name="connsiteX1" fmla="*/ 14849 w 28575"/>
                <a:gd name="connsiteY1" fmla="*/ 29699 h 28575"/>
                <a:gd name="connsiteX2" fmla="*/ 0 w 28575"/>
                <a:gd name="connsiteY2" fmla="*/ 14849 h 28575"/>
                <a:gd name="connsiteX3" fmla="*/ 14849 w 28575"/>
                <a:gd name="connsiteY3" fmla="*/ 0 h 28575"/>
                <a:gd name="connsiteX4" fmla="*/ 29699 w 28575"/>
                <a:gd name="connsiteY4" fmla="*/ 1484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699" y="14849"/>
                  </a:moveTo>
                  <a:cubicBezTo>
                    <a:pt x="29699" y="23051"/>
                    <a:pt x="23051" y="29699"/>
                    <a:pt x="14849" y="29699"/>
                  </a:cubicBezTo>
                  <a:cubicBezTo>
                    <a:pt x="6648" y="29699"/>
                    <a:pt x="0" y="23051"/>
                    <a:pt x="0" y="14849"/>
                  </a:cubicBezTo>
                  <a:cubicBezTo>
                    <a:pt x="0" y="6648"/>
                    <a:pt x="6648" y="0"/>
                    <a:pt x="14849" y="0"/>
                  </a:cubicBezTo>
                  <a:cubicBezTo>
                    <a:pt x="23051" y="0"/>
                    <a:pt x="29699" y="6648"/>
                    <a:pt x="29699" y="148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B22BBC1A-CE4C-4866-9625-D9B7FD12E731}"/>
                </a:ext>
              </a:extLst>
            </p:cNvPr>
            <p:cNvSpPr/>
            <p:nvPr/>
          </p:nvSpPr>
          <p:spPr>
            <a:xfrm>
              <a:off x="6877555" y="3588934"/>
              <a:ext cx="28575" cy="28575"/>
            </a:xfrm>
            <a:custGeom>
              <a:avLst/>
              <a:gdLst>
                <a:gd name="connsiteX0" fmla="*/ 37700 w 28575"/>
                <a:gd name="connsiteY0" fmla="*/ 18850 h 28575"/>
                <a:gd name="connsiteX1" fmla="*/ 18850 w 28575"/>
                <a:gd name="connsiteY1" fmla="*/ 37700 h 28575"/>
                <a:gd name="connsiteX2" fmla="*/ 0 w 28575"/>
                <a:gd name="connsiteY2" fmla="*/ 18850 h 28575"/>
                <a:gd name="connsiteX3" fmla="*/ 18850 w 28575"/>
                <a:gd name="connsiteY3" fmla="*/ 0 h 28575"/>
                <a:gd name="connsiteX4" fmla="*/ 37700 w 28575"/>
                <a:gd name="connsiteY4" fmla="*/ 1885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700" y="18850"/>
                  </a:moveTo>
                  <a:cubicBezTo>
                    <a:pt x="37700" y="29261"/>
                    <a:pt x="29261" y="37700"/>
                    <a:pt x="18850" y="37700"/>
                  </a:cubicBezTo>
                  <a:cubicBezTo>
                    <a:pt x="8439" y="37700"/>
                    <a:pt x="0" y="29261"/>
                    <a:pt x="0" y="18850"/>
                  </a:cubicBezTo>
                  <a:cubicBezTo>
                    <a:pt x="0" y="8439"/>
                    <a:pt x="8439" y="0"/>
                    <a:pt x="18850" y="0"/>
                  </a:cubicBezTo>
                  <a:cubicBezTo>
                    <a:pt x="29261" y="0"/>
                    <a:pt x="37700" y="8439"/>
                    <a:pt x="37700" y="188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279D3802-8875-42B8-9DBE-1FA3D1A4D3FB}"/>
                </a:ext>
              </a:extLst>
            </p:cNvPr>
            <p:cNvSpPr/>
            <p:nvPr/>
          </p:nvSpPr>
          <p:spPr>
            <a:xfrm>
              <a:off x="6885575" y="3530889"/>
              <a:ext cx="28575" cy="28575"/>
            </a:xfrm>
            <a:custGeom>
              <a:avLst/>
              <a:gdLst>
                <a:gd name="connsiteX0" fmla="*/ 37948 w 28575"/>
                <a:gd name="connsiteY0" fmla="*/ 18974 h 28575"/>
                <a:gd name="connsiteX1" fmla="*/ 18974 w 28575"/>
                <a:gd name="connsiteY1" fmla="*/ 37948 h 28575"/>
                <a:gd name="connsiteX2" fmla="*/ 0 w 28575"/>
                <a:gd name="connsiteY2" fmla="*/ 18974 h 28575"/>
                <a:gd name="connsiteX3" fmla="*/ 18974 w 28575"/>
                <a:gd name="connsiteY3" fmla="*/ 0 h 28575"/>
                <a:gd name="connsiteX4" fmla="*/ 37948 w 28575"/>
                <a:gd name="connsiteY4" fmla="*/ 189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948" y="18974"/>
                  </a:moveTo>
                  <a:cubicBezTo>
                    <a:pt x="37948" y="29453"/>
                    <a:pt x="29453" y="37948"/>
                    <a:pt x="18974" y="37948"/>
                  </a:cubicBezTo>
                  <a:cubicBezTo>
                    <a:pt x="8495" y="37948"/>
                    <a:pt x="0" y="29453"/>
                    <a:pt x="0" y="18974"/>
                  </a:cubicBezTo>
                  <a:cubicBezTo>
                    <a:pt x="0" y="8495"/>
                    <a:pt x="8495" y="0"/>
                    <a:pt x="18974" y="0"/>
                  </a:cubicBezTo>
                  <a:cubicBezTo>
                    <a:pt x="29453" y="0"/>
                    <a:pt x="37948" y="8495"/>
                    <a:pt x="37948" y="18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1D073C70-3F94-469C-A551-E14EB0998C12}"/>
                </a:ext>
              </a:extLst>
            </p:cNvPr>
            <p:cNvSpPr/>
            <p:nvPr/>
          </p:nvSpPr>
          <p:spPr>
            <a:xfrm>
              <a:off x="6889137" y="3472034"/>
              <a:ext cx="38100" cy="38100"/>
            </a:xfrm>
            <a:custGeom>
              <a:avLst/>
              <a:gdLst>
                <a:gd name="connsiteX0" fmla="*/ 38976 w 38100"/>
                <a:gd name="connsiteY0" fmla="*/ 19488 h 38100"/>
                <a:gd name="connsiteX1" fmla="*/ 19488 w 38100"/>
                <a:gd name="connsiteY1" fmla="*/ 38976 h 38100"/>
                <a:gd name="connsiteX2" fmla="*/ 0 w 38100"/>
                <a:gd name="connsiteY2" fmla="*/ 19488 h 38100"/>
                <a:gd name="connsiteX3" fmla="*/ 19488 w 38100"/>
                <a:gd name="connsiteY3" fmla="*/ 0 h 38100"/>
                <a:gd name="connsiteX4" fmla="*/ 38976 w 38100"/>
                <a:gd name="connsiteY4" fmla="*/ 1948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976" y="19488"/>
                  </a:moveTo>
                  <a:cubicBezTo>
                    <a:pt x="38976" y="30251"/>
                    <a:pt x="30251" y="38976"/>
                    <a:pt x="19488" y="38976"/>
                  </a:cubicBezTo>
                  <a:cubicBezTo>
                    <a:pt x="8725" y="38976"/>
                    <a:pt x="0" y="30251"/>
                    <a:pt x="0" y="19488"/>
                  </a:cubicBezTo>
                  <a:cubicBezTo>
                    <a:pt x="0" y="8725"/>
                    <a:pt x="8725" y="0"/>
                    <a:pt x="19488" y="0"/>
                  </a:cubicBezTo>
                  <a:cubicBezTo>
                    <a:pt x="30251" y="0"/>
                    <a:pt x="38976" y="8725"/>
                    <a:pt x="38976" y="1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E213D3AA-62B9-44DC-BA07-746ABB30ECF9}"/>
                </a:ext>
              </a:extLst>
            </p:cNvPr>
            <p:cNvSpPr/>
            <p:nvPr/>
          </p:nvSpPr>
          <p:spPr>
            <a:xfrm>
              <a:off x="6889261" y="3413674"/>
              <a:ext cx="38100" cy="38100"/>
            </a:xfrm>
            <a:custGeom>
              <a:avLst/>
              <a:gdLst>
                <a:gd name="connsiteX0" fmla="*/ 38729 w 38100"/>
                <a:gd name="connsiteY0" fmla="*/ 19364 h 38100"/>
                <a:gd name="connsiteX1" fmla="*/ 19364 w 38100"/>
                <a:gd name="connsiteY1" fmla="*/ 38729 h 38100"/>
                <a:gd name="connsiteX2" fmla="*/ 0 w 38100"/>
                <a:gd name="connsiteY2" fmla="*/ 19364 h 38100"/>
                <a:gd name="connsiteX3" fmla="*/ 19364 w 38100"/>
                <a:gd name="connsiteY3" fmla="*/ 0 h 38100"/>
                <a:gd name="connsiteX4" fmla="*/ 38729 w 38100"/>
                <a:gd name="connsiteY4" fmla="*/ 193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729" y="19364"/>
                  </a:moveTo>
                  <a:cubicBezTo>
                    <a:pt x="38729" y="30059"/>
                    <a:pt x="30059" y="38729"/>
                    <a:pt x="19364" y="38729"/>
                  </a:cubicBezTo>
                  <a:cubicBezTo>
                    <a:pt x="8670" y="38729"/>
                    <a:pt x="0" y="30059"/>
                    <a:pt x="0" y="19364"/>
                  </a:cubicBezTo>
                  <a:cubicBezTo>
                    <a:pt x="0" y="8670"/>
                    <a:pt x="8670" y="0"/>
                    <a:pt x="19364" y="0"/>
                  </a:cubicBezTo>
                  <a:cubicBezTo>
                    <a:pt x="30059" y="0"/>
                    <a:pt x="38729" y="8670"/>
                    <a:pt x="38729" y="19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0382A293-8F85-4159-A243-45A921DA409B}"/>
                </a:ext>
              </a:extLst>
            </p:cNvPr>
            <p:cNvSpPr/>
            <p:nvPr/>
          </p:nvSpPr>
          <p:spPr>
            <a:xfrm>
              <a:off x="6885689" y="3355848"/>
              <a:ext cx="28575" cy="28575"/>
            </a:xfrm>
            <a:custGeom>
              <a:avLst/>
              <a:gdLst>
                <a:gd name="connsiteX0" fmla="*/ 37700 w 28575"/>
                <a:gd name="connsiteY0" fmla="*/ 18850 h 28575"/>
                <a:gd name="connsiteX1" fmla="*/ 18850 w 28575"/>
                <a:gd name="connsiteY1" fmla="*/ 37700 h 28575"/>
                <a:gd name="connsiteX2" fmla="*/ 0 w 28575"/>
                <a:gd name="connsiteY2" fmla="*/ 18850 h 28575"/>
                <a:gd name="connsiteX3" fmla="*/ 18850 w 28575"/>
                <a:gd name="connsiteY3" fmla="*/ 0 h 28575"/>
                <a:gd name="connsiteX4" fmla="*/ 37700 w 28575"/>
                <a:gd name="connsiteY4" fmla="*/ 1885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700" y="18850"/>
                  </a:moveTo>
                  <a:cubicBezTo>
                    <a:pt x="37700" y="29260"/>
                    <a:pt x="29261" y="37700"/>
                    <a:pt x="18850" y="37700"/>
                  </a:cubicBezTo>
                  <a:cubicBezTo>
                    <a:pt x="8439" y="37700"/>
                    <a:pt x="0" y="29260"/>
                    <a:pt x="0" y="18850"/>
                  </a:cubicBezTo>
                  <a:cubicBezTo>
                    <a:pt x="0" y="8439"/>
                    <a:pt x="8439" y="0"/>
                    <a:pt x="18850" y="0"/>
                  </a:cubicBezTo>
                  <a:cubicBezTo>
                    <a:pt x="29261" y="0"/>
                    <a:pt x="37700" y="8439"/>
                    <a:pt x="37700" y="188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1712FAD0-0E9F-46E6-AD24-339F2362D453}"/>
                </a:ext>
              </a:extLst>
            </p:cNvPr>
            <p:cNvSpPr/>
            <p:nvPr/>
          </p:nvSpPr>
          <p:spPr>
            <a:xfrm>
              <a:off x="6878079" y="3298441"/>
              <a:ext cx="28575" cy="28575"/>
            </a:xfrm>
            <a:custGeom>
              <a:avLst/>
              <a:gdLst>
                <a:gd name="connsiteX0" fmla="*/ 36652 w 28575"/>
                <a:gd name="connsiteY0" fmla="*/ 18326 h 28575"/>
                <a:gd name="connsiteX1" fmla="*/ 18326 w 28575"/>
                <a:gd name="connsiteY1" fmla="*/ 36652 h 28575"/>
                <a:gd name="connsiteX2" fmla="*/ 0 w 28575"/>
                <a:gd name="connsiteY2" fmla="*/ 18326 h 28575"/>
                <a:gd name="connsiteX3" fmla="*/ 18326 w 28575"/>
                <a:gd name="connsiteY3" fmla="*/ 0 h 28575"/>
                <a:gd name="connsiteX4" fmla="*/ 36652 w 28575"/>
                <a:gd name="connsiteY4" fmla="*/ 1832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652" y="18326"/>
                  </a:moveTo>
                  <a:cubicBezTo>
                    <a:pt x="36652" y="28447"/>
                    <a:pt x="28447" y="36652"/>
                    <a:pt x="18326" y="36652"/>
                  </a:cubicBezTo>
                  <a:cubicBezTo>
                    <a:pt x="8205" y="36652"/>
                    <a:pt x="0" y="28447"/>
                    <a:pt x="0" y="18326"/>
                  </a:cubicBezTo>
                  <a:cubicBezTo>
                    <a:pt x="0" y="8205"/>
                    <a:pt x="8205" y="0"/>
                    <a:pt x="18326" y="0"/>
                  </a:cubicBezTo>
                  <a:cubicBezTo>
                    <a:pt x="28447" y="0"/>
                    <a:pt x="36652" y="8205"/>
                    <a:pt x="36652" y="183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BB892115-2FA9-4DB2-880A-2AD6EDBF08B3}"/>
                </a:ext>
              </a:extLst>
            </p:cNvPr>
            <p:cNvSpPr/>
            <p:nvPr/>
          </p:nvSpPr>
          <p:spPr>
            <a:xfrm>
              <a:off x="6875726" y="3251035"/>
              <a:ext cx="9525" cy="9525"/>
            </a:xfrm>
            <a:custGeom>
              <a:avLst/>
              <a:gdLst>
                <a:gd name="connsiteX0" fmla="*/ 17050 w 9525"/>
                <a:gd name="connsiteY0" fmla="*/ 8525 h 9525"/>
                <a:gd name="connsiteX1" fmla="*/ 8525 w 9525"/>
                <a:gd name="connsiteY1" fmla="*/ 17050 h 9525"/>
                <a:gd name="connsiteX2" fmla="*/ 0 w 9525"/>
                <a:gd name="connsiteY2" fmla="*/ 8525 h 9525"/>
                <a:gd name="connsiteX3" fmla="*/ 8525 w 9525"/>
                <a:gd name="connsiteY3" fmla="*/ 0 h 9525"/>
                <a:gd name="connsiteX4" fmla="*/ 17050 w 9525"/>
                <a:gd name="connsiteY4" fmla="*/ 85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050" y="8525"/>
                  </a:moveTo>
                  <a:cubicBezTo>
                    <a:pt x="17050" y="13233"/>
                    <a:pt x="13233" y="17050"/>
                    <a:pt x="8525" y="17050"/>
                  </a:cubicBezTo>
                  <a:cubicBezTo>
                    <a:pt x="3817" y="17050"/>
                    <a:pt x="0" y="13233"/>
                    <a:pt x="0" y="8525"/>
                  </a:cubicBezTo>
                  <a:cubicBezTo>
                    <a:pt x="0" y="3817"/>
                    <a:pt x="3817" y="0"/>
                    <a:pt x="8525" y="0"/>
                  </a:cubicBezTo>
                  <a:cubicBezTo>
                    <a:pt x="13233" y="0"/>
                    <a:pt x="17050" y="3817"/>
                    <a:pt x="17050" y="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866DE1F3-4B9C-442A-8E7C-3007F379FED6}"/>
                </a:ext>
              </a:extLst>
            </p:cNvPr>
            <p:cNvSpPr/>
            <p:nvPr/>
          </p:nvSpPr>
          <p:spPr>
            <a:xfrm>
              <a:off x="6859743" y="3194961"/>
              <a:ext cx="9525" cy="9525"/>
            </a:xfrm>
            <a:custGeom>
              <a:avLst/>
              <a:gdLst>
                <a:gd name="connsiteX0" fmla="*/ 16764 w 9525"/>
                <a:gd name="connsiteY0" fmla="*/ 8382 h 9525"/>
                <a:gd name="connsiteX1" fmla="*/ 8382 w 9525"/>
                <a:gd name="connsiteY1" fmla="*/ 16764 h 9525"/>
                <a:gd name="connsiteX2" fmla="*/ 0 w 9525"/>
                <a:gd name="connsiteY2" fmla="*/ 8382 h 9525"/>
                <a:gd name="connsiteX3" fmla="*/ 8382 w 9525"/>
                <a:gd name="connsiteY3" fmla="*/ 0 h 9525"/>
                <a:gd name="connsiteX4" fmla="*/ 16764 w 9525"/>
                <a:gd name="connsiteY4" fmla="*/ 83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764" y="8382"/>
                  </a:moveTo>
                  <a:cubicBezTo>
                    <a:pt x="16764" y="13011"/>
                    <a:pt x="13011" y="16764"/>
                    <a:pt x="8382" y="16764"/>
                  </a:cubicBezTo>
                  <a:cubicBezTo>
                    <a:pt x="3753" y="16764"/>
                    <a:pt x="0" y="13011"/>
                    <a:pt x="0" y="8382"/>
                  </a:cubicBezTo>
                  <a:cubicBezTo>
                    <a:pt x="0" y="3753"/>
                    <a:pt x="3753" y="0"/>
                    <a:pt x="8382" y="0"/>
                  </a:cubicBezTo>
                  <a:cubicBezTo>
                    <a:pt x="13011" y="0"/>
                    <a:pt x="16764" y="3753"/>
                    <a:pt x="16764" y="8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E85441C7-AF8C-4121-A31F-FBA34DB7648C}"/>
                </a:ext>
              </a:extLst>
            </p:cNvPr>
            <p:cNvSpPr/>
            <p:nvPr/>
          </p:nvSpPr>
          <p:spPr>
            <a:xfrm>
              <a:off x="6834959" y="3135220"/>
              <a:ext cx="19050" cy="19050"/>
            </a:xfrm>
            <a:custGeom>
              <a:avLst/>
              <a:gdLst>
                <a:gd name="connsiteX0" fmla="*/ 26327 w 19050"/>
                <a:gd name="connsiteY0" fmla="*/ 13164 h 19050"/>
                <a:gd name="connsiteX1" fmla="*/ 13164 w 19050"/>
                <a:gd name="connsiteY1" fmla="*/ 26327 h 19050"/>
                <a:gd name="connsiteX2" fmla="*/ 0 w 19050"/>
                <a:gd name="connsiteY2" fmla="*/ 13164 h 19050"/>
                <a:gd name="connsiteX3" fmla="*/ 13164 w 19050"/>
                <a:gd name="connsiteY3" fmla="*/ 0 h 19050"/>
                <a:gd name="connsiteX4" fmla="*/ 26327 w 19050"/>
                <a:gd name="connsiteY4" fmla="*/ 131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327" y="13164"/>
                  </a:moveTo>
                  <a:cubicBezTo>
                    <a:pt x="26327" y="20434"/>
                    <a:pt x="20434" y="26327"/>
                    <a:pt x="13164" y="26327"/>
                  </a:cubicBezTo>
                  <a:cubicBezTo>
                    <a:pt x="5893" y="26327"/>
                    <a:pt x="0" y="20434"/>
                    <a:pt x="0" y="13164"/>
                  </a:cubicBezTo>
                  <a:cubicBezTo>
                    <a:pt x="0" y="5894"/>
                    <a:pt x="5893" y="0"/>
                    <a:pt x="13164" y="0"/>
                  </a:cubicBezTo>
                  <a:cubicBezTo>
                    <a:pt x="20434" y="0"/>
                    <a:pt x="26327" y="5894"/>
                    <a:pt x="26327" y="13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E074A35D-E6C7-489D-B332-3125DAA9F460}"/>
                </a:ext>
              </a:extLst>
            </p:cNvPr>
            <p:cNvSpPr/>
            <p:nvPr/>
          </p:nvSpPr>
          <p:spPr>
            <a:xfrm>
              <a:off x="6817614" y="3088234"/>
              <a:ext cx="9525" cy="9525"/>
            </a:xfrm>
            <a:custGeom>
              <a:avLst/>
              <a:gdLst>
                <a:gd name="connsiteX0" fmla="*/ 13430 w 9525"/>
                <a:gd name="connsiteY0" fmla="*/ 6715 h 9525"/>
                <a:gd name="connsiteX1" fmla="*/ 6715 w 9525"/>
                <a:gd name="connsiteY1" fmla="*/ 13430 h 9525"/>
                <a:gd name="connsiteX2" fmla="*/ 0 w 9525"/>
                <a:gd name="connsiteY2" fmla="*/ 6715 h 9525"/>
                <a:gd name="connsiteX3" fmla="*/ 6715 w 9525"/>
                <a:gd name="connsiteY3" fmla="*/ 0 h 9525"/>
                <a:gd name="connsiteX4" fmla="*/ 13430 w 9525"/>
                <a:gd name="connsiteY4" fmla="*/ 671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430" y="6715"/>
                  </a:moveTo>
                  <a:cubicBezTo>
                    <a:pt x="13430" y="10424"/>
                    <a:pt x="10424" y="13430"/>
                    <a:pt x="6715" y="13430"/>
                  </a:cubicBezTo>
                  <a:cubicBezTo>
                    <a:pt x="3006" y="13430"/>
                    <a:pt x="0" y="10424"/>
                    <a:pt x="0" y="6715"/>
                  </a:cubicBezTo>
                  <a:cubicBezTo>
                    <a:pt x="0" y="3006"/>
                    <a:pt x="3006" y="0"/>
                    <a:pt x="6715" y="0"/>
                  </a:cubicBezTo>
                  <a:cubicBezTo>
                    <a:pt x="10424" y="0"/>
                    <a:pt x="13430" y="3006"/>
                    <a:pt x="13430" y="6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F8F20BB5-525D-4FFC-83B7-9604B4B10108}"/>
                </a:ext>
              </a:extLst>
            </p:cNvPr>
            <p:cNvSpPr/>
            <p:nvPr/>
          </p:nvSpPr>
          <p:spPr>
            <a:xfrm>
              <a:off x="6791458" y="3037894"/>
              <a:ext cx="9525" cy="9525"/>
            </a:xfrm>
            <a:custGeom>
              <a:avLst/>
              <a:gdLst>
                <a:gd name="connsiteX0" fmla="*/ 10839 w 9525"/>
                <a:gd name="connsiteY0" fmla="*/ 5420 h 9525"/>
                <a:gd name="connsiteX1" fmla="*/ 5420 w 9525"/>
                <a:gd name="connsiteY1" fmla="*/ 10839 h 9525"/>
                <a:gd name="connsiteX2" fmla="*/ 0 w 9525"/>
                <a:gd name="connsiteY2" fmla="*/ 5420 h 9525"/>
                <a:gd name="connsiteX3" fmla="*/ 5420 w 9525"/>
                <a:gd name="connsiteY3" fmla="*/ 0 h 9525"/>
                <a:gd name="connsiteX4" fmla="*/ 10839 w 9525"/>
                <a:gd name="connsiteY4" fmla="*/ 54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839" y="5420"/>
                  </a:moveTo>
                  <a:cubicBezTo>
                    <a:pt x="10839" y="8413"/>
                    <a:pt x="8413" y="10839"/>
                    <a:pt x="5420" y="10839"/>
                  </a:cubicBezTo>
                  <a:cubicBezTo>
                    <a:pt x="2426" y="10839"/>
                    <a:pt x="0" y="8413"/>
                    <a:pt x="0" y="5420"/>
                  </a:cubicBezTo>
                  <a:cubicBezTo>
                    <a:pt x="0" y="2427"/>
                    <a:pt x="2426" y="0"/>
                    <a:pt x="5420" y="0"/>
                  </a:cubicBezTo>
                  <a:cubicBezTo>
                    <a:pt x="8413" y="0"/>
                    <a:pt x="10839" y="2427"/>
                    <a:pt x="10839" y="5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0C10BF10-8EFC-4A7F-9BCA-6317E0CE1A03}"/>
                </a:ext>
              </a:extLst>
            </p:cNvPr>
            <p:cNvSpPr/>
            <p:nvPr/>
          </p:nvSpPr>
          <p:spPr>
            <a:xfrm>
              <a:off x="6757492" y="2985316"/>
              <a:ext cx="9525" cy="9525"/>
            </a:xfrm>
            <a:custGeom>
              <a:avLst/>
              <a:gdLst>
                <a:gd name="connsiteX0" fmla="*/ 16783 w 9525"/>
                <a:gd name="connsiteY0" fmla="*/ 8392 h 9525"/>
                <a:gd name="connsiteX1" fmla="*/ 8392 w 9525"/>
                <a:gd name="connsiteY1" fmla="*/ 16783 h 9525"/>
                <a:gd name="connsiteX2" fmla="*/ 0 w 9525"/>
                <a:gd name="connsiteY2" fmla="*/ 8392 h 9525"/>
                <a:gd name="connsiteX3" fmla="*/ 8392 w 9525"/>
                <a:gd name="connsiteY3" fmla="*/ 0 h 9525"/>
                <a:gd name="connsiteX4" fmla="*/ 16783 w 9525"/>
                <a:gd name="connsiteY4" fmla="*/ 839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783" y="8392"/>
                  </a:moveTo>
                  <a:cubicBezTo>
                    <a:pt x="16783" y="13026"/>
                    <a:pt x="13026" y="16783"/>
                    <a:pt x="8392" y="16783"/>
                  </a:cubicBezTo>
                  <a:cubicBezTo>
                    <a:pt x="3757" y="16783"/>
                    <a:pt x="0" y="13026"/>
                    <a:pt x="0" y="8392"/>
                  </a:cubicBezTo>
                  <a:cubicBezTo>
                    <a:pt x="0" y="3757"/>
                    <a:pt x="3757" y="0"/>
                    <a:pt x="8392" y="0"/>
                  </a:cubicBezTo>
                  <a:cubicBezTo>
                    <a:pt x="13026" y="0"/>
                    <a:pt x="16783" y="3757"/>
                    <a:pt x="16783" y="8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DB686BEE-A220-449E-9884-F018EF3DFFC4}"/>
                </a:ext>
              </a:extLst>
            </p:cNvPr>
            <p:cNvSpPr/>
            <p:nvPr/>
          </p:nvSpPr>
          <p:spPr>
            <a:xfrm>
              <a:off x="6726736" y="2941615"/>
              <a:ext cx="9525" cy="9525"/>
            </a:xfrm>
            <a:custGeom>
              <a:avLst/>
              <a:gdLst>
                <a:gd name="connsiteX0" fmla="*/ 9544 w 9525"/>
                <a:gd name="connsiteY0" fmla="*/ 4772 h 9525"/>
                <a:gd name="connsiteX1" fmla="*/ 4772 w 9525"/>
                <a:gd name="connsiteY1" fmla="*/ 9544 h 9525"/>
                <a:gd name="connsiteX2" fmla="*/ 0 w 9525"/>
                <a:gd name="connsiteY2" fmla="*/ 4772 h 9525"/>
                <a:gd name="connsiteX3" fmla="*/ 4772 w 9525"/>
                <a:gd name="connsiteY3" fmla="*/ 0 h 9525"/>
                <a:gd name="connsiteX4" fmla="*/ 9544 w 9525"/>
                <a:gd name="connsiteY4" fmla="*/ 47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544" y="4772"/>
                  </a:moveTo>
                  <a:cubicBezTo>
                    <a:pt x="9544" y="7408"/>
                    <a:pt x="7407" y="9544"/>
                    <a:pt x="4772" y="9544"/>
                  </a:cubicBezTo>
                  <a:cubicBezTo>
                    <a:pt x="2136" y="9544"/>
                    <a:pt x="0" y="7408"/>
                    <a:pt x="0" y="4772"/>
                  </a:cubicBezTo>
                  <a:cubicBezTo>
                    <a:pt x="0" y="2137"/>
                    <a:pt x="2136" y="0"/>
                    <a:pt x="4772" y="0"/>
                  </a:cubicBezTo>
                  <a:cubicBezTo>
                    <a:pt x="7407" y="0"/>
                    <a:pt x="9544" y="2137"/>
                    <a:pt x="9544" y="4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65D79C6A-9B99-4054-95F6-63ECB93AABA3}"/>
                </a:ext>
              </a:extLst>
            </p:cNvPr>
            <p:cNvSpPr/>
            <p:nvPr/>
          </p:nvSpPr>
          <p:spPr>
            <a:xfrm>
              <a:off x="6691713" y="2899391"/>
              <a:ext cx="9525" cy="9525"/>
            </a:xfrm>
            <a:custGeom>
              <a:avLst/>
              <a:gdLst>
                <a:gd name="connsiteX0" fmla="*/ 4381 w 0"/>
                <a:gd name="connsiteY0" fmla="*/ 2191 h 0"/>
                <a:gd name="connsiteX1" fmla="*/ 2191 w 0"/>
                <a:gd name="connsiteY1" fmla="*/ 4382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1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1" y="2191"/>
                  </a:moveTo>
                  <a:cubicBezTo>
                    <a:pt x="4381" y="3401"/>
                    <a:pt x="3401" y="4382"/>
                    <a:pt x="2191" y="4382"/>
                  </a:cubicBezTo>
                  <a:cubicBezTo>
                    <a:pt x="981" y="4382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1" y="981"/>
                    <a:pt x="4381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E8BF0751-0843-4E49-8BE4-07471998CF35}"/>
                </a:ext>
              </a:extLst>
            </p:cNvPr>
            <p:cNvSpPr/>
            <p:nvPr/>
          </p:nvSpPr>
          <p:spPr>
            <a:xfrm>
              <a:off x="6650441" y="2856671"/>
              <a:ext cx="9525" cy="9525"/>
            </a:xfrm>
            <a:custGeom>
              <a:avLst/>
              <a:gdLst>
                <a:gd name="connsiteX0" fmla="*/ 5677 w 0"/>
                <a:gd name="connsiteY0" fmla="*/ 2838 h 0"/>
                <a:gd name="connsiteX1" fmla="*/ 2838 w 0"/>
                <a:gd name="connsiteY1" fmla="*/ 5677 h 0"/>
                <a:gd name="connsiteX2" fmla="*/ 0 w 0"/>
                <a:gd name="connsiteY2" fmla="*/ 2838 h 0"/>
                <a:gd name="connsiteX3" fmla="*/ 2838 w 0"/>
                <a:gd name="connsiteY3" fmla="*/ 0 h 0"/>
                <a:gd name="connsiteX4" fmla="*/ 5677 w 0"/>
                <a:gd name="connsiteY4" fmla="*/ 28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77" y="2838"/>
                  </a:moveTo>
                  <a:cubicBezTo>
                    <a:pt x="5677" y="4406"/>
                    <a:pt x="4406" y="5677"/>
                    <a:pt x="2838" y="5677"/>
                  </a:cubicBezTo>
                  <a:cubicBezTo>
                    <a:pt x="1271" y="5677"/>
                    <a:pt x="0" y="4406"/>
                    <a:pt x="0" y="2838"/>
                  </a:cubicBezTo>
                  <a:cubicBezTo>
                    <a:pt x="0" y="1271"/>
                    <a:pt x="1271" y="0"/>
                    <a:pt x="2838" y="0"/>
                  </a:cubicBezTo>
                  <a:cubicBezTo>
                    <a:pt x="4406" y="0"/>
                    <a:pt x="5677" y="1271"/>
                    <a:pt x="5677" y="28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9A332378-E32A-42D0-A9B6-C757DB794D48}"/>
                </a:ext>
              </a:extLst>
            </p:cNvPr>
            <p:cNvSpPr/>
            <p:nvPr/>
          </p:nvSpPr>
          <p:spPr>
            <a:xfrm>
              <a:off x="6607616" y="2818181"/>
              <a:ext cx="9525" cy="9525"/>
            </a:xfrm>
            <a:custGeom>
              <a:avLst/>
              <a:gdLst>
                <a:gd name="connsiteX0" fmla="*/ 4401 w 0"/>
                <a:gd name="connsiteY0" fmla="*/ 2200 h 0"/>
                <a:gd name="connsiteX1" fmla="*/ 2200 w 0"/>
                <a:gd name="connsiteY1" fmla="*/ 4401 h 0"/>
                <a:gd name="connsiteX2" fmla="*/ 0 w 0"/>
                <a:gd name="connsiteY2" fmla="*/ 2200 h 0"/>
                <a:gd name="connsiteX3" fmla="*/ 2200 w 0"/>
                <a:gd name="connsiteY3" fmla="*/ 0 h 0"/>
                <a:gd name="connsiteX4" fmla="*/ 4401 w 0"/>
                <a:gd name="connsiteY4" fmla="*/ 22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401" y="2200"/>
                  </a:moveTo>
                  <a:cubicBezTo>
                    <a:pt x="4401" y="3415"/>
                    <a:pt x="3415" y="4401"/>
                    <a:pt x="2200" y="4401"/>
                  </a:cubicBezTo>
                  <a:cubicBezTo>
                    <a:pt x="985" y="4401"/>
                    <a:pt x="0" y="3415"/>
                    <a:pt x="0" y="2200"/>
                  </a:cubicBezTo>
                  <a:cubicBezTo>
                    <a:pt x="0" y="985"/>
                    <a:pt x="985" y="0"/>
                    <a:pt x="2200" y="0"/>
                  </a:cubicBezTo>
                  <a:cubicBezTo>
                    <a:pt x="3415" y="0"/>
                    <a:pt x="4401" y="985"/>
                    <a:pt x="4401" y="2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6614EA13-5F82-4919-9FD7-891C981EB578}"/>
                </a:ext>
              </a:extLst>
            </p:cNvPr>
            <p:cNvSpPr/>
            <p:nvPr/>
          </p:nvSpPr>
          <p:spPr>
            <a:xfrm>
              <a:off x="6561925" y="2782567"/>
              <a:ext cx="9525" cy="9525"/>
            </a:xfrm>
            <a:custGeom>
              <a:avLst/>
              <a:gdLst>
                <a:gd name="connsiteX0" fmla="*/ 3601 w 0"/>
                <a:gd name="connsiteY0" fmla="*/ 1800 h 0"/>
                <a:gd name="connsiteX1" fmla="*/ 1800 w 0"/>
                <a:gd name="connsiteY1" fmla="*/ 3600 h 0"/>
                <a:gd name="connsiteX2" fmla="*/ 0 w 0"/>
                <a:gd name="connsiteY2" fmla="*/ 1800 h 0"/>
                <a:gd name="connsiteX3" fmla="*/ 1800 w 0"/>
                <a:gd name="connsiteY3" fmla="*/ 0 h 0"/>
                <a:gd name="connsiteX4" fmla="*/ 3601 w 0"/>
                <a:gd name="connsiteY4" fmla="*/ 18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01" y="1800"/>
                  </a:moveTo>
                  <a:cubicBezTo>
                    <a:pt x="3601" y="2794"/>
                    <a:pt x="2794" y="3600"/>
                    <a:pt x="1800" y="3600"/>
                  </a:cubicBezTo>
                  <a:cubicBezTo>
                    <a:pt x="806" y="3600"/>
                    <a:pt x="0" y="2794"/>
                    <a:pt x="0" y="1800"/>
                  </a:cubicBezTo>
                  <a:cubicBezTo>
                    <a:pt x="0" y="806"/>
                    <a:pt x="806" y="0"/>
                    <a:pt x="1800" y="0"/>
                  </a:cubicBezTo>
                  <a:cubicBezTo>
                    <a:pt x="2795" y="0"/>
                    <a:pt x="3601" y="806"/>
                    <a:pt x="3601" y="1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03EA59C4-06F8-43C7-A989-C850C73733DC}"/>
                </a:ext>
              </a:extLst>
            </p:cNvPr>
            <p:cNvSpPr/>
            <p:nvPr/>
          </p:nvSpPr>
          <p:spPr>
            <a:xfrm>
              <a:off x="6513690" y="2750115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23636531-B900-47D1-833F-7AB6FDF71A5D}"/>
                </a:ext>
              </a:extLst>
            </p:cNvPr>
            <p:cNvSpPr/>
            <p:nvPr/>
          </p:nvSpPr>
          <p:spPr>
            <a:xfrm>
              <a:off x="6463675" y="2721512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4D19D45D-F5BB-4E87-9ADF-C96B3F25DCAF}"/>
                </a:ext>
              </a:extLst>
            </p:cNvPr>
            <p:cNvSpPr/>
            <p:nvPr/>
          </p:nvSpPr>
          <p:spPr>
            <a:xfrm>
              <a:off x="6410992" y="2695756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1" y="2057"/>
                    <a:pt x="0" y="1597"/>
                    <a:pt x="0" y="1029"/>
                  </a:cubicBezTo>
                  <a:cubicBezTo>
                    <a:pt x="0" y="461"/>
                    <a:pt x="461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51DDAC9F-63C9-4487-8407-BBDA149C8E7A}"/>
                </a:ext>
              </a:extLst>
            </p:cNvPr>
            <p:cNvSpPr/>
            <p:nvPr/>
          </p:nvSpPr>
          <p:spPr>
            <a:xfrm>
              <a:off x="6357014" y="2674087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44A29861-8FD1-4BB5-B85C-C18D3BAE4F9D}"/>
                </a:ext>
              </a:extLst>
            </p:cNvPr>
            <p:cNvSpPr/>
            <p:nvPr/>
          </p:nvSpPr>
          <p:spPr>
            <a:xfrm>
              <a:off x="6301645" y="2656284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4 w 0"/>
                <a:gd name="connsiteY1" fmla="*/ 1029 h 0"/>
                <a:gd name="connsiteX2" fmla="*/ 0 w 0"/>
                <a:gd name="connsiteY2" fmla="*/ 514 h 0"/>
                <a:gd name="connsiteX3" fmla="*/ 514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8"/>
                    <a:pt x="798" y="1029"/>
                    <a:pt x="514" y="1029"/>
                  </a:cubicBezTo>
                  <a:cubicBezTo>
                    <a:pt x="230" y="1029"/>
                    <a:pt x="0" y="798"/>
                    <a:pt x="0" y="514"/>
                  </a:cubicBezTo>
                  <a:cubicBezTo>
                    <a:pt x="0" y="230"/>
                    <a:pt x="230" y="0"/>
                    <a:pt x="514" y="0"/>
                  </a:cubicBezTo>
                  <a:cubicBezTo>
                    <a:pt x="798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DF43D9C0-7207-49AF-9516-F4254E0FE590}"/>
                </a:ext>
              </a:extLst>
            </p:cNvPr>
            <p:cNvSpPr/>
            <p:nvPr/>
          </p:nvSpPr>
          <p:spPr>
            <a:xfrm>
              <a:off x="6245028" y="2642254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0 w 0"/>
                <a:gd name="connsiteY1" fmla="*/ 781 h 0"/>
                <a:gd name="connsiteX2" fmla="*/ 0 w 0"/>
                <a:gd name="connsiteY2" fmla="*/ 391 h 0"/>
                <a:gd name="connsiteX3" fmla="*/ 390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0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9CBFF082-AC0C-4F70-BE5C-B8CA70C905A5}"/>
                </a:ext>
              </a:extLst>
            </p:cNvPr>
            <p:cNvSpPr/>
            <p:nvPr/>
          </p:nvSpPr>
          <p:spPr>
            <a:xfrm>
              <a:off x="6187688" y="2632358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44720FE2-D1B4-46DF-B6E9-9D190E7F9E70}"/>
                </a:ext>
              </a:extLst>
            </p:cNvPr>
            <p:cNvSpPr/>
            <p:nvPr/>
          </p:nvSpPr>
          <p:spPr>
            <a:xfrm>
              <a:off x="6129518" y="2626233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472A0A1C-6F69-4A1E-B9C9-45847216BB9F}"/>
                </a:ext>
              </a:extLst>
            </p:cNvPr>
            <p:cNvSpPr/>
            <p:nvPr/>
          </p:nvSpPr>
          <p:spPr>
            <a:xfrm>
              <a:off x="5257886" y="3664725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CA523C25-1F56-4C13-A77D-4C3FDF02DDC1}"/>
                </a:ext>
              </a:extLst>
            </p:cNvPr>
            <p:cNvSpPr/>
            <p:nvPr/>
          </p:nvSpPr>
          <p:spPr>
            <a:xfrm>
              <a:off x="5274135" y="3721084"/>
              <a:ext cx="9525" cy="9525"/>
            </a:xfrm>
            <a:custGeom>
              <a:avLst/>
              <a:gdLst>
                <a:gd name="connsiteX0" fmla="*/ 257 w 0"/>
                <a:gd name="connsiteY0" fmla="*/ 133 h 0"/>
                <a:gd name="connsiteX1" fmla="*/ 133 w 0"/>
                <a:gd name="connsiteY1" fmla="*/ 257 h 0"/>
                <a:gd name="connsiteX2" fmla="*/ 0 w 0"/>
                <a:gd name="connsiteY2" fmla="*/ 200 h 0"/>
                <a:gd name="connsiteX3" fmla="*/ 133 w 0"/>
                <a:gd name="connsiteY3" fmla="*/ 0 h 0"/>
                <a:gd name="connsiteX4" fmla="*/ 25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33"/>
                  </a:moveTo>
                  <a:cubicBezTo>
                    <a:pt x="257" y="133"/>
                    <a:pt x="200" y="257"/>
                    <a:pt x="133" y="257"/>
                  </a:cubicBezTo>
                  <a:cubicBezTo>
                    <a:pt x="57" y="257"/>
                    <a:pt x="0" y="200"/>
                    <a:pt x="0" y="200"/>
                  </a:cubicBezTo>
                  <a:cubicBezTo>
                    <a:pt x="0" y="48"/>
                    <a:pt x="57" y="0"/>
                    <a:pt x="133" y="0"/>
                  </a:cubicBezTo>
                  <a:cubicBezTo>
                    <a:pt x="191" y="0"/>
                    <a:pt x="257" y="48"/>
                    <a:pt x="25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06CCFECA-F385-4B4C-9F9F-8C6270A449BD}"/>
                </a:ext>
              </a:extLst>
            </p:cNvPr>
            <p:cNvSpPr/>
            <p:nvPr/>
          </p:nvSpPr>
          <p:spPr>
            <a:xfrm>
              <a:off x="5294005" y="3775910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E0D5BFE8-7ADB-4BC7-B09A-6D6E76948342}"/>
                </a:ext>
              </a:extLst>
            </p:cNvPr>
            <p:cNvSpPr/>
            <p:nvPr/>
          </p:nvSpPr>
          <p:spPr>
            <a:xfrm>
              <a:off x="5317931" y="3829488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DE2BC799-579F-4DC0-B491-3230A19D5831}"/>
                </a:ext>
              </a:extLst>
            </p:cNvPr>
            <p:cNvSpPr/>
            <p:nvPr/>
          </p:nvSpPr>
          <p:spPr>
            <a:xfrm>
              <a:off x="5345116" y="3880847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986137C5-F8CB-4AF7-85F7-5B24652F9EA4}"/>
                </a:ext>
              </a:extLst>
            </p:cNvPr>
            <p:cNvSpPr/>
            <p:nvPr/>
          </p:nvSpPr>
          <p:spPr>
            <a:xfrm>
              <a:off x="5376110" y="3930463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84F044FB-2989-4AF6-9F27-C2AC8498EE52}"/>
                </a:ext>
              </a:extLst>
            </p:cNvPr>
            <p:cNvSpPr/>
            <p:nvPr/>
          </p:nvSpPr>
          <p:spPr>
            <a:xfrm>
              <a:off x="5410486" y="3977764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49B41943-579F-4522-B6AC-3FC0CE3FE6A8}"/>
                </a:ext>
              </a:extLst>
            </p:cNvPr>
            <p:cNvSpPr/>
            <p:nvPr/>
          </p:nvSpPr>
          <p:spPr>
            <a:xfrm>
              <a:off x="5447833" y="4022312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506E90C0-F6B4-4ECB-AD6D-12157AEC68EB}"/>
                </a:ext>
              </a:extLst>
            </p:cNvPr>
            <p:cNvSpPr/>
            <p:nvPr/>
          </p:nvSpPr>
          <p:spPr>
            <a:xfrm>
              <a:off x="5488334" y="4064260"/>
              <a:ext cx="9525" cy="9525"/>
            </a:xfrm>
            <a:custGeom>
              <a:avLst/>
              <a:gdLst>
                <a:gd name="connsiteX0" fmla="*/ 1543 w 0"/>
                <a:gd name="connsiteY0" fmla="*/ 771 h 0"/>
                <a:gd name="connsiteX1" fmla="*/ 771 w 0"/>
                <a:gd name="connsiteY1" fmla="*/ 1543 h 0"/>
                <a:gd name="connsiteX2" fmla="*/ 0 w 0"/>
                <a:gd name="connsiteY2" fmla="*/ 771 h 0"/>
                <a:gd name="connsiteX3" fmla="*/ 771 w 0"/>
                <a:gd name="connsiteY3" fmla="*/ 0 h 0"/>
                <a:gd name="connsiteX4" fmla="*/ 1543 w 0"/>
                <a:gd name="connsiteY4" fmla="*/ 77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1"/>
                  </a:moveTo>
                  <a:cubicBezTo>
                    <a:pt x="1543" y="1198"/>
                    <a:pt x="1198" y="1543"/>
                    <a:pt x="771" y="1543"/>
                  </a:cubicBezTo>
                  <a:cubicBezTo>
                    <a:pt x="345" y="1543"/>
                    <a:pt x="0" y="1197"/>
                    <a:pt x="0" y="771"/>
                  </a:cubicBezTo>
                  <a:cubicBezTo>
                    <a:pt x="0" y="345"/>
                    <a:pt x="345" y="0"/>
                    <a:pt x="771" y="0"/>
                  </a:cubicBezTo>
                  <a:cubicBezTo>
                    <a:pt x="1198" y="0"/>
                    <a:pt x="1543" y="345"/>
                    <a:pt x="1543" y="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0FA389D5-1B1A-476C-972D-503B29F04C4C}"/>
                </a:ext>
              </a:extLst>
            </p:cNvPr>
            <p:cNvSpPr/>
            <p:nvPr/>
          </p:nvSpPr>
          <p:spPr>
            <a:xfrm>
              <a:off x="5531796" y="4103408"/>
              <a:ext cx="9525" cy="9525"/>
            </a:xfrm>
            <a:custGeom>
              <a:avLst/>
              <a:gdLst>
                <a:gd name="connsiteX0" fmla="*/ 1543 w 0"/>
                <a:gd name="connsiteY0" fmla="*/ 771 h 0"/>
                <a:gd name="connsiteX1" fmla="*/ 772 w 0"/>
                <a:gd name="connsiteY1" fmla="*/ 1543 h 0"/>
                <a:gd name="connsiteX2" fmla="*/ 0 w 0"/>
                <a:gd name="connsiteY2" fmla="*/ 771 h 0"/>
                <a:gd name="connsiteX3" fmla="*/ 772 w 0"/>
                <a:gd name="connsiteY3" fmla="*/ 0 h 0"/>
                <a:gd name="connsiteX4" fmla="*/ 1543 w 0"/>
                <a:gd name="connsiteY4" fmla="*/ 77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1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7"/>
                    <a:pt x="0" y="771"/>
                  </a:cubicBezTo>
                  <a:cubicBezTo>
                    <a:pt x="0" y="345"/>
                    <a:pt x="345" y="0"/>
                    <a:pt x="772" y="0"/>
                  </a:cubicBezTo>
                  <a:cubicBezTo>
                    <a:pt x="1198" y="0"/>
                    <a:pt x="1543" y="345"/>
                    <a:pt x="1543" y="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8EA35E34-C4E5-4F8D-8D6F-333D5B238455}"/>
                </a:ext>
              </a:extLst>
            </p:cNvPr>
            <p:cNvSpPr/>
            <p:nvPr/>
          </p:nvSpPr>
          <p:spPr>
            <a:xfrm>
              <a:off x="5577497" y="4139022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3E768314-AA31-45F7-9735-EC7F4BB700C1}"/>
                </a:ext>
              </a:extLst>
            </p:cNvPr>
            <p:cNvSpPr/>
            <p:nvPr/>
          </p:nvSpPr>
          <p:spPr>
            <a:xfrm>
              <a:off x="5625865" y="4171607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C659834B-A7AF-4665-94AD-1089E5A06702}"/>
                </a:ext>
              </a:extLst>
            </p:cNvPr>
            <p:cNvSpPr/>
            <p:nvPr/>
          </p:nvSpPr>
          <p:spPr>
            <a:xfrm>
              <a:off x="5676243" y="4200582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D4B2BC1B-286E-46EF-92D8-80FB91210069}"/>
                </a:ext>
              </a:extLst>
            </p:cNvPr>
            <p:cNvSpPr/>
            <p:nvPr/>
          </p:nvSpPr>
          <p:spPr>
            <a:xfrm>
              <a:off x="5727906" y="4225319"/>
              <a:ext cx="9525" cy="9525"/>
            </a:xfrm>
            <a:custGeom>
              <a:avLst/>
              <a:gdLst>
                <a:gd name="connsiteX0" fmla="*/ 4915 w 0"/>
                <a:gd name="connsiteY0" fmla="*/ 2457 h 0"/>
                <a:gd name="connsiteX1" fmla="*/ 2457 w 0"/>
                <a:gd name="connsiteY1" fmla="*/ 4915 h 0"/>
                <a:gd name="connsiteX2" fmla="*/ 0 w 0"/>
                <a:gd name="connsiteY2" fmla="*/ 2457 h 0"/>
                <a:gd name="connsiteX3" fmla="*/ 2457 w 0"/>
                <a:gd name="connsiteY3" fmla="*/ 0 h 0"/>
                <a:gd name="connsiteX4" fmla="*/ 4915 w 0"/>
                <a:gd name="connsiteY4" fmla="*/ 24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915" y="2457"/>
                  </a:moveTo>
                  <a:cubicBezTo>
                    <a:pt x="4915" y="3815"/>
                    <a:pt x="3815" y="4915"/>
                    <a:pt x="2457" y="4915"/>
                  </a:cubicBezTo>
                  <a:cubicBezTo>
                    <a:pt x="1100" y="4915"/>
                    <a:pt x="0" y="3815"/>
                    <a:pt x="0" y="2457"/>
                  </a:cubicBezTo>
                  <a:cubicBezTo>
                    <a:pt x="0" y="1100"/>
                    <a:pt x="1100" y="0"/>
                    <a:pt x="2457" y="0"/>
                  </a:cubicBezTo>
                  <a:cubicBezTo>
                    <a:pt x="3815" y="0"/>
                    <a:pt x="4915" y="1100"/>
                    <a:pt x="4915" y="24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5AEF6849-036D-41AE-9DA6-331D448D000F}"/>
                </a:ext>
              </a:extLst>
            </p:cNvPr>
            <p:cNvSpPr/>
            <p:nvPr/>
          </p:nvSpPr>
          <p:spPr>
            <a:xfrm>
              <a:off x="5782780" y="4247874"/>
              <a:ext cx="9525" cy="9525"/>
            </a:xfrm>
            <a:custGeom>
              <a:avLst/>
              <a:gdLst>
                <a:gd name="connsiteX0" fmla="*/ 3620 w 0"/>
                <a:gd name="connsiteY0" fmla="*/ 1810 h 0"/>
                <a:gd name="connsiteX1" fmla="*/ 1810 w 0"/>
                <a:gd name="connsiteY1" fmla="*/ 3619 h 0"/>
                <a:gd name="connsiteX2" fmla="*/ 0 w 0"/>
                <a:gd name="connsiteY2" fmla="*/ 1810 h 0"/>
                <a:gd name="connsiteX3" fmla="*/ 1810 w 0"/>
                <a:gd name="connsiteY3" fmla="*/ 0 h 0"/>
                <a:gd name="connsiteX4" fmla="*/ 3620 w 0"/>
                <a:gd name="connsiteY4" fmla="*/ 18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20" y="1810"/>
                  </a:moveTo>
                  <a:cubicBezTo>
                    <a:pt x="3620" y="2809"/>
                    <a:pt x="2809" y="3619"/>
                    <a:pt x="1810" y="3619"/>
                  </a:cubicBezTo>
                  <a:cubicBezTo>
                    <a:pt x="810" y="3619"/>
                    <a:pt x="0" y="2809"/>
                    <a:pt x="0" y="1810"/>
                  </a:cubicBezTo>
                  <a:cubicBezTo>
                    <a:pt x="0" y="810"/>
                    <a:pt x="810" y="0"/>
                    <a:pt x="1810" y="0"/>
                  </a:cubicBezTo>
                  <a:cubicBezTo>
                    <a:pt x="2809" y="0"/>
                    <a:pt x="3620" y="810"/>
                    <a:pt x="3620" y="1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65389E30-0EB8-441A-9C71-FBC60C9D34F7}"/>
                </a:ext>
              </a:extLst>
            </p:cNvPr>
            <p:cNvSpPr/>
            <p:nvPr/>
          </p:nvSpPr>
          <p:spPr>
            <a:xfrm>
              <a:off x="5838406" y="4265952"/>
              <a:ext cx="9525" cy="9525"/>
            </a:xfrm>
            <a:custGeom>
              <a:avLst/>
              <a:gdLst>
                <a:gd name="connsiteX0" fmla="*/ 3619 w 0"/>
                <a:gd name="connsiteY0" fmla="*/ 1810 h 0"/>
                <a:gd name="connsiteX1" fmla="*/ 1810 w 0"/>
                <a:gd name="connsiteY1" fmla="*/ 3620 h 0"/>
                <a:gd name="connsiteX2" fmla="*/ 0 w 0"/>
                <a:gd name="connsiteY2" fmla="*/ 1810 h 0"/>
                <a:gd name="connsiteX3" fmla="*/ 1810 w 0"/>
                <a:gd name="connsiteY3" fmla="*/ 0 h 0"/>
                <a:gd name="connsiteX4" fmla="*/ 3619 w 0"/>
                <a:gd name="connsiteY4" fmla="*/ 18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19" y="1810"/>
                  </a:moveTo>
                  <a:cubicBezTo>
                    <a:pt x="3619" y="2809"/>
                    <a:pt x="2809" y="3620"/>
                    <a:pt x="1810" y="3620"/>
                  </a:cubicBezTo>
                  <a:cubicBezTo>
                    <a:pt x="810" y="3620"/>
                    <a:pt x="0" y="2809"/>
                    <a:pt x="0" y="1810"/>
                  </a:cubicBezTo>
                  <a:cubicBezTo>
                    <a:pt x="0" y="810"/>
                    <a:pt x="810" y="0"/>
                    <a:pt x="1810" y="0"/>
                  </a:cubicBezTo>
                  <a:cubicBezTo>
                    <a:pt x="2809" y="0"/>
                    <a:pt x="3619" y="810"/>
                    <a:pt x="3619" y="1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6B113DAF-8584-459E-9D3D-FA9373951A9C}"/>
                </a:ext>
              </a:extLst>
            </p:cNvPr>
            <p:cNvSpPr/>
            <p:nvPr/>
          </p:nvSpPr>
          <p:spPr>
            <a:xfrm>
              <a:off x="5891413" y="4276363"/>
              <a:ext cx="9525" cy="9525"/>
            </a:xfrm>
            <a:custGeom>
              <a:avLst/>
              <a:gdLst>
                <a:gd name="connsiteX0" fmla="*/ 11106 w 9525"/>
                <a:gd name="connsiteY0" fmla="*/ 5553 h 9525"/>
                <a:gd name="connsiteX1" fmla="*/ 5553 w 9525"/>
                <a:gd name="connsiteY1" fmla="*/ 11106 h 9525"/>
                <a:gd name="connsiteX2" fmla="*/ 0 w 9525"/>
                <a:gd name="connsiteY2" fmla="*/ 5553 h 9525"/>
                <a:gd name="connsiteX3" fmla="*/ 5553 w 9525"/>
                <a:gd name="connsiteY3" fmla="*/ 0 h 9525"/>
                <a:gd name="connsiteX4" fmla="*/ 11106 w 9525"/>
                <a:gd name="connsiteY4" fmla="*/ 55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106" y="5553"/>
                  </a:moveTo>
                  <a:cubicBezTo>
                    <a:pt x="11106" y="8620"/>
                    <a:pt x="8620" y="11106"/>
                    <a:pt x="5553" y="11106"/>
                  </a:cubicBezTo>
                  <a:cubicBezTo>
                    <a:pt x="2486" y="11106"/>
                    <a:pt x="0" y="8620"/>
                    <a:pt x="0" y="5553"/>
                  </a:cubicBezTo>
                  <a:cubicBezTo>
                    <a:pt x="0" y="2486"/>
                    <a:pt x="2486" y="0"/>
                    <a:pt x="5553" y="0"/>
                  </a:cubicBezTo>
                  <a:cubicBezTo>
                    <a:pt x="8620" y="0"/>
                    <a:pt x="11106" y="2486"/>
                    <a:pt x="11106" y="5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67C059CA-4AF1-4FB7-B33E-18A98A2732B7}"/>
                </a:ext>
              </a:extLst>
            </p:cNvPr>
            <p:cNvSpPr/>
            <p:nvPr/>
          </p:nvSpPr>
          <p:spPr>
            <a:xfrm>
              <a:off x="5948753" y="4286260"/>
              <a:ext cx="9525" cy="9525"/>
            </a:xfrm>
            <a:custGeom>
              <a:avLst/>
              <a:gdLst>
                <a:gd name="connsiteX0" fmla="*/ 11621 w 9525"/>
                <a:gd name="connsiteY0" fmla="*/ 5810 h 9525"/>
                <a:gd name="connsiteX1" fmla="*/ 5810 w 9525"/>
                <a:gd name="connsiteY1" fmla="*/ 11620 h 9525"/>
                <a:gd name="connsiteX2" fmla="*/ 0 w 9525"/>
                <a:gd name="connsiteY2" fmla="*/ 5810 h 9525"/>
                <a:gd name="connsiteX3" fmla="*/ 5810 w 9525"/>
                <a:gd name="connsiteY3" fmla="*/ 0 h 9525"/>
                <a:gd name="connsiteX4" fmla="*/ 11621 w 9525"/>
                <a:gd name="connsiteY4" fmla="*/ 58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621" y="5810"/>
                  </a:moveTo>
                  <a:cubicBezTo>
                    <a:pt x="11621" y="9019"/>
                    <a:pt x="9019" y="11620"/>
                    <a:pt x="5810" y="11620"/>
                  </a:cubicBezTo>
                  <a:cubicBezTo>
                    <a:pt x="2601" y="11620"/>
                    <a:pt x="0" y="9019"/>
                    <a:pt x="0" y="5810"/>
                  </a:cubicBezTo>
                  <a:cubicBezTo>
                    <a:pt x="0" y="2601"/>
                    <a:pt x="2601" y="0"/>
                    <a:pt x="5810" y="0"/>
                  </a:cubicBezTo>
                  <a:cubicBezTo>
                    <a:pt x="9019" y="0"/>
                    <a:pt x="11621" y="2601"/>
                    <a:pt x="11621" y="5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B2289668-2576-42EC-BC6D-69A7E32B253A}"/>
                </a:ext>
              </a:extLst>
            </p:cNvPr>
            <p:cNvSpPr/>
            <p:nvPr/>
          </p:nvSpPr>
          <p:spPr>
            <a:xfrm>
              <a:off x="6006275" y="4291717"/>
              <a:ext cx="9525" cy="9525"/>
            </a:xfrm>
            <a:custGeom>
              <a:avLst/>
              <a:gdLst>
                <a:gd name="connsiteX0" fmla="*/ 12916 w 9525"/>
                <a:gd name="connsiteY0" fmla="*/ 6458 h 9525"/>
                <a:gd name="connsiteX1" fmla="*/ 6458 w 9525"/>
                <a:gd name="connsiteY1" fmla="*/ 12916 h 9525"/>
                <a:gd name="connsiteX2" fmla="*/ 0 w 9525"/>
                <a:gd name="connsiteY2" fmla="*/ 6458 h 9525"/>
                <a:gd name="connsiteX3" fmla="*/ 6458 w 9525"/>
                <a:gd name="connsiteY3" fmla="*/ 0 h 9525"/>
                <a:gd name="connsiteX4" fmla="*/ 12916 w 9525"/>
                <a:gd name="connsiteY4" fmla="*/ 64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916" y="6458"/>
                  </a:moveTo>
                  <a:cubicBezTo>
                    <a:pt x="12916" y="10025"/>
                    <a:pt x="10025" y="12916"/>
                    <a:pt x="6458" y="12916"/>
                  </a:cubicBezTo>
                  <a:cubicBezTo>
                    <a:pt x="2891" y="12916"/>
                    <a:pt x="0" y="10024"/>
                    <a:pt x="0" y="6458"/>
                  </a:cubicBezTo>
                  <a:cubicBezTo>
                    <a:pt x="0" y="2891"/>
                    <a:pt x="2892" y="0"/>
                    <a:pt x="6458" y="0"/>
                  </a:cubicBezTo>
                  <a:cubicBezTo>
                    <a:pt x="10025" y="0"/>
                    <a:pt x="12916" y="2891"/>
                    <a:pt x="12916" y="64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0211DA68-9D10-45C4-9483-B5E94CD968B6}"/>
                </a:ext>
              </a:extLst>
            </p:cNvPr>
            <p:cNvSpPr/>
            <p:nvPr/>
          </p:nvSpPr>
          <p:spPr>
            <a:xfrm>
              <a:off x="6062291" y="4337866"/>
              <a:ext cx="9525" cy="9525"/>
            </a:xfrm>
            <a:custGeom>
              <a:avLst/>
              <a:gdLst>
                <a:gd name="connsiteX0" fmla="*/ 17812 w 9525"/>
                <a:gd name="connsiteY0" fmla="*/ 8906 h 9525"/>
                <a:gd name="connsiteX1" fmla="*/ 8906 w 9525"/>
                <a:gd name="connsiteY1" fmla="*/ 17812 h 9525"/>
                <a:gd name="connsiteX2" fmla="*/ 0 w 9525"/>
                <a:gd name="connsiteY2" fmla="*/ 8906 h 9525"/>
                <a:gd name="connsiteX3" fmla="*/ 8906 w 9525"/>
                <a:gd name="connsiteY3" fmla="*/ 0 h 9525"/>
                <a:gd name="connsiteX4" fmla="*/ 17812 w 9525"/>
                <a:gd name="connsiteY4" fmla="*/ 89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812" y="8906"/>
                  </a:moveTo>
                  <a:cubicBezTo>
                    <a:pt x="17812" y="13825"/>
                    <a:pt x="13824" y="17812"/>
                    <a:pt x="8906" y="17812"/>
                  </a:cubicBezTo>
                  <a:cubicBezTo>
                    <a:pt x="3987" y="17812"/>
                    <a:pt x="0" y="13825"/>
                    <a:pt x="0" y="8906"/>
                  </a:cubicBezTo>
                  <a:cubicBezTo>
                    <a:pt x="0" y="3987"/>
                    <a:pt x="3987" y="0"/>
                    <a:pt x="8906" y="0"/>
                  </a:cubicBezTo>
                  <a:cubicBezTo>
                    <a:pt x="13824" y="0"/>
                    <a:pt x="17812" y="3987"/>
                    <a:pt x="17812" y="8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5C8BC534-A2D6-43E5-A666-D9E067C6F55C}"/>
                </a:ext>
              </a:extLst>
            </p:cNvPr>
            <p:cNvSpPr/>
            <p:nvPr/>
          </p:nvSpPr>
          <p:spPr>
            <a:xfrm>
              <a:off x="6120755" y="4335942"/>
              <a:ext cx="9525" cy="9525"/>
            </a:xfrm>
            <a:custGeom>
              <a:avLst/>
              <a:gdLst>
                <a:gd name="connsiteX0" fmla="*/ 17812 w 9525"/>
                <a:gd name="connsiteY0" fmla="*/ 8906 h 9525"/>
                <a:gd name="connsiteX1" fmla="*/ 8906 w 9525"/>
                <a:gd name="connsiteY1" fmla="*/ 17812 h 9525"/>
                <a:gd name="connsiteX2" fmla="*/ 0 w 9525"/>
                <a:gd name="connsiteY2" fmla="*/ 8906 h 9525"/>
                <a:gd name="connsiteX3" fmla="*/ 8906 w 9525"/>
                <a:gd name="connsiteY3" fmla="*/ 0 h 9525"/>
                <a:gd name="connsiteX4" fmla="*/ 17812 w 9525"/>
                <a:gd name="connsiteY4" fmla="*/ 89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812" y="8906"/>
                  </a:moveTo>
                  <a:cubicBezTo>
                    <a:pt x="17812" y="13824"/>
                    <a:pt x="13824" y="17812"/>
                    <a:pt x="8906" y="17812"/>
                  </a:cubicBezTo>
                  <a:cubicBezTo>
                    <a:pt x="3987" y="17812"/>
                    <a:pt x="0" y="13824"/>
                    <a:pt x="0" y="8906"/>
                  </a:cubicBezTo>
                  <a:cubicBezTo>
                    <a:pt x="0" y="3987"/>
                    <a:pt x="3987" y="0"/>
                    <a:pt x="8906" y="0"/>
                  </a:cubicBezTo>
                  <a:cubicBezTo>
                    <a:pt x="13824" y="0"/>
                    <a:pt x="17812" y="3987"/>
                    <a:pt x="17812" y="8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969B603D-3A65-4BC5-B338-BE0FD41A69C6}"/>
                </a:ext>
              </a:extLst>
            </p:cNvPr>
            <p:cNvSpPr/>
            <p:nvPr/>
          </p:nvSpPr>
          <p:spPr>
            <a:xfrm>
              <a:off x="6178172" y="4329360"/>
              <a:ext cx="19050" cy="19050"/>
            </a:xfrm>
            <a:custGeom>
              <a:avLst/>
              <a:gdLst>
                <a:gd name="connsiteX0" fmla="*/ 19374 w 19050"/>
                <a:gd name="connsiteY0" fmla="*/ 9687 h 19050"/>
                <a:gd name="connsiteX1" fmla="*/ 9687 w 19050"/>
                <a:gd name="connsiteY1" fmla="*/ 19374 h 19050"/>
                <a:gd name="connsiteX2" fmla="*/ 0 w 19050"/>
                <a:gd name="connsiteY2" fmla="*/ 9687 h 19050"/>
                <a:gd name="connsiteX3" fmla="*/ 9687 w 19050"/>
                <a:gd name="connsiteY3" fmla="*/ 0 h 19050"/>
                <a:gd name="connsiteX4" fmla="*/ 19374 w 19050"/>
                <a:gd name="connsiteY4" fmla="*/ 96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374" y="9687"/>
                  </a:moveTo>
                  <a:cubicBezTo>
                    <a:pt x="19374" y="15037"/>
                    <a:pt x="15037" y="19374"/>
                    <a:pt x="9687" y="19374"/>
                  </a:cubicBezTo>
                  <a:cubicBezTo>
                    <a:pt x="4337" y="19374"/>
                    <a:pt x="0" y="15037"/>
                    <a:pt x="0" y="9687"/>
                  </a:cubicBezTo>
                  <a:cubicBezTo>
                    <a:pt x="0" y="4337"/>
                    <a:pt x="4337" y="0"/>
                    <a:pt x="9687" y="0"/>
                  </a:cubicBezTo>
                  <a:cubicBezTo>
                    <a:pt x="15037" y="0"/>
                    <a:pt x="19374" y="4337"/>
                    <a:pt x="19374" y="96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E96570C8-C1D3-4A07-B083-26AAB348C949}"/>
                </a:ext>
              </a:extLst>
            </p:cNvPr>
            <p:cNvSpPr/>
            <p:nvPr/>
          </p:nvSpPr>
          <p:spPr>
            <a:xfrm>
              <a:off x="6237923" y="4321797"/>
              <a:ext cx="9525" cy="9525"/>
            </a:xfrm>
            <a:custGeom>
              <a:avLst/>
              <a:gdLst>
                <a:gd name="connsiteX0" fmla="*/ 15240 w 9525"/>
                <a:gd name="connsiteY0" fmla="*/ 7620 h 9525"/>
                <a:gd name="connsiteX1" fmla="*/ 7620 w 9525"/>
                <a:gd name="connsiteY1" fmla="*/ 15240 h 9525"/>
                <a:gd name="connsiteX2" fmla="*/ 0 w 9525"/>
                <a:gd name="connsiteY2" fmla="*/ 7620 h 9525"/>
                <a:gd name="connsiteX3" fmla="*/ 7620 w 9525"/>
                <a:gd name="connsiteY3" fmla="*/ 0 h 9525"/>
                <a:gd name="connsiteX4" fmla="*/ 15240 w 9525"/>
                <a:gd name="connsiteY4" fmla="*/ 76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5240" y="7620"/>
                  </a:moveTo>
                  <a:cubicBezTo>
                    <a:pt x="15240" y="11828"/>
                    <a:pt x="11828" y="15240"/>
                    <a:pt x="7620" y="15240"/>
                  </a:cubicBezTo>
                  <a:cubicBezTo>
                    <a:pt x="3412" y="15240"/>
                    <a:pt x="0" y="11828"/>
                    <a:pt x="0" y="7620"/>
                  </a:cubicBezTo>
                  <a:cubicBezTo>
                    <a:pt x="0" y="3412"/>
                    <a:pt x="3412" y="0"/>
                    <a:pt x="7620" y="0"/>
                  </a:cubicBezTo>
                  <a:cubicBezTo>
                    <a:pt x="11828" y="0"/>
                    <a:pt x="15240" y="3412"/>
                    <a:pt x="15240" y="7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E339606-1A63-4335-AE5A-F4FB9A082B29}"/>
                </a:ext>
              </a:extLst>
            </p:cNvPr>
            <p:cNvSpPr/>
            <p:nvPr/>
          </p:nvSpPr>
          <p:spPr>
            <a:xfrm>
              <a:off x="6295758" y="4309281"/>
              <a:ext cx="9525" cy="9525"/>
            </a:xfrm>
            <a:custGeom>
              <a:avLst/>
              <a:gdLst>
                <a:gd name="connsiteX0" fmla="*/ 13430 w 9525"/>
                <a:gd name="connsiteY0" fmla="*/ 6715 h 9525"/>
                <a:gd name="connsiteX1" fmla="*/ 6715 w 9525"/>
                <a:gd name="connsiteY1" fmla="*/ 13430 h 9525"/>
                <a:gd name="connsiteX2" fmla="*/ 0 w 9525"/>
                <a:gd name="connsiteY2" fmla="*/ 6715 h 9525"/>
                <a:gd name="connsiteX3" fmla="*/ 6715 w 9525"/>
                <a:gd name="connsiteY3" fmla="*/ 0 h 9525"/>
                <a:gd name="connsiteX4" fmla="*/ 13430 w 9525"/>
                <a:gd name="connsiteY4" fmla="*/ 671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430" y="6715"/>
                  </a:moveTo>
                  <a:cubicBezTo>
                    <a:pt x="13430" y="10424"/>
                    <a:pt x="10424" y="13430"/>
                    <a:pt x="6715" y="13430"/>
                  </a:cubicBezTo>
                  <a:cubicBezTo>
                    <a:pt x="3007" y="13430"/>
                    <a:pt x="0" y="10424"/>
                    <a:pt x="0" y="6715"/>
                  </a:cubicBezTo>
                  <a:cubicBezTo>
                    <a:pt x="0" y="3006"/>
                    <a:pt x="3007" y="0"/>
                    <a:pt x="6715" y="0"/>
                  </a:cubicBezTo>
                  <a:cubicBezTo>
                    <a:pt x="10424" y="0"/>
                    <a:pt x="13430" y="3006"/>
                    <a:pt x="13430" y="6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E07B50FE-4E22-42F5-A004-A614DF0F34BE}"/>
                </a:ext>
              </a:extLst>
            </p:cNvPr>
            <p:cNvSpPr/>
            <p:nvPr/>
          </p:nvSpPr>
          <p:spPr>
            <a:xfrm>
              <a:off x="6349603" y="4290060"/>
              <a:ext cx="9525" cy="9525"/>
            </a:xfrm>
            <a:custGeom>
              <a:avLst/>
              <a:gdLst>
                <a:gd name="connsiteX0" fmla="*/ 17564 w 9525"/>
                <a:gd name="connsiteY0" fmla="*/ 8782 h 9525"/>
                <a:gd name="connsiteX1" fmla="*/ 8782 w 9525"/>
                <a:gd name="connsiteY1" fmla="*/ 17564 h 9525"/>
                <a:gd name="connsiteX2" fmla="*/ 0 w 9525"/>
                <a:gd name="connsiteY2" fmla="*/ 8782 h 9525"/>
                <a:gd name="connsiteX3" fmla="*/ 8782 w 9525"/>
                <a:gd name="connsiteY3" fmla="*/ 0 h 9525"/>
                <a:gd name="connsiteX4" fmla="*/ 17564 w 9525"/>
                <a:gd name="connsiteY4" fmla="*/ 87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564" y="8782"/>
                  </a:moveTo>
                  <a:cubicBezTo>
                    <a:pt x="17564" y="13632"/>
                    <a:pt x="13632" y="17564"/>
                    <a:pt x="8782" y="17564"/>
                  </a:cubicBezTo>
                  <a:cubicBezTo>
                    <a:pt x="3932" y="17564"/>
                    <a:pt x="0" y="13632"/>
                    <a:pt x="0" y="8782"/>
                  </a:cubicBezTo>
                  <a:cubicBezTo>
                    <a:pt x="0" y="3932"/>
                    <a:pt x="3932" y="0"/>
                    <a:pt x="8782" y="0"/>
                  </a:cubicBezTo>
                  <a:cubicBezTo>
                    <a:pt x="13632" y="0"/>
                    <a:pt x="17564" y="3932"/>
                    <a:pt x="17564" y="87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E51B7814-FA67-428B-8C26-E8A55F03A134}"/>
                </a:ext>
              </a:extLst>
            </p:cNvPr>
            <p:cNvSpPr/>
            <p:nvPr/>
          </p:nvSpPr>
          <p:spPr>
            <a:xfrm>
              <a:off x="6405048" y="4270048"/>
              <a:ext cx="9525" cy="9525"/>
            </a:xfrm>
            <a:custGeom>
              <a:avLst/>
              <a:gdLst>
                <a:gd name="connsiteX0" fmla="*/ 16002 w 9525"/>
                <a:gd name="connsiteY0" fmla="*/ 8001 h 9525"/>
                <a:gd name="connsiteX1" fmla="*/ 8001 w 9525"/>
                <a:gd name="connsiteY1" fmla="*/ 16002 h 9525"/>
                <a:gd name="connsiteX2" fmla="*/ 0 w 9525"/>
                <a:gd name="connsiteY2" fmla="*/ 8001 h 9525"/>
                <a:gd name="connsiteX3" fmla="*/ 8001 w 9525"/>
                <a:gd name="connsiteY3" fmla="*/ 0 h 9525"/>
                <a:gd name="connsiteX4" fmla="*/ 16002 w 9525"/>
                <a:gd name="connsiteY4" fmla="*/ 8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002" y="8001"/>
                  </a:moveTo>
                  <a:cubicBezTo>
                    <a:pt x="16002" y="12420"/>
                    <a:pt x="12420" y="16002"/>
                    <a:pt x="8001" y="16002"/>
                  </a:cubicBezTo>
                  <a:cubicBezTo>
                    <a:pt x="3582" y="16002"/>
                    <a:pt x="0" y="12420"/>
                    <a:pt x="0" y="8001"/>
                  </a:cubicBezTo>
                  <a:cubicBezTo>
                    <a:pt x="0" y="3582"/>
                    <a:pt x="3582" y="0"/>
                    <a:pt x="8001" y="0"/>
                  </a:cubicBezTo>
                  <a:cubicBezTo>
                    <a:pt x="12420" y="0"/>
                    <a:pt x="16002" y="3582"/>
                    <a:pt x="16002" y="8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9CDE7E93-9B24-45DF-BE1E-C8016F9DEC06}"/>
                </a:ext>
              </a:extLst>
            </p:cNvPr>
            <p:cNvSpPr/>
            <p:nvPr/>
          </p:nvSpPr>
          <p:spPr>
            <a:xfrm>
              <a:off x="6454473" y="4241921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1"/>
                    <a:pt x="18231" y="23489"/>
                    <a:pt x="11744" y="23489"/>
                  </a:cubicBezTo>
                  <a:cubicBezTo>
                    <a:pt x="5258" y="23489"/>
                    <a:pt x="0" y="18231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1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1B118550-7FC7-459F-830E-394EEB6E814C}"/>
                </a:ext>
              </a:extLst>
            </p:cNvPr>
            <p:cNvSpPr/>
            <p:nvPr/>
          </p:nvSpPr>
          <p:spPr>
            <a:xfrm>
              <a:off x="6506566" y="4214727"/>
              <a:ext cx="19050" cy="19050"/>
            </a:xfrm>
            <a:custGeom>
              <a:avLst/>
              <a:gdLst>
                <a:gd name="connsiteX0" fmla="*/ 22193 w 19050"/>
                <a:gd name="connsiteY0" fmla="*/ 11097 h 19050"/>
                <a:gd name="connsiteX1" fmla="*/ 11097 w 19050"/>
                <a:gd name="connsiteY1" fmla="*/ 22193 h 19050"/>
                <a:gd name="connsiteX2" fmla="*/ 0 w 19050"/>
                <a:gd name="connsiteY2" fmla="*/ 11097 h 19050"/>
                <a:gd name="connsiteX3" fmla="*/ 11097 w 19050"/>
                <a:gd name="connsiteY3" fmla="*/ 0 h 19050"/>
                <a:gd name="connsiteX4" fmla="*/ 22193 w 19050"/>
                <a:gd name="connsiteY4" fmla="*/ 110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193" y="11097"/>
                  </a:moveTo>
                  <a:cubicBezTo>
                    <a:pt x="22193" y="17225"/>
                    <a:pt x="17225" y="22193"/>
                    <a:pt x="11097" y="22193"/>
                  </a:cubicBezTo>
                  <a:cubicBezTo>
                    <a:pt x="4968" y="22193"/>
                    <a:pt x="0" y="17225"/>
                    <a:pt x="0" y="11097"/>
                  </a:cubicBezTo>
                  <a:cubicBezTo>
                    <a:pt x="0" y="4968"/>
                    <a:pt x="4968" y="0"/>
                    <a:pt x="11097" y="0"/>
                  </a:cubicBezTo>
                  <a:cubicBezTo>
                    <a:pt x="17225" y="0"/>
                    <a:pt x="22193" y="4968"/>
                    <a:pt x="22193" y="11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3A39BBF1-E4F5-43EA-B52D-2EF575D45662}"/>
                </a:ext>
              </a:extLst>
            </p:cNvPr>
            <p:cNvSpPr/>
            <p:nvPr/>
          </p:nvSpPr>
          <p:spPr>
            <a:xfrm>
              <a:off x="6552562" y="4180065"/>
              <a:ext cx="28575" cy="28575"/>
            </a:xfrm>
            <a:custGeom>
              <a:avLst/>
              <a:gdLst>
                <a:gd name="connsiteX0" fmla="*/ 29166 w 28575"/>
                <a:gd name="connsiteY0" fmla="*/ 14583 h 28575"/>
                <a:gd name="connsiteX1" fmla="*/ 14583 w 28575"/>
                <a:gd name="connsiteY1" fmla="*/ 29166 h 28575"/>
                <a:gd name="connsiteX2" fmla="*/ 0 w 28575"/>
                <a:gd name="connsiteY2" fmla="*/ 14583 h 28575"/>
                <a:gd name="connsiteX3" fmla="*/ 14583 w 28575"/>
                <a:gd name="connsiteY3" fmla="*/ 0 h 28575"/>
                <a:gd name="connsiteX4" fmla="*/ 29166 w 28575"/>
                <a:gd name="connsiteY4" fmla="*/ 1458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166" y="14583"/>
                  </a:moveTo>
                  <a:cubicBezTo>
                    <a:pt x="29166" y="22637"/>
                    <a:pt x="22637" y="29166"/>
                    <a:pt x="14583" y="29166"/>
                  </a:cubicBezTo>
                  <a:cubicBezTo>
                    <a:pt x="6529" y="29166"/>
                    <a:pt x="0" y="22637"/>
                    <a:pt x="0" y="14583"/>
                  </a:cubicBezTo>
                  <a:cubicBezTo>
                    <a:pt x="0" y="6529"/>
                    <a:pt x="6529" y="0"/>
                    <a:pt x="14583" y="0"/>
                  </a:cubicBezTo>
                  <a:cubicBezTo>
                    <a:pt x="22637" y="0"/>
                    <a:pt x="29166" y="6529"/>
                    <a:pt x="29166" y="145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298EAB49-EE52-4059-82FE-B90F82A2C76B}"/>
                </a:ext>
              </a:extLst>
            </p:cNvPr>
            <p:cNvSpPr/>
            <p:nvPr/>
          </p:nvSpPr>
          <p:spPr>
            <a:xfrm>
              <a:off x="6598587" y="4144385"/>
              <a:ext cx="28575" cy="28575"/>
            </a:xfrm>
            <a:custGeom>
              <a:avLst/>
              <a:gdLst>
                <a:gd name="connsiteX0" fmla="*/ 31756 w 28575"/>
                <a:gd name="connsiteY0" fmla="*/ 15878 h 28575"/>
                <a:gd name="connsiteX1" fmla="*/ 15878 w 28575"/>
                <a:gd name="connsiteY1" fmla="*/ 31756 h 28575"/>
                <a:gd name="connsiteX2" fmla="*/ 0 w 28575"/>
                <a:gd name="connsiteY2" fmla="*/ 15878 h 28575"/>
                <a:gd name="connsiteX3" fmla="*/ 15878 w 28575"/>
                <a:gd name="connsiteY3" fmla="*/ 0 h 28575"/>
                <a:gd name="connsiteX4" fmla="*/ 31756 w 28575"/>
                <a:gd name="connsiteY4" fmla="*/ 1587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1756" y="15878"/>
                  </a:moveTo>
                  <a:cubicBezTo>
                    <a:pt x="31756" y="24647"/>
                    <a:pt x="24647" y="31756"/>
                    <a:pt x="15878" y="31756"/>
                  </a:cubicBezTo>
                  <a:cubicBezTo>
                    <a:pt x="7109" y="31756"/>
                    <a:pt x="0" y="24648"/>
                    <a:pt x="0" y="15878"/>
                  </a:cubicBezTo>
                  <a:cubicBezTo>
                    <a:pt x="0" y="7109"/>
                    <a:pt x="7109" y="0"/>
                    <a:pt x="15878" y="0"/>
                  </a:cubicBezTo>
                  <a:cubicBezTo>
                    <a:pt x="24647" y="0"/>
                    <a:pt x="31756" y="7109"/>
                    <a:pt x="31756" y="158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2584E198-5696-4EC8-BBB7-AD269BC58E70}"/>
                </a:ext>
              </a:extLst>
            </p:cNvPr>
            <p:cNvSpPr/>
            <p:nvPr/>
          </p:nvSpPr>
          <p:spPr>
            <a:xfrm>
              <a:off x="6647269" y="4110704"/>
              <a:ext cx="19050" cy="19050"/>
            </a:xfrm>
            <a:custGeom>
              <a:avLst/>
              <a:gdLst>
                <a:gd name="connsiteX0" fmla="*/ 24270 w 19050"/>
                <a:gd name="connsiteY0" fmla="*/ 12135 h 19050"/>
                <a:gd name="connsiteX1" fmla="*/ 12135 w 19050"/>
                <a:gd name="connsiteY1" fmla="*/ 24270 h 19050"/>
                <a:gd name="connsiteX2" fmla="*/ 0 w 19050"/>
                <a:gd name="connsiteY2" fmla="*/ 12135 h 19050"/>
                <a:gd name="connsiteX3" fmla="*/ 12135 w 19050"/>
                <a:gd name="connsiteY3" fmla="*/ 0 h 19050"/>
                <a:gd name="connsiteX4" fmla="*/ 24270 w 19050"/>
                <a:gd name="connsiteY4" fmla="*/ 121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270" y="12135"/>
                  </a:moveTo>
                  <a:cubicBezTo>
                    <a:pt x="24270" y="18837"/>
                    <a:pt x="18837" y="24270"/>
                    <a:pt x="12135" y="24270"/>
                  </a:cubicBezTo>
                  <a:cubicBezTo>
                    <a:pt x="5433" y="24270"/>
                    <a:pt x="0" y="18837"/>
                    <a:pt x="0" y="12135"/>
                  </a:cubicBezTo>
                  <a:cubicBezTo>
                    <a:pt x="0" y="5433"/>
                    <a:pt x="5433" y="0"/>
                    <a:pt x="12135" y="0"/>
                  </a:cubicBezTo>
                  <a:cubicBezTo>
                    <a:pt x="18837" y="0"/>
                    <a:pt x="24270" y="5433"/>
                    <a:pt x="24270" y="12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E26DC4CB-7D3D-48E4-81AC-8027430F7EB2}"/>
                </a:ext>
              </a:extLst>
            </p:cNvPr>
            <p:cNvSpPr/>
            <p:nvPr/>
          </p:nvSpPr>
          <p:spPr>
            <a:xfrm>
              <a:off x="6692865" y="4073614"/>
              <a:ext cx="9525" cy="9525"/>
            </a:xfrm>
            <a:custGeom>
              <a:avLst/>
              <a:gdLst>
                <a:gd name="connsiteX0" fmla="*/ 17812 w 9525"/>
                <a:gd name="connsiteY0" fmla="*/ 8906 h 9525"/>
                <a:gd name="connsiteX1" fmla="*/ 8906 w 9525"/>
                <a:gd name="connsiteY1" fmla="*/ 17812 h 9525"/>
                <a:gd name="connsiteX2" fmla="*/ 0 w 9525"/>
                <a:gd name="connsiteY2" fmla="*/ 8906 h 9525"/>
                <a:gd name="connsiteX3" fmla="*/ 8906 w 9525"/>
                <a:gd name="connsiteY3" fmla="*/ 0 h 9525"/>
                <a:gd name="connsiteX4" fmla="*/ 17812 w 9525"/>
                <a:gd name="connsiteY4" fmla="*/ 89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812" y="8906"/>
                  </a:moveTo>
                  <a:cubicBezTo>
                    <a:pt x="17812" y="13824"/>
                    <a:pt x="13825" y="17812"/>
                    <a:pt x="8906" y="17812"/>
                  </a:cubicBezTo>
                  <a:cubicBezTo>
                    <a:pt x="3987" y="17812"/>
                    <a:pt x="0" y="13824"/>
                    <a:pt x="0" y="8906"/>
                  </a:cubicBezTo>
                  <a:cubicBezTo>
                    <a:pt x="0" y="3987"/>
                    <a:pt x="3987" y="0"/>
                    <a:pt x="8906" y="0"/>
                  </a:cubicBezTo>
                  <a:cubicBezTo>
                    <a:pt x="13825" y="0"/>
                    <a:pt x="17812" y="3987"/>
                    <a:pt x="17812" y="8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B7F19B0F-2FF3-4D84-8BD3-ABF2AA14487F}"/>
                </a:ext>
              </a:extLst>
            </p:cNvPr>
            <p:cNvSpPr/>
            <p:nvPr/>
          </p:nvSpPr>
          <p:spPr>
            <a:xfrm>
              <a:off x="6727841" y="4025951"/>
              <a:ext cx="19050" cy="19050"/>
            </a:xfrm>
            <a:custGeom>
              <a:avLst/>
              <a:gdLst>
                <a:gd name="connsiteX0" fmla="*/ 27089 w 19050"/>
                <a:gd name="connsiteY0" fmla="*/ 13544 h 19050"/>
                <a:gd name="connsiteX1" fmla="*/ 13545 w 19050"/>
                <a:gd name="connsiteY1" fmla="*/ 27089 h 19050"/>
                <a:gd name="connsiteX2" fmla="*/ 0 w 19050"/>
                <a:gd name="connsiteY2" fmla="*/ 13544 h 19050"/>
                <a:gd name="connsiteX3" fmla="*/ 13545 w 19050"/>
                <a:gd name="connsiteY3" fmla="*/ 0 h 19050"/>
                <a:gd name="connsiteX4" fmla="*/ 27089 w 19050"/>
                <a:gd name="connsiteY4" fmla="*/ 135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089" y="13544"/>
                  </a:moveTo>
                  <a:cubicBezTo>
                    <a:pt x="27089" y="21025"/>
                    <a:pt x="21025" y="27089"/>
                    <a:pt x="13545" y="27089"/>
                  </a:cubicBezTo>
                  <a:cubicBezTo>
                    <a:pt x="6064" y="27089"/>
                    <a:pt x="0" y="21025"/>
                    <a:pt x="0" y="13544"/>
                  </a:cubicBezTo>
                  <a:cubicBezTo>
                    <a:pt x="0" y="6064"/>
                    <a:pt x="6064" y="0"/>
                    <a:pt x="13545" y="0"/>
                  </a:cubicBezTo>
                  <a:cubicBezTo>
                    <a:pt x="21025" y="0"/>
                    <a:pt x="27089" y="6064"/>
                    <a:pt x="27089" y="135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720E156B-E1D7-4ABA-934F-78D5102ECC85}"/>
                </a:ext>
              </a:extLst>
            </p:cNvPr>
            <p:cNvSpPr/>
            <p:nvPr/>
          </p:nvSpPr>
          <p:spPr>
            <a:xfrm>
              <a:off x="6761426" y="3977288"/>
              <a:ext cx="28575" cy="28575"/>
            </a:xfrm>
            <a:custGeom>
              <a:avLst/>
              <a:gdLst>
                <a:gd name="connsiteX0" fmla="*/ 33299 w 28575"/>
                <a:gd name="connsiteY0" fmla="*/ 16650 h 28575"/>
                <a:gd name="connsiteX1" fmla="*/ 16650 w 28575"/>
                <a:gd name="connsiteY1" fmla="*/ 33299 h 28575"/>
                <a:gd name="connsiteX2" fmla="*/ 0 w 28575"/>
                <a:gd name="connsiteY2" fmla="*/ 16650 h 28575"/>
                <a:gd name="connsiteX3" fmla="*/ 16650 w 28575"/>
                <a:gd name="connsiteY3" fmla="*/ 0 h 28575"/>
                <a:gd name="connsiteX4" fmla="*/ 33299 w 28575"/>
                <a:gd name="connsiteY4" fmla="*/ 1665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299" y="16650"/>
                  </a:moveTo>
                  <a:cubicBezTo>
                    <a:pt x="33299" y="25845"/>
                    <a:pt x="25845" y="33299"/>
                    <a:pt x="16650" y="33299"/>
                  </a:cubicBezTo>
                  <a:cubicBezTo>
                    <a:pt x="7454" y="33299"/>
                    <a:pt x="0" y="25845"/>
                    <a:pt x="0" y="16650"/>
                  </a:cubicBezTo>
                  <a:cubicBezTo>
                    <a:pt x="0" y="7454"/>
                    <a:pt x="7454" y="0"/>
                    <a:pt x="16650" y="0"/>
                  </a:cubicBezTo>
                  <a:cubicBezTo>
                    <a:pt x="25845" y="0"/>
                    <a:pt x="33299" y="7454"/>
                    <a:pt x="33299" y="166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73A5E792-023D-4375-A4E2-9B826F707099}"/>
                </a:ext>
              </a:extLst>
            </p:cNvPr>
            <p:cNvSpPr/>
            <p:nvPr/>
          </p:nvSpPr>
          <p:spPr>
            <a:xfrm>
              <a:off x="6792944" y="3927329"/>
              <a:ext cx="28575" cy="28575"/>
            </a:xfrm>
            <a:custGeom>
              <a:avLst/>
              <a:gdLst>
                <a:gd name="connsiteX0" fmla="*/ 37433 w 28575"/>
                <a:gd name="connsiteY0" fmla="*/ 18717 h 28575"/>
                <a:gd name="connsiteX1" fmla="*/ 18717 w 28575"/>
                <a:gd name="connsiteY1" fmla="*/ 37433 h 28575"/>
                <a:gd name="connsiteX2" fmla="*/ 0 w 28575"/>
                <a:gd name="connsiteY2" fmla="*/ 18717 h 28575"/>
                <a:gd name="connsiteX3" fmla="*/ 18717 w 28575"/>
                <a:gd name="connsiteY3" fmla="*/ 0 h 28575"/>
                <a:gd name="connsiteX4" fmla="*/ 37433 w 28575"/>
                <a:gd name="connsiteY4" fmla="*/ 1871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433" y="18717"/>
                  </a:moveTo>
                  <a:cubicBezTo>
                    <a:pt x="37433" y="29054"/>
                    <a:pt x="29054" y="37433"/>
                    <a:pt x="18717" y="37433"/>
                  </a:cubicBezTo>
                  <a:cubicBezTo>
                    <a:pt x="8380" y="37433"/>
                    <a:pt x="0" y="29054"/>
                    <a:pt x="0" y="18717"/>
                  </a:cubicBezTo>
                  <a:cubicBezTo>
                    <a:pt x="0" y="8380"/>
                    <a:pt x="8380" y="0"/>
                    <a:pt x="18717" y="0"/>
                  </a:cubicBezTo>
                  <a:cubicBezTo>
                    <a:pt x="29054" y="0"/>
                    <a:pt x="37433" y="8380"/>
                    <a:pt x="37433" y="187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7C2ADEEE-A79B-494D-9219-6354D1D07648}"/>
                </a:ext>
              </a:extLst>
            </p:cNvPr>
            <p:cNvSpPr/>
            <p:nvPr/>
          </p:nvSpPr>
          <p:spPr>
            <a:xfrm>
              <a:off x="6829635" y="3883666"/>
              <a:ext cx="19050" cy="19050"/>
            </a:xfrm>
            <a:custGeom>
              <a:avLst/>
              <a:gdLst>
                <a:gd name="connsiteX0" fmla="*/ 24784 w 19050"/>
                <a:gd name="connsiteY0" fmla="*/ 12392 h 19050"/>
                <a:gd name="connsiteX1" fmla="*/ 12392 w 19050"/>
                <a:gd name="connsiteY1" fmla="*/ 24784 h 19050"/>
                <a:gd name="connsiteX2" fmla="*/ 0 w 19050"/>
                <a:gd name="connsiteY2" fmla="*/ 12392 h 19050"/>
                <a:gd name="connsiteX3" fmla="*/ 12392 w 19050"/>
                <a:gd name="connsiteY3" fmla="*/ 0 h 19050"/>
                <a:gd name="connsiteX4" fmla="*/ 24784 w 19050"/>
                <a:gd name="connsiteY4" fmla="*/ 123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784" y="12392"/>
                  </a:moveTo>
                  <a:cubicBezTo>
                    <a:pt x="24784" y="19236"/>
                    <a:pt x="19236" y="24784"/>
                    <a:pt x="12392" y="24784"/>
                  </a:cubicBezTo>
                  <a:cubicBezTo>
                    <a:pt x="5548" y="24784"/>
                    <a:pt x="0" y="19236"/>
                    <a:pt x="0" y="12392"/>
                  </a:cubicBezTo>
                  <a:cubicBezTo>
                    <a:pt x="0" y="5548"/>
                    <a:pt x="5548" y="0"/>
                    <a:pt x="12392" y="0"/>
                  </a:cubicBezTo>
                  <a:cubicBezTo>
                    <a:pt x="19236" y="0"/>
                    <a:pt x="24784" y="5548"/>
                    <a:pt x="24784" y="12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2D019756-77E2-4562-BC4E-268E65A22576}"/>
                </a:ext>
              </a:extLst>
            </p:cNvPr>
            <p:cNvSpPr/>
            <p:nvPr/>
          </p:nvSpPr>
          <p:spPr>
            <a:xfrm>
              <a:off x="6853904" y="3829069"/>
              <a:ext cx="28575" cy="28575"/>
            </a:xfrm>
            <a:custGeom>
              <a:avLst/>
              <a:gdLst>
                <a:gd name="connsiteX0" fmla="*/ 30194 w 28575"/>
                <a:gd name="connsiteY0" fmla="*/ 15097 h 28575"/>
                <a:gd name="connsiteX1" fmla="*/ 15097 w 28575"/>
                <a:gd name="connsiteY1" fmla="*/ 30194 h 28575"/>
                <a:gd name="connsiteX2" fmla="*/ 0 w 28575"/>
                <a:gd name="connsiteY2" fmla="*/ 15097 h 28575"/>
                <a:gd name="connsiteX3" fmla="*/ 15097 w 28575"/>
                <a:gd name="connsiteY3" fmla="*/ 0 h 28575"/>
                <a:gd name="connsiteX4" fmla="*/ 30194 w 28575"/>
                <a:gd name="connsiteY4" fmla="*/ 1509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0194" y="15097"/>
                  </a:moveTo>
                  <a:cubicBezTo>
                    <a:pt x="30194" y="23435"/>
                    <a:pt x="23435" y="30194"/>
                    <a:pt x="15097" y="30194"/>
                  </a:cubicBezTo>
                  <a:cubicBezTo>
                    <a:pt x="6759" y="30194"/>
                    <a:pt x="0" y="23435"/>
                    <a:pt x="0" y="15097"/>
                  </a:cubicBezTo>
                  <a:cubicBezTo>
                    <a:pt x="0" y="6759"/>
                    <a:pt x="6759" y="0"/>
                    <a:pt x="15097" y="0"/>
                  </a:cubicBezTo>
                  <a:cubicBezTo>
                    <a:pt x="23435" y="0"/>
                    <a:pt x="30194" y="6759"/>
                    <a:pt x="30194" y="15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480E05E4-5DF6-4556-89F3-07966DB73F80}"/>
                </a:ext>
              </a:extLst>
            </p:cNvPr>
            <p:cNvSpPr/>
            <p:nvPr/>
          </p:nvSpPr>
          <p:spPr>
            <a:xfrm>
              <a:off x="6878945" y="3777053"/>
              <a:ext cx="19050" cy="19050"/>
            </a:xfrm>
            <a:custGeom>
              <a:avLst/>
              <a:gdLst>
                <a:gd name="connsiteX0" fmla="*/ 27108 w 19050"/>
                <a:gd name="connsiteY0" fmla="*/ 13554 h 19050"/>
                <a:gd name="connsiteX1" fmla="*/ 13554 w 19050"/>
                <a:gd name="connsiteY1" fmla="*/ 27108 h 19050"/>
                <a:gd name="connsiteX2" fmla="*/ 0 w 19050"/>
                <a:gd name="connsiteY2" fmla="*/ 13554 h 19050"/>
                <a:gd name="connsiteX3" fmla="*/ 13554 w 19050"/>
                <a:gd name="connsiteY3" fmla="*/ 0 h 19050"/>
                <a:gd name="connsiteX4" fmla="*/ 27108 w 19050"/>
                <a:gd name="connsiteY4" fmla="*/ 135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108" y="13554"/>
                  </a:moveTo>
                  <a:cubicBezTo>
                    <a:pt x="27108" y="21040"/>
                    <a:pt x="21040" y="27108"/>
                    <a:pt x="13554" y="27108"/>
                  </a:cubicBezTo>
                  <a:cubicBezTo>
                    <a:pt x="6068" y="27108"/>
                    <a:pt x="0" y="21040"/>
                    <a:pt x="0" y="13554"/>
                  </a:cubicBezTo>
                  <a:cubicBezTo>
                    <a:pt x="0" y="6068"/>
                    <a:pt x="6068" y="0"/>
                    <a:pt x="13554" y="0"/>
                  </a:cubicBezTo>
                  <a:cubicBezTo>
                    <a:pt x="21040" y="0"/>
                    <a:pt x="27108" y="6068"/>
                    <a:pt x="27108" y="1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8934D867-9E30-4D59-8905-991A5CCE3EA2}"/>
                </a:ext>
              </a:extLst>
            </p:cNvPr>
            <p:cNvSpPr/>
            <p:nvPr/>
          </p:nvSpPr>
          <p:spPr>
            <a:xfrm>
              <a:off x="6894062" y="3717265"/>
              <a:ext cx="28575" cy="28575"/>
            </a:xfrm>
            <a:custGeom>
              <a:avLst/>
              <a:gdLst>
                <a:gd name="connsiteX0" fmla="*/ 36671 w 28575"/>
                <a:gd name="connsiteY0" fmla="*/ 18336 h 28575"/>
                <a:gd name="connsiteX1" fmla="*/ 18336 w 28575"/>
                <a:gd name="connsiteY1" fmla="*/ 36671 h 28575"/>
                <a:gd name="connsiteX2" fmla="*/ 0 w 28575"/>
                <a:gd name="connsiteY2" fmla="*/ 18336 h 28575"/>
                <a:gd name="connsiteX3" fmla="*/ 18336 w 28575"/>
                <a:gd name="connsiteY3" fmla="*/ 0 h 28575"/>
                <a:gd name="connsiteX4" fmla="*/ 36671 w 28575"/>
                <a:gd name="connsiteY4" fmla="*/ 1833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671" y="18336"/>
                  </a:moveTo>
                  <a:cubicBezTo>
                    <a:pt x="36671" y="28462"/>
                    <a:pt x="28462" y="36671"/>
                    <a:pt x="18336" y="36671"/>
                  </a:cubicBezTo>
                  <a:cubicBezTo>
                    <a:pt x="8209" y="36671"/>
                    <a:pt x="0" y="28462"/>
                    <a:pt x="0" y="18336"/>
                  </a:cubicBezTo>
                  <a:cubicBezTo>
                    <a:pt x="0" y="8209"/>
                    <a:pt x="8209" y="0"/>
                    <a:pt x="18336" y="0"/>
                  </a:cubicBezTo>
                  <a:cubicBezTo>
                    <a:pt x="28462" y="0"/>
                    <a:pt x="36671" y="8209"/>
                    <a:pt x="36671" y="183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32FD1577-E0D7-455D-B81C-6E33F823F24C}"/>
                </a:ext>
              </a:extLst>
            </p:cNvPr>
            <p:cNvSpPr/>
            <p:nvPr/>
          </p:nvSpPr>
          <p:spPr>
            <a:xfrm>
              <a:off x="6910168" y="3660953"/>
              <a:ext cx="28575" cy="28575"/>
            </a:xfrm>
            <a:custGeom>
              <a:avLst/>
              <a:gdLst>
                <a:gd name="connsiteX0" fmla="*/ 36919 w 28575"/>
                <a:gd name="connsiteY0" fmla="*/ 18459 h 28575"/>
                <a:gd name="connsiteX1" fmla="*/ 18459 w 28575"/>
                <a:gd name="connsiteY1" fmla="*/ 36919 h 28575"/>
                <a:gd name="connsiteX2" fmla="*/ 0 w 28575"/>
                <a:gd name="connsiteY2" fmla="*/ 18459 h 28575"/>
                <a:gd name="connsiteX3" fmla="*/ 18459 w 28575"/>
                <a:gd name="connsiteY3" fmla="*/ 0 h 28575"/>
                <a:gd name="connsiteX4" fmla="*/ 36919 w 28575"/>
                <a:gd name="connsiteY4" fmla="*/ 184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919" y="18459"/>
                  </a:moveTo>
                  <a:cubicBezTo>
                    <a:pt x="36919" y="28654"/>
                    <a:pt x="28654" y="36919"/>
                    <a:pt x="18459" y="36919"/>
                  </a:cubicBezTo>
                  <a:cubicBezTo>
                    <a:pt x="8265" y="36919"/>
                    <a:pt x="0" y="28654"/>
                    <a:pt x="0" y="18459"/>
                  </a:cubicBezTo>
                  <a:cubicBezTo>
                    <a:pt x="0" y="8265"/>
                    <a:pt x="8265" y="0"/>
                    <a:pt x="18459" y="0"/>
                  </a:cubicBezTo>
                  <a:cubicBezTo>
                    <a:pt x="28654" y="0"/>
                    <a:pt x="36919" y="8265"/>
                    <a:pt x="36919" y="184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F6401EFE-BC45-45D5-8139-239F3094C58F}"/>
                </a:ext>
              </a:extLst>
            </p:cNvPr>
            <p:cNvSpPr/>
            <p:nvPr/>
          </p:nvSpPr>
          <p:spPr>
            <a:xfrm>
              <a:off x="6921732" y="3602907"/>
              <a:ext cx="38100" cy="38100"/>
            </a:xfrm>
            <a:custGeom>
              <a:avLst/>
              <a:gdLst>
                <a:gd name="connsiteX0" fmla="*/ 38729 w 38100"/>
                <a:gd name="connsiteY0" fmla="*/ 19364 h 38100"/>
                <a:gd name="connsiteX1" fmla="*/ 19364 w 38100"/>
                <a:gd name="connsiteY1" fmla="*/ 38729 h 38100"/>
                <a:gd name="connsiteX2" fmla="*/ 0 w 38100"/>
                <a:gd name="connsiteY2" fmla="*/ 19364 h 38100"/>
                <a:gd name="connsiteX3" fmla="*/ 19364 w 38100"/>
                <a:gd name="connsiteY3" fmla="*/ 0 h 38100"/>
                <a:gd name="connsiteX4" fmla="*/ 38729 w 38100"/>
                <a:gd name="connsiteY4" fmla="*/ 193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729" y="19364"/>
                  </a:moveTo>
                  <a:cubicBezTo>
                    <a:pt x="38729" y="30059"/>
                    <a:pt x="30059" y="38729"/>
                    <a:pt x="19364" y="38729"/>
                  </a:cubicBezTo>
                  <a:cubicBezTo>
                    <a:pt x="8670" y="38729"/>
                    <a:pt x="0" y="30059"/>
                    <a:pt x="0" y="19364"/>
                  </a:cubicBezTo>
                  <a:cubicBezTo>
                    <a:pt x="0" y="8670"/>
                    <a:pt x="8670" y="0"/>
                    <a:pt x="19364" y="0"/>
                  </a:cubicBezTo>
                  <a:cubicBezTo>
                    <a:pt x="30059" y="0"/>
                    <a:pt x="38729" y="8670"/>
                    <a:pt x="38729" y="19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5C6F7385-5B79-459C-841A-6D1CB71F134D}"/>
                </a:ext>
              </a:extLst>
            </p:cNvPr>
            <p:cNvSpPr/>
            <p:nvPr/>
          </p:nvSpPr>
          <p:spPr>
            <a:xfrm>
              <a:off x="6929895" y="3544548"/>
              <a:ext cx="38100" cy="38100"/>
            </a:xfrm>
            <a:custGeom>
              <a:avLst/>
              <a:gdLst>
                <a:gd name="connsiteX0" fmla="*/ 39757 w 38100"/>
                <a:gd name="connsiteY0" fmla="*/ 19879 h 38100"/>
                <a:gd name="connsiteX1" fmla="*/ 19879 w 38100"/>
                <a:gd name="connsiteY1" fmla="*/ 39757 h 38100"/>
                <a:gd name="connsiteX2" fmla="*/ 0 w 38100"/>
                <a:gd name="connsiteY2" fmla="*/ 19879 h 38100"/>
                <a:gd name="connsiteX3" fmla="*/ 19879 w 38100"/>
                <a:gd name="connsiteY3" fmla="*/ 0 h 38100"/>
                <a:gd name="connsiteX4" fmla="*/ 39757 w 38100"/>
                <a:gd name="connsiteY4" fmla="*/ 1987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757" y="19879"/>
                  </a:moveTo>
                  <a:cubicBezTo>
                    <a:pt x="39757" y="30857"/>
                    <a:pt x="30857" y="39757"/>
                    <a:pt x="19879" y="39757"/>
                  </a:cubicBezTo>
                  <a:cubicBezTo>
                    <a:pt x="8900" y="39757"/>
                    <a:pt x="0" y="30857"/>
                    <a:pt x="0" y="19879"/>
                  </a:cubicBezTo>
                  <a:cubicBezTo>
                    <a:pt x="0" y="8900"/>
                    <a:pt x="8900" y="0"/>
                    <a:pt x="19879" y="0"/>
                  </a:cubicBezTo>
                  <a:cubicBezTo>
                    <a:pt x="30857" y="0"/>
                    <a:pt x="39757" y="8900"/>
                    <a:pt x="39757" y="198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FF736884-7BA7-4B3C-88ED-9F6F7194331F}"/>
                </a:ext>
              </a:extLst>
            </p:cNvPr>
            <p:cNvSpPr/>
            <p:nvPr/>
          </p:nvSpPr>
          <p:spPr>
            <a:xfrm>
              <a:off x="6934476" y="3485998"/>
              <a:ext cx="38100" cy="38100"/>
            </a:xfrm>
            <a:custGeom>
              <a:avLst/>
              <a:gdLst>
                <a:gd name="connsiteX0" fmla="*/ 40272 w 38100"/>
                <a:gd name="connsiteY0" fmla="*/ 20136 h 38100"/>
                <a:gd name="connsiteX1" fmla="*/ 20136 w 38100"/>
                <a:gd name="connsiteY1" fmla="*/ 40272 h 38100"/>
                <a:gd name="connsiteX2" fmla="*/ 0 w 38100"/>
                <a:gd name="connsiteY2" fmla="*/ 20136 h 38100"/>
                <a:gd name="connsiteX3" fmla="*/ 20136 w 38100"/>
                <a:gd name="connsiteY3" fmla="*/ 0 h 38100"/>
                <a:gd name="connsiteX4" fmla="*/ 40272 w 38100"/>
                <a:gd name="connsiteY4" fmla="*/ 201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272" y="20136"/>
                  </a:moveTo>
                  <a:cubicBezTo>
                    <a:pt x="40272" y="31257"/>
                    <a:pt x="31257" y="40272"/>
                    <a:pt x="20136" y="40272"/>
                  </a:cubicBezTo>
                  <a:cubicBezTo>
                    <a:pt x="9015" y="40272"/>
                    <a:pt x="0" y="31257"/>
                    <a:pt x="0" y="20136"/>
                  </a:cubicBezTo>
                  <a:cubicBezTo>
                    <a:pt x="0" y="9015"/>
                    <a:pt x="9015" y="0"/>
                    <a:pt x="20136" y="0"/>
                  </a:cubicBezTo>
                  <a:cubicBezTo>
                    <a:pt x="31257" y="0"/>
                    <a:pt x="40272" y="9015"/>
                    <a:pt x="40272" y="2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64ED69EB-EF84-42BA-A13A-AAA8880A9715}"/>
                </a:ext>
              </a:extLst>
            </p:cNvPr>
            <p:cNvSpPr/>
            <p:nvPr/>
          </p:nvSpPr>
          <p:spPr>
            <a:xfrm>
              <a:off x="6935429" y="3427524"/>
              <a:ext cx="38100" cy="38100"/>
            </a:xfrm>
            <a:custGeom>
              <a:avLst/>
              <a:gdLst>
                <a:gd name="connsiteX0" fmla="*/ 40272 w 38100"/>
                <a:gd name="connsiteY0" fmla="*/ 20136 h 38100"/>
                <a:gd name="connsiteX1" fmla="*/ 20136 w 38100"/>
                <a:gd name="connsiteY1" fmla="*/ 40272 h 38100"/>
                <a:gd name="connsiteX2" fmla="*/ 0 w 38100"/>
                <a:gd name="connsiteY2" fmla="*/ 20136 h 38100"/>
                <a:gd name="connsiteX3" fmla="*/ 20136 w 38100"/>
                <a:gd name="connsiteY3" fmla="*/ 0 h 38100"/>
                <a:gd name="connsiteX4" fmla="*/ 40272 w 38100"/>
                <a:gd name="connsiteY4" fmla="*/ 201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272" y="20136"/>
                  </a:moveTo>
                  <a:cubicBezTo>
                    <a:pt x="40272" y="31257"/>
                    <a:pt x="31257" y="40272"/>
                    <a:pt x="20136" y="40272"/>
                  </a:cubicBezTo>
                  <a:cubicBezTo>
                    <a:pt x="9015" y="40272"/>
                    <a:pt x="0" y="31257"/>
                    <a:pt x="0" y="20136"/>
                  </a:cubicBezTo>
                  <a:cubicBezTo>
                    <a:pt x="0" y="9015"/>
                    <a:pt x="9015" y="0"/>
                    <a:pt x="20136" y="0"/>
                  </a:cubicBezTo>
                  <a:cubicBezTo>
                    <a:pt x="31257" y="0"/>
                    <a:pt x="40272" y="9015"/>
                    <a:pt x="40272" y="2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7FD837BA-B69D-4311-91E5-4824E894A067}"/>
                </a:ext>
              </a:extLst>
            </p:cNvPr>
            <p:cNvSpPr/>
            <p:nvPr/>
          </p:nvSpPr>
          <p:spPr>
            <a:xfrm>
              <a:off x="6932781" y="3369364"/>
              <a:ext cx="38100" cy="38100"/>
            </a:xfrm>
            <a:custGeom>
              <a:avLst/>
              <a:gdLst>
                <a:gd name="connsiteX0" fmla="*/ 39757 w 38100"/>
                <a:gd name="connsiteY0" fmla="*/ 19879 h 38100"/>
                <a:gd name="connsiteX1" fmla="*/ 19879 w 38100"/>
                <a:gd name="connsiteY1" fmla="*/ 39757 h 38100"/>
                <a:gd name="connsiteX2" fmla="*/ 0 w 38100"/>
                <a:gd name="connsiteY2" fmla="*/ 19879 h 38100"/>
                <a:gd name="connsiteX3" fmla="*/ 19879 w 38100"/>
                <a:gd name="connsiteY3" fmla="*/ 0 h 38100"/>
                <a:gd name="connsiteX4" fmla="*/ 39757 w 38100"/>
                <a:gd name="connsiteY4" fmla="*/ 1987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757" y="19879"/>
                  </a:moveTo>
                  <a:cubicBezTo>
                    <a:pt x="39757" y="30857"/>
                    <a:pt x="30857" y="39757"/>
                    <a:pt x="19879" y="39757"/>
                  </a:cubicBezTo>
                  <a:cubicBezTo>
                    <a:pt x="8900" y="39757"/>
                    <a:pt x="0" y="30857"/>
                    <a:pt x="0" y="19879"/>
                  </a:cubicBezTo>
                  <a:cubicBezTo>
                    <a:pt x="0" y="8900"/>
                    <a:pt x="8900" y="0"/>
                    <a:pt x="19879" y="0"/>
                  </a:cubicBezTo>
                  <a:cubicBezTo>
                    <a:pt x="30857" y="0"/>
                    <a:pt x="39757" y="8900"/>
                    <a:pt x="39757" y="198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012CCF3D-03F0-4720-8EA4-97E696878940}"/>
                </a:ext>
              </a:extLst>
            </p:cNvPr>
            <p:cNvSpPr/>
            <p:nvPr/>
          </p:nvSpPr>
          <p:spPr>
            <a:xfrm>
              <a:off x="6926809" y="3312043"/>
              <a:ext cx="38100" cy="38100"/>
            </a:xfrm>
            <a:custGeom>
              <a:avLst/>
              <a:gdLst>
                <a:gd name="connsiteX0" fmla="*/ 38214 w 38100"/>
                <a:gd name="connsiteY0" fmla="*/ 19107 h 38100"/>
                <a:gd name="connsiteX1" fmla="*/ 19107 w 38100"/>
                <a:gd name="connsiteY1" fmla="*/ 38214 h 38100"/>
                <a:gd name="connsiteX2" fmla="*/ 0 w 38100"/>
                <a:gd name="connsiteY2" fmla="*/ 19107 h 38100"/>
                <a:gd name="connsiteX3" fmla="*/ 19107 w 38100"/>
                <a:gd name="connsiteY3" fmla="*/ 0 h 38100"/>
                <a:gd name="connsiteX4" fmla="*/ 38214 w 38100"/>
                <a:gd name="connsiteY4" fmla="*/ 191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214" y="19107"/>
                  </a:moveTo>
                  <a:cubicBezTo>
                    <a:pt x="38214" y="29660"/>
                    <a:pt x="29660" y="38214"/>
                    <a:pt x="19107" y="38214"/>
                  </a:cubicBezTo>
                  <a:cubicBezTo>
                    <a:pt x="8555" y="38214"/>
                    <a:pt x="0" y="29660"/>
                    <a:pt x="0" y="19107"/>
                  </a:cubicBezTo>
                  <a:cubicBezTo>
                    <a:pt x="0" y="8555"/>
                    <a:pt x="8555" y="0"/>
                    <a:pt x="19107" y="0"/>
                  </a:cubicBezTo>
                  <a:cubicBezTo>
                    <a:pt x="29660" y="0"/>
                    <a:pt x="38214" y="8555"/>
                    <a:pt x="38214" y="19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6A4AA501-932F-4E28-9225-255A78FB51C0}"/>
                </a:ext>
              </a:extLst>
            </p:cNvPr>
            <p:cNvSpPr/>
            <p:nvPr/>
          </p:nvSpPr>
          <p:spPr>
            <a:xfrm>
              <a:off x="6917141" y="3255426"/>
              <a:ext cx="28575" cy="28575"/>
            </a:xfrm>
            <a:custGeom>
              <a:avLst/>
              <a:gdLst>
                <a:gd name="connsiteX0" fmla="*/ 36386 w 28575"/>
                <a:gd name="connsiteY0" fmla="*/ 18193 h 28575"/>
                <a:gd name="connsiteX1" fmla="*/ 18193 w 28575"/>
                <a:gd name="connsiteY1" fmla="*/ 36386 h 28575"/>
                <a:gd name="connsiteX2" fmla="*/ 0 w 28575"/>
                <a:gd name="connsiteY2" fmla="*/ 18193 h 28575"/>
                <a:gd name="connsiteX3" fmla="*/ 18193 w 28575"/>
                <a:gd name="connsiteY3" fmla="*/ 0 h 28575"/>
                <a:gd name="connsiteX4" fmla="*/ 36386 w 28575"/>
                <a:gd name="connsiteY4" fmla="*/ 1819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386" y="18193"/>
                  </a:moveTo>
                  <a:cubicBezTo>
                    <a:pt x="36386" y="28240"/>
                    <a:pt x="28240" y="36386"/>
                    <a:pt x="18193" y="36386"/>
                  </a:cubicBezTo>
                  <a:cubicBezTo>
                    <a:pt x="8145" y="36386"/>
                    <a:pt x="0" y="28240"/>
                    <a:pt x="0" y="18193"/>
                  </a:cubicBezTo>
                  <a:cubicBezTo>
                    <a:pt x="0" y="8145"/>
                    <a:pt x="8145" y="0"/>
                    <a:pt x="18193" y="0"/>
                  </a:cubicBezTo>
                  <a:cubicBezTo>
                    <a:pt x="28240" y="0"/>
                    <a:pt x="36386" y="8145"/>
                    <a:pt x="36386" y="181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726293FB-ADDB-49CA-95AD-E85F4ACDDE32}"/>
                </a:ext>
              </a:extLst>
            </p:cNvPr>
            <p:cNvSpPr/>
            <p:nvPr/>
          </p:nvSpPr>
          <p:spPr>
            <a:xfrm>
              <a:off x="6903301" y="3199238"/>
              <a:ext cx="28575" cy="28575"/>
            </a:xfrm>
            <a:custGeom>
              <a:avLst/>
              <a:gdLst>
                <a:gd name="connsiteX0" fmla="*/ 35357 w 28575"/>
                <a:gd name="connsiteY0" fmla="*/ 17678 h 28575"/>
                <a:gd name="connsiteX1" fmla="*/ 17678 w 28575"/>
                <a:gd name="connsiteY1" fmla="*/ 35357 h 28575"/>
                <a:gd name="connsiteX2" fmla="*/ 0 w 28575"/>
                <a:gd name="connsiteY2" fmla="*/ 17678 h 28575"/>
                <a:gd name="connsiteX3" fmla="*/ 17678 w 28575"/>
                <a:gd name="connsiteY3" fmla="*/ 0 h 28575"/>
                <a:gd name="connsiteX4" fmla="*/ 35357 w 28575"/>
                <a:gd name="connsiteY4" fmla="*/ 1767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5357" y="17678"/>
                  </a:moveTo>
                  <a:cubicBezTo>
                    <a:pt x="35357" y="27442"/>
                    <a:pt x="27442" y="35357"/>
                    <a:pt x="17678" y="35357"/>
                  </a:cubicBezTo>
                  <a:cubicBezTo>
                    <a:pt x="7915" y="35357"/>
                    <a:pt x="0" y="27442"/>
                    <a:pt x="0" y="17678"/>
                  </a:cubicBezTo>
                  <a:cubicBezTo>
                    <a:pt x="0" y="7915"/>
                    <a:pt x="7915" y="0"/>
                    <a:pt x="17678" y="0"/>
                  </a:cubicBezTo>
                  <a:cubicBezTo>
                    <a:pt x="27442" y="0"/>
                    <a:pt x="35357" y="7915"/>
                    <a:pt x="35357" y="17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7447CA69-A509-4060-AFF9-6C7D5141686B}"/>
                </a:ext>
              </a:extLst>
            </p:cNvPr>
            <p:cNvSpPr/>
            <p:nvPr/>
          </p:nvSpPr>
          <p:spPr>
            <a:xfrm>
              <a:off x="6885737" y="3144136"/>
              <a:ext cx="28575" cy="28575"/>
            </a:xfrm>
            <a:custGeom>
              <a:avLst/>
              <a:gdLst>
                <a:gd name="connsiteX0" fmla="*/ 34328 w 28575"/>
                <a:gd name="connsiteY0" fmla="*/ 17164 h 28575"/>
                <a:gd name="connsiteX1" fmla="*/ 17164 w 28575"/>
                <a:gd name="connsiteY1" fmla="*/ 34328 h 28575"/>
                <a:gd name="connsiteX2" fmla="*/ 0 w 28575"/>
                <a:gd name="connsiteY2" fmla="*/ 17164 h 28575"/>
                <a:gd name="connsiteX3" fmla="*/ 17164 w 28575"/>
                <a:gd name="connsiteY3" fmla="*/ 0 h 28575"/>
                <a:gd name="connsiteX4" fmla="*/ 34328 w 28575"/>
                <a:gd name="connsiteY4" fmla="*/ 1716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4328" y="17164"/>
                  </a:moveTo>
                  <a:cubicBezTo>
                    <a:pt x="34328" y="26643"/>
                    <a:pt x="26644" y="34328"/>
                    <a:pt x="17164" y="34328"/>
                  </a:cubicBezTo>
                  <a:cubicBezTo>
                    <a:pt x="7685" y="34328"/>
                    <a:pt x="0" y="26643"/>
                    <a:pt x="0" y="17164"/>
                  </a:cubicBezTo>
                  <a:cubicBezTo>
                    <a:pt x="0" y="7685"/>
                    <a:pt x="7685" y="0"/>
                    <a:pt x="17164" y="0"/>
                  </a:cubicBezTo>
                  <a:cubicBezTo>
                    <a:pt x="26644" y="0"/>
                    <a:pt x="34328" y="7685"/>
                    <a:pt x="34328" y="17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988411CD-43C7-4D18-A29F-2BED75620B4D}"/>
                </a:ext>
              </a:extLst>
            </p:cNvPr>
            <p:cNvSpPr/>
            <p:nvPr/>
          </p:nvSpPr>
          <p:spPr>
            <a:xfrm>
              <a:off x="6868030" y="3093815"/>
              <a:ext cx="19050" cy="19050"/>
            </a:xfrm>
            <a:custGeom>
              <a:avLst/>
              <a:gdLst>
                <a:gd name="connsiteX0" fmla="*/ 26327 w 19050"/>
                <a:gd name="connsiteY0" fmla="*/ 13164 h 19050"/>
                <a:gd name="connsiteX1" fmla="*/ 13164 w 19050"/>
                <a:gd name="connsiteY1" fmla="*/ 26327 h 19050"/>
                <a:gd name="connsiteX2" fmla="*/ 0 w 19050"/>
                <a:gd name="connsiteY2" fmla="*/ 13164 h 19050"/>
                <a:gd name="connsiteX3" fmla="*/ 13164 w 19050"/>
                <a:gd name="connsiteY3" fmla="*/ 0 h 19050"/>
                <a:gd name="connsiteX4" fmla="*/ 26327 w 19050"/>
                <a:gd name="connsiteY4" fmla="*/ 131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327" y="13164"/>
                  </a:moveTo>
                  <a:cubicBezTo>
                    <a:pt x="26327" y="20434"/>
                    <a:pt x="20434" y="26327"/>
                    <a:pt x="13164" y="26327"/>
                  </a:cubicBezTo>
                  <a:cubicBezTo>
                    <a:pt x="5893" y="26327"/>
                    <a:pt x="0" y="20434"/>
                    <a:pt x="0" y="13164"/>
                  </a:cubicBezTo>
                  <a:cubicBezTo>
                    <a:pt x="0" y="5894"/>
                    <a:pt x="5893" y="0"/>
                    <a:pt x="13164" y="0"/>
                  </a:cubicBezTo>
                  <a:cubicBezTo>
                    <a:pt x="20434" y="0"/>
                    <a:pt x="26327" y="5894"/>
                    <a:pt x="26327" y="13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47E84369-6B9C-4E69-80A3-651809ADA5ED}"/>
                </a:ext>
              </a:extLst>
            </p:cNvPr>
            <p:cNvSpPr/>
            <p:nvPr/>
          </p:nvSpPr>
          <p:spPr>
            <a:xfrm>
              <a:off x="6841236" y="3039523"/>
              <a:ext cx="28575" cy="28575"/>
            </a:xfrm>
            <a:custGeom>
              <a:avLst/>
              <a:gdLst>
                <a:gd name="connsiteX0" fmla="*/ 29413 w 28575"/>
                <a:gd name="connsiteY0" fmla="*/ 14707 h 28575"/>
                <a:gd name="connsiteX1" fmla="*/ 14707 w 28575"/>
                <a:gd name="connsiteY1" fmla="*/ 29413 h 28575"/>
                <a:gd name="connsiteX2" fmla="*/ 0 w 28575"/>
                <a:gd name="connsiteY2" fmla="*/ 14707 h 28575"/>
                <a:gd name="connsiteX3" fmla="*/ 14707 w 28575"/>
                <a:gd name="connsiteY3" fmla="*/ 0 h 28575"/>
                <a:gd name="connsiteX4" fmla="*/ 29413 w 28575"/>
                <a:gd name="connsiteY4" fmla="*/ 147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13" y="14707"/>
                  </a:moveTo>
                  <a:cubicBezTo>
                    <a:pt x="29413" y="22829"/>
                    <a:pt x="22829" y="29413"/>
                    <a:pt x="14707" y="29413"/>
                  </a:cubicBezTo>
                  <a:cubicBezTo>
                    <a:pt x="6584" y="29413"/>
                    <a:pt x="0" y="22829"/>
                    <a:pt x="0" y="14707"/>
                  </a:cubicBezTo>
                  <a:cubicBezTo>
                    <a:pt x="0" y="6584"/>
                    <a:pt x="6584" y="0"/>
                    <a:pt x="14707" y="0"/>
                  </a:cubicBezTo>
                  <a:cubicBezTo>
                    <a:pt x="22829" y="0"/>
                    <a:pt x="29413" y="6584"/>
                    <a:pt x="29413" y="147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352B87AE-54A5-4045-A02A-1B2B9DB1A80F}"/>
                </a:ext>
              </a:extLst>
            </p:cNvPr>
            <p:cNvSpPr/>
            <p:nvPr/>
          </p:nvSpPr>
          <p:spPr>
            <a:xfrm>
              <a:off x="6809442" y="2985440"/>
              <a:ext cx="28575" cy="28575"/>
            </a:xfrm>
            <a:custGeom>
              <a:avLst/>
              <a:gdLst>
                <a:gd name="connsiteX0" fmla="*/ 35623 w 28575"/>
                <a:gd name="connsiteY0" fmla="*/ 17812 h 28575"/>
                <a:gd name="connsiteX1" fmla="*/ 17812 w 28575"/>
                <a:gd name="connsiteY1" fmla="*/ 35624 h 28575"/>
                <a:gd name="connsiteX2" fmla="*/ 0 w 28575"/>
                <a:gd name="connsiteY2" fmla="*/ 17812 h 28575"/>
                <a:gd name="connsiteX3" fmla="*/ 17812 w 28575"/>
                <a:gd name="connsiteY3" fmla="*/ 0 h 28575"/>
                <a:gd name="connsiteX4" fmla="*/ 35623 w 28575"/>
                <a:gd name="connsiteY4" fmla="*/ 1781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5623" y="17812"/>
                  </a:moveTo>
                  <a:cubicBezTo>
                    <a:pt x="35623" y="27649"/>
                    <a:pt x="27649" y="35624"/>
                    <a:pt x="17812" y="35624"/>
                  </a:cubicBezTo>
                  <a:cubicBezTo>
                    <a:pt x="7975" y="35624"/>
                    <a:pt x="0" y="27649"/>
                    <a:pt x="0" y="17812"/>
                  </a:cubicBezTo>
                  <a:cubicBezTo>
                    <a:pt x="0" y="7975"/>
                    <a:pt x="7975" y="0"/>
                    <a:pt x="17812" y="0"/>
                  </a:cubicBezTo>
                  <a:cubicBezTo>
                    <a:pt x="27649" y="0"/>
                    <a:pt x="35623" y="7975"/>
                    <a:pt x="35623" y="178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21C59F13-9978-439B-B6B0-E22029A4D37C}"/>
                </a:ext>
              </a:extLst>
            </p:cNvPr>
            <p:cNvSpPr/>
            <p:nvPr/>
          </p:nvSpPr>
          <p:spPr>
            <a:xfrm>
              <a:off x="6782876" y="2941892"/>
              <a:ext cx="19050" cy="19050"/>
            </a:xfrm>
            <a:custGeom>
              <a:avLst/>
              <a:gdLst>
                <a:gd name="connsiteX0" fmla="*/ 24784 w 19050"/>
                <a:gd name="connsiteY0" fmla="*/ 12392 h 19050"/>
                <a:gd name="connsiteX1" fmla="*/ 12392 w 19050"/>
                <a:gd name="connsiteY1" fmla="*/ 24784 h 19050"/>
                <a:gd name="connsiteX2" fmla="*/ 0 w 19050"/>
                <a:gd name="connsiteY2" fmla="*/ 12392 h 19050"/>
                <a:gd name="connsiteX3" fmla="*/ 12392 w 19050"/>
                <a:gd name="connsiteY3" fmla="*/ 0 h 19050"/>
                <a:gd name="connsiteX4" fmla="*/ 24784 w 19050"/>
                <a:gd name="connsiteY4" fmla="*/ 123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784" y="12392"/>
                  </a:moveTo>
                  <a:cubicBezTo>
                    <a:pt x="24784" y="19236"/>
                    <a:pt x="19236" y="24784"/>
                    <a:pt x="12392" y="24784"/>
                  </a:cubicBezTo>
                  <a:cubicBezTo>
                    <a:pt x="5548" y="24784"/>
                    <a:pt x="0" y="19236"/>
                    <a:pt x="0" y="12392"/>
                  </a:cubicBezTo>
                  <a:cubicBezTo>
                    <a:pt x="0" y="5548"/>
                    <a:pt x="5548" y="0"/>
                    <a:pt x="12392" y="0"/>
                  </a:cubicBezTo>
                  <a:cubicBezTo>
                    <a:pt x="19236" y="0"/>
                    <a:pt x="24784" y="5548"/>
                    <a:pt x="24784" y="12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D383B10E-249E-45A1-9005-D4C566210DAB}"/>
                </a:ext>
              </a:extLst>
            </p:cNvPr>
            <p:cNvSpPr/>
            <p:nvPr/>
          </p:nvSpPr>
          <p:spPr>
            <a:xfrm>
              <a:off x="6749786" y="2897219"/>
              <a:ext cx="19050" cy="19050"/>
            </a:xfrm>
            <a:custGeom>
              <a:avLst/>
              <a:gdLst>
                <a:gd name="connsiteX0" fmla="*/ 20650 w 19050"/>
                <a:gd name="connsiteY0" fmla="*/ 10325 h 19050"/>
                <a:gd name="connsiteX1" fmla="*/ 10325 w 19050"/>
                <a:gd name="connsiteY1" fmla="*/ 20650 h 19050"/>
                <a:gd name="connsiteX2" fmla="*/ 0 w 19050"/>
                <a:gd name="connsiteY2" fmla="*/ 10325 h 19050"/>
                <a:gd name="connsiteX3" fmla="*/ 10325 w 19050"/>
                <a:gd name="connsiteY3" fmla="*/ 0 h 19050"/>
                <a:gd name="connsiteX4" fmla="*/ 20650 w 19050"/>
                <a:gd name="connsiteY4" fmla="*/ 10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650" y="10325"/>
                  </a:moveTo>
                  <a:cubicBezTo>
                    <a:pt x="20650" y="16027"/>
                    <a:pt x="16028" y="20650"/>
                    <a:pt x="10325" y="20650"/>
                  </a:cubicBezTo>
                  <a:cubicBezTo>
                    <a:pt x="4623" y="20650"/>
                    <a:pt x="0" y="16027"/>
                    <a:pt x="0" y="10325"/>
                  </a:cubicBezTo>
                  <a:cubicBezTo>
                    <a:pt x="0" y="4623"/>
                    <a:pt x="4623" y="0"/>
                    <a:pt x="10325" y="0"/>
                  </a:cubicBezTo>
                  <a:cubicBezTo>
                    <a:pt x="16028" y="0"/>
                    <a:pt x="20650" y="4623"/>
                    <a:pt x="20650" y="10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140E71CD-DE93-477A-9352-D7537C6BF7BC}"/>
                </a:ext>
              </a:extLst>
            </p:cNvPr>
            <p:cNvSpPr/>
            <p:nvPr/>
          </p:nvSpPr>
          <p:spPr>
            <a:xfrm>
              <a:off x="6717935" y="2859234"/>
              <a:ext cx="9525" cy="9525"/>
            </a:xfrm>
            <a:custGeom>
              <a:avLst/>
              <a:gdLst>
                <a:gd name="connsiteX0" fmla="*/ 8001 w 0"/>
                <a:gd name="connsiteY0" fmla="*/ 4000 h 0"/>
                <a:gd name="connsiteX1" fmla="*/ 4000 w 0"/>
                <a:gd name="connsiteY1" fmla="*/ 8001 h 0"/>
                <a:gd name="connsiteX2" fmla="*/ 0 w 0"/>
                <a:gd name="connsiteY2" fmla="*/ 4000 h 0"/>
                <a:gd name="connsiteX3" fmla="*/ 4000 w 0"/>
                <a:gd name="connsiteY3" fmla="*/ 0 h 0"/>
                <a:gd name="connsiteX4" fmla="*/ 8001 w 0"/>
                <a:gd name="connsiteY4" fmla="*/ 40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001" y="4000"/>
                  </a:moveTo>
                  <a:cubicBezTo>
                    <a:pt x="8001" y="6210"/>
                    <a:pt x="6210" y="8001"/>
                    <a:pt x="4000" y="8001"/>
                  </a:cubicBezTo>
                  <a:cubicBezTo>
                    <a:pt x="1791" y="8001"/>
                    <a:pt x="0" y="6210"/>
                    <a:pt x="0" y="4000"/>
                  </a:cubicBezTo>
                  <a:cubicBezTo>
                    <a:pt x="0" y="1791"/>
                    <a:pt x="1791" y="0"/>
                    <a:pt x="4000" y="0"/>
                  </a:cubicBezTo>
                  <a:cubicBezTo>
                    <a:pt x="6210" y="0"/>
                    <a:pt x="8001" y="1791"/>
                    <a:pt x="8001" y="40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1F24E92D-6647-4321-A85F-6C857ED4DC36}"/>
                </a:ext>
              </a:extLst>
            </p:cNvPr>
            <p:cNvSpPr/>
            <p:nvPr/>
          </p:nvSpPr>
          <p:spPr>
            <a:xfrm>
              <a:off x="6672548" y="2813152"/>
              <a:ext cx="9525" cy="9525"/>
            </a:xfrm>
            <a:custGeom>
              <a:avLst/>
              <a:gdLst>
                <a:gd name="connsiteX0" fmla="*/ 16764 w 9525"/>
                <a:gd name="connsiteY0" fmla="*/ 8382 h 9525"/>
                <a:gd name="connsiteX1" fmla="*/ 8382 w 9525"/>
                <a:gd name="connsiteY1" fmla="*/ 16764 h 9525"/>
                <a:gd name="connsiteX2" fmla="*/ 0 w 9525"/>
                <a:gd name="connsiteY2" fmla="*/ 8382 h 9525"/>
                <a:gd name="connsiteX3" fmla="*/ 8382 w 9525"/>
                <a:gd name="connsiteY3" fmla="*/ 0 h 9525"/>
                <a:gd name="connsiteX4" fmla="*/ 16764 w 9525"/>
                <a:gd name="connsiteY4" fmla="*/ 83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764" y="8382"/>
                  </a:moveTo>
                  <a:cubicBezTo>
                    <a:pt x="16764" y="13011"/>
                    <a:pt x="13011" y="16764"/>
                    <a:pt x="8382" y="16764"/>
                  </a:cubicBezTo>
                  <a:cubicBezTo>
                    <a:pt x="3753" y="16764"/>
                    <a:pt x="0" y="13011"/>
                    <a:pt x="0" y="8382"/>
                  </a:cubicBezTo>
                  <a:cubicBezTo>
                    <a:pt x="0" y="3753"/>
                    <a:pt x="3753" y="0"/>
                    <a:pt x="8382" y="0"/>
                  </a:cubicBezTo>
                  <a:cubicBezTo>
                    <a:pt x="13011" y="0"/>
                    <a:pt x="16764" y="3753"/>
                    <a:pt x="16764" y="8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8DF07BB4-438B-4752-B771-E200166739F6}"/>
                </a:ext>
              </a:extLst>
            </p:cNvPr>
            <p:cNvSpPr/>
            <p:nvPr/>
          </p:nvSpPr>
          <p:spPr>
            <a:xfrm>
              <a:off x="6630657" y="2776042"/>
              <a:ext cx="9525" cy="9525"/>
            </a:xfrm>
            <a:custGeom>
              <a:avLst/>
              <a:gdLst>
                <a:gd name="connsiteX0" fmla="*/ 13183 w 9525"/>
                <a:gd name="connsiteY0" fmla="*/ 6591 h 9525"/>
                <a:gd name="connsiteX1" fmla="*/ 6591 w 9525"/>
                <a:gd name="connsiteY1" fmla="*/ 13183 h 9525"/>
                <a:gd name="connsiteX2" fmla="*/ 0 w 9525"/>
                <a:gd name="connsiteY2" fmla="*/ 6591 h 9525"/>
                <a:gd name="connsiteX3" fmla="*/ 6591 w 9525"/>
                <a:gd name="connsiteY3" fmla="*/ 0 h 9525"/>
                <a:gd name="connsiteX4" fmla="*/ 13183 w 9525"/>
                <a:gd name="connsiteY4" fmla="*/ 659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183" y="6591"/>
                  </a:moveTo>
                  <a:cubicBezTo>
                    <a:pt x="13183" y="10232"/>
                    <a:pt x="10232" y="13183"/>
                    <a:pt x="6591" y="13183"/>
                  </a:cubicBezTo>
                  <a:cubicBezTo>
                    <a:pt x="2951" y="13183"/>
                    <a:pt x="0" y="10232"/>
                    <a:pt x="0" y="6591"/>
                  </a:cubicBezTo>
                  <a:cubicBezTo>
                    <a:pt x="0" y="2951"/>
                    <a:pt x="2951" y="0"/>
                    <a:pt x="6591" y="0"/>
                  </a:cubicBezTo>
                  <a:cubicBezTo>
                    <a:pt x="10232" y="0"/>
                    <a:pt x="13183" y="2951"/>
                    <a:pt x="13183" y="65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79A75FD0-2B41-4731-A9C4-81F33218D609}"/>
                </a:ext>
              </a:extLst>
            </p:cNvPr>
            <p:cNvSpPr/>
            <p:nvPr/>
          </p:nvSpPr>
          <p:spPr>
            <a:xfrm>
              <a:off x="6585671" y="2741276"/>
              <a:ext cx="9525" cy="9525"/>
            </a:xfrm>
            <a:custGeom>
              <a:avLst/>
              <a:gdLst>
                <a:gd name="connsiteX0" fmla="*/ 10839 w 9525"/>
                <a:gd name="connsiteY0" fmla="*/ 5420 h 9525"/>
                <a:gd name="connsiteX1" fmla="*/ 5420 w 9525"/>
                <a:gd name="connsiteY1" fmla="*/ 10839 h 9525"/>
                <a:gd name="connsiteX2" fmla="*/ 0 w 9525"/>
                <a:gd name="connsiteY2" fmla="*/ 5420 h 9525"/>
                <a:gd name="connsiteX3" fmla="*/ 5420 w 9525"/>
                <a:gd name="connsiteY3" fmla="*/ 0 h 9525"/>
                <a:gd name="connsiteX4" fmla="*/ 10839 w 9525"/>
                <a:gd name="connsiteY4" fmla="*/ 54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839" y="5420"/>
                  </a:moveTo>
                  <a:cubicBezTo>
                    <a:pt x="10839" y="8413"/>
                    <a:pt x="8413" y="10839"/>
                    <a:pt x="5420" y="10839"/>
                  </a:cubicBezTo>
                  <a:cubicBezTo>
                    <a:pt x="2426" y="10839"/>
                    <a:pt x="0" y="8413"/>
                    <a:pt x="0" y="5420"/>
                  </a:cubicBezTo>
                  <a:cubicBezTo>
                    <a:pt x="0" y="2426"/>
                    <a:pt x="2426" y="0"/>
                    <a:pt x="5420" y="0"/>
                  </a:cubicBezTo>
                  <a:cubicBezTo>
                    <a:pt x="8413" y="0"/>
                    <a:pt x="10839" y="2426"/>
                    <a:pt x="10839" y="5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CE964358-6710-4159-AC13-F9448B626E03}"/>
                </a:ext>
              </a:extLst>
            </p:cNvPr>
            <p:cNvSpPr/>
            <p:nvPr/>
          </p:nvSpPr>
          <p:spPr>
            <a:xfrm>
              <a:off x="6537884" y="2709139"/>
              <a:ext cx="9525" cy="9525"/>
            </a:xfrm>
            <a:custGeom>
              <a:avLst/>
              <a:gdLst>
                <a:gd name="connsiteX0" fmla="*/ 9544 w 9525"/>
                <a:gd name="connsiteY0" fmla="*/ 4772 h 9525"/>
                <a:gd name="connsiteX1" fmla="*/ 4772 w 9525"/>
                <a:gd name="connsiteY1" fmla="*/ 9544 h 9525"/>
                <a:gd name="connsiteX2" fmla="*/ 0 w 9525"/>
                <a:gd name="connsiteY2" fmla="*/ 4772 h 9525"/>
                <a:gd name="connsiteX3" fmla="*/ 4772 w 9525"/>
                <a:gd name="connsiteY3" fmla="*/ 0 h 9525"/>
                <a:gd name="connsiteX4" fmla="*/ 9544 w 9525"/>
                <a:gd name="connsiteY4" fmla="*/ 47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544" y="4772"/>
                  </a:moveTo>
                  <a:cubicBezTo>
                    <a:pt x="9544" y="7408"/>
                    <a:pt x="7408" y="9544"/>
                    <a:pt x="4772" y="9544"/>
                  </a:cubicBezTo>
                  <a:cubicBezTo>
                    <a:pt x="2136" y="9544"/>
                    <a:pt x="0" y="7408"/>
                    <a:pt x="0" y="4772"/>
                  </a:cubicBezTo>
                  <a:cubicBezTo>
                    <a:pt x="0" y="2137"/>
                    <a:pt x="2136" y="0"/>
                    <a:pt x="4772" y="0"/>
                  </a:cubicBezTo>
                  <a:cubicBezTo>
                    <a:pt x="7407" y="0"/>
                    <a:pt x="9544" y="2137"/>
                    <a:pt x="9544" y="4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C333CBFC-AABD-4342-85DF-855D40E45C83}"/>
                </a:ext>
              </a:extLst>
            </p:cNvPr>
            <p:cNvSpPr/>
            <p:nvPr/>
          </p:nvSpPr>
          <p:spPr>
            <a:xfrm>
              <a:off x="6486744" y="2678954"/>
              <a:ext cx="9525" cy="9525"/>
            </a:xfrm>
            <a:custGeom>
              <a:avLst/>
              <a:gdLst>
                <a:gd name="connsiteX0" fmla="*/ 10839 w 9525"/>
                <a:gd name="connsiteY0" fmla="*/ 5420 h 9525"/>
                <a:gd name="connsiteX1" fmla="*/ 5420 w 9525"/>
                <a:gd name="connsiteY1" fmla="*/ 10839 h 9525"/>
                <a:gd name="connsiteX2" fmla="*/ 0 w 9525"/>
                <a:gd name="connsiteY2" fmla="*/ 5420 h 9525"/>
                <a:gd name="connsiteX3" fmla="*/ 5420 w 9525"/>
                <a:gd name="connsiteY3" fmla="*/ 0 h 9525"/>
                <a:gd name="connsiteX4" fmla="*/ 10839 w 9525"/>
                <a:gd name="connsiteY4" fmla="*/ 54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839" y="5420"/>
                  </a:moveTo>
                  <a:cubicBezTo>
                    <a:pt x="10839" y="8413"/>
                    <a:pt x="8413" y="10839"/>
                    <a:pt x="5420" y="10839"/>
                  </a:cubicBezTo>
                  <a:cubicBezTo>
                    <a:pt x="2426" y="10839"/>
                    <a:pt x="0" y="8413"/>
                    <a:pt x="0" y="5420"/>
                  </a:cubicBezTo>
                  <a:cubicBezTo>
                    <a:pt x="0" y="2426"/>
                    <a:pt x="2426" y="0"/>
                    <a:pt x="5420" y="0"/>
                  </a:cubicBezTo>
                  <a:cubicBezTo>
                    <a:pt x="8413" y="0"/>
                    <a:pt x="10839" y="2426"/>
                    <a:pt x="10839" y="5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47A5B9A0-21EB-44D1-B699-82A07FC2D803}"/>
                </a:ext>
              </a:extLst>
            </p:cNvPr>
            <p:cNvSpPr/>
            <p:nvPr/>
          </p:nvSpPr>
          <p:spPr>
            <a:xfrm>
              <a:off x="6438024" y="2656446"/>
              <a:ext cx="9525" cy="9525"/>
            </a:xfrm>
            <a:custGeom>
              <a:avLst/>
              <a:gdLst>
                <a:gd name="connsiteX0" fmla="*/ 3619 w 0"/>
                <a:gd name="connsiteY0" fmla="*/ 1810 h 0"/>
                <a:gd name="connsiteX1" fmla="*/ 1810 w 0"/>
                <a:gd name="connsiteY1" fmla="*/ 3619 h 0"/>
                <a:gd name="connsiteX2" fmla="*/ 0 w 0"/>
                <a:gd name="connsiteY2" fmla="*/ 1810 h 0"/>
                <a:gd name="connsiteX3" fmla="*/ 1810 w 0"/>
                <a:gd name="connsiteY3" fmla="*/ 0 h 0"/>
                <a:gd name="connsiteX4" fmla="*/ 3619 w 0"/>
                <a:gd name="connsiteY4" fmla="*/ 18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19" y="1810"/>
                  </a:moveTo>
                  <a:cubicBezTo>
                    <a:pt x="3619" y="2809"/>
                    <a:pt x="2809" y="3619"/>
                    <a:pt x="1810" y="3619"/>
                  </a:cubicBezTo>
                  <a:cubicBezTo>
                    <a:pt x="810" y="3619"/>
                    <a:pt x="0" y="2809"/>
                    <a:pt x="0" y="1810"/>
                  </a:cubicBezTo>
                  <a:cubicBezTo>
                    <a:pt x="0" y="810"/>
                    <a:pt x="810" y="0"/>
                    <a:pt x="1810" y="0"/>
                  </a:cubicBezTo>
                  <a:cubicBezTo>
                    <a:pt x="2809" y="0"/>
                    <a:pt x="3619" y="810"/>
                    <a:pt x="3619" y="1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63A00E15-DF84-48A3-8EDB-6825811B3FA1}"/>
                </a:ext>
              </a:extLst>
            </p:cNvPr>
            <p:cNvSpPr/>
            <p:nvPr/>
          </p:nvSpPr>
          <p:spPr>
            <a:xfrm>
              <a:off x="6383055" y="2632815"/>
              <a:ext cx="9525" cy="9525"/>
            </a:xfrm>
            <a:custGeom>
              <a:avLst/>
              <a:gdLst>
                <a:gd name="connsiteX0" fmla="*/ 5677 w 0"/>
                <a:gd name="connsiteY0" fmla="*/ 2838 h 0"/>
                <a:gd name="connsiteX1" fmla="*/ 2838 w 0"/>
                <a:gd name="connsiteY1" fmla="*/ 5677 h 0"/>
                <a:gd name="connsiteX2" fmla="*/ 0 w 0"/>
                <a:gd name="connsiteY2" fmla="*/ 2838 h 0"/>
                <a:gd name="connsiteX3" fmla="*/ 2838 w 0"/>
                <a:gd name="connsiteY3" fmla="*/ 0 h 0"/>
                <a:gd name="connsiteX4" fmla="*/ 5677 w 0"/>
                <a:gd name="connsiteY4" fmla="*/ 28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77" y="2838"/>
                  </a:moveTo>
                  <a:cubicBezTo>
                    <a:pt x="5677" y="4406"/>
                    <a:pt x="4406" y="5677"/>
                    <a:pt x="2838" y="5677"/>
                  </a:cubicBezTo>
                  <a:cubicBezTo>
                    <a:pt x="1271" y="5677"/>
                    <a:pt x="0" y="4406"/>
                    <a:pt x="0" y="2838"/>
                  </a:cubicBezTo>
                  <a:cubicBezTo>
                    <a:pt x="0" y="1271"/>
                    <a:pt x="1271" y="0"/>
                    <a:pt x="2838" y="0"/>
                  </a:cubicBezTo>
                  <a:cubicBezTo>
                    <a:pt x="4406" y="0"/>
                    <a:pt x="5677" y="1271"/>
                    <a:pt x="5677" y="28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02688FA7-C360-4809-A345-11450A271D57}"/>
                </a:ext>
              </a:extLst>
            </p:cNvPr>
            <p:cNvSpPr/>
            <p:nvPr/>
          </p:nvSpPr>
          <p:spPr>
            <a:xfrm>
              <a:off x="6329915" y="2616022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02E2BD30-73D5-4C2E-8421-7A5628C953F6}"/>
                </a:ext>
              </a:extLst>
            </p:cNvPr>
            <p:cNvSpPr/>
            <p:nvPr/>
          </p:nvSpPr>
          <p:spPr>
            <a:xfrm>
              <a:off x="6273870" y="2601106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6AAE449E-8DF8-4F47-B792-718E3F7709A6}"/>
                </a:ext>
              </a:extLst>
            </p:cNvPr>
            <p:cNvSpPr/>
            <p:nvPr/>
          </p:nvSpPr>
          <p:spPr>
            <a:xfrm>
              <a:off x="6216529" y="2589581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DD33FD4A-40A3-4CCA-A9AF-781B33943B85}"/>
                </a:ext>
              </a:extLst>
            </p:cNvPr>
            <p:cNvSpPr/>
            <p:nvPr/>
          </p:nvSpPr>
          <p:spPr>
            <a:xfrm>
              <a:off x="6158675" y="2581999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7FB52B02-C801-4D0C-8513-F0094A162391}"/>
                </a:ext>
              </a:extLst>
            </p:cNvPr>
            <p:cNvSpPr/>
            <p:nvPr/>
          </p:nvSpPr>
          <p:spPr>
            <a:xfrm>
              <a:off x="6100315" y="2578132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29A4108E-947C-4F30-A66D-1DBB0580264A}"/>
                </a:ext>
              </a:extLst>
            </p:cNvPr>
            <p:cNvSpPr/>
            <p:nvPr/>
          </p:nvSpPr>
          <p:spPr>
            <a:xfrm>
              <a:off x="6041831" y="2578141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741D5F94-17F2-4B19-92FA-F9B3D7E9B79E}"/>
                </a:ext>
              </a:extLst>
            </p:cNvPr>
            <p:cNvSpPr/>
            <p:nvPr/>
          </p:nvSpPr>
          <p:spPr>
            <a:xfrm>
              <a:off x="5206917" y="3273494"/>
              <a:ext cx="9525" cy="9525"/>
            </a:xfrm>
            <a:custGeom>
              <a:avLst/>
              <a:gdLst>
                <a:gd name="connsiteX0" fmla="*/ 267 w 0"/>
                <a:gd name="connsiteY0" fmla="*/ 125 h 0"/>
                <a:gd name="connsiteX1" fmla="*/ 133 w 0"/>
                <a:gd name="connsiteY1" fmla="*/ 258 h 0"/>
                <a:gd name="connsiteX2" fmla="*/ 0 w 0"/>
                <a:gd name="connsiteY2" fmla="*/ 201 h 0"/>
                <a:gd name="connsiteX3" fmla="*/ 133 w 0"/>
                <a:gd name="connsiteY3" fmla="*/ 1 h 0"/>
                <a:gd name="connsiteX4" fmla="*/ 267 w 0"/>
                <a:gd name="connsiteY4" fmla="*/ 12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25"/>
                  </a:moveTo>
                  <a:cubicBezTo>
                    <a:pt x="267" y="125"/>
                    <a:pt x="219" y="258"/>
                    <a:pt x="133" y="258"/>
                  </a:cubicBezTo>
                  <a:cubicBezTo>
                    <a:pt x="67" y="258"/>
                    <a:pt x="0" y="201"/>
                    <a:pt x="0" y="201"/>
                  </a:cubicBezTo>
                  <a:cubicBezTo>
                    <a:pt x="0" y="58"/>
                    <a:pt x="57" y="1"/>
                    <a:pt x="133" y="1"/>
                  </a:cubicBezTo>
                  <a:cubicBezTo>
                    <a:pt x="219" y="-9"/>
                    <a:pt x="267" y="58"/>
                    <a:pt x="267" y="1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663858E4-3048-46D7-B79C-6DF0D890548E}"/>
                </a:ext>
              </a:extLst>
            </p:cNvPr>
            <p:cNvSpPr/>
            <p:nvPr/>
          </p:nvSpPr>
          <p:spPr>
            <a:xfrm>
              <a:off x="5196345" y="3331016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57 h 0"/>
                <a:gd name="connsiteX2" fmla="*/ 0 w 0"/>
                <a:gd name="connsiteY2" fmla="*/ 191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133"/>
                    <a:pt x="210" y="257"/>
                    <a:pt x="133" y="257"/>
                  </a:cubicBezTo>
                  <a:cubicBezTo>
                    <a:pt x="57" y="257"/>
                    <a:pt x="0" y="191"/>
                    <a:pt x="0" y="191"/>
                  </a:cubicBezTo>
                  <a:cubicBezTo>
                    <a:pt x="0" y="57"/>
                    <a:pt x="57" y="0"/>
                    <a:pt x="133" y="0"/>
                  </a:cubicBezTo>
                  <a:cubicBezTo>
                    <a:pt x="200" y="0"/>
                    <a:pt x="267" y="57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1AD0FBBD-44F9-423F-A7F4-B0679A22E1A5}"/>
                </a:ext>
              </a:extLst>
            </p:cNvPr>
            <p:cNvSpPr/>
            <p:nvPr/>
          </p:nvSpPr>
          <p:spPr>
            <a:xfrm>
              <a:off x="5189591" y="3389109"/>
              <a:ext cx="9525" cy="9525"/>
            </a:xfrm>
            <a:custGeom>
              <a:avLst/>
              <a:gdLst>
                <a:gd name="connsiteX0" fmla="*/ 257 w 0"/>
                <a:gd name="connsiteY0" fmla="*/ 133 h 0"/>
                <a:gd name="connsiteX1" fmla="*/ 133 w 0"/>
                <a:gd name="connsiteY1" fmla="*/ 25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5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33"/>
                  </a:moveTo>
                  <a:cubicBezTo>
                    <a:pt x="257" y="191"/>
                    <a:pt x="210" y="257"/>
                    <a:pt x="133" y="257"/>
                  </a:cubicBezTo>
                  <a:cubicBezTo>
                    <a:pt x="67" y="257"/>
                    <a:pt x="0" y="191"/>
                    <a:pt x="0" y="133"/>
                  </a:cubicBezTo>
                  <a:cubicBezTo>
                    <a:pt x="0" y="133"/>
                    <a:pt x="57" y="0"/>
                    <a:pt x="133" y="0"/>
                  </a:cubicBezTo>
                  <a:cubicBezTo>
                    <a:pt x="200" y="10"/>
                    <a:pt x="257" y="57"/>
                    <a:pt x="25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353D106C-0EAB-4FCC-AB9D-1FDA9BCCAE4C}"/>
                </a:ext>
              </a:extLst>
            </p:cNvPr>
            <p:cNvSpPr/>
            <p:nvPr/>
          </p:nvSpPr>
          <p:spPr>
            <a:xfrm>
              <a:off x="5186696" y="3447525"/>
              <a:ext cx="9525" cy="9525"/>
            </a:xfrm>
            <a:custGeom>
              <a:avLst/>
              <a:gdLst>
                <a:gd name="connsiteX0" fmla="*/ 257 w 0"/>
                <a:gd name="connsiteY0" fmla="*/ 115 h 0"/>
                <a:gd name="connsiteX1" fmla="*/ 124 w 0"/>
                <a:gd name="connsiteY1" fmla="*/ 268 h 0"/>
                <a:gd name="connsiteX2" fmla="*/ 0 w 0"/>
                <a:gd name="connsiteY2" fmla="*/ 201 h 0"/>
                <a:gd name="connsiteX3" fmla="*/ 124 w 0"/>
                <a:gd name="connsiteY3" fmla="*/ 1 h 0"/>
                <a:gd name="connsiteX4" fmla="*/ 257 w 0"/>
                <a:gd name="connsiteY4" fmla="*/ 11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15"/>
                  </a:moveTo>
                  <a:cubicBezTo>
                    <a:pt x="257" y="115"/>
                    <a:pt x="200" y="268"/>
                    <a:pt x="124" y="268"/>
                  </a:cubicBezTo>
                  <a:cubicBezTo>
                    <a:pt x="48" y="268"/>
                    <a:pt x="0" y="201"/>
                    <a:pt x="0" y="201"/>
                  </a:cubicBezTo>
                  <a:cubicBezTo>
                    <a:pt x="0" y="58"/>
                    <a:pt x="48" y="1"/>
                    <a:pt x="124" y="1"/>
                  </a:cubicBezTo>
                  <a:cubicBezTo>
                    <a:pt x="200" y="-9"/>
                    <a:pt x="257" y="58"/>
                    <a:pt x="257" y="1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15105660-8021-453F-B80B-ED360548546D}"/>
                </a:ext>
              </a:extLst>
            </p:cNvPr>
            <p:cNvSpPr/>
            <p:nvPr/>
          </p:nvSpPr>
          <p:spPr>
            <a:xfrm>
              <a:off x="5187525" y="3505876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53854C89-6518-44AC-B0D3-6972EAB90F4F}"/>
                </a:ext>
              </a:extLst>
            </p:cNvPr>
            <p:cNvSpPr/>
            <p:nvPr/>
          </p:nvSpPr>
          <p:spPr>
            <a:xfrm>
              <a:off x="5192344" y="3564160"/>
              <a:ext cx="9525" cy="9525"/>
            </a:xfrm>
            <a:custGeom>
              <a:avLst/>
              <a:gdLst>
                <a:gd name="connsiteX0" fmla="*/ 533 w 0"/>
                <a:gd name="connsiteY0" fmla="*/ 267 h 0"/>
                <a:gd name="connsiteX1" fmla="*/ 267 w 0"/>
                <a:gd name="connsiteY1" fmla="*/ 533 h 0"/>
                <a:gd name="connsiteX2" fmla="*/ 0 w 0"/>
                <a:gd name="connsiteY2" fmla="*/ 267 h 0"/>
                <a:gd name="connsiteX3" fmla="*/ 267 w 0"/>
                <a:gd name="connsiteY3" fmla="*/ 0 h 0"/>
                <a:gd name="connsiteX4" fmla="*/ 533 w 0"/>
                <a:gd name="connsiteY4" fmla="*/ 2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33" y="267"/>
                  </a:moveTo>
                  <a:cubicBezTo>
                    <a:pt x="533" y="414"/>
                    <a:pt x="414" y="533"/>
                    <a:pt x="267" y="533"/>
                  </a:cubicBezTo>
                  <a:cubicBezTo>
                    <a:pt x="119" y="533"/>
                    <a:pt x="0" y="414"/>
                    <a:pt x="0" y="267"/>
                  </a:cubicBezTo>
                  <a:cubicBezTo>
                    <a:pt x="0" y="119"/>
                    <a:pt x="119" y="0"/>
                    <a:pt x="267" y="0"/>
                  </a:cubicBezTo>
                  <a:cubicBezTo>
                    <a:pt x="414" y="0"/>
                    <a:pt x="533" y="119"/>
                    <a:pt x="533" y="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2C5A29FA-A35E-483C-AFBB-4C7C6584397F}"/>
                </a:ext>
              </a:extLst>
            </p:cNvPr>
            <p:cNvSpPr/>
            <p:nvPr/>
          </p:nvSpPr>
          <p:spPr>
            <a:xfrm>
              <a:off x="5200517" y="3621500"/>
              <a:ext cx="9525" cy="9525"/>
            </a:xfrm>
            <a:custGeom>
              <a:avLst/>
              <a:gdLst>
                <a:gd name="connsiteX0" fmla="*/ 1543 w 0"/>
                <a:gd name="connsiteY0" fmla="*/ 772 h 0"/>
                <a:gd name="connsiteX1" fmla="*/ 772 w 0"/>
                <a:gd name="connsiteY1" fmla="*/ 1543 h 0"/>
                <a:gd name="connsiteX2" fmla="*/ 0 w 0"/>
                <a:gd name="connsiteY2" fmla="*/ 772 h 0"/>
                <a:gd name="connsiteX3" fmla="*/ 772 w 0"/>
                <a:gd name="connsiteY3" fmla="*/ 0 h 0"/>
                <a:gd name="connsiteX4" fmla="*/ 1543 w 0"/>
                <a:gd name="connsiteY4" fmla="*/ 7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2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8"/>
                    <a:pt x="0" y="772"/>
                  </a:cubicBezTo>
                  <a:cubicBezTo>
                    <a:pt x="0" y="345"/>
                    <a:pt x="345" y="0"/>
                    <a:pt x="772" y="0"/>
                  </a:cubicBezTo>
                  <a:cubicBezTo>
                    <a:pt x="1198" y="0"/>
                    <a:pt x="1543" y="346"/>
                    <a:pt x="1543" y="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275A6CE6-BA19-4D1D-84E6-4306E5C8C0B3}"/>
                </a:ext>
              </a:extLst>
            </p:cNvPr>
            <p:cNvSpPr/>
            <p:nvPr/>
          </p:nvSpPr>
          <p:spPr>
            <a:xfrm>
              <a:off x="5212604" y="3678250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A1F116AB-D9D3-4E20-9C96-3C2C9E4ED98B}"/>
                </a:ext>
              </a:extLst>
            </p:cNvPr>
            <p:cNvSpPr/>
            <p:nvPr/>
          </p:nvSpPr>
          <p:spPr>
            <a:xfrm>
              <a:off x="5229606" y="3735210"/>
              <a:ext cx="9525" cy="9525"/>
            </a:xfrm>
            <a:custGeom>
              <a:avLst/>
              <a:gdLst>
                <a:gd name="connsiteX0" fmla="*/ 781 w 0"/>
                <a:gd name="connsiteY0" fmla="*/ 390 h 0"/>
                <a:gd name="connsiteX1" fmla="*/ 391 w 0"/>
                <a:gd name="connsiteY1" fmla="*/ 781 h 0"/>
                <a:gd name="connsiteX2" fmla="*/ 0 w 0"/>
                <a:gd name="connsiteY2" fmla="*/ 390 h 0"/>
                <a:gd name="connsiteX3" fmla="*/ 391 w 0"/>
                <a:gd name="connsiteY3" fmla="*/ 0 h 0"/>
                <a:gd name="connsiteX4" fmla="*/ 781 w 0"/>
                <a:gd name="connsiteY4" fmla="*/ 39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0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0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08CC466E-6CEF-456F-9077-7AF71BA9E087}"/>
                </a:ext>
              </a:extLst>
            </p:cNvPr>
            <p:cNvSpPr/>
            <p:nvPr/>
          </p:nvSpPr>
          <p:spPr>
            <a:xfrm>
              <a:off x="5249247" y="3789959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9A32D361-2573-4DDA-9CA3-44C282304932}"/>
                </a:ext>
              </a:extLst>
            </p:cNvPr>
            <p:cNvSpPr/>
            <p:nvPr/>
          </p:nvSpPr>
          <p:spPr>
            <a:xfrm>
              <a:off x="5273126" y="3843909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9ABF2D3C-57B9-4689-AC3D-D28A7AF065D2}"/>
                </a:ext>
              </a:extLst>
            </p:cNvPr>
            <p:cNvSpPr/>
            <p:nvPr/>
          </p:nvSpPr>
          <p:spPr>
            <a:xfrm>
              <a:off x="5299720" y="3895411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6311E87B-576B-4F90-AA47-39579043C78B}"/>
                </a:ext>
              </a:extLst>
            </p:cNvPr>
            <p:cNvSpPr/>
            <p:nvPr/>
          </p:nvSpPr>
          <p:spPr>
            <a:xfrm>
              <a:off x="5330076" y="3945398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8BA70576-BF36-43BE-8215-3B71A34F8ED5}"/>
                </a:ext>
              </a:extLst>
            </p:cNvPr>
            <p:cNvSpPr/>
            <p:nvPr/>
          </p:nvSpPr>
          <p:spPr>
            <a:xfrm>
              <a:off x="5363413" y="3993032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A55F266C-1E6D-48DE-AF6D-875CE77BBF7B}"/>
                </a:ext>
              </a:extLst>
            </p:cNvPr>
            <p:cNvSpPr/>
            <p:nvPr/>
          </p:nvSpPr>
          <p:spPr>
            <a:xfrm>
              <a:off x="5398675" y="4037171"/>
              <a:ext cx="9525" cy="9525"/>
            </a:xfrm>
            <a:custGeom>
              <a:avLst/>
              <a:gdLst>
                <a:gd name="connsiteX0" fmla="*/ 4648 w 0"/>
                <a:gd name="connsiteY0" fmla="*/ 2324 h 0"/>
                <a:gd name="connsiteX1" fmla="*/ 2324 w 0"/>
                <a:gd name="connsiteY1" fmla="*/ 4648 h 0"/>
                <a:gd name="connsiteX2" fmla="*/ 0 w 0"/>
                <a:gd name="connsiteY2" fmla="*/ 2324 h 0"/>
                <a:gd name="connsiteX3" fmla="*/ 2324 w 0"/>
                <a:gd name="connsiteY3" fmla="*/ 0 h 0"/>
                <a:gd name="connsiteX4" fmla="*/ 4648 w 0"/>
                <a:gd name="connsiteY4" fmla="*/ 23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648" y="2324"/>
                  </a:moveTo>
                  <a:cubicBezTo>
                    <a:pt x="4648" y="3608"/>
                    <a:pt x="3608" y="4648"/>
                    <a:pt x="2324" y="4648"/>
                  </a:cubicBezTo>
                  <a:cubicBezTo>
                    <a:pt x="1040" y="4648"/>
                    <a:pt x="0" y="3608"/>
                    <a:pt x="0" y="2324"/>
                  </a:cubicBezTo>
                  <a:cubicBezTo>
                    <a:pt x="0" y="1041"/>
                    <a:pt x="1040" y="0"/>
                    <a:pt x="2324" y="0"/>
                  </a:cubicBezTo>
                  <a:cubicBezTo>
                    <a:pt x="3608" y="0"/>
                    <a:pt x="4648" y="1040"/>
                    <a:pt x="4648" y="23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512696F2-4819-4476-B47E-5F49CDB230EA}"/>
                </a:ext>
              </a:extLst>
            </p:cNvPr>
            <p:cNvSpPr/>
            <p:nvPr/>
          </p:nvSpPr>
          <p:spPr>
            <a:xfrm>
              <a:off x="5439708" y="4081615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4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81CD67A2-F4F6-4693-9402-3F4EF7E9D43F}"/>
                </a:ext>
              </a:extLst>
            </p:cNvPr>
            <p:cNvSpPr/>
            <p:nvPr/>
          </p:nvSpPr>
          <p:spPr>
            <a:xfrm>
              <a:off x="5481818" y="4121677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95B4F455-A5A1-4709-A080-279B337D8AEB}"/>
                </a:ext>
              </a:extLst>
            </p:cNvPr>
            <p:cNvSpPr/>
            <p:nvPr/>
          </p:nvSpPr>
          <p:spPr>
            <a:xfrm>
              <a:off x="5526643" y="4158977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10365ED4-03E1-4CE3-A1C2-FD0CBE62C854}"/>
                </a:ext>
              </a:extLst>
            </p:cNvPr>
            <p:cNvSpPr/>
            <p:nvPr/>
          </p:nvSpPr>
          <p:spPr>
            <a:xfrm>
              <a:off x="5571239" y="4190648"/>
              <a:ext cx="9525" cy="9525"/>
            </a:xfrm>
            <a:custGeom>
              <a:avLst/>
              <a:gdLst>
                <a:gd name="connsiteX0" fmla="*/ 8001 w 0"/>
                <a:gd name="connsiteY0" fmla="*/ 4000 h 0"/>
                <a:gd name="connsiteX1" fmla="*/ 4001 w 0"/>
                <a:gd name="connsiteY1" fmla="*/ 8001 h 0"/>
                <a:gd name="connsiteX2" fmla="*/ 0 w 0"/>
                <a:gd name="connsiteY2" fmla="*/ 4000 h 0"/>
                <a:gd name="connsiteX3" fmla="*/ 4001 w 0"/>
                <a:gd name="connsiteY3" fmla="*/ 0 h 0"/>
                <a:gd name="connsiteX4" fmla="*/ 8001 w 0"/>
                <a:gd name="connsiteY4" fmla="*/ 40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001" y="4000"/>
                  </a:moveTo>
                  <a:cubicBezTo>
                    <a:pt x="8001" y="6210"/>
                    <a:pt x="6210" y="8001"/>
                    <a:pt x="4001" y="8001"/>
                  </a:cubicBezTo>
                  <a:cubicBezTo>
                    <a:pt x="1791" y="8001"/>
                    <a:pt x="0" y="6210"/>
                    <a:pt x="0" y="4000"/>
                  </a:cubicBezTo>
                  <a:cubicBezTo>
                    <a:pt x="0" y="1791"/>
                    <a:pt x="1791" y="0"/>
                    <a:pt x="4001" y="0"/>
                  </a:cubicBezTo>
                  <a:cubicBezTo>
                    <a:pt x="6210" y="0"/>
                    <a:pt x="8001" y="1791"/>
                    <a:pt x="8001" y="40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437BB518-B331-4A3B-AE36-C178564BAA77}"/>
                </a:ext>
              </a:extLst>
            </p:cNvPr>
            <p:cNvSpPr/>
            <p:nvPr/>
          </p:nvSpPr>
          <p:spPr>
            <a:xfrm>
              <a:off x="5619960" y="4221051"/>
              <a:ext cx="9525" cy="9525"/>
            </a:xfrm>
            <a:custGeom>
              <a:avLst/>
              <a:gdLst>
                <a:gd name="connsiteX0" fmla="*/ 9544 w 9525"/>
                <a:gd name="connsiteY0" fmla="*/ 4772 h 9525"/>
                <a:gd name="connsiteX1" fmla="*/ 4772 w 9525"/>
                <a:gd name="connsiteY1" fmla="*/ 9544 h 9525"/>
                <a:gd name="connsiteX2" fmla="*/ 0 w 9525"/>
                <a:gd name="connsiteY2" fmla="*/ 4772 h 9525"/>
                <a:gd name="connsiteX3" fmla="*/ 4772 w 9525"/>
                <a:gd name="connsiteY3" fmla="*/ 0 h 9525"/>
                <a:gd name="connsiteX4" fmla="*/ 9544 w 9525"/>
                <a:gd name="connsiteY4" fmla="*/ 47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544" y="4772"/>
                  </a:moveTo>
                  <a:cubicBezTo>
                    <a:pt x="9544" y="7408"/>
                    <a:pt x="7408" y="9544"/>
                    <a:pt x="4772" y="9544"/>
                  </a:cubicBezTo>
                  <a:cubicBezTo>
                    <a:pt x="2137" y="9544"/>
                    <a:pt x="0" y="7408"/>
                    <a:pt x="0" y="4772"/>
                  </a:cubicBezTo>
                  <a:cubicBezTo>
                    <a:pt x="0" y="2137"/>
                    <a:pt x="2137" y="0"/>
                    <a:pt x="4772" y="0"/>
                  </a:cubicBezTo>
                  <a:cubicBezTo>
                    <a:pt x="7408" y="0"/>
                    <a:pt x="9544" y="2136"/>
                    <a:pt x="9544" y="4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52761A79-19C8-4BA8-9514-019492BB49A2}"/>
                </a:ext>
              </a:extLst>
            </p:cNvPr>
            <p:cNvSpPr/>
            <p:nvPr/>
          </p:nvSpPr>
          <p:spPr>
            <a:xfrm>
              <a:off x="5671261" y="4248760"/>
              <a:ext cx="9525" cy="9525"/>
            </a:xfrm>
            <a:custGeom>
              <a:avLst/>
              <a:gdLst>
                <a:gd name="connsiteX0" fmla="*/ 9811 w 9525"/>
                <a:gd name="connsiteY0" fmla="*/ 4905 h 9525"/>
                <a:gd name="connsiteX1" fmla="*/ 4905 w 9525"/>
                <a:gd name="connsiteY1" fmla="*/ 9811 h 9525"/>
                <a:gd name="connsiteX2" fmla="*/ 0 w 9525"/>
                <a:gd name="connsiteY2" fmla="*/ 4905 h 9525"/>
                <a:gd name="connsiteX3" fmla="*/ 4905 w 9525"/>
                <a:gd name="connsiteY3" fmla="*/ 0 h 9525"/>
                <a:gd name="connsiteX4" fmla="*/ 9811 w 9525"/>
                <a:gd name="connsiteY4" fmla="*/ 490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811" y="4905"/>
                  </a:moveTo>
                  <a:cubicBezTo>
                    <a:pt x="9811" y="7614"/>
                    <a:pt x="7615" y="9811"/>
                    <a:pt x="4905" y="9811"/>
                  </a:cubicBezTo>
                  <a:cubicBezTo>
                    <a:pt x="2196" y="9811"/>
                    <a:pt x="0" y="7614"/>
                    <a:pt x="0" y="4905"/>
                  </a:cubicBezTo>
                  <a:cubicBezTo>
                    <a:pt x="0" y="2196"/>
                    <a:pt x="2196" y="0"/>
                    <a:pt x="4905" y="0"/>
                  </a:cubicBezTo>
                  <a:cubicBezTo>
                    <a:pt x="7615" y="0"/>
                    <a:pt x="9811" y="2196"/>
                    <a:pt x="9811" y="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04EF3394-D55F-4FED-BDC1-29B3DED1D06D}"/>
                </a:ext>
              </a:extLst>
            </p:cNvPr>
            <p:cNvSpPr/>
            <p:nvPr/>
          </p:nvSpPr>
          <p:spPr>
            <a:xfrm>
              <a:off x="5724039" y="4272753"/>
              <a:ext cx="9525" cy="9525"/>
            </a:xfrm>
            <a:custGeom>
              <a:avLst/>
              <a:gdLst>
                <a:gd name="connsiteX0" fmla="*/ 10592 w 9525"/>
                <a:gd name="connsiteY0" fmla="*/ 5296 h 9525"/>
                <a:gd name="connsiteX1" fmla="*/ 5296 w 9525"/>
                <a:gd name="connsiteY1" fmla="*/ 10592 h 9525"/>
                <a:gd name="connsiteX2" fmla="*/ 0 w 9525"/>
                <a:gd name="connsiteY2" fmla="*/ 5296 h 9525"/>
                <a:gd name="connsiteX3" fmla="*/ 5296 w 9525"/>
                <a:gd name="connsiteY3" fmla="*/ 0 h 9525"/>
                <a:gd name="connsiteX4" fmla="*/ 10592 w 9525"/>
                <a:gd name="connsiteY4" fmla="*/ 52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592" y="5296"/>
                  </a:moveTo>
                  <a:cubicBezTo>
                    <a:pt x="10592" y="8221"/>
                    <a:pt x="8221" y="10592"/>
                    <a:pt x="5296" y="10592"/>
                  </a:cubicBezTo>
                  <a:cubicBezTo>
                    <a:pt x="2371" y="10592"/>
                    <a:pt x="0" y="8221"/>
                    <a:pt x="0" y="5296"/>
                  </a:cubicBezTo>
                  <a:cubicBezTo>
                    <a:pt x="0" y="2371"/>
                    <a:pt x="2371" y="0"/>
                    <a:pt x="5296" y="0"/>
                  </a:cubicBezTo>
                  <a:cubicBezTo>
                    <a:pt x="8221" y="0"/>
                    <a:pt x="10592" y="2371"/>
                    <a:pt x="10592" y="5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BA15F8DD-6D1D-4118-A010-F3A4AAE0036F}"/>
                </a:ext>
              </a:extLst>
            </p:cNvPr>
            <p:cNvSpPr/>
            <p:nvPr/>
          </p:nvSpPr>
          <p:spPr>
            <a:xfrm>
              <a:off x="5778703" y="4293556"/>
              <a:ext cx="9525" cy="9525"/>
            </a:xfrm>
            <a:custGeom>
              <a:avLst/>
              <a:gdLst>
                <a:gd name="connsiteX0" fmla="*/ 10592 w 9525"/>
                <a:gd name="connsiteY0" fmla="*/ 5296 h 9525"/>
                <a:gd name="connsiteX1" fmla="*/ 5296 w 9525"/>
                <a:gd name="connsiteY1" fmla="*/ 10592 h 9525"/>
                <a:gd name="connsiteX2" fmla="*/ 0 w 9525"/>
                <a:gd name="connsiteY2" fmla="*/ 5296 h 9525"/>
                <a:gd name="connsiteX3" fmla="*/ 5296 w 9525"/>
                <a:gd name="connsiteY3" fmla="*/ 0 h 9525"/>
                <a:gd name="connsiteX4" fmla="*/ 10592 w 9525"/>
                <a:gd name="connsiteY4" fmla="*/ 52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592" y="5296"/>
                  </a:moveTo>
                  <a:cubicBezTo>
                    <a:pt x="10592" y="8221"/>
                    <a:pt x="8221" y="10592"/>
                    <a:pt x="5296" y="10592"/>
                  </a:cubicBezTo>
                  <a:cubicBezTo>
                    <a:pt x="2371" y="10592"/>
                    <a:pt x="0" y="8221"/>
                    <a:pt x="0" y="5296"/>
                  </a:cubicBezTo>
                  <a:cubicBezTo>
                    <a:pt x="0" y="2371"/>
                    <a:pt x="2371" y="0"/>
                    <a:pt x="5296" y="0"/>
                  </a:cubicBezTo>
                  <a:cubicBezTo>
                    <a:pt x="8221" y="0"/>
                    <a:pt x="10592" y="2371"/>
                    <a:pt x="10592" y="5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8FBDA28E-D82F-421E-AC4D-AC61AC33A420}"/>
                </a:ext>
              </a:extLst>
            </p:cNvPr>
            <p:cNvSpPr/>
            <p:nvPr/>
          </p:nvSpPr>
          <p:spPr>
            <a:xfrm>
              <a:off x="5834367" y="4310444"/>
              <a:ext cx="9525" cy="9525"/>
            </a:xfrm>
            <a:custGeom>
              <a:avLst/>
              <a:gdLst>
                <a:gd name="connsiteX0" fmla="*/ 11106 w 9525"/>
                <a:gd name="connsiteY0" fmla="*/ 5553 h 9525"/>
                <a:gd name="connsiteX1" fmla="*/ 5553 w 9525"/>
                <a:gd name="connsiteY1" fmla="*/ 11106 h 9525"/>
                <a:gd name="connsiteX2" fmla="*/ 0 w 9525"/>
                <a:gd name="connsiteY2" fmla="*/ 5553 h 9525"/>
                <a:gd name="connsiteX3" fmla="*/ 5553 w 9525"/>
                <a:gd name="connsiteY3" fmla="*/ 0 h 9525"/>
                <a:gd name="connsiteX4" fmla="*/ 11106 w 9525"/>
                <a:gd name="connsiteY4" fmla="*/ 55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106" y="5553"/>
                  </a:moveTo>
                  <a:cubicBezTo>
                    <a:pt x="11106" y="8620"/>
                    <a:pt x="8620" y="11106"/>
                    <a:pt x="5553" y="11106"/>
                  </a:cubicBezTo>
                  <a:cubicBezTo>
                    <a:pt x="2486" y="11106"/>
                    <a:pt x="0" y="8620"/>
                    <a:pt x="0" y="5553"/>
                  </a:cubicBezTo>
                  <a:cubicBezTo>
                    <a:pt x="0" y="2486"/>
                    <a:pt x="2486" y="0"/>
                    <a:pt x="5553" y="0"/>
                  </a:cubicBezTo>
                  <a:cubicBezTo>
                    <a:pt x="8620" y="0"/>
                    <a:pt x="11106" y="2486"/>
                    <a:pt x="11106" y="5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F94A5679-3667-4C1F-8E81-68B94822CBA0}"/>
                </a:ext>
              </a:extLst>
            </p:cNvPr>
            <p:cNvSpPr/>
            <p:nvPr/>
          </p:nvSpPr>
          <p:spPr>
            <a:xfrm>
              <a:off x="5890774" y="4323359"/>
              <a:ext cx="9525" cy="9525"/>
            </a:xfrm>
            <a:custGeom>
              <a:avLst/>
              <a:gdLst>
                <a:gd name="connsiteX0" fmla="*/ 12135 w 9525"/>
                <a:gd name="connsiteY0" fmla="*/ 6067 h 9525"/>
                <a:gd name="connsiteX1" fmla="*/ 6067 w 9525"/>
                <a:gd name="connsiteY1" fmla="*/ 12135 h 9525"/>
                <a:gd name="connsiteX2" fmla="*/ 0 w 9525"/>
                <a:gd name="connsiteY2" fmla="*/ 6067 h 9525"/>
                <a:gd name="connsiteX3" fmla="*/ 6067 w 9525"/>
                <a:gd name="connsiteY3" fmla="*/ 0 h 9525"/>
                <a:gd name="connsiteX4" fmla="*/ 12135 w 9525"/>
                <a:gd name="connsiteY4" fmla="*/ 60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135" y="6067"/>
                  </a:moveTo>
                  <a:cubicBezTo>
                    <a:pt x="12135" y="9418"/>
                    <a:pt x="9418" y="12135"/>
                    <a:pt x="6067" y="12135"/>
                  </a:cubicBezTo>
                  <a:cubicBezTo>
                    <a:pt x="2716" y="12135"/>
                    <a:pt x="0" y="9418"/>
                    <a:pt x="0" y="6067"/>
                  </a:cubicBezTo>
                  <a:cubicBezTo>
                    <a:pt x="0" y="2717"/>
                    <a:pt x="2716" y="0"/>
                    <a:pt x="6067" y="0"/>
                  </a:cubicBezTo>
                  <a:cubicBezTo>
                    <a:pt x="9418" y="0"/>
                    <a:pt x="12135" y="2717"/>
                    <a:pt x="12135" y="6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3294DCBE-B819-472B-BAC3-DDEE651903DA}"/>
                </a:ext>
              </a:extLst>
            </p:cNvPr>
            <p:cNvSpPr/>
            <p:nvPr/>
          </p:nvSpPr>
          <p:spPr>
            <a:xfrm>
              <a:off x="5948086" y="4332599"/>
              <a:ext cx="9525" cy="9525"/>
            </a:xfrm>
            <a:custGeom>
              <a:avLst/>
              <a:gdLst>
                <a:gd name="connsiteX0" fmla="*/ 12897 w 9525"/>
                <a:gd name="connsiteY0" fmla="*/ 6448 h 9525"/>
                <a:gd name="connsiteX1" fmla="*/ 6448 w 9525"/>
                <a:gd name="connsiteY1" fmla="*/ 12897 h 9525"/>
                <a:gd name="connsiteX2" fmla="*/ 0 w 9525"/>
                <a:gd name="connsiteY2" fmla="*/ 6448 h 9525"/>
                <a:gd name="connsiteX3" fmla="*/ 6448 w 9525"/>
                <a:gd name="connsiteY3" fmla="*/ 0 h 9525"/>
                <a:gd name="connsiteX4" fmla="*/ 12897 w 9525"/>
                <a:gd name="connsiteY4" fmla="*/ 644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897" y="6448"/>
                  </a:moveTo>
                  <a:cubicBezTo>
                    <a:pt x="12897" y="10010"/>
                    <a:pt x="10010" y="12897"/>
                    <a:pt x="6448" y="12897"/>
                  </a:cubicBezTo>
                  <a:cubicBezTo>
                    <a:pt x="2887" y="12897"/>
                    <a:pt x="0" y="10010"/>
                    <a:pt x="0" y="6448"/>
                  </a:cubicBezTo>
                  <a:cubicBezTo>
                    <a:pt x="0" y="2887"/>
                    <a:pt x="2887" y="0"/>
                    <a:pt x="6448" y="0"/>
                  </a:cubicBezTo>
                  <a:cubicBezTo>
                    <a:pt x="10010" y="0"/>
                    <a:pt x="12897" y="2887"/>
                    <a:pt x="12897" y="6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4C70F43E-F52D-46D1-AA5C-7E4CAE0259EE}"/>
                </a:ext>
              </a:extLst>
            </p:cNvPr>
            <p:cNvSpPr/>
            <p:nvPr/>
          </p:nvSpPr>
          <p:spPr>
            <a:xfrm>
              <a:off x="6004874" y="4336980"/>
              <a:ext cx="9525" cy="9525"/>
            </a:xfrm>
            <a:custGeom>
              <a:avLst/>
              <a:gdLst>
                <a:gd name="connsiteX0" fmla="*/ 15735 w 9525"/>
                <a:gd name="connsiteY0" fmla="*/ 7868 h 9525"/>
                <a:gd name="connsiteX1" fmla="*/ 7868 w 9525"/>
                <a:gd name="connsiteY1" fmla="*/ 15735 h 9525"/>
                <a:gd name="connsiteX2" fmla="*/ 0 w 9525"/>
                <a:gd name="connsiteY2" fmla="*/ 7868 h 9525"/>
                <a:gd name="connsiteX3" fmla="*/ 7868 w 9525"/>
                <a:gd name="connsiteY3" fmla="*/ 0 h 9525"/>
                <a:gd name="connsiteX4" fmla="*/ 15735 w 9525"/>
                <a:gd name="connsiteY4" fmla="*/ 786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5735" y="7868"/>
                  </a:moveTo>
                  <a:cubicBezTo>
                    <a:pt x="15735" y="12213"/>
                    <a:pt x="12213" y="15735"/>
                    <a:pt x="7868" y="15735"/>
                  </a:cubicBezTo>
                  <a:cubicBezTo>
                    <a:pt x="3522" y="15735"/>
                    <a:pt x="0" y="12213"/>
                    <a:pt x="0" y="7868"/>
                  </a:cubicBezTo>
                  <a:cubicBezTo>
                    <a:pt x="0" y="3522"/>
                    <a:pt x="3522" y="0"/>
                    <a:pt x="7868" y="0"/>
                  </a:cubicBezTo>
                  <a:cubicBezTo>
                    <a:pt x="12213" y="0"/>
                    <a:pt x="15735" y="3522"/>
                    <a:pt x="15735" y="78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0603833F-9612-4FCA-A204-1E46982B75FE}"/>
                </a:ext>
              </a:extLst>
            </p:cNvPr>
            <p:cNvSpPr/>
            <p:nvPr/>
          </p:nvSpPr>
          <p:spPr>
            <a:xfrm>
              <a:off x="6062424" y="4384558"/>
              <a:ext cx="9525" cy="9525"/>
            </a:xfrm>
            <a:custGeom>
              <a:avLst/>
              <a:gdLst>
                <a:gd name="connsiteX0" fmla="*/ 17545 w 9525"/>
                <a:gd name="connsiteY0" fmla="*/ 8773 h 9525"/>
                <a:gd name="connsiteX1" fmla="*/ 8772 w 9525"/>
                <a:gd name="connsiteY1" fmla="*/ 17545 h 9525"/>
                <a:gd name="connsiteX2" fmla="*/ 0 w 9525"/>
                <a:gd name="connsiteY2" fmla="*/ 8773 h 9525"/>
                <a:gd name="connsiteX3" fmla="*/ 8772 w 9525"/>
                <a:gd name="connsiteY3" fmla="*/ 0 h 9525"/>
                <a:gd name="connsiteX4" fmla="*/ 17545 w 9525"/>
                <a:gd name="connsiteY4" fmla="*/ 877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545" y="8773"/>
                  </a:moveTo>
                  <a:cubicBezTo>
                    <a:pt x="17545" y="13617"/>
                    <a:pt x="13618" y="17545"/>
                    <a:pt x="8772" y="17545"/>
                  </a:cubicBezTo>
                  <a:cubicBezTo>
                    <a:pt x="3928" y="17545"/>
                    <a:pt x="0" y="13618"/>
                    <a:pt x="0" y="8773"/>
                  </a:cubicBezTo>
                  <a:cubicBezTo>
                    <a:pt x="0" y="3928"/>
                    <a:pt x="3927" y="0"/>
                    <a:pt x="8772" y="0"/>
                  </a:cubicBezTo>
                  <a:cubicBezTo>
                    <a:pt x="13617" y="0"/>
                    <a:pt x="17545" y="3928"/>
                    <a:pt x="17545" y="87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4852371A-CAE9-4FD9-85BF-C40D2D2DD65F}"/>
                </a:ext>
              </a:extLst>
            </p:cNvPr>
            <p:cNvSpPr/>
            <p:nvPr/>
          </p:nvSpPr>
          <p:spPr>
            <a:xfrm>
              <a:off x="6117650" y="4379481"/>
              <a:ext cx="19050" cy="19050"/>
            </a:xfrm>
            <a:custGeom>
              <a:avLst/>
              <a:gdLst>
                <a:gd name="connsiteX0" fmla="*/ 24022 w 19050"/>
                <a:gd name="connsiteY0" fmla="*/ 12011 h 19050"/>
                <a:gd name="connsiteX1" fmla="*/ 12011 w 19050"/>
                <a:gd name="connsiteY1" fmla="*/ 24022 h 19050"/>
                <a:gd name="connsiteX2" fmla="*/ 0 w 19050"/>
                <a:gd name="connsiteY2" fmla="*/ 12011 h 19050"/>
                <a:gd name="connsiteX3" fmla="*/ 12011 w 19050"/>
                <a:gd name="connsiteY3" fmla="*/ 0 h 19050"/>
                <a:gd name="connsiteX4" fmla="*/ 24022 w 19050"/>
                <a:gd name="connsiteY4" fmla="*/ 120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022" y="12011"/>
                  </a:moveTo>
                  <a:cubicBezTo>
                    <a:pt x="24022" y="18644"/>
                    <a:pt x="18644" y="24022"/>
                    <a:pt x="12011" y="24022"/>
                  </a:cubicBezTo>
                  <a:cubicBezTo>
                    <a:pt x="5378" y="24022"/>
                    <a:pt x="0" y="18644"/>
                    <a:pt x="0" y="12011"/>
                  </a:cubicBezTo>
                  <a:cubicBezTo>
                    <a:pt x="0" y="5378"/>
                    <a:pt x="5378" y="0"/>
                    <a:pt x="12011" y="0"/>
                  </a:cubicBezTo>
                  <a:cubicBezTo>
                    <a:pt x="18644" y="0"/>
                    <a:pt x="24022" y="5378"/>
                    <a:pt x="24022" y="120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E08974CA-DA40-4321-A911-F4F3B691BE61}"/>
                </a:ext>
              </a:extLst>
            </p:cNvPr>
            <p:cNvSpPr/>
            <p:nvPr/>
          </p:nvSpPr>
          <p:spPr>
            <a:xfrm>
              <a:off x="6179877" y="4377976"/>
              <a:ext cx="9525" cy="9525"/>
            </a:xfrm>
            <a:custGeom>
              <a:avLst/>
              <a:gdLst>
                <a:gd name="connsiteX0" fmla="*/ 16021 w 9525"/>
                <a:gd name="connsiteY0" fmla="*/ 8010 h 9525"/>
                <a:gd name="connsiteX1" fmla="*/ 8011 w 9525"/>
                <a:gd name="connsiteY1" fmla="*/ 16021 h 9525"/>
                <a:gd name="connsiteX2" fmla="*/ 0 w 9525"/>
                <a:gd name="connsiteY2" fmla="*/ 8010 h 9525"/>
                <a:gd name="connsiteX3" fmla="*/ 8011 w 9525"/>
                <a:gd name="connsiteY3" fmla="*/ 0 h 9525"/>
                <a:gd name="connsiteX4" fmla="*/ 16021 w 9525"/>
                <a:gd name="connsiteY4" fmla="*/ 80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021" y="8010"/>
                  </a:moveTo>
                  <a:cubicBezTo>
                    <a:pt x="16021" y="12435"/>
                    <a:pt x="12435" y="16021"/>
                    <a:pt x="8011" y="16021"/>
                  </a:cubicBezTo>
                  <a:cubicBezTo>
                    <a:pt x="3586" y="16021"/>
                    <a:pt x="0" y="12435"/>
                    <a:pt x="0" y="8010"/>
                  </a:cubicBezTo>
                  <a:cubicBezTo>
                    <a:pt x="0" y="3586"/>
                    <a:pt x="3586" y="0"/>
                    <a:pt x="8011" y="0"/>
                  </a:cubicBezTo>
                  <a:cubicBezTo>
                    <a:pt x="12435" y="0"/>
                    <a:pt x="16021" y="3586"/>
                    <a:pt x="16021" y="80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B1DE002A-7770-4CDF-84F0-B3A10419CFC7}"/>
                </a:ext>
              </a:extLst>
            </p:cNvPr>
            <p:cNvSpPr/>
            <p:nvPr/>
          </p:nvSpPr>
          <p:spPr>
            <a:xfrm>
              <a:off x="6238951" y="4370118"/>
              <a:ext cx="9525" cy="9525"/>
            </a:xfrm>
            <a:custGeom>
              <a:avLst/>
              <a:gdLst>
                <a:gd name="connsiteX0" fmla="*/ 13430 w 9525"/>
                <a:gd name="connsiteY0" fmla="*/ 6715 h 9525"/>
                <a:gd name="connsiteX1" fmla="*/ 6715 w 9525"/>
                <a:gd name="connsiteY1" fmla="*/ 13430 h 9525"/>
                <a:gd name="connsiteX2" fmla="*/ 0 w 9525"/>
                <a:gd name="connsiteY2" fmla="*/ 6715 h 9525"/>
                <a:gd name="connsiteX3" fmla="*/ 6715 w 9525"/>
                <a:gd name="connsiteY3" fmla="*/ 0 h 9525"/>
                <a:gd name="connsiteX4" fmla="*/ 13430 w 9525"/>
                <a:gd name="connsiteY4" fmla="*/ 671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430" y="6715"/>
                  </a:moveTo>
                  <a:cubicBezTo>
                    <a:pt x="13430" y="10424"/>
                    <a:pt x="10424" y="13430"/>
                    <a:pt x="6715" y="13430"/>
                  </a:cubicBezTo>
                  <a:cubicBezTo>
                    <a:pt x="3006" y="13430"/>
                    <a:pt x="0" y="10424"/>
                    <a:pt x="0" y="6715"/>
                  </a:cubicBezTo>
                  <a:cubicBezTo>
                    <a:pt x="0" y="3006"/>
                    <a:pt x="3006" y="0"/>
                    <a:pt x="6715" y="0"/>
                  </a:cubicBezTo>
                  <a:cubicBezTo>
                    <a:pt x="10424" y="0"/>
                    <a:pt x="13430" y="3006"/>
                    <a:pt x="13430" y="6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E1EE60C0-DFA0-4AFC-B94D-16A3B6C9D1A2}"/>
                </a:ext>
              </a:extLst>
            </p:cNvPr>
            <p:cNvSpPr/>
            <p:nvPr/>
          </p:nvSpPr>
          <p:spPr>
            <a:xfrm>
              <a:off x="6294863" y="4356192"/>
              <a:ext cx="9525" cy="9525"/>
            </a:xfrm>
            <a:custGeom>
              <a:avLst/>
              <a:gdLst>
                <a:gd name="connsiteX0" fmla="*/ 15754 w 9525"/>
                <a:gd name="connsiteY0" fmla="*/ 7877 h 9525"/>
                <a:gd name="connsiteX1" fmla="*/ 7877 w 9525"/>
                <a:gd name="connsiteY1" fmla="*/ 15754 h 9525"/>
                <a:gd name="connsiteX2" fmla="*/ 0 w 9525"/>
                <a:gd name="connsiteY2" fmla="*/ 7877 h 9525"/>
                <a:gd name="connsiteX3" fmla="*/ 7877 w 9525"/>
                <a:gd name="connsiteY3" fmla="*/ 0 h 9525"/>
                <a:gd name="connsiteX4" fmla="*/ 15754 w 9525"/>
                <a:gd name="connsiteY4" fmla="*/ 78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5754" y="7877"/>
                  </a:moveTo>
                  <a:cubicBezTo>
                    <a:pt x="15754" y="12228"/>
                    <a:pt x="12228" y="15754"/>
                    <a:pt x="7877" y="15754"/>
                  </a:cubicBezTo>
                  <a:cubicBezTo>
                    <a:pt x="3527" y="15754"/>
                    <a:pt x="0" y="12228"/>
                    <a:pt x="0" y="7877"/>
                  </a:cubicBezTo>
                  <a:cubicBezTo>
                    <a:pt x="0" y="3527"/>
                    <a:pt x="3527" y="0"/>
                    <a:pt x="7877" y="0"/>
                  </a:cubicBezTo>
                  <a:cubicBezTo>
                    <a:pt x="12228" y="0"/>
                    <a:pt x="15754" y="3527"/>
                    <a:pt x="15754" y="78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38DEDAB7-0AD4-475F-A0BF-3CA0EC28B742}"/>
                </a:ext>
              </a:extLst>
            </p:cNvPr>
            <p:cNvSpPr/>
            <p:nvPr/>
          </p:nvSpPr>
          <p:spPr>
            <a:xfrm>
              <a:off x="6352975" y="4341819"/>
              <a:ext cx="9525" cy="9525"/>
            </a:xfrm>
            <a:custGeom>
              <a:avLst/>
              <a:gdLst>
                <a:gd name="connsiteX0" fmla="*/ 11868 w 9525"/>
                <a:gd name="connsiteY0" fmla="*/ 5934 h 9525"/>
                <a:gd name="connsiteX1" fmla="*/ 5934 w 9525"/>
                <a:gd name="connsiteY1" fmla="*/ 11868 h 9525"/>
                <a:gd name="connsiteX2" fmla="*/ 0 w 9525"/>
                <a:gd name="connsiteY2" fmla="*/ 5934 h 9525"/>
                <a:gd name="connsiteX3" fmla="*/ 5934 w 9525"/>
                <a:gd name="connsiteY3" fmla="*/ 0 h 9525"/>
                <a:gd name="connsiteX4" fmla="*/ 11868 w 9525"/>
                <a:gd name="connsiteY4" fmla="*/ 593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868" y="5934"/>
                  </a:moveTo>
                  <a:cubicBezTo>
                    <a:pt x="11868" y="9211"/>
                    <a:pt x="9211" y="11868"/>
                    <a:pt x="5934" y="11868"/>
                  </a:cubicBezTo>
                  <a:cubicBezTo>
                    <a:pt x="2657" y="11868"/>
                    <a:pt x="0" y="9211"/>
                    <a:pt x="0" y="5934"/>
                  </a:cubicBezTo>
                  <a:cubicBezTo>
                    <a:pt x="0" y="2657"/>
                    <a:pt x="2657" y="0"/>
                    <a:pt x="5934" y="0"/>
                  </a:cubicBezTo>
                  <a:cubicBezTo>
                    <a:pt x="9211" y="0"/>
                    <a:pt x="11868" y="2657"/>
                    <a:pt x="11868" y="59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9512A517-1AE3-4703-9A78-53F74C913D69}"/>
                </a:ext>
              </a:extLst>
            </p:cNvPr>
            <p:cNvSpPr/>
            <p:nvPr/>
          </p:nvSpPr>
          <p:spPr>
            <a:xfrm>
              <a:off x="6407220" y="4321226"/>
              <a:ext cx="9525" cy="9525"/>
            </a:xfrm>
            <a:custGeom>
              <a:avLst/>
              <a:gdLst>
                <a:gd name="connsiteX0" fmla="*/ 13430 w 9525"/>
                <a:gd name="connsiteY0" fmla="*/ 6715 h 9525"/>
                <a:gd name="connsiteX1" fmla="*/ 6715 w 9525"/>
                <a:gd name="connsiteY1" fmla="*/ 13430 h 9525"/>
                <a:gd name="connsiteX2" fmla="*/ 0 w 9525"/>
                <a:gd name="connsiteY2" fmla="*/ 6715 h 9525"/>
                <a:gd name="connsiteX3" fmla="*/ 6715 w 9525"/>
                <a:gd name="connsiteY3" fmla="*/ 0 h 9525"/>
                <a:gd name="connsiteX4" fmla="*/ 13430 w 9525"/>
                <a:gd name="connsiteY4" fmla="*/ 671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430" y="6715"/>
                  </a:moveTo>
                  <a:cubicBezTo>
                    <a:pt x="13430" y="10424"/>
                    <a:pt x="10424" y="13430"/>
                    <a:pt x="6715" y="13430"/>
                  </a:cubicBezTo>
                  <a:cubicBezTo>
                    <a:pt x="3006" y="13430"/>
                    <a:pt x="0" y="10424"/>
                    <a:pt x="0" y="6715"/>
                  </a:cubicBezTo>
                  <a:cubicBezTo>
                    <a:pt x="0" y="3006"/>
                    <a:pt x="3006" y="0"/>
                    <a:pt x="6715" y="0"/>
                  </a:cubicBezTo>
                  <a:cubicBezTo>
                    <a:pt x="10424" y="0"/>
                    <a:pt x="13430" y="3006"/>
                    <a:pt x="13430" y="6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7A8AEB63-93D7-472F-8446-1D6AB99482BB}"/>
                </a:ext>
              </a:extLst>
            </p:cNvPr>
            <p:cNvSpPr/>
            <p:nvPr/>
          </p:nvSpPr>
          <p:spPr>
            <a:xfrm>
              <a:off x="6459741" y="4296842"/>
              <a:ext cx="9525" cy="9525"/>
            </a:xfrm>
            <a:custGeom>
              <a:avLst/>
              <a:gdLst>
                <a:gd name="connsiteX0" fmla="*/ 15754 w 9525"/>
                <a:gd name="connsiteY0" fmla="*/ 7877 h 9525"/>
                <a:gd name="connsiteX1" fmla="*/ 7877 w 9525"/>
                <a:gd name="connsiteY1" fmla="*/ 15754 h 9525"/>
                <a:gd name="connsiteX2" fmla="*/ 0 w 9525"/>
                <a:gd name="connsiteY2" fmla="*/ 7877 h 9525"/>
                <a:gd name="connsiteX3" fmla="*/ 7877 w 9525"/>
                <a:gd name="connsiteY3" fmla="*/ 0 h 9525"/>
                <a:gd name="connsiteX4" fmla="*/ 15754 w 9525"/>
                <a:gd name="connsiteY4" fmla="*/ 78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5754" y="7877"/>
                  </a:moveTo>
                  <a:cubicBezTo>
                    <a:pt x="15754" y="12228"/>
                    <a:pt x="12228" y="15754"/>
                    <a:pt x="7877" y="15754"/>
                  </a:cubicBezTo>
                  <a:cubicBezTo>
                    <a:pt x="3527" y="15754"/>
                    <a:pt x="0" y="12228"/>
                    <a:pt x="0" y="7877"/>
                  </a:cubicBezTo>
                  <a:cubicBezTo>
                    <a:pt x="0" y="3527"/>
                    <a:pt x="3527" y="0"/>
                    <a:pt x="7877" y="0"/>
                  </a:cubicBezTo>
                  <a:cubicBezTo>
                    <a:pt x="12228" y="0"/>
                    <a:pt x="15754" y="3527"/>
                    <a:pt x="15754" y="78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44F56DBC-F49A-47A5-B8D6-27A65807E32A}"/>
                </a:ext>
              </a:extLst>
            </p:cNvPr>
            <p:cNvSpPr/>
            <p:nvPr/>
          </p:nvSpPr>
          <p:spPr>
            <a:xfrm>
              <a:off x="6511471" y="4269905"/>
              <a:ext cx="9525" cy="9525"/>
            </a:xfrm>
            <a:custGeom>
              <a:avLst/>
              <a:gdLst>
                <a:gd name="connsiteX0" fmla="*/ 16516 w 9525"/>
                <a:gd name="connsiteY0" fmla="*/ 8258 h 9525"/>
                <a:gd name="connsiteX1" fmla="*/ 8258 w 9525"/>
                <a:gd name="connsiteY1" fmla="*/ 16516 h 9525"/>
                <a:gd name="connsiteX2" fmla="*/ 0 w 9525"/>
                <a:gd name="connsiteY2" fmla="*/ 8258 h 9525"/>
                <a:gd name="connsiteX3" fmla="*/ 8258 w 9525"/>
                <a:gd name="connsiteY3" fmla="*/ 0 h 9525"/>
                <a:gd name="connsiteX4" fmla="*/ 16516 w 9525"/>
                <a:gd name="connsiteY4" fmla="*/ 82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516" y="8258"/>
                  </a:moveTo>
                  <a:cubicBezTo>
                    <a:pt x="16516" y="12819"/>
                    <a:pt x="12819" y="16516"/>
                    <a:pt x="8258" y="16516"/>
                  </a:cubicBezTo>
                  <a:cubicBezTo>
                    <a:pt x="3697" y="16516"/>
                    <a:pt x="0" y="12819"/>
                    <a:pt x="0" y="8258"/>
                  </a:cubicBezTo>
                  <a:cubicBezTo>
                    <a:pt x="0" y="3697"/>
                    <a:pt x="3697" y="0"/>
                    <a:pt x="8258" y="0"/>
                  </a:cubicBezTo>
                  <a:cubicBezTo>
                    <a:pt x="12819" y="0"/>
                    <a:pt x="16516" y="3697"/>
                    <a:pt x="16516" y="8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8F5B10AD-300A-4A6A-8F33-E5B305B565E8}"/>
                </a:ext>
              </a:extLst>
            </p:cNvPr>
            <p:cNvSpPr/>
            <p:nvPr/>
          </p:nvSpPr>
          <p:spPr>
            <a:xfrm>
              <a:off x="6557162" y="4235482"/>
              <a:ext cx="19050" cy="19050"/>
            </a:xfrm>
            <a:custGeom>
              <a:avLst/>
              <a:gdLst>
                <a:gd name="connsiteX0" fmla="*/ 25813 w 19050"/>
                <a:gd name="connsiteY0" fmla="*/ 12906 h 19050"/>
                <a:gd name="connsiteX1" fmla="*/ 12906 w 19050"/>
                <a:gd name="connsiteY1" fmla="*/ 25813 h 19050"/>
                <a:gd name="connsiteX2" fmla="*/ 0 w 19050"/>
                <a:gd name="connsiteY2" fmla="*/ 12906 h 19050"/>
                <a:gd name="connsiteX3" fmla="*/ 12906 w 19050"/>
                <a:gd name="connsiteY3" fmla="*/ 0 h 19050"/>
                <a:gd name="connsiteX4" fmla="*/ 25813 w 19050"/>
                <a:gd name="connsiteY4" fmla="*/ 12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813" y="12906"/>
                  </a:moveTo>
                  <a:cubicBezTo>
                    <a:pt x="25813" y="20034"/>
                    <a:pt x="20034" y="25813"/>
                    <a:pt x="12906" y="25813"/>
                  </a:cubicBezTo>
                  <a:cubicBezTo>
                    <a:pt x="5778" y="25813"/>
                    <a:pt x="0" y="20034"/>
                    <a:pt x="0" y="12906"/>
                  </a:cubicBezTo>
                  <a:cubicBezTo>
                    <a:pt x="0" y="5778"/>
                    <a:pt x="5779" y="0"/>
                    <a:pt x="12906" y="0"/>
                  </a:cubicBezTo>
                  <a:cubicBezTo>
                    <a:pt x="20035" y="0"/>
                    <a:pt x="25813" y="5778"/>
                    <a:pt x="25813" y="12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A34D1BCF-C95A-4E38-A2EE-D63E4198EFF9}"/>
                </a:ext>
              </a:extLst>
            </p:cNvPr>
            <p:cNvSpPr/>
            <p:nvPr/>
          </p:nvSpPr>
          <p:spPr>
            <a:xfrm>
              <a:off x="6603730" y="4200801"/>
              <a:ext cx="28575" cy="28575"/>
            </a:xfrm>
            <a:custGeom>
              <a:avLst/>
              <a:gdLst>
                <a:gd name="connsiteX0" fmla="*/ 29432 w 28575"/>
                <a:gd name="connsiteY0" fmla="*/ 14716 h 28575"/>
                <a:gd name="connsiteX1" fmla="*/ 14716 w 28575"/>
                <a:gd name="connsiteY1" fmla="*/ 29432 h 28575"/>
                <a:gd name="connsiteX2" fmla="*/ 0 w 28575"/>
                <a:gd name="connsiteY2" fmla="*/ 14716 h 28575"/>
                <a:gd name="connsiteX3" fmla="*/ 14716 w 28575"/>
                <a:gd name="connsiteY3" fmla="*/ 0 h 28575"/>
                <a:gd name="connsiteX4" fmla="*/ 29432 w 28575"/>
                <a:gd name="connsiteY4" fmla="*/ 1471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4716"/>
                  </a:moveTo>
                  <a:cubicBezTo>
                    <a:pt x="29432" y="22844"/>
                    <a:pt x="22844" y="29432"/>
                    <a:pt x="14716" y="29432"/>
                  </a:cubicBezTo>
                  <a:cubicBezTo>
                    <a:pt x="6589" y="29432"/>
                    <a:pt x="0" y="22844"/>
                    <a:pt x="0" y="14716"/>
                  </a:cubicBezTo>
                  <a:cubicBezTo>
                    <a:pt x="0" y="6589"/>
                    <a:pt x="6589" y="0"/>
                    <a:pt x="14716" y="0"/>
                  </a:cubicBezTo>
                  <a:cubicBezTo>
                    <a:pt x="22844" y="0"/>
                    <a:pt x="29432" y="6589"/>
                    <a:pt x="29432" y="14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BA3C17EA-8BA0-48EB-B92D-6D01DB89AC78}"/>
                </a:ext>
              </a:extLst>
            </p:cNvPr>
            <p:cNvSpPr/>
            <p:nvPr/>
          </p:nvSpPr>
          <p:spPr>
            <a:xfrm>
              <a:off x="6650974" y="4165978"/>
              <a:ext cx="19050" cy="19050"/>
            </a:xfrm>
            <a:custGeom>
              <a:avLst/>
              <a:gdLst>
                <a:gd name="connsiteX0" fmla="*/ 27375 w 19050"/>
                <a:gd name="connsiteY0" fmla="*/ 13687 h 19050"/>
                <a:gd name="connsiteX1" fmla="*/ 13688 w 19050"/>
                <a:gd name="connsiteY1" fmla="*/ 27375 h 19050"/>
                <a:gd name="connsiteX2" fmla="*/ 0 w 19050"/>
                <a:gd name="connsiteY2" fmla="*/ 13687 h 19050"/>
                <a:gd name="connsiteX3" fmla="*/ 13688 w 19050"/>
                <a:gd name="connsiteY3" fmla="*/ 0 h 19050"/>
                <a:gd name="connsiteX4" fmla="*/ 27375 w 19050"/>
                <a:gd name="connsiteY4" fmla="*/ 136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375" y="13687"/>
                  </a:moveTo>
                  <a:cubicBezTo>
                    <a:pt x="27375" y="21247"/>
                    <a:pt x="21247" y="27375"/>
                    <a:pt x="13688" y="27375"/>
                  </a:cubicBezTo>
                  <a:cubicBezTo>
                    <a:pt x="6128" y="27375"/>
                    <a:pt x="0" y="21247"/>
                    <a:pt x="0" y="13687"/>
                  </a:cubicBezTo>
                  <a:cubicBezTo>
                    <a:pt x="0" y="6128"/>
                    <a:pt x="6128" y="0"/>
                    <a:pt x="13688" y="0"/>
                  </a:cubicBezTo>
                  <a:cubicBezTo>
                    <a:pt x="21247" y="0"/>
                    <a:pt x="27375" y="6128"/>
                    <a:pt x="27375" y="136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17D05D3C-91DB-4326-B4E8-F4F14F4F9B92}"/>
                </a:ext>
              </a:extLst>
            </p:cNvPr>
            <p:cNvSpPr/>
            <p:nvPr/>
          </p:nvSpPr>
          <p:spPr>
            <a:xfrm>
              <a:off x="6693694" y="4126135"/>
              <a:ext cx="28575" cy="28575"/>
            </a:xfrm>
            <a:custGeom>
              <a:avLst/>
              <a:gdLst>
                <a:gd name="connsiteX0" fmla="*/ 29699 w 28575"/>
                <a:gd name="connsiteY0" fmla="*/ 14849 h 28575"/>
                <a:gd name="connsiteX1" fmla="*/ 14849 w 28575"/>
                <a:gd name="connsiteY1" fmla="*/ 29699 h 28575"/>
                <a:gd name="connsiteX2" fmla="*/ 0 w 28575"/>
                <a:gd name="connsiteY2" fmla="*/ 14849 h 28575"/>
                <a:gd name="connsiteX3" fmla="*/ 14849 w 28575"/>
                <a:gd name="connsiteY3" fmla="*/ 0 h 28575"/>
                <a:gd name="connsiteX4" fmla="*/ 29699 w 28575"/>
                <a:gd name="connsiteY4" fmla="*/ 1484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699" y="14849"/>
                  </a:moveTo>
                  <a:cubicBezTo>
                    <a:pt x="29699" y="23051"/>
                    <a:pt x="23051" y="29699"/>
                    <a:pt x="14849" y="29699"/>
                  </a:cubicBezTo>
                  <a:cubicBezTo>
                    <a:pt x="6648" y="29699"/>
                    <a:pt x="0" y="23051"/>
                    <a:pt x="0" y="14849"/>
                  </a:cubicBezTo>
                  <a:cubicBezTo>
                    <a:pt x="0" y="6648"/>
                    <a:pt x="6648" y="0"/>
                    <a:pt x="14849" y="0"/>
                  </a:cubicBezTo>
                  <a:cubicBezTo>
                    <a:pt x="23050" y="0"/>
                    <a:pt x="29699" y="6648"/>
                    <a:pt x="29699" y="148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3AF2533E-D0C8-4845-9E97-8F728D478584}"/>
                </a:ext>
              </a:extLst>
            </p:cNvPr>
            <p:cNvSpPr/>
            <p:nvPr/>
          </p:nvSpPr>
          <p:spPr>
            <a:xfrm>
              <a:off x="6737109" y="4086844"/>
              <a:ext cx="19050" cy="19050"/>
            </a:xfrm>
            <a:custGeom>
              <a:avLst/>
              <a:gdLst>
                <a:gd name="connsiteX0" fmla="*/ 25565 w 19050"/>
                <a:gd name="connsiteY0" fmla="*/ 12783 h 19050"/>
                <a:gd name="connsiteX1" fmla="*/ 12783 w 19050"/>
                <a:gd name="connsiteY1" fmla="*/ 25565 h 19050"/>
                <a:gd name="connsiteX2" fmla="*/ 0 w 19050"/>
                <a:gd name="connsiteY2" fmla="*/ 12783 h 19050"/>
                <a:gd name="connsiteX3" fmla="*/ 12783 w 19050"/>
                <a:gd name="connsiteY3" fmla="*/ 0 h 19050"/>
                <a:gd name="connsiteX4" fmla="*/ 25565 w 19050"/>
                <a:gd name="connsiteY4" fmla="*/ 127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565" y="12783"/>
                  </a:moveTo>
                  <a:cubicBezTo>
                    <a:pt x="25565" y="19842"/>
                    <a:pt x="19842" y="25565"/>
                    <a:pt x="12783" y="25565"/>
                  </a:cubicBezTo>
                  <a:cubicBezTo>
                    <a:pt x="5723" y="25565"/>
                    <a:pt x="0" y="19842"/>
                    <a:pt x="0" y="12783"/>
                  </a:cubicBezTo>
                  <a:cubicBezTo>
                    <a:pt x="0" y="5723"/>
                    <a:pt x="5723" y="0"/>
                    <a:pt x="12783" y="0"/>
                  </a:cubicBezTo>
                  <a:cubicBezTo>
                    <a:pt x="19842" y="0"/>
                    <a:pt x="25565" y="5723"/>
                    <a:pt x="25565" y="12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58C01E4A-F5CB-46F4-9B5D-FEEA0BC42063}"/>
                </a:ext>
              </a:extLst>
            </p:cNvPr>
            <p:cNvSpPr/>
            <p:nvPr/>
          </p:nvSpPr>
          <p:spPr>
            <a:xfrm>
              <a:off x="6769598" y="4036781"/>
              <a:ext cx="28575" cy="28575"/>
            </a:xfrm>
            <a:custGeom>
              <a:avLst/>
              <a:gdLst>
                <a:gd name="connsiteX0" fmla="*/ 37948 w 28575"/>
                <a:gd name="connsiteY0" fmla="*/ 18974 h 28575"/>
                <a:gd name="connsiteX1" fmla="*/ 18974 w 28575"/>
                <a:gd name="connsiteY1" fmla="*/ 37948 h 28575"/>
                <a:gd name="connsiteX2" fmla="*/ 0 w 28575"/>
                <a:gd name="connsiteY2" fmla="*/ 18974 h 28575"/>
                <a:gd name="connsiteX3" fmla="*/ 18974 w 28575"/>
                <a:gd name="connsiteY3" fmla="*/ 0 h 28575"/>
                <a:gd name="connsiteX4" fmla="*/ 37948 w 28575"/>
                <a:gd name="connsiteY4" fmla="*/ 189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948" y="18974"/>
                  </a:moveTo>
                  <a:cubicBezTo>
                    <a:pt x="37948" y="29453"/>
                    <a:pt x="29453" y="37948"/>
                    <a:pt x="18974" y="37948"/>
                  </a:cubicBezTo>
                  <a:cubicBezTo>
                    <a:pt x="8495" y="37948"/>
                    <a:pt x="0" y="29453"/>
                    <a:pt x="0" y="18974"/>
                  </a:cubicBezTo>
                  <a:cubicBezTo>
                    <a:pt x="0" y="8495"/>
                    <a:pt x="8495" y="0"/>
                    <a:pt x="18974" y="0"/>
                  </a:cubicBezTo>
                  <a:cubicBezTo>
                    <a:pt x="29453" y="0"/>
                    <a:pt x="37948" y="8495"/>
                    <a:pt x="37948" y="18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364AF001-F262-43C7-9326-A121DE2D6939}"/>
                </a:ext>
              </a:extLst>
            </p:cNvPr>
            <p:cNvSpPr/>
            <p:nvPr/>
          </p:nvSpPr>
          <p:spPr>
            <a:xfrm>
              <a:off x="6804946" y="3990051"/>
              <a:ext cx="38100" cy="38100"/>
            </a:xfrm>
            <a:custGeom>
              <a:avLst/>
              <a:gdLst>
                <a:gd name="connsiteX0" fmla="*/ 38976 w 38100"/>
                <a:gd name="connsiteY0" fmla="*/ 19488 h 38100"/>
                <a:gd name="connsiteX1" fmla="*/ 19488 w 38100"/>
                <a:gd name="connsiteY1" fmla="*/ 38976 h 38100"/>
                <a:gd name="connsiteX2" fmla="*/ 0 w 38100"/>
                <a:gd name="connsiteY2" fmla="*/ 19488 h 38100"/>
                <a:gd name="connsiteX3" fmla="*/ 19488 w 38100"/>
                <a:gd name="connsiteY3" fmla="*/ 0 h 38100"/>
                <a:gd name="connsiteX4" fmla="*/ 38976 w 38100"/>
                <a:gd name="connsiteY4" fmla="*/ 1948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976" y="19488"/>
                  </a:moveTo>
                  <a:cubicBezTo>
                    <a:pt x="38976" y="30251"/>
                    <a:pt x="30251" y="38976"/>
                    <a:pt x="19488" y="38976"/>
                  </a:cubicBezTo>
                  <a:cubicBezTo>
                    <a:pt x="8725" y="38976"/>
                    <a:pt x="0" y="30251"/>
                    <a:pt x="0" y="19488"/>
                  </a:cubicBezTo>
                  <a:cubicBezTo>
                    <a:pt x="0" y="8725"/>
                    <a:pt x="8725" y="0"/>
                    <a:pt x="19488" y="0"/>
                  </a:cubicBezTo>
                  <a:cubicBezTo>
                    <a:pt x="30251" y="0"/>
                    <a:pt x="38976" y="8725"/>
                    <a:pt x="38976" y="1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F6B2F3CB-787A-44E0-8792-65058490D125}"/>
                </a:ext>
              </a:extLst>
            </p:cNvPr>
            <p:cNvSpPr/>
            <p:nvPr/>
          </p:nvSpPr>
          <p:spPr>
            <a:xfrm>
              <a:off x="6831616" y="3935473"/>
              <a:ext cx="47625" cy="47625"/>
            </a:xfrm>
            <a:custGeom>
              <a:avLst/>
              <a:gdLst>
                <a:gd name="connsiteX0" fmla="*/ 51378 w 47625"/>
                <a:gd name="connsiteY0" fmla="*/ 25689 h 47625"/>
                <a:gd name="connsiteX1" fmla="*/ 25689 w 47625"/>
                <a:gd name="connsiteY1" fmla="*/ 51378 h 47625"/>
                <a:gd name="connsiteX2" fmla="*/ 0 w 47625"/>
                <a:gd name="connsiteY2" fmla="*/ 25689 h 47625"/>
                <a:gd name="connsiteX3" fmla="*/ 25689 w 47625"/>
                <a:gd name="connsiteY3" fmla="*/ 0 h 47625"/>
                <a:gd name="connsiteX4" fmla="*/ 51378 w 47625"/>
                <a:gd name="connsiteY4" fmla="*/ 2568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1378" y="25689"/>
                  </a:moveTo>
                  <a:cubicBezTo>
                    <a:pt x="51378" y="39877"/>
                    <a:pt x="39876" y="51378"/>
                    <a:pt x="25689" y="51378"/>
                  </a:cubicBezTo>
                  <a:cubicBezTo>
                    <a:pt x="11501" y="51378"/>
                    <a:pt x="0" y="39877"/>
                    <a:pt x="0" y="25689"/>
                  </a:cubicBezTo>
                  <a:cubicBezTo>
                    <a:pt x="0" y="11501"/>
                    <a:pt x="11501" y="0"/>
                    <a:pt x="25689" y="0"/>
                  </a:cubicBezTo>
                  <a:cubicBezTo>
                    <a:pt x="39876" y="0"/>
                    <a:pt x="51378" y="11501"/>
                    <a:pt x="51378" y="256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D951326A-D63E-4B88-AB3C-8143435BF01E}"/>
                </a:ext>
              </a:extLst>
            </p:cNvPr>
            <p:cNvSpPr/>
            <p:nvPr/>
          </p:nvSpPr>
          <p:spPr>
            <a:xfrm>
              <a:off x="6871202" y="3894934"/>
              <a:ext cx="28575" cy="28575"/>
            </a:xfrm>
            <a:custGeom>
              <a:avLst/>
              <a:gdLst>
                <a:gd name="connsiteX0" fmla="*/ 31756 w 28575"/>
                <a:gd name="connsiteY0" fmla="*/ 15878 h 28575"/>
                <a:gd name="connsiteX1" fmla="*/ 15878 w 28575"/>
                <a:gd name="connsiteY1" fmla="*/ 31756 h 28575"/>
                <a:gd name="connsiteX2" fmla="*/ 0 w 28575"/>
                <a:gd name="connsiteY2" fmla="*/ 15878 h 28575"/>
                <a:gd name="connsiteX3" fmla="*/ 15878 w 28575"/>
                <a:gd name="connsiteY3" fmla="*/ 0 h 28575"/>
                <a:gd name="connsiteX4" fmla="*/ 31756 w 28575"/>
                <a:gd name="connsiteY4" fmla="*/ 1587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1756" y="15878"/>
                  </a:moveTo>
                  <a:cubicBezTo>
                    <a:pt x="31756" y="24647"/>
                    <a:pt x="24647" y="31756"/>
                    <a:pt x="15878" y="31756"/>
                  </a:cubicBezTo>
                  <a:cubicBezTo>
                    <a:pt x="7109" y="31756"/>
                    <a:pt x="0" y="24648"/>
                    <a:pt x="0" y="15878"/>
                  </a:cubicBezTo>
                  <a:cubicBezTo>
                    <a:pt x="0" y="7109"/>
                    <a:pt x="7109" y="0"/>
                    <a:pt x="15878" y="0"/>
                  </a:cubicBezTo>
                  <a:cubicBezTo>
                    <a:pt x="24647" y="0"/>
                    <a:pt x="31756" y="7109"/>
                    <a:pt x="31756" y="158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47AAA1DB-7CB1-45C8-B145-EA9B9CE22677}"/>
                </a:ext>
              </a:extLst>
            </p:cNvPr>
            <p:cNvSpPr/>
            <p:nvPr/>
          </p:nvSpPr>
          <p:spPr>
            <a:xfrm>
              <a:off x="6896471" y="3841528"/>
              <a:ext cx="28575" cy="28575"/>
            </a:xfrm>
            <a:custGeom>
              <a:avLst/>
              <a:gdLst>
                <a:gd name="connsiteX0" fmla="*/ 34328 w 28575"/>
                <a:gd name="connsiteY0" fmla="*/ 17164 h 28575"/>
                <a:gd name="connsiteX1" fmla="*/ 17164 w 28575"/>
                <a:gd name="connsiteY1" fmla="*/ 34328 h 28575"/>
                <a:gd name="connsiteX2" fmla="*/ 0 w 28575"/>
                <a:gd name="connsiteY2" fmla="*/ 17164 h 28575"/>
                <a:gd name="connsiteX3" fmla="*/ 17164 w 28575"/>
                <a:gd name="connsiteY3" fmla="*/ 0 h 28575"/>
                <a:gd name="connsiteX4" fmla="*/ 34328 w 28575"/>
                <a:gd name="connsiteY4" fmla="*/ 1716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4328" y="17164"/>
                  </a:moveTo>
                  <a:cubicBezTo>
                    <a:pt x="34328" y="26644"/>
                    <a:pt x="26644" y="34328"/>
                    <a:pt x="17164" y="34328"/>
                  </a:cubicBezTo>
                  <a:cubicBezTo>
                    <a:pt x="7685" y="34328"/>
                    <a:pt x="0" y="26644"/>
                    <a:pt x="0" y="17164"/>
                  </a:cubicBezTo>
                  <a:cubicBezTo>
                    <a:pt x="0" y="7685"/>
                    <a:pt x="7685" y="0"/>
                    <a:pt x="17164" y="0"/>
                  </a:cubicBezTo>
                  <a:cubicBezTo>
                    <a:pt x="26644" y="0"/>
                    <a:pt x="34328" y="7685"/>
                    <a:pt x="34328" y="17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4AB554B9-0890-4B7A-A41B-05DD196F84D5}"/>
                </a:ext>
              </a:extLst>
            </p:cNvPr>
            <p:cNvSpPr/>
            <p:nvPr/>
          </p:nvSpPr>
          <p:spPr>
            <a:xfrm>
              <a:off x="6919179" y="3787340"/>
              <a:ext cx="28575" cy="28575"/>
            </a:xfrm>
            <a:custGeom>
              <a:avLst/>
              <a:gdLst>
                <a:gd name="connsiteX0" fmla="*/ 35357 w 28575"/>
                <a:gd name="connsiteY0" fmla="*/ 17678 h 28575"/>
                <a:gd name="connsiteX1" fmla="*/ 17678 w 28575"/>
                <a:gd name="connsiteY1" fmla="*/ 35357 h 28575"/>
                <a:gd name="connsiteX2" fmla="*/ 0 w 28575"/>
                <a:gd name="connsiteY2" fmla="*/ 17678 h 28575"/>
                <a:gd name="connsiteX3" fmla="*/ 17678 w 28575"/>
                <a:gd name="connsiteY3" fmla="*/ 0 h 28575"/>
                <a:gd name="connsiteX4" fmla="*/ 35357 w 28575"/>
                <a:gd name="connsiteY4" fmla="*/ 1767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5357" y="17678"/>
                  </a:moveTo>
                  <a:cubicBezTo>
                    <a:pt x="35357" y="27442"/>
                    <a:pt x="27442" y="35357"/>
                    <a:pt x="17678" y="35357"/>
                  </a:cubicBezTo>
                  <a:cubicBezTo>
                    <a:pt x="7915" y="35357"/>
                    <a:pt x="0" y="27442"/>
                    <a:pt x="0" y="17678"/>
                  </a:cubicBezTo>
                  <a:cubicBezTo>
                    <a:pt x="0" y="7915"/>
                    <a:pt x="7915" y="0"/>
                    <a:pt x="17678" y="0"/>
                  </a:cubicBezTo>
                  <a:cubicBezTo>
                    <a:pt x="27442" y="0"/>
                    <a:pt x="35357" y="7915"/>
                    <a:pt x="35357" y="17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087994D3-F063-4E8A-AA51-43BB5F10DBB5}"/>
                </a:ext>
              </a:extLst>
            </p:cNvPr>
            <p:cNvSpPr/>
            <p:nvPr/>
          </p:nvSpPr>
          <p:spPr>
            <a:xfrm>
              <a:off x="6937820" y="3731133"/>
              <a:ext cx="28575" cy="28575"/>
            </a:xfrm>
            <a:custGeom>
              <a:avLst/>
              <a:gdLst>
                <a:gd name="connsiteX0" fmla="*/ 37700 w 28575"/>
                <a:gd name="connsiteY0" fmla="*/ 18850 h 28575"/>
                <a:gd name="connsiteX1" fmla="*/ 18850 w 28575"/>
                <a:gd name="connsiteY1" fmla="*/ 37700 h 28575"/>
                <a:gd name="connsiteX2" fmla="*/ 0 w 28575"/>
                <a:gd name="connsiteY2" fmla="*/ 18850 h 28575"/>
                <a:gd name="connsiteX3" fmla="*/ 18850 w 28575"/>
                <a:gd name="connsiteY3" fmla="*/ 0 h 28575"/>
                <a:gd name="connsiteX4" fmla="*/ 37700 w 28575"/>
                <a:gd name="connsiteY4" fmla="*/ 1885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700" y="18850"/>
                  </a:moveTo>
                  <a:cubicBezTo>
                    <a:pt x="37700" y="29261"/>
                    <a:pt x="29260" y="37700"/>
                    <a:pt x="18850" y="37700"/>
                  </a:cubicBezTo>
                  <a:cubicBezTo>
                    <a:pt x="8439" y="37700"/>
                    <a:pt x="0" y="29261"/>
                    <a:pt x="0" y="18850"/>
                  </a:cubicBezTo>
                  <a:cubicBezTo>
                    <a:pt x="0" y="8439"/>
                    <a:pt x="8439" y="0"/>
                    <a:pt x="18850" y="0"/>
                  </a:cubicBezTo>
                  <a:cubicBezTo>
                    <a:pt x="29260" y="0"/>
                    <a:pt x="37700" y="8439"/>
                    <a:pt x="37700" y="188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C579FE68-DF12-4CD6-BFCD-E7A55F1C481D}"/>
                </a:ext>
              </a:extLst>
            </p:cNvPr>
            <p:cNvSpPr/>
            <p:nvPr/>
          </p:nvSpPr>
          <p:spPr>
            <a:xfrm>
              <a:off x="6953879" y="3674716"/>
              <a:ext cx="38100" cy="38100"/>
            </a:xfrm>
            <a:custGeom>
              <a:avLst/>
              <a:gdLst>
                <a:gd name="connsiteX0" fmla="*/ 38214 w 38100"/>
                <a:gd name="connsiteY0" fmla="*/ 19107 h 38100"/>
                <a:gd name="connsiteX1" fmla="*/ 19107 w 38100"/>
                <a:gd name="connsiteY1" fmla="*/ 38214 h 38100"/>
                <a:gd name="connsiteX2" fmla="*/ 0 w 38100"/>
                <a:gd name="connsiteY2" fmla="*/ 19107 h 38100"/>
                <a:gd name="connsiteX3" fmla="*/ 19107 w 38100"/>
                <a:gd name="connsiteY3" fmla="*/ 0 h 38100"/>
                <a:gd name="connsiteX4" fmla="*/ 38214 w 38100"/>
                <a:gd name="connsiteY4" fmla="*/ 191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214" y="19107"/>
                  </a:moveTo>
                  <a:cubicBezTo>
                    <a:pt x="38214" y="29660"/>
                    <a:pt x="29660" y="38214"/>
                    <a:pt x="19107" y="38214"/>
                  </a:cubicBezTo>
                  <a:cubicBezTo>
                    <a:pt x="8555" y="38214"/>
                    <a:pt x="0" y="29660"/>
                    <a:pt x="0" y="19107"/>
                  </a:cubicBezTo>
                  <a:cubicBezTo>
                    <a:pt x="0" y="8555"/>
                    <a:pt x="8555" y="0"/>
                    <a:pt x="19107" y="0"/>
                  </a:cubicBezTo>
                  <a:cubicBezTo>
                    <a:pt x="29660" y="0"/>
                    <a:pt x="38214" y="8555"/>
                    <a:pt x="38214" y="19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7C263722-8544-476B-832F-283E145EF808}"/>
                </a:ext>
              </a:extLst>
            </p:cNvPr>
            <p:cNvSpPr/>
            <p:nvPr/>
          </p:nvSpPr>
          <p:spPr>
            <a:xfrm>
              <a:off x="6966385" y="3617385"/>
              <a:ext cx="38100" cy="38100"/>
            </a:xfrm>
            <a:custGeom>
              <a:avLst/>
              <a:gdLst>
                <a:gd name="connsiteX0" fmla="*/ 38729 w 38100"/>
                <a:gd name="connsiteY0" fmla="*/ 19364 h 38100"/>
                <a:gd name="connsiteX1" fmla="*/ 19364 w 38100"/>
                <a:gd name="connsiteY1" fmla="*/ 38729 h 38100"/>
                <a:gd name="connsiteX2" fmla="*/ 0 w 38100"/>
                <a:gd name="connsiteY2" fmla="*/ 19364 h 38100"/>
                <a:gd name="connsiteX3" fmla="*/ 19364 w 38100"/>
                <a:gd name="connsiteY3" fmla="*/ 0 h 38100"/>
                <a:gd name="connsiteX4" fmla="*/ 38729 w 38100"/>
                <a:gd name="connsiteY4" fmla="*/ 193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729" y="19364"/>
                  </a:moveTo>
                  <a:cubicBezTo>
                    <a:pt x="38729" y="30059"/>
                    <a:pt x="30059" y="38729"/>
                    <a:pt x="19364" y="38729"/>
                  </a:cubicBezTo>
                  <a:cubicBezTo>
                    <a:pt x="8670" y="38729"/>
                    <a:pt x="0" y="30059"/>
                    <a:pt x="0" y="19364"/>
                  </a:cubicBezTo>
                  <a:cubicBezTo>
                    <a:pt x="0" y="8670"/>
                    <a:pt x="8670" y="0"/>
                    <a:pt x="19364" y="0"/>
                  </a:cubicBezTo>
                  <a:cubicBezTo>
                    <a:pt x="30059" y="0"/>
                    <a:pt x="38729" y="8670"/>
                    <a:pt x="38729" y="19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374870EC-C967-428E-BD32-B5D4A54D1E49}"/>
                </a:ext>
              </a:extLst>
            </p:cNvPr>
            <p:cNvSpPr/>
            <p:nvPr/>
          </p:nvSpPr>
          <p:spPr>
            <a:xfrm>
              <a:off x="6974510" y="3558578"/>
              <a:ext cx="38100" cy="38100"/>
            </a:xfrm>
            <a:custGeom>
              <a:avLst/>
              <a:gdLst>
                <a:gd name="connsiteX0" fmla="*/ 40786 w 38100"/>
                <a:gd name="connsiteY0" fmla="*/ 20393 h 38100"/>
                <a:gd name="connsiteX1" fmla="*/ 20393 w 38100"/>
                <a:gd name="connsiteY1" fmla="*/ 40786 h 38100"/>
                <a:gd name="connsiteX2" fmla="*/ 0 w 38100"/>
                <a:gd name="connsiteY2" fmla="*/ 20393 h 38100"/>
                <a:gd name="connsiteX3" fmla="*/ 20393 w 38100"/>
                <a:gd name="connsiteY3" fmla="*/ 0 h 38100"/>
                <a:gd name="connsiteX4" fmla="*/ 40786 w 38100"/>
                <a:gd name="connsiteY4" fmla="*/ 2039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786" y="20393"/>
                  </a:moveTo>
                  <a:cubicBezTo>
                    <a:pt x="40786" y="31656"/>
                    <a:pt x="31656" y="40786"/>
                    <a:pt x="20393" y="40786"/>
                  </a:cubicBezTo>
                  <a:cubicBezTo>
                    <a:pt x="9130" y="40786"/>
                    <a:pt x="0" y="31656"/>
                    <a:pt x="0" y="20393"/>
                  </a:cubicBezTo>
                  <a:cubicBezTo>
                    <a:pt x="0" y="9130"/>
                    <a:pt x="9130" y="0"/>
                    <a:pt x="20393" y="0"/>
                  </a:cubicBezTo>
                  <a:cubicBezTo>
                    <a:pt x="31656" y="0"/>
                    <a:pt x="40786" y="9130"/>
                    <a:pt x="40786" y="203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BCDFF321-7EE6-4FAC-83D5-631132549E2E}"/>
                </a:ext>
              </a:extLst>
            </p:cNvPr>
            <p:cNvSpPr/>
            <p:nvPr/>
          </p:nvSpPr>
          <p:spPr>
            <a:xfrm>
              <a:off x="6979872" y="3500209"/>
              <a:ext cx="38100" cy="38100"/>
            </a:xfrm>
            <a:custGeom>
              <a:avLst/>
              <a:gdLst>
                <a:gd name="connsiteX0" fmla="*/ 41053 w 38100"/>
                <a:gd name="connsiteY0" fmla="*/ 20526 h 38100"/>
                <a:gd name="connsiteX1" fmla="*/ 20526 w 38100"/>
                <a:gd name="connsiteY1" fmla="*/ 41053 h 38100"/>
                <a:gd name="connsiteX2" fmla="*/ 0 w 38100"/>
                <a:gd name="connsiteY2" fmla="*/ 20526 h 38100"/>
                <a:gd name="connsiteX3" fmla="*/ 20526 w 38100"/>
                <a:gd name="connsiteY3" fmla="*/ 0 h 38100"/>
                <a:gd name="connsiteX4" fmla="*/ 41053 w 38100"/>
                <a:gd name="connsiteY4" fmla="*/ 2052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053" y="20526"/>
                  </a:moveTo>
                  <a:cubicBezTo>
                    <a:pt x="41053" y="31863"/>
                    <a:pt x="31863" y="41053"/>
                    <a:pt x="20526" y="41053"/>
                  </a:cubicBezTo>
                  <a:cubicBezTo>
                    <a:pt x="9190" y="41053"/>
                    <a:pt x="0" y="31863"/>
                    <a:pt x="0" y="20526"/>
                  </a:cubicBezTo>
                  <a:cubicBezTo>
                    <a:pt x="0" y="9190"/>
                    <a:pt x="9190" y="0"/>
                    <a:pt x="20526" y="0"/>
                  </a:cubicBezTo>
                  <a:cubicBezTo>
                    <a:pt x="31863" y="0"/>
                    <a:pt x="41053" y="9190"/>
                    <a:pt x="41053" y="205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D013FAF2-0BBA-4881-98D9-9CC184EEDEA8}"/>
                </a:ext>
              </a:extLst>
            </p:cNvPr>
            <p:cNvSpPr/>
            <p:nvPr/>
          </p:nvSpPr>
          <p:spPr>
            <a:xfrm>
              <a:off x="6981339" y="3441373"/>
              <a:ext cx="38100" cy="38100"/>
            </a:xfrm>
            <a:custGeom>
              <a:avLst/>
              <a:gdLst>
                <a:gd name="connsiteX0" fmla="*/ 41815 w 38100"/>
                <a:gd name="connsiteY0" fmla="*/ 20907 h 38100"/>
                <a:gd name="connsiteX1" fmla="*/ 20907 w 38100"/>
                <a:gd name="connsiteY1" fmla="*/ 41815 h 38100"/>
                <a:gd name="connsiteX2" fmla="*/ 0 w 38100"/>
                <a:gd name="connsiteY2" fmla="*/ 20907 h 38100"/>
                <a:gd name="connsiteX3" fmla="*/ 20907 w 38100"/>
                <a:gd name="connsiteY3" fmla="*/ 0 h 38100"/>
                <a:gd name="connsiteX4" fmla="*/ 41815 w 38100"/>
                <a:gd name="connsiteY4" fmla="*/ 209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815" y="20907"/>
                  </a:moveTo>
                  <a:cubicBezTo>
                    <a:pt x="41815" y="32454"/>
                    <a:pt x="32454" y="41815"/>
                    <a:pt x="20907" y="41815"/>
                  </a:cubicBezTo>
                  <a:cubicBezTo>
                    <a:pt x="9361" y="41815"/>
                    <a:pt x="0" y="32454"/>
                    <a:pt x="0" y="20907"/>
                  </a:cubicBezTo>
                  <a:cubicBezTo>
                    <a:pt x="0" y="9361"/>
                    <a:pt x="9361" y="0"/>
                    <a:pt x="20907" y="0"/>
                  </a:cubicBezTo>
                  <a:cubicBezTo>
                    <a:pt x="32454" y="0"/>
                    <a:pt x="41815" y="9361"/>
                    <a:pt x="41815" y="209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E60CFADA-E700-42A2-A31C-AD3659C9CF3B}"/>
                </a:ext>
              </a:extLst>
            </p:cNvPr>
            <p:cNvSpPr/>
            <p:nvPr/>
          </p:nvSpPr>
          <p:spPr>
            <a:xfrm>
              <a:off x="6979872" y="3383290"/>
              <a:ext cx="38100" cy="38100"/>
            </a:xfrm>
            <a:custGeom>
              <a:avLst/>
              <a:gdLst>
                <a:gd name="connsiteX0" fmla="*/ 41053 w 38100"/>
                <a:gd name="connsiteY0" fmla="*/ 20526 h 38100"/>
                <a:gd name="connsiteX1" fmla="*/ 20526 w 38100"/>
                <a:gd name="connsiteY1" fmla="*/ 41053 h 38100"/>
                <a:gd name="connsiteX2" fmla="*/ 0 w 38100"/>
                <a:gd name="connsiteY2" fmla="*/ 20526 h 38100"/>
                <a:gd name="connsiteX3" fmla="*/ 20526 w 38100"/>
                <a:gd name="connsiteY3" fmla="*/ 0 h 38100"/>
                <a:gd name="connsiteX4" fmla="*/ 41053 w 38100"/>
                <a:gd name="connsiteY4" fmla="*/ 2052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053" y="20526"/>
                  </a:moveTo>
                  <a:cubicBezTo>
                    <a:pt x="41053" y="31863"/>
                    <a:pt x="31863" y="41053"/>
                    <a:pt x="20526" y="41053"/>
                  </a:cubicBezTo>
                  <a:cubicBezTo>
                    <a:pt x="9190" y="41053"/>
                    <a:pt x="0" y="31863"/>
                    <a:pt x="0" y="20526"/>
                  </a:cubicBezTo>
                  <a:cubicBezTo>
                    <a:pt x="0" y="9190"/>
                    <a:pt x="9190" y="0"/>
                    <a:pt x="20526" y="0"/>
                  </a:cubicBezTo>
                  <a:cubicBezTo>
                    <a:pt x="31863" y="0"/>
                    <a:pt x="41053" y="9190"/>
                    <a:pt x="41053" y="205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BE03E878-D3F2-432E-8927-1BBAA22C9DF0}"/>
                </a:ext>
              </a:extLst>
            </p:cNvPr>
            <p:cNvSpPr/>
            <p:nvPr/>
          </p:nvSpPr>
          <p:spPr>
            <a:xfrm>
              <a:off x="6974510" y="3325187"/>
              <a:ext cx="38100" cy="38100"/>
            </a:xfrm>
            <a:custGeom>
              <a:avLst/>
              <a:gdLst>
                <a:gd name="connsiteX0" fmla="*/ 40786 w 38100"/>
                <a:gd name="connsiteY0" fmla="*/ 20393 h 38100"/>
                <a:gd name="connsiteX1" fmla="*/ 20393 w 38100"/>
                <a:gd name="connsiteY1" fmla="*/ 40786 h 38100"/>
                <a:gd name="connsiteX2" fmla="*/ 0 w 38100"/>
                <a:gd name="connsiteY2" fmla="*/ 20393 h 38100"/>
                <a:gd name="connsiteX3" fmla="*/ 20393 w 38100"/>
                <a:gd name="connsiteY3" fmla="*/ 0 h 38100"/>
                <a:gd name="connsiteX4" fmla="*/ 40786 w 38100"/>
                <a:gd name="connsiteY4" fmla="*/ 2039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786" y="20393"/>
                  </a:moveTo>
                  <a:cubicBezTo>
                    <a:pt x="40786" y="31656"/>
                    <a:pt x="31656" y="40786"/>
                    <a:pt x="20393" y="40786"/>
                  </a:cubicBezTo>
                  <a:cubicBezTo>
                    <a:pt x="9130" y="40786"/>
                    <a:pt x="0" y="31656"/>
                    <a:pt x="0" y="20393"/>
                  </a:cubicBezTo>
                  <a:cubicBezTo>
                    <a:pt x="0" y="9130"/>
                    <a:pt x="9130" y="0"/>
                    <a:pt x="20393" y="0"/>
                  </a:cubicBezTo>
                  <a:cubicBezTo>
                    <a:pt x="31656" y="0"/>
                    <a:pt x="40786" y="9130"/>
                    <a:pt x="40786" y="203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6DE49739-7CF0-4931-8251-5BE1E06EF5D4}"/>
                </a:ext>
              </a:extLst>
            </p:cNvPr>
            <p:cNvSpPr/>
            <p:nvPr/>
          </p:nvSpPr>
          <p:spPr>
            <a:xfrm>
              <a:off x="6967033" y="3269104"/>
              <a:ext cx="28575" cy="28575"/>
            </a:xfrm>
            <a:custGeom>
              <a:avLst/>
              <a:gdLst>
                <a:gd name="connsiteX0" fmla="*/ 37433 w 28575"/>
                <a:gd name="connsiteY0" fmla="*/ 18717 h 28575"/>
                <a:gd name="connsiteX1" fmla="*/ 18717 w 28575"/>
                <a:gd name="connsiteY1" fmla="*/ 37433 h 28575"/>
                <a:gd name="connsiteX2" fmla="*/ 0 w 28575"/>
                <a:gd name="connsiteY2" fmla="*/ 18717 h 28575"/>
                <a:gd name="connsiteX3" fmla="*/ 18717 w 28575"/>
                <a:gd name="connsiteY3" fmla="*/ 0 h 28575"/>
                <a:gd name="connsiteX4" fmla="*/ 37433 w 28575"/>
                <a:gd name="connsiteY4" fmla="*/ 1871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433" y="18717"/>
                  </a:moveTo>
                  <a:cubicBezTo>
                    <a:pt x="37433" y="29053"/>
                    <a:pt x="29054" y="37433"/>
                    <a:pt x="18717" y="37433"/>
                  </a:cubicBezTo>
                  <a:cubicBezTo>
                    <a:pt x="8380" y="37433"/>
                    <a:pt x="0" y="29053"/>
                    <a:pt x="0" y="18717"/>
                  </a:cubicBezTo>
                  <a:cubicBezTo>
                    <a:pt x="0" y="8380"/>
                    <a:pt x="8380" y="0"/>
                    <a:pt x="18717" y="0"/>
                  </a:cubicBezTo>
                  <a:cubicBezTo>
                    <a:pt x="29054" y="0"/>
                    <a:pt x="37433" y="8380"/>
                    <a:pt x="37433" y="187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06BF87A8-11E0-4125-B26B-B5FF51C4C8C0}"/>
                </a:ext>
              </a:extLst>
            </p:cNvPr>
            <p:cNvSpPr/>
            <p:nvPr/>
          </p:nvSpPr>
          <p:spPr>
            <a:xfrm>
              <a:off x="6954536" y="3212287"/>
              <a:ext cx="28575" cy="28575"/>
            </a:xfrm>
            <a:custGeom>
              <a:avLst/>
              <a:gdLst>
                <a:gd name="connsiteX0" fmla="*/ 36919 w 28575"/>
                <a:gd name="connsiteY0" fmla="*/ 18459 h 28575"/>
                <a:gd name="connsiteX1" fmla="*/ 18459 w 28575"/>
                <a:gd name="connsiteY1" fmla="*/ 36919 h 28575"/>
                <a:gd name="connsiteX2" fmla="*/ 0 w 28575"/>
                <a:gd name="connsiteY2" fmla="*/ 18459 h 28575"/>
                <a:gd name="connsiteX3" fmla="*/ 18459 w 28575"/>
                <a:gd name="connsiteY3" fmla="*/ 0 h 28575"/>
                <a:gd name="connsiteX4" fmla="*/ 36919 w 28575"/>
                <a:gd name="connsiteY4" fmla="*/ 184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919" y="18459"/>
                  </a:moveTo>
                  <a:cubicBezTo>
                    <a:pt x="36919" y="28654"/>
                    <a:pt x="28654" y="36919"/>
                    <a:pt x="18459" y="36919"/>
                  </a:cubicBezTo>
                  <a:cubicBezTo>
                    <a:pt x="8265" y="36919"/>
                    <a:pt x="0" y="28654"/>
                    <a:pt x="0" y="18459"/>
                  </a:cubicBezTo>
                  <a:cubicBezTo>
                    <a:pt x="0" y="8265"/>
                    <a:pt x="8265" y="0"/>
                    <a:pt x="18459" y="0"/>
                  </a:cubicBezTo>
                  <a:cubicBezTo>
                    <a:pt x="28654" y="0"/>
                    <a:pt x="36919" y="8265"/>
                    <a:pt x="36919" y="184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1BDEC280-2570-4BDA-A7DF-7BEC80DCBB4F}"/>
                </a:ext>
              </a:extLst>
            </p:cNvPr>
            <p:cNvSpPr/>
            <p:nvPr/>
          </p:nvSpPr>
          <p:spPr>
            <a:xfrm>
              <a:off x="6933695" y="3151594"/>
              <a:ext cx="38100" cy="38100"/>
            </a:xfrm>
            <a:custGeom>
              <a:avLst/>
              <a:gdLst>
                <a:gd name="connsiteX0" fmla="*/ 45949 w 38100"/>
                <a:gd name="connsiteY0" fmla="*/ 22974 h 38100"/>
                <a:gd name="connsiteX1" fmla="*/ 22974 w 38100"/>
                <a:gd name="connsiteY1" fmla="*/ 45949 h 38100"/>
                <a:gd name="connsiteX2" fmla="*/ 0 w 38100"/>
                <a:gd name="connsiteY2" fmla="*/ 22974 h 38100"/>
                <a:gd name="connsiteX3" fmla="*/ 22974 w 38100"/>
                <a:gd name="connsiteY3" fmla="*/ 0 h 38100"/>
                <a:gd name="connsiteX4" fmla="*/ 45949 w 38100"/>
                <a:gd name="connsiteY4" fmla="*/ 2297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5949" y="22974"/>
                  </a:moveTo>
                  <a:cubicBezTo>
                    <a:pt x="45949" y="35663"/>
                    <a:pt x="35663" y="45949"/>
                    <a:pt x="22974" y="45949"/>
                  </a:cubicBezTo>
                  <a:cubicBezTo>
                    <a:pt x="10286" y="45949"/>
                    <a:pt x="0" y="35663"/>
                    <a:pt x="0" y="22974"/>
                  </a:cubicBezTo>
                  <a:cubicBezTo>
                    <a:pt x="0" y="10286"/>
                    <a:pt x="10286" y="0"/>
                    <a:pt x="22974" y="0"/>
                  </a:cubicBezTo>
                  <a:cubicBezTo>
                    <a:pt x="35663" y="0"/>
                    <a:pt x="45949" y="10286"/>
                    <a:pt x="45949" y="22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7042BFCB-D43E-40C3-ABD7-14E781BAAAF1}"/>
                </a:ext>
              </a:extLst>
            </p:cNvPr>
            <p:cNvSpPr/>
            <p:nvPr/>
          </p:nvSpPr>
          <p:spPr>
            <a:xfrm>
              <a:off x="6911816" y="3094501"/>
              <a:ext cx="47625" cy="47625"/>
            </a:xfrm>
            <a:custGeom>
              <a:avLst/>
              <a:gdLst>
                <a:gd name="connsiteX0" fmla="*/ 50082 w 47625"/>
                <a:gd name="connsiteY0" fmla="*/ 25041 h 47625"/>
                <a:gd name="connsiteX1" fmla="*/ 25041 w 47625"/>
                <a:gd name="connsiteY1" fmla="*/ 50082 h 47625"/>
                <a:gd name="connsiteX2" fmla="*/ 0 w 47625"/>
                <a:gd name="connsiteY2" fmla="*/ 25041 h 47625"/>
                <a:gd name="connsiteX3" fmla="*/ 25041 w 47625"/>
                <a:gd name="connsiteY3" fmla="*/ 0 h 47625"/>
                <a:gd name="connsiteX4" fmla="*/ 50082 w 47625"/>
                <a:gd name="connsiteY4" fmla="*/ 2504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0082" y="25041"/>
                  </a:moveTo>
                  <a:cubicBezTo>
                    <a:pt x="50082" y="38871"/>
                    <a:pt x="38871" y="50082"/>
                    <a:pt x="25041" y="50082"/>
                  </a:cubicBezTo>
                  <a:cubicBezTo>
                    <a:pt x="11211" y="50082"/>
                    <a:pt x="0" y="38871"/>
                    <a:pt x="0" y="25041"/>
                  </a:cubicBezTo>
                  <a:cubicBezTo>
                    <a:pt x="0" y="11211"/>
                    <a:pt x="11211" y="0"/>
                    <a:pt x="25041" y="0"/>
                  </a:cubicBezTo>
                  <a:cubicBezTo>
                    <a:pt x="38871" y="0"/>
                    <a:pt x="50082" y="11211"/>
                    <a:pt x="50082" y="250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E32B829E-3661-41B9-B68E-D1DC450A1DF6}"/>
                </a:ext>
              </a:extLst>
            </p:cNvPr>
            <p:cNvSpPr/>
            <p:nvPr/>
          </p:nvSpPr>
          <p:spPr>
            <a:xfrm>
              <a:off x="6898138" y="3050372"/>
              <a:ext cx="28575" cy="28575"/>
            </a:xfrm>
            <a:custGeom>
              <a:avLst/>
              <a:gdLst>
                <a:gd name="connsiteX0" fmla="*/ 30975 w 28575"/>
                <a:gd name="connsiteY0" fmla="*/ 15488 h 28575"/>
                <a:gd name="connsiteX1" fmla="*/ 15488 w 28575"/>
                <a:gd name="connsiteY1" fmla="*/ 30975 h 28575"/>
                <a:gd name="connsiteX2" fmla="*/ 0 w 28575"/>
                <a:gd name="connsiteY2" fmla="*/ 15488 h 28575"/>
                <a:gd name="connsiteX3" fmla="*/ 15488 w 28575"/>
                <a:gd name="connsiteY3" fmla="*/ 0 h 28575"/>
                <a:gd name="connsiteX4" fmla="*/ 30975 w 28575"/>
                <a:gd name="connsiteY4" fmla="*/ 154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0975" y="15488"/>
                  </a:moveTo>
                  <a:cubicBezTo>
                    <a:pt x="30975" y="24041"/>
                    <a:pt x="24041" y="30975"/>
                    <a:pt x="15488" y="30975"/>
                  </a:cubicBezTo>
                  <a:cubicBezTo>
                    <a:pt x="6934" y="30975"/>
                    <a:pt x="0" y="24041"/>
                    <a:pt x="0" y="15488"/>
                  </a:cubicBezTo>
                  <a:cubicBezTo>
                    <a:pt x="0" y="6934"/>
                    <a:pt x="6934" y="0"/>
                    <a:pt x="15488" y="0"/>
                  </a:cubicBezTo>
                  <a:cubicBezTo>
                    <a:pt x="24041" y="0"/>
                    <a:pt x="30975" y="6934"/>
                    <a:pt x="30975" y="15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B40A03E1-9692-4DF1-BC65-D3E87D679F1E}"/>
                </a:ext>
              </a:extLst>
            </p:cNvPr>
            <p:cNvSpPr/>
            <p:nvPr/>
          </p:nvSpPr>
          <p:spPr>
            <a:xfrm>
              <a:off x="6872364" y="2999022"/>
              <a:ext cx="28575" cy="28575"/>
            </a:xfrm>
            <a:custGeom>
              <a:avLst/>
              <a:gdLst>
                <a:gd name="connsiteX0" fmla="*/ 29432 w 28575"/>
                <a:gd name="connsiteY0" fmla="*/ 14716 h 28575"/>
                <a:gd name="connsiteX1" fmla="*/ 14716 w 28575"/>
                <a:gd name="connsiteY1" fmla="*/ 29432 h 28575"/>
                <a:gd name="connsiteX2" fmla="*/ 0 w 28575"/>
                <a:gd name="connsiteY2" fmla="*/ 14716 h 28575"/>
                <a:gd name="connsiteX3" fmla="*/ 14716 w 28575"/>
                <a:gd name="connsiteY3" fmla="*/ 0 h 28575"/>
                <a:gd name="connsiteX4" fmla="*/ 29432 w 28575"/>
                <a:gd name="connsiteY4" fmla="*/ 1471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4716"/>
                  </a:moveTo>
                  <a:cubicBezTo>
                    <a:pt x="29432" y="22844"/>
                    <a:pt x="22844" y="29432"/>
                    <a:pt x="14716" y="29432"/>
                  </a:cubicBezTo>
                  <a:cubicBezTo>
                    <a:pt x="6589" y="29432"/>
                    <a:pt x="0" y="22844"/>
                    <a:pt x="0" y="14716"/>
                  </a:cubicBezTo>
                  <a:cubicBezTo>
                    <a:pt x="0" y="6589"/>
                    <a:pt x="6589" y="0"/>
                    <a:pt x="14716" y="0"/>
                  </a:cubicBezTo>
                  <a:cubicBezTo>
                    <a:pt x="22844" y="0"/>
                    <a:pt x="29432" y="6589"/>
                    <a:pt x="29432" y="14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F8F554D4-9BE1-4C50-BE62-886821966DC5}"/>
                </a:ext>
              </a:extLst>
            </p:cNvPr>
            <p:cNvSpPr/>
            <p:nvPr/>
          </p:nvSpPr>
          <p:spPr>
            <a:xfrm>
              <a:off x="6844655" y="2950750"/>
              <a:ext cx="19050" cy="19050"/>
            </a:xfrm>
            <a:custGeom>
              <a:avLst/>
              <a:gdLst>
                <a:gd name="connsiteX0" fmla="*/ 25298 w 19050"/>
                <a:gd name="connsiteY0" fmla="*/ 12649 h 19050"/>
                <a:gd name="connsiteX1" fmla="*/ 12649 w 19050"/>
                <a:gd name="connsiteY1" fmla="*/ 25298 h 19050"/>
                <a:gd name="connsiteX2" fmla="*/ 0 w 19050"/>
                <a:gd name="connsiteY2" fmla="*/ 12649 h 19050"/>
                <a:gd name="connsiteX3" fmla="*/ 12649 w 19050"/>
                <a:gd name="connsiteY3" fmla="*/ 0 h 19050"/>
                <a:gd name="connsiteX4" fmla="*/ 25298 w 19050"/>
                <a:gd name="connsiteY4" fmla="*/ 1264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298" y="12649"/>
                  </a:moveTo>
                  <a:cubicBezTo>
                    <a:pt x="25298" y="19635"/>
                    <a:pt x="19635" y="25298"/>
                    <a:pt x="12649" y="25298"/>
                  </a:cubicBezTo>
                  <a:cubicBezTo>
                    <a:pt x="5663" y="25298"/>
                    <a:pt x="0" y="19635"/>
                    <a:pt x="0" y="12649"/>
                  </a:cubicBezTo>
                  <a:cubicBezTo>
                    <a:pt x="0" y="5663"/>
                    <a:pt x="5663" y="0"/>
                    <a:pt x="12649" y="0"/>
                  </a:cubicBezTo>
                  <a:cubicBezTo>
                    <a:pt x="19635" y="0"/>
                    <a:pt x="25298" y="5663"/>
                    <a:pt x="25298" y="126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9F505581-3816-4BC8-BE09-B1972489B6C9}"/>
                </a:ext>
              </a:extLst>
            </p:cNvPr>
            <p:cNvSpPr/>
            <p:nvPr/>
          </p:nvSpPr>
          <p:spPr>
            <a:xfrm>
              <a:off x="6813204" y="2903792"/>
              <a:ext cx="19050" cy="19050"/>
            </a:xfrm>
            <a:custGeom>
              <a:avLst/>
              <a:gdLst>
                <a:gd name="connsiteX0" fmla="*/ 22460 w 19050"/>
                <a:gd name="connsiteY0" fmla="*/ 11230 h 19050"/>
                <a:gd name="connsiteX1" fmla="*/ 11230 w 19050"/>
                <a:gd name="connsiteY1" fmla="*/ 22460 h 19050"/>
                <a:gd name="connsiteX2" fmla="*/ 0 w 19050"/>
                <a:gd name="connsiteY2" fmla="*/ 11230 h 19050"/>
                <a:gd name="connsiteX3" fmla="*/ 11230 w 19050"/>
                <a:gd name="connsiteY3" fmla="*/ 0 h 19050"/>
                <a:gd name="connsiteX4" fmla="*/ 22460 w 19050"/>
                <a:gd name="connsiteY4" fmla="*/ 1123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460" y="11230"/>
                  </a:moveTo>
                  <a:cubicBezTo>
                    <a:pt x="22460" y="17432"/>
                    <a:pt x="17432" y="22460"/>
                    <a:pt x="11230" y="22460"/>
                  </a:cubicBezTo>
                  <a:cubicBezTo>
                    <a:pt x="5028" y="22460"/>
                    <a:pt x="0" y="17432"/>
                    <a:pt x="0" y="11230"/>
                  </a:cubicBezTo>
                  <a:cubicBezTo>
                    <a:pt x="0" y="5028"/>
                    <a:pt x="5028" y="0"/>
                    <a:pt x="11230" y="0"/>
                  </a:cubicBezTo>
                  <a:cubicBezTo>
                    <a:pt x="17432" y="0"/>
                    <a:pt x="22460" y="5028"/>
                    <a:pt x="22460" y="112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F9FB054A-E538-4A78-B00D-58A383CA44D6}"/>
                </a:ext>
              </a:extLst>
            </p:cNvPr>
            <p:cNvSpPr/>
            <p:nvPr/>
          </p:nvSpPr>
          <p:spPr>
            <a:xfrm>
              <a:off x="6778514" y="2858748"/>
              <a:ext cx="19050" cy="19050"/>
            </a:xfrm>
            <a:custGeom>
              <a:avLst/>
              <a:gdLst>
                <a:gd name="connsiteX0" fmla="*/ 20136 w 19050"/>
                <a:gd name="connsiteY0" fmla="*/ 10068 h 19050"/>
                <a:gd name="connsiteX1" fmla="*/ 10068 w 19050"/>
                <a:gd name="connsiteY1" fmla="*/ 20136 h 19050"/>
                <a:gd name="connsiteX2" fmla="*/ 0 w 19050"/>
                <a:gd name="connsiteY2" fmla="*/ 10068 h 19050"/>
                <a:gd name="connsiteX3" fmla="*/ 10068 w 19050"/>
                <a:gd name="connsiteY3" fmla="*/ 0 h 19050"/>
                <a:gd name="connsiteX4" fmla="*/ 20136 w 19050"/>
                <a:gd name="connsiteY4" fmla="*/ 1006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136" y="10068"/>
                  </a:moveTo>
                  <a:cubicBezTo>
                    <a:pt x="20136" y="15628"/>
                    <a:pt x="15628" y="20136"/>
                    <a:pt x="10068" y="20136"/>
                  </a:cubicBezTo>
                  <a:cubicBezTo>
                    <a:pt x="4507" y="20136"/>
                    <a:pt x="0" y="15628"/>
                    <a:pt x="0" y="10068"/>
                  </a:cubicBezTo>
                  <a:cubicBezTo>
                    <a:pt x="0" y="4508"/>
                    <a:pt x="4507" y="0"/>
                    <a:pt x="10068" y="0"/>
                  </a:cubicBezTo>
                  <a:cubicBezTo>
                    <a:pt x="15628" y="0"/>
                    <a:pt x="20136" y="4508"/>
                    <a:pt x="20136" y="100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B2F4D2F4-ECBF-4F74-ADAA-BB869E3BAA4A}"/>
                </a:ext>
              </a:extLst>
            </p:cNvPr>
            <p:cNvSpPr/>
            <p:nvPr/>
          </p:nvSpPr>
          <p:spPr>
            <a:xfrm>
              <a:off x="6740995" y="2816019"/>
              <a:ext cx="9525" cy="9525"/>
            </a:xfrm>
            <a:custGeom>
              <a:avLst/>
              <a:gdLst>
                <a:gd name="connsiteX0" fmla="*/ 17812 w 9525"/>
                <a:gd name="connsiteY0" fmla="*/ 8906 h 9525"/>
                <a:gd name="connsiteX1" fmla="*/ 8906 w 9525"/>
                <a:gd name="connsiteY1" fmla="*/ 17812 h 9525"/>
                <a:gd name="connsiteX2" fmla="*/ 0 w 9525"/>
                <a:gd name="connsiteY2" fmla="*/ 8906 h 9525"/>
                <a:gd name="connsiteX3" fmla="*/ 8906 w 9525"/>
                <a:gd name="connsiteY3" fmla="*/ 0 h 9525"/>
                <a:gd name="connsiteX4" fmla="*/ 17812 w 9525"/>
                <a:gd name="connsiteY4" fmla="*/ 89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812" y="8906"/>
                  </a:moveTo>
                  <a:cubicBezTo>
                    <a:pt x="17812" y="13824"/>
                    <a:pt x="13824" y="17812"/>
                    <a:pt x="8906" y="17812"/>
                  </a:cubicBezTo>
                  <a:cubicBezTo>
                    <a:pt x="3987" y="17812"/>
                    <a:pt x="0" y="13824"/>
                    <a:pt x="0" y="8906"/>
                  </a:cubicBezTo>
                  <a:cubicBezTo>
                    <a:pt x="0" y="3987"/>
                    <a:pt x="3987" y="0"/>
                    <a:pt x="8906" y="0"/>
                  </a:cubicBezTo>
                  <a:cubicBezTo>
                    <a:pt x="13824" y="0"/>
                    <a:pt x="17812" y="3987"/>
                    <a:pt x="17812" y="8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FAA256E6-1D15-4503-94C3-45082413585B}"/>
                </a:ext>
              </a:extLst>
            </p:cNvPr>
            <p:cNvSpPr/>
            <p:nvPr/>
          </p:nvSpPr>
          <p:spPr>
            <a:xfrm>
              <a:off x="6699637" y="2774661"/>
              <a:ext cx="9525" cy="9525"/>
            </a:xfrm>
            <a:custGeom>
              <a:avLst/>
              <a:gdLst>
                <a:gd name="connsiteX0" fmla="*/ 17812 w 9525"/>
                <a:gd name="connsiteY0" fmla="*/ 8906 h 9525"/>
                <a:gd name="connsiteX1" fmla="*/ 8906 w 9525"/>
                <a:gd name="connsiteY1" fmla="*/ 17812 h 9525"/>
                <a:gd name="connsiteX2" fmla="*/ 0 w 9525"/>
                <a:gd name="connsiteY2" fmla="*/ 8906 h 9525"/>
                <a:gd name="connsiteX3" fmla="*/ 8906 w 9525"/>
                <a:gd name="connsiteY3" fmla="*/ 0 h 9525"/>
                <a:gd name="connsiteX4" fmla="*/ 17812 w 9525"/>
                <a:gd name="connsiteY4" fmla="*/ 89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812" y="8906"/>
                  </a:moveTo>
                  <a:cubicBezTo>
                    <a:pt x="17812" y="13824"/>
                    <a:pt x="13825" y="17812"/>
                    <a:pt x="8906" y="17812"/>
                  </a:cubicBezTo>
                  <a:cubicBezTo>
                    <a:pt x="3987" y="17812"/>
                    <a:pt x="0" y="13824"/>
                    <a:pt x="0" y="8906"/>
                  </a:cubicBezTo>
                  <a:cubicBezTo>
                    <a:pt x="0" y="3987"/>
                    <a:pt x="3987" y="0"/>
                    <a:pt x="8906" y="0"/>
                  </a:cubicBezTo>
                  <a:cubicBezTo>
                    <a:pt x="13825" y="0"/>
                    <a:pt x="17812" y="3987"/>
                    <a:pt x="17812" y="8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2E6E669B-965F-4A46-9DCA-D64A734916D0}"/>
                </a:ext>
              </a:extLst>
            </p:cNvPr>
            <p:cNvSpPr/>
            <p:nvPr/>
          </p:nvSpPr>
          <p:spPr>
            <a:xfrm>
              <a:off x="6656794" y="2737018"/>
              <a:ext cx="9525" cy="9525"/>
            </a:xfrm>
            <a:custGeom>
              <a:avLst/>
              <a:gdLst>
                <a:gd name="connsiteX0" fmla="*/ 15754 w 9525"/>
                <a:gd name="connsiteY0" fmla="*/ 7877 h 9525"/>
                <a:gd name="connsiteX1" fmla="*/ 7877 w 9525"/>
                <a:gd name="connsiteY1" fmla="*/ 15754 h 9525"/>
                <a:gd name="connsiteX2" fmla="*/ 0 w 9525"/>
                <a:gd name="connsiteY2" fmla="*/ 7877 h 9525"/>
                <a:gd name="connsiteX3" fmla="*/ 7877 w 9525"/>
                <a:gd name="connsiteY3" fmla="*/ 0 h 9525"/>
                <a:gd name="connsiteX4" fmla="*/ 15754 w 9525"/>
                <a:gd name="connsiteY4" fmla="*/ 78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5754" y="7877"/>
                  </a:moveTo>
                  <a:cubicBezTo>
                    <a:pt x="15754" y="12228"/>
                    <a:pt x="12228" y="15754"/>
                    <a:pt x="7877" y="15754"/>
                  </a:cubicBezTo>
                  <a:cubicBezTo>
                    <a:pt x="3527" y="15754"/>
                    <a:pt x="0" y="12228"/>
                    <a:pt x="0" y="7877"/>
                  </a:cubicBezTo>
                  <a:cubicBezTo>
                    <a:pt x="0" y="3527"/>
                    <a:pt x="3527" y="0"/>
                    <a:pt x="7877" y="0"/>
                  </a:cubicBezTo>
                  <a:cubicBezTo>
                    <a:pt x="12228" y="0"/>
                    <a:pt x="15754" y="3527"/>
                    <a:pt x="15754" y="78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C81EBC37-0FD1-4FBD-9F20-D01A1400A1BC}"/>
                </a:ext>
              </a:extLst>
            </p:cNvPr>
            <p:cNvSpPr/>
            <p:nvPr/>
          </p:nvSpPr>
          <p:spPr>
            <a:xfrm>
              <a:off x="6611617" y="2702204"/>
              <a:ext cx="9525" cy="9525"/>
            </a:xfrm>
            <a:custGeom>
              <a:avLst/>
              <a:gdLst>
                <a:gd name="connsiteX0" fmla="*/ 13678 w 9525"/>
                <a:gd name="connsiteY0" fmla="*/ 6839 h 9525"/>
                <a:gd name="connsiteX1" fmla="*/ 6839 w 9525"/>
                <a:gd name="connsiteY1" fmla="*/ 13678 h 9525"/>
                <a:gd name="connsiteX2" fmla="*/ 0 w 9525"/>
                <a:gd name="connsiteY2" fmla="*/ 6839 h 9525"/>
                <a:gd name="connsiteX3" fmla="*/ 6839 w 9525"/>
                <a:gd name="connsiteY3" fmla="*/ 0 h 9525"/>
                <a:gd name="connsiteX4" fmla="*/ 13678 w 9525"/>
                <a:gd name="connsiteY4" fmla="*/ 68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678" y="6839"/>
                  </a:moveTo>
                  <a:cubicBezTo>
                    <a:pt x="13678" y="10616"/>
                    <a:pt x="10616" y="13678"/>
                    <a:pt x="6839" y="13678"/>
                  </a:cubicBezTo>
                  <a:cubicBezTo>
                    <a:pt x="3062" y="13678"/>
                    <a:pt x="0" y="10616"/>
                    <a:pt x="0" y="6839"/>
                  </a:cubicBezTo>
                  <a:cubicBezTo>
                    <a:pt x="0" y="3062"/>
                    <a:pt x="3062" y="0"/>
                    <a:pt x="6839" y="0"/>
                  </a:cubicBezTo>
                  <a:cubicBezTo>
                    <a:pt x="10616" y="0"/>
                    <a:pt x="13678" y="3062"/>
                    <a:pt x="13678" y="68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80DE50DD-B569-4106-8B6B-DF14B11F32A9}"/>
                </a:ext>
              </a:extLst>
            </p:cNvPr>
            <p:cNvSpPr/>
            <p:nvPr/>
          </p:nvSpPr>
          <p:spPr>
            <a:xfrm>
              <a:off x="6565421" y="2671515"/>
              <a:ext cx="9525" cy="9525"/>
            </a:xfrm>
            <a:custGeom>
              <a:avLst/>
              <a:gdLst>
                <a:gd name="connsiteX0" fmla="*/ 9315 w 0"/>
                <a:gd name="connsiteY0" fmla="*/ 4658 h 0"/>
                <a:gd name="connsiteX1" fmla="*/ 4658 w 0"/>
                <a:gd name="connsiteY1" fmla="*/ 9315 h 0"/>
                <a:gd name="connsiteX2" fmla="*/ 0 w 0"/>
                <a:gd name="connsiteY2" fmla="*/ 4658 h 0"/>
                <a:gd name="connsiteX3" fmla="*/ 4658 w 0"/>
                <a:gd name="connsiteY3" fmla="*/ 0 h 0"/>
                <a:gd name="connsiteX4" fmla="*/ 9315 w 0"/>
                <a:gd name="connsiteY4" fmla="*/ 46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9315" y="4658"/>
                  </a:moveTo>
                  <a:cubicBezTo>
                    <a:pt x="9315" y="7230"/>
                    <a:pt x="7230" y="9315"/>
                    <a:pt x="4658" y="9315"/>
                  </a:cubicBezTo>
                  <a:cubicBezTo>
                    <a:pt x="2085" y="9315"/>
                    <a:pt x="0" y="7230"/>
                    <a:pt x="0" y="4658"/>
                  </a:cubicBezTo>
                  <a:cubicBezTo>
                    <a:pt x="0" y="2085"/>
                    <a:pt x="2085" y="0"/>
                    <a:pt x="4658" y="0"/>
                  </a:cubicBezTo>
                  <a:cubicBezTo>
                    <a:pt x="7230" y="0"/>
                    <a:pt x="9315" y="2085"/>
                    <a:pt x="9315" y="46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D60803A5-F4ED-46D4-96C8-5018BF5FD31C}"/>
                </a:ext>
              </a:extLst>
            </p:cNvPr>
            <p:cNvSpPr/>
            <p:nvPr/>
          </p:nvSpPr>
          <p:spPr>
            <a:xfrm>
              <a:off x="6514309" y="2640978"/>
              <a:ext cx="9525" cy="9525"/>
            </a:xfrm>
            <a:custGeom>
              <a:avLst/>
              <a:gdLst>
                <a:gd name="connsiteX0" fmla="*/ 10839 w 9525"/>
                <a:gd name="connsiteY0" fmla="*/ 5420 h 9525"/>
                <a:gd name="connsiteX1" fmla="*/ 5420 w 9525"/>
                <a:gd name="connsiteY1" fmla="*/ 10839 h 9525"/>
                <a:gd name="connsiteX2" fmla="*/ 0 w 9525"/>
                <a:gd name="connsiteY2" fmla="*/ 5420 h 9525"/>
                <a:gd name="connsiteX3" fmla="*/ 5420 w 9525"/>
                <a:gd name="connsiteY3" fmla="*/ 0 h 9525"/>
                <a:gd name="connsiteX4" fmla="*/ 10839 w 9525"/>
                <a:gd name="connsiteY4" fmla="*/ 54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839" y="5420"/>
                  </a:moveTo>
                  <a:cubicBezTo>
                    <a:pt x="10839" y="8413"/>
                    <a:pt x="8413" y="10839"/>
                    <a:pt x="5420" y="10839"/>
                  </a:cubicBezTo>
                  <a:cubicBezTo>
                    <a:pt x="2426" y="10839"/>
                    <a:pt x="0" y="8413"/>
                    <a:pt x="0" y="5420"/>
                  </a:cubicBezTo>
                  <a:cubicBezTo>
                    <a:pt x="0" y="2427"/>
                    <a:pt x="2426" y="0"/>
                    <a:pt x="5420" y="0"/>
                  </a:cubicBezTo>
                  <a:cubicBezTo>
                    <a:pt x="8413" y="0"/>
                    <a:pt x="10839" y="2427"/>
                    <a:pt x="10839" y="5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90DE3BB5-CE2F-4D4B-8B99-16294B803D46}"/>
                </a:ext>
              </a:extLst>
            </p:cNvPr>
            <p:cNvSpPr/>
            <p:nvPr/>
          </p:nvSpPr>
          <p:spPr>
            <a:xfrm>
              <a:off x="6463103" y="2615327"/>
              <a:ext cx="9525" cy="9525"/>
            </a:xfrm>
            <a:custGeom>
              <a:avLst/>
              <a:gdLst>
                <a:gd name="connsiteX0" fmla="*/ 9030 w 0"/>
                <a:gd name="connsiteY0" fmla="*/ 4515 h 0"/>
                <a:gd name="connsiteX1" fmla="*/ 4515 w 0"/>
                <a:gd name="connsiteY1" fmla="*/ 9030 h 0"/>
                <a:gd name="connsiteX2" fmla="*/ 0 w 0"/>
                <a:gd name="connsiteY2" fmla="*/ 4515 h 0"/>
                <a:gd name="connsiteX3" fmla="*/ 4515 w 0"/>
                <a:gd name="connsiteY3" fmla="*/ 0 h 0"/>
                <a:gd name="connsiteX4" fmla="*/ 9030 w 0"/>
                <a:gd name="connsiteY4" fmla="*/ 451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9030" y="4515"/>
                  </a:moveTo>
                  <a:cubicBezTo>
                    <a:pt x="9030" y="7008"/>
                    <a:pt x="7008" y="9030"/>
                    <a:pt x="4515" y="9030"/>
                  </a:cubicBezTo>
                  <a:cubicBezTo>
                    <a:pt x="2021" y="9030"/>
                    <a:pt x="0" y="7008"/>
                    <a:pt x="0" y="4515"/>
                  </a:cubicBezTo>
                  <a:cubicBezTo>
                    <a:pt x="0" y="2021"/>
                    <a:pt x="2021" y="0"/>
                    <a:pt x="4515" y="0"/>
                  </a:cubicBezTo>
                  <a:cubicBezTo>
                    <a:pt x="7008" y="0"/>
                    <a:pt x="9030" y="2021"/>
                    <a:pt x="9030" y="45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23151401-6A3A-4EBA-AF45-AD22080B2F7F}"/>
                </a:ext>
              </a:extLst>
            </p:cNvPr>
            <p:cNvSpPr/>
            <p:nvPr/>
          </p:nvSpPr>
          <p:spPr>
            <a:xfrm>
              <a:off x="6411097" y="2593762"/>
              <a:ext cx="9525" cy="9525"/>
            </a:xfrm>
            <a:custGeom>
              <a:avLst/>
              <a:gdLst>
                <a:gd name="connsiteX0" fmla="*/ 5677 w 0"/>
                <a:gd name="connsiteY0" fmla="*/ 2838 h 0"/>
                <a:gd name="connsiteX1" fmla="*/ 2838 w 0"/>
                <a:gd name="connsiteY1" fmla="*/ 5677 h 0"/>
                <a:gd name="connsiteX2" fmla="*/ 0 w 0"/>
                <a:gd name="connsiteY2" fmla="*/ 2838 h 0"/>
                <a:gd name="connsiteX3" fmla="*/ 2838 w 0"/>
                <a:gd name="connsiteY3" fmla="*/ 0 h 0"/>
                <a:gd name="connsiteX4" fmla="*/ 5677 w 0"/>
                <a:gd name="connsiteY4" fmla="*/ 28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77" y="2838"/>
                  </a:moveTo>
                  <a:cubicBezTo>
                    <a:pt x="5677" y="4406"/>
                    <a:pt x="4406" y="5677"/>
                    <a:pt x="2838" y="5677"/>
                  </a:cubicBezTo>
                  <a:cubicBezTo>
                    <a:pt x="1271" y="5677"/>
                    <a:pt x="0" y="4406"/>
                    <a:pt x="0" y="2838"/>
                  </a:cubicBezTo>
                  <a:cubicBezTo>
                    <a:pt x="0" y="1271"/>
                    <a:pt x="1271" y="0"/>
                    <a:pt x="2838" y="0"/>
                  </a:cubicBezTo>
                  <a:cubicBezTo>
                    <a:pt x="4406" y="0"/>
                    <a:pt x="5677" y="1271"/>
                    <a:pt x="5677" y="28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C3DCD50E-5339-41C7-91E9-6F830BAB9C06}"/>
                </a:ext>
              </a:extLst>
            </p:cNvPr>
            <p:cNvSpPr/>
            <p:nvPr/>
          </p:nvSpPr>
          <p:spPr>
            <a:xfrm>
              <a:off x="6355813" y="2573693"/>
              <a:ext cx="9525" cy="9525"/>
            </a:xfrm>
            <a:custGeom>
              <a:avLst/>
              <a:gdLst>
                <a:gd name="connsiteX0" fmla="*/ 6191 w 0"/>
                <a:gd name="connsiteY0" fmla="*/ 3096 h 0"/>
                <a:gd name="connsiteX1" fmla="*/ 3096 w 0"/>
                <a:gd name="connsiteY1" fmla="*/ 6191 h 0"/>
                <a:gd name="connsiteX2" fmla="*/ 0 w 0"/>
                <a:gd name="connsiteY2" fmla="*/ 3096 h 0"/>
                <a:gd name="connsiteX3" fmla="*/ 3096 w 0"/>
                <a:gd name="connsiteY3" fmla="*/ 0 h 0"/>
                <a:gd name="connsiteX4" fmla="*/ 6191 w 0"/>
                <a:gd name="connsiteY4" fmla="*/ 30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191" y="3096"/>
                  </a:moveTo>
                  <a:cubicBezTo>
                    <a:pt x="6191" y="4805"/>
                    <a:pt x="4805" y="6191"/>
                    <a:pt x="3096" y="6191"/>
                  </a:cubicBezTo>
                  <a:cubicBezTo>
                    <a:pt x="1386" y="6191"/>
                    <a:pt x="0" y="4805"/>
                    <a:pt x="0" y="3096"/>
                  </a:cubicBezTo>
                  <a:cubicBezTo>
                    <a:pt x="0" y="1386"/>
                    <a:pt x="1386" y="0"/>
                    <a:pt x="3096" y="0"/>
                  </a:cubicBezTo>
                  <a:cubicBezTo>
                    <a:pt x="4805" y="0"/>
                    <a:pt x="6191" y="1386"/>
                    <a:pt x="6191" y="3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A2ABD571-E293-45DA-96F9-D04F4C694991}"/>
                </a:ext>
              </a:extLst>
            </p:cNvPr>
            <p:cNvSpPr/>
            <p:nvPr/>
          </p:nvSpPr>
          <p:spPr>
            <a:xfrm>
              <a:off x="6300549" y="2558282"/>
              <a:ext cx="9525" cy="9525"/>
            </a:xfrm>
            <a:custGeom>
              <a:avLst/>
              <a:gdLst>
                <a:gd name="connsiteX0" fmla="*/ 4381 w 0"/>
                <a:gd name="connsiteY0" fmla="*/ 2191 h 0"/>
                <a:gd name="connsiteX1" fmla="*/ 2191 w 0"/>
                <a:gd name="connsiteY1" fmla="*/ 4382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1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1" y="2191"/>
                  </a:moveTo>
                  <a:cubicBezTo>
                    <a:pt x="4381" y="3401"/>
                    <a:pt x="3401" y="4382"/>
                    <a:pt x="2191" y="4382"/>
                  </a:cubicBezTo>
                  <a:cubicBezTo>
                    <a:pt x="981" y="4382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1" y="981"/>
                    <a:pt x="4381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D78B469F-F25D-4A00-9B4A-5DFAE384BCD3}"/>
                </a:ext>
              </a:extLst>
            </p:cNvPr>
            <p:cNvSpPr/>
            <p:nvPr/>
          </p:nvSpPr>
          <p:spPr>
            <a:xfrm>
              <a:off x="6244885" y="2546937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89C2B3FA-9932-43F3-8DB0-102FED81A95C}"/>
                </a:ext>
              </a:extLst>
            </p:cNvPr>
            <p:cNvSpPr/>
            <p:nvPr/>
          </p:nvSpPr>
          <p:spPr>
            <a:xfrm>
              <a:off x="6187116" y="2537812"/>
              <a:ext cx="9525" cy="9525"/>
            </a:xfrm>
            <a:custGeom>
              <a:avLst/>
              <a:gdLst>
                <a:gd name="connsiteX0" fmla="*/ 1543 w 0"/>
                <a:gd name="connsiteY0" fmla="*/ 772 h 0"/>
                <a:gd name="connsiteX1" fmla="*/ 772 w 0"/>
                <a:gd name="connsiteY1" fmla="*/ 1543 h 0"/>
                <a:gd name="connsiteX2" fmla="*/ 0 w 0"/>
                <a:gd name="connsiteY2" fmla="*/ 772 h 0"/>
                <a:gd name="connsiteX3" fmla="*/ 772 w 0"/>
                <a:gd name="connsiteY3" fmla="*/ 0 h 0"/>
                <a:gd name="connsiteX4" fmla="*/ 1543 w 0"/>
                <a:gd name="connsiteY4" fmla="*/ 7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2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8"/>
                    <a:pt x="0" y="772"/>
                  </a:cubicBezTo>
                  <a:cubicBezTo>
                    <a:pt x="0" y="345"/>
                    <a:pt x="346" y="0"/>
                    <a:pt x="772" y="0"/>
                  </a:cubicBezTo>
                  <a:cubicBezTo>
                    <a:pt x="1198" y="0"/>
                    <a:pt x="1543" y="345"/>
                    <a:pt x="1543" y="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15289213-8E18-474B-B471-C2A37CF3A273}"/>
                </a:ext>
              </a:extLst>
            </p:cNvPr>
            <p:cNvSpPr/>
            <p:nvPr/>
          </p:nvSpPr>
          <p:spPr>
            <a:xfrm>
              <a:off x="6129280" y="2532678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52E3BE02-F8CB-4D2E-B569-615EB328129B}"/>
                </a:ext>
              </a:extLst>
            </p:cNvPr>
            <p:cNvSpPr/>
            <p:nvPr/>
          </p:nvSpPr>
          <p:spPr>
            <a:xfrm>
              <a:off x="6071073" y="2531107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B4427FCB-F02D-4330-8EFA-D343ABF5C5B8}"/>
                </a:ext>
              </a:extLst>
            </p:cNvPr>
            <p:cNvSpPr/>
            <p:nvPr/>
          </p:nvSpPr>
          <p:spPr>
            <a:xfrm>
              <a:off x="5954258" y="2538317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ED88B7CD-E72E-402F-9CAD-3E7C598D979A}"/>
                </a:ext>
              </a:extLst>
            </p:cNvPr>
            <p:cNvSpPr/>
            <p:nvPr/>
          </p:nvSpPr>
          <p:spPr>
            <a:xfrm>
              <a:off x="5255200" y="3013605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E0037345-1C0E-4949-969D-A07038EA9BC1}"/>
                </a:ext>
              </a:extLst>
            </p:cNvPr>
            <p:cNvSpPr/>
            <p:nvPr/>
          </p:nvSpPr>
          <p:spPr>
            <a:xfrm>
              <a:off x="5228634" y="3065726"/>
              <a:ext cx="9525" cy="9525"/>
            </a:xfrm>
            <a:custGeom>
              <a:avLst/>
              <a:gdLst>
                <a:gd name="connsiteX0" fmla="*/ 257 w 0"/>
                <a:gd name="connsiteY0" fmla="*/ 124 h 0"/>
                <a:gd name="connsiteX1" fmla="*/ 124 w 0"/>
                <a:gd name="connsiteY1" fmla="*/ 257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57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24"/>
                  </a:moveTo>
                  <a:cubicBezTo>
                    <a:pt x="257" y="190"/>
                    <a:pt x="200" y="257"/>
                    <a:pt x="124" y="257"/>
                  </a:cubicBezTo>
                  <a:cubicBezTo>
                    <a:pt x="57" y="257"/>
                    <a:pt x="0" y="190"/>
                    <a:pt x="0" y="124"/>
                  </a:cubicBezTo>
                  <a:cubicBezTo>
                    <a:pt x="0" y="124"/>
                    <a:pt x="57" y="0"/>
                    <a:pt x="124" y="0"/>
                  </a:cubicBezTo>
                  <a:cubicBezTo>
                    <a:pt x="200" y="0"/>
                    <a:pt x="257" y="57"/>
                    <a:pt x="257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CC294C1F-43E0-49E1-81FF-0640A012CAF1}"/>
                </a:ext>
              </a:extLst>
            </p:cNvPr>
            <p:cNvSpPr/>
            <p:nvPr/>
          </p:nvSpPr>
          <p:spPr>
            <a:xfrm>
              <a:off x="5204879" y="3118885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1E15FB71-C684-4805-9362-FBEB69029546}"/>
                </a:ext>
              </a:extLst>
            </p:cNvPr>
            <p:cNvSpPr/>
            <p:nvPr/>
          </p:nvSpPr>
          <p:spPr>
            <a:xfrm>
              <a:off x="5185458" y="3174302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046083C6-0E06-4903-B8E7-99E69ED3F611}"/>
                </a:ext>
              </a:extLst>
            </p:cNvPr>
            <p:cNvSpPr/>
            <p:nvPr/>
          </p:nvSpPr>
          <p:spPr>
            <a:xfrm>
              <a:off x="5169008" y="3230347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3646A744-6D8C-4381-86EC-9281C5BD773E}"/>
                </a:ext>
              </a:extLst>
            </p:cNvPr>
            <p:cNvSpPr/>
            <p:nvPr/>
          </p:nvSpPr>
          <p:spPr>
            <a:xfrm>
              <a:off x="5155863" y="3287030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55ED09C2-0DD9-488B-96E1-B8BB36AE3288}"/>
                </a:ext>
              </a:extLst>
            </p:cNvPr>
            <p:cNvSpPr/>
            <p:nvPr/>
          </p:nvSpPr>
          <p:spPr>
            <a:xfrm>
              <a:off x="5146329" y="3344408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BDBB0FB5-6799-4BD6-A1EF-CAF1C3A12BFB}"/>
                </a:ext>
              </a:extLst>
            </p:cNvPr>
            <p:cNvSpPr/>
            <p:nvPr/>
          </p:nvSpPr>
          <p:spPr>
            <a:xfrm>
              <a:off x="5140823" y="3402644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5984276B-AE9A-4D4A-A1FC-99AD7B4CFE0B}"/>
                </a:ext>
              </a:extLst>
            </p:cNvPr>
            <p:cNvSpPr/>
            <p:nvPr/>
          </p:nvSpPr>
          <p:spPr>
            <a:xfrm>
              <a:off x="5138852" y="3460966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B92A6A27-0E2D-4ADF-A4CD-BD0ACD620102}"/>
                </a:ext>
              </a:extLst>
            </p:cNvPr>
            <p:cNvSpPr/>
            <p:nvPr/>
          </p:nvSpPr>
          <p:spPr>
            <a:xfrm>
              <a:off x="5140700" y="3519440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71520E57-D620-46C0-AB8A-FE2527ED59E8}"/>
                </a:ext>
              </a:extLst>
            </p:cNvPr>
            <p:cNvSpPr/>
            <p:nvPr/>
          </p:nvSpPr>
          <p:spPr>
            <a:xfrm>
              <a:off x="5145938" y="3577409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CB6294FA-2425-4C9F-83BB-4A5367394269}"/>
                </a:ext>
              </a:extLst>
            </p:cNvPr>
            <p:cNvSpPr/>
            <p:nvPr/>
          </p:nvSpPr>
          <p:spPr>
            <a:xfrm>
              <a:off x="5154444" y="3634540"/>
              <a:ext cx="9525" cy="9525"/>
            </a:xfrm>
            <a:custGeom>
              <a:avLst/>
              <a:gdLst>
                <a:gd name="connsiteX0" fmla="*/ 4382 w 0"/>
                <a:gd name="connsiteY0" fmla="*/ 2191 h 0"/>
                <a:gd name="connsiteX1" fmla="*/ 2191 w 0"/>
                <a:gd name="connsiteY1" fmla="*/ 4382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2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2" y="2191"/>
                  </a:moveTo>
                  <a:cubicBezTo>
                    <a:pt x="4382" y="3401"/>
                    <a:pt x="3401" y="4382"/>
                    <a:pt x="2191" y="4382"/>
                  </a:cubicBezTo>
                  <a:cubicBezTo>
                    <a:pt x="981" y="4382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2" y="981"/>
                    <a:pt x="4382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B7C15D06-DEFF-4D98-A8C2-48DA3B583F85}"/>
                </a:ext>
              </a:extLst>
            </p:cNvPr>
            <p:cNvSpPr/>
            <p:nvPr/>
          </p:nvSpPr>
          <p:spPr>
            <a:xfrm>
              <a:off x="5165531" y="3689937"/>
              <a:ext cx="9525" cy="9525"/>
            </a:xfrm>
            <a:custGeom>
              <a:avLst/>
              <a:gdLst>
                <a:gd name="connsiteX0" fmla="*/ 7734 w 0"/>
                <a:gd name="connsiteY0" fmla="*/ 3867 h 0"/>
                <a:gd name="connsiteX1" fmla="*/ 3867 w 0"/>
                <a:gd name="connsiteY1" fmla="*/ 7734 h 0"/>
                <a:gd name="connsiteX2" fmla="*/ 0 w 0"/>
                <a:gd name="connsiteY2" fmla="*/ 3867 h 0"/>
                <a:gd name="connsiteX3" fmla="*/ 3867 w 0"/>
                <a:gd name="connsiteY3" fmla="*/ 0 h 0"/>
                <a:gd name="connsiteX4" fmla="*/ 7734 w 0"/>
                <a:gd name="connsiteY4" fmla="*/ 38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34" y="3867"/>
                  </a:moveTo>
                  <a:cubicBezTo>
                    <a:pt x="7734" y="6003"/>
                    <a:pt x="6003" y="7734"/>
                    <a:pt x="3867" y="7734"/>
                  </a:cubicBezTo>
                  <a:cubicBezTo>
                    <a:pt x="1731" y="7734"/>
                    <a:pt x="0" y="6003"/>
                    <a:pt x="0" y="3867"/>
                  </a:cubicBezTo>
                  <a:cubicBezTo>
                    <a:pt x="0" y="1731"/>
                    <a:pt x="1731" y="0"/>
                    <a:pt x="3867" y="0"/>
                  </a:cubicBezTo>
                  <a:cubicBezTo>
                    <a:pt x="6003" y="0"/>
                    <a:pt x="7734" y="1731"/>
                    <a:pt x="7734" y="38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DFB2110F-3BBC-47B4-8E06-9CC3504E18B1}"/>
                </a:ext>
              </a:extLst>
            </p:cNvPr>
            <p:cNvSpPr/>
            <p:nvPr/>
          </p:nvSpPr>
          <p:spPr>
            <a:xfrm>
              <a:off x="5184162" y="3748421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5ABC58FE-470B-424C-81A8-33C9D82404A0}"/>
                </a:ext>
              </a:extLst>
            </p:cNvPr>
            <p:cNvSpPr/>
            <p:nvPr/>
          </p:nvSpPr>
          <p:spPr>
            <a:xfrm>
              <a:off x="5201402" y="3800885"/>
              <a:ext cx="9525" cy="9525"/>
            </a:xfrm>
            <a:custGeom>
              <a:avLst/>
              <a:gdLst>
                <a:gd name="connsiteX0" fmla="*/ 8249 w 0"/>
                <a:gd name="connsiteY0" fmla="*/ 4124 h 0"/>
                <a:gd name="connsiteX1" fmla="*/ 4124 w 0"/>
                <a:gd name="connsiteY1" fmla="*/ 8249 h 0"/>
                <a:gd name="connsiteX2" fmla="*/ 0 w 0"/>
                <a:gd name="connsiteY2" fmla="*/ 4124 h 0"/>
                <a:gd name="connsiteX3" fmla="*/ 4124 w 0"/>
                <a:gd name="connsiteY3" fmla="*/ 0 h 0"/>
                <a:gd name="connsiteX4" fmla="*/ 8249 w 0"/>
                <a:gd name="connsiteY4" fmla="*/ 4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249" y="4124"/>
                  </a:moveTo>
                  <a:cubicBezTo>
                    <a:pt x="8249" y="6402"/>
                    <a:pt x="6402" y="8249"/>
                    <a:pt x="4124" y="8249"/>
                  </a:cubicBezTo>
                  <a:cubicBezTo>
                    <a:pt x="1847" y="8249"/>
                    <a:pt x="0" y="6402"/>
                    <a:pt x="0" y="4124"/>
                  </a:cubicBezTo>
                  <a:cubicBezTo>
                    <a:pt x="0" y="1847"/>
                    <a:pt x="1847" y="0"/>
                    <a:pt x="4124" y="0"/>
                  </a:cubicBezTo>
                  <a:cubicBezTo>
                    <a:pt x="6402" y="0"/>
                    <a:pt x="8249" y="1847"/>
                    <a:pt x="8249" y="4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502D513B-0104-444C-89E2-18692C7E6AFF}"/>
                </a:ext>
              </a:extLst>
            </p:cNvPr>
            <p:cNvSpPr/>
            <p:nvPr/>
          </p:nvSpPr>
          <p:spPr>
            <a:xfrm>
              <a:off x="5225148" y="3855072"/>
              <a:ext cx="9525" cy="9525"/>
            </a:xfrm>
            <a:custGeom>
              <a:avLst/>
              <a:gdLst>
                <a:gd name="connsiteX0" fmla="*/ 7220 w 0"/>
                <a:gd name="connsiteY0" fmla="*/ 3610 h 0"/>
                <a:gd name="connsiteX1" fmla="*/ 3610 w 0"/>
                <a:gd name="connsiteY1" fmla="*/ 7220 h 0"/>
                <a:gd name="connsiteX2" fmla="*/ 0 w 0"/>
                <a:gd name="connsiteY2" fmla="*/ 3610 h 0"/>
                <a:gd name="connsiteX3" fmla="*/ 3610 w 0"/>
                <a:gd name="connsiteY3" fmla="*/ 0 h 0"/>
                <a:gd name="connsiteX4" fmla="*/ 7220 w 0"/>
                <a:gd name="connsiteY4" fmla="*/ 36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220" y="3610"/>
                  </a:moveTo>
                  <a:cubicBezTo>
                    <a:pt x="7220" y="5604"/>
                    <a:pt x="5604" y="7220"/>
                    <a:pt x="3610" y="7220"/>
                  </a:cubicBezTo>
                  <a:cubicBezTo>
                    <a:pt x="1616" y="7220"/>
                    <a:pt x="0" y="5604"/>
                    <a:pt x="0" y="3610"/>
                  </a:cubicBezTo>
                  <a:cubicBezTo>
                    <a:pt x="0" y="1616"/>
                    <a:pt x="1616" y="0"/>
                    <a:pt x="3610" y="0"/>
                  </a:cubicBezTo>
                  <a:cubicBezTo>
                    <a:pt x="5604" y="0"/>
                    <a:pt x="7220" y="1616"/>
                    <a:pt x="7220" y="36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A953E039-6108-423E-98BB-C2EC1F33BA03}"/>
                </a:ext>
              </a:extLst>
            </p:cNvPr>
            <p:cNvSpPr/>
            <p:nvPr/>
          </p:nvSpPr>
          <p:spPr>
            <a:xfrm>
              <a:off x="5251437" y="3906936"/>
              <a:ext cx="9525" cy="9525"/>
            </a:xfrm>
            <a:custGeom>
              <a:avLst/>
              <a:gdLst>
                <a:gd name="connsiteX0" fmla="*/ 7734 w 0"/>
                <a:gd name="connsiteY0" fmla="*/ 3867 h 0"/>
                <a:gd name="connsiteX1" fmla="*/ 3867 w 0"/>
                <a:gd name="connsiteY1" fmla="*/ 7734 h 0"/>
                <a:gd name="connsiteX2" fmla="*/ 0 w 0"/>
                <a:gd name="connsiteY2" fmla="*/ 3867 h 0"/>
                <a:gd name="connsiteX3" fmla="*/ 3867 w 0"/>
                <a:gd name="connsiteY3" fmla="*/ 0 h 0"/>
                <a:gd name="connsiteX4" fmla="*/ 7734 w 0"/>
                <a:gd name="connsiteY4" fmla="*/ 38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34" y="3867"/>
                  </a:moveTo>
                  <a:cubicBezTo>
                    <a:pt x="7734" y="6003"/>
                    <a:pt x="6003" y="7734"/>
                    <a:pt x="3867" y="7734"/>
                  </a:cubicBezTo>
                  <a:cubicBezTo>
                    <a:pt x="1731" y="7734"/>
                    <a:pt x="0" y="6003"/>
                    <a:pt x="0" y="3867"/>
                  </a:cubicBezTo>
                  <a:cubicBezTo>
                    <a:pt x="0" y="1731"/>
                    <a:pt x="1731" y="0"/>
                    <a:pt x="3867" y="0"/>
                  </a:cubicBezTo>
                  <a:cubicBezTo>
                    <a:pt x="6003" y="0"/>
                    <a:pt x="7734" y="1731"/>
                    <a:pt x="7734" y="38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6BD9315C-027A-4682-A442-30DC04F5427B}"/>
                </a:ext>
              </a:extLst>
            </p:cNvPr>
            <p:cNvSpPr/>
            <p:nvPr/>
          </p:nvSpPr>
          <p:spPr>
            <a:xfrm>
              <a:off x="5281727" y="3957799"/>
              <a:ext cx="9525" cy="9525"/>
            </a:xfrm>
            <a:custGeom>
              <a:avLst/>
              <a:gdLst>
                <a:gd name="connsiteX0" fmla="*/ 6706 w 0"/>
                <a:gd name="connsiteY0" fmla="*/ 3353 h 0"/>
                <a:gd name="connsiteX1" fmla="*/ 3353 w 0"/>
                <a:gd name="connsiteY1" fmla="*/ 6706 h 0"/>
                <a:gd name="connsiteX2" fmla="*/ 0 w 0"/>
                <a:gd name="connsiteY2" fmla="*/ 3353 h 0"/>
                <a:gd name="connsiteX3" fmla="*/ 3353 w 0"/>
                <a:gd name="connsiteY3" fmla="*/ 0 h 0"/>
                <a:gd name="connsiteX4" fmla="*/ 6706 w 0"/>
                <a:gd name="connsiteY4" fmla="*/ 33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06" y="3353"/>
                  </a:moveTo>
                  <a:cubicBezTo>
                    <a:pt x="6706" y="5204"/>
                    <a:pt x="5204" y="6706"/>
                    <a:pt x="3353" y="6706"/>
                  </a:cubicBezTo>
                  <a:cubicBezTo>
                    <a:pt x="1501" y="6706"/>
                    <a:pt x="0" y="5205"/>
                    <a:pt x="0" y="3353"/>
                  </a:cubicBezTo>
                  <a:cubicBezTo>
                    <a:pt x="0" y="1501"/>
                    <a:pt x="1501" y="0"/>
                    <a:pt x="3353" y="0"/>
                  </a:cubicBezTo>
                  <a:cubicBezTo>
                    <a:pt x="5204" y="0"/>
                    <a:pt x="6706" y="1501"/>
                    <a:pt x="6706" y="33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323E6601-5DFA-4A95-8323-12BDF31C7367}"/>
                </a:ext>
              </a:extLst>
            </p:cNvPr>
            <p:cNvSpPr/>
            <p:nvPr/>
          </p:nvSpPr>
          <p:spPr>
            <a:xfrm>
              <a:off x="5314979" y="4006548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0" y="5944"/>
                    <a:pt x="0" y="4613"/>
                    <a:pt x="0" y="2972"/>
                  </a:cubicBezTo>
                  <a:cubicBezTo>
                    <a:pt x="0" y="1331"/>
                    <a:pt x="1330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6F9318F7-7704-440B-AAD2-6BBC16226ED8}"/>
                </a:ext>
              </a:extLst>
            </p:cNvPr>
            <p:cNvSpPr/>
            <p:nvPr/>
          </p:nvSpPr>
          <p:spPr>
            <a:xfrm>
              <a:off x="5345925" y="4047868"/>
              <a:ext cx="9525" cy="9525"/>
            </a:xfrm>
            <a:custGeom>
              <a:avLst/>
              <a:gdLst>
                <a:gd name="connsiteX0" fmla="*/ 15754 w 9525"/>
                <a:gd name="connsiteY0" fmla="*/ 7877 h 9525"/>
                <a:gd name="connsiteX1" fmla="*/ 7877 w 9525"/>
                <a:gd name="connsiteY1" fmla="*/ 15754 h 9525"/>
                <a:gd name="connsiteX2" fmla="*/ 0 w 9525"/>
                <a:gd name="connsiteY2" fmla="*/ 7877 h 9525"/>
                <a:gd name="connsiteX3" fmla="*/ 7877 w 9525"/>
                <a:gd name="connsiteY3" fmla="*/ 0 h 9525"/>
                <a:gd name="connsiteX4" fmla="*/ 15754 w 9525"/>
                <a:gd name="connsiteY4" fmla="*/ 78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5754" y="7877"/>
                  </a:moveTo>
                  <a:cubicBezTo>
                    <a:pt x="15754" y="12228"/>
                    <a:pt x="12228" y="15754"/>
                    <a:pt x="7877" y="15754"/>
                  </a:cubicBezTo>
                  <a:cubicBezTo>
                    <a:pt x="3527" y="15754"/>
                    <a:pt x="0" y="12228"/>
                    <a:pt x="0" y="7877"/>
                  </a:cubicBezTo>
                  <a:cubicBezTo>
                    <a:pt x="0" y="3527"/>
                    <a:pt x="3527" y="0"/>
                    <a:pt x="7877" y="0"/>
                  </a:cubicBezTo>
                  <a:cubicBezTo>
                    <a:pt x="12228" y="0"/>
                    <a:pt x="15754" y="3527"/>
                    <a:pt x="15754" y="78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F348E933-B115-4BEC-8C33-66C73DCCC3E2}"/>
                </a:ext>
              </a:extLst>
            </p:cNvPr>
            <p:cNvSpPr/>
            <p:nvPr/>
          </p:nvSpPr>
          <p:spPr>
            <a:xfrm>
              <a:off x="5385502" y="4092635"/>
              <a:ext cx="9525" cy="9525"/>
            </a:xfrm>
            <a:custGeom>
              <a:avLst/>
              <a:gdLst>
                <a:gd name="connsiteX0" fmla="*/ 13945 w 9525"/>
                <a:gd name="connsiteY0" fmla="*/ 6972 h 9525"/>
                <a:gd name="connsiteX1" fmla="*/ 6972 w 9525"/>
                <a:gd name="connsiteY1" fmla="*/ 13945 h 9525"/>
                <a:gd name="connsiteX2" fmla="*/ 0 w 9525"/>
                <a:gd name="connsiteY2" fmla="*/ 6972 h 9525"/>
                <a:gd name="connsiteX3" fmla="*/ 6972 w 9525"/>
                <a:gd name="connsiteY3" fmla="*/ 0 h 9525"/>
                <a:gd name="connsiteX4" fmla="*/ 13945 w 9525"/>
                <a:gd name="connsiteY4" fmla="*/ 69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945" y="6972"/>
                  </a:moveTo>
                  <a:cubicBezTo>
                    <a:pt x="13945" y="10823"/>
                    <a:pt x="10823" y="13945"/>
                    <a:pt x="6972" y="13945"/>
                  </a:cubicBezTo>
                  <a:cubicBezTo>
                    <a:pt x="3122" y="13945"/>
                    <a:pt x="0" y="10823"/>
                    <a:pt x="0" y="6972"/>
                  </a:cubicBezTo>
                  <a:cubicBezTo>
                    <a:pt x="0" y="3122"/>
                    <a:pt x="3122" y="0"/>
                    <a:pt x="6972" y="0"/>
                  </a:cubicBezTo>
                  <a:cubicBezTo>
                    <a:pt x="10823" y="0"/>
                    <a:pt x="13945" y="3122"/>
                    <a:pt x="13945" y="6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9B9EDDE8-DC69-4ED3-830D-58568995771D}"/>
                </a:ext>
              </a:extLst>
            </p:cNvPr>
            <p:cNvSpPr/>
            <p:nvPr/>
          </p:nvSpPr>
          <p:spPr>
            <a:xfrm>
              <a:off x="5426354" y="4133488"/>
              <a:ext cx="9525" cy="9525"/>
            </a:xfrm>
            <a:custGeom>
              <a:avLst/>
              <a:gdLst>
                <a:gd name="connsiteX0" fmla="*/ 14973 w 9525"/>
                <a:gd name="connsiteY0" fmla="*/ 7487 h 9525"/>
                <a:gd name="connsiteX1" fmla="*/ 7487 w 9525"/>
                <a:gd name="connsiteY1" fmla="*/ 14973 h 9525"/>
                <a:gd name="connsiteX2" fmla="*/ 0 w 9525"/>
                <a:gd name="connsiteY2" fmla="*/ 7487 h 9525"/>
                <a:gd name="connsiteX3" fmla="*/ 7487 w 9525"/>
                <a:gd name="connsiteY3" fmla="*/ 0 h 9525"/>
                <a:gd name="connsiteX4" fmla="*/ 14973 w 9525"/>
                <a:gd name="connsiteY4" fmla="*/ 748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973" y="7487"/>
                  </a:moveTo>
                  <a:cubicBezTo>
                    <a:pt x="14973" y="11621"/>
                    <a:pt x="11621" y="14973"/>
                    <a:pt x="7487" y="14973"/>
                  </a:cubicBezTo>
                  <a:cubicBezTo>
                    <a:pt x="3352" y="14973"/>
                    <a:pt x="0" y="11621"/>
                    <a:pt x="0" y="7487"/>
                  </a:cubicBezTo>
                  <a:cubicBezTo>
                    <a:pt x="0" y="3352"/>
                    <a:pt x="3352" y="0"/>
                    <a:pt x="7487" y="0"/>
                  </a:cubicBezTo>
                  <a:cubicBezTo>
                    <a:pt x="11621" y="0"/>
                    <a:pt x="14973" y="3352"/>
                    <a:pt x="14973" y="7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CA93DF26-0CB7-4DD6-AEB4-AF89765ACC12}"/>
                </a:ext>
              </a:extLst>
            </p:cNvPr>
            <p:cNvSpPr/>
            <p:nvPr/>
          </p:nvSpPr>
          <p:spPr>
            <a:xfrm>
              <a:off x="5469188" y="4171140"/>
              <a:ext cx="9525" cy="9525"/>
            </a:xfrm>
            <a:custGeom>
              <a:avLst/>
              <a:gdLst>
                <a:gd name="connsiteX0" fmla="*/ 17031 w 9525"/>
                <a:gd name="connsiteY0" fmla="*/ 8515 h 9525"/>
                <a:gd name="connsiteX1" fmla="*/ 8515 w 9525"/>
                <a:gd name="connsiteY1" fmla="*/ 17031 h 9525"/>
                <a:gd name="connsiteX2" fmla="*/ 0 w 9525"/>
                <a:gd name="connsiteY2" fmla="*/ 8515 h 9525"/>
                <a:gd name="connsiteX3" fmla="*/ 8515 w 9525"/>
                <a:gd name="connsiteY3" fmla="*/ 0 h 9525"/>
                <a:gd name="connsiteX4" fmla="*/ 17031 w 9525"/>
                <a:gd name="connsiteY4" fmla="*/ 851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031" y="8515"/>
                  </a:moveTo>
                  <a:cubicBezTo>
                    <a:pt x="17031" y="13218"/>
                    <a:pt x="13218" y="17031"/>
                    <a:pt x="8515" y="17031"/>
                  </a:cubicBezTo>
                  <a:cubicBezTo>
                    <a:pt x="3812" y="17031"/>
                    <a:pt x="0" y="13218"/>
                    <a:pt x="0" y="8515"/>
                  </a:cubicBezTo>
                  <a:cubicBezTo>
                    <a:pt x="0" y="3812"/>
                    <a:pt x="3813" y="0"/>
                    <a:pt x="8515" y="0"/>
                  </a:cubicBezTo>
                  <a:cubicBezTo>
                    <a:pt x="13218" y="0"/>
                    <a:pt x="17031" y="3812"/>
                    <a:pt x="17031" y="85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B576DB16-781C-488C-88C3-97FEC831129D}"/>
                </a:ext>
              </a:extLst>
            </p:cNvPr>
            <p:cNvSpPr/>
            <p:nvPr/>
          </p:nvSpPr>
          <p:spPr>
            <a:xfrm>
              <a:off x="5515537" y="4207116"/>
              <a:ext cx="9525" cy="9525"/>
            </a:xfrm>
            <a:custGeom>
              <a:avLst/>
              <a:gdLst>
                <a:gd name="connsiteX0" fmla="*/ 16783 w 9525"/>
                <a:gd name="connsiteY0" fmla="*/ 8392 h 9525"/>
                <a:gd name="connsiteX1" fmla="*/ 8392 w 9525"/>
                <a:gd name="connsiteY1" fmla="*/ 16783 h 9525"/>
                <a:gd name="connsiteX2" fmla="*/ 0 w 9525"/>
                <a:gd name="connsiteY2" fmla="*/ 8392 h 9525"/>
                <a:gd name="connsiteX3" fmla="*/ 8392 w 9525"/>
                <a:gd name="connsiteY3" fmla="*/ 0 h 9525"/>
                <a:gd name="connsiteX4" fmla="*/ 16783 w 9525"/>
                <a:gd name="connsiteY4" fmla="*/ 839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783" y="8392"/>
                  </a:moveTo>
                  <a:cubicBezTo>
                    <a:pt x="16783" y="13026"/>
                    <a:pt x="13026" y="16783"/>
                    <a:pt x="8392" y="16783"/>
                  </a:cubicBezTo>
                  <a:cubicBezTo>
                    <a:pt x="3757" y="16783"/>
                    <a:pt x="0" y="13026"/>
                    <a:pt x="0" y="8392"/>
                  </a:cubicBezTo>
                  <a:cubicBezTo>
                    <a:pt x="0" y="3757"/>
                    <a:pt x="3757" y="0"/>
                    <a:pt x="8392" y="0"/>
                  </a:cubicBezTo>
                  <a:cubicBezTo>
                    <a:pt x="13026" y="0"/>
                    <a:pt x="16783" y="3757"/>
                    <a:pt x="16783" y="8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9E7E7140-BB9C-48E6-AC1F-FD80D93C7323}"/>
                </a:ext>
              </a:extLst>
            </p:cNvPr>
            <p:cNvSpPr/>
            <p:nvPr/>
          </p:nvSpPr>
          <p:spPr>
            <a:xfrm>
              <a:off x="5561971" y="4238063"/>
              <a:ext cx="19050" cy="19050"/>
            </a:xfrm>
            <a:custGeom>
              <a:avLst/>
              <a:gdLst>
                <a:gd name="connsiteX0" fmla="*/ 20650 w 19050"/>
                <a:gd name="connsiteY0" fmla="*/ 10325 h 19050"/>
                <a:gd name="connsiteX1" fmla="*/ 10325 w 19050"/>
                <a:gd name="connsiteY1" fmla="*/ 20650 h 19050"/>
                <a:gd name="connsiteX2" fmla="*/ 0 w 19050"/>
                <a:gd name="connsiteY2" fmla="*/ 10325 h 19050"/>
                <a:gd name="connsiteX3" fmla="*/ 10325 w 19050"/>
                <a:gd name="connsiteY3" fmla="*/ 0 h 19050"/>
                <a:gd name="connsiteX4" fmla="*/ 20650 w 19050"/>
                <a:gd name="connsiteY4" fmla="*/ 10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650" y="10325"/>
                  </a:moveTo>
                  <a:cubicBezTo>
                    <a:pt x="20650" y="16027"/>
                    <a:pt x="16027" y="20650"/>
                    <a:pt x="10325" y="20650"/>
                  </a:cubicBezTo>
                  <a:cubicBezTo>
                    <a:pt x="4623" y="20650"/>
                    <a:pt x="0" y="16027"/>
                    <a:pt x="0" y="10325"/>
                  </a:cubicBezTo>
                  <a:cubicBezTo>
                    <a:pt x="0" y="4623"/>
                    <a:pt x="4623" y="0"/>
                    <a:pt x="10325" y="0"/>
                  </a:cubicBezTo>
                  <a:cubicBezTo>
                    <a:pt x="16027" y="0"/>
                    <a:pt x="20650" y="4623"/>
                    <a:pt x="20650" y="10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84C88B49-D118-41E8-B231-B7A033D4767F}"/>
                </a:ext>
              </a:extLst>
            </p:cNvPr>
            <p:cNvSpPr/>
            <p:nvPr/>
          </p:nvSpPr>
          <p:spPr>
            <a:xfrm>
              <a:off x="5610511" y="4266019"/>
              <a:ext cx="19050" cy="19050"/>
            </a:xfrm>
            <a:custGeom>
              <a:avLst/>
              <a:gdLst>
                <a:gd name="connsiteX0" fmla="*/ 24270 w 19050"/>
                <a:gd name="connsiteY0" fmla="*/ 12135 h 19050"/>
                <a:gd name="connsiteX1" fmla="*/ 12135 w 19050"/>
                <a:gd name="connsiteY1" fmla="*/ 24270 h 19050"/>
                <a:gd name="connsiteX2" fmla="*/ 0 w 19050"/>
                <a:gd name="connsiteY2" fmla="*/ 12135 h 19050"/>
                <a:gd name="connsiteX3" fmla="*/ 12135 w 19050"/>
                <a:gd name="connsiteY3" fmla="*/ 0 h 19050"/>
                <a:gd name="connsiteX4" fmla="*/ 24270 w 19050"/>
                <a:gd name="connsiteY4" fmla="*/ 121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270" y="12135"/>
                  </a:moveTo>
                  <a:cubicBezTo>
                    <a:pt x="24270" y="18837"/>
                    <a:pt x="18837" y="24270"/>
                    <a:pt x="12135" y="24270"/>
                  </a:cubicBezTo>
                  <a:cubicBezTo>
                    <a:pt x="5433" y="24270"/>
                    <a:pt x="0" y="18837"/>
                    <a:pt x="0" y="12135"/>
                  </a:cubicBezTo>
                  <a:cubicBezTo>
                    <a:pt x="0" y="5433"/>
                    <a:pt x="5433" y="0"/>
                    <a:pt x="12135" y="0"/>
                  </a:cubicBezTo>
                  <a:cubicBezTo>
                    <a:pt x="18837" y="0"/>
                    <a:pt x="24270" y="5433"/>
                    <a:pt x="24270" y="12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DC0D3B89-2ABE-4DA3-A711-3CAB7E8F4562}"/>
                </a:ext>
              </a:extLst>
            </p:cNvPr>
            <p:cNvSpPr/>
            <p:nvPr/>
          </p:nvSpPr>
          <p:spPr>
            <a:xfrm>
              <a:off x="5664432" y="4294384"/>
              <a:ext cx="19050" cy="19050"/>
            </a:xfrm>
            <a:custGeom>
              <a:avLst/>
              <a:gdLst>
                <a:gd name="connsiteX0" fmla="*/ 20650 w 19050"/>
                <a:gd name="connsiteY0" fmla="*/ 10325 h 19050"/>
                <a:gd name="connsiteX1" fmla="*/ 10325 w 19050"/>
                <a:gd name="connsiteY1" fmla="*/ 20650 h 19050"/>
                <a:gd name="connsiteX2" fmla="*/ 0 w 19050"/>
                <a:gd name="connsiteY2" fmla="*/ 10325 h 19050"/>
                <a:gd name="connsiteX3" fmla="*/ 10325 w 19050"/>
                <a:gd name="connsiteY3" fmla="*/ 0 h 19050"/>
                <a:gd name="connsiteX4" fmla="*/ 20650 w 19050"/>
                <a:gd name="connsiteY4" fmla="*/ 10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650" y="10325"/>
                  </a:moveTo>
                  <a:cubicBezTo>
                    <a:pt x="20650" y="16028"/>
                    <a:pt x="16028" y="20650"/>
                    <a:pt x="10325" y="20650"/>
                  </a:cubicBezTo>
                  <a:cubicBezTo>
                    <a:pt x="4623" y="20650"/>
                    <a:pt x="0" y="16028"/>
                    <a:pt x="0" y="10325"/>
                  </a:cubicBezTo>
                  <a:cubicBezTo>
                    <a:pt x="0" y="4623"/>
                    <a:pt x="4623" y="0"/>
                    <a:pt x="10325" y="0"/>
                  </a:cubicBezTo>
                  <a:cubicBezTo>
                    <a:pt x="16028" y="0"/>
                    <a:pt x="20650" y="4623"/>
                    <a:pt x="20650" y="10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9911BCE3-AB6D-4608-B146-67017EAEE2DE}"/>
                </a:ext>
              </a:extLst>
            </p:cNvPr>
            <p:cNvSpPr/>
            <p:nvPr/>
          </p:nvSpPr>
          <p:spPr>
            <a:xfrm>
              <a:off x="5714248" y="4313749"/>
              <a:ext cx="19050" cy="19050"/>
            </a:xfrm>
            <a:custGeom>
              <a:avLst/>
              <a:gdLst>
                <a:gd name="connsiteX0" fmla="*/ 28385 w 19050"/>
                <a:gd name="connsiteY0" fmla="*/ 14192 h 19050"/>
                <a:gd name="connsiteX1" fmla="*/ 14192 w 19050"/>
                <a:gd name="connsiteY1" fmla="*/ 28385 h 19050"/>
                <a:gd name="connsiteX2" fmla="*/ 0 w 19050"/>
                <a:gd name="connsiteY2" fmla="*/ 14192 h 19050"/>
                <a:gd name="connsiteX3" fmla="*/ 14192 w 19050"/>
                <a:gd name="connsiteY3" fmla="*/ 0 h 19050"/>
                <a:gd name="connsiteX4" fmla="*/ 28385 w 19050"/>
                <a:gd name="connsiteY4" fmla="*/ 14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8385" y="14192"/>
                  </a:moveTo>
                  <a:cubicBezTo>
                    <a:pt x="28385" y="22030"/>
                    <a:pt x="22030" y="28385"/>
                    <a:pt x="14192" y="28385"/>
                  </a:cubicBezTo>
                  <a:cubicBezTo>
                    <a:pt x="6354" y="28385"/>
                    <a:pt x="0" y="22030"/>
                    <a:pt x="0" y="14192"/>
                  </a:cubicBezTo>
                  <a:cubicBezTo>
                    <a:pt x="0" y="6354"/>
                    <a:pt x="6354" y="0"/>
                    <a:pt x="14192" y="0"/>
                  </a:cubicBezTo>
                  <a:cubicBezTo>
                    <a:pt x="22030" y="0"/>
                    <a:pt x="28385" y="6354"/>
                    <a:pt x="28385" y="141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86C9BF81-8B74-4BDB-A069-025668546803}"/>
                </a:ext>
              </a:extLst>
            </p:cNvPr>
            <p:cNvSpPr/>
            <p:nvPr/>
          </p:nvSpPr>
          <p:spPr>
            <a:xfrm>
              <a:off x="5778170" y="4342457"/>
              <a:ext cx="9525" cy="9525"/>
            </a:xfrm>
            <a:custGeom>
              <a:avLst/>
              <a:gdLst>
                <a:gd name="connsiteX0" fmla="*/ 10592 w 9525"/>
                <a:gd name="connsiteY0" fmla="*/ 5296 h 9525"/>
                <a:gd name="connsiteX1" fmla="*/ 5296 w 9525"/>
                <a:gd name="connsiteY1" fmla="*/ 10592 h 9525"/>
                <a:gd name="connsiteX2" fmla="*/ 0 w 9525"/>
                <a:gd name="connsiteY2" fmla="*/ 5296 h 9525"/>
                <a:gd name="connsiteX3" fmla="*/ 5296 w 9525"/>
                <a:gd name="connsiteY3" fmla="*/ 0 h 9525"/>
                <a:gd name="connsiteX4" fmla="*/ 10592 w 9525"/>
                <a:gd name="connsiteY4" fmla="*/ 52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592" y="5296"/>
                  </a:moveTo>
                  <a:cubicBezTo>
                    <a:pt x="10592" y="8221"/>
                    <a:pt x="8221" y="10592"/>
                    <a:pt x="5296" y="10592"/>
                  </a:cubicBezTo>
                  <a:cubicBezTo>
                    <a:pt x="2371" y="10592"/>
                    <a:pt x="0" y="8221"/>
                    <a:pt x="0" y="5296"/>
                  </a:cubicBezTo>
                  <a:cubicBezTo>
                    <a:pt x="0" y="2371"/>
                    <a:pt x="2371" y="0"/>
                    <a:pt x="5296" y="0"/>
                  </a:cubicBezTo>
                  <a:cubicBezTo>
                    <a:pt x="8221" y="0"/>
                    <a:pt x="10592" y="2371"/>
                    <a:pt x="10592" y="5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11BBF1DC-26E0-4043-B51F-1442F1E8125E}"/>
                </a:ext>
              </a:extLst>
            </p:cNvPr>
            <p:cNvSpPr/>
            <p:nvPr/>
          </p:nvSpPr>
          <p:spPr>
            <a:xfrm>
              <a:off x="5830729" y="4355163"/>
              <a:ext cx="9525" cy="9525"/>
            </a:xfrm>
            <a:custGeom>
              <a:avLst/>
              <a:gdLst>
                <a:gd name="connsiteX0" fmla="*/ 17812 w 9525"/>
                <a:gd name="connsiteY0" fmla="*/ 8906 h 9525"/>
                <a:gd name="connsiteX1" fmla="*/ 8906 w 9525"/>
                <a:gd name="connsiteY1" fmla="*/ 17812 h 9525"/>
                <a:gd name="connsiteX2" fmla="*/ 0 w 9525"/>
                <a:gd name="connsiteY2" fmla="*/ 8906 h 9525"/>
                <a:gd name="connsiteX3" fmla="*/ 8906 w 9525"/>
                <a:gd name="connsiteY3" fmla="*/ 0 h 9525"/>
                <a:gd name="connsiteX4" fmla="*/ 17812 w 9525"/>
                <a:gd name="connsiteY4" fmla="*/ 89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812" y="8906"/>
                  </a:moveTo>
                  <a:cubicBezTo>
                    <a:pt x="17812" y="13824"/>
                    <a:pt x="13824" y="17812"/>
                    <a:pt x="8906" y="17812"/>
                  </a:cubicBezTo>
                  <a:cubicBezTo>
                    <a:pt x="3987" y="17812"/>
                    <a:pt x="0" y="13824"/>
                    <a:pt x="0" y="8906"/>
                  </a:cubicBezTo>
                  <a:cubicBezTo>
                    <a:pt x="0" y="3987"/>
                    <a:pt x="3987" y="0"/>
                    <a:pt x="8906" y="0"/>
                  </a:cubicBezTo>
                  <a:cubicBezTo>
                    <a:pt x="13824" y="0"/>
                    <a:pt x="17812" y="3987"/>
                    <a:pt x="17812" y="8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15CDA678-E483-4D15-B37A-FA53CB6FB9DA}"/>
                </a:ext>
              </a:extLst>
            </p:cNvPr>
            <p:cNvSpPr/>
            <p:nvPr/>
          </p:nvSpPr>
          <p:spPr>
            <a:xfrm>
              <a:off x="5891298" y="4371413"/>
              <a:ext cx="9525" cy="9525"/>
            </a:xfrm>
            <a:custGeom>
              <a:avLst/>
              <a:gdLst>
                <a:gd name="connsiteX0" fmla="*/ 10839 w 9525"/>
                <a:gd name="connsiteY0" fmla="*/ 5420 h 9525"/>
                <a:gd name="connsiteX1" fmla="*/ 5420 w 9525"/>
                <a:gd name="connsiteY1" fmla="*/ 10839 h 9525"/>
                <a:gd name="connsiteX2" fmla="*/ 0 w 9525"/>
                <a:gd name="connsiteY2" fmla="*/ 5420 h 9525"/>
                <a:gd name="connsiteX3" fmla="*/ 5420 w 9525"/>
                <a:gd name="connsiteY3" fmla="*/ 0 h 9525"/>
                <a:gd name="connsiteX4" fmla="*/ 10839 w 9525"/>
                <a:gd name="connsiteY4" fmla="*/ 54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839" y="5420"/>
                  </a:moveTo>
                  <a:cubicBezTo>
                    <a:pt x="10839" y="8413"/>
                    <a:pt x="8413" y="10839"/>
                    <a:pt x="5420" y="10839"/>
                  </a:cubicBezTo>
                  <a:cubicBezTo>
                    <a:pt x="2427" y="10839"/>
                    <a:pt x="0" y="8413"/>
                    <a:pt x="0" y="5420"/>
                  </a:cubicBezTo>
                  <a:cubicBezTo>
                    <a:pt x="0" y="2426"/>
                    <a:pt x="2427" y="0"/>
                    <a:pt x="5420" y="0"/>
                  </a:cubicBezTo>
                  <a:cubicBezTo>
                    <a:pt x="8413" y="0"/>
                    <a:pt x="10839" y="2426"/>
                    <a:pt x="10839" y="5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A46583E0-4013-4954-AE12-D973F89A1B5B}"/>
                </a:ext>
              </a:extLst>
            </p:cNvPr>
            <p:cNvSpPr/>
            <p:nvPr/>
          </p:nvSpPr>
          <p:spPr>
            <a:xfrm>
              <a:off x="5948039" y="4379538"/>
              <a:ext cx="9525" cy="9525"/>
            </a:xfrm>
            <a:custGeom>
              <a:avLst/>
              <a:gdLst>
                <a:gd name="connsiteX0" fmla="*/ 12897 w 9525"/>
                <a:gd name="connsiteY0" fmla="*/ 6448 h 9525"/>
                <a:gd name="connsiteX1" fmla="*/ 6448 w 9525"/>
                <a:gd name="connsiteY1" fmla="*/ 12897 h 9525"/>
                <a:gd name="connsiteX2" fmla="*/ 0 w 9525"/>
                <a:gd name="connsiteY2" fmla="*/ 6448 h 9525"/>
                <a:gd name="connsiteX3" fmla="*/ 6448 w 9525"/>
                <a:gd name="connsiteY3" fmla="*/ 0 h 9525"/>
                <a:gd name="connsiteX4" fmla="*/ 12897 w 9525"/>
                <a:gd name="connsiteY4" fmla="*/ 644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897" y="6448"/>
                  </a:moveTo>
                  <a:cubicBezTo>
                    <a:pt x="12897" y="10010"/>
                    <a:pt x="10010" y="12897"/>
                    <a:pt x="6448" y="12897"/>
                  </a:cubicBezTo>
                  <a:cubicBezTo>
                    <a:pt x="2887" y="12897"/>
                    <a:pt x="0" y="10010"/>
                    <a:pt x="0" y="6448"/>
                  </a:cubicBezTo>
                  <a:cubicBezTo>
                    <a:pt x="0" y="2887"/>
                    <a:pt x="2887" y="0"/>
                    <a:pt x="6448" y="0"/>
                  </a:cubicBezTo>
                  <a:cubicBezTo>
                    <a:pt x="10010" y="0"/>
                    <a:pt x="12897" y="2887"/>
                    <a:pt x="12897" y="6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562FDF3A-1DB7-43F9-AE6E-633F00F135C5}"/>
                </a:ext>
              </a:extLst>
            </p:cNvPr>
            <p:cNvSpPr/>
            <p:nvPr/>
          </p:nvSpPr>
          <p:spPr>
            <a:xfrm>
              <a:off x="6004322" y="4383100"/>
              <a:ext cx="9525" cy="9525"/>
            </a:xfrm>
            <a:custGeom>
              <a:avLst/>
              <a:gdLst>
                <a:gd name="connsiteX0" fmla="*/ 16783 w 9525"/>
                <a:gd name="connsiteY0" fmla="*/ 8391 h 9525"/>
                <a:gd name="connsiteX1" fmla="*/ 8391 w 9525"/>
                <a:gd name="connsiteY1" fmla="*/ 16783 h 9525"/>
                <a:gd name="connsiteX2" fmla="*/ 0 w 9525"/>
                <a:gd name="connsiteY2" fmla="*/ 8391 h 9525"/>
                <a:gd name="connsiteX3" fmla="*/ 8391 w 9525"/>
                <a:gd name="connsiteY3" fmla="*/ 0 h 9525"/>
                <a:gd name="connsiteX4" fmla="*/ 16783 w 9525"/>
                <a:gd name="connsiteY4" fmla="*/ 839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783" y="8391"/>
                  </a:moveTo>
                  <a:cubicBezTo>
                    <a:pt x="16783" y="13026"/>
                    <a:pt x="13026" y="16783"/>
                    <a:pt x="8391" y="16783"/>
                  </a:cubicBezTo>
                  <a:cubicBezTo>
                    <a:pt x="3757" y="16783"/>
                    <a:pt x="0" y="13026"/>
                    <a:pt x="0" y="8391"/>
                  </a:cubicBezTo>
                  <a:cubicBezTo>
                    <a:pt x="0" y="3757"/>
                    <a:pt x="3757" y="0"/>
                    <a:pt x="8391" y="0"/>
                  </a:cubicBezTo>
                  <a:cubicBezTo>
                    <a:pt x="13026" y="0"/>
                    <a:pt x="16783" y="3757"/>
                    <a:pt x="16783" y="8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F17CABA1-DB71-4377-B2D5-762FB2F61F75}"/>
                </a:ext>
              </a:extLst>
            </p:cNvPr>
            <p:cNvSpPr/>
            <p:nvPr/>
          </p:nvSpPr>
          <p:spPr>
            <a:xfrm>
              <a:off x="6059834" y="4428515"/>
              <a:ext cx="19050" cy="19050"/>
            </a:xfrm>
            <a:custGeom>
              <a:avLst/>
              <a:gdLst>
                <a:gd name="connsiteX0" fmla="*/ 22727 w 19050"/>
                <a:gd name="connsiteY0" fmla="*/ 11363 h 19050"/>
                <a:gd name="connsiteX1" fmla="*/ 11363 w 19050"/>
                <a:gd name="connsiteY1" fmla="*/ 22727 h 19050"/>
                <a:gd name="connsiteX2" fmla="*/ 0 w 19050"/>
                <a:gd name="connsiteY2" fmla="*/ 11363 h 19050"/>
                <a:gd name="connsiteX3" fmla="*/ 11363 w 19050"/>
                <a:gd name="connsiteY3" fmla="*/ 0 h 19050"/>
                <a:gd name="connsiteX4" fmla="*/ 22727 w 19050"/>
                <a:gd name="connsiteY4" fmla="*/ 1136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727" y="11363"/>
                  </a:moveTo>
                  <a:cubicBezTo>
                    <a:pt x="22727" y="17639"/>
                    <a:pt x="17639" y="22727"/>
                    <a:pt x="11363" y="22727"/>
                  </a:cubicBezTo>
                  <a:cubicBezTo>
                    <a:pt x="5088" y="22727"/>
                    <a:pt x="0" y="17639"/>
                    <a:pt x="0" y="11363"/>
                  </a:cubicBezTo>
                  <a:cubicBezTo>
                    <a:pt x="0" y="5088"/>
                    <a:pt x="5088" y="0"/>
                    <a:pt x="11363" y="0"/>
                  </a:cubicBezTo>
                  <a:cubicBezTo>
                    <a:pt x="17639" y="0"/>
                    <a:pt x="22727" y="5088"/>
                    <a:pt x="22727" y="11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51E3EC29-DD3F-4D18-9232-D3C6B6A63B74}"/>
                </a:ext>
              </a:extLst>
            </p:cNvPr>
            <p:cNvSpPr/>
            <p:nvPr/>
          </p:nvSpPr>
          <p:spPr>
            <a:xfrm>
              <a:off x="6120241" y="4428706"/>
              <a:ext cx="9525" cy="9525"/>
            </a:xfrm>
            <a:custGeom>
              <a:avLst/>
              <a:gdLst>
                <a:gd name="connsiteX0" fmla="*/ 18840 w 9525"/>
                <a:gd name="connsiteY0" fmla="*/ 9420 h 9525"/>
                <a:gd name="connsiteX1" fmla="*/ 9420 w 9525"/>
                <a:gd name="connsiteY1" fmla="*/ 18841 h 9525"/>
                <a:gd name="connsiteX2" fmla="*/ 0 w 9525"/>
                <a:gd name="connsiteY2" fmla="*/ 9420 h 9525"/>
                <a:gd name="connsiteX3" fmla="*/ 9420 w 9525"/>
                <a:gd name="connsiteY3" fmla="*/ 0 h 9525"/>
                <a:gd name="connsiteX4" fmla="*/ 18840 w 9525"/>
                <a:gd name="connsiteY4" fmla="*/ 94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8840" y="9420"/>
                  </a:moveTo>
                  <a:cubicBezTo>
                    <a:pt x="18840" y="14623"/>
                    <a:pt x="14623" y="18841"/>
                    <a:pt x="9420" y="18841"/>
                  </a:cubicBezTo>
                  <a:cubicBezTo>
                    <a:pt x="4218" y="18841"/>
                    <a:pt x="0" y="14623"/>
                    <a:pt x="0" y="9420"/>
                  </a:cubicBezTo>
                  <a:cubicBezTo>
                    <a:pt x="0" y="4218"/>
                    <a:pt x="4218" y="0"/>
                    <a:pt x="9420" y="0"/>
                  </a:cubicBezTo>
                  <a:cubicBezTo>
                    <a:pt x="14623" y="0"/>
                    <a:pt x="18840" y="4218"/>
                    <a:pt x="18840" y="9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DE3B0311-5203-4779-8E58-845D853B7955}"/>
                </a:ext>
              </a:extLst>
            </p:cNvPr>
            <p:cNvSpPr/>
            <p:nvPr/>
          </p:nvSpPr>
          <p:spPr>
            <a:xfrm>
              <a:off x="6179020" y="4423991"/>
              <a:ext cx="9525" cy="9525"/>
            </a:xfrm>
            <a:custGeom>
              <a:avLst/>
              <a:gdLst>
                <a:gd name="connsiteX0" fmla="*/ 17812 w 9525"/>
                <a:gd name="connsiteY0" fmla="*/ 8906 h 9525"/>
                <a:gd name="connsiteX1" fmla="*/ 8906 w 9525"/>
                <a:gd name="connsiteY1" fmla="*/ 17812 h 9525"/>
                <a:gd name="connsiteX2" fmla="*/ 0 w 9525"/>
                <a:gd name="connsiteY2" fmla="*/ 8906 h 9525"/>
                <a:gd name="connsiteX3" fmla="*/ 8906 w 9525"/>
                <a:gd name="connsiteY3" fmla="*/ 0 h 9525"/>
                <a:gd name="connsiteX4" fmla="*/ 17812 w 9525"/>
                <a:gd name="connsiteY4" fmla="*/ 89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812" y="8906"/>
                  </a:moveTo>
                  <a:cubicBezTo>
                    <a:pt x="17812" y="13824"/>
                    <a:pt x="13824" y="17812"/>
                    <a:pt x="8906" y="17812"/>
                  </a:cubicBezTo>
                  <a:cubicBezTo>
                    <a:pt x="3987" y="17812"/>
                    <a:pt x="0" y="13824"/>
                    <a:pt x="0" y="8906"/>
                  </a:cubicBezTo>
                  <a:cubicBezTo>
                    <a:pt x="0" y="3987"/>
                    <a:pt x="3987" y="0"/>
                    <a:pt x="8906" y="0"/>
                  </a:cubicBezTo>
                  <a:cubicBezTo>
                    <a:pt x="13824" y="0"/>
                    <a:pt x="17812" y="3987"/>
                    <a:pt x="17812" y="8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E8DF39FC-5A8F-481E-8EF7-9969E5B77DD3}"/>
                </a:ext>
              </a:extLst>
            </p:cNvPr>
            <p:cNvSpPr/>
            <p:nvPr/>
          </p:nvSpPr>
          <p:spPr>
            <a:xfrm>
              <a:off x="6235827" y="4414237"/>
              <a:ext cx="19050" cy="19050"/>
            </a:xfrm>
            <a:custGeom>
              <a:avLst/>
              <a:gdLst>
                <a:gd name="connsiteX0" fmla="*/ 19869 w 19050"/>
                <a:gd name="connsiteY0" fmla="*/ 9935 h 19050"/>
                <a:gd name="connsiteX1" fmla="*/ 9935 w 19050"/>
                <a:gd name="connsiteY1" fmla="*/ 19869 h 19050"/>
                <a:gd name="connsiteX2" fmla="*/ 0 w 19050"/>
                <a:gd name="connsiteY2" fmla="*/ 9935 h 19050"/>
                <a:gd name="connsiteX3" fmla="*/ 9935 w 19050"/>
                <a:gd name="connsiteY3" fmla="*/ 0 h 19050"/>
                <a:gd name="connsiteX4" fmla="*/ 19869 w 19050"/>
                <a:gd name="connsiteY4" fmla="*/ 99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869" y="9935"/>
                  </a:moveTo>
                  <a:cubicBezTo>
                    <a:pt x="19869" y="15421"/>
                    <a:pt x="15421" y="19869"/>
                    <a:pt x="9935" y="19869"/>
                  </a:cubicBezTo>
                  <a:cubicBezTo>
                    <a:pt x="4448" y="19869"/>
                    <a:pt x="0" y="15421"/>
                    <a:pt x="0" y="9935"/>
                  </a:cubicBezTo>
                  <a:cubicBezTo>
                    <a:pt x="0" y="4448"/>
                    <a:pt x="4448" y="0"/>
                    <a:pt x="9935" y="0"/>
                  </a:cubicBezTo>
                  <a:cubicBezTo>
                    <a:pt x="15421" y="0"/>
                    <a:pt x="19869" y="4448"/>
                    <a:pt x="19869" y="99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1106990F-322C-4311-9B38-6A97237BF477}"/>
                </a:ext>
              </a:extLst>
            </p:cNvPr>
            <p:cNvSpPr/>
            <p:nvPr/>
          </p:nvSpPr>
          <p:spPr>
            <a:xfrm>
              <a:off x="6291463" y="4400512"/>
              <a:ext cx="19050" cy="19050"/>
            </a:xfrm>
            <a:custGeom>
              <a:avLst/>
              <a:gdLst>
                <a:gd name="connsiteX0" fmla="*/ 22993 w 19050"/>
                <a:gd name="connsiteY0" fmla="*/ 11497 h 19050"/>
                <a:gd name="connsiteX1" fmla="*/ 11497 w 19050"/>
                <a:gd name="connsiteY1" fmla="*/ 22993 h 19050"/>
                <a:gd name="connsiteX2" fmla="*/ 0 w 19050"/>
                <a:gd name="connsiteY2" fmla="*/ 11497 h 19050"/>
                <a:gd name="connsiteX3" fmla="*/ 11497 w 19050"/>
                <a:gd name="connsiteY3" fmla="*/ 0 h 19050"/>
                <a:gd name="connsiteX4" fmla="*/ 22993 w 19050"/>
                <a:gd name="connsiteY4" fmla="*/ 114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993" y="11497"/>
                  </a:moveTo>
                  <a:cubicBezTo>
                    <a:pt x="22993" y="17846"/>
                    <a:pt x="17846" y="22993"/>
                    <a:pt x="11497" y="22993"/>
                  </a:cubicBezTo>
                  <a:cubicBezTo>
                    <a:pt x="5147" y="22993"/>
                    <a:pt x="0" y="17846"/>
                    <a:pt x="0" y="11497"/>
                  </a:cubicBezTo>
                  <a:cubicBezTo>
                    <a:pt x="0" y="5147"/>
                    <a:pt x="5147" y="0"/>
                    <a:pt x="11497" y="0"/>
                  </a:cubicBezTo>
                  <a:cubicBezTo>
                    <a:pt x="17846" y="0"/>
                    <a:pt x="22993" y="5147"/>
                    <a:pt x="22993" y="114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83F1628F-5A25-45CA-8522-76069FAA6F4D}"/>
                </a:ext>
              </a:extLst>
            </p:cNvPr>
            <p:cNvSpPr/>
            <p:nvPr/>
          </p:nvSpPr>
          <p:spPr>
            <a:xfrm>
              <a:off x="6349784" y="4386882"/>
              <a:ext cx="19050" cy="19050"/>
            </a:xfrm>
            <a:custGeom>
              <a:avLst/>
              <a:gdLst>
                <a:gd name="connsiteX0" fmla="*/ 19107 w 19050"/>
                <a:gd name="connsiteY0" fmla="*/ 9554 h 19050"/>
                <a:gd name="connsiteX1" fmla="*/ 9553 w 19050"/>
                <a:gd name="connsiteY1" fmla="*/ 19107 h 19050"/>
                <a:gd name="connsiteX2" fmla="*/ 0 w 19050"/>
                <a:gd name="connsiteY2" fmla="*/ 9554 h 19050"/>
                <a:gd name="connsiteX3" fmla="*/ 9553 w 19050"/>
                <a:gd name="connsiteY3" fmla="*/ 0 h 19050"/>
                <a:gd name="connsiteX4" fmla="*/ 19107 w 19050"/>
                <a:gd name="connsiteY4" fmla="*/ 95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107" y="9554"/>
                  </a:moveTo>
                  <a:cubicBezTo>
                    <a:pt x="19107" y="14830"/>
                    <a:pt x="14830" y="19107"/>
                    <a:pt x="9553" y="19107"/>
                  </a:cubicBezTo>
                  <a:cubicBezTo>
                    <a:pt x="4277" y="19107"/>
                    <a:pt x="0" y="14830"/>
                    <a:pt x="0" y="9554"/>
                  </a:cubicBezTo>
                  <a:cubicBezTo>
                    <a:pt x="0" y="4277"/>
                    <a:pt x="4277" y="0"/>
                    <a:pt x="9553" y="0"/>
                  </a:cubicBezTo>
                  <a:cubicBezTo>
                    <a:pt x="14830" y="0"/>
                    <a:pt x="19107" y="4277"/>
                    <a:pt x="19107" y="9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E3D60C8F-373E-48D3-833F-6C9AB33BDE48}"/>
                </a:ext>
              </a:extLst>
            </p:cNvPr>
            <p:cNvSpPr/>
            <p:nvPr/>
          </p:nvSpPr>
          <p:spPr>
            <a:xfrm>
              <a:off x="6403734" y="4366574"/>
              <a:ext cx="19050" cy="19050"/>
            </a:xfrm>
            <a:custGeom>
              <a:avLst/>
              <a:gdLst>
                <a:gd name="connsiteX0" fmla="*/ 21927 w 19050"/>
                <a:gd name="connsiteY0" fmla="*/ 10963 h 19050"/>
                <a:gd name="connsiteX1" fmla="*/ 10963 w 19050"/>
                <a:gd name="connsiteY1" fmla="*/ 21927 h 19050"/>
                <a:gd name="connsiteX2" fmla="*/ 0 w 19050"/>
                <a:gd name="connsiteY2" fmla="*/ 10963 h 19050"/>
                <a:gd name="connsiteX3" fmla="*/ 10963 w 19050"/>
                <a:gd name="connsiteY3" fmla="*/ 0 h 19050"/>
                <a:gd name="connsiteX4" fmla="*/ 21927 w 19050"/>
                <a:gd name="connsiteY4" fmla="*/ 1096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927" y="10963"/>
                  </a:moveTo>
                  <a:cubicBezTo>
                    <a:pt x="21927" y="17018"/>
                    <a:pt x="17018" y="21927"/>
                    <a:pt x="10963" y="21927"/>
                  </a:cubicBezTo>
                  <a:cubicBezTo>
                    <a:pt x="4908" y="21927"/>
                    <a:pt x="0" y="17018"/>
                    <a:pt x="0" y="10963"/>
                  </a:cubicBezTo>
                  <a:cubicBezTo>
                    <a:pt x="0" y="4908"/>
                    <a:pt x="4908" y="0"/>
                    <a:pt x="10963" y="0"/>
                  </a:cubicBezTo>
                  <a:cubicBezTo>
                    <a:pt x="17018" y="0"/>
                    <a:pt x="21927" y="4908"/>
                    <a:pt x="21927" y="109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B0AA39A4-6B69-45C5-AC3C-2A680B3F3C5A}"/>
                </a:ext>
              </a:extLst>
            </p:cNvPr>
            <p:cNvSpPr/>
            <p:nvPr/>
          </p:nvSpPr>
          <p:spPr>
            <a:xfrm>
              <a:off x="6459274" y="4345819"/>
              <a:ext cx="19050" cy="19050"/>
            </a:xfrm>
            <a:custGeom>
              <a:avLst/>
              <a:gdLst>
                <a:gd name="connsiteX0" fmla="*/ 19088 w 19050"/>
                <a:gd name="connsiteY0" fmla="*/ 9544 h 19050"/>
                <a:gd name="connsiteX1" fmla="*/ 9544 w 19050"/>
                <a:gd name="connsiteY1" fmla="*/ 19088 h 19050"/>
                <a:gd name="connsiteX2" fmla="*/ 0 w 19050"/>
                <a:gd name="connsiteY2" fmla="*/ 9544 h 19050"/>
                <a:gd name="connsiteX3" fmla="*/ 9544 w 19050"/>
                <a:gd name="connsiteY3" fmla="*/ 0 h 19050"/>
                <a:gd name="connsiteX4" fmla="*/ 19088 w 19050"/>
                <a:gd name="connsiteY4" fmla="*/ 95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88" y="9544"/>
                  </a:moveTo>
                  <a:cubicBezTo>
                    <a:pt x="19088" y="14815"/>
                    <a:pt x="14815" y="19088"/>
                    <a:pt x="9544" y="19088"/>
                  </a:cubicBezTo>
                  <a:cubicBezTo>
                    <a:pt x="4273" y="19088"/>
                    <a:pt x="0" y="14815"/>
                    <a:pt x="0" y="9544"/>
                  </a:cubicBezTo>
                  <a:cubicBezTo>
                    <a:pt x="0" y="4273"/>
                    <a:pt x="4273" y="0"/>
                    <a:pt x="9544" y="0"/>
                  </a:cubicBezTo>
                  <a:cubicBezTo>
                    <a:pt x="14815" y="0"/>
                    <a:pt x="19088" y="4273"/>
                    <a:pt x="19088" y="95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9829408A-5FEE-4C19-ACF0-B9CE145D69DE}"/>
                </a:ext>
              </a:extLst>
            </p:cNvPr>
            <p:cNvSpPr/>
            <p:nvPr/>
          </p:nvSpPr>
          <p:spPr>
            <a:xfrm>
              <a:off x="6510014" y="4318483"/>
              <a:ext cx="19050" cy="19050"/>
            </a:xfrm>
            <a:custGeom>
              <a:avLst/>
              <a:gdLst>
                <a:gd name="connsiteX0" fmla="*/ 22993 w 19050"/>
                <a:gd name="connsiteY0" fmla="*/ 11497 h 19050"/>
                <a:gd name="connsiteX1" fmla="*/ 11497 w 19050"/>
                <a:gd name="connsiteY1" fmla="*/ 22993 h 19050"/>
                <a:gd name="connsiteX2" fmla="*/ 0 w 19050"/>
                <a:gd name="connsiteY2" fmla="*/ 11497 h 19050"/>
                <a:gd name="connsiteX3" fmla="*/ 11497 w 19050"/>
                <a:gd name="connsiteY3" fmla="*/ 0 h 19050"/>
                <a:gd name="connsiteX4" fmla="*/ 22993 w 19050"/>
                <a:gd name="connsiteY4" fmla="*/ 114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993" y="11497"/>
                  </a:moveTo>
                  <a:cubicBezTo>
                    <a:pt x="22993" y="17846"/>
                    <a:pt x="17846" y="22993"/>
                    <a:pt x="11497" y="22993"/>
                  </a:cubicBezTo>
                  <a:cubicBezTo>
                    <a:pt x="5147" y="22993"/>
                    <a:pt x="0" y="17846"/>
                    <a:pt x="0" y="11497"/>
                  </a:cubicBezTo>
                  <a:cubicBezTo>
                    <a:pt x="0" y="5147"/>
                    <a:pt x="5147" y="0"/>
                    <a:pt x="11497" y="0"/>
                  </a:cubicBezTo>
                  <a:cubicBezTo>
                    <a:pt x="17846" y="0"/>
                    <a:pt x="22993" y="5147"/>
                    <a:pt x="22993" y="114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0CB3F7D8-E0A9-4D61-A5EB-700EBDB04221}"/>
                </a:ext>
              </a:extLst>
            </p:cNvPr>
            <p:cNvSpPr/>
            <p:nvPr/>
          </p:nvSpPr>
          <p:spPr>
            <a:xfrm>
              <a:off x="6561249" y="4290146"/>
              <a:ext cx="19050" cy="19050"/>
            </a:xfrm>
            <a:custGeom>
              <a:avLst/>
              <a:gdLst>
                <a:gd name="connsiteX0" fmla="*/ 22727 w 19050"/>
                <a:gd name="connsiteY0" fmla="*/ 11363 h 19050"/>
                <a:gd name="connsiteX1" fmla="*/ 11363 w 19050"/>
                <a:gd name="connsiteY1" fmla="*/ 22727 h 19050"/>
                <a:gd name="connsiteX2" fmla="*/ 0 w 19050"/>
                <a:gd name="connsiteY2" fmla="*/ 11363 h 19050"/>
                <a:gd name="connsiteX3" fmla="*/ 11363 w 19050"/>
                <a:gd name="connsiteY3" fmla="*/ 0 h 19050"/>
                <a:gd name="connsiteX4" fmla="*/ 22727 w 19050"/>
                <a:gd name="connsiteY4" fmla="*/ 1136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727" y="11363"/>
                  </a:moveTo>
                  <a:cubicBezTo>
                    <a:pt x="22727" y="17639"/>
                    <a:pt x="17639" y="22727"/>
                    <a:pt x="11363" y="22727"/>
                  </a:cubicBezTo>
                  <a:cubicBezTo>
                    <a:pt x="5088" y="22727"/>
                    <a:pt x="0" y="17639"/>
                    <a:pt x="0" y="11363"/>
                  </a:cubicBezTo>
                  <a:cubicBezTo>
                    <a:pt x="0" y="5088"/>
                    <a:pt x="5088" y="0"/>
                    <a:pt x="11363" y="0"/>
                  </a:cubicBezTo>
                  <a:cubicBezTo>
                    <a:pt x="17639" y="0"/>
                    <a:pt x="22727" y="5088"/>
                    <a:pt x="22727" y="11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BC6CAE9D-F228-4A74-8B27-F4C17E8C228E}"/>
                </a:ext>
              </a:extLst>
            </p:cNvPr>
            <p:cNvSpPr/>
            <p:nvPr/>
          </p:nvSpPr>
          <p:spPr>
            <a:xfrm>
              <a:off x="6609121" y="4257237"/>
              <a:ext cx="19050" cy="19050"/>
            </a:xfrm>
            <a:custGeom>
              <a:avLst/>
              <a:gdLst>
                <a:gd name="connsiteX0" fmla="*/ 25546 w 19050"/>
                <a:gd name="connsiteY0" fmla="*/ 12773 h 19050"/>
                <a:gd name="connsiteX1" fmla="*/ 12773 w 19050"/>
                <a:gd name="connsiteY1" fmla="*/ 25546 h 19050"/>
                <a:gd name="connsiteX2" fmla="*/ 0 w 19050"/>
                <a:gd name="connsiteY2" fmla="*/ 12773 h 19050"/>
                <a:gd name="connsiteX3" fmla="*/ 12773 w 19050"/>
                <a:gd name="connsiteY3" fmla="*/ 0 h 19050"/>
                <a:gd name="connsiteX4" fmla="*/ 25546 w 19050"/>
                <a:gd name="connsiteY4" fmla="*/ 127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546" y="12773"/>
                  </a:moveTo>
                  <a:cubicBezTo>
                    <a:pt x="25546" y="19827"/>
                    <a:pt x="19827" y="25546"/>
                    <a:pt x="12773" y="25546"/>
                  </a:cubicBezTo>
                  <a:cubicBezTo>
                    <a:pt x="5719" y="25546"/>
                    <a:pt x="0" y="19827"/>
                    <a:pt x="0" y="12773"/>
                  </a:cubicBezTo>
                  <a:cubicBezTo>
                    <a:pt x="0" y="5719"/>
                    <a:pt x="5719" y="0"/>
                    <a:pt x="12773" y="0"/>
                  </a:cubicBezTo>
                  <a:cubicBezTo>
                    <a:pt x="19827" y="0"/>
                    <a:pt x="25546" y="5719"/>
                    <a:pt x="25546" y="127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D868607D-14AE-43A9-873D-5FA59504EFED}"/>
                </a:ext>
              </a:extLst>
            </p:cNvPr>
            <p:cNvSpPr/>
            <p:nvPr/>
          </p:nvSpPr>
          <p:spPr>
            <a:xfrm>
              <a:off x="6655918" y="4222337"/>
              <a:ext cx="19050" cy="19050"/>
            </a:xfrm>
            <a:custGeom>
              <a:avLst/>
              <a:gdLst>
                <a:gd name="connsiteX0" fmla="*/ 26594 w 19050"/>
                <a:gd name="connsiteY0" fmla="*/ 13297 h 19050"/>
                <a:gd name="connsiteX1" fmla="*/ 13297 w 19050"/>
                <a:gd name="connsiteY1" fmla="*/ 26594 h 19050"/>
                <a:gd name="connsiteX2" fmla="*/ 0 w 19050"/>
                <a:gd name="connsiteY2" fmla="*/ 13297 h 19050"/>
                <a:gd name="connsiteX3" fmla="*/ 13297 w 19050"/>
                <a:gd name="connsiteY3" fmla="*/ 0 h 19050"/>
                <a:gd name="connsiteX4" fmla="*/ 26594 w 19050"/>
                <a:gd name="connsiteY4" fmla="*/ 132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594" y="13297"/>
                  </a:moveTo>
                  <a:cubicBezTo>
                    <a:pt x="26594" y="20641"/>
                    <a:pt x="20641" y="26594"/>
                    <a:pt x="13297" y="26594"/>
                  </a:cubicBezTo>
                  <a:cubicBezTo>
                    <a:pt x="5953" y="26594"/>
                    <a:pt x="0" y="20641"/>
                    <a:pt x="0" y="13297"/>
                  </a:cubicBezTo>
                  <a:cubicBezTo>
                    <a:pt x="0" y="5953"/>
                    <a:pt x="5953" y="0"/>
                    <a:pt x="13297" y="0"/>
                  </a:cubicBezTo>
                  <a:cubicBezTo>
                    <a:pt x="20641" y="0"/>
                    <a:pt x="26594" y="5953"/>
                    <a:pt x="26594" y="132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32913257-2AB0-4380-8886-3F930E1DDD5E}"/>
                </a:ext>
              </a:extLst>
            </p:cNvPr>
            <p:cNvSpPr/>
            <p:nvPr/>
          </p:nvSpPr>
          <p:spPr>
            <a:xfrm>
              <a:off x="6699799" y="4183885"/>
              <a:ext cx="28575" cy="28575"/>
            </a:xfrm>
            <a:custGeom>
              <a:avLst/>
              <a:gdLst>
                <a:gd name="connsiteX0" fmla="*/ 29185 w 28575"/>
                <a:gd name="connsiteY0" fmla="*/ 14592 h 28575"/>
                <a:gd name="connsiteX1" fmla="*/ 14592 w 28575"/>
                <a:gd name="connsiteY1" fmla="*/ 29185 h 28575"/>
                <a:gd name="connsiteX2" fmla="*/ 0 w 28575"/>
                <a:gd name="connsiteY2" fmla="*/ 14592 h 28575"/>
                <a:gd name="connsiteX3" fmla="*/ 14592 w 28575"/>
                <a:gd name="connsiteY3" fmla="*/ 0 h 28575"/>
                <a:gd name="connsiteX4" fmla="*/ 29185 w 28575"/>
                <a:gd name="connsiteY4" fmla="*/ 1459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185" y="14592"/>
                  </a:moveTo>
                  <a:cubicBezTo>
                    <a:pt x="29185" y="22651"/>
                    <a:pt x="22651" y="29185"/>
                    <a:pt x="14592" y="29185"/>
                  </a:cubicBezTo>
                  <a:cubicBezTo>
                    <a:pt x="6533" y="29185"/>
                    <a:pt x="0" y="22651"/>
                    <a:pt x="0" y="14592"/>
                  </a:cubicBezTo>
                  <a:cubicBezTo>
                    <a:pt x="0" y="6533"/>
                    <a:pt x="6533" y="0"/>
                    <a:pt x="14592" y="0"/>
                  </a:cubicBezTo>
                  <a:cubicBezTo>
                    <a:pt x="22651" y="0"/>
                    <a:pt x="29185" y="6533"/>
                    <a:pt x="29185" y="145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0D011062-3528-4360-B571-A0BA9294B6E9}"/>
                </a:ext>
              </a:extLst>
            </p:cNvPr>
            <p:cNvSpPr/>
            <p:nvPr/>
          </p:nvSpPr>
          <p:spPr>
            <a:xfrm>
              <a:off x="6744881" y="4146299"/>
              <a:ext cx="19050" cy="19050"/>
            </a:xfrm>
            <a:custGeom>
              <a:avLst/>
              <a:gdLst>
                <a:gd name="connsiteX0" fmla="*/ 24784 w 19050"/>
                <a:gd name="connsiteY0" fmla="*/ 12392 h 19050"/>
                <a:gd name="connsiteX1" fmla="*/ 12392 w 19050"/>
                <a:gd name="connsiteY1" fmla="*/ 24784 h 19050"/>
                <a:gd name="connsiteX2" fmla="*/ 0 w 19050"/>
                <a:gd name="connsiteY2" fmla="*/ 12392 h 19050"/>
                <a:gd name="connsiteX3" fmla="*/ 12392 w 19050"/>
                <a:gd name="connsiteY3" fmla="*/ 0 h 19050"/>
                <a:gd name="connsiteX4" fmla="*/ 24784 w 19050"/>
                <a:gd name="connsiteY4" fmla="*/ 123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784" y="12392"/>
                  </a:moveTo>
                  <a:cubicBezTo>
                    <a:pt x="24784" y="19236"/>
                    <a:pt x="19236" y="24784"/>
                    <a:pt x="12392" y="24784"/>
                  </a:cubicBezTo>
                  <a:cubicBezTo>
                    <a:pt x="5548" y="24784"/>
                    <a:pt x="0" y="19236"/>
                    <a:pt x="0" y="12392"/>
                  </a:cubicBezTo>
                  <a:cubicBezTo>
                    <a:pt x="0" y="5548"/>
                    <a:pt x="5548" y="0"/>
                    <a:pt x="12392" y="0"/>
                  </a:cubicBezTo>
                  <a:cubicBezTo>
                    <a:pt x="19236" y="0"/>
                    <a:pt x="24784" y="5548"/>
                    <a:pt x="24784" y="12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9C6BEB8F-53AD-4CE9-AAFA-60B72796FECA}"/>
                </a:ext>
              </a:extLst>
            </p:cNvPr>
            <p:cNvSpPr/>
            <p:nvPr/>
          </p:nvSpPr>
          <p:spPr>
            <a:xfrm>
              <a:off x="6781943" y="4100674"/>
              <a:ext cx="28575" cy="28575"/>
            </a:xfrm>
            <a:custGeom>
              <a:avLst/>
              <a:gdLst>
                <a:gd name="connsiteX0" fmla="*/ 31490 w 28575"/>
                <a:gd name="connsiteY0" fmla="*/ 15745 h 28575"/>
                <a:gd name="connsiteX1" fmla="*/ 15745 w 28575"/>
                <a:gd name="connsiteY1" fmla="*/ 31490 h 28575"/>
                <a:gd name="connsiteX2" fmla="*/ 0 w 28575"/>
                <a:gd name="connsiteY2" fmla="*/ 15745 h 28575"/>
                <a:gd name="connsiteX3" fmla="*/ 15745 w 28575"/>
                <a:gd name="connsiteY3" fmla="*/ 0 h 28575"/>
                <a:gd name="connsiteX4" fmla="*/ 31490 w 28575"/>
                <a:gd name="connsiteY4" fmla="*/ 1574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1490" y="15745"/>
                  </a:moveTo>
                  <a:cubicBezTo>
                    <a:pt x="31490" y="24440"/>
                    <a:pt x="24441" y="31490"/>
                    <a:pt x="15745" y="31490"/>
                  </a:cubicBezTo>
                  <a:cubicBezTo>
                    <a:pt x="7049" y="31490"/>
                    <a:pt x="0" y="24440"/>
                    <a:pt x="0" y="15745"/>
                  </a:cubicBezTo>
                  <a:cubicBezTo>
                    <a:pt x="0" y="7049"/>
                    <a:pt x="7049" y="0"/>
                    <a:pt x="15745" y="0"/>
                  </a:cubicBezTo>
                  <a:cubicBezTo>
                    <a:pt x="24441" y="0"/>
                    <a:pt x="31490" y="7049"/>
                    <a:pt x="31490" y="157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B26B494F-4945-427B-8957-C2E5DF61FD30}"/>
                </a:ext>
              </a:extLst>
            </p:cNvPr>
            <p:cNvSpPr/>
            <p:nvPr/>
          </p:nvSpPr>
          <p:spPr>
            <a:xfrm>
              <a:off x="6818862" y="4055154"/>
              <a:ext cx="28575" cy="28575"/>
            </a:xfrm>
            <a:custGeom>
              <a:avLst/>
              <a:gdLst>
                <a:gd name="connsiteX0" fmla="*/ 33299 w 28575"/>
                <a:gd name="connsiteY0" fmla="*/ 16650 h 28575"/>
                <a:gd name="connsiteX1" fmla="*/ 16650 w 28575"/>
                <a:gd name="connsiteY1" fmla="*/ 33299 h 28575"/>
                <a:gd name="connsiteX2" fmla="*/ 0 w 28575"/>
                <a:gd name="connsiteY2" fmla="*/ 16650 h 28575"/>
                <a:gd name="connsiteX3" fmla="*/ 16650 w 28575"/>
                <a:gd name="connsiteY3" fmla="*/ 0 h 28575"/>
                <a:gd name="connsiteX4" fmla="*/ 33299 w 28575"/>
                <a:gd name="connsiteY4" fmla="*/ 1665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299" y="16650"/>
                  </a:moveTo>
                  <a:cubicBezTo>
                    <a:pt x="33299" y="25845"/>
                    <a:pt x="25845" y="33299"/>
                    <a:pt x="16650" y="33299"/>
                  </a:cubicBezTo>
                  <a:cubicBezTo>
                    <a:pt x="7454" y="33299"/>
                    <a:pt x="0" y="25845"/>
                    <a:pt x="0" y="16650"/>
                  </a:cubicBezTo>
                  <a:cubicBezTo>
                    <a:pt x="0" y="7454"/>
                    <a:pt x="7454" y="0"/>
                    <a:pt x="16650" y="0"/>
                  </a:cubicBezTo>
                  <a:cubicBezTo>
                    <a:pt x="25845" y="0"/>
                    <a:pt x="33299" y="7454"/>
                    <a:pt x="33299" y="166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02154835-26BA-40A0-A79F-37B25293153A}"/>
                </a:ext>
              </a:extLst>
            </p:cNvPr>
            <p:cNvSpPr/>
            <p:nvPr/>
          </p:nvSpPr>
          <p:spPr>
            <a:xfrm>
              <a:off x="6853171" y="4007568"/>
              <a:ext cx="28575" cy="28575"/>
            </a:xfrm>
            <a:custGeom>
              <a:avLst/>
              <a:gdLst>
                <a:gd name="connsiteX0" fmla="*/ 34862 w 28575"/>
                <a:gd name="connsiteY0" fmla="*/ 17431 h 28575"/>
                <a:gd name="connsiteX1" fmla="*/ 17431 w 28575"/>
                <a:gd name="connsiteY1" fmla="*/ 34862 h 28575"/>
                <a:gd name="connsiteX2" fmla="*/ 0 w 28575"/>
                <a:gd name="connsiteY2" fmla="*/ 17431 h 28575"/>
                <a:gd name="connsiteX3" fmla="*/ 17431 w 28575"/>
                <a:gd name="connsiteY3" fmla="*/ 0 h 28575"/>
                <a:gd name="connsiteX4" fmla="*/ 34862 w 28575"/>
                <a:gd name="connsiteY4" fmla="*/ 17431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4862" y="17431"/>
                  </a:moveTo>
                  <a:cubicBezTo>
                    <a:pt x="34862" y="27058"/>
                    <a:pt x="27057" y="34862"/>
                    <a:pt x="17431" y="34862"/>
                  </a:cubicBezTo>
                  <a:cubicBezTo>
                    <a:pt x="7804" y="34862"/>
                    <a:pt x="0" y="27058"/>
                    <a:pt x="0" y="17431"/>
                  </a:cubicBezTo>
                  <a:cubicBezTo>
                    <a:pt x="0" y="7804"/>
                    <a:pt x="7804" y="0"/>
                    <a:pt x="17431" y="0"/>
                  </a:cubicBezTo>
                  <a:cubicBezTo>
                    <a:pt x="27057" y="0"/>
                    <a:pt x="34862" y="7804"/>
                    <a:pt x="34862" y="174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D7456C7E-1BF9-4078-8643-5332AEE7E48F}"/>
                </a:ext>
              </a:extLst>
            </p:cNvPr>
            <p:cNvSpPr/>
            <p:nvPr/>
          </p:nvSpPr>
          <p:spPr>
            <a:xfrm>
              <a:off x="6881660" y="3955018"/>
              <a:ext cx="38100" cy="38100"/>
            </a:xfrm>
            <a:custGeom>
              <a:avLst/>
              <a:gdLst>
                <a:gd name="connsiteX0" fmla="*/ 42329 w 38100"/>
                <a:gd name="connsiteY0" fmla="*/ 21165 h 38100"/>
                <a:gd name="connsiteX1" fmla="*/ 21164 w 38100"/>
                <a:gd name="connsiteY1" fmla="*/ 42329 h 38100"/>
                <a:gd name="connsiteX2" fmla="*/ 0 w 38100"/>
                <a:gd name="connsiteY2" fmla="*/ 21165 h 38100"/>
                <a:gd name="connsiteX3" fmla="*/ 21164 w 38100"/>
                <a:gd name="connsiteY3" fmla="*/ 0 h 38100"/>
                <a:gd name="connsiteX4" fmla="*/ 42329 w 38100"/>
                <a:gd name="connsiteY4" fmla="*/ 2116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329" y="21165"/>
                  </a:moveTo>
                  <a:cubicBezTo>
                    <a:pt x="42329" y="32853"/>
                    <a:pt x="32853" y="42329"/>
                    <a:pt x="21164" y="42329"/>
                  </a:cubicBezTo>
                  <a:cubicBezTo>
                    <a:pt x="9476" y="42329"/>
                    <a:pt x="0" y="32853"/>
                    <a:pt x="0" y="21165"/>
                  </a:cubicBezTo>
                  <a:cubicBezTo>
                    <a:pt x="0" y="9476"/>
                    <a:pt x="9476" y="0"/>
                    <a:pt x="21164" y="0"/>
                  </a:cubicBezTo>
                  <a:cubicBezTo>
                    <a:pt x="32853" y="0"/>
                    <a:pt x="42329" y="9476"/>
                    <a:pt x="42329" y="211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F18B5664-0188-4B6C-A548-4C0407EBBC8C}"/>
                </a:ext>
              </a:extLst>
            </p:cNvPr>
            <p:cNvSpPr/>
            <p:nvPr/>
          </p:nvSpPr>
          <p:spPr>
            <a:xfrm>
              <a:off x="6912188" y="3905650"/>
              <a:ext cx="38100" cy="38100"/>
            </a:xfrm>
            <a:custGeom>
              <a:avLst/>
              <a:gdLst>
                <a:gd name="connsiteX0" fmla="*/ 39757 w 38100"/>
                <a:gd name="connsiteY0" fmla="*/ 19879 h 38100"/>
                <a:gd name="connsiteX1" fmla="*/ 19879 w 38100"/>
                <a:gd name="connsiteY1" fmla="*/ 39757 h 38100"/>
                <a:gd name="connsiteX2" fmla="*/ 0 w 38100"/>
                <a:gd name="connsiteY2" fmla="*/ 19879 h 38100"/>
                <a:gd name="connsiteX3" fmla="*/ 19879 w 38100"/>
                <a:gd name="connsiteY3" fmla="*/ 0 h 38100"/>
                <a:gd name="connsiteX4" fmla="*/ 39757 w 38100"/>
                <a:gd name="connsiteY4" fmla="*/ 1987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757" y="19879"/>
                  </a:moveTo>
                  <a:cubicBezTo>
                    <a:pt x="39757" y="30857"/>
                    <a:pt x="30857" y="39757"/>
                    <a:pt x="19879" y="39757"/>
                  </a:cubicBezTo>
                  <a:cubicBezTo>
                    <a:pt x="8900" y="39757"/>
                    <a:pt x="0" y="30857"/>
                    <a:pt x="0" y="19879"/>
                  </a:cubicBezTo>
                  <a:cubicBezTo>
                    <a:pt x="0" y="8900"/>
                    <a:pt x="8900" y="0"/>
                    <a:pt x="19879" y="0"/>
                  </a:cubicBezTo>
                  <a:cubicBezTo>
                    <a:pt x="30857" y="0"/>
                    <a:pt x="39757" y="8900"/>
                    <a:pt x="39757" y="198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114DFBB0-508A-4219-8DD0-BB95CD7B9B2C}"/>
                </a:ext>
              </a:extLst>
            </p:cNvPr>
            <p:cNvSpPr/>
            <p:nvPr/>
          </p:nvSpPr>
          <p:spPr>
            <a:xfrm>
              <a:off x="6937705" y="3852701"/>
              <a:ext cx="38100" cy="38100"/>
            </a:xfrm>
            <a:custGeom>
              <a:avLst/>
              <a:gdLst>
                <a:gd name="connsiteX0" fmla="*/ 41053 w 38100"/>
                <a:gd name="connsiteY0" fmla="*/ 20526 h 38100"/>
                <a:gd name="connsiteX1" fmla="*/ 20526 w 38100"/>
                <a:gd name="connsiteY1" fmla="*/ 41053 h 38100"/>
                <a:gd name="connsiteX2" fmla="*/ 0 w 38100"/>
                <a:gd name="connsiteY2" fmla="*/ 20526 h 38100"/>
                <a:gd name="connsiteX3" fmla="*/ 20526 w 38100"/>
                <a:gd name="connsiteY3" fmla="*/ 0 h 38100"/>
                <a:gd name="connsiteX4" fmla="*/ 41053 w 38100"/>
                <a:gd name="connsiteY4" fmla="*/ 2052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053" y="20526"/>
                  </a:moveTo>
                  <a:cubicBezTo>
                    <a:pt x="41053" y="31863"/>
                    <a:pt x="31863" y="41053"/>
                    <a:pt x="20526" y="41053"/>
                  </a:cubicBezTo>
                  <a:cubicBezTo>
                    <a:pt x="9190" y="41053"/>
                    <a:pt x="0" y="31863"/>
                    <a:pt x="0" y="20526"/>
                  </a:cubicBezTo>
                  <a:cubicBezTo>
                    <a:pt x="0" y="9190"/>
                    <a:pt x="9190" y="0"/>
                    <a:pt x="20526" y="0"/>
                  </a:cubicBezTo>
                  <a:cubicBezTo>
                    <a:pt x="31863" y="0"/>
                    <a:pt x="41053" y="9190"/>
                    <a:pt x="41053" y="205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82F34502-2D90-4E5A-95BF-7111209A820E}"/>
                </a:ext>
              </a:extLst>
            </p:cNvPr>
            <p:cNvSpPr/>
            <p:nvPr/>
          </p:nvSpPr>
          <p:spPr>
            <a:xfrm>
              <a:off x="6962756" y="3800970"/>
              <a:ext cx="28575" cy="28575"/>
            </a:xfrm>
            <a:custGeom>
              <a:avLst/>
              <a:gdLst>
                <a:gd name="connsiteX0" fmla="*/ 36919 w 28575"/>
                <a:gd name="connsiteY0" fmla="*/ 18460 h 28575"/>
                <a:gd name="connsiteX1" fmla="*/ 18459 w 28575"/>
                <a:gd name="connsiteY1" fmla="*/ 36919 h 28575"/>
                <a:gd name="connsiteX2" fmla="*/ 0 w 28575"/>
                <a:gd name="connsiteY2" fmla="*/ 18460 h 28575"/>
                <a:gd name="connsiteX3" fmla="*/ 18459 w 28575"/>
                <a:gd name="connsiteY3" fmla="*/ 0 h 28575"/>
                <a:gd name="connsiteX4" fmla="*/ 36919 w 28575"/>
                <a:gd name="connsiteY4" fmla="*/ 1846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919" y="18460"/>
                  </a:moveTo>
                  <a:cubicBezTo>
                    <a:pt x="36919" y="28654"/>
                    <a:pt x="28654" y="36919"/>
                    <a:pt x="18459" y="36919"/>
                  </a:cubicBezTo>
                  <a:cubicBezTo>
                    <a:pt x="8264" y="36919"/>
                    <a:pt x="0" y="28654"/>
                    <a:pt x="0" y="18460"/>
                  </a:cubicBezTo>
                  <a:cubicBezTo>
                    <a:pt x="0" y="8265"/>
                    <a:pt x="8264" y="0"/>
                    <a:pt x="18459" y="0"/>
                  </a:cubicBezTo>
                  <a:cubicBezTo>
                    <a:pt x="28654" y="0"/>
                    <a:pt x="36919" y="8265"/>
                    <a:pt x="36919" y="184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9CBD4121-634E-497F-9861-B67DEC3B6940}"/>
                </a:ext>
              </a:extLst>
            </p:cNvPr>
            <p:cNvSpPr/>
            <p:nvPr/>
          </p:nvSpPr>
          <p:spPr>
            <a:xfrm>
              <a:off x="6980425" y="3743849"/>
              <a:ext cx="38100" cy="38100"/>
            </a:xfrm>
            <a:custGeom>
              <a:avLst/>
              <a:gdLst>
                <a:gd name="connsiteX0" fmla="*/ 41034 w 38100"/>
                <a:gd name="connsiteY0" fmla="*/ 20517 h 38100"/>
                <a:gd name="connsiteX1" fmla="*/ 20517 w 38100"/>
                <a:gd name="connsiteY1" fmla="*/ 41034 h 38100"/>
                <a:gd name="connsiteX2" fmla="*/ 0 w 38100"/>
                <a:gd name="connsiteY2" fmla="*/ 20517 h 38100"/>
                <a:gd name="connsiteX3" fmla="*/ 20517 w 38100"/>
                <a:gd name="connsiteY3" fmla="*/ 0 h 38100"/>
                <a:gd name="connsiteX4" fmla="*/ 41034 w 38100"/>
                <a:gd name="connsiteY4" fmla="*/ 2051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034" y="20517"/>
                  </a:moveTo>
                  <a:cubicBezTo>
                    <a:pt x="41034" y="31848"/>
                    <a:pt x="31848" y="41034"/>
                    <a:pt x="20517" y="41034"/>
                  </a:cubicBezTo>
                  <a:cubicBezTo>
                    <a:pt x="9186" y="41034"/>
                    <a:pt x="0" y="31848"/>
                    <a:pt x="0" y="20517"/>
                  </a:cubicBezTo>
                  <a:cubicBezTo>
                    <a:pt x="0" y="9186"/>
                    <a:pt x="9186" y="0"/>
                    <a:pt x="20517" y="0"/>
                  </a:cubicBezTo>
                  <a:cubicBezTo>
                    <a:pt x="31848" y="0"/>
                    <a:pt x="41034" y="9186"/>
                    <a:pt x="41034" y="205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6154B7D4-74BE-4686-A5C0-75B366028A7E}"/>
                </a:ext>
              </a:extLst>
            </p:cNvPr>
            <p:cNvSpPr/>
            <p:nvPr/>
          </p:nvSpPr>
          <p:spPr>
            <a:xfrm>
              <a:off x="6997732" y="3688604"/>
              <a:ext cx="38100" cy="38100"/>
            </a:xfrm>
            <a:custGeom>
              <a:avLst/>
              <a:gdLst>
                <a:gd name="connsiteX0" fmla="*/ 39243 w 38100"/>
                <a:gd name="connsiteY0" fmla="*/ 19622 h 38100"/>
                <a:gd name="connsiteX1" fmla="*/ 19621 w 38100"/>
                <a:gd name="connsiteY1" fmla="*/ 39243 h 38100"/>
                <a:gd name="connsiteX2" fmla="*/ 0 w 38100"/>
                <a:gd name="connsiteY2" fmla="*/ 19622 h 38100"/>
                <a:gd name="connsiteX3" fmla="*/ 19621 w 38100"/>
                <a:gd name="connsiteY3" fmla="*/ 0 h 38100"/>
                <a:gd name="connsiteX4" fmla="*/ 39243 w 38100"/>
                <a:gd name="connsiteY4" fmla="*/ 1962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243" y="19622"/>
                  </a:moveTo>
                  <a:cubicBezTo>
                    <a:pt x="39243" y="30458"/>
                    <a:pt x="30458" y="39243"/>
                    <a:pt x="19621" y="39243"/>
                  </a:cubicBezTo>
                  <a:cubicBezTo>
                    <a:pt x="8785" y="39243"/>
                    <a:pt x="0" y="30458"/>
                    <a:pt x="0" y="19622"/>
                  </a:cubicBezTo>
                  <a:cubicBezTo>
                    <a:pt x="0" y="8785"/>
                    <a:pt x="8785" y="0"/>
                    <a:pt x="19621" y="0"/>
                  </a:cubicBezTo>
                  <a:cubicBezTo>
                    <a:pt x="30458" y="0"/>
                    <a:pt x="39243" y="8785"/>
                    <a:pt x="39243" y="196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E1064E97-7C9F-4E51-B9B1-F2B62DDF55ED}"/>
                </a:ext>
              </a:extLst>
            </p:cNvPr>
            <p:cNvSpPr/>
            <p:nvPr/>
          </p:nvSpPr>
          <p:spPr>
            <a:xfrm>
              <a:off x="7010219" y="3631054"/>
              <a:ext cx="38100" cy="38100"/>
            </a:xfrm>
            <a:custGeom>
              <a:avLst/>
              <a:gdLst>
                <a:gd name="connsiteX0" fmla="*/ 40291 w 38100"/>
                <a:gd name="connsiteY0" fmla="*/ 20145 h 38100"/>
                <a:gd name="connsiteX1" fmla="*/ 20145 w 38100"/>
                <a:gd name="connsiteY1" fmla="*/ 40291 h 38100"/>
                <a:gd name="connsiteX2" fmla="*/ 0 w 38100"/>
                <a:gd name="connsiteY2" fmla="*/ 20145 h 38100"/>
                <a:gd name="connsiteX3" fmla="*/ 20145 w 38100"/>
                <a:gd name="connsiteY3" fmla="*/ 0 h 38100"/>
                <a:gd name="connsiteX4" fmla="*/ 40291 w 38100"/>
                <a:gd name="connsiteY4" fmla="*/ 2014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291" y="20145"/>
                  </a:moveTo>
                  <a:cubicBezTo>
                    <a:pt x="40291" y="31271"/>
                    <a:pt x="31271" y="40291"/>
                    <a:pt x="20145" y="40291"/>
                  </a:cubicBezTo>
                  <a:cubicBezTo>
                    <a:pt x="9019" y="40291"/>
                    <a:pt x="0" y="31271"/>
                    <a:pt x="0" y="20145"/>
                  </a:cubicBezTo>
                  <a:cubicBezTo>
                    <a:pt x="0" y="9019"/>
                    <a:pt x="9019" y="0"/>
                    <a:pt x="20145" y="0"/>
                  </a:cubicBezTo>
                  <a:cubicBezTo>
                    <a:pt x="31271" y="0"/>
                    <a:pt x="40291" y="9019"/>
                    <a:pt x="40291" y="201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3E2BCBA0-00A9-480C-B124-6F2EDBDAEC28}"/>
                </a:ext>
              </a:extLst>
            </p:cNvPr>
            <p:cNvSpPr/>
            <p:nvPr/>
          </p:nvSpPr>
          <p:spPr>
            <a:xfrm>
              <a:off x="7018915" y="3572466"/>
              <a:ext cx="38100" cy="38100"/>
            </a:xfrm>
            <a:custGeom>
              <a:avLst/>
              <a:gdLst>
                <a:gd name="connsiteX0" fmla="*/ 42081 w 38100"/>
                <a:gd name="connsiteY0" fmla="*/ 21041 h 38100"/>
                <a:gd name="connsiteX1" fmla="*/ 21041 w 38100"/>
                <a:gd name="connsiteY1" fmla="*/ 42081 h 38100"/>
                <a:gd name="connsiteX2" fmla="*/ 0 w 38100"/>
                <a:gd name="connsiteY2" fmla="*/ 21041 h 38100"/>
                <a:gd name="connsiteX3" fmla="*/ 21041 w 38100"/>
                <a:gd name="connsiteY3" fmla="*/ 0 h 38100"/>
                <a:gd name="connsiteX4" fmla="*/ 42081 w 38100"/>
                <a:gd name="connsiteY4" fmla="*/ 2104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081" y="21041"/>
                  </a:moveTo>
                  <a:cubicBezTo>
                    <a:pt x="42081" y="32661"/>
                    <a:pt x="32661" y="42081"/>
                    <a:pt x="21041" y="42081"/>
                  </a:cubicBezTo>
                  <a:cubicBezTo>
                    <a:pt x="9420" y="42081"/>
                    <a:pt x="0" y="32661"/>
                    <a:pt x="0" y="21041"/>
                  </a:cubicBezTo>
                  <a:cubicBezTo>
                    <a:pt x="0" y="9420"/>
                    <a:pt x="9420" y="0"/>
                    <a:pt x="21041" y="0"/>
                  </a:cubicBezTo>
                  <a:cubicBezTo>
                    <a:pt x="32661" y="0"/>
                    <a:pt x="42081" y="9420"/>
                    <a:pt x="42081" y="210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86918316-5F2A-4E49-8F04-680F7C1F0637}"/>
                </a:ext>
              </a:extLst>
            </p:cNvPr>
            <p:cNvSpPr/>
            <p:nvPr/>
          </p:nvSpPr>
          <p:spPr>
            <a:xfrm>
              <a:off x="7024897" y="3514173"/>
              <a:ext cx="38100" cy="38100"/>
            </a:xfrm>
            <a:custGeom>
              <a:avLst/>
              <a:gdLst>
                <a:gd name="connsiteX0" fmla="*/ 42329 w 38100"/>
                <a:gd name="connsiteY0" fmla="*/ 21165 h 38100"/>
                <a:gd name="connsiteX1" fmla="*/ 21165 w 38100"/>
                <a:gd name="connsiteY1" fmla="*/ 42329 h 38100"/>
                <a:gd name="connsiteX2" fmla="*/ 0 w 38100"/>
                <a:gd name="connsiteY2" fmla="*/ 21165 h 38100"/>
                <a:gd name="connsiteX3" fmla="*/ 21165 w 38100"/>
                <a:gd name="connsiteY3" fmla="*/ 0 h 38100"/>
                <a:gd name="connsiteX4" fmla="*/ 42329 w 38100"/>
                <a:gd name="connsiteY4" fmla="*/ 2116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329" y="21165"/>
                  </a:moveTo>
                  <a:cubicBezTo>
                    <a:pt x="42329" y="32853"/>
                    <a:pt x="32853" y="42329"/>
                    <a:pt x="21165" y="42329"/>
                  </a:cubicBezTo>
                  <a:cubicBezTo>
                    <a:pt x="9476" y="42329"/>
                    <a:pt x="0" y="32853"/>
                    <a:pt x="0" y="21165"/>
                  </a:cubicBezTo>
                  <a:cubicBezTo>
                    <a:pt x="0" y="9476"/>
                    <a:pt x="9476" y="0"/>
                    <a:pt x="21165" y="0"/>
                  </a:cubicBezTo>
                  <a:cubicBezTo>
                    <a:pt x="32853" y="0"/>
                    <a:pt x="42329" y="9476"/>
                    <a:pt x="42329" y="211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CC7BA8DA-3E43-456A-A5F6-3D2A872AAA65}"/>
                </a:ext>
              </a:extLst>
            </p:cNvPr>
            <p:cNvSpPr/>
            <p:nvPr/>
          </p:nvSpPr>
          <p:spPr>
            <a:xfrm>
              <a:off x="7026878" y="3455089"/>
              <a:ext cx="38100" cy="38100"/>
            </a:xfrm>
            <a:custGeom>
              <a:avLst/>
              <a:gdLst>
                <a:gd name="connsiteX0" fmla="*/ 43624 w 38100"/>
                <a:gd name="connsiteY0" fmla="*/ 21812 h 38100"/>
                <a:gd name="connsiteX1" fmla="*/ 21812 w 38100"/>
                <a:gd name="connsiteY1" fmla="*/ 43625 h 38100"/>
                <a:gd name="connsiteX2" fmla="*/ 0 w 38100"/>
                <a:gd name="connsiteY2" fmla="*/ 21812 h 38100"/>
                <a:gd name="connsiteX3" fmla="*/ 21812 w 38100"/>
                <a:gd name="connsiteY3" fmla="*/ 0 h 38100"/>
                <a:gd name="connsiteX4" fmla="*/ 43624 w 38100"/>
                <a:gd name="connsiteY4" fmla="*/ 2181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3624" y="21812"/>
                  </a:moveTo>
                  <a:cubicBezTo>
                    <a:pt x="43624" y="33859"/>
                    <a:pt x="33859" y="43625"/>
                    <a:pt x="21812" y="43625"/>
                  </a:cubicBezTo>
                  <a:cubicBezTo>
                    <a:pt x="9766" y="43625"/>
                    <a:pt x="0" y="33859"/>
                    <a:pt x="0" y="21812"/>
                  </a:cubicBezTo>
                  <a:cubicBezTo>
                    <a:pt x="0" y="9766"/>
                    <a:pt x="9766" y="0"/>
                    <a:pt x="21812" y="0"/>
                  </a:cubicBezTo>
                  <a:cubicBezTo>
                    <a:pt x="33859" y="0"/>
                    <a:pt x="43624" y="9766"/>
                    <a:pt x="43624" y="218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63B7956D-33BC-4B58-8621-F120C25A979A}"/>
                </a:ext>
              </a:extLst>
            </p:cNvPr>
            <p:cNvSpPr/>
            <p:nvPr/>
          </p:nvSpPr>
          <p:spPr>
            <a:xfrm>
              <a:off x="7026383" y="3396986"/>
              <a:ext cx="38100" cy="38100"/>
            </a:xfrm>
            <a:custGeom>
              <a:avLst/>
              <a:gdLst>
                <a:gd name="connsiteX0" fmla="*/ 42862 w 38100"/>
                <a:gd name="connsiteY0" fmla="*/ 21431 h 38100"/>
                <a:gd name="connsiteX1" fmla="*/ 21431 w 38100"/>
                <a:gd name="connsiteY1" fmla="*/ 42863 h 38100"/>
                <a:gd name="connsiteX2" fmla="*/ 0 w 38100"/>
                <a:gd name="connsiteY2" fmla="*/ 21431 h 38100"/>
                <a:gd name="connsiteX3" fmla="*/ 21431 w 38100"/>
                <a:gd name="connsiteY3" fmla="*/ 0 h 38100"/>
                <a:gd name="connsiteX4" fmla="*/ 42862 w 38100"/>
                <a:gd name="connsiteY4" fmla="*/ 2143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862" y="21431"/>
                  </a:moveTo>
                  <a:cubicBezTo>
                    <a:pt x="42862" y="33268"/>
                    <a:pt x="33267" y="42863"/>
                    <a:pt x="21431" y="42863"/>
                  </a:cubicBezTo>
                  <a:cubicBezTo>
                    <a:pt x="9595" y="42863"/>
                    <a:pt x="0" y="33268"/>
                    <a:pt x="0" y="21431"/>
                  </a:cubicBezTo>
                  <a:cubicBezTo>
                    <a:pt x="0" y="9595"/>
                    <a:pt x="9595" y="0"/>
                    <a:pt x="21431" y="0"/>
                  </a:cubicBezTo>
                  <a:cubicBezTo>
                    <a:pt x="33267" y="0"/>
                    <a:pt x="42862" y="9595"/>
                    <a:pt x="42862" y="214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25930A76-66C1-4266-BE70-E4E01C8B0573}"/>
                </a:ext>
              </a:extLst>
            </p:cNvPr>
            <p:cNvSpPr/>
            <p:nvPr/>
          </p:nvSpPr>
          <p:spPr>
            <a:xfrm>
              <a:off x="7022268" y="3338922"/>
              <a:ext cx="38100" cy="38100"/>
            </a:xfrm>
            <a:custGeom>
              <a:avLst/>
              <a:gdLst>
                <a:gd name="connsiteX0" fmla="*/ 42348 w 38100"/>
                <a:gd name="connsiteY0" fmla="*/ 21174 h 38100"/>
                <a:gd name="connsiteX1" fmla="*/ 21174 w 38100"/>
                <a:gd name="connsiteY1" fmla="*/ 42348 h 38100"/>
                <a:gd name="connsiteX2" fmla="*/ 0 w 38100"/>
                <a:gd name="connsiteY2" fmla="*/ 21174 h 38100"/>
                <a:gd name="connsiteX3" fmla="*/ 21174 w 38100"/>
                <a:gd name="connsiteY3" fmla="*/ 0 h 38100"/>
                <a:gd name="connsiteX4" fmla="*/ 42348 w 38100"/>
                <a:gd name="connsiteY4" fmla="*/ 2117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348" y="21174"/>
                  </a:moveTo>
                  <a:cubicBezTo>
                    <a:pt x="42348" y="32868"/>
                    <a:pt x="32868" y="42348"/>
                    <a:pt x="21174" y="42348"/>
                  </a:cubicBezTo>
                  <a:cubicBezTo>
                    <a:pt x="9480" y="42348"/>
                    <a:pt x="0" y="32868"/>
                    <a:pt x="0" y="21174"/>
                  </a:cubicBezTo>
                  <a:cubicBezTo>
                    <a:pt x="0" y="9480"/>
                    <a:pt x="9480" y="0"/>
                    <a:pt x="21174" y="0"/>
                  </a:cubicBezTo>
                  <a:cubicBezTo>
                    <a:pt x="32868" y="0"/>
                    <a:pt x="42348" y="9480"/>
                    <a:pt x="42348" y="211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5EC0C357-F8F3-4FC0-A8A5-ADE4363C112A}"/>
                </a:ext>
              </a:extLst>
            </p:cNvPr>
            <p:cNvSpPr/>
            <p:nvPr/>
          </p:nvSpPr>
          <p:spPr>
            <a:xfrm>
              <a:off x="7014686" y="3281220"/>
              <a:ext cx="38100" cy="38100"/>
            </a:xfrm>
            <a:custGeom>
              <a:avLst/>
              <a:gdLst>
                <a:gd name="connsiteX0" fmla="*/ 41815 w 38100"/>
                <a:gd name="connsiteY0" fmla="*/ 20907 h 38100"/>
                <a:gd name="connsiteX1" fmla="*/ 20907 w 38100"/>
                <a:gd name="connsiteY1" fmla="*/ 41815 h 38100"/>
                <a:gd name="connsiteX2" fmla="*/ 0 w 38100"/>
                <a:gd name="connsiteY2" fmla="*/ 20907 h 38100"/>
                <a:gd name="connsiteX3" fmla="*/ 20907 w 38100"/>
                <a:gd name="connsiteY3" fmla="*/ 0 h 38100"/>
                <a:gd name="connsiteX4" fmla="*/ 41815 w 38100"/>
                <a:gd name="connsiteY4" fmla="*/ 209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815" y="20907"/>
                  </a:moveTo>
                  <a:cubicBezTo>
                    <a:pt x="41815" y="32454"/>
                    <a:pt x="32454" y="41815"/>
                    <a:pt x="20907" y="41815"/>
                  </a:cubicBezTo>
                  <a:cubicBezTo>
                    <a:pt x="9360" y="41815"/>
                    <a:pt x="0" y="32454"/>
                    <a:pt x="0" y="20907"/>
                  </a:cubicBezTo>
                  <a:cubicBezTo>
                    <a:pt x="0" y="9360"/>
                    <a:pt x="9360" y="0"/>
                    <a:pt x="20907" y="0"/>
                  </a:cubicBezTo>
                  <a:cubicBezTo>
                    <a:pt x="32454" y="0"/>
                    <a:pt x="41815" y="9360"/>
                    <a:pt x="41815" y="209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0C859823-1FFB-48C0-886B-2B75B4C1034D}"/>
                </a:ext>
              </a:extLst>
            </p:cNvPr>
            <p:cNvSpPr/>
            <p:nvPr/>
          </p:nvSpPr>
          <p:spPr>
            <a:xfrm>
              <a:off x="7002866" y="3223317"/>
              <a:ext cx="38100" cy="38100"/>
            </a:xfrm>
            <a:custGeom>
              <a:avLst/>
              <a:gdLst>
                <a:gd name="connsiteX0" fmla="*/ 42843 w 38100"/>
                <a:gd name="connsiteY0" fmla="*/ 21422 h 38100"/>
                <a:gd name="connsiteX1" fmla="*/ 21422 w 38100"/>
                <a:gd name="connsiteY1" fmla="*/ 42843 h 38100"/>
                <a:gd name="connsiteX2" fmla="*/ 0 w 38100"/>
                <a:gd name="connsiteY2" fmla="*/ 21422 h 38100"/>
                <a:gd name="connsiteX3" fmla="*/ 21422 w 38100"/>
                <a:gd name="connsiteY3" fmla="*/ 0 h 38100"/>
                <a:gd name="connsiteX4" fmla="*/ 42843 w 38100"/>
                <a:gd name="connsiteY4" fmla="*/ 2142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843" y="21422"/>
                  </a:moveTo>
                  <a:cubicBezTo>
                    <a:pt x="42843" y="33253"/>
                    <a:pt x="33253" y="42843"/>
                    <a:pt x="21422" y="42843"/>
                  </a:cubicBezTo>
                  <a:cubicBezTo>
                    <a:pt x="9591" y="42843"/>
                    <a:pt x="0" y="33253"/>
                    <a:pt x="0" y="21422"/>
                  </a:cubicBezTo>
                  <a:cubicBezTo>
                    <a:pt x="0" y="9591"/>
                    <a:pt x="9591" y="0"/>
                    <a:pt x="21422" y="0"/>
                  </a:cubicBezTo>
                  <a:cubicBezTo>
                    <a:pt x="33253" y="0"/>
                    <a:pt x="42843" y="9591"/>
                    <a:pt x="42843" y="21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497E6574-F857-46A2-87C5-78B47EF44D4F}"/>
                </a:ext>
              </a:extLst>
            </p:cNvPr>
            <p:cNvSpPr/>
            <p:nvPr/>
          </p:nvSpPr>
          <p:spPr>
            <a:xfrm>
              <a:off x="6990855" y="3169415"/>
              <a:ext cx="28575" cy="28575"/>
            </a:xfrm>
            <a:custGeom>
              <a:avLst/>
              <a:gdLst>
                <a:gd name="connsiteX0" fmla="*/ 37433 w 28575"/>
                <a:gd name="connsiteY0" fmla="*/ 18717 h 28575"/>
                <a:gd name="connsiteX1" fmla="*/ 18717 w 28575"/>
                <a:gd name="connsiteY1" fmla="*/ 37433 h 28575"/>
                <a:gd name="connsiteX2" fmla="*/ 0 w 28575"/>
                <a:gd name="connsiteY2" fmla="*/ 18717 h 28575"/>
                <a:gd name="connsiteX3" fmla="*/ 18717 w 28575"/>
                <a:gd name="connsiteY3" fmla="*/ 0 h 28575"/>
                <a:gd name="connsiteX4" fmla="*/ 37433 w 28575"/>
                <a:gd name="connsiteY4" fmla="*/ 1871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433" y="18717"/>
                  </a:moveTo>
                  <a:cubicBezTo>
                    <a:pt x="37433" y="29054"/>
                    <a:pt x="29054" y="37433"/>
                    <a:pt x="18717" y="37433"/>
                  </a:cubicBezTo>
                  <a:cubicBezTo>
                    <a:pt x="8380" y="37433"/>
                    <a:pt x="0" y="29053"/>
                    <a:pt x="0" y="18717"/>
                  </a:cubicBezTo>
                  <a:cubicBezTo>
                    <a:pt x="0" y="8380"/>
                    <a:pt x="8380" y="0"/>
                    <a:pt x="18717" y="0"/>
                  </a:cubicBezTo>
                  <a:cubicBezTo>
                    <a:pt x="29054" y="0"/>
                    <a:pt x="37433" y="8380"/>
                    <a:pt x="37433" y="187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12F5C056-9095-4049-9AAE-9493A8EF65E9}"/>
                </a:ext>
              </a:extLst>
            </p:cNvPr>
            <p:cNvSpPr/>
            <p:nvPr/>
          </p:nvSpPr>
          <p:spPr>
            <a:xfrm>
              <a:off x="6973167" y="3114170"/>
              <a:ext cx="28575" cy="28575"/>
            </a:xfrm>
            <a:custGeom>
              <a:avLst/>
              <a:gdLst>
                <a:gd name="connsiteX0" fmla="*/ 36652 w 28575"/>
                <a:gd name="connsiteY0" fmla="*/ 18326 h 28575"/>
                <a:gd name="connsiteX1" fmla="*/ 18326 w 28575"/>
                <a:gd name="connsiteY1" fmla="*/ 36652 h 28575"/>
                <a:gd name="connsiteX2" fmla="*/ 0 w 28575"/>
                <a:gd name="connsiteY2" fmla="*/ 18326 h 28575"/>
                <a:gd name="connsiteX3" fmla="*/ 18326 w 28575"/>
                <a:gd name="connsiteY3" fmla="*/ 0 h 28575"/>
                <a:gd name="connsiteX4" fmla="*/ 36652 w 28575"/>
                <a:gd name="connsiteY4" fmla="*/ 1832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652" y="18326"/>
                  </a:moveTo>
                  <a:cubicBezTo>
                    <a:pt x="36652" y="28447"/>
                    <a:pt x="28447" y="36652"/>
                    <a:pt x="18326" y="36652"/>
                  </a:cubicBezTo>
                  <a:cubicBezTo>
                    <a:pt x="8205" y="36652"/>
                    <a:pt x="0" y="28447"/>
                    <a:pt x="0" y="18326"/>
                  </a:cubicBezTo>
                  <a:cubicBezTo>
                    <a:pt x="0" y="8205"/>
                    <a:pt x="8205" y="0"/>
                    <a:pt x="18326" y="0"/>
                  </a:cubicBezTo>
                  <a:cubicBezTo>
                    <a:pt x="28447" y="0"/>
                    <a:pt x="36652" y="8205"/>
                    <a:pt x="36652" y="183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E5E6E054-33CA-4007-8C1A-DD285E3F5987}"/>
                </a:ext>
              </a:extLst>
            </p:cNvPr>
            <p:cNvSpPr/>
            <p:nvPr/>
          </p:nvSpPr>
          <p:spPr>
            <a:xfrm>
              <a:off x="6953469" y="3061411"/>
              <a:ext cx="28575" cy="28575"/>
            </a:xfrm>
            <a:custGeom>
              <a:avLst/>
              <a:gdLst>
                <a:gd name="connsiteX0" fmla="*/ 33299 w 28575"/>
                <a:gd name="connsiteY0" fmla="*/ 16650 h 28575"/>
                <a:gd name="connsiteX1" fmla="*/ 16650 w 28575"/>
                <a:gd name="connsiteY1" fmla="*/ 33299 h 28575"/>
                <a:gd name="connsiteX2" fmla="*/ 0 w 28575"/>
                <a:gd name="connsiteY2" fmla="*/ 16650 h 28575"/>
                <a:gd name="connsiteX3" fmla="*/ 16650 w 28575"/>
                <a:gd name="connsiteY3" fmla="*/ 0 h 28575"/>
                <a:gd name="connsiteX4" fmla="*/ 33299 w 28575"/>
                <a:gd name="connsiteY4" fmla="*/ 1665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299" y="16650"/>
                  </a:moveTo>
                  <a:cubicBezTo>
                    <a:pt x="33299" y="25845"/>
                    <a:pt x="25845" y="33299"/>
                    <a:pt x="16650" y="33299"/>
                  </a:cubicBezTo>
                  <a:cubicBezTo>
                    <a:pt x="7454" y="33299"/>
                    <a:pt x="0" y="25845"/>
                    <a:pt x="0" y="16650"/>
                  </a:cubicBezTo>
                  <a:cubicBezTo>
                    <a:pt x="0" y="7454"/>
                    <a:pt x="7454" y="0"/>
                    <a:pt x="16650" y="0"/>
                  </a:cubicBezTo>
                  <a:cubicBezTo>
                    <a:pt x="25845" y="0"/>
                    <a:pt x="33299" y="7454"/>
                    <a:pt x="33299" y="166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478F00EA-64FD-49BF-AE48-6F1666254F40}"/>
                </a:ext>
              </a:extLst>
            </p:cNvPr>
            <p:cNvSpPr/>
            <p:nvPr/>
          </p:nvSpPr>
          <p:spPr>
            <a:xfrm>
              <a:off x="6929533" y="3008986"/>
              <a:ext cx="28575" cy="28575"/>
            </a:xfrm>
            <a:custGeom>
              <a:avLst/>
              <a:gdLst>
                <a:gd name="connsiteX0" fmla="*/ 32004 w 28575"/>
                <a:gd name="connsiteY0" fmla="*/ 16002 h 28575"/>
                <a:gd name="connsiteX1" fmla="*/ 16002 w 28575"/>
                <a:gd name="connsiteY1" fmla="*/ 32004 h 28575"/>
                <a:gd name="connsiteX2" fmla="*/ 0 w 28575"/>
                <a:gd name="connsiteY2" fmla="*/ 16002 h 28575"/>
                <a:gd name="connsiteX3" fmla="*/ 16002 w 28575"/>
                <a:gd name="connsiteY3" fmla="*/ 0 h 28575"/>
                <a:gd name="connsiteX4" fmla="*/ 32004 w 28575"/>
                <a:gd name="connsiteY4" fmla="*/ 1600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2004" y="16002"/>
                  </a:moveTo>
                  <a:cubicBezTo>
                    <a:pt x="32004" y="24840"/>
                    <a:pt x="24840" y="32004"/>
                    <a:pt x="16002" y="32004"/>
                  </a:cubicBezTo>
                  <a:cubicBezTo>
                    <a:pt x="7164" y="32004"/>
                    <a:pt x="0" y="24840"/>
                    <a:pt x="0" y="16002"/>
                  </a:cubicBezTo>
                  <a:cubicBezTo>
                    <a:pt x="0" y="7164"/>
                    <a:pt x="7164" y="0"/>
                    <a:pt x="16002" y="0"/>
                  </a:cubicBezTo>
                  <a:cubicBezTo>
                    <a:pt x="24840" y="0"/>
                    <a:pt x="32004" y="7164"/>
                    <a:pt x="32004" y="160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13CA05B6-5235-46E1-BD92-211C2C30242A}"/>
                </a:ext>
              </a:extLst>
            </p:cNvPr>
            <p:cNvSpPr/>
            <p:nvPr/>
          </p:nvSpPr>
          <p:spPr>
            <a:xfrm>
              <a:off x="6903501" y="2959151"/>
              <a:ext cx="28575" cy="28575"/>
            </a:xfrm>
            <a:custGeom>
              <a:avLst/>
              <a:gdLst>
                <a:gd name="connsiteX0" fmla="*/ 28651 w 28575"/>
                <a:gd name="connsiteY0" fmla="*/ 14326 h 28575"/>
                <a:gd name="connsiteX1" fmla="*/ 14326 w 28575"/>
                <a:gd name="connsiteY1" fmla="*/ 28651 h 28575"/>
                <a:gd name="connsiteX2" fmla="*/ 0 w 28575"/>
                <a:gd name="connsiteY2" fmla="*/ 14326 h 28575"/>
                <a:gd name="connsiteX3" fmla="*/ 14326 w 28575"/>
                <a:gd name="connsiteY3" fmla="*/ 0 h 28575"/>
                <a:gd name="connsiteX4" fmla="*/ 28651 w 28575"/>
                <a:gd name="connsiteY4" fmla="*/ 1432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651" y="14326"/>
                  </a:moveTo>
                  <a:cubicBezTo>
                    <a:pt x="28651" y="22237"/>
                    <a:pt x="22237" y="28651"/>
                    <a:pt x="14326" y="28651"/>
                  </a:cubicBezTo>
                  <a:cubicBezTo>
                    <a:pt x="6414" y="28651"/>
                    <a:pt x="0" y="22237"/>
                    <a:pt x="0" y="14326"/>
                  </a:cubicBezTo>
                  <a:cubicBezTo>
                    <a:pt x="0" y="6414"/>
                    <a:pt x="6414" y="0"/>
                    <a:pt x="14326" y="0"/>
                  </a:cubicBezTo>
                  <a:cubicBezTo>
                    <a:pt x="22238" y="0"/>
                    <a:pt x="28651" y="6414"/>
                    <a:pt x="28651" y="143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0EE9EC1D-0D5D-457D-ADFE-71DC8F568A4C}"/>
                </a:ext>
              </a:extLst>
            </p:cNvPr>
            <p:cNvSpPr/>
            <p:nvPr/>
          </p:nvSpPr>
          <p:spPr>
            <a:xfrm>
              <a:off x="6874431" y="2911069"/>
              <a:ext cx="19050" cy="19050"/>
            </a:xfrm>
            <a:custGeom>
              <a:avLst/>
              <a:gdLst>
                <a:gd name="connsiteX0" fmla="*/ 25298 w 19050"/>
                <a:gd name="connsiteY0" fmla="*/ 12649 h 19050"/>
                <a:gd name="connsiteX1" fmla="*/ 12649 w 19050"/>
                <a:gd name="connsiteY1" fmla="*/ 25298 h 19050"/>
                <a:gd name="connsiteX2" fmla="*/ 0 w 19050"/>
                <a:gd name="connsiteY2" fmla="*/ 12649 h 19050"/>
                <a:gd name="connsiteX3" fmla="*/ 12649 w 19050"/>
                <a:gd name="connsiteY3" fmla="*/ 0 h 19050"/>
                <a:gd name="connsiteX4" fmla="*/ 25298 w 19050"/>
                <a:gd name="connsiteY4" fmla="*/ 1264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298" y="12649"/>
                  </a:moveTo>
                  <a:cubicBezTo>
                    <a:pt x="25298" y="19635"/>
                    <a:pt x="19635" y="25298"/>
                    <a:pt x="12649" y="25298"/>
                  </a:cubicBezTo>
                  <a:cubicBezTo>
                    <a:pt x="5663" y="25298"/>
                    <a:pt x="0" y="19635"/>
                    <a:pt x="0" y="12649"/>
                  </a:cubicBezTo>
                  <a:cubicBezTo>
                    <a:pt x="0" y="5663"/>
                    <a:pt x="5663" y="0"/>
                    <a:pt x="12649" y="0"/>
                  </a:cubicBezTo>
                  <a:cubicBezTo>
                    <a:pt x="19635" y="0"/>
                    <a:pt x="25298" y="5663"/>
                    <a:pt x="25298" y="126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D1A5B0D6-4336-430C-AF13-062D2104A18E}"/>
                </a:ext>
              </a:extLst>
            </p:cNvPr>
            <p:cNvSpPr/>
            <p:nvPr/>
          </p:nvSpPr>
          <p:spPr>
            <a:xfrm>
              <a:off x="6841407" y="2863901"/>
              <a:ext cx="19050" cy="19050"/>
            </a:xfrm>
            <a:custGeom>
              <a:avLst/>
              <a:gdLst>
                <a:gd name="connsiteX0" fmla="*/ 24003 w 19050"/>
                <a:gd name="connsiteY0" fmla="*/ 12001 h 19050"/>
                <a:gd name="connsiteX1" fmla="*/ 12002 w 19050"/>
                <a:gd name="connsiteY1" fmla="*/ 24003 h 19050"/>
                <a:gd name="connsiteX2" fmla="*/ 0 w 19050"/>
                <a:gd name="connsiteY2" fmla="*/ 12001 h 19050"/>
                <a:gd name="connsiteX3" fmla="*/ 12002 w 19050"/>
                <a:gd name="connsiteY3" fmla="*/ 0 h 19050"/>
                <a:gd name="connsiteX4" fmla="*/ 24003 w 19050"/>
                <a:gd name="connsiteY4" fmla="*/ 120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003" y="12001"/>
                  </a:moveTo>
                  <a:cubicBezTo>
                    <a:pt x="24003" y="18630"/>
                    <a:pt x="18630" y="24003"/>
                    <a:pt x="12002" y="24003"/>
                  </a:cubicBezTo>
                  <a:cubicBezTo>
                    <a:pt x="5373" y="24003"/>
                    <a:pt x="0" y="18630"/>
                    <a:pt x="0" y="12001"/>
                  </a:cubicBezTo>
                  <a:cubicBezTo>
                    <a:pt x="0" y="5373"/>
                    <a:pt x="5373" y="0"/>
                    <a:pt x="12002" y="0"/>
                  </a:cubicBezTo>
                  <a:cubicBezTo>
                    <a:pt x="18630" y="0"/>
                    <a:pt x="24003" y="5373"/>
                    <a:pt x="24003" y="12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70E2FC20-8CB4-4FB1-94CA-FCA090521DB2}"/>
                </a:ext>
              </a:extLst>
            </p:cNvPr>
            <p:cNvSpPr/>
            <p:nvPr/>
          </p:nvSpPr>
          <p:spPr>
            <a:xfrm>
              <a:off x="6806222" y="2819438"/>
              <a:ext cx="19050" cy="19050"/>
            </a:xfrm>
            <a:custGeom>
              <a:avLst/>
              <a:gdLst>
                <a:gd name="connsiteX0" fmla="*/ 21431 w 19050"/>
                <a:gd name="connsiteY0" fmla="*/ 10716 h 19050"/>
                <a:gd name="connsiteX1" fmla="*/ 10716 w 19050"/>
                <a:gd name="connsiteY1" fmla="*/ 21431 h 19050"/>
                <a:gd name="connsiteX2" fmla="*/ 0 w 19050"/>
                <a:gd name="connsiteY2" fmla="*/ 10716 h 19050"/>
                <a:gd name="connsiteX3" fmla="*/ 10716 w 19050"/>
                <a:gd name="connsiteY3" fmla="*/ 0 h 19050"/>
                <a:gd name="connsiteX4" fmla="*/ 21431 w 19050"/>
                <a:gd name="connsiteY4" fmla="*/ 1071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431" y="10716"/>
                  </a:moveTo>
                  <a:cubicBezTo>
                    <a:pt x="21431" y="16634"/>
                    <a:pt x="16634" y="21431"/>
                    <a:pt x="10716" y="21431"/>
                  </a:cubicBezTo>
                  <a:cubicBezTo>
                    <a:pt x="4797" y="21431"/>
                    <a:pt x="0" y="16634"/>
                    <a:pt x="0" y="10716"/>
                  </a:cubicBezTo>
                  <a:cubicBezTo>
                    <a:pt x="0" y="4798"/>
                    <a:pt x="4797" y="0"/>
                    <a:pt x="10716" y="0"/>
                  </a:cubicBezTo>
                  <a:cubicBezTo>
                    <a:pt x="16634" y="0"/>
                    <a:pt x="21431" y="4798"/>
                    <a:pt x="21431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E118956D-A24D-45E6-8553-A482C009905D}"/>
                </a:ext>
              </a:extLst>
            </p:cNvPr>
            <p:cNvSpPr/>
            <p:nvPr/>
          </p:nvSpPr>
          <p:spPr>
            <a:xfrm>
              <a:off x="6773275" y="2782167"/>
              <a:ext cx="9525" cy="9525"/>
            </a:xfrm>
            <a:custGeom>
              <a:avLst/>
              <a:gdLst>
                <a:gd name="connsiteX0" fmla="*/ 9049 w 0"/>
                <a:gd name="connsiteY0" fmla="*/ 4524 h 0"/>
                <a:gd name="connsiteX1" fmla="*/ 4524 w 0"/>
                <a:gd name="connsiteY1" fmla="*/ 9049 h 0"/>
                <a:gd name="connsiteX2" fmla="*/ 0 w 0"/>
                <a:gd name="connsiteY2" fmla="*/ 4524 h 0"/>
                <a:gd name="connsiteX3" fmla="*/ 4524 w 0"/>
                <a:gd name="connsiteY3" fmla="*/ 0 h 0"/>
                <a:gd name="connsiteX4" fmla="*/ 9049 w 0"/>
                <a:gd name="connsiteY4" fmla="*/ 45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9049" y="4524"/>
                  </a:moveTo>
                  <a:cubicBezTo>
                    <a:pt x="9049" y="7023"/>
                    <a:pt x="7023" y="9049"/>
                    <a:pt x="4524" y="9049"/>
                  </a:cubicBezTo>
                  <a:cubicBezTo>
                    <a:pt x="2026" y="9049"/>
                    <a:pt x="0" y="7023"/>
                    <a:pt x="0" y="4524"/>
                  </a:cubicBezTo>
                  <a:cubicBezTo>
                    <a:pt x="0" y="2026"/>
                    <a:pt x="2025" y="0"/>
                    <a:pt x="4524" y="0"/>
                  </a:cubicBezTo>
                  <a:cubicBezTo>
                    <a:pt x="7023" y="0"/>
                    <a:pt x="9049" y="2026"/>
                    <a:pt x="9049" y="45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24AEFBFA-A3AB-4DB9-BFE6-826B0CA7DF9B}"/>
                </a:ext>
              </a:extLst>
            </p:cNvPr>
            <p:cNvSpPr/>
            <p:nvPr/>
          </p:nvSpPr>
          <p:spPr>
            <a:xfrm>
              <a:off x="6727736" y="2737256"/>
              <a:ext cx="9525" cy="9525"/>
            </a:xfrm>
            <a:custGeom>
              <a:avLst/>
              <a:gdLst>
                <a:gd name="connsiteX0" fmla="*/ 16783 w 9525"/>
                <a:gd name="connsiteY0" fmla="*/ 8392 h 9525"/>
                <a:gd name="connsiteX1" fmla="*/ 8392 w 9525"/>
                <a:gd name="connsiteY1" fmla="*/ 16783 h 9525"/>
                <a:gd name="connsiteX2" fmla="*/ 0 w 9525"/>
                <a:gd name="connsiteY2" fmla="*/ 8392 h 9525"/>
                <a:gd name="connsiteX3" fmla="*/ 8392 w 9525"/>
                <a:gd name="connsiteY3" fmla="*/ 0 h 9525"/>
                <a:gd name="connsiteX4" fmla="*/ 16783 w 9525"/>
                <a:gd name="connsiteY4" fmla="*/ 839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783" y="8392"/>
                  </a:moveTo>
                  <a:cubicBezTo>
                    <a:pt x="16783" y="13026"/>
                    <a:pt x="13026" y="16783"/>
                    <a:pt x="8392" y="16783"/>
                  </a:cubicBezTo>
                  <a:cubicBezTo>
                    <a:pt x="3757" y="16783"/>
                    <a:pt x="0" y="13026"/>
                    <a:pt x="0" y="8392"/>
                  </a:cubicBezTo>
                  <a:cubicBezTo>
                    <a:pt x="0" y="3757"/>
                    <a:pt x="3757" y="0"/>
                    <a:pt x="8392" y="0"/>
                  </a:cubicBezTo>
                  <a:cubicBezTo>
                    <a:pt x="13026" y="0"/>
                    <a:pt x="16783" y="3757"/>
                    <a:pt x="16783" y="8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D89BC34E-182D-450A-9C59-261E3458A28F}"/>
                </a:ext>
              </a:extLst>
            </p:cNvPr>
            <p:cNvSpPr/>
            <p:nvPr/>
          </p:nvSpPr>
          <p:spPr>
            <a:xfrm>
              <a:off x="6685759" y="2700833"/>
              <a:ext cx="9525" cy="9525"/>
            </a:xfrm>
            <a:custGeom>
              <a:avLst/>
              <a:gdLst>
                <a:gd name="connsiteX0" fmla="*/ 12668 w 9525"/>
                <a:gd name="connsiteY0" fmla="*/ 6334 h 9525"/>
                <a:gd name="connsiteX1" fmla="*/ 6334 w 9525"/>
                <a:gd name="connsiteY1" fmla="*/ 12668 h 9525"/>
                <a:gd name="connsiteX2" fmla="*/ 0 w 9525"/>
                <a:gd name="connsiteY2" fmla="*/ 6334 h 9525"/>
                <a:gd name="connsiteX3" fmla="*/ 6334 w 9525"/>
                <a:gd name="connsiteY3" fmla="*/ 0 h 9525"/>
                <a:gd name="connsiteX4" fmla="*/ 12668 w 9525"/>
                <a:gd name="connsiteY4" fmla="*/ 633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668" y="6334"/>
                  </a:moveTo>
                  <a:cubicBezTo>
                    <a:pt x="12668" y="9832"/>
                    <a:pt x="9832" y="12668"/>
                    <a:pt x="6334" y="12668"/>
                  </a:cubicBezTo>
                  <a:cubicBezTo>
                    <a:pt x="2836" y="12668"/>
                    <a:pt x="0" y="9832"/>
                    <a:pt x="0" y="6334"/>
                  </a:cubicBezTo>
                  <a:cubicBezTo>
                    <a:pt x="0" y="2836"/>
                    <a:pt x="2836" y="0"/>
                    <a:pt x="6334" y="0"/>
                  </a:cubicBezTo>
                  <a:cubicBezTo>
                    <a:pt x="9832" y="0"/>
                    <a:pt x="12668" y="2836"/>
                    <a:pt x="12668" y="63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96CAE7C6-8843-4621-AA15-75AAEBF0AFE5}"/>
                </a:ext>
              </a:extLst>
            </p:cNvPr>
            <p:cNvSpPr/>
            <p:nvPr/>
          </p:nvSpPr>
          <p:spPr>
            <a:xfrm>
              <a:off x="6640773" y="2666333"/>
              <a:ext cx="9525" cy="9525"/>
            </a:xfrm>
            <a:custGeom>
              <a:avLst/>
              <a:gdLst>
                <a:gd name="connsiteX0" fmla="*/ 10077 w 9525"/>
                <a:gd name="connsiteY0" fmla="*/ 5039 h 9525"/>
                <a:gd name="connsiteX1" fmla="*/ 5039 w 9525"/>
                <a:gd name="connsiteY1" fmla="*/ 10077 h 9525"/>
                <a:gd name="connsiteX2" fmla="*/ 0 w 9525"/>
                <a:gd name="connsiteY2" fmla="*/ 5039 h 9525"/>
                <a:gd name="connsiteX3" fmla="*/ 5039 w 9525"/>
                <a:gd name="connsiteY3" fmla="*/ 0 h 9525"/>
                <a:gd name="connsiteX4" fmla="*/ 10077 w 9525"/>
                <a:gd name="connsiteY4" fmla="*/ 50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077" y="5039"/>
                  </a:moveTo>
                  <a:cubicBezTo>
                    <a:pt x="10077" y="7822"/>
                    <a:pt x="7821" y="10077"/>
                    <a:pt x="5039" y="10077"/>
                  </a:cubicBezTo>
                  <a:cubicBezTo>
                    <a:pt x="2256" y="10077"/>
                    <a:pt x="0" y="7822"/>
                    <a:pt x="0" y="5039"/>
                  </a:cubicBezTo>
                  <a:cubicBezTo>
                    <a:pt x="0" y="2256"/>
                    <a:pt x="2256" y="0"/>
                    <a:pt x="5039" y="0"/>
                  </a:cubicBezTo>
                  <a:cubicBezTo>
                    <a:pt x="7821" y="0"/>
                    <a:pt x="10077" y="2256"/>
                    <a:pt x="10077" y="50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A206C88-44A5-4848-96CE-32B5DD020AF2}"/>
                </a:ext>
              </a:extLst>
            </p:cNvPr>
            <p:cNvSpPr/>
            <p:nvPr/>
          </p:nvSpPr>
          <p:spPr>
            <a:xfrm>
              <a:off x="6593234" y="2634167"/>
              <a:ext cx="9525" cy="9525"/>
            </a:xfrm>
            <a:custGeom>
              <a:avLst/>
              <a:gdLst>
                <a:gd name="connsiteX0" fmla="*/ 8515 w 0"/>
                <a:gd name="connsiteY0" fmla="*/ 4258 h 0"/>
                <a:gd name="connsiteX1" fmla="*/ 4258 w 0"/>
                <a:gd name="connsiteY1" fmla="*/ 8515 h 0"/>
                <a:gd name="connsiteX2" fmla="*/ 0 w 0"/>
                <a:gd name="connsiteY2" fmla="*/ 4258 h 0"/>
                <a:gd name="connsiteX3" fmla="*/ 4258 w 0"/>
                <a:gd name="connsiteY3" fmla="*/ 0 h 0"/>
                <a:gd name="connsiteX4" fmla="*/ 8515 w 0"/>
                <a:gd name="connsiteY4" fmla="*/ 42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15" y="4258"/>
                  </a:moveTo>
                  <a:cubicBezTo>
                    <a:pt x="8515" y="6609"/>
                    <a:pt x="6609" y="8515"/>
                    <a:pt x="4258" y="8515"/>
                  </a:cubicBezTo>
                  <a:cubicBezTo>
                    <a:pt x="1906" y="8515"/>
                    <a:pt x="0" y="6609"/>
                    <a:pt x="0" y="4258"/>
                  </a:cubicBezTo>
                  <a:cubicBezTo>
                    <a:pt x="0" y="1906"/>
                    <a:pt x="1906" y="0"/>
                    <a:pt x="4258" y="0"/>
                  </a:cubicBezTo>
                  <a:cubicBezTo>
                    <a:pt x="6609" y="0"/>
                    <a:pt x="8515" y="1906"/>
                    <a:pt x="8515" y="4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E133167B-845B-4910-A0DF-BB2A0DF67841}"/>
                </a:ext>
              </a:extLst>
            </p:cNvPr>
            <p:cNvSpPr/>
            <p:nvPr/>
          </p:nvSpPr>
          <p:spPr>
            <a:xfrm>
              <a:off x="6543399" y="2604554"/>
              <a:ext cx="9525" cy="9525"/>
            </a:xfrm>
            <a:custGeom>
              <a:avLst/>
              <a:gdLst>
                <a:gd name="connsiteX0" fmla="*/ 7753 w 0"/>
                <a:gd name="connsiteY0" fmla="*/ 3877 h 0"/>
                <a:gd name="connsiteX1" fmla="*/ 3877 w 0"/>
                <a:gd name="connsiteY1" fmla="*/ 7753 h 0"/>
                <a:gd name="connsiteX2" fmla="*/ 0 w 0"/>
                <a:gd name="connsiteY2" fmla="*/ 3877 h 0"/>
                <a:gd name="connsiteX3" fmla="*/ 3877 w 0"/>
                <a:gd name="connsiteY3" fmla="*/ 0 h 0"/>
                <a:gd name="connsiteX4" fmla="*/ 7753 w 0"/>
                <a:gd name="connsiteY4" fmla="*/ 387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53" y="3877"/>
                  </a:moveTo>
                  <a:cubicBezTo>
                    <a:pt x="7753" y="6018"/>
                    <a:pt x="6018" y="7753"/>
                    <a:pt x="3877" y="7753"/>
                  </a:cubicBezTo>
                  <a:cubicBezTo>
                    <a:pt x="1736" y="7753"/>
                    <a:pt x="0" y="6018"/>
                    <a:pt x="0" y="3877"/>
                  </a:cubicBezTo>
                  <a:cubicBezTo>
                    <a:pt x="0" y="1736"/>
                    <a:pt x="1736" y="0"/>
                    <a:pt x="3877" y="0"/>
                  </a:cubicBezTo>
                  <a:cubicBezTo>
                    <a:pt x="6018" y="0"/>
                    <a:pt x="7753" y="1736"/>
                    <a:pt x="7753" y="38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0B56ACF8-BECF-4305-A489-A2A3991BE9A3}"/>
                </a:ext>
              </a:extLst>
            </p:cNvPr>
            <p:cNvSpPr/>
            <p:nvPr/>
          </p:nvSpPr>
          <p:spPr>
            <a:xfrm>
              <a:off x="6492126" y="2578246"/>
              <a:ext cx="9525" cy="9525"/>
            </a:xfrm>
            <a:custGeom>
              <a:avLst/>
              <a:gdLst>
                <a:gd name="connsiteX0" fmla="*/ 6458 w 0"/>
                <a:gd name="connsiteY0" fmla="*/ 3229 h 0"/>
                <a:gd name="connsiteX1" fmla="*/ 3229 w 0"/>
                <a:gd name="connsiteY1" fmla="*/ 6458 h 0"/>
                <a:gd name="connsiteX2" fmla="*/ 0 w 0"/>
                <a:gd name="connsiteY2" fmla="*/ 3229 h 0"/>
                <a:gd name="connsiteX3" fmla="*/ 3229 w 0"/>
                <a:gd name="connsiteY3" fmla="*/ 0 h 0"/>
                <a:gd name="connsiteX4" fmla="*/ 6458 w 0"/>
                <a:gd name="connsiteY4" fmla="*/ 3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458" y="3229"/>
                  </a:moveTo>
                  <a:cubicBezTo>
                    <a:pt x="6458" y="5012"/>
                    <a:pt x="5012" y="6458"/>
                    <a:pt x="3229" y="6458"/>
                  </a:cubicBezTo>
                  <a:cubicBezTo>
                    <a:pt x="1446" y="6458"/>
                    <a:pt x="0" y="5012"/>
                    <a:pt x="0" y="3229"/>
                  </a:cubicBezTo>
                  <a:cubicBezTo>
                    <a:pt x="0" y="1446"/>
                    <a:pt x="1446" y="0"/>
                    <a:pt x="3229" y="0"/>
                  </a:cubicBezTo>
                  <a:cubicBezTo>
                    <a:pt x="5012" y="0"/>
                    <a:pt x="6458" y="1446"/>
                    <a:pt x="6458" y="32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BF298090-E8A9-4D4A-A1FA-7C68C1971D53}"/>
                </a:ext>
              </a:extLst>
            </p:cNvPr>
            <p:cNvSpPr/>
            <p:nvPr/>
          </p:nvSpPr>
          <p:spPr>
            <a:xfrm>
              <a:off x="6439081" y="2554862"/>
              <a:ext cx="9525" cy="9525"/>
            </a:xfrm>
            <a:custGeom>
              <a:avLst/>
              <a:gdLst>
                <a:gd name="connsiteX0" fmla="*/ 5677 w 0"/>
                <a:gd name="connsiteY0" fmla="*/ 2838 h 0"/>
                <a:gd name="connsiteX1" fmla="*/ 2838 w 0"/>
                <a:gd name="connsiteY1" fmla="*/ 5677 h 0"/>
                <a:gd name="connsiteX2" fmla="*/ 0 w 0"/>
                <a:gd name="connsiteY2" fmla="*/ 2838 h 0"/>
                <a:gd name="connsiteX3" fmla="*/ 2838 w 0"/>
                <a:gd name="connsiteY3" fmla="*/ 0 h 0"/>
                <a:gd name="connsiteX4" fmla="*/ 5677 w 0"/>
                <a:gd name="connsiteY4" fmla="*/ 28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77" y="2838"/>
                  </a:moveTo>
                  <a:cubicBezTo>
                    <a:pt x="5677" y="4406"/>
                    <a:pt x="4406" y="5677"/>
                    <a:pt x="2838" y="5677"/>
                  </a:cubicBezTo>
                  <a:cubicBezTo>
                    <a:pt x="1271" y="5677"/>
                    <a:pt x="0" y="4406"/>
                    <a:pt x="0" y="2838"/>
                  </a:cubicBezTo>
                  <a:cubicBezTo>
                    <a:pt x="0" y="1271"/>
                    <a:pt x="1271" y="0"/>
                    <a:pt x="2838" y="0"/>
                  </a:cubicBezTo>
                  <a:cubicBezTo>
                    <a:pt x="4406" y="0"/>
                    <a:pt x="5677" y="1271"/>
                    <a:pt x="5677" y="28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D09A9410-7C7C-450A-93CE-79C33E36C41F}"/>
                </a:ext>
              </a:extLst>
            </p:cNvPr>
            <p:cNvSpPr/>
            <p:nvPr/>
          </p:nvSpPr>
          <p:spPr>
            <a:xfrm>
              <a:off x="6384836" y="2534822"/>
              <a:ext cx="9525" cy="9525"/>
            </a:xfrm>
            <a:custGeom>
              <a:avLst/>
              <a:gdLst>
                <a:gd name="connsiteX0" fmla="*/ 4648 w 0"/>
                <a:gd name="connsiteY0" fmla="*/ 2324 h 0"/>
                <a:gd name="connsiteX1" fmla="*/ 2324 w 0"/>
                <a:gd name="connsiteY1" fmla="*/ 4648 h 0"/>
                <a:gd name="connsiteX2" fmla="*/ 0 w 0"/>
                <a:gd name="connsiteY2" fmla="*/ 2324 h 0"/>
                <a:gd name="connsiteX3" fmla="*/ 2324 w 0"/>
                <a:gd name="connsiteY3" fmla="*/ 0 h 0"/>
                <a:gd name="connsiteX4" fmla="*/ 4648 w 0"/>
                <a:gd name="connsiteY4" fmla="*/ 23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648" y="2324"/>
                  </a:moveTo>
                  <a:cubicBezTo>
                    <a:pt x="4648" y="3608"/>
                    <a:pt x="3608" y="4648"/>
                    <a:pt x="2324" y="4648"/>
                  </a:cubicBezTo>
                  <a:cubicBezTo>
                    <a:pt x="1041" y="4648"/>
                    <a:pt x="0" y="3608"/>
                    <a:pt x="0" y="2324"/>
                  </a:cubicBezTo>
                  <a:cubicBezTo>
                    <a:pt x="0" y="1041"/>
                    <a:pt x="1040" y="0"/>
                    <a:pt x="2324" y="0"/>
                  </a:cubicBezTo>
                  <a:cubicBezTo>
                    <a:pt x="3608" y="0"/>
                    <a:pt x="4648" y="1041"/>
                    <a:pt x="4648" y="23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F511E486-72FD-407C-A97F-BE9204F97BD5}"/>
                </a:ext>
              </a:extLst>
            </p:cNvPr>
            <p:cNvSpPr/>
            <p:nvPr/>
          </p:nvSpPr>
          <p:spPr>
            <a:xfrm>
              <a:off x="6329724" y="2518353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35A7747A-D12D-426B-AF1F-30B8FFFA43B1}"/>
                </a:ext>
              </a:extLst>
            </p:cNvPr>
            <p:cNvSpPr/>
            <p:nvPr/>
          </p:nvSpPr>
          <p:spPr>
            <a:xfrm>
              <a:off x="6273155" y="2504751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C287B3A3-92E2-49A9-A8C0-31DE86CF452E}"/>
                </a:ext>
              </a:extLst>
            </p:cNvPr>
            <p:cNvSpPr/>
            <p:nvPr/>
          </p:nvSpPr>
          <p:spPr>
            <a:xfrm>
              <a:off x="6215882" y="2494569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1" y="2057"/>
                    <a:pt x="0" y="1597"/>
                    <a:pt x="0" y="1029"/>
                  </a:cubicBezTo>
                  <a:cubicBezTo>
                    <a:pt x="0" y="461"/>
                    <a:pt x="461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13936075-CB16-4D60-96B8-0952FDB2E9F7}"/>
                </a:ext>
              </a:extLst>
            </p:cNvPr>
            <p:cNvSpPr/>
            <p:nvPr/>
          </p:nvSpPr>
          <p:spPr>
            <a:xfrm>
              <a:off x="6158065" y="2487835"/>
              <a:ext cx="9525" cy="9525"/>
            </a:xfrm>
            <a:custGeom>
              <a:avLst/>
              <a:gdLst>
                <a:gd name="connsiteX0" fmla="*/ 1543 w 0"/>
                <a:gd name="connsiteY0" fmla="*/ 772 h 0"/>
                <a:gd name="connsiteX1" fmla="*/ 772 w 0"/>
                <a:gd name="connsiteY1" fmla="*/ 1543 h 0"/>
                <a:gd name="connsiteX2" fmla="*/ 0 w 0"/>
                <a:gd name="connsiteY2" fmla="*/ 772 h 0"/>
                <a:gd name="connsiteX3" fmla="*/ 772 w 0"/>
                <a:gd name="connsiteY3" fmla="*/ 0 h 0"/>
                <a:gd name="connsiteX4" fmla="*/ 1543 w 0"/>
                <a:gd name="connsiteY4" fmla="*/ 7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2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8"/>
                    <a:pt x="0" y="772"/>
                  </a:cubicBezTo>
                  <a:cubicBezTo>
                    <a:pt x="0" y="345"/>
                    <a:pt x="346" y="0"/>
                    <a:pt x="772" y="0"/>
                  </a:cubicBezTo>
                  <a:cubicBezTo>
                    <a:pt x="1198" y="0"/>
                    <a:pt x="1543" y="345"/>
                    <a:pt x="1543" y="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CA9FFF80-3646-424F-885B-C17E35774200}"/>
                </a:ext>
              </a:extLst>
            </p:cNvPr>
            <p:cNvSpPr/>
            <p:nvPr/>
          </p:nvSpPr>
          <p:spPr>
            <a:xfrm>
              <a:off x="6099800" y="2484463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C9AB3C35-2750-439E-A969-03641333F057}"/>
                </a:ext>
              </a:extLst>
            </p:cNvPr>
            <p:cNvSpPr/>
            <p:nvPr/>
          </p:nvSpPr>
          <p:spPr>
            <a:xfrm>
              <a:off x="6041441" y="2484596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4 w 0"/>
                <a:gd name="connsiteY1" fmla="*/ 1029 h 0"/>
                <a:gd name="connsiteX2" fmla="*/ 0 w 0"/>
                <a:gd name="connsiteY2" fmla="*/ 514 h 0"/>
                <a:gd name="connsiteX3" fmla="*/ 514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8"/>
                    <a:pt x="799" y="1029"/>
                    <a:pt x="514" y="1029"/>
                  </a:cubicBezTo>
                  <a:cubicBezTo>
                    <a:pt x="230" y="1029"/>
                    <a:pt x="0" y="798"/>
                    <a:pt x="0" y="514"/>
                  </a:cubicBezTo>
                  <a:cubicBezTo>
                    <a:pt x="0" y="230"/>
                    <a:pt x="230" y="0"/>
                    <a:pt x="514" y="0"/>
                  </a:cubicBezTo>
                  <a:cubicBezTo>
                    <a:pt x="799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8161441C-0CD0-46A4-B125-65E5358849B4}"/>
                </a:ext>
              </a:extLst>
            </p:cNvPr>
            <p:cNvSpPr/>
            <p:nvPr/>
          </p:nvSpPr>
          <p:spPr>
            <a:xfrm>
              <a:off x="5983176" y="2488216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8EDF8D69-7ECB-4241-9543-E16C27C7A78A}"/>
                </a:ext>
              </a:extLst>
            </p:cNvPr>
            <p:cNvSpPr/>
            <p:nvPr/>
          </p:nvSpPr>
          <p:spPr>
            <a:xfrm>
              <a:off x="5925245" y="2495350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1393C3AF-BE6F-4D92-88D8-673C6351917E}"/>
                </a:ext>
              </a:extLst>
            </p:cNvPr>
            <p:cNvSpPr/>
            <p:nvPr/>
          </p:nvSpPr>
          <p:spPr>
            <a:xfrm>
              <a:off x="5224443" y="2973343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2536699B-5686-430B-AE61-C4F57EECEB6A}"/>
                </a:ext>
              </a:extLst>
            </p:cNvPr>
            <p:cNvSpPr/>
            <p:nvPr/>
          </p:nvSpPr>
          <p:spPr>
            <a:xfrm>
              <a:off x="5196726" y="3024854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3741F62D-69BC-427D-9987-B41F408FDA4F}"/>
                </a:ext>
              </a:extLst>
            </p:cNvPr>
            <p:cNvSpPr/>
            <p:nvPr/>
          </p:nvSpPr>
          <p:spPr>
            <a:xfrm>
              <a:off x="5172008" y="3077804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D7410F11-50AC-4806-852F-4B8E27C274B2}"/>
                </a:ext>
              </a:extLst>
            </p:cNvPr>
            <p:cNvSpPr/>
            <p:nvPr/>
          </p:nvSpPr>
          <p:spPr>
            <a:xfrm>
              <a:off x="5150634" y="3132239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DCB788F-220A-4B5E-B6F9-EEA91D369F62}"/>
                </a:ext>
              </a:extLst>
            </p:cNvPr>
            <p:cNvSpPr/>
            <p:nvPr/>
          </p:nvSpPr>
          <p:spPr>
            <a:xfrm>
              <a:off x="5132432" y="3187732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14EF761A-7FD2-49C7-A22B-385839B447D3}"/>
                </a:ext>
              </a:extLst>
            </p:cNvPr>
            <p:cNvSpPr/>
            <p:nvPr/>
          </p:nvSpPr>
          <p:spPr>
            <a:xfrm>
              <a:off x="5117716" y="3244339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CB4A51B1-C6EC-4D0F-92C7-42B045C66719}"/>
                </a:ext>
              </a:extLst>
            </p:cNvPr>
            <p:cNvSpPr/>
            <p:nvPr/>
          </p:nvSpPr>
          <p:spPr>
            <a:xfrm>
              <a:off x="5106543" y="3301870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89B2800D-DC1D-460F-9060-A63AD25103F2}"/>
                </a:ext>
              </a:extLst>
            </p:cNvPr>
            <p:cNvSpPr/>
            <p:nvPr/>
          </p:nvSpPr>
          <p:spPr>
            <a:xfrm>
              <a:off x="5098561" y="3359687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698B35AB-D99B-4956-B095-5173621DE56F}"/>
                </a:ext>
              </a:extLst>
            </p:cNvPr>
            <p:cNvSpPr/>
            <p:nvPr/>
          </p:nvSpPr>
          <p:spPr>
            <a:xfrm>
              <a:off x="5093932" y="3417770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899EB38C-4D16-495B-868D-B56D4E3E8963}"/>
                </a:ext>
              </a:extLst>
            </p:cNvPr>
            <p:cNvSpPr/>
            <p:nvPr/>
          </p:nvSpPr>
          <p:spPr>
            <a:xfrm>
              <a:off x="5092160" y="3475358"/>
              <a:ext cx="9525" cy="9525"/>
            </a:xfrm>
            <a:custGeom>
              <a:avLst/>
              <a:gdLst>
                <a:gd name="connsiteX0" fmla="*/ 3086 w 0"/>
                <a:gd name="connsiteY0" fmla="*/ 1543 h 0"/>
                <a:gd name="connsiteX1" fmla="*/ 1543 w 0"/>
                <a:gd name="connsiteY1" fmla="*/ 3086 h 0"/>
                <a:gd name="connsiteX2" fmla="*/ 0 w 0"/>
                <a:gd name="connsiteY2" fmla="*/ 1543 h 0"/>
                <a:gd name="connsiteX3" fmla="*/ 1543 w 0"/>
                <a:gd name="connsiteY3" fmla="*/ 0 h 0"/>
                <a:gd name="connsiteX4" fmla="*/ 3086 w 0"/>
                <a:gd name="connsiteY4" fmla="*/ 154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086" y="1543"/>
                  </a:moveTo>
                  <a:cubicBezTo>
                    <a:pt x="3086" y="2395"/>
                    <a:pt x="2395" y="3086"/>
                    <a:pt x="1543" y="3086"/>
                  </a:cubicBezTo>
                  <a:cubicBezTo>
                    <a:pt x="691" y="3086"/>
                    <a:pt x="0" y="2395"/>
                    <a:pt x="0" y="1543"/>
                  </a:cubicBezTo>
                  <a:cubicBezTo>
                    <a:pt x="0" y="691"/>
                    <a:pt x="691" y="0"/>
                    <a:pt x="1543" y="0"/>
                  </a:cubicBezTo>
                  <a:cubicBezTo>
                    <a:pt x="2395" y="0"/>
                    <a:pt x="3086" y="691"/>
                    <a:pt x="3086" y="15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AA007272-E0EC-4D5D-B8F7-2C7A88027C51}"/>
                </a:ext>
              </a:extLst>
            </p:cNvPr>
            <p:cNvSpPr/>
            <p:nvPr/>
          </p:nvSpPr>
          <p:spPr>
            <a:xfrm>
              <a:off x="5093094" y="3532108"/>
              <a:ext cx="9525" cy="9525"/>
            </a:xfrm>
            <a:custGeom>
              <a:avLst/>
              <a:gdLst>
                <a:gd name="connsiteX0" fmla="*/ 6458 w 0"/>
                <a:gd name="connsiteY0" fmla="*/ 3229 h 0"/>
                <a:gd name="connsiteX1" fmla="*/ 3229 w 0"/>
                <a:gd name="connsiteY1" fmla="*/ 6458 h 0"/>
                <a:gd name="connsiteX2" fmla="*/ 0 w 0"/>
                <a:gd name="connsiteY2" fmla="*/ 3229 h 0"/>
                <a:gd name="connsiteX3" fmla="*/ 3229 w 0"/>
                <a:gd name="connsiteY3" fmla="*/ 0 h 0"/>
                <a:gd name="connsiteX4" fmla="*/ 6458 w 0"/>
                <a:gd name="connsiteY4" fmla="*/ 3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458" y="3229"/>
                  </a:moveTo>
                  <a:cubicBezTo>
                    <a:pt x="6458" y="5012"/>
                    <a:pt x="5012" y="6458"/>
                    <a:pt x="3229" y="6458"/>
                  </a:cubicBezTo>
                  <a:cubicBezTo>
                    <a:pt x="1446" y="6458"/>
                    <a:pt x="0" y="5012"/>
                    <a:pt x="0" y="3229"/>
                  </a:cubicBezTo>
                  <a:cubicBezTo>
                    <a:pt x="0" y="1446"/>
                    <a:pt x="1446" y="0"/>
                    <a:pt x="3229" y="0"/>
                  </a:cubicBezTo>
                  <a:cubicBezTo>
                    <a:pt x="5012" y="0"/>
                    <a:pt x="6458" y="1446"/>
                    <a:pt x="6458" y="32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C504EE56-B52A-4FDD-9FA6-6DEA518E0516}"/>
                </a:ext>
              </a:extLst>
            </p:cNvPr>
            <p:cNvSpPr/>
            <p:nvPr/>
          </p:nvSpPr>
          <p:spPr>
            <a:xfrm>
              <a:off x="5099075" y="3590134"/>
              <a:ext cx="9525" cy="9525"/>
            </a:xfrm>
            <a:custGeom>
              <a:avLst/>
              <a:gdLst>
                <a:gd name="connsiteX0" fmla="*/ 6725 w 0"/>
                <a:gd name="connsiteY0" fmla="*/ 3362 h 0"/>
                <a:gd name="connsiteX1" fmla="*/ 3362 w 0"/>
                <a:gd name="connsiteY1" fmla="*/ 6725 h 0"/>
                <a:gd name="connsiteX2" fmla="*/ 0 w 0"/>
                <a:gd name="connsiteY2" fmla="*/ 3362 h 0"/>
                <a:gd name="connsiteX3" fmla="*/ 3362 w 0"/>
                <a:gd name="connsiteY3" fmla="*/ 0 h 0"/>
                <a:gd name="connsiteX4" fmla="*/ 6725 w 0"/>
                <a:gd name="connsiteY4" fmla="*/ 33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25" y="3362"/>
                  </a:moveTo>
                  <a:cubicBezTo>
                    <a:pt x="6725" y="5219"/>
                    <a:pt x="5219" y="6725"/>
                    <a:pt x="3362" y="6725"/>
                  </a:cubicBezTo>
                  <a:cubicBezTo>
                    <a:pt x="1505" y="6725"/>
                    <a:pt x="0" y="5219"/>
                    <a:pt x="0" y="3362"/>
                  </a:cubicBezTo>
                  <a:cubicBezTo>
                    <a:pt x="0" y="1505"/>
                    <a:pt x="1505" y="0"/>
                    <a:pt x="3362" y="0"/>
                  </a:cubicBezTo>
                  <a:cubicBezTo>
                    <a:pt x="5219" y="0"/>
                    <a:pt x="6725" y="1506"/>
                    <a:pt x="6725" y="33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EF3CD9EB-B2AC-4907-9FAF-BBE5BE436414}"/>
                </a:ext>
              </a:extLst>
            </p:cNvPr>
            <p:cNvSpPr/>
            <p:nvPr/>
          </p:nvSpPr>
          <p:spPr>
            <a:xfrm>
              <a:off x="5108410" y="3647589"/>
              <a:ext cx="9525" cy="9525"/>
            </a:xfrm>
            <a:custGeom>
              <a:avLst/>
              <a:gdLst>
                <a:gd name="connsiteX0" fmla="*/ 7220 w 0"/>
                <a:gd name="connsiteY0" fmla="*/ 3610 h 0"/>
                <a:gd name="connsiteX1" fmla="*/ 3610 w 0"/>
                <a:gd name="connsiteY1" fmla="*/ 7220 h 0"/>
                <a:gd name="connsiteX2" fmla="*/ 0 w 0"/>
                <a:gd name="connsiteY2" fmla="*/ 3610 h 0"/>
                <a:gd name="connsiteX3" fmla="*/ 3610 w 0"/>
                <a:gd name="connsiteY3" fmla="*/ 0 h 0"/>
                <a:gd name="connsiteX4" fmla="*/ 7220 w 0"/>
                <a:gd name="connsiteY4" fmla="*/ 36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220" y="3610"/>
                  </a:moveTo>
                  <a:cubicBezTo>
                    <a:pt x="7220" y="5604"/>
                    <a:pt x="5604" y="7220"/>
                    <a:pt x="3610" y="7220"/>
                  </a:cubicBezTo>
                  <a:cubicBezTo>
                    <a:pt x="1616" y="7220"/>
                    <a:pt x="0" y="5604"/>
                    <a:pt x="0" y="3610"/>
                  </a:cubicBezTo>
                  <a:cubicBezTo>
                    <a:pt x="0" y="1616"/>
                    <a:pt x="1616" y="0"/>
                    <a:pt x="3610" y="0"/>
                  </a:cubicBezTo>
                  <a:cubicBezTo>
                    <a:pt x="5604" y="0"/>
                    <a:pt x="7220" y="1616"/>
                    <a:pt x="7220" y="36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C308441F-369F-4E98-9DAD-65E1DC21DB1D}"/>
                </a:ext>
              </a:extLst>
            </p:cNvPr>
            <p:cNvSpPr/>
            <p:nvPr/>
          </p:nvSpPr>
          <p:spPr>
            <a:xfrm>
              <a:off x="5121164" y="3704358"/>
              <a:ext cx="9525" cy="9525"/>
            </a:xfrm>
            <a:custGeom>
              <a:avLst/>
              <a:gdLst>
                <a:gd name="connsiteX0" fmla="*/ 7734 w 0"/>
                <a:gd name="connsiteY0" fmla="*/ 3867 h 0"/>
                <a:gd name="connsiteX1" fmla="*/ 3867 w 0"/>
                <a:gd name="connsiteY1" fmla="*/ 7734 h 0"/>
                <a:gd name="connsiteX2" fmla="*/ 0 w 0"/>
                <a:gd name="connsiteY2" fmla="*/ 3867 h 0"/>
                <a:gd name="connsiteX3" fmla="*/ 3867 w 0"/>
                <a:gd name="connsiteY3" fmla="*/ 0 h 0"/>
                <a:gd name="connsiteX4" fmla="*/ 7734 w 0"/>
                <a:gd name="connsiteY4" fmla="*/ 38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34" y="3867"/>
                  </a:moveTo>
                  <a:cubicBezTo>
                    <a:pt x="7734" y="6003"/>
                    <a:pt x="6003" y="7734"/>
                    <a:pt x="3867" y="7734"/>
                  </a:cubicBezTo>
                  <a:cubicBezTo>
                    <a:pt x="1731" y="7734"/>
                    <a:pt x="0" y="6003"/>
                    <a:pt x="0" y="3867"/>
                  </a:cubicBezTo>
                  <a:cubicBezTo>
                    <a:pt x="0" y="1731"/>
                    <a:pt x="1731" y="0"/>
                    <a:pt x="3867" y="0"/>
                  </a:cubicBezTo>
                  <a:cubicBezTo>
                    <a:pt x="6003" y="0"/>
                    <a:pt x="7734" y="1731"/>
                    <a:pt x="7734" y="38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C65DCBF9-6D44-44D1-9432-6561EA7F319B}"/>
                </a:ext>
              </a:extLst>
            </p:cNvPr>
            <p:cNvSpPr/>
            <p:nvPr/>
          </p:nvSpPr>
          <p:spPr>
            <a:xfrm>
              <a:off x="5137052" y="3759975"/>
              <a:ext cx="9525" cy="9525"/>
            </a:xfrm>
            <a:custGeom>
              <a:avLst/>
              <a:gdLst>
                <a:gd name="connsiteX0" fmla="*/ 8782 w 0"/>
                <a:gd name="connsiteY0" fmla="*/ 4391 h 0"/>
                <a:gd name="connsiteX1" fmla="*/ 4391 w 0"/>
                <a:gd name="connsiteY1" fmla="*/ 8782 h 0"/>
                <a:gd name="connsiteX2" fmla="*/ 0 w 0"/>
                <a:gd name="connsiteY2" fmla="*/ 4391 h 0"/>
                <a:gd name="connsiteX3" fmla="*/ 4391 w 0"/>
                <a:gd name="connsiteY3" fmla="*/ 0 h 0"/>
                <a:gd name="connsiteX4" fmla="*/ 8782 w 0"/>
                <a:gd name="connsiteY4" fmla="*/ 4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782" y="4391"/>
                  </a:moveTo>
                  <a:cubicBezTo>
                    <a:pt x="8782" y="6816"/>
                    <a:pt x="6816" y="8782"/>
                    <a:pt x="4391" y="8782"/>
                  </a:cubicBezTo>
                  <a:cubicBezTo>
                    <a:pt x="1966" y="8782"/>
                    <a:pt x="0" y="6816"/>
                    <a:pt x="0" y="4391"/>
                  </a:cubicBezTo>
                  <a:cubicBezTo>
                    <a:pt x="0" y="1966"/>
                    <a:pt x="1966" y="0"/>
                    <a:pt x="4391" y="0"/>
                  </a:cubicBezTo>
                  <a:cubicBezTo>
                    <a:pt x="6816" y="0"/>
                    <a:pt x="8782" y="1966"/>
                    <a:pt x="8782" y="4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DE505591-C1D2-4185-91F3-291B3DE1BE94}"/>
                </a:ext>
              </a:extLst>
            </p:cNvPr>
            <p:cNvSpPr/>
            <p:nvPr/>
          </p:nvSpPr>
          <p:spPr>
            <a:xfrm>
              <a:off x="5149682" y="3807943"/>
              <a:ext cx="19050" cy="19050"/>
            </a:xfrm>
            <a:custGeom>
              <a:avLst/>
              <a:gdLst>
                <a:gd name="connsiteX0" fmla="*/ 22974 w 19050"/>
                <a:gd name="connsiteY0" fmla="*/ 11487 h 19050"/>
                <a:gd name="connsiteX1" fmla="*/ 11487 w 19050"/>
                <a:gd name="connsiteY1" fmla="*/ 22974 h 19050"/>
                <a:gd name="connsiteX2" fmla="*/ 0 w 19050"/>
                <a:gd name="connsiteY2" fmla="*/ 11487 h 19050"/>
                <a:gd name="connsiteX3" fmla="*/ 11487 w 19050"/>
                <a:gd name="connsiteY3" fmla="*/ 0 h 19050"/>
                <a:gd name="connsiteX4" fmla="*/ 22974 w 19050"/>
                <a:gd name="connsiteY4" fmla="*/ 114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974" y="11487"/>
                  </a:moveTo>
                  <a:cubicBezTo>
                    <a:pt x="22974" y="17831"/>
                    <a:pt x="17831" y="22974"/>
                    <a:pt x="11487" y="22974"/>
                  </a:cubicBezTo>
                  <a:cubicBezTo>
                    <a:pt x="5143" y="22974"/>
                    <a:pt x="0" y="17831"/>
                    <a:pt x="0" y="11487"/>
                  </a:cubicBezTo>
                  <a:cubicBezTo>
                    <a:pt x="0" y="5143"/>
                    <a:pt x="5143" y="0"/>
                    <a:pt x="11487" y="0"/>
                  </a:cubicBezTo>
                  <a:cubicBezTo>
                    <a:pt x="17831" y="0"/>
                    <a:pt x="22974" y="5143"/>
                    <a:pt x="22974" y="11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88D4246C-23AA-4133-8C45-B1852C3A1FB7}"/>
                </a:ext>
              </a:extLst>
            </p:cNvPr>
            <p:cNvSpPr/>
            <p:nvPr/>
          </p:nvSpPr>
          <p:spPr>
            <a:xfrm>
              <a:off x="5179257" y="3868312"/>
              <a:ext cx="9525" cy="9525"/>
            </a:xfrm>
            <a:custGeom>
              <a:avLst/>
              <a:gdLst>
                <a:gd name="connsiteX0" fmla="*/ 9811 w 9525"/>
                <a:gd name="connsiteY0" fmla="*/ 4905 h 9525"/>
                <a:gd name="connsiteX1" fmla="*/ 4905 w 9525"/>
                <a:gd name="connsiteY1" fmla="*/ 9811 h 9525"/>
                <a:gd name="connsiteX2" fmla="*/ 0 w 9525"/>
                <a:gd name="connsiteY2" fmla="*/ 4905 h 9525"/>
                <a:gd name="connsiteX3" fmla="*/ 4905 w 9525"/>
                <a:gd name="connsiteY3" fmla="*/ 0 h 9525"/>
                <a:gd name="connsiteX4" fmla="*/ 9811 w 9525"/>
                <a:gd name="connsiteY4" fmla="*/ 490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811" y="4905"/>
                  </a:moveTo>
                  <a:cubicBezTo>
                    <a:pt x="9811" y="7614"/>
                    <a:pt x="7615" y="9811"/>
                    <a:pt x="4905" y="9811"/>
                  </a:cubicBezTo>
                  <a:cubicBezTo>
                    <a:pt x="2196" y="9811"/>
                    <a:pt x="0" y="7614"/>
                    <a:pt x="0" y="4905"/>
                  </a:cubicBezTo>
                  <a:cubicBezTo>
                    <a:pt x="0" y="2196"/>
                    <a:pt x="2196" y="0"/>
                    <a:pt x="4905" y="0"/>
                  </a:cubicBezTo>
                  <a:cubicBezTo>
                    <a:pt x="7615" y="0"/>
                    <a:pt x="9811" y="2196"/>
                    <a:pt x="9811" y="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0F3AB702-2E82-420C-905D-F6A5868F6C48}"/>
                </a:ext>
              </a:extLst>
            </p:cNvPr>
            <p:cNvSpPr/>
            <p:nvPr/>
          </p:nvSpPr>
          <p:spPr>
            <a:xfrm>
              <a:off x="5199478" y="3914689"/>
              <a:ext cx="19050" cy="19050"/>
            </a:xfrm>
            <a:custGeom>
              <a:avLst/>
              <a:gdLst>
                <a:gd name="connsiteX0" fmla="*/ 21679 w 19050"/>
                <a:gd name="connsiteY0" fmla="*/ 10839 h 19050"/>
                <a:gd name="connsiteX1" fmla="*/ 10839 w 19050"/>
                <a:gd name="connsiteY1" fmla="*/ 21679 h 19050"/>
                <a:gd name="connsiteX2" fmla="*/ 0 w 19050"/>
                <a:gd name="connsiteY2" fmla="*/ 10839 h 19050"/>
                <a:gd name="connsiteX3" fmla="*/ 10839 w 19050"/>
                <a:gd name="connsiteY3" fmla="*/ 0 h 19050"/>
                <a:gd name="connsiteX4" fmla="*/ 21679 w 19050"/>
                <a:gd name="connsiteY4" fmla="*/ 1083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679" y="10839"/>
                  </a:moveTo>
                  <a:cubicBezTo>
                    <a:pt x="21679" y="16826"/>
                    <a:pt x="16826" y="21679"/>
                    <a:pt x="10839" y="21679"/>
                  </a:cubicBezTo>
                  <a:cubicBezTo>
                    <a:pt x="4853" y="21679"/>
                    <a:pt x="0" y="16826"/>
                    <a:pt x="0" y="10839"/>
                  </a:cubicBezTo>
                  <a:cubicBezTo>
                    <a:pt x="0" y="4853"/>
                    <a:pt x="4853" y="0"/>
                    <a:pt x="10839" y="0"/>
                  </a:cubicBezTo>
                  <a:cubicBezTo>
                    <a:pt x="16826" y="0"/>
                    <a:pt x="21679" y="4853"/>
                    <a:pt x="21679" y="108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A83DD6C5-6624-4C49-973A-A555896BE152}"/>
                </a:ext>
              </a:extLst>
            </p:cNvPr>
            <p:cNvSpPr/>
            <p:nvPr/>
          </p:nvSpPr>
          <p:spPr>
            <a:xfrm>
              <a:off x="5229758" y="3966372"/>
              <a:ext cx="19050" cy="19050"/>
            </a:xfrm>
            <a:custGeom>
              <a:avLst/>
              <a:gdLst>
                <a:gd name="connsiteX0" fmla="*/ 19622 w 19050"/>
                <a:gd name="connsiteY0" fmla="*/ 9811 h 19050"/>
                <a:gd name="connsiteX1" fmla="*/ 9811 w 19050"/>
                <a:gd name="connsiteY1" fmla="*/ 19622 h 19050"/>
                <a:gd name="connsiteX2" fmla="*/ 0 w 19050"/>
                <a:gd name="connsiteY2" fmla="*/ 9811 h 19050"/>
                <a:gd name="connsiteX3" fmla="*/ 9811 w 19050"/>
                <a:gd name="connsiteY3" fmla="*/ 0 h 19050"/>
                <a:gd name="connsiteX4" fmla="*/ 19622 w 19050"/>
                <a:gd name="connsiteY4" fmla="*/ 98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622" y="9811"/>
                  </a:moveTo>
                  <a:cubicBezTo>
                    <a:pt x="19622" y="15229"/>
                    <a:pt x="15229" y="19622"/>
                    <a:pt x="9811" y="19622"/>
                  </a:cubicBezTo>
                  <a:cubicBezTo>
                    <a:pt x="4392" y="19622"/>
                    <a:pt x="0" y="15229"/>
                    <a:pt x="0" y="9811"/>
                  </a:cubicBezTo>
                  <a:cubicBezTo>
                    <a:pt x="0" y="4393"/>
                    <a:pt x="4392" y="0"/>
                    <a:pt x="9811" y="0"/>
                  </a:cubicBezTo>
                  <a:cubicBezTo>
                    <a:pt x="15229" y="0"/>
                    <a:pt x="19622" y="4393"/>
                    <a:pt x="19622" y="98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D810B9C3-BB48-4EF8-A67B-52FDA76EA41D}"/>
                </a:ext>
              </a:extLst>
            </p:cNvPr>
            <p:cNvSpPr/>
            <p:nvPr/>
          </p:nvSpPr>
          <p:spPr>
            <a:xfrm>
              <a:off x="5262886" y="4016092"/>
              <a:ext cx="9525" cy="9525"/>
            </a:xfrm>
            <a:custGeom>
              <a:avLst/>
              <a:gdLst>
                <a:gd name="connsiteX0" fmla="*/ 17812 w 9525"/>
                <a:gd name="connsiteY0" fmla="*/ 8906 h 9525"/>
                <a:gd name="connsiteX1" fmla="*/ 8906 w 9525"/>
                <a:gd name="connsiteY1" fmla="*/ 17812 h 9525"/>
                <a:gd name="connsiteX2" fmla="*/ 0 w 9525"/>
                <a:gd name="connsiteY2" fmla="*/ 8906 h 9525"/>
                <a:gd name="connsiteX3" fmla="*/ 8906 w 9525"/>
                <a:gd name="connsiteY3" fmla="*/ 0 h 9525"/>
                <a:gd name="connsiteX4" fmla="*/ 17812 w 9525"/>
                <a:gd name="connsiteY4" fmla="*/ 89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812" y="8906"/>
                  </a:moveTo>
                  <a:cubicBezTo>
                    <a:pt x="17812" y="13825"/>
                    <a:pt x="13824" y="17812"/>
                    <a:pt x="8906" y="17812"/>
                  </a:cubicBezTo>
                  <a:cubicBezTo>
                    <a:pt x="3987" y="17812"/>
                    <a:pt x="0" y="13825"/>
                    <a:pt x="0" y="8906"/>
                  </a:cubicBezTo>
                  <a:cubicBezTo>
                    <a:pt x="0" y="3987"/>
                    <a:pt x="3987" y="0"/>
                    <a:pt x="8906" y="0"/>
                  </a:cubicBezTo>
                  <a:cubicBezTo>
                    <a:pt x="13824" y="0"/>
                    <a:pt x="17812" y="3987"/>
                    <a:pt x="17812" y="8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99DD9D2B-D174-4F95-A9DA-2EA55CEB5C30}"/>
                </a:ext>
              </a:extLst>
            </p:cNvPr>
            <p:cNvSpPr/>
            <p:nvPr/>
          </p:nvSpPr>
          <p:spPr>
            <a:xfrm>
              <a:off x="5295262" y="4060184"/>
              <a:ext cx="19050" cy="19050"/>
            </a:xfrm>
            <a:custGeom>
              <a:avLst/>
              <a:gdLst>
                <a:gd name="connsiteX0" fmla="*/ 23222 w 19050"/>
                <a:gd name="connsiteY0" fmla="*/ 11611 h 19050"/>
                <a:gd name="connsiteX1" fmla="*/ 11611 w 19050"/>
                <a:gd name="connsiteY1" fmla="*/ 23222 h 19050"/>
                <a:gd name="connsiteX2" fmla="*/ 0 w 19050"/>
                <a:gd name="connsiteY2" fmla="*/ 11611 h 19050"/>
                <a:gd name="connsiteX3" fmla="*/ 11611 w 19050"/>
                <a:gd name="connsiteY3" fmla="*/ 0 h 19050"/>
                <a:gd name="connsiteX4" fmla="*/ 23222 w 19050"/>
                <a:gd name="connsiteY4" fmla="*/ 116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222" y="11611"/>
                  </a:moveTo>
                  <a:cubicBezTo>
                    <a:pt x="23222" y="18024"/>
                    <a:pt x="18024" y="23222"/>
                    <a:pt x="11611" y="23222"/>
                  </a:cubicBezTo>
                  <a:cubicBezTo>
                    <a:pt x="5198" y="23222"/>
                    <a:pt x="0" y="18024"/>
                    <a:pt x="0" y="11611"/>
                  </a:cubicBezTo>
                  <a:cubicBezTo>
                    <a:pt x="0" y="5198"/>
                    <a:pt x="5198" y="0"/>
                    <a:pt x="11611" y="0"/>
                  </a:cubicBezTo>
                  <a:cubicBezTo>
                    <a:pt x="18024" y="0"/>
                    <a:pt x="23222" y="5198"/>
                    <a:pt x="23222" y="116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DA16303E-E765-451C-8F2A-2566B551CECA}"/>
                </a:ext>
              </a:extLst>
            </p:cNvPr>
            <p:cNvSpPr/>
            <p:nvPr/>
          </p:nvSpPr>
          <p:spPr>
            <a:xfrm>
              <a:off x="5333324" y="4105056"/>
              <a:ext cx="19050" cy="19050"/>
            </a:xfrm>
            <a:custGeom>
              <a:avLst/>
              <a:gdLst>
                <a:gd name="connsiteX0" fmla="*/ 22727 w 19050"/>
                <a:gd name="connsiteY0" fmla="*/ 11363 h 19050"/>
                <a:gd name="connsiteX1" fmla="*/ 11363 w 19050"/>
                <a:gd name="connsiteY1" fmla="*/ 22727 h 19050"/>
                <a:gd name="connsiteX2" fmla="*/ 0 w 19050"/>
                <a:gd name="connsiteY2" fmla="*/ 11363 h 19050"/>
                <a:gd name="connsiteX3" fmla="*/ 11363 w 19050"/>
                <a:gd name="connsiteY3" fmla="*/ 0 h 19050"/>
                <a:gd name="connsiteX4" fmla="*/ 22727 w 19050"/>
                <a:gd name="connsiteY4" fmla="*/ 1136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727" y="11363"/>
                  </a:moveTo>
                  <a:cubicBezTo>
                    <a:pt x="22727" y="17639"/>
                    <a:pt x="17639" y="22727"/>
                    <a:pt x="11363" y="22727"/>
                  </a:cubicBezTo>
                  <a:cubicBezTo>
                    <a:pt x="5088" y="22727"/>
                    <a:pt x="0" y="17639"/>
                    <a:pt x="0" y="11363"/>
                  </a:cubicBezTo>
                  <a:cubicBezTo>
                    <a:pt x="0" y="5088"/>
                    <a:pt x="5088" y="0"/>
                    <a:pt x="11363" y="0"/>
                  </a:cubicBezTo>
                  <a:cubicBezTo>
                    <a:pt x="17639" y="0"/>
                    <a:pt x="22727" y="5088"/>
                    <a:pt x="22727" y="11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F6505FF4-AC42-4F4E-8889-E1A639614B89}"/>
                </a:ext>
              </a:extLst>
            </p:cNvPr>
            <p:cNvSpPr/>
            <p:nvPr/>
          </p:nvSpPr>
          <p:spPr>
            <a:xfrm>
              <a:off x="5373881" y="4147461"/>
              <a:ext cx="19050" cy="19050"/>
            </a:xfrm>
            <a:custGeom>
              <a:avLst/>
              <a:gdLst>
                <a:gd name="connsiteX0" fmla="*/ 22460 w 19050"/>
                <a:gd name="connsiteY0" fmla="*/ 11230 h 19050"/>
                <a:gd name="connsiteX1" fmla="*/ 11230 w 19050"/>
                <a:gd name="connsiteY1" fmla="*/ 22460 h 19050"/>
                <a:gd name="connsiteX2" fmla="*/ 0 w 19050"/>
                <a:gd name="connsiteY2" fmla="*/ 11230 h 19050"/>
                <a:gd name="connsiteX3" fmla="*/ 11230 w 19050"/>
                <a:gd name="connsiteY3" fmla="*/ 0 h 19050"/>
                <a:gd name="connsiteX4" fmla="*/ 22460 w 19050"/>
                <a:gd name="connsiteY4" fmla="*/ 1123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460" y="11230"/>
                  </a:moveTo>
                  <a:cubicBezTo>
                    <a:pt x="22460" y="17432"/>
                    <a:pt x="17432" y="22460"/>
                    <a:pt x="11230" y="22460"/>
                  </a:cubicBezTo>
                  <a:cubicBezTo>
                    <a:pt x="5028" y="22460"/>
                    <a:pt x="0" y="17432"/>
                    <a:pt x="0" y="11230"/>
                  </a:cubicBezTo>
                  <a:cubicBezTo>
                    <a:pt x="0" y="5028"/>
                    <a:pt x="5028" y="0"/>
                    <a:pt x="11230" y="0"/>
                  </a:cubicBezTo>
                  <a:cubicBezTo>
                    <a:pt x="17432" y="0"/>
                    <a:pt x="22460" y="5028"/>
                    <a:pt x="22460" y="112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6ED7775F-5926-4B43-A566-50CB5E4D0FD2}"/>
                </a:ext>
              </a:extLst>
            </p:cNvPr>
            <p:cNvSpPr/>
            <p:nvPr/>
          </p:nvSpPr>
          <p:spPr>
            <a:xfrm>
              <a:off x="5416106" y="4186599"/>
              <a:ext cx="19050" cy="19050"/>
            </a:xfrm>
            <a:custGeom>
              <a:avLst/>
              <a:gdLst>
                <a:gd name="connsiteX0" fmla="*/ 23755 w 19050"/>
                <a:gd name="connsiteY0" fmla="*/ 11878 h 19050"/>
                <a:gd name="connsiteX1" fmla="*/ 11878 w 19050"/>
                <a:gd name="connsiteY1" fmla="*/ 23755 h 19050"/>
                <a:gd name="connsiteX2" fmla="*/ 0 w 19050"/>
                <a:gd name="connsiteY2" fmla="*/ 11878 h 19050"/>
                <a:gd name="connsiteX3" fmla="*/ 11878 w 19050"/>
                <a:gd name="connsiteY3" fmla="*/ 0 h 19050"/>
                <a:gd name="connsiteX4" fmla="*/ 23755 w 19050"/>
                <a:gd name="connsiteY4" fmla="*/ 1187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755" y="11878"/>
                  </a:moveTo>
                  <a:cubicBezTo>
                    <a:pt x="23755" y="18438"/>
                    <a:pt x="18437" y="23755"/>
                    <a:pt x="11878" y="23755"/>
                  </a:cubicBezTo>
                  <a:cubicBezTo>
                    <a:pt x="5318" y="23755"/>
                    <a:pt x="0" y="18437"/>
                    <a:pt x="0" y="11878"/>
                  </a:cubicBezTo>
                  <a:cubicBezTo>
                    <a:pt x="0" y="5318"/>
                    <a:pt x="5318" y="0"/>
                    <a:pt x="11878" y="0"/>
                  </a:cubicBezTo>
                  <a:cubicBezTo>
                    <a:pt x="18437" y="0"/>
                    <a:pt x="23755" y="5318"/>
                    <a:pt x="23755" y="118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F6085866-1C0B-4C90-A812-D5978D05A4E1}"/>
                </a:ext>
              </a:extLst>
            </p:cNvPr>
            <p:cNvSpPr/>
            <p:nvPr/>
          </p:nvSpPr>
          <p:spPr>
            <a:xfrm>
              <a:off x="5455482" y="4217956"/>
              <a:ext cx="28575" cy="28575"/>
            </a:xfrm>
            <a:custGeom>
              <a:avLst/>
              <a:gdLst>
                <a:gd name="connsiteX0" fmla="*/ 35357 w 28575"/>
                <a:gd name="connsiteY0" fmla="*/ 17678 h 28575"/>
                <a:gd name="connsiteX1" fmla="*/ 17678 w 28575"/>
                <a:gd name="connsiteY1" fmla="*/ 35357 h 28575"/>
                <a:gd name="connsiteX2" fmla="*/ 0 w 28575"/>
                <a:gd name="connsiteY2" fmla="*/ 17678 h 28575"/>
                <a:gd name="connsiteX3" fmla="*/ 17678 w 28575"/>
                <a:gd name="connsiteY3" fmla="*/ 0 h 28575"/>
                <a:gd name="connsiteX4" fmla="*/ 35357 w 28575"/>
                <a:gd name="connsiteY4" fmla="*/ 1767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5357" y="17678"/>
                  </a:moveTo>
                  <a:cubicBezTo>
                    <a:pt x="35357" y="27442"/>
                    <a:pt x="27442" y="35357"/>
                    <a:pt x="17678" y="35357"/>
                  </a:cubicBezTo>
                  <a:cubicBezTo>
                    <a:pt x="7915" y="35357"/>
                    <a:pt x="0" y="27442"/>
                    <a:pt x="0" y="17678"/>
                  </a:cubicBezTo>
                  <a:cubicBezTo>
                    <a:pt x="0" y="7915"/>
                    <a:pt x="7915" y="0"/>
                    <a:pt x="17678" y="0"/>
                  </a:cubicBezTo>
                  <a:cubicBezTo>
                    <a:pt x="27442" y="0"/>
                    <a:pt x="35357" y="7915"/>
                    <a:pt x="35357" y="17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A8F362EB-5DBA-47A3-A6CD-398B4E08FDF5}"/>
                </a:ext>
              </a:extLst>
            </p:cNvPr>
            <p:cNvSpPr/>
            <p:nvPr/>
          </p:nvSpPr>
          <p:spPr>
            <a:xfrm>
              <a:off x="5501373" y="4250903"/>
              <a:ext cx="38100" cy="38100"/>
            </a:xfrm>
            <a:custGeom>
              <a:avLst/>
              <a:gdLst>
                <a:gd name="connsiteX0" fmla="*/ 38214 w 38100"/>
                <a:gd name="connsiteY0" fmla="*/ 19107 h 38100"/>
                <a:gd name="connsiteX1" fmla="*/ 19107 w 38100"/>
                <a:gd name="connsiteY1" fmla="*/ 38214 h 38100"/>
                <a:gd name="connsiteX2" fmla="*/ 0 w 38100"/>
                <a:gd name="connsiteY2" fmla="*/ 19107 h 38100"/>
                <a:gd name="connsiteX3" fmla="*/ 19107 w 38100"/>
                <a:gd name="connsiteY3" fmla="*/ 0 h 38100"/>
                <a:gd name="connsiteX4" fmla="*/ 38214 w 38100"/>
                <a:gd name="connsiteY4" fmla="*/ 191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214" y="19107"/>
                  </a:moveTo>
                  <a:cubicBezTo>
                    <a:pt x="38214" y="29660"/>
                    <a:pt x="29660" y="38214"/>
                    <a:pt x="19107" y="38214"/>
                  </a:cubicBezTo>
                  <a:cubicBezTo>
                    <a:pt x="8555" y="38214"/>
                    <a:pt x="0" y="29660"/>
                    <a:pt x="0" y="19107"/>
                  </a:cubicBezTo>
                  <a:cubicBezTo>
                    <a:pt x="0" y="8555"/>
                    <a:pt x="8555" y="0"/>
                    <a:pt x="19107" y="0"/>
                  </a:cubicBezTo>
                  <a:cubicBezTo>
                    <a:pt x="29660" y="0"/>
                    <a:pt x="38214" y="8555"/>
                    <a:pt x="38214" y="19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ABC47EF8-B4AD-4EF8-A139-A4B43E9CE681}"/>
                </a:ext>
              </a:extLst>
            </p:cNvPr>
            <p:cNvSpPr/>
            <p:nvPr/>
          </p:nvSpPr>
          <p:spPr>
            <a:xfrm>
              <a:off x="5551837" y="4283564"/>
              <a:ext cx="28575" cy="28575"/>
            </a:xfrm>
            <a:custGeom>
              <a:avLst/>
              <a:gdLst>
                <a:gd name="connsiteX0" fmla="*/ 35890 w 28575"/>
                <a:gd name="connsiteY0" fmla="*/ 17945 h 28575"/>
                <a:gd name="connsiteX1" fmla="*/ 17945 w 28575"/>
                <a:gd name="connsiteY1" fmla="*/ 35890 h 28575"/>
                <a:gd name="connsiteX2" fmla="*/ 0 w 28575"/>
                <a:gd name="connsiteY2" fmla="*/ 17945 h 28575"/>
                <a:gd name="connsiteX3" fmla="*/ 17945 w 28575"/>
                <a:gd name="connsiteY3" fmla="*/ 0 h 28575"/>
                <a:gd name="connsiteX4" fmla="*/ 35890 w 28575"/>
                <a:gd name="connsiteY4" fmla="*/ 1794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5890" y="17945"/>
                  </a:moveTo>
                  <a:cubicBezTo>
                    <a:pt x="35890" y="27856"/>
                    <a:pt x="27856" y="35890"/>
                    <a:pt x="17945" y="35890"/>
                  </a:cubicBezTo>
                  <a:cubicBezTo>
                    <a:pt x="8034" y="35890"/>
                    <a:pt x="0" y="27856"/>
                    <a:pt x="0" y="17945"/>
                  </a:cubicBezTo>
                  <a:cubicBezTo>
                    <a:pt x="0" y="8034"/>
                    <a:pt x="8034" y="0"/>
                    <a:pt x="17945" y="0"/>
                  </a:cubicBezTo>
                  <a:cubicBezTo>
                    <a:pt x="27856" y="0"/>
                    <a:pt x="35890" y="8034"/>
                    <a:pt x="35890" y="179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A0A2E3E8-3984-426C-87B6-D75FDF2EE0A9}"/>
                </a:ext>
              </a:extLst>
            </p:cNvPr>
            <p:cNvSpPr/>
            <p:nvPr/>
          </p:nvSpPr>
          <p:spPr>
            <a:xfrm>
              <a:off x="5602148" y="4311263"/>
              <a:ext cx="28575" cy="28575"/>
            </a:xfrm>
            <a:custGeom>
              <a:avLst/>
              <a:gdLst>
                <a:gd name="connsiteX0" fmla="*/ 37433 w 28575"/>
                <a:gd name="connsiteY0" fmla="*/ 18717 h 28575"/>
                <a:gd name="connsiteX1" fmla="*/ 18717 w 28575"/>
                <a:gd name="connsiteY1" fmla="*/ 37433 h 28575"/>
                <a:gd name="connsiteX2" fmla="*/ 0 w 28575"/>
                <a:gd name="connsiteY2" fmla="*/ 18717 h 28575"/>
                <a:gd name="connsiteX3" fmla="*/ 18717 w 28575"/>
                <a:gd name="connsiteY3" fmla="*/ 0 h 28575"/>
                <a:gd name="connsiteX4" fmla="*/ 37433 w 28575"/>
                <a:gd name="connsiteY4" fmla="*/ 1871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433" y="18717"/>
                  </a:moveTo>
                  <a:cubicBezTo>
                    <a:pt x="37433" y="29054"/>
                    <a:pt x="29054" y="37433"/>
                    <a:pt x="18717" y="37433"/>
                  </a:cubicBezTo>
                  <a:cubicBezTo>
                    <a:pt x="8380" y="37433"/>
                    <a:pt x="0" y="29054"/>
                    <a:pt x="0" y="18717"/>
                  </a:cubicBezTo>
                  <a:cubicBezTo>
                    <a:pt x="0" y="8380"/>
                    <a:pt x="8380" y="0"/>
                    <a:pt x="18717" y="0"/>
                  </a:cubicBezTo>
                  <a:cubicBezTo>
                    <a:pt x="29054" y="0"/>
                    <a:pt x="37433" y="8380"/>
                    <a:pt x="37433" y="187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F51323F2-F856-4F62-AABF-864EEB847F85}"/>
                </a:ext>
              </a:extLst>
            </p:cNvPr>
            <p:cNvSpPr/>
            <p:nvPr/>
          </p:nvSpPr>
          <p:spPr>
            <a:xfrm>
              <a:off x="5656917" y="4338714"/>
              <a:ext cx="28575" cy="28575"/>
            </a:xfrm>
            <a:custGeom>
              <a:avLst/>
              <a:gdLst>
                <a:gd name="connsiteX0" fmla="*/ 33299 w 28575"/>
                <a:gd name="connsiteY0" fmla="*/ 16650 h 28575"/>
                <a:gd name="connsiteX1" fmla="*/ 16650 w 28575"/>
                <a:gd name="connsiteY1" fmla="*/ 33299 h 28575"/>
                <a:gd name="connsiteX2" fmla="*/ 0 w 28575"/>
                <a:gd name="connsiteY2" fmla="*/ 16650 h 28575"/>
                <a:gd name="connsiteX3" fmla="*/ 16650 w 28575"/>
                <a:gd name="connsiteY3" fmla="*/ 0 h 28575"/>
                <a:gd name="connsiteX4" fmla="*/ 33299 w 28575"/>
                <a:gd name="connsiteY4" fmla="*/ 1665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299" y="16650"/>
                  </a:moveTo>
                  <a:cubicBezTo>
                    <a:pt x="33299" y="25845"/>
                    <a:pt x="25845" y="33299"/>
                    <a:pt x="16650" y="33299"/>
                  </a:cubicBezTo>
                  <a:cubicBezTo>
                    <a:pt x="7454" y="33299"/>
                    <a:pt x="0" y="25845"/>
                    <a:pt x="0" y="16650"/>
                  </a:cubicBezTo>
                  <a:cubicBezTo>
                    <a:pt x="0" y="7454"/>
                    <a:pt x="7454" y="0"/>
                    <a:pt x="16650" y="0"/>
                  </a:cubicBezTo>
                  <a:cubicBezTo>
                    <a:pt x="25845" y="0"/>
                    <a:pt x="33299" y="7454"/>
                    <a:pt x="33299" y="166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A6D42876-F08B-496B-B031-A3B5539F35FB}"/>
                </a:ext>
              </a:extLst>
            </p:cNvPr>
            <p:cNvSpPr/>
            <p:nvPr/>
          </p:nvSpPr>
          <p:spPr>
            <a:xfrm>
              <a:off x="5709361" y="4359212"/>
              <a:ext cx="28575" cy="28575"/>
            </a:xfrm>
            <a:custGeom>
              <a:avLst/>
              <a:gdLst>
                <a:gd name="connsiteX0" fmla="*/ 36652 w 28575"/>
                <a:gd name="connsiteY0" fmla="*/ 18326 h 28575"/>
                <a:gd name="connsiteX1" fmla="*/ 18326 w 28575"/>
                <a:gd name="connsiteY1" fmla="*/ 36652 h 28575"/>
                <a:gd name="connsiteX2" fmla="*/ 0 w 28575"/>
                <a:gd name="connsiteY2" fmla="*/ 18326 h 28575"/>
                <a:gd name="connsiteX3" fmla="*/ 18326 w 28575"/>
                <a:gd name="connsiteY3" fmla="*/ 0 h 28575"/>
                <a:gd name="connsiteX4" fmla="*/ 36652 w 28575"/>
                <a:gd name="connsiteY4" fmla="*/ 1832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652" y="18326"/>
                  </a:moveTo>
                  <a:cubicBezTo>
                    <a:pt x="36652" y="28447"/>
                    <a:pt x="28447" y="36652"/>
                    <a:pt x="18326" y="36652"/>
                  </a:cubicBezTo>
                  <a:cubicBezTo>
                    <a:pt x="8205" y="36652"/>
                    <a:pt x="0" y="28447"/>
                    <a:pt x="0" y="18326"/>
                  </a:cubicBezTo>
                  <a:cubicBezTo>
                    <a:pt x="0" y="8205"/>
                    <a:pt x="8205" y="0"/>
                    <a:pt x="18326" y="0"/>
                  </a:cubicBezTo>
                  <a:cubicBezTo>
                    <a:pt x="28447" y="0"/>
                    <a:pt x="36652" y="8205"/>
                    <a:pt x="36652" y="183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33EC5202-816D-4791-A4A3-1A79682DAE17}"/>
                </a:ext>
              </a:extLst>
            </p:cNvPr>
            <p:cNvSpPr/>
            <p:nvPr/>
          </p:nvSpPr>
          <p:spPr>
            <a:xfrm>
              <a:off x="5772064" y="4385462"/>
              <a:ext cx="19050" cy="19050"/>
            </a:xfrm>
            <a:custGeom>
              <a:avLst/>
              <a:gdLst>
                <a:gd name="connsiteX0" fmla="*/ 21946 w 19050"/>
                <a:gd name="connsiteY0" fmla="*/ 10973 h 19050"/>
                <a:gd name="connsiteX1" fmla="*/ 10973 w 19050"/>
                <a:gd name="connsiteY1" fmla="*/ 21945 h 19050"/>
                <a:gd name="connsiteX2" fmla="*/ 0 w 19050"/>
                <a:gd name="connsiteY2" fmla="*/ 10973 h 19050"/>
                <a:gd name="connsiteX3" fmla="*/ 10973 w 19050"/>
                <a:gd name="connsiteY3" fmla="*/ 0 h 19050"/>
                <a:gd name="connsiteX4" fmla="*/ 21946 w 19050"/>
                <a:gd name="connsiteY4" fmla="*/ 109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946" y="10973"/>
                  </a:moveTo>
                  <a:cubicBezTo>
                    <a:pt x="21946" y="17033"/>
                    <a:pt x="17033" y="21945"/>
                    <a:pt x="10973" y="21945"/>
                  </a:cubicBezTo>
                  <a:cubicBezTo>
                    <a:pt x="4913" y="21945"/>
                    <a:pt x="0" y="17033"/>
                    <a:pt x="0" y="10973"/>
                  </a:cubicBezTo>
                  <a:cubicBezTo>
                    <a:pt x="0" y="4913"/>
                    <a:pt x="4913" y="0"/>
                    <a:pt x="10973" y="0"/>
                  </a:cubicBezTo>
                  <a:cubicBezTo>
                    <a:pt x="17033" y="0"/>
                    <a:pt x="21946" y="4913"/>
                    <a:pt x="21946" y="109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B4F941A1-203A-4944-B881-9AEB68F17518}"/>
                </a:ext>
              </a:extLst>
            </p:cNvPr>
            <p:cNvSpPr/>
            <p:nvPr/>
          </p:nvSpPr>
          <p:spPr>
            <a:xfrm>
              <a:off x="5820699" y="4393292"/>
              <a:ext cx="28575" cy="28575"/>
            </a:xfrm>
            <a:custGeom>
              <a:avLst/>
              <a:gdLst>
                <a:gd name="connsiteX0" fmla="*/ 37433 w 28575"/>
                <a:gd name="connsiteY0" fmla="*/ 18717 h 28575"/>
                <a:gd name="connsiteX1" fmla="*/ 18717 w 28575"/>
                <a:gd name="connsiteY1" fmla="*/ 37433 h 28575"/>
                <a:gd name="connsiteX2" fmla="*/ 0 w 28575"/>
                <a:gd name="connsiteY2" fmla="*/ 18717 h 28575"/>
                <a:gd name="connsiteX3" fmla="*/ 18717 w 28575"/>
                <a:gd name="connsiteY3" fmla="*/ 0 h 28575"/>
                <a:gd name="connsiteX4" fmla="*/ 37433 w 28575"/>
                <a:gd name="connsiteY4" fmla="*/ 1871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433" y="18717"/>
                  </a:moveTo>
                  <a:cubicBezTo>
                    <a:pt x="37433" y="29054"/>
                    <a:pt x="29054" y="37433"/>
                    <a:pt x="18717" y="37433"/>
                  </a:cubicBezTo>
                  <a:cubicBezTo>
                    <a:pt x="8380" y="37433"/>
                    <a:pt x="0" y="29054"/>
                    <a:pt x="0" y="18717"/>
                  </a:cubicBezTo>
                  <a:cubicBezTo>
                    <a:pt x="0" y="8380"/>
                    <a:pt x="8380" y="0"/>
                    <a:pt x="18717" y="0"/>
                  </a:cubicBezTo>
                  <a:cubicBezTo>
                    <a:pt x="29054" y="0"/>
                    <a:pt x="37433" y="8380"/>
                    <a:pt x="37433" y="187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94C03B88-5FA6-4FB6-9FC1-115A6D7A833A}"/>
                </a:ext>
              </a:extLst>
            </p:cNvPr>
            <p:cNvSpPr/>
            <p:nvPr/>
          </p:nvSpPr>
          <p:spPr>
            <a:xfrm>
              <a:off x="5878687" y="4406227"/>
              <a:ext cx="28575" cy="28575"/>
            </a:xfrm>
            <a:custGeom>
              <a:avLst/>
              <a:gdLst>
                <a:gd name="connsiteX0" fmla="*/ 35890 w 28575"/>
                <a:gd name="connsiteY0" fmla="*/ 17945 h 28575"/>
                <a:gd name="connsiteX1" fmla="*/ 17945 w 28575"/>
                <a:gd name="connsiteY1" fmla="*/ 35890 h 28575"/>
                <a:gd name="connsiteX2" fmla="*/ 0 w 28575"/>
                <a:gd name="connsiteY2" fmla="*/ 17945 h 28575"/>
                <a:gd name="connsiteX3" fmla="*/ 17945 w 28575"/>
                <a:gd name="connsiteY3" fmla="*/ 0 h 28575"/>
                <a:gd name="connsiteX4" fmla="*/ 35890 w 28575"/>
                <a:gd name="connsiteY4" fmla="*/ 1794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5890" y="17945"/>
                  </a:moveTo>
                  <a:cubicBezTo>
                    <a:pt x="35890" y="27856"/>
                    <a:pt x="27856" y="35890"/>
                    <a:pt x="17945" y="35890"/>
                  </a:cubicBezTo>
                  <a:cubicBezTo>
                    <a:pt x="8034" y="35890"/>
                    <a:pt x="0" y="27856"/>
                    <a:pt x="0" y="17945"/>
                  </a:cubicBezTo>
                  <a:cubicBezTo>
                    <a:pt x="0" y="8034"/>
                    <a:pt x="8034" y="0"/>
                    <a:pt x="17945" y="0"/>
                  </a:cubicBezTo>
                  <a:cubicBezTo>
                    <a:pt x="27856" y="0"/>
                    <a:pt x="35890" y="8034"/>
                    <a:pt x="35890" y="179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C9EEC2A8-DB13-4B90-905A-8E6045F30F20}"/>
                </a:ext>
              </a:extLst>
            </p:cNvPr>
            <p:cNvSpPr/>
            <p:nvPr/>
          </p:nvSpPr>
          <p:spPr>
            <a:xfrm>
              <a:off x="5935751" y="4414180"/>
              <a:ext cx="28575" cy="28575"/>
            </a:xfrm>
            <a:custGeom>
              <a:avLst/>
              <a:gdLst>
                <a:gd name="connsiteX0" fmla="*/ 37433 w 28575"/>
                <a:gd name="connsiteY0" fmla="*/ 18717 h 28575"/>
                <a:gd name="connsiteX1" fmla="*/ 18717 w 28575"/>
                <a:gd name="connsiteY1" fmla="*/ 37433 h 28575"/>
                <a:gd name="connsiteX2" fmla="*/ 0 w 28575"/>
                <a:gd name="connsiteY2" fmla="*/ 18717 h 28575"/>
                <a:gd name="connsiteX3" fmla="*/ 18717 w 28575"/>
                <a:gd name="connsiteY3" fmla="*/ 0 h 28575"/>
                <a:gd name="connsiteX4" fmla="*/ 37433 w 28575"/>
                <a:gd name="connsiteY4" fmla="*/ 1871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433" y="18717"/>
                  </a:moveTo>
                  <a:cubicBezTo>
                    <a:pt x="37433" y="29053"/>
                    <a:pt x="29054" y="37433"/>
                    <a:pt x="18717" y="37433"/>
                  </a:cubicBezTo>
                  <a:cubicBezTo>
                    <a:pt x="8380" y="37433"/>
                    <a:pt x="0" y="29053"/>
                    <a:pt x="0" y="18717"/>
                  </a:cubicBezTo>
                  <a:cubicBezTo>
                    <a:pt x="0" y="8380"/>
                    <a:pt x="8380" y="0"/>
                    <a:pt x="18717" y="0"/>
                  </a:cubicBezTo>
                  <a:cubicBezTo>
                    <a:pt x="29054" y="0"/>
                    <a:pt x="37433" y="8380"/>
                    <a:pt x="37433" y="187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42E5F65E-D693-47CC-9E97-18676AF4F2F1}"/>
                </a:ext>
              </a:extLst>
            </p:cNvPr>
            <p:cNvSpPr/>
            <p:nvPr/>
          </p:nvSpPr>
          <p:spPr>
            <a:xfrm>
              <a:off x="5992320" y="4417724"/>
              <a:ext cx="38100" cy="38100"/>
            </a:xfrm>
            <a:custGeom>
              <a:avLst/>
              <a:gdLst>
                <a:gd name="connsiteX0" fmla="*/ 40805 w 38100"/>
                <a:gd name="connsiteY0" fmla="*/ 20403 h 38100"/>
                <a:gd name="connsiteX1" fmla="*/ 20403 w 38100"/>
                <a:gd name="connsiteY1" fmla="*/ 40805 h 38100"/>
                <a:gd name="connsiteX2" fmla="*/ 0 w 38100"/>
                <a:gd name="connsiteY2" fmla="*/ 20403 h 38100"/>
                <a:gd name="connsiteX3" fmla="*/ 20403 w 38100"/>
                <a:gd name="connsiteY3" fmla="*/ 0 h 38100"/>
                <a:gd name="connsiteX4" fmla="*/ 40805 w 38100"/>
                <a:gd name="connsiteY4" fmla="*/ 2040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805" y="20403"/>
                  </a:moveTo>
                  <a:cubicBezTo>
                    <a:pt x="40805" y="31671"/>
                    <a:pt x="31671" y="40805"/>
                    <a:pt x="20403" y="40805"/>
                  </a:cubicBezTo>
                  <a:cubicBezTo>
                    <a:pt x="9135" y="40805"/>
                    <a:pt x="0" y="31671"/>
                    <a:pt x="0" y="20403"/>
                  </a:cubicBezTo>
                  <a:cubicBezTo>
                    <a:pt x="0" y="9135"/>
                    <a:pt x="9135" y="0"/>
                    <a:pt x="20403" y="0"/>
                  </a:cubicBezTo>
                  <a:cubicBezTo>
                    <a:pt x="31671" y="0"/>
                    <a:pt x="40805" y="9135"/>
                    <a:pt x="40805" y="204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19589648-391E-4BA4-AB19-4BCC92460968}"/>
                </a:ext>
              </a:extLst>
            </p:cNvPr>
            <p:cNvSpPr/>
            <p:nvPr/>
          </p:nvSpPr>
          <p:spPr>
            <a:xfrm>
              <a:off x="6052090" y="4467339"/>
              <a:ext cx="38100" cy="38100"/>
            </a:xfrm>
            <a:custGeom>
              <a:avLst/>
              <a:gdLst>
                <a:gd name="connsiteX0" fmla="*/ 38214 w 38100"/>
                <a:gd name="connsiteY0" fmla="*/ 19107 h 38100"/>
                <a:gd name="connsiteX1" fmla="*/ 19107 w 38100"/>
                <a:gd name="connsiteY1" fmla="*/ 38214 h 38100"/>
                <a:gd name="connsiteX2" fmla="*/ 0 w 38100"/>
                <a:gd name="connsiteY2" fmla="*/ 19107 h 38100"/>
                <a:gd name="connsiteX3" fmla="*/ 19107 w 38100"/>
                <a:gd name="connsiteY3" fmla="*/ 0 h 38100"/>
                <a:gd name="connsiteX4" fmla="*/ 38214 w 38100"/>
                <a:gd name="connsiteY4" fmla="*/ 191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214" y="19107"/>
                  </a:moveTo>
                  <a:cubicBezTo>
                    <a:pt x="38214" y="29660"/>
                    <a:pt x="29660" y="38214"/>
                    <a:pt x="19107" y="38214"/>
                  </a:cubicBezTo>
                  <a:cubicBezTo>
                    <a:pt x="8555" y="38214"/>
                    <a:pt x="0" y="29660"/>
                    <a:pt x="0" y="19107"/>
                  </a:cubicBezTo>
                  <a:cubicBezTo>
                    <a:pt x="0" y="8555"/>
                    <a:pt x="8555" y="0"/>
                    <a:pt x="19107" y="0"/>
                  </a:cubicBezTo>
                  <a:cubicBezTo>
                    <a:pt x="29660" y="0"/>
                    <a:pt x="38214" y="8555"/>
                    <a:pt x="38214" y="19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AD70006F-E37F-4FDB-A22B-5CF949CDBB68}"/>
                </a:ext>
              </a:extLst>
            </p:cNvPr>
            <p:cNvSpPr/>
            <p:nvPr/>
          </p:nvSpPr>
          <p:spPr>
            <a:xfrm>
              <a:off x="6110049" y="4465149"/>
              <a:ext cx="38100" cy="38100"/>
            </a:xfrm>
            <a:custGeom>
              <a:avLst/>
              <a:gdLst>
                <a:gd name="connsiteX0" fmla="*/ 39243 w 38100"/>
                <a:gd name="connsiteY0" fmla="*/ 19621 h 38100"/>
                <a:gd name="connsiteX1" fmla="*/ 19622 w 38100"/>
                <a:gd name="connsiteY1" fmla="*/ 39243 h 38100"/>
                <a:gd name="connsiteX2" fmla="*/ 0 w 38100"/>
                <a:gd name="connsiteY2" fmla="*/ 19622 h 38100"/>
                <a:gd name="connsiteX3" fmla="*/ 19622 w 38100"/>
                <a:gd name="connsiteY3" fmla="*/ 0 h 38100"/>
                <a:gd name="connsiteX4" fmla="*/ 39243 w 38100"/>
                <a:gd name="connsiteY4" fmla="*/ 1962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243" y="19621"/>
                  </a:moveTo>
                  <a:cubicBezTo>
                    <a:pt x="39243" y="30458"/>
                    <a:pt x="30458" y="39243"/>
                    <a:pt x="19622" y="39243"/>
                  </a:cubicBezTo>
                  <a:cubicBezTo>
                    <a:pt x="8785" y="39243"/>
                    <a:pt x="0" y="30458"/>
                    <a:pt x="0" y="19622"/>
                  </a:cubicBezTo>
                  <a:cubicBezTo>
                    <a:pt x="0" y="8785"/>
                    <a:pt x="8785" y="0"/>
                    <a:pt x="19622" y="0"/>
                  </a:cubicBezTo>
                  <a:cubicBezTo>
                    <a:pt x="30458" y="0"/>
                    <a:pt x="39243" y="8785"/>
                    <a:pt x="39243" y="19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4765F877-E62B-4851-B0AD-27134EE41A19}"/>
                </a:ext>
              </a:extLst>
            </p:cNvPr>
            <p:cNvSpPr/>
            <p:nvPr/>
          </p:nvSpPr>
          <p:spPr>
            <a:xfrm>
              <a:off x="6167552" y="4459367"/>
              <a:ext cx="38100" cy="38100"/>
            </a:xfrm>
            <a:custGeom>
              <a:avLst/>
              <a:gdLst>
                <a:gd name="connsiteX0" fmla="*/ 40786 w 38100"/>
                <a:gd name="connsiteY0" fmla="*/ 20393 h 38100"/>
                <a:gd name="connsiteX1" fmla="*/ 20393 w 38100"/>
                <a:gd name="connsiteY1" fmla="*/ 40786 h 38100"/>
                <a:gd name="connsiteX2" fmla="*/ 0 w 38100"/>
                <a:gd name="connsiteY2" fmla="*/ 20393 h 38100"/>
                <a:gd name="connsiteX3" fmla="*/ 20393 w 38100"/>
                <a:gd name="connsiteY3" fmla="*/ 0 h 38100"/>
                <a:gd name="connsiteX4" fmla="*/ 40786 w 38100"/>
                <a:gd name="connsiteY4" fmla="*/ 2039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786" y="20393"/>
                  </a:moveTo>
                  <a:cubicBezTo>
                    <a:pt x="40786" y="31656"/>
                    <a:pt x="31656" y="40786"/>
                    <a:pt x="20393" y="40786"/>
                  </a:cubicBezTo>
                  <a:cubicBezTo>
                    <a:pt x="9130" y="40786"/>
                    <a:pt x="0" y="31656"/>
                    <a:pt x="0" y="20393"/>
                  </a:cubicBezTo>
                  <a:cubicBezTo>
                    <a:pt x="0" y="9130"/>
                    <a:pt x="9130" y="0"/>
                    <a:pt x="20393" y="0"/>
                  </a:cubicBezTo>
                  <a:cubicBezTo>
                    <a:pt x="31656" y="0"/>
                    <a:pt x="40786" y="9130"/>
                    <a:pt x="40786" y="203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6DDCF115-03DB-4E92-A082-2C655A83720C}"/>
                </a:ext>
              </a:extLst>
            </p:cNvPr>
            <p:cNvSpPr/>
            <p:nvPr/>
          </p:nvSpPr>
          <p:spPr>
            <a:xfrm>
              <a:off x="6223768" y="4449356"/>
              <a:ext cx="38100" cy="38100"/>
            </a:xfrm>
            <a:custGeom>
              <a:avLst/>
              <a:gdLst>
                <a:gd name="connsiteX0" fmla="*/ 44139 w 38100"/>
                <a:gd name="connsiteY0" fmla="*/ 22069 h 38100"/>
                <a:gd name="connsiteX1" fmla="*/ 22069 w 38100"/>
                <a:gd name="connsiteY1" fmla="*/ 44139 h 38100"/>
                <a:gd name="connsiteX2" fmla="*/ 0 w 38100"/>
                <a:gd name="connsiteY2" fmla="*/ 22069 h 38100"/>
                <a:gd name="connsiteX3" fmla="*/ 22069 w 38100"/>
                <a:gd name="connsiteY3" fmla="*/ 0 h 38100"/>
                <a:gd name="connsiteX4" fmla="*/ 44139 w 38100"/>
                <a:gd name="connsiteY4" fmla="*/ 2206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4139" y="22069"/>
                  </a:moveTo>
                  <a:cubicBezTo>
                    <a:pt x="44139" y="34258"/>
                    <a:pt x="34258" y="44139"/>
                    <a:pt x="22069" y="44139"/>
                  </a:cubicBezTo>
                  <a:cubicBezTo>
                    <a:pt x="9881" y="44139"/>
                    <a:pt x="0" y="34258"/>
                    <a:pt x="0" y="22069"/>
                  </a:cubicBezTo>
                  <a:cubicBezTo>
                    <a:pt x="0" y="9881"/>
                    <a:pt x="9881" y="0"/>
                    <a:pt x="22069" y="0"/>
                  </a:cubicBezTo>
                  <a:cubicBezTo>
                    <a:pt x="34258" y="0"/>
                    <a:pt x="44139" y="9881"/>
                    <a:pt x="44139" y="22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10858EEA-69B0-42B5-8E8D-145B39CC3D53}"/>
                </a:ext>
              </a:extLst>
            </p:cNvPr>
            <p:cNvSpPr/>
            <p:nvPr/>
          </p:nvSpPr>
          <p:spPr>
            <a:xfrm>
              <a:off x="6283023" y="4439688"/>
              <a:ext cx="38100" cy="38100"/>
            </a:xfrm>
            <a:custGeom>
              <a:avLst/>
              <a:gdLst>
                <a:gd name="connsiteX0" fmla="*/ 40272 w 38100"/>
                <a:gd name="connsiteY0" fmla="*/ 20136 h 38100"/>
                <a:gd name="connsiteX1" fmla="*/ 20136 w 38100"/>
                <a:gd name="connsiteY1" fmla="*/ 40272 h 38100"/>
                <a:gd name="connsiteX2" fmla="*/ 0 w 38100"/>
                <a:gd name="connsiteY2" fmla="*/ 20136 h 38100"/>
                <a:gd name="connsiteX3" fmla="*/ 20136 w 38100"/>
                <a:gd name="connsiteY3" fmla="*/ 0 h 38100"/>
                <a:gd name="connsiteX4" fmla="*/ 40272 w 38100"/>
                <a:gd name="connsiteY4" fmla="*/ 201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272" y="20136"/>
                  </a:moveTo>
                  <a:cubicBezTo>
                    <a:pt x="40272" y="31257"/>
                    <a:pt x="31257" y="40272"/>
                    <a:pt x="20136" y="40272"/>
                  </a:cubicBezTo>
                  <a:cubicBezTo>
                    <a:pt x="9015" y="40272"/>
                    <a:pt x="0" y="31257"/>
                    <a:pt x="0" y="20136"/>
                  </a:cubicBezTo>
                  <a:cubicBezTo>
                    <a:pt x="0" y="9015"/>
                    <a:pt x="9015" y="0"/>
                    <a:pt x="20136" y="0"/>
                  </a:cubicBezTo>
                  <a:cubicBezTo>
                    <a:pt x="31257" y="0"/>
                    <a:pt x="40272" y="9015"/>
                    <a:pt x="40272" y="2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F886E1C4-9494-4EE7-9749-D660C2C6F376}"/>
                </a:ext>
              </a:extLst>
            </p:cNvPr>
            <p:cNvSpPr/>
            <p:nvPr/>
          </p:nvSpPr>
          <p:spPr>
            <a:xfrm>
              <a:off x="6345022" y="4430239"/>
              <a:ext cx="28575" cy="28575"/>
            </a:xfrm>
            <a:custGeom>
              <a:avLst/>
              <a:gdLst>
                <a:gd name="connsiteX0" fmla="*/ 29413 w 28575"/>
                <a:gd name="connsiteY0" fmla="*/ 14707 h 28575"/>
                <a:gd name="connsiteX1" fmla="*/ 14706 w 28575"/>
                <a:gd name="connsiteY1" fmla="*/ 29413 h 28575"/>
                <a:gd name="connsiteX2" fmla="*/ 0 w 28575"/>
                <a:gd name="connsiteY2" fmla="*/ 14707 h 28575"/>
                <a:gd name="connsiteX3" fmla="*/ 14706 w 28575"/>
                <a:gd name="connsiteY3" fmla="*/ 0 h 28575"/>
                <a:gd name="connsiteX4" fmla="*/ 29413 w 28575"/>
                <a:gd name="connsiteY4" fmla="*/ 147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13" y="14707"/>
                  </a:moveTo>
                  <a:cubicBezTo>
                    <a:pt x="29413" y="22829"/>
                    <a:pt x="22829" y="29413"/>
                    <a:pt x="14706" y="29413"/>
                  </a:cubicBezTo>
                  <a:cubicBezTo>
                    <a:pt x="6584" y="29413"/>
                    <a:pt x="0" y="22829"/>
                    <a:pt x="0" y="14707"/>
                  </a:cubicBezTo>
                  <a:cubicBezTo>
                    <a:pt x="0" y="6584"/>
                    <a:pt x="6584" y="0"/>
                    <a:pt x="14706" y="0"/>
                  </a:cubicBezTo>
                  <a:cubicBezTo>
                    <a:pt x="22829" y="0"/>
                    <a:pt x="29413" y="6584"/>
                    <a:pt x="29413" y="147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33F1CA92-FAA7-47A3-BA39-66D0B5944939}"/>
                </a:ext>
              </a:extLst>
            </p:cNvPr>
            <p:cNvSpPr/>
            <p:nvPr/>
          </p:nvSpPr>
          <p:spPr>
            <a:xfrm>
              <a:off x="6396628" y="4408151"/>
              <a:ext cx="28575" cy="28575"/>
            </a:xfrm>
            <a:custGeom>
              <a:avLst/>
              <a:gdLst>
                <a:gd name="connsiteX0" fmla="*/ 37452 w 28575"/>
                <a:gd name="connsiteY0" fmla="*/ 18726 h 28575"/>
                <a:gd name="connsiteX1" fmla="*/ 18726 w 28575"/>
                <a:gd name="connsiteY1" fmla="*/ 37452 h 28575"/>
                <a:gd name="connsiteX2" fmla="*/ 0 w 28575"/>
                <a:gd name="connsiteY2" fmla="*/ 18726 h 28575"/>
                <a:gd name="connsiteX3" fmla="*/ 18726 w 28575"/>
                <a:gd name="connsiteY3" fmla="*/ 0 h 28575"/>
                <a:gd name="connsiteX4" fmla="*/ 37452 w 28575"/>
                <a:gd name="connsiteY4" fmla="*/ 1872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452" y="18726"/>
                  </a:moveTo>
                  <a:cubicBezTo>
                    <a:pt x="37452" y="29068"/>
                    <a:pt x="29068" y="37452"/>
                    <a:pt x="18726" y="37452"/>
                  </a:cubicBezTo>
                  <a:cubicBezTo>
                    <a:pt x="8384" y="37452"/>
                    <a:pt x="0" y="29068"/>
                    <a:pt x="0" y="18726"/>
                  </a:cubicBezTo>
                  <a:cubicBezTo>
                    <a:pt x="0" y="8384"/>
                    <a:pt x="8384" y="0"/>
                    <a:pt x="18726" y="0"/>
                  </a:cubicBezTo>
                  <a:cubicBezTo>
                    <a:pt x="29068" y="0"/>
                    <a:pt x="37452" y="8384"/>
                    <a:pt x="37452" y="187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9FDC83D4-80C7-457D-AF50-002CCBF67C73}"/>
                </a:ext>
              </a:extLst>
            </p:cNvPr>
            <p:cNvSpPr/>
            <p:nvPr/>
          </p:nvSpPr>
          <p:spPr>
            <a:xfrm>
              <a:off x="6457588" y="4393378"/>
              <a:ext cx="19050" cy="19050"/>
            </a:xfrm>
            <a:custGeom>
              <a:avLst/>
              <a:gdLst>
                <a:gd name="connsiteX0" fmla="*/ 24536 w 19050"/>
                <a:gd name="connsiteY0" fmla="*/ 12268 h 19050"/>
                <a:gd name="connsiteX1" fmla="*/ 12268 w 19050"/>
                <a:gd name="connsiteY1" fmla="*/ 24536 h 19050"/>
                <a:gd name="connsiteX2" fmla="*/ 0 w 19050"/>
                <a:gd name="connsiteY2" fmla="*/ 12268 h 19050"/>
                <a:gd name="connsiteX3" fmla="*/ 12268 w 19050"/>
                <a:gd name="connsiteY3" fmla="*/ 0 h 19050"/>
                <a:gd name="connsiteX4" fmla="*/ 24536 w 19050"/>
                <a:gd name="connsiteY4" fmla="*/ 1226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536" y="12268"/>
                  </a:moveTo>
                  <a:cubicBezTo>
                    <a:pt x="24536" y="19044"/>
                    <a:pt x="19044" y="24536"/>
                    <a:pt x="12268" y="24536"/>
                  </a:cubicBezTo>
                  <a:cubicBezTo>
                    <a:pt x="5493" y="24536"/>
                    <a:pt x="0" y="19044"/>
                    <a:pt x="0" y="12268"/>
                  </a:cubicBezTo>
                  <a:cubicBezTo>
                    <a:pt x="0" y="5493"/>
                    <a:pt x="5493" y="0"/>
                    <a:pt x="12268" y="0"/>
                  </a:cubicBezTo>
                  <a:cubicBezTo>
                    <a:pt x="19044" y="0"/>
                    <a:pt x="24536" y="5493"/>
                    <a:pt x="24536" y="122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C0BF7BA9-9ECC-4566-9496-51C695CCE387}"/>
                </a:ext>
              </a:extLst>
            </p:cNvPr>
            <p:cNvSpPr/>
            <p:nvPr/>
          </p:nvSpPr>
          <p:spPr>
            <a:xfrm>
              <a:off x="6509385" y="4367660"/>
              <a:ext cx="19050" cy="19050"/>
            </a:xfrm>
            <a:custGeom>
              <a:avLst/>
              <a:gdLst>
                <a:gd name="connsiteX0" fmla="*/ 27375 w 19050"/>
                <a:gd name="connsiteY0" fmla="*/ 13687 h 19050"/>
                <a:gd name="connsiteX1" fmla="*/ 13687 w 19050"/>
                <a:gd name="connsiteY1" fmla="*/ 27375 h 19050"/>
                <a:gd name="connsiteX2" fmla="*/ 0 w 19050"/>
                <a:gd name="connsiteY2" fmla="*/ 13687 h 19050"/>
                <a:gd name="connsiteX3" fmla="*/ 13687 w 19050"/>
                <a:gd name="connsiteY3" fmla="*/ 0 h 19050"/>
                <a:gd name="connsiteX4" fmla="*/ 27375 w 19050"/>
                <a:gd name="connsiteY4" fmla="*/ 136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375" y="13687"/>
                  </a:moveTo>
                  <a:cubicBezTo>
                    <a:pt x="27375" y="21247"/>
                    <a:pt x="21247" y="27375"/>
                    <a:pt x="13687" y="27375"/>
                  </a:cubicBezTo>
                  <a:cubicBezTo>
                    <a:pt x="6128" y="27375"/>
                    <a:pt x="0" y="21247"/>
                    <a:pt x="0" y="13687"/>
                  </a:cubicBezTo>
                  <a:cubicBezTo>
                    <a:pt x="0" y="6128"/>
                    <a:pt x="6128" y="0"/>
                    <a:pt x="13687" y="0"/>
                  </a:cubicBezTo>
                  <a:cubicBezTo>
                    <a:pt x="21247" y="0"/>
                    <a:pt x="27375" y="6128"/>
                    <a:pt x="27375" y="136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4F68317D-DBD9-4F4E-A91B-12E78F50526C}"/>
                </a:ext>
              </a:extLst>
            </p:cNvPr>
            <p:cNvSpPr/>
            <p:nvPr/>
          </p:nvSpPr>
          <p:spPr>
            <a:xfrm>
              <a:off x="6562154" y="4341409"/>
              <a:ext cx="19050" cy="19050"/>
            </a:xfrm>
            <a:custGeom>
              <a:avLst/>
              <a:gdLst>
                <a:gd name="connsiteX0" fmla="*/ 25298 w 19050"/>
                <a:gd name="connsiteY0" fmla="*/ 12649 h 19050"/>
                <a:gd name="connsiteX1" fmla="*/ 12649 w 19050"/>
                <a:gd name="connsiteY1" fmla="*/ 25298 h 19050"/>
                <a:gd name="connsiteX2" fmla="*/ 0 w 19050"/>
                <a:gd name="connsiteY2" fmla="*/ 12649 h 19050"/>
                <a:gd name="connsiteX3" fmla="*/ 12649 w 19050"/>
                <a:gd name="connsiteY3" fmla="*/ 0 h 19050"/>
                <a:gd name="connsiteX4" fmla="*/ 25298 w 19050"/>
                <a:gd name="connsiteY4" fmla="*/ 1264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298" y="12649"/>
                  </a:moveTo>
                  <a:cubicBezTo>
                    <a:pt x="25298" y="19635"/>
                    <a:pt x="19635" y="25298"/>
                    <a:pt x="12649" y="25298"/>
                  </a:cubicBezTo>
                  <a:cubicBezTo>
                    <a:pt x="5663" y="25298"/>
                    <a:pt x="0" y="19635"/>
                    <a:pt x="0" y="12649"/>
                  </a:cubicBezTo>
                  <a:cubicBezTo>
                    <a:pt x="0" y="5663"/>
                    <a:pt x="5663" y="0"/>
                    <a:pt x="12649" y="0"/>
                  </a:cubicBezTo>
                  <a:cubicBezTo>
                    <a:pt x="19635" y="0"/>
                    <a:pt x="25298" y="5663"/>
                    <a:pt x="25298" y="126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2B133F3E-2F8A-49C1-8000-3A606A89BC5B}"/>
                </a:ext>
              </a:extLst>
            </p:cNvPr>
            <p:cNvSpPr/>
            <p:nvPr/>
          </p:nvSpPr>
          <p:spPr>
            <a:xfrm>
              <a:off x="6611722" y="4310682"/>
              <a:ext cx="19050" cy="19050"/>
            </a:xfrm>
            <a:custGeom>
              <a:avLst/>
              <a:gdLst>
                <a:gd name="connsiteX0" fmla="*/ 26327 w 19050"/>
                <a:gd name="connsiteY0" fmla="*/ 13164 h 19050"/>
                <a:gd name="connsiteX1" fmla="*/ 13164 w 19050"/>
                <a:gd name="connsiteY1" fmla="*/ 26327 h 19050"/>
                <a:gd name="connsiteX2" fmla="*/ 0 w 19050"/>
                <a:gd name="connsiteY2" fmla="*/ 13164 h 19050"/>
                <a:gd name="connsiteX3" fmla="*/ 13164 w 19050"/>
                <a:gd name="connsiteY3" fmla="*/ 0 h 19050"/>
                <a:gd name="connsiteX4" fmla="*/ 26327 w 19050"/>
                <a:gd name="connsiteY4" fmla="*/ 131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327" y="13164"/>
                  </a:moveTo>
                  <a:cubicBezTo>
                    <a:pt x="26327" y="20434"/>
                    <a:pt x="20434" y="26327"/>
                    <a:pt x="13164" y="26327"/>
                  </a:cubicBezTo>
                  <a:cubicBezTo>
                    <a:pt x="5894" y="26327"/>
                    <a:pt x="0" y="20434"/>
                    <a:pt x="0" y="13164"/>
                  </a:cubicBezTo>
                  <a:cubicBezTo>
                    <a:pt x="0" y="5894"/>
                    <a:pt x="5894" y="0"/>
                    <a:pt x="13164" y="0"/>
                  </a:cubicBezTo>
                  <a:cubicBezTo>
                    <a:pt x="20434" y="0"/>
                    <a:pt x="26327" y="5894"/>
                    <a:pt x="26327" y="13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8DD3A3E8-3AF1-4A2A-8BA8-B30D743A5C3A}"/>
                </a:ext>
              </a:extLst>
            </p:cNvPr>
            <p:cNvSpPr/>
            <p:nvPr/>
          </p:nvSpPr>
          <p:spPr>
            <a:xfrm>
              <a:off x="6659489" y="4277154"/>
              <a:ext cx="19050" cy="19050"/>
            </a:xfrm>
            <a:custGeom>
              <a:avLst/>
              <a:gdLst>
                <a:gd name="connsiteX0" fmla="*/ 27375 w 19050"/>
                <a:gd name="connsiteY0" fmla="*/ 13687 h 19050"/>
                <a:gd name="connsiteX1" fmla="*/ 13688 w 19050"/>
                <a:gd name="connsiteY1" fmla="*/ 27375 h 19050"/>
                <a:gd name="connsiteX2" fmla="*/ 0 w 19050"/>
                <a:gd name="connsiteY2" fmla="*/ 13687 h 19050"/>
                <a:gd name="connsiteX3" fmla="*/ 13688 w 19050"/>
                <a:gd name="connsiteY3" fmla="*/ 0 h 19050"/>
                <a:gd name="connsiteX4" fmla="*/ 27375 w 19050"/>
                <a:gd name="connsiteY4" fmla="*/ 136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375" y="13687"/>
                  </a:moveTo>
                  <a:cubicBezTo>
                    <a:pt x="27375" y="21247"/>
                    <a:pt x="21247" y="27375"/>
                    <a:pt x="13688" y="27375"/>
                  </a:cubicBezTo>
                  <a:cubicBezTo>
                    <a:pt x="6128" y="27375"/>
                    <a:pt x="0" y="21247"/>
                    <a:pt x="0" y="13687"/>
                  </a:cubicBezTo>
                  <a:cubicBezTo>
                    <a:pt x="0" y="6128"/>
                    <a:pt x="6128" y="0"/>
                    <a:pt x="13688" y="0"/>
                  </a:cubicBezTo>
                  <a:cubicBezTo>
                    <a:pt x="21247" y="0"/>
                    <a:pt x="27375" y="6128"/>
                    <a:pt x="27375" y="136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147D0314-52BE-4F91-8445-A17B0A839E3D}"/>
                </a:ext>
              </a:extLst>
            </p:cNvPr>
            <p:cNvSpPr/>
            <p:nvPr/>
          </p:nvSpPr>
          <p:spPr>
            <a:xfrm>
              <a:off x="6705552" y="4241178"/>
              <a:ext cx="19050" cy="19050"/>
            </a:xfrm>
            <a:custGeom>
              <a:avLst/>
              <a:gdLst>
                <a:gd name="connsiteX0" fmla="*/ 27889 w 19050"/>
                <a:gd name="connsiteY0" fmla="*/ 13945 h 19050"/>
                <a:gd name="connsiteX1" fmla="*/ 13945 w 19050"/>
                <a:gd name="connsiteY1" fmla="*/ 27889 h 19050"/>
                <a:gd name="connsiteX2" fmla="*/ 0 w 19050"/>
                <a:gd name="connsiteY2" fmla="*/ 13945 h 19050"/>
                <a:gd name="connsiteX3" fmla="*/ 13945 w 19050"/>
                <a:gd name="connsiteY3" fmla="*/ 0 h 19050"/>
                <a:gd name="connsiteX4" fmla="*/ 27889 w 19050"/>
                <a:gd name="connsiteY4" fmla="*/ 1394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889" y="13945"/>
                  </a:moveTo>
                  <a:cubicBezTo>
                    <a:pt x="27889" y="21646"/>
                    <a:pt x="21646" y="27889"/>
                    <a:pt x="13945" y="27889"/>
                  </a:cubicBezTo>
                  <a:cubicBezTo>
                    <a:pt x="6243" y="27889"/>
                    <a:pt x="0" y="21646"/>
                    <a:pt x="0" y="13945"/>
                  </a:cubicBezTo>
                  <a:cubicBezTo>
                    <a:pt x="0" y="6243"/>
                    <a:pt x="6243" y="0"/>
                    <a:pt x="13945" y="0"/>
                  </a:cubicBezTo>
                  <a:cubicBezTo>
                    <a:pt x="21646" y="0"/>
                    <a:pt x="27889" y="6243"/>
                    <a:pt x="27889" y="139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326323FD-DC56-4E12-BC91-413B7AE5CBC3}"/>
                </a:ext>
              </a:extLst>
            </p:cNvPr>
            <p:cNvSpPr/>
            <p:nvPr/>
          </p:nvSpPr>
          <p:spPr>
            <a:xfrm>
              <a:off x="6748853" y="4201954"/>
              <a:ext cx="28575" cy="28575"/>
            </a:xfrm>
            <a:custGeom>
              <a:avLst/>
              <a:gdLst>
                <a:gd name="connsiteX0" fmla="*/ 29699 w 28575"/>
                <a:gd name="connsiteY0" fmla="*/ 14849 h 28575"/>
                <a:gd name="connsiteX1" fmla="*/ 14849 w 28575"/>
                <a:gd name="connsiteY1" fmla="*/ 29699 h 28575"/>
                <a:gd name="connsiteX2" fmla="*/ 0 w 28575"/>
                <a:gd name="connsiteY2" fmla="*/ 14849 h 28575"/>
                <a:gd name="connsiteX3" fmla="*/ 14849 w 28575"/>
                <a:gd name="connsiteY3" fmla="*/ 0 h 28575"/>
                <a:gd name="connsiteX4" fmla="*/ 29699 w 28575"/>
                <a:gd name="connsiteY4" fmla="*/ 1484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699" y="14849"/>
                  </a:moveTo>
                  <a:cubicBezTo>
                    <a:pt x="29699" y="23051"/>
                    <a:pt x="23051" y="29699"/>
                    <a:pt x="14849" y="29699"/>
                  </a:cubicBezTo>
                  <a:cubicBezTo>
                    <a:pt x="6648" y="29699"/>
                    <a:pt x="0" y="23051"/>
                    <a:pt x="0" y="14849"/>
                  </a:cubicBezTo>
                  <a:cubicBezTo>
                    <a:pt x="0" y="6648"/>
                    <a:pt x="6648" y="0"/>
                    <a:pt x="14849" y="0"/>
                  </a:cubicBezTo>
                  <a:cubicBezTo>
                    <a:pt x="23050" y="0"/>
                    <a:pt x="29699" y="6648"/>
                    <a:pt x="29699" y="148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A1F8774F-A5C2-4046-A8A9-17AC3D01C869}"/>
                </a:ext>
              </a:extLst>
            </p:cNvPr>
            <p:cNvSpPr/>
            <p:nvPr/>
          </p:nvSpPr>
          <p:spPr>
            <a:xfrm>
              <a:off x="6790277" y="4160682"/>
              <a:ext cx="28575" cy="28575"/>
            </a:xfrm>
            <a:custGeom>
              <a:avLst/>
              <a:gdLst>
                <a:gd name="connsiteX0" fmla="*/ 30728 w 28575"/>
                <a:gd name="connsiteY0" fmla="*/ 15364 h 28575"/>
                <a:gd name="connsiteX1" fmla="*/ 15364 w 28575"/>
                <a:gd name="connsiteY1" fmla="*/ 30728 h 28575"/>
                <a:gd name="connsiteX2" fmla="*/ 0 w 28575"/>
                <a:gd name="connsiteY2" fmla="*/ 15364 h 28575"/>
                <a:gd name="connsiteX3" fmla="*/ 15364 w 28575"/>
                <a:gd name="connsiteY3" fmla="*/ 0 h 28575"/>
                <a:gd name="connsiteX4" fmla="*/ 30728 w 28575"/>
                <a:gd name="connsiteY4" fmla="*/ 1536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0728" y="15364"/>
                  </a:moveTo>
                  <a:cubicBezTo>
                    <a:pt x="30728" y="23849"/>
                    <a:pt x="23849" y="30728"/>
                    <a:pt x="15364" y="30728"/>
                  </a:cubicBezTo>
                  <a:cubicBezTo>
                    <a:pt x="6878" y="30728"/>
                    <a:pt x="0" y="23849"/>
                    <a:pt x="0" y="15364"/>
                  </a:cubicBezTo>
                  <a:cubicBezTo>
                    <a:pt x="0" y="6879"/>
                    <a:pt x="6878" y="0"/>
                    <a:pt x="15364" y="0"/>
                  </a:cubicBezTo>
                  <a:cubicBezTo>
                    <a:pt x="23849" y="0"/>
                    <a:pt x="30728" y="6879"/>
                    <a:pt x="30728" y="15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C12679DF-52D6-4844-A811-8F98F60EB6E8}"/>
                </a:ext>
              </a:extLst>
            </p:cNvPr>
            <p:cNvSpPr/>
            <p:nvPr/>
          </p:nvSpPr>
          <p:spPr>
            <a:xfrm>
              <a:off x="6829835" y="4117591"/>
              <a:ext cx="28575" cy="28575"/>
            </a:xfrm>
            <a:custGeom>
              <a:avLst/>
              <a:gdLst>
                <a:gd name="connsiteX0" fmla="*/ 30728 w 28575"/>
                <a:gd name="connsiteY0" fmla="*/ 15364 h 28575"/>
                <a:gd name="connsiteX1" fmla="*/ 15364 w 28575"/>
                <a:gd name="connsiteY1" fmla="*/ 30728 h 28575"/>
                <a:gd name="connsiteX2" fmla="*/ 0 w 28575"/>
                <a:gd name="connsiteY2" fmla="*/ 15364 h 28575"/>
                <a:gd name="connsiteX3" fmla="*/ 15364 w 28575"/>
                <a:gd name="connsiteY3" fmla="*/ 0 h 28575"/>
                <a:gd name="connsiteX4" fmla="*/ 30728 w 28575"/>
                <a:gd name="connsiteY4" fmla="*/ 1536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0728" y="15364"/>
                  </a:moveTo>
                  <a:cubicBezTo>
                    <a:pt x="30728" y="23849"/>
                    <a:pt x="23849" y="30728"/>
                    <a:pt x="15364" y="30728"/>
                  </a:cubicBezTo>
                  <a:cubicBezTo>
                    <a:pt x="6878" y="30728"/>
                    <a:pt x="0" y="23849"/>
                    <a:pt x="0" y="15364"/>
                  </a:cubicBezTo>
                  <a:cubicBezTo>
                    <a:pt x="0" y="6879"/>
                    <a:pt x="6878" y="0"/>
                    <a:pt x="15364" y="0"/>
                  </a:cubicBezTo>
                  <a:cubicBezTo>
                    <a:pt x="23849" y="0"/>
                    <a:pt x="30728" y="6879"/>
                    <a:pt x="30728" y="15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C6E6EC06-C13D-422A-9620-C04AD1C24DD0}"/>
                </a:ext>
              </a:extLst>
            </p:cNvPr>
            <p:cNvSpPr/>
            <p:nvPr/>
          </p:nvSpPr>
          <p:spPr>
            <a:xfrm>
              <a:off x="6866087" y="4071537"/>
              <a:ext cx="28575" cy="28575"/>
            </a:xfrm>
            <a:custGeom>
              <a:avLst/>
              <a:gdLst>
                <a:gd name="connsiteX0" fmla="*/ 32271 w 28575"/>
                <a:gd name="connsiteY0" fmla="*/ 16135 h 28575"/>
                <a:gd name="connsiteX1" fmla="*/ 16135 w 28575"/>
                <a:gd name="connsiteY1" fmla="*/ 32271 h 28575"/>
                <a:gd name="connsiteX2" fmla="*/ 0 w 28575"/>
                <a:gd name="connsiteY2" fmla="*/ 16135 h 28575"/>
                <a:gd name="connsiteX3" fmla="*/ 16135 w 28575"/>
                <a:gd name="connsiteY3" fmla="*/ 0 h 28575"/>
                <a:gd name="connsiteX4" fmla="*/ 32271 w 28575"/>
                <a:gd name="connsiteY4" fmla="*/ 1613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2271" y="16135"/>
                  </a:moveTo>
                  <a:cubicBezTo>
                    <a:pt x="32271" y="25047"/>
                    <a:pt x="25047" y="32271"/>
                    <a:pt x="16135" y="32271"/>
                  </a:cubicBezTo>
                  <a:cubicBezTo>
                    <a:pt x="7224" y="32271"/>
                    <a:pt x="0" y="25047"/>
                    <a:pt x="0" y="16135"/>
                  </a:cubicBezTo>
                  <a:cubicBezTo>
                    <a:pt x="0" y="7224"/>
                    <a:pt x="7224" y="0"/>
                    <a:pt x="16135" y="0"/>
                  </a:cubicBezTo>
                  <a:cubicBezTo>
                    <a:pt x="25047" y="0"/>
                    <a:pt x="32271" y="7224"/>
                    <a:pt x="32271" y="16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F600BF44-2FE2-43A9-A112-5CA9FFF3C292}"/>
                </a:ext>
              </a:extLst>
            </p:cNvPr>
            <p:cNvSpPr/>
            <p:nvPr/>
          </p:nvSpPr>
          <p:spPr>
            <a:xfrm>
              <a:off x="6899824" y="4023579"/>
              <a:ext cx="28575" cy="28575"/>
            </a:xfrm>
            <a:custGeom>
              <a:avLst/>
              <a:gdLst>
                <a:gd name="connsiteX0" fmla="*/ 33566 w 28575"/>
                <a:gd name="connsiteY0" fmla="*/ 16783 h 28575"/>
                <a:gd name="connsiteX1" fmla="*/ 16783 w 28575"/>
                <a:gd name="connsiteY1" fmla="*/ 33566 h 28575"/>
                <a:gd name="connsiteX2" fmla="*/ 0 w 28575"/>
                <a:gd name="connsiteY2" fmla="*/ 16783 h 28575"/>
                <a:gd name="connsiteX3" fmla="*/ 16783 w 28575"/>
                <a:gd name="connsiteY3" fmla="*/ 0 h 28575"/>
                <a:gd name="connsiteX4" fmla="*/ 33566 w 28575"/>
                <a:gd name="connsiteY4" fmla="*/ 1678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566" y="16783"/>
                  </a:moveTo>
                  <a:cubicBezTo>
                    <a:pt x="33566" y="26052"/>
                    <a:pt x="26052" y="33566"/>
                    <a:pt x="16783" y="33566"/>
                  </a:cubicBezTo>
                  <a:cubicBezTo>
                    <a:pt x="7514" y="33566"/>
                    <a:pt x="0" y="26052"/>
                    <a:pt x="0" y="16783"/>
                  </a:cubicBezTo>
                  <a:cubicBezTo>
                    <a:pt x="0" y="7514"/>
                    <a:pt x="7514" y="0"/>
                    <a:pt x="16783" y="0"/>
                  </a:cubicBezTo>
                  <a:cubicBezTo>
                    <a:pt x="26052" y="0"/>
                    <a:pt x="33566" y="7514"/>
                    <a:pt x="33566" y="16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39F05002-DFEC-490B-86E8-515E9503D05E}"/>
                </a:ext>
              </a:extLst>
            </p:cNvPr>
            <p:cNvSpPr/>
            <p:nvPr/>
          </p:nvSpPr>
          <p:spPr>
            <a:xfrm>
              <a:off x="6930409" y="3973335"/>
              <a:ext cx="28575" cy="28575"/>
            </a:xfrm>
            <a:custGeom>
              <a:avLst/>
              <a:gdLst>
                <a:gd name="connsiteX0" fmla="*/ 35623 w 28575"/>
                <a:gd name="connsiteY0" fmla="*/ 17812 h 28575"/>
                <a:gd name="connsiteX1" fmla="*/ 17812 w 28575"/>
                <a:gd name="connsiteY1" fmla="*/ 35624 h 28575"/>
                <a:gd name="connsiteX2" fmla="*/ 0 w 28575"/>
                <a:gd name="connsiteY2" fmla="*/ 17812 h 28575"/>
                <a:gd name="connsiteX3" fmla="*/ 17812 w 28575"/>
                <a:gd name="connsiteY3" fmla="*/ 0 h 28575"/>
                <a:gd name="connsiteX4" fmla="*/ 35623 w 28575"/>
                <a:gd name="connsiteY4" fmla="*/ 1781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5623" y="17812"/>
                  </a:moveTo>
                  <a:cubicBezTo>
                    <a:pt x="35623" y="27649"/>
                    <a:pt x="27649" y="35624"/>
                    <a:pt x="17812" y="35624"/>
                  </a:cubicBezTo>
                  <a:cubicBezTo>
                    <a:pt x="7975" y="35624"/>
                    <a:pt x="0" y="27649"/>
                    <a:pt x="0" y="17812"/>
                  </a:cubicBezTo>
                  <a:cubicBezTo>
                    <a:pt x="0" y="7975"/>
                    <a:pt x="7975" y="0"/>
                    <a:pt x="17812" y="0"/>
                  </a:cubicBezTo>
                  <a:cubicBezTo>
                    <a:pt x="27649" y="0"/>
                    <a:pt x="35623" y="7975"/>
                    <a:pt x="35623" y="178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509A292B-5434-4EDE-A8D1-499D1358E525}"/>
                </a:ext>
              </a:extLst>
            </p:cNvPr>
            <p:cNvSpPr/>
            <p:nvPr/>
          </p:nvSpPr>
          <p:spPr>
            <a:xfrm>
              <a:off x="6957489" y="3920719"/>
              <a:ext cx="38100" cy="38100"/>
            </a:xfrm>
            <a:custGeom>
              <a:avLst/>
              <a:gdLst>
                <a:gd name="connsiteX0" fmla="*/ 38995 w 38100"/>
                <a:gd name="connsiteY0" fmla="*/ 19498 h 38100"/>
                <a:gd name="connsiteX1" fmla="*/ 19498 w 38100"/>
                <a:gd name="connsiteY1" fmla="*/ 38995 h 38100"/>
                <a:gd name="connsiteX2" fmla="*/ 0 w 38100"/>
                <a:gd name="connsiteY2" fmla="*/ 19498 h 38100"/>
                <a:gd name="connsiteX3" fmla="*/ 19498 w 38100"/>
                <a:gd name="connsiteY3" fmla="*/ 0 h 38100"/>
                <a:gd name="connsiteX4" fmla="*/ 38995 w 38100"/>
                <a:gd name="connsiteY4" fmla="*/ 1949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995" y="19498"/>
                  </a:moveTo>
                  <a:cubicBezTo>
                    <a:pt x="38995" y="30266"/>
                    <a:pt x="30266" y="38995"/>
                    <a:pt x="19498" y="38995"/>
                  </a:cubicBezTo>
                  <a:cubicBezTo>
                    <a:pt x="8729" y="38995"/>
                    <a:pt x="0" y="30266"/>
                    <a:pt x="0" y="19498"/>
                  </a:cubicBezTo>
                  <a:cubicBezTo>
                    <a:pt x="0" y="8729"/>
                    <a:pt x="8729" y="0"/>
                    <a:pt x="19498" y="0"/>
                  </a:cubicBezTo>
                  <a:cubicBezTo>
                    <a:pt x="30266" y="0"/>
                    <a:pt x="38995" y="8729"/>
                    <a:pt x="38995" y="194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0E22C239-7A45-411F-B827-2CA31687F684}"/>
                </a:ext>
              </a:extLst>
            </p:cNvPr>
            <p:cNvSpPr/>
            <p:nvPr/>
          </p:nvSpPr>
          <p:spPr>
            <a:xfrm>
              <a:off x="6984340" y="3869265"/>
              <a:ext cx="28575" cy="28575"/>
            </a:xfrm>
            <a:custGeom>
              <a:avLst/>
              <a:gdLst>
                <a:gd name="connsiteX0" fmla="*/ 36919 w 28575"/>
                <a:gd name="connsiteY0" fmla="*/ 18459 h 28575"/>
                <a:gd name="connsiteX1" fmla="*/ 18459 w 28575"/>
                <a:gd name="connsiteY1" fmla="*/ 36919 h 28575"/>
                <a:gd name="connsiteX2" fmla="*/ 0 w 28575"/>
                <a:gd name="connsiteY2" fmla="*/ 18459 h 28575"/>
                <a:gd name="connsiteX3" fmla="*/ 18459 w 28575"/>
                <a:gd name="connsiteY3" fmla="*/ 0 h 28575"/>
                <a:gd name="connsiteX4" fmla="*/ 36919 w 28575"/>
                <a:gd name="connsiteY4" fmla="*/ 184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919" y="18459"/>
                  </a:moveTo>
                  <a:cubicBezTo>
                    <a:pt x="36919" y="28654"/>
                    <a:pt x="28654" y="36919"/>
                    <a:pt x="18459" y="36919"/>
                  </a:cubicBezTo>
                  <a:cubicBezTo>
                    <a:pt x="8265" y="36919"/>
                    <a:pt x="0" y="28654"/>
                    <a:pt x="0" y="18459"/>
                  </a:cubicBezTo>
                  <a:cubicBezTo>
                    <a:pt x="0" y="8265"/>
                    <a:pt x="8265" y="0"/>
                    <a:pt x="18459" y="0"/>
                  </a:cubicBezTo>
                  <a:cubicBezTo>
                    <a:pt x="28654" y="0"/>
                    <a:pt x="36919" y="8265"/>
                    <a:pt x="36919" y="184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5D472311-7E05-4AD5-84A7-624981C186BF}"/>
                </a:ext>
              </a:extLst>
            </p:cNvPr>
            <p:cNvSpPr/>
            <p:nvPr/>
          </p:nvSpPr>
          <p:spPr>
            <a:xfrm>
              <a:off x="7006590" y="3814877"/>
              <a:ext cx="28575" cy="28575"/>
            </a:xfrm>
            <a:custGeom>
              <a:avLst/>
              <a:gdLst>
                <a:gd name="connsiteX0" fmla="*/ 37948 w 28575"/>
                <a:gd name="connsiteY0" fmla="*/ 18974 h 28575"/>
                <a:gd name="connsiteX1" fmla="*/ 18974 w 28575"/>
                <a:gd name="connsiteY1" fmla="*/ 37948 h 28575"/>
                <a:gd name="connsiteX2" fmla="*/ 0 w 28575"/>
                <a:gd name="connsiteY2" fmla="*/ 18974 h 28575"/>
                <a:gd name="connsiteX3" fmla="*/ 18974 w 28575"/>
                <a:gd name="connsiteY3" fmla="*/ 0 h 28575"/>
                <a:gd name="connsiteX4" fmla="*/ 37948 w 28575"/>
                <a:gd name="connsiteY4" fmla="*/ 189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948" y="18974"/>
                  </a:moveTo>
                  <a:cubicBezTo>
                    <a:pt x="37948" y="29453"/>
                    <a:pt x="29453" y="37948"/>
                    <a:pt x="18974" y="37948"/>
                  </a:cubicBezTo>
                  <a:cubicBezTo>
                    <a:pt x="8495" y="37948"/>
                    <a:pt x="0" y="29453"/>
                    <a:pt x="0" y="18974"/>
                  </a:cubicBezTo>
                  <a:cubicBezTo>
                    <a:pt x="0" y="8495"/>
                    <a:pt x="8495" y="0"/>
                    <a:pt x="18974" y="0"/>
                  </a:cubicBezTo>
                  <a:cubicBezTo>
                    <a:pt x="29453" y="0"/>
                    <a:pt x="37948" y="8495"/>
                    <a:pt x="37948" y="18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B747ED84-AF79-4602-9B4B-3B5C36BAD44E}"/>
                </a:ext>
              </a:extLst>
            </p:cNvPr>
            <p:cNvSpPr/>
            <p:nvPr/>
          </p:nvSpPr>
          <p:spPr>
            <a:xfrm>
              <a:off x="7026126" y="3759670"/>
              <a:ext cx="38100" cy="38100"/>
            </a:xfrm>
            <a:custGeom>
              <a:avLst/>
              <a:gdLst>
                <a:gd name="connsiteX0" fmla="*/ 38195 w 38100"/>
                <a:gd name="connsiteY0" fmla="*/ 19098 h 38100"/>
                <a:gd name="connsiteX1" fmla="*/ 19098 w 38100"/>
                <a:gd name="connsiteY1" fmla="*/ 38195 h 38100"/>
                <a:gd name="connsiteX2" fmla="*/ 0 w 38100"/>
                <a:gd name="connsiteY2" fmla="*/ 19098 h 38100"/>
                <a:gd name="connsiteX3" fmla="*/ 19098 w 38100"/>
                <a:gd name="connsiteY3" fmla="*/ 0 h 38100"/>
                <a:gd name="connsiteX4" fmla="*/ 38195 w 38100"/>
                <a:gd name="connsiteY4" fmla="*/ 1909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95" y="19098"/>
                  </a:moveTo>
                  <a:cubicBezTo>
                    <a:pt x="38195" y="29645"/>
                    <a:pt x="29645" y="38195"/>
                    <a:pt x="19098" y="38195"/>
                  </a:cubicBezTo>
                  <a:cubicBezTo>
                    <a:pt x="8550" y="38195"/>
                    <a:pt x="0" y="29645"/>
                    <a:pt x="0" y="19098"/>
                  </a:cubicBezTo>
                  <a:cubicBezTo>
                    <a:pt x="0" y="8550"/>
                    <a:pt x="8550" y="0"/>
                    <a:pt x="19098" y="0"/>
                  </a:cubicBezTo>
                  <a:cubicBezTo>
                    <a:pt x="29645" y="0"/>
                    <a:pt x="38195" y="8550"/>
                    <a:pt x="38195" y="190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3D3DDE8B-9DB5-44B4-A1D3-64FB829983E6}"/>
                </a:ext>
              </a:extLst>
            </p:cNvPr>
            <p:cNvSpPr/>
            <p:nvPr/>
          </p:nvSpPr>
          <p:spPr>
            <a:xfrm>
              <a:off x="7042080" y="3703015"/>
              <a:ext cx="38100" cy="38100"/>
            </a:xfrm>
            <a:custGeom>
              <a:avLst/>
              <a:gdLst>
                <a:gd name="connsiteX0" fmla="*/ 39243 w 38100"/>
                <a:gd name="connsiteY0" fmla="*/ 19622 h 38100"/>
                <a:gd name="connsiteX1" fmla="*/ 19622 w 38100"/>
                <a:gd name="connsiteY1" fmla="*/ 39243 h 38100"/>
                <a:gd name="connsiteX2" fmla="*/ 0 w 38100"/>
                <a:gd name="connsiteY2" fmla="*/ 19622 h 38100"/>
                <a:gd name="connsiteX3" fmla="*/ 19622 w 38100"/>
                <a:gd name="connsiteY3" fmla="*/ 0 h 38100"/>
                <a:gd name="connsiteX4" fmla="*/ 39243 w 38100"/>
                <a:gd name="connsiteY4" fmla="*/ 1962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243" y="19622"/>
                  </a:moveTo>
                  <a:cubicBezTo>
                    <a:pt x="39243" y="30458"/>
                    <a:pt x="30458" y="39243"/>
                    <a:pt x="19622" y="39243"/>
                  </a:cubicBezTo>
                  <a:cubicBezTo>
                    <a:pt x="8785" y="39243"/>
                    <a:pt x="0" y="30458"/>
                    <a:pt x="0" y="19622"/>
                  </a:cubicBezTo>
                  <a:cubicBezTo>
                    <a:pt x="0" y="8785"/>
                    <a:pt x="8785" y="0"/>
                    <a:pt x="19622" y="0"/>
                  </a:cubicBezTo>
                  <a:cubicBezTo>
                    <a:pt x="30458" y="0"/>
                    <a:pt x="39243" y="8785"/>
                    <a:pt x="39243" y="196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4375D651-F174-44B5-8273-B837F446B34B}"/>
                </a:ext>
              </a:extLst>
            </p:cNvPr>
            <p:cNvSpPr/>
            <p:nvPr/>
          </p:nvSpPr>
          <p:spPr>
            <a:xfrm>
              <a:off x="7054034" y="3644751"/>
              <a:ext cx="38100" cy="38100"/>
            </a:xfrm>
            <a:custGeom>
              <a:avLst/>
              <a:gdLst>
                <a:gd name="connsiteX0" fmla="*/ 41834 w 38100"/>
                <a:gd name="connsiteY0" fmla="*/ 20917 h 38100"/>
                <a:gd name="connsiteX1" fmla="*/ 20917 w 38100"/>
                <a:gd name="connsiteY1" fmla="*/ 41834 h 38100"/>
                <a:gd name="connsiteX2" fmla="*/ 0 w 38100"/>
                <a:gd name="connsiteY2" fmla="*/ 20917 h 38100"/>
                <a:gd name="connsiteX3" fmla="*/ 20917 w 38100"/>
                <a:gd name="connsiteY3" fmla="*/ 0 h 38100"/>
                <a:gd name="connsiteX4" fmla="*/ 41834 w 38100"/>
                <a:gd name="connsiteY4" fmla="*/ 2091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834" y="20917"/>
                  </a:moveTo>
                  <a:cubicBezTo>
                    <a:pt x="41834" y="32469"/>
                    <a:pt x="32469" y="41834"/>
                    <a:pt x="20917" y="41834"/>
                  </a:cubicBezTo>
                  <a:cubicBezTo>
                    <a:pt x="9365" y="41834"/>
                    <a:pt x="0" y="32469"/>
                    <a:pt x="0" y="20917"/>
                  </a:cubicBezTo>
                  <a:cubicBezTo>
                    <a:pt x="0" y="9365"/>
                    <a:pt x="9365" y="0"/>
                    <a:pt x="20917" y="0"/>
                  </a:cubicBezTo>
                  <a:cubicBezTo>
                    <a:pt x="32469" y="0"/>
                    <a:pt x="41834" y="9365"/>
                    <a:pt x="41834" y="209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D3643A4C-26BA-41CD-95CB-2504F9B8805B}"/>
                </a:ext>
              </a:extLst>
            </p:cNvPr>
            <p:cNvSpPr/>
            <p:nvPr/>
          </p:nvSpPr>
          <p:spPr>
            <a:xfrm>
              <a:off x="7064016" y="3587125"/>
              <a:ext cx="38100" cy="38100"/>
            </a:xfrm>
            <a:custGeom>
              <a:avLst/>
              <a:gdLst>
                <a:gd name="connsiteX0" fmla="*/ 41815 w 38100"/>
                <a:gd name="connsiteY0" fmla="*/ 20907 h 38100"/>
                <a:gd name="connsiteX1" fmla="*/ 20907 w 38100"/>
                <a:gd name="connsiteY1" fmla="*/ 41815 h 38100"/>
                <a:gd name="connsiteX2" fmla="*/ 0 w 38100"/>
                <a:gd name="connsiteY2" fmla="*/ 20907 h 38100"/>
                <a:gd name="connsiteX3" fmla="*/ 20907 w 38100"/>
                <a:gd name="connsiteY3" fmla="*/ 0 h 38100"/>
                <a:gd name="connsiteX4" fmla="*/ 41815 w 38100"/>
                <a:gd name="connsiteY4" fmla="*/ 209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815" y="20907"/>
                  </a:moveTo>
                  <a:cubicBezTo>
                    <a:pt x="41815" y="32454"/>
                    <a:pt x="32454" y="41815"/>
                    <a:pt x="20907" y="41815"/>
                  </a:cubicBezTo>
                  <a:cubicBezTo>
                    <a:pt x="9360" y="41815"/>
                    <a:pt x="0" y="32454"/>
                    <a:pt x="0" y="20907"/>
                  </a:cubicBezTo>
                  <a:cubicBezTo>
                    <a:pt x="0" y="9361"/>
                    <a:pt x="9360" y="0"/>
                    <a:pt x="20907" y="0"/>
                  </a:cubicBezTo>
                  <a:cubicBezTo>
                    <a:pt x="32454" y="0"/>
                    <a:pt x="41815" y="9361"/>
                    <a:pt x="41815" y="209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5F2C04A9-841F-4857-A50B-C21402CCBCBB}"/>
                </a:ext>
              </a:extLst>
            </p:cNvPr>
            <p:cNvSpPr/>
            <p:nvPr/>
          </p:nvSpPr>
          <p:spPr>
            <a:xfrm>
              <a:off x="7069769" y="3528098"/>
              <a:ext cx="38100" cy="38100"/>
            </a:xfrm>
            <a:custGeom>
              <a:avLst/>
              <a:gdLst>
                <a:gd name="connsiteX0" fmla="*/ 43644 w 38100"/>
                <a:gd name="connsiteY0" fmla="*/ 21822 h 38100"/>
                <a:gd name="connsiteX1" fmla="*/ 21822 w 38100"/>
                <a:gd name="connsiteY1" fmla="*/ 43644 h 38100"/>
                <a:gd name="connsiteX2" fmla="*/ 0 w 38100"/>
                <a:gd name="connsiteY2" fmla="*/ 21822 h 38100"/>
                <a:gd name="connsiteX3" fmla="*/ 21822 w 38100"/>
                <a:gd name="connsiteY3" fmla="*/ 0 h 38100"/>
                <a:gd name="connsiteX4" fmla="*/ 43644 w 38100"/>
                <a:gd name="connsiteY4" fmla="*/ 2182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3644" y="21822"/>
                  </a:moveTo>
                  <a:cubicBezTo>
                    <a:pt x="43644" y="33874"/>
                    <a:pt x="33874" y="43644"/>
                    <a:pt x="21822" y="43644"/>
                  </a:cubicBezTo>
                  <a:cubicBezTo>
                    <a:pt x="9770" y="43644"/>
                    <a:pt x="0" y="33874"/>
                    <a:pt x="0" y="21822"/>
                  </a:cubicBezTo>
                  <a:cubicBezTo>
                    <a:pt x="0" y="9770"/>
                    <a:pt x="9770" y="0"/>
                    <a:pt x="21822" y="0"/>
                  </a:cubicBezTo>
                  <a:cubicBezTo>
                    <a:pt x="33874" y="0"/>
                    <a:pt x="43644" y="9770"/>
                    <a:pt x="43644" y="21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DE01909A-35F4-4072-B6F6-7F9F0E7EB7EA}"/>
                </a:ext>
              </a:extLst>
            </p:cNvPr>
            <p:cNvSpPr/>
            <p:nvPr/>
          </p:nvSpPr>
          <p:spPr>
            <a:xfrm>
              <a:off x="7072979" y="3469577"/>
              <a:ext cx="38100" cy="38100"/>
            </a:xfrm>
            <a:custGeom>
              <a:avLst/>
              <a:gdLst>
                <a:gd name="connsiteX0" fmla="*/ 43891 w 38100"/>
                <a:gd name="connsiteY0" fmla="*/ 21946 h 38100"/>
                <a:gd name="connsiteX1" fmla="*/ 21946 w 38100"/>
                <a:gd name="connsiteY1" fmla="*/ 43891 h 38100"/>
                <a:gd name="connsiteX2" fmla="*/ 0 w 38100"/>
                <a:gd name="connsiteY2" fmla="*/ 21946 h 38100"/>
                <a:gd name="connsiteX3" fmla="*/ 21946 w 38100"/>
                <a:gd name="connsiteY3" fmla="*/ 0 h 38100"/>
                <a:gd name="connsiteX4" fmla="*/ 43891 w 38100"/>
                <a:gd name="connsiteY4" fmla="*/ 2194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3891" y="21946"/>
                  </a:moveTo>
                  <a:cubicBezTo>
                    <a:pt x="43891" y="34066"/>
                    <a:pt x="34066" y="43891"/>
                    <a:pt x="21946" y="43891"/>
                  </a:cubicBezTo>
                  <a:cubicBezTo>
                    <a:pt x="9825" y="43891"/>
                    <a:pt x="0" y="34066"/>
                    <a:pt x="0" y="21946"/>
                  </a:cubicBezTo>
                  <a:cubicBezTo>
                    <a:pt x="0" y="9825"/>
                    <a:pt x="9825" y="0"/>
                    <a:pt x="21946" y="0"/>
                  </a:cubicBezTo>
                  <a:cubicBezTo>
                    <a:pt x="34066" y="0"/>
                    <a:pt x="43891" y="9825"/>
                    <a:pt x="43891" y="219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9739A251-325F-4B7D-A3E7-2F3A95AFF84E}"/>
                </a:ext>
              </a:extLst>
            </p:cNvPr>
            <p:cNvSpPr/>
            <p:nvPr/>
          </p:nvSpPr>
          <p:spPr>
            <a:xfrm>
              <a:off x="7072598" y="3410702"/>
              <a:ext cx="38100" cy="38100"/>
            </a:xfrm>
            <a:custGeom>
              <a:avLst/>
              <a:gdLst>
                <a:gd name="connsiteX0" fmla="*/ 44672 w 38100"/>
                <a:gd name="connsiteY0" fmla="*/ 22336 h 38100"/>
                <a:gd name="connsiteX1" fmla="*/ 22336 w 38100"/>
                <a:gd name="connsiteY1" fmla="*/ 44672 h 38100"/>
                <a:gd name="connsiteX2" fmla="*/ 0 w 38100"/>
                <a:gd name="connsiteY2" fmla="*/ 22336 h 38100"/>
                <a:gd name="connsiteX3" fmla="*/ 22336 w 38100"/>
                <a:gd name="connsiteY3" fmla="*/ 0 h 38100"/>
                <a:gd name="connsiteX4" fmla="*/ 44672 w 38100"/>
                <a:gd name="connsiteY4" fmla="*/ 22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4672" y="22336"/>
                  </a:moveTo>
                  <a:cubicBezTo>
                    <a:pt x="44672" y="34672"/>
                    <a:pt x="34672" y="44672"/>
                    <a:pt x="22336" y="44672"/>
                  </a:cubicBezTo>
                  <a:cubicBezTo>
                    <a:pt x="10000" y="44672"/>
                    <a:pt x="0" y="34672"/>
                    <a:pt x="0" y="22336"/>
                  </a:cubicBezTo>
                  <a:cubicBezTo>
                    <a:pt x="0" y="10000"/>
                    <a:pt x="10000" y="0"/>
                    <a:pt x="22336" y="0"/>
                  </a:cubicBezTo>
                  <a:cubicBezTo>
                    <a:pt x="34672" y="0"/>
                    <a:pt x="44672" y="10000"/>
                    <a:pt x="44672" y="223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8D589381-9063-40F1-8613-714BE6A1BF45}"/>
                </a:ext>
              </a:extLst>
            </p:cNvPr>
            <p:cNvSpPr/>
            <p:nvPr/>
          </p:nvSpPr>
          <p:spPr>
            <a:xfrm>
              <a:off x="7069646" y="3352695"/>
              <a:ext cx="38100" cy="38100"/>
            </a:xfrm>
            <a:custGeom>
              <a:avLst/>
              <a:gdLst>
                <a:gd name="connsiteX0" fmla="*/ 43891 w 38100"/>
                <a:gd name="connsiteY0" fmla="*/ 21946 h 38100"/>
                <a:gd name="connsiteX1" fmla="*/ 21946 w 38100"/>
                <a:gd name="connsiteY1" fmla="*/ 43891 h 38100"/>
                <a:gd name="connsiteX2" fmla="*/ 0 w 38100"/>
                <a:gd name="connsiteY2" fmla="*/ 21946 h 38100"/>
                <a:gd name="connsiteX3" fmla="*/ 21946 w 38100"/>
                <a:gd name="connsiteY3" fmla="*/ 0 h 38100"/>
                <a:gd name="connsiteX4" fmla="*/ 43891 w 38100"/>
                <a:gd name="connsiteY4" fmla="*/ 2194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3891" y="21946"/>
                  </a:moveTo>
                  <a:cubicBezTo>
                    <a:pt x="43891" y="34066"/>
                    <a:pt x="34066" y="43891"/>
                    <a:pt x="21946" y="43891"/>
                  </a:cubicBezTo>
                  <a:cubicBezTo>
                    <a:pt x="9825" y="43891"/>
                    <a:pt x="0" y="34066"/>
                    <a:pt x="0" y="21946"/>
                  </a:cubicBezTo>
                  <a:cubicBezTo>
                    <a:pt x="0" y="9825"/>
                    <a:pt x="9825" y="0"/>
                    <a:pt x="21946" y="0"/>
                  </a:cubicBezTo>
                  <a:cubicBezTo>
                    <a:pt x="34066" y="0"/>
                    <a:pt x="43891" y="9825"/>
                    <a:pt x="43891" y="219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C8A54F63-CF96-415F-81F7-87B7161EB926}"/>
                </a:ext>
              </a:extLst>
            </p:cNvPr>
            <p:cNvSpPr/>
            <p:nvPr/>
          </p:nvSpPr>
          <p:spPr>
            <a:xfrm>
              <a:off x="7063102" y="3294698"/>
              <a:ext cx="38100" cy="38100"/>
            </a:xfrm>
            <a:custGeom>
              <a:avLst/>
              <a:gdLst>
                <a:gd name="connsiteX0" fmla="*/ 43644 w 38100"/>
                <a:gd name="connsiteY0" fmla="*/ 21822 h 38100"/>
                <a:gd name="connsiteX1" fmla="*/ 21822 w 38100"/>
                <a:gd name="connsiteY1" fmla="*/ 43644 h 38100"/>
                <a:gd name="connsiteX2" fmla="*/ 0 w 38100"/>
                <a:gd name="connsiteY2" fmla="*/ 21822 h 38100"/>
                <a:gd name="connsiteX3" fmla="*/ 21822 w 38100"/>
                <a:gd name="connsiteY3" fmla="*/ 0 h 38100"/>
                <a:gd name="connsiteX4" fmla="*/ 43644 w 38100"/>
                <a:gd name="connsiteY4" fmla="*/ 2182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3644" y="21822"/>
                  </a:moveTo>
                  <a:cubicBezTo>
                    <a:pt x="43644" y="33874"/>
                    <a:pt x="33874" y="43644"/>
                    <a:pt x="21822" y="43644"/>
                  </a:cubicBezTo>
                  <a:cubicBezTo>
                    <a:pt x="9770" y="43644"/>
                    <a:pt x="0" y="33874"/>
                    <a:pt x="0" y="21822"/>
                  </a:cubicBezTo>
                  <a:cubicBezTo>
                    <a:pt x="0" y="9770"/>
                    <a:pt x="9770" y="0"/>
                    <a:pt x="21822" y="0"/>
                  </a:cubicBezTo>
                  <a:cubicBezTo>
                    <a:pt x="33874" y="0"/>
                    <a:pt x="43644" y="9770"/>
                    <a:pt x="43644" y="21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FF48AF49-7FE8-4AF6-B720-3863051A6A72}"/>
                </a:ext>
              </a:extLst>
            </p:cNvPr>
            <p:cNvSpPr/>
            <p:nvPr/>
          </p:nvSpPr>
          <p:spPr>
            <a:xfrm>
              <a:off x="7052615" y="3236566"/>
              <a:ext cx="38100" cy="38100"/>
            </a:xfrm>
            <a:custGeom>
              <a:avLst/>
              <a:gdLst>
                <a:gd name="connsiteX0" fmla="*/ 44653 w 38100"/>
                <a:gd name="connsiteY0" fmla="*/ 22327 h 38100"/>
                <a:gd name="connsiteX1" fmla="*/ 22327 w 38100"/>
                <a:gd name="connsiteY1" fmla="*/ 44653 h 38100"/>
                <a:gd name="connsiteX2" fmla="*/ 0 w 38100"/>
                <a:gd name="connsiteY2" fmla="*/ 22327 h 38100"/>
                <a:gd name="connsiteX3" fmla="*/ 22327 w 38100"/>
                <a:gd name="connsiteY3" fmla="*/ 0 h 38100"/>
                <a:gd name="connsiteX4" fmla="*/ 44653 w 38100"/>
                <a:gd name="connsiteY4" fmla="*/ 2232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4653" y="22327"/>
                  </a:moveTo>
                  <a:cubicBezTo>
                    <a:pt x="44653" y="34657"/>
                    <a:pt x="34657" y="44653"/>
                    <a:pt x="22327" y="44653"/>
                  </a:cubicBezTo>
                  <a:cubicBezTo>
                    <a:pt x="9996" y="44653"/>
                    <a:pt x="0" y="34657"/>
                    <a:pt x="0" y="22327"/>
                  </a:cubicBezTo>
                  <a:cubicBezTo>
                    <a:pt x="0" y="9996"/>
                    <a:pt x="9996" y="0"/>
                    <a:pt x="22327" y="0"/>
                  </a:cubicBezTo>
                  <a:cubicBezTo>
                    <a:pt x="34657" y="0"/>
                    <a:pt x="44653" y="9996"/>
                    <a:pt x="44653" y="223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0D290B53-9DE6-4500-A5BD-9090F4B6D0E2}"/>
                </a:ext>
              </a:extLst>
            </p:cNvPr>
            <p:cNvSpPr/>
            <p:nvPr/>
          </p:nvSpPr>
          <p:spPr>
            <a:xfrm>
              <a:off x="7041823" y="3182045"/>
              <a:ext cx="38100" cy="38100"/>
            </a:xfrm>
            <a:custGeom>
              <a:avLst/>
              <a:gdLst>
                <a:gd name="connsiteX0" fmla="*/ 39757 w 38100"/>
                <a:gd name="connsiteY0" fmla="*/ 19879 h 38100"/>
                <a:gd name="connsiteX1" fmla="*/ 19879 w 38100"/>
                <a:gd name="connsiteY1" fmla="*/ 39757 h 38100"/>
                <a:gd name="connsiteX2" fmla="*/ 0 w 38100"/>
                <a:gd name="connsiteY2" fmla="*/ 19879 h 38100"/>
                <a:gd name="connsiteX3" fmla="*/ 19879 w 38100"/>
                <a:gd name="connsiteY3" fmla="*/ 0 h 38100"/>
                <a:gd name="connsiteX4" fmla="*/ 39757 w 38100"/>
                <a:gd name="connsiteY4" fmla="*/ 1987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757" y="19879"/>
                  </a:moveTo>
                  <a:cubicBezTo>
                    <a:pt x="39757" y="30857"/>
                    <a:pt x="30857" y="39757"/>
                    <a:pt x="19879" y="39757"/>
                  </a:cubicBezTo>
                  <a:cubicBezTo>
                    <a:pt x="8900" y="39757"/>
                    <a:pt x="0" y="30857"/>
                    <a:pt x="0" y="19879"/>
                  </a:cubicBezTo>
                  <a:cubicBezTo>
                    <a:pt x="0" y="8900"/>
                    <a:pt x="8900" y="0"/>
                    <a:pt x="19879" y="0"/>
                  </a:cubicBezTo>
                  <a:cubicBezTo>
                    <a:pt x="30857" y="0"/>
                    <a:pt x="39757" y="8900"/>
                    <a:pt x="39757" y="198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75F0C97A-26B0-40E9-9CAC-B2D13D273319}"/>
                </a:ext>
              </a:extLst>
            </p:cNvPr>
            <p:cNvSpPr/>
            <p:nvPr/>
          </p:nvSpPr>
          <p:spPr>
            <a:xfrm>
              <a:off x="7026250" y="3126829"/>
              <a:ext cx="28575" cy="28575"/>
            </a:xfrm>
            <a:custGeom>
              <a:avLst/>
              <a:gdLst>
                <a:gd name="connsiteX0" fmla="*/ 37948 w 28575"/>
                <a:gd name="connsiteY0" fmla="*/ 18974 h 28575"/>
                <a:gd name="connsiteX1" fmla="*/ 18974 w 28575"/>
                <a:gd name="connsiteY1" fmla="*/ 37948 h 28575"/>
                <a:gd name="connsiteX2" fmla="*/ 0 w 28575"/>
                <a:gd name="connsiteY2" fmla="*/ 18974 h 28575"/>
                <a:gd name="connsiteX3" fmla="*/ 18974 w 28575"/>
                <a:gd name="connsiteY3" fmla="*/ 0 h 28575"/>
                <a:gd name="connsiteX4" fmla="*/ 37948 w 28575"/>
                <a:gd name="connsiteY4" fmla="*/ 189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948" y="18974"/>
                  </a:moveTo>
                  <a:cubicBezTo>
                    <a:pt x="37948" y="29453"/>
                    <a:pt x="29453" y="37948"/>
                    <a:pt x="18974" y="37948"/>
                  </a:cubicBezTo>
                  <a:cubicBezTo>
                    <a:pt x="8495" y="37948"/>
                    <a:pt x="0" y="29453"/>
                    <a:pt x="0" y="18974"/>
                  </a:cubicBezTo>
                  <a:cubicBezTo>
                    <a:pt x="0" y="8495"/>
                    <a:pt x="8495" y="0"/>
                    <a:pt x="18974" y="0"/>
                  </a:cubicBezTo>
                  <a:cubicBezTo>
                    <a:pt x="29453" y="0"/>
                    <a:pt x="37948" y="8495"/>
                    <a:pt x="37948" y="18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1B3221EA-85A9-4F1D-8BF9-58627FE1EC48}"/>
                </a:ext>
              </a:extLst>
            </p:cNvPr>
            <p:cNvSpPr/>
            <p:nvPr/>
          </p:nvSpPr>
          <p:spPr>
            <a:xfrm>
              <a:off x="7007762" y="3072898"/>
              <a:ext cx="28575" cy="28575"/>
            </a:xfrm>
            <a:custGeom>
              <a:avLst/>
              <a:gdLst>
                <a:gd name="connsiteX0" fmla="*/ 35623 w 28575"/>
                <a:gd name="connsiteY0" fmla="*/ 17812 h 28575"/>
                <a:gd name="connsiteX1" fmla="*/ 17812 w 28575"/>
                <a:gd name="connsiteY1" fmla="*/ 35624 h 28575"/>
                <a:gd name="connsiteX2" fmla="*/ 0 w 28575"/>
                <a:gd name="connsiteY2" fmla="*/ 17812 h 28575"/>
                <a:gd name="connsiteX3" fmla="*/ 17812 w 28575"/>
                <a:gd name="connsiteY3" fmla="*/ 0 h 28575"/>
                <a:gd name="connsiteX4" fmla="*/ 35623 w 28575"/>
                <a:gd name="connsiteY4" fmla="*/ 1781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5623" y="17812"/>
                  </a:moveTo>
                  <a:cubicBezTo>
                    <a:pt x="35623" y="27649"/>
                    <a:pt x="27649" y="35624"/>
                    <a:pt x="17812" y="35624"/>
                  </a:cubicBezTo>
                  <a:cubicBezTo>
                    <a:pt x="7975" y="35624"/>
                    <a:pt x="0" y="27649"/>
                    <a:pt x="0" y="17812"/>
                  </a:cubicBezTo>
                  <a:cubicBezTo>
                    <a:pt x="0" y="7975"/>
                    <a:pt x="7975" y="0"/>
                    <a:pt x="17812" y="0"/>
                  </a:cubicBezTo>
                  <a:cubicBezTo>
                    <a:pt x="27649" y="0"/>
                    <a:pt x="35623" y="7975"/>
                    <a:pt x="35623" y="178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0D381C1B-6AD6-4372-8294-7D6C37B9A1B2}"/>
                </a:ext>
              </a:extLst>
            </p:cNvPr>
            <p:cNvSpPr/>
            <p:nvPr/>
          </p:nvSpPr>
          <p:spPr>
            <a:xfrm>
              <a:off x="6985892" y="3019920"/>
              <a:ext cx="28575" cy="28575"/>
            </a:xfrm>
            <a:custGeom>
              <a:avLst/>
              <a:gdLst>
                <a:gd name="connsiteX0" fmla="*/ 33814 w 28575"/>
                <a:gd name="connsiteY0" fmla="*/ 16907 h 28575"/>
                <a:gd name="connsiteX1" fmla="*/ 16907 w 28575"/>
                <a:gd name="connsiteY1" fmla="*/ 33814 h 28575"/>
                <a:gd name="connsiteX2" fmla="*/ 0 w 28575"/>
                <a:gd name="connsiteY2" fmla="*/ 16907 h 28575"/>
                <a:gd name="connsiteX3" fmla="*/ 16907 w 28575"/>
                <a:gd name="connsiteY3" fmla="*/ 0 h 28575"/>
                <a:gd name="connsiteX4" fmla="*/ 33814 w 28575"/>
                <a:gd name="connsiteY4" fmla="*/ 169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814" y="16907"/>
                  </a:moveTo>
                  <a:cubicBezTo>
                    <a:pt x="33814" y="26244"/>
                    <a:pt x="26244" y="33814"/>
                    <a:pt x="16907" y="33814"/>
                  </a:cubicBezTo>
                  <a:cubicBezTo>
                    <a:pt x="7570" y="33814"/>
                    <a:pt x="0" y="26244"/>
                    <a:pt x="0" y="16907"/>
                  </a:cubicBezTo>
                  <a:cubicBezTo>
                    <a:pt x="0" y="7569"/>
                    <a:pt x="7570" y="0"/>
                    <a:pt x="16907" y="0"/>
                  </a:cubicBezTo>
                  <a:cubicBezTo>
                    <a:pt x="26244" y="0"/>
                    <a:pt x="33814" y="7569"/>
                    <a:pt x="33814" y="169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D1C137AC-58F0-42ED-9E51-E23B6C8C98AC}"/>
                </a:ext>
              </a:extLst>
            </p:cNvPr>
            <p:cNvSpPr/>
            <p:nvPr/>
          </p:nvSpPr>
          <p:spPr>
            <a:xfrm>
              <a:off x="6961899" y="2969238"/>
              <a:ext cx="28575" cy="28575"/>
            </a:xfrm>
            <a:custGeom>
              <a:avLst/>
              <a:gdLst>
                <a:gd name="connsiteX0" fmla="*/ 30194 w 28575"/>
                <a:gd name="connsiteY0" fmla="*/ 15097 h 28575"/>
                <a:gd name="connsiteX1" fmla="*/ 15097 w 28575"/>
                <a:gd name="connsiteY1" fmla="*/ 30194 h 28575"/>
                <a:gd name="connsiteX2" fmla="*/ 0 w 28575"/>
                <a:gd name="connsiteY2" fmla="*/ 15097 h 28575"/>
                <a:gd name="connsiteX3" fmla="*/ 15097 w 28575"/>
                <a:gd name="connsiteY3" fmla="*/ 0 h 28575"/>
                <a:gd name="connsiteX4" fmla="*/ 30194 w 28575"/>
                <a:gd name="connsiteY4" fmla="*/ 1509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0194" y="15097"/>
                  </a:moveTo>
                  <a:cubicBezTo>
                    <a:pt x="30194" y="23435"/>
                    <a:pt x="23435" y="30194"/>
                    <a:pt x="15097" y="30194"/>
                  </a:cubicBezTo>
                  <a:cubicBezTo>
                    <a:pt x="6759" y="30194"/>
                    <a:pt x="0" y="23435"/>
                    <a:pt x="0" y="15097"/>
                  </a:cubicBezTo>
                  <a:cubicBezTo>
                    <a:pt x="0" y="6759"/>
                    <a:pt x="6759" y="0"/>
                    <a:pt x="15097" y="0"/>
                  </a:cubicBezTo>
                  <a:cubicBezTo>
                    <a:pt x="23435" y="0"/>
                    <a:pt x="30194" y="6759"/>
                    <a:pt x="30194" y="15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5A8BFB5C-80B2-4864-BB1B-7262D272B907}"/>
                </a:ext>
              </a:extLst>
            </p:cNvPr>
            <p:cNvSpPr/>
            <p:nvPr/>
          </p:nvSpPr>
          <p:spPr>
            <a:xfrm>
              <a:off x="6933629" y="2918812"/>
              <a:ext cx="28575" cy="28575"/>
            </a:xfrm>
            <a:custGeom>
              <a:avLst/>
              <a:gdLst>
                <a:gd name="connsiteX0" fmla="*/ 29185 w 28575"/>
                <a:gd name="connsiteY0" fmla="*/ 14592 h 28575"/>
                <a:gd name="connsiteX1" fmla="*/ 14592 w 28575"/>
                <a:gd name="connsiteY1" fmla="*/ 29185 h 28575"/>
                <a:gd name="connsiteX2" fmla="*/ 0 w 28575"/>
                <a:gd name="connsiteY2" fmla="*/ 14592 h 28575"/>
                <a:gd name="connsiteX3" fmla="*/ 14592 w 28575"/>
                <a:gd name="connsiteY3" fmla="*/ 0 h 28575"/>
                <a:gd name="connsiteX4" fmla="*/ 29185 w 28575"/>
                <a:gd name="connsiteY4" fmla="*/ 1459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185" y="14592"/>
                  </a:moveTo>
                  <a:cubicBezTo>
                    <a:pt x="29185" y="22651"/>
                    <a:pt x="22651" y="29185"/>
                    <a:pt x="14592" y="29185"/>
                  </a:cubicBezTo>
                  <a:cubicBezTo>
                    <a:pt x="6533" y="29185"/>
                    <a:pt x="0" y="22651"/>
                    <a:pt x="0" y="14592"/>
                  </a:cubicBezTo>
                  <a:cubicBezTo>
                    <a:pt x="0" y="6533"/>
                    <a:pt x="6533" y="0"/>
                    <a:pt x="14592" y="0"/>
                  </a:cubicBezTo>
                  <a:cubicBezTo>
                    <a:pt x="22651" y="0"/>
                    <a:pt x="29185" y="6533"/>
                    <a:pt x="29185" y="145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5706D621-B191-4A89-AC13-E2CC955EDE92}"/>
                </a:ext>
              </a:extLst>
            </p:cNvPr>
            <p:cNvSpPr/>
            <p:nvPr/>
          </p:nvSpPr>
          <p:spPr>
            <a:xfrm>
              <a:off x="6903701" y="2871292"/>
              <a:ext cx="19050" cy="19050"/>
            </a:xfrm>
            <a:custGeom>
              <a:avLst/>
              <a:gdLst>
                <a:gd name="connsiteX0" fmla="*/ 25813 w 19050"/>
                <a:gd name="connsiteY0" fmla="*/ 12906 h 19050"/>
                <a:gd name="connsiteX1" fmla="*/ 12906 w 19050"/>
                <a:gd name="connsiteY1" fmla="*/ 25813 h 19050"/>
                <a:gd name="connsiteX2" fmla="*/ 0 w 19050"/>
                <a:gd name="connsiteY2" fmla="*/ 12906 h 19050"/>
                <a:gd name="connsiteX3" fmla="*/ 12906 w 19050"/>
                <a:gd name="connsiteY3" fmla="*/ 0 h 19050"/>
                <a:gd name="connsiteX4" fmla="*/ 25813 w 19050"/>
                <a:gd name="connsiteY4" fmla="*/ 12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813" y="12906"/>
                  </a:moveTo>
                  <a:cubicBezTo>
                    <a:pt x="25813" y="20034"/>
                    <a:pt x="20034" y="25813"/>
                    <a:pt x="12906" y="25813"/>
                  </a:cubicBezTo>
                  <a:cubicBezTo>
                    <a:pt x="5778" y="25813"/>
                    <a:pt x="0" y="20034"/>
                    <a:pt x="0" y="12906"/>
                  </a:cubicBezTo>
                  <a:cubicBezTo>
                    <a:pt x="0" y="5778"/>
                    <a:pt x="5778" y="0"/>
                    <a:pt x="12906" y="0"/>
                  </a:cubicBezTo>
                  <a:cubicBezTo>
                    <a:pt x="20034" y="0"/>
                    <a:pt x="25813" y="5778"/>
                    <a:pt x="25813" y="12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3688F4E0-784D-49A5-A530-A314A0054B6D}"/>
                </a:ext>
              </a:extLst>
            </p:cNvPr>
            <p:cNvSpPr/>
            <p:nvPr/>
          </p:nvSpPr>
          <p:spPr>
            <a:xfrm>
              <a:off x="6870735" y="2825391"/>
              <a:ext cx="19050" cy="19050"/>
            </a:xfrm>
            <a:custGeom>
              <a:avLst/>
              <a:gdLst>
                <a:gd name="connsiteX0" fmla="*/ 22974 w 19050"/>
                <a:gd name="connsiteY0" fmla="*/ 11487 h 19050"/>
                <a:gd name="connsiteX1" fmla="*/ 11487 w 19050"/>
                <a:gd name="connsiteY1" fmla="*/ 22974 h 19050"/>
                <a:gd name="connsiteX2" fmla="*/ 0 w 19050"/>
                <a:gd name="connsiteY2" fmla="*/ 11487 h 19050"/>
                <a:gd name="connsiteX3" fmla="*/ 11487 w 19050"/>
                <a:gd name="connsiteY3" fmla="*/ 0 h 19050"/>
                <a:gd name="connsiteX4" fmla="*/ 22974 w 19050"/>
                <a:gd name="connsiteY4" fmla="*/ 114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974" y="11487"/>
                  </a:moveTo>
                  <a:cubicBezTo>
                    <a:pt x="22974" y="17831"/>
                    <a:pt x="17831" y="22974"/>
                    <a:pt x="11487" y="22974"/>
                  </a:cubicBezTo>
                  <a:cubicBezTo>
                    <a:pt x="5143" y="22974"/>
                    <a:pt x="0" y="17831"/>
                    <a:pt x="0" y="11487"/>
                  </a:cubicBezTo>
                  <a:cubicBezTo>
                    <a:pt x="0" y="5143"/>
                    <a:pt x="5143" y="0"/>
                    <a:pt x="11487" y="0"/>
                  </a:cubicBezTo>
                  <a:cubicBezTo>
                    <a:pt x="17831" y="0"/>
                    <a:pt x="22974" y="5143"/>
                    <a:pt x="22974" y="11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72B42FDC-5F6B-465F-93B7-B95B929948D9}"/>
                </a:ext>
              </a:extLst>
            </p:cNvPr>
            <p:cNvSpPr/>
            <p:nvPr/>
          </p:nvSpPr>
          <p:spPr>
            <a:xfrm>
              <a:off x="6835511" y="2781910"/>
              <a:ext cx="19050" cy="19050"/>
            </a:xfrm>
            <a:custGeom>
              <a:avLst/>
              <a:gdLst>
                <a:gd name="connsiteX0" fmla="*/ 19374 w 19050"/>
                <a:gd name="connsiteY0" fmla="*/ 9687 h 19050"/>
                <a:gd name="connsiteX1" fmla="*/ 9687 w 19050"/>
                <a:gd name="connsiteY1" fmla="*/ 19374 h 19050"/>
                <a:gd name="connsiteX2" fmla="*/ 0 w 19050"/>
                <a:gd name="connsiteY2" fmla="*/ 9687 h 19050"/>
                <a:gd name="connsiteX3" fmla="*/ 9687 w 19050"/>
                <a:gd name="connsiteY3" fmla="*/ 0 h 19050"/>
                <a:gd name="connsiteX4" fmla="*/ 19374 w 19050"/>
                <a:gd name="connsiteY4" fmla="*/ 96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374" y="9687"/>
                  </a:moveTo>
                  <a:cubicBezTo>
                    <a:pt x="19374" y="15037"/>
                    <a:pt x="15037" y="19374"/>
                    <a:pt x="9687" y="19374"/>
                  </a:cubicBezTo>
                  <a:cubicBezTo>
                    <a:pt x="4337" y="19374"/>
                    <a:pt x="0" y="15037"/>
                    <a:pt x="0" y="9687"/>
                  </a:cubicBezTo>
                  <a:cubicBezTo>
                    <a:pt x="0" y="4337"/>
                    <a:pt x="4337" y="0"/>
                    <a:pt x="9687" y="0"/>
                  </a:cubicBezTo>
                  <a:cubicBezTo>
                    <a:pt x="15037" y="0"/>
                    <a:pt x="19374" y="4337"/>
                    <a:pt x="19374" y="96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BE43C241-2090-4C74-92D1-101B205EFFDD}"/>
                </a:ext>
              </a:extLst>
            </p:cNvPr>
            <p:cNvSpPr/>
            <p:nvPr/>
          </p:nvSpPr>
          <p:spPr>
            <a:xfrm>
              <a:off x="6801907" y="2744762"/>
              <a:ext cx="9525" cy="9525"/>
            </a:xfrm>
            <a:custGeom>
              <a:avLst/>
              <a:gdLst>
                <a:gd name="connsiteX0" fmla="*/ 7487 w 0"/>
                <a:gd name="connsiteY0" fmla="*/ 3743 h 0"/>
                <a:gd name="connsiteX1" fmla="*/ 3743 w 0"/>
                <a:gd name="connsiteY1" fmla="*/ 7487 h 0"/>
                <a:gd name="connsiteX2" fmla="*/ 0 w 0"/>
                <a:gd name="connsiteY2" fmla="*/ 3743 h 0"/>
                <a:gd name="connsiteX3" fmla="*/ 3743 w 0"/>
                <a:gd name="connsiteY3" fmla="*/ 0 h 0"/>
                <a:gd name="connsiteX4" fmla="*/ 7487 w 0"/>
                <a:gd name="connsiteY4" fmla="*/ 374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487" y="3743"/>
                  </a:moveTo>
                  <a:cubicBezTo>
                    <a:pt x="7487" y="5811"/>
                    <a:pt x="5811" y="7487"/>
                    <a:pt x="3743" y="7487"/>
                  </a:cubicBezTo>
                  <a:cubicBezTo>
                    <a:pt x="1676" y="7487"/>
                    <a:pt x="0" y="5811"/>
                    <a:pt x="0" y="3743"/>
                  </a:cubicBezTo>
                  <a:cubicBezTo>
                    <a:pt x="0" y="1676"/>
                    <a:pt x="1676" y="0"/>
                    <a:pt x="3743" y="0"/>
                  </a:cubicBezTo>
                  <a:cubicBezTo>
                    <a:pt x="5811" y="0"/>
                    <a:pt x="7487" y="1676"/>
                    <a:pt x="7487" y="37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7B059B05-0453-4FB5-B109-081A451F1D08}"/>
                </a:ext>
              </a:extLst>
            </p:cNvPr>
            <p:cNvSpPr/>
            <p:nvPr/>
          </p:nvSpPr>
          <p:spPr>
            <a:xfrm>
              <a:off x="6756987" y="2701023"/>
              <a:ext cx="9525" cy="9525"/>
            </a:xfrm>
            <a:custGeom>
              <a:avLst/>
              <a:gdLst>
                <a:gd name="connsiteX0" fmla="*/ 13430 w 9525"/>
                <a:gd name="connsiteY0" fmla="*/ 6715 h 9525"/>
                <a:gd name="connsiteX1" fmla="*/ 6715 w 9525"/>
                <a:gd name="connsiteY1" fmla="*/ 13430 h 9525"/>
                <a:gd name="connsiteX2" fmla="*/ 0 w 9525"/>
                <a:gd name="connsiteY2" fmla="*/ 6715 h 9525"/>
                <a:gd name="connsiteX3" fmla="*/ 6715 w 9525"/>
                <a:gd name="connsiteY3" fmla="*/ 0 h 9525"/>
                <a:gd name="connsiteX4" fmla="*/ 13430 w 9525"/>
                <a:gd name="connsiteY4" fmla="*/ 671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430" y="6715"/>
                  </a:moveTo>
                  <a:cubicBezTo>
                    <a:pt x="13430" y="10424"/>
                    <a:pt x="10424" y="13430"/>
                    <a:pt x="6715" y="13430"/>
                  </a:cubicBezTo>
                  <a:cubicBezTo>
                    <a:pt x="3006" y="13430"/>
                    <a:pt x="0" y="10424"/>
                    <a:pt x="0" y="6715"/>
                  </a:cubicBezTo>
                  <a:cubicBezTo>
                    <a:pt x="0" y="3006"/>
                    <a:pt x="3006" y="0"/>
                    <a:pt x="6715" y="0"/>
                  </a:cubicBezTo>
                  <a:cubicBezTo>
                    <a:pt x="10424" y="0"/>
                    <a:pt x="13430" y="3006"/>
                    <a:pt x="13430" y="6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2B39C96E-EFB6-4466-BFB8-8E23CF246A52}"/>
                </a:ext>
              </a:extLst>
            </p:cNvPr>
            <p:cNvSpPr/>
            <p:nvPr/>
          </p:nvSpPr>
          <p:spPr>
            <a:xfrm>
              <a:off x="6713677" y="2663628"/>
              <a:ext cx="9525" cy="9525"/>
            </a:xfrm>
            <a:custGeom>
              <a:avLst/>
              <a:gdLst>
                <a:gd name="connsiteX0" fmla="*/ 11620 w 9525"/>
                <a:gd name="connsiteY0" fmla="*/ 5810 h 9525"/>
                <a:gd name="connsiteX1" fmla="*/ 5810 w 9525"/>
                <a:gd name="connsiteY1" fmla="*/ 11620 h 9525"/>
                <a:gd name="connsiteX2" fmla="*/ 0 w 9525"/>
                <a:gd name="connsiteY2" fmla="*/ 5810 h 9525"/>
                <a:gd name="connsiteX3" fmla="*/ 5810 w 9525"/>
                <a:gd name="connsiteY3" fmla="*/ 0 h 9525"/>
                <a:gd name="connsiteX4" fmla="*/ 11620 w 9525"/>
                <a:gd name="connsiteY4" fmla="*/ 58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620" y="5810"/>
                  </a:moveTo>
                  <a:cubicBezTo>
                    <a:pt x="11620" y="9019"/>
                    <a:pt x="9019" y="11620"/>
                    <a:pt x="5810" y="11620"/>
                  </a:cubicBezTo>
                  <a:cubicBezTo>
                    <a:pt x="2601" y="11620"/>
                    <a:pt x="0" y="9019"/>
                    <a:pt x="0" y="5810"/>
                  </a:cubicBezTo>
                  <a:cubicBezTo>
                    <a:pt x="0" y="2601"/>
                    <a:pt x="2601" y="0"/>
                    <a:pt x="5810" y="0"/>
                  </a:cubicBezTo>
                  <a:cubicBezTo>
                    <a:pt x="9019" y="0"/>
                    <a:pt x="11620" y="2601"/>
                    <a:pt x="11620" y="5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E73BF0F2-8E21-42F2-B558-4F961628CAD0}"/>
                </a:ext>
              </a:extLst>
            </p:cNvPr>
            <p:cNvSpPr/>
            <p:nvPr/>
          </p:nvSpPr>
          <p:spPr>
            <a:xfrm>
              <a:off x="6668024" y="2628557"/>
              <a:ext cx="9525" cy="9525"/>
            </a:xfrm>
            <a:custGeom>
              <a:avLst/>
              <a:gdLst>
                <a:gd name="connsiteX0" fmla="*/ 10325 w 9525"/>
                <a:gd name="connsiteY0" fmla="*/ 5163 h 9525"/>
                <a:gd name="connsiteX1" fmla="*/ 5163 w 9525"/>
                <a:gd name="connsiteY1" fmla="*/ 10325 h 9525"/>
                <a:gd name="connsiteX2" fmla="*/ 0 w 9525"/>
                <a:gd name="connsiteY2" fmla="*/ 5163 h 9525"/>
                <a:gd name="connsiteX3" fmla="*/ 5163 w 9525"/>
                <a:gd name="connsiteY3" fmla="*/ 0 h 9525"/>
                <a:gd name="connsiteX4" fmla="*/ 10325 w 9525"/>
                <a:gd name="connsiteY4" fmla="*/ 51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325" y="5163"/>
                  </a:moveTo>
                  <a:cubicBezTo>
                    <a:pt x="10325" y="8014"/>
                    <a:pt x="8014" y="10325"/>
                    <a:pt x="5163" y="10325"/>
                  </a:cubicBezTo>
                  <a:cubicBezTo>
                    <a:pt x="2311" y="10325"/>
                    <a:pt x="0" y="8014"/>
                    <a:pt x="0" y="5163"/>
                  </a:cubicBezTo>
                  <a:cubicBezTo>
                    <a:pt x="0" y="2311"/>
                    <a:pt x="2311" y="0"/>
                    <a:pt x="5163" y="0"/>
                  </a:cubicBezTo>
                  <a:cubicBezTo>
                    <a:pt x="8014" y="0"/>
                    <a:pt x="10325" y="2311"/>
                    <a:pt x="10325" y="51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FE68524F-2210-46A9-99F1-876F0EB74793}"/>
                </a:ext>
              </a:extLst>
            </p:cNvPr>
            <p:cNvSpPr/>
            <p:nvPr/>
          </p:nvSpPr>
          <p:spPr>
            <a:xfrm>
              <a:off x="6620123" y="2595934"/>
              <a:ext cx="9525" cy="9525"/>
            </a:xfrm>
            <a:custGeom>
              <a:avLst/>
              <a:gdLst>
                <a:gd name="connsiteX0" fmla="*/ 9544 w 9525"/>
                <a:gd name="connsiteY0" fmla="*/ 4772 h 9525"/>
                <a:gd name="connsiteX1" fmla="*/ 4772 w 9525"/>
                <a:gd name="connsiteY1" fmla="*/ 9544 h 9525"/>
                <a:gd name="connsiteX2" fmla="*/ 0 w 9525"/>
                <a:gd name="connsiteY2" fmla="*/ 4772 h 9525"/>
                <a:gd name="connsiteX3" fmla="*/ 4772 w 9525"/>
                <a:gd name="connsiteY3" fmla="*/ 0 h 9525"/>
                <a:gd name="connsiteX4" fmla="*/ 9544 w 9525"/>
                <a:gd name="connsiteY4" fmla="*/ 47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544" y="4772"/>
                  </a:moveTo>
                  <a:cubicBezTo>
                    <a:pt x="9544" y="7408"/>
                    <a:pt x="7408" y="9544"/>
                    <a:pt x="4772" y="9544"/>
                  </a:cubicBezTo>
                  <a:cubicBezTo>
                    <a:pt x="2137" y="9544"/>
                    <a:pt x="0" y="7408"/>
                    <a:pt x="0" y="4772"/>
                  </a:cubicBezTo>
                  <a:cubicBezTo>
                    <a:pt x="0" y="2137"/>
                    <a:pt x="2136" y="0"/>
                    <a:pt x="4772" y="0"/>
                  </a:cubicBezTo>
                  <a:cubicBezTo>
                    <a:pt x="7407" y="0"/>
                    <a:pt x="9544" y="2137"/>
                    <a:pt x="9544" y="4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B732DACB-5086-4C43-9E17-21833E0DD7C3}"/>
                </a:ext>
              </a:extLst>
            </p:cNvPr>
            <p:cNvSpPr/>
            <p:nvPr/>
          </p:nvSpPr>
          <p:spPr>
            <a:xfrm>
              <a:off x="6570812" y="2566511"/>
              <a:ext cx="9525" cy="9525"/>
            </a:xfrm>
            <a:custGeom>
              <a:avLst/>
              <a:gdLst>
                <a:gd name="connsiteX0" fmla="*/ 7982 w 0"/>
                <a:gd name="connsiteY0" fmla="*/ 3991 h 0"/>
                <a:gd name="connsiteX1" fmla="*/ 3991 w 0"/>
                <a:gd name="connsiteY1" fmla="*/ 7982 h 0"/>
                <a:gd name="connsiteX2" fmla="*/ 0 w 0"/>
                <a:gd name="connsiteY2" fmla="*/ 3991 h 0"/>
                <a:gd name="connsiteX3" fmla="*/ 3991 w 0"/>
                <a:gd name="connsiteY3" fmla="*/ 0 h 0"/>
                <a:gd name="connsiteX4" fmla="*/ 7982 w 0"/>
                <a:gd name="connsiteY4" fmla="*/ 39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982" y="3991"/>
                  </a:moveTo>
                  <a:cubicBezTo>
                    <a:pt x="7982" y="6195"/>
                    <a:pt x="6195" y="7982"/>
                    <a:pt x="3991" y="7982"/>
                  </a:cubicBezTo>
                  <a:cubicBezTo>
                    <a:pt x="1787" y="7982"/>
                    <a:pt x="0" y="6195"/>
                    <a:pt x="0" y="3991"/>
                  </a:cubicBezTo>
                  <a:cubicBezTo>
                    <a:pt x="0" y="1787"/>
                    <a:pt x="1787" y="0"/>
                    <a:pt x="3991" y="0"/>
                  </a:cubicBezTo>
                  <a:cubicBezTo>
                    <a:pt x="6195" y="0"/>
                    <a:pt x="7982" y="1787"/>
                    <a:pt x="7982" y="39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C32DA8CA-37C3-49A5-8911-D7E81B8B0D2D}"/>
                </a:ext>
              </a:extLst>
            </p:cNvPr>
            <p:cNvSpPr/>
            <p:nvPr/>
          </p:nvSpPr>
          <p:spPr>
            <a:xfrm>
              <a:off x="6519710" y="2539832"/>
              <a:ext cx="9525" cy="9525"/>
            </a:xfrm>
            <a:custGeom>
              <a:avLst/>
              <a:gdLst>
                <a:gd name="connsiteX0" fmla="*/ 6725 w 0"/>
                <a:gd name="connsiteY0" fmla="*/ 3362 h 0"/>
                <a:gd name="connsiteX1" fmla="*/ 3362 w 0"/>
                <a:gd name="connsiteY1" fmla="*/ 6725 h 0"/>
                <a:gd name="connsiteX2" fmla="*/ 0 w 0"/>
                <a:gd name="connsiteY2" fmla="*/ 3362 h 0"/>
                <a:gd name="connsiteX3" fmla="*/ 3362 w 0"/>
                <a:gd name="connsiteY3" fmla="*/ 0 h 0"/>
                <a:gd name="connsiteX4" fmla="*/ 6725 w 0"/>
                <a:gd name="connsiteY4" fmla="*/ 33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25" y="3362"/>
                  </a:moveTo>
                  <a:cubicBezTo>
                    <a:pt x="6725" y="5219"/>
                    <a:pt x="5219" y="6725"/>
                    <a:pt x="3362" y="6725"/>
                  </a:cubicBezTo>
                  <a:cubicBezTo>
                    <a:pt x="1505" y="6725"/>
                    <a:pt x="0" y="5219"/>
                    <a:pt x="0" y="3362"/>
                  </a:cubicBezTo>
                  <a:cubicBezTo>
                    <a:pt x="0" y="1505"/>
                    <a:pt x="1506" y="0"/>
                    <a:pt x="3362" y="0"/>
                  </a:cubicBezTo>
                  <a:cubicBezTo>
                    <a:pt x="5219" y="0"/>
                    <a:pt x="6725" y="1505"/>
                    <a:pt x="6725" y="33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D3E008D5-ECE1-4856-9F46-178361CE85F7}"/>
                </a:ext>
              </a:extLst>
            </p:cNvPr>
            <p:cNvSpPr/>
            <p:nvPr/>
          </p:nvSpPr>
          <p:spPr>
            <a:xfrm>
              <a:off x="6467285" y="2516324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1EC07E57-733C-4458-8927-AA25F2A7CACF}"/>
                </a:ext>
              </a:extLst>
            </p:cNvPr>
            <p:cNvSpPr/>
            <p:nvPr/>
          </p:nvSpPr>
          <p:spPr>
            <a:xfrm>
              <a:off x="6413287" y="2495617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A9EB3E15-1541-4C2C-8A73-B0F04727A685}"/>
                </a:ext>
              </a:extLst>
            </p:cNvPr>
            <p:cNvSpPr/>
            <p:nvPr/>
          </p:nvSpPr>
          <p:spPr>
            <a:xfrm>
              <a:off x="6357918" y="2477795"/>
              <a:ext cx="9525" cy="9525"/>
            </a:xfrm>
            <a:custGeom>
              <a:avLst/>
              <a:gdLst>
                <a:gd name="connsiteX0" fmla="*/ 3620 w 0"/>
                <a:gd name="connsiteY0" fmla="*/ 1810 h 0"/>
                <a:gd name="connsiteX1" fmla="*/ 1810 w 0"/>
                <a:gd name="connsiteY1" fmla="*/ 3619 h 0"/>
                <a:gd name="connsiteX2" fmla="*/ 0 w 0"/>
                <a:gd name="connsiteY2" fmla="*/ 1810 h 0"/>
                <a:gd name="connsiteX3" fmla="*/ 1810 w 0"/>
                <a:gd name="connsiteY3" fmla="*/ 0 h 0"/>
                <a:gd name="connsiteX4" fmla="*/ 3620 w 0"/>
                <a:gd name="connsiteY4" fmla="*/ 18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20" y="1810"/>
                  </a:moveTo>
                  <a:cubicBezTo>
                    <a:pt x="3620" y="2809"/>
                    <a:pt x="2809" y="3619"/>
                    <a:pt x="1810" y="3619"/>
                  </a:cubicBezTo>
                  <a:cubicBezTo>
                    <a:pt x="810" y="3619"/>
                    <a:pt x="0" y="2809"/>
                    <a:pt x="0" y="1810"/>
                  </a:cubicBezTo>
                  <a:cubicBezTo>
                    <a:pt x="0" y="810"/>
                    <a:pt x="810" y="0"/>
                    <a:pt x="1810" y="0"/>
                  </a:cubicBezTo>
                  <a:cubicBezTo>
                    <a:pt x="2809" y="0"/>
                    <a:pt x="3620" y="810"/>
                    <a:pt x="3620" y="1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BFF222D9-7262-482B-B15B-F77C528060D4}"/>
                </a:ext>
              </a:extLst>
            </p:cNvPr>
            <p:cNvSpPr/>
            <p:nvPr/>
          </p:nvSpPr>
          <p:spPr>
            <a:xfrm>
              <a:off x="6301607" y="2463194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04849BAB-1F82-45E5-A098-DF66D9BB558E}"/>
                </a:ext>
              </a:extLst>
            </p:cNvPr>
            <p:cNvSpPr/>
            <p:nvPr/>
          </p:nvSpPr>
          <p:spPr>
            <a:xfrm>
              <a:off x="6244676" y="2451954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90C49DFE-59A0-4CC5-A45A-F6573451312B}"/>
                </a:ext>
              </a:extLst>
            </p:cNvPr>
            <p:cNvSpPr/>
            <p:nvPr/>
          </p:nvSpPr>
          <p:spPr>
            <a:xfrm>
              <a:off x="6186916" y="2443772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1" y="2057"/>
                    <a:pt x="0" y="1597"/>
                    <a:pt x="0" y="1029"/>
                  </a:cubicBezTo>
                  <a:cubicBezTo>
                    <a:pt x="0" y="461"/>
                    <a:pt x="461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527E8BA4-7C17-455C-87CE-C1D0A540FB2C}"/>
                </a:ext>
              </a:extLst>
            </p:cNvPr>
            <p:cNvSpPr/>
            <p:nvPr/>
          </p:nvSpPr>
          <p:spPr>
            <a:xfrm>
              <a:off x="6128766" y="2438886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A4AC615D-2762-49E1-A442-A69646F5065C}"/>
                </a:ext>
              </a:extLst>
            </p:cNvPr>
            <p:cNvSpPr/>
            <p:nvPr/>
          </p:nvSpPr>
          <p:spPr>
            <a:xfrm>
              <a:off x="6070549" y="2437476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3C9593B6-9D18-4E9D-8CFE-E1023E006F52}"/>
                </a:ext>
              </a:extLst>
            </p:cNvPr>
            <p:cNvSpPr/>
            <p:nvPr/>
          </p:nvSpPr>
          <p:spPr>
            <a:xfrm>
              <a:off x="6012085" y="2439143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81FD9235-CFED-4F75-A069-A7260290D6C9}"/>
                </a:ext>
              </a:extLst>
            </p:cNvPr>
            <p:cNvSpPr/>
            <p:nvPr/>
          </p:nvSpPr>
          <p:spPr>
            <a:xfrm>
              <a:off x="5896442" y="2453002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3BE896D3-AC08-4414-B0A2-32F1EFF09C6B}"/>
                </a:ext>
              </a:extLst>
            </p:cNvPr>
            <p:cNvSpPr/>
            <p:nvPr/>
          </p:nvSpPr>
          <p:spPr>
            <a:xfrm>
              <a:off x="5336477" y="2748239"/>
              <a:ext cx="9525" cy="9525"/>
            </a:xfrm>
            <a:custGeom>
              <a:avLst/>
              <a:gdLst>
                <a:gd name="connsiteX0" fmla="*/ 533 w 0"/>
                <a:gd name="connsiteY0" fmla="*/ 267 h 0"/>
                <a:gd name="connsiteX1" fmla="*/ 267 w 0"/>
                <a:gd name="connsiteY1" fmla="*/ 533 h 0"/>
                <a:gd name="connsiteX2" fmla="*/ 0 w 0"/>
                <a:gd name="connsiteY2" fmla="*/ 267 h 0"/>
                <a:gd name="connsiteX3" fmla="*/ 267 w 0"/>
                <a:gd name="connsiteY3" fmla="*/ 0 h 0"/>
                <a:gd name="connsiteX4" fmla="*/ 533 w 0"/>
                <a:gd name="connsiteY4" fmla="*/ 2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33" y="267"/>
                  </a:moveTo>
                  <a:cubicBezTo>
                    <a:pt x="533" y="414"/>
                    <a:pt x="414" y="533"/>
                    <a:pt x="267" y="533"/>
                  </a:cubicBezTo>
                  <a:cubicBezTo>
                    <a:pt x="119" y="533"/>
                    <a:pt x="0" y="414"/>
                    <a:pt x="0" y="267"/>
                  </a:cubicBezTo>
                  <a:cubicBezTo>
                    <a:pt x="0" y="119"/>
                    <a:pt x="119" y="0"/>
                    <a:pt x="267" y="0"/>
                  </a:cubicBezTo>
                  <a:cubicBezTo>
                    <a:pt x="414" y="0"/>
                    <a:pt x="533" y="119"/>
                    <a:pt x="533" y="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A8874564-3489-44EC-894B-59EF6A31AC13}"/>
                </a:ext>
              </a:extLst>
            </p:cNvPr>
            <p:cNvSpPr/>
            <p:nvPr/>
          </p:nvSpPr>
          <p:spPr>
            <a:xfrm>
              <a:off x="5296681" y="2791092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4 w 0"/>
                <a:gd name="connsiteY1" fmla="*/ 1029 h 0"/>
                <a:gd name="connsiteX2" fmla="*/ 0 w 0"/>
                <a:gd name="connsiteY2" fmla="*/ 514 h 0"/>
                <a:gd name="connsiteX3" fmla="*/ 514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8"/>
                    <a:pt x="798" y="1029"/>
                    <a:pt x="514" y="1029"/>
                  </a:cubicBezTo>
                  <a:cubicBezTo>
                    <a:pt x="230" y="1029"/>
                    <a:pt x="0" y="798"/>
                    <a:pt x="0" y="514"/>
                  </a:cubicBezTo>
                  <a:cubicBezTo>
                    <a:pt x="0" y="230"/>
                    <a:pt x="230" y="0"/>
                    <a:pt x="514" y="0"/>
                  </a:cubicBezTo>
                  <a:cubicBezTo>
                    <a:pt x="798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EB2054F3-D99D-4E08-AAC9-E61FF8CE49E2}"/>
                </a:ext>
              </a:extLst>
            </p:cNvPr>
            <p:cNvSpPr/>
            <p:nvPr/>
          </p:nvSpPr>
          <p:spPr>
            <a:xfrm>
              <a:off x="5259400" y="2836107"/>
              <a:ext cx="9525" cy="9525"/>
            </a:xfrm>
            <a:custGeom>
              <a:avLst/>
              <a:gdLst>
                <a:gd name="connsiteX0" fmla="*/ 1543 w 0"/>
                <a:gd name="connsiteY0" fmla="*/ 772 h 0"/>
                <a:gd name="connsiteX1" fmla="*/ 772 w 0"/>
                <a:gd name="connsiteY1" fmla="*/ 1543 h 0"/>
                <a:gd name="connsiteX2" fmla="*/ 0 w 0"/>
                <a:gd name="connsiteY2" fmla="*/ 772 h 0"/>
                <a:gd name="connsiteX3" fmla="*/ 772 w 0"/>
                <a:gd name="connsiteY3" fmla="*/ 0 h 0"/>
                <a:gd name="connsiteX4" fmla="*/ 1543 w 0"/>
                <a:gd name="connsiteY4" fmla="*/ 7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2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8"/>
                    <a:pt x="0" y="772"/>
                  </a:cubicBezTo>
                  <a:cubicBezTo>
                    <a:pt x="0" y="345"/>
                    <a:pt x="345" y="0"/>
                    <a:pt x="772" y="0"/>
                  </a:cubicBezTo>
                  <a:cubicBezTo>
                    <a:pt x="1198" y="0"/>
                    <a:pt x="1543" y="345"/>
                    <a:pt x="1543" y="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AF4970D7-4491-4B80-B9E0-059079741597}"/>
                </a:ext>
              </a:extLst>
            </p:cNvPr>
            <p:cNvSpPr/>
            <p:nvPr/>
          </p:nvSpPr>
          <p:spPr>
            <a:xfrm>
              <a:off x="5225663" y="2884084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C5021692-D1A1-447B-9696-E9E0355C69FB}"/>
                </a:ext>
              </a:extLst>
            </p:cNvPr>
            <p:cNvSpPr/>
            <p:nvPr/>
          </p:nvSpPr>
          <p:spPr>
            <a:xfrm>
              <a:off x="5194030" y="2933271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7B9DBBCA-3250-4785-B951-160FF9758505}"/>
                </a:ext>
              </a:extLst>
            </p:cNvPr>
            <p:cNvSpPr/>
            <p:nvPr/>
          </p:nvSpPr>
          <p:spPr>
            <a:xfrm>
              <a:off x="5164112" y="2983049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3ED69653-B4DF-454D-991E-CAE7D48CC62B}"/>
                </a:ext>
              </a:extLst>
            </p:cNvPr>
            <p:cNvSpPr/>
            <p:nvPr/>
          </p:nvSpPr>
          <p:spPr>
            <a:xfrm>
              <a:off x="5139471" y="3036703"/>
              <a:ext cx="9525" cy="9525"/>
            </a:xfrm>
            <a:custGeom>
              <a:avLst/>
              <a:gdLst>
                <a:gd name="connsiteX0" fmla="*/ 257 w 0"/>
                <a:gd name="connsiteY0" fmla="*/ 124 h 0"/>
                <a:gd name="connsiteX1" fmla="*/ 124 w 0"/>
                <a:gd name="connsiteY1" fmla="*/ 257 h 0"/>
                <a:gd name="connsiteX2" fmla="*/ 0 w 0"/>
                <a:gd name="connsiteY2" fmla="*/ 190 h 0"/>
                <a:gd name="connsiteX3" fmla="*/ 124 w 0"/>
                <a:gd name="connsiteY3" fmla="*/ 0 h 0"/>
                <a:gd name="connsiteX4" fmla="*/ 257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24"/>
                  </a:moveTo>
                  <a:cubicBezTo>
                    <a:pt x="257" y="124"/>
                    <a:pt x="200" y="257"/>
                    <a:pt x="124" y="257"/>
                  </a:cubicBezTo>
                  <a:cubicBezTo>
                    <a:pt x="57" y="257"/>
                    <a:pt x="0" y="190"/>
                    <a:pt x="0" y="190"/>
                  </a:cubicBezTo>
                  <a:cubicBezTo>
                    <a:pt x="0" y="57"/>
                    <a:pt x="57" y="0"/>
                    <a:pt x="124" y="0"/>
                  </a:cubicBezTo>
                  <a:cubicBezTo>
                    <a:pt x="200" y="0"/>
                    <a:pt x="257" y="57"/>
                    <a:pt x="257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D8527D89-F81F-4F5E-9A80-41D27AFF3C03}"/>
                </a:ext>
              </a:extLst>
            </p:cNvPr>
            <p:cNvSpPr/>
            <p:nvPr/>
          </p:nvSpPr>
          <p:spPr>
            <a:xfrm>
              <a:off x="5112039" y="3085929"/>
              <a:ext cx="9525" cy="9525"/>
            </a:xfrm>
            <a:custGeom>
              <a:avLst/>
              <a:gdLst>
                <a:gd name="connsiteX0" fmla="*/ 9563 w 9525"/>
                <a:gd name="connsiteY0" fmla="*/ 4782 h 9525"/>
                <a:gd name="connsiteX1" fmla="*/ 4782 w 9525"/>
                <a:gd name="connsiteY1" fmla="*/ 9563 h 9525"/>
                <a:gd name="connsiteX2" fmla="*/ 0 w 9525"/>
                <a:gd name="connsiteY2" fmla="*/ 4782 h 9525"/>
                <a:gd name="connsiteX3" fmla="*/ 4782 w 9525"/>
                <a:gd name="connsiteY3" fmla="*/ 0 h 9525"/>
                <a:gd name="connsiteX4" fmla="*/ 9563 w 9525"/>
                <a:gd name="connsiteY4" fmla="*/ 47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563" y="4782"/>
                  </a:moveTo>
                  <a:cubicBezTo>
                    <a:pt x="9563" y="7422"/>
                    <a:pt x="7422" y="9563"/>
                    <a:pt x="4782" y="9563"/>
                  </a:cubicBezTo>
                  <a:cubicBezTo>
                    <a:pt x="2141" y="9563"/>
                    <a:pt x="0" y="7422"/>
                    <a:pt x="0" y="4782"/>
                  </a:cubicBezTo>
                  <a:cubicBezTo>
                    <a:pt x="0" y="2141"/>
                    <a:pt x="2141" y="0"/>
                    <a:pt x="4782" y="0"/>
                  </a:cubicBezTo>
                  <a:cubicBezTo>
                    <a:pt x="7422" y="0"/>
                    <a:pt x="9563" y="2141"/>
                    <a:pt x="9563" y="47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1EF2581F-BAF1-41CF-897B-036A98B8A8ED}"/>
                </a:ext>
              </a:extLst>
            </p:cNvPr>
            <p:cNvSpPr/>
            <p:nvPr/>
          </p:nvSpPr>
          <p:spPr>
            <a:xfrm>
              <a:off x="5096647" y="3145288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4 w 0"/>
                <a:gd name="connsiteY1" fmla="*/ 1029 h 0"/>
                <a:gd name="connsiteX2" fmla="*/ 0 w 0"/>
                <a:gd name="connsiteY2" fmla="*/ 514 h 0"/>
                <a:gd name="connsiteX3" fmla="*/ 514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8"/>
                    <a:pt x="798" y="1029"/>
                    <a:pt x="514" y="1029"/>
                  </a:cubicBezTo>
                  <a:cubicBezTo>
                    <a:pt x="230" y="1029"/>
                    <a:pt x="0" y="798"/>
                    <a:pt x="0" y="514"/>
                  </a:cubicBezTo>
                  <a:cubicBezTo>
                    <a:pt x="0" y="230"/>
                    <a:pt x="230" y="0"/>
                    <a:pt x="514" y="0"/>
                  </a:cubicBezTo>
                  <a:cubicBezTo>
                    <a:pt x="798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DE7784FD-29FC-4AB8-99D6-2A2BD6EC6E7D}"/>
                </a:ext>
              </a:extLst>
            </p:cNvPr>
            <p:cNvSpPr/>
            <p:nvPr/>
          </p:nvSpPr>
          <p:spPr>
            <a:xfrm>
              <a:off x="5080302" y="3201533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0871D0A7-0CCE-4A5E-A428-181C0F958FAE}"/>
                </a:ext>
              </a:extLst>
            </p:cNvPr>
            <p:cNvSpPr/>
            <p:nvPr/>
          </p:nvSpPr>
          <p:spPr>
            <a:xfrm>
              <a:off x="5060728" y="3252178"/>
              <a:ext cx="9525" cy="9525"/>
            </a:xfrm>
            <a:custGeom>
              <a:avLst/>
              <a:gdLst>
                <a:gd name="connsiteX0" fmla="*/ 13430 w 9525"/>
                <a:gd name="connsiteY0" fmla="*/ 6715 h 9525"/>
                <a:gd name="connsiteX1" fmla="*/ 6715 w 9525"/>
                <a:gd name="connsiteY1" fmla="*/ 13430 h 9525"/>
                <a:gd name="connsiteX2" fmla="*/ 0 w 9525"/>
                <a:gd name="connsiteY2" fmla="*/ 6715 h 9525"/>
                <a:gd name="connsiteX3" fmla="*/ 6715 w 9525"/>
                <a:gd name="connsiteY3" fmla="*/ 0 h 9525"/>
                <a:gd name="connsiteX4" fmla="*/ 13430 w 9525"/>
                <a:gd name="connsiteY4" fmla="*/ 671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430" y="6715"/>
                  </a:moveTo>
                  <a:cubicBezTo>
                    <a:pt x="13430" y="10424"/>
                    <a:pt x="10424" y="13430"/>
                    <a:pt x="6715" y="13430"/>
                  </a:cubicBezTo>
                  <a:cubicBezTo>
                    <a:pt x="3006" y="13430"/>
                    <a:pt x="0" y="10424"/>
                    <a:pt x="0" y="6715"/>
                  </a:cubicBezTo>
                  <a:cubicBezTo>
                    <a:pt x="0" y="3006"/>
                    <a:pt x="3006" y="0"/>
                    <a:pt x="6715" y="0"/>
                  </a:cubicBezTo>
                  <a:cubicBezTo>
                    <a:pt x="10424" y="0"/>
                    <a:pt x="13430" y="3006"/>
                    <a:pt x="13430" y="6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9A5EB65B-22D6-45F8-82CB-71BC9B71A870}"/>
                </a:ext>
              </a:extLst>
            </p:cNvPr>
            <p:cNvSpPr/>
            <p:nvPr/>
          </p:nvSpPr>
          <p:spPr>
            <a:xfrm>
              <a:off x="5054889" y="3313938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2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2"/>
                    <a:pt x="2581" y="5162"/>
                  </a:cubicBezTo>
                  <a:cubicBezTo>
                    <a:pt x="1156" y="5162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0C4FD2A6-CF80-4808-9614-C38F124EBE03}"/>
                </a:ext>
              </a:extLst>
            </p:cNvPr>
            <p:cNvSpPr/>
            <p:nvPr/>
          </p:nvSpPr>
          <p:spPr>
            <a:xfrm>
              <a:off x="5048355" y="3372193"/>
              <a:ext cx="9525" cy="9525"/>
            </a:xfrm>
            <a:custGeom>
              <a:avLst/>
              <a:gdLst>
                <a:gd name="connsiteX0" fmla="*/ 4896 w 0"/>
                <a:gd name="connsiteY0" fmla="*/ 2448 h 0"/>
                <a:gd name="connsiteX1" fmla="*/ 2448 w 0"/>
                <a:gd name="connsiteY1" fmla="*/ 4896 h 0"/>
                <a:gd name="connsiteX2" fmla="*/ 0 w 0"/>
                <a:gd name="connsiteY2" fmla="*/ 2448 h 0"/>
                <a:gd name="connsiteX3" fmla="*/ 2448 w 0"/>
                <a:gd name="connsiteY3" fmla="*/ 0 h 0"/>
                <a:gd name="connsiteX4" fmla="*/ 4896 w 0"/>
                <a:gd name="connsiteY4" fmla="*/ 24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896" y="2448"/>
                  </a:moveTo>
                  <a:cubicBezTo>
                    <a:pt x="4896" y="3800"/>
                    <a:pt x="3800" y="4896"/>
                    <a:pt x="2448" y="4896"/>
                  </a:cubicBezTo>
                  <a:cubicBezTo>
                    <a:pt x="1096" y="4896"/>
                    <a:pt x="0" y="3800"/>
                    <a:pt x="0" y="2448"/>
                  </a:cubicBezTo>
                  <a:cubicBezTo>
                    <a:pt x="0" y="1096"/>
                    <a:pt x="1096" y="0"/>
                    <a:pt x="2448" y="0"/>
                  </a:cubicBezTo>
                  <a:cubicBezTo>
                    <a:pt x="3800" y="0"/>
                    <a:pt x="4896" y="1096"/>
                    <a:pt x="4896" y="2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1A9B88B0-4175-452B-9941-F387763353AC}"/>
                </a:ext>
              </a:extLst>
            </p:cNvPr>
            <p:cNvSpPr/>
            <p:nvPr/>
          </p:nvSpPr>
          <p:spPr>
            <a:xfrm>
              <a:off x="5044497" y="3430076"/>
              <a:ext cx="9525" cy="9525"/>
            </a:xfrm>
            <a:custGeom>
              <a:avLst/>
              <a:gdLst>
                <a:gd name="connsiteX0" fmla="*/ 5925 w 0"/>
                <a:gd name="connsiteY0" fmla="*/ 2962 h 0"/>
                <a:gd name="connsiteX1" fmla="*/ 2962 w 0"/>
                <a:gd name="connsiteY1" fmla="*/ 5925 h 0"/>
                <a:gd name="connsiteX2" fmla="*/ 0 w 0"/>
                <a:gd name="connsiteY2" fmla="*/ 2962 h 0"/>
                <a:gd name="connsiteX3" fmla="*/ 2962 w 0"/>
                <a:gd name="connsiteY3" fmla="*/ 0 h 0"/>
                <a:gd name="connsiteX4" fmla="*/ 5925 w 0"/>
                <a:gd name="connsiteY4" fmla="*/ 29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25" y="2962"/>
                  </a:moveTo>
                  <a:cubicBezTo>
                    <a:pt x="5925" y="4598"/>
                    <a:pt x="4598" y="5925"/>
                    <a:pt x="2962" y="5925"/>
                  </a:cubicBezTo>
                  <a:cubicBezTo>
                    <a:pt x="1326" y="5925"/>
                    <a:pt x="0" y="4598"/>
                    <a:pt x="0" y="2962"/>
                  </a:cubicBezTo>
                  <a:cubicBezTo>
                    <a:pt x="0" y="1326"/>
                    <a:pt x="1326" y="0"/>
                    <a:pt x="2962" y="0"/>
                  </a:cubicBezTo>
                  <a:cubicBezTo>
                    <a:pt x="4598" y="0"/>
                    <a:pt x="5925" y="1326"/>
                    <a:pt x="5925" y="2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0F4BF0E5-D3C4-46D2-A3F9-E4BD93778440}"/>
                </a:ext>
              </a:extLst>
            </p:cNvPr>
            <p:cNvSpPr/>
            <p:nvPr/>
          </p:nvSpPr>
          <p:spPr>
            <a:xfrm>
              <a:off x="5043192" y="3487255"/>
              <a:ext cx="9525" cy="9525"/>
            </a:xfrm>
            <a:custGeom>
              <a:avLst/>
              <a:gdLst>
                <a:gd name="connsiteX0" fmla="*/ 8534 w 0"/>
                <a:gd name="connsiteY0" fmla="*/ 4267 h 0"/>
                <a:gd name="connsiteX1" fmla="*/ 4267 w 0"/>
                <a:gd name="connsiteY1" fmla="*/ 8534 h 0"/>
                <a:gd name="connsiteX2" fmla="*/ 0 w 0"/>
                <a:gd name="connsiteY2" fmla="*/ 4267 h 0"/>
                <a:gd name="connsiteX3" fmla="*/ 4267 w 0"/>
                <a:gd name="connsiteY3" fmla="*/ 0 h 0"/>
                <a:gd name="connsiteX4" fmla="*/ 8534 w 0"/>
                <a:gd name="connsiteY4" fmla="*/ 42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34" y="4267"/>
                  </a:moveTo>
                  <a:cubicBezTo>
                    <a:pt x="8534" y="6624"/>
                    <a:pt x="6624" y="8534"/>
                    <a:pt x="4267" y="8534"/>
                  </a:cubicBezTo>
                  <a:cubicBezTo>
                    <a:pt x="1910" y="8534"/>
                    <a:pt x="0" y="6624"/>
                    <a:pt x="0" y="4267"/>
                  </a:cubicBezTo>
                  <a:cubicBezTo>
                    <a:pt x="0" y="1910"/>
                    <a:pt x="1910" y="0"/>
                    <a:pt x="4267" y="0"/>
                  </a:cubicBezTo>
                  <a:cubicBezTo>
                    <a:pt x="6624" y="0"/>
                    <a:pt x="8534" y="1910"/>
                    <a:pt x="8534" y="4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BB4A7CF0-9A8E-401E-8DAC-6DB0D4E346C8}"/>
                </a:ext>
              </a:extLst>
            </p:cNvPr>
            <p:cNvSpPr/>
            <p:nvPr/>
          </p:nvSpPr>
          <p:spPr>
            <a:xfrm>
              <a:off x="5043821" y="3542948"/>
              <a:ext cx="9525" cy="9525"/>
            </a:xfrm>
            <a:custGeom>
              <a:avLst/>
              <a:gdLst>
                <a:gd name="connsiteX0" fmla="*/ 13945 w 9525"/>
                <a:gd name="connsiteY0" fmla="*/ 6972 h 9525"/>
                <a:gd name="connsiteX1" fmla="*/ 6972 w 9525"/>
                <a:gd name="connsiteY1" fmla="*/ 13945 h 9525"/>
                <a:gd name="connsiteX2" fmla="*/ 0 w 9525"/>
                <a:gd name="connsiteY2" fmla="*/ 6972 h 9525"/>
                <a:gd name="connsiteX3" fmla="*/ 6972 w 9525"/>
                <a:gd name="connsiteY3" fmla="*/ 0 h 9525"/>
                <a:gd name="connsiteX4" fmla="*/ 13945 w 9525"/>
                <a:gd name="connsiteY4" fmla="*/ 69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945" y="6972"/>
                  </a:moveTo>
                  <a:cubicBezTo>
                    <a:pt x="13945" y="10823"/>
                    <a:pt x="10823" y="13945"/>
                    <a:pt x="6972" y="13945"/>
                  </a:cubicBezTo>
                  <a:cubicBezTo>
                    <a:pt x="3122" y="13945"/>
                    <a:pt x="0" y="10823"/>
                    <a:pt x="0" y="6972"/>
                  </a:cubicBezTo>
                  <a:cubicBezTo>
                    <a:pt x="0" y="3122"/>
                    <a:pt x="3122" y="0"/>
                    <a:pt x="6972" y="0"/>
                  </a:cubicBezTo>
                  <a:cubicBezTo>
                    <a:pt x="10823" y="0"/>
                    <a:pt x="13945" y="3122"/>
                    <a:pt x="13945" y="6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559638C9-62B9-4A01-99CC-B974B4132B8E}"/>
                </a:ext>
              </a:extLst>
            </p:cNvPr>
            <p:cNvSpPr/>
            <p:nvPr/>
          </p:nvSpPr>
          <p:spPr>
            <a:xfrm>
              <a:off x="5049212" y="3599774"/>
              <a:ext cx="9525" cy="9525"/>
            </a:xfrm>
            <a:custGeom>
              <a:avLst/>
              <a:gdLst>
                <a:gd name="connsiteX0" fmla="*/ 16516 w 9525"/>
                <a:gd name="connsiteY0" fmla="*/ 8258 h 9525"/>
                <a:gd name="connsiteX1" fmla="*/ 8258 w 9525"/>
                <a:gd name="connsiteY1" fmla="*/ 16516 h 9525"/>
                <a:gd name="connsiteX2" fmla="*/ 0 w 9525"/>
                <a:gd name="connsiteY2" fmla="*/ 8258 h 9525"/>
                <a:gd name="connsiteX3" fmla="*/ 8258 w 9525"/>
                <a:gd name="connsiteY3" fmla="*/ 0 h 9525"/>
                <a:gd name="connsiteX4" fmla="*/ 16516 w 9525"/>
                <a:gd name="connsiteY4" fmla="*/ 82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516" y="8258"/>
                  </a:moveTo>
                  <a:cubicBezTo>
                    <a:pt x="16516" y="12819"/>
                    <a:pt x="12819" y="16516"/>
                    <a:pt x="8258" y="16516"/>
                  </a:cubicBezTo>
                  <a:cubicBezTo>
                    <a:pt x="3697" y="16516"/>
                    <a:pt x="0" y="12819"/>
                    <a:pt x="0" y="8258"/>
                  </a:cubicBezTo>
                  <a:cubicBezTo>
                    <a:pt x="0" y="3697"/>
                    <a:pt x="3697" y="0"/>
                    <a:pt x="8258" y="0"/>
                  </a:cubicBezTo>
                  <a:cubicBezTo>
                    <a:pt x="12819" y="0"/>
                    <a:pt x="16516" y="3697"/>
                    <a:pt x="16516" y="8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EA0D4DD8-511F-40C7-8895-AEBE721B9F7E}"/>
                </a:ext>
              </a:extLst>
            </p:cNvPr>
            <p:cNvSpPr/>
            <p:nvPr/>
          </p:nvSpPr>
          <p:spPr>
            <a:xfrm>
              <a:off x="5054146" y="3652371"/>
              <a:ext cx="19050" cy="19050"/>
            </a:xfrm>
            <a:custGeom>
              <a:avLst/>
              <a:gdLst>
                <a:gd name="connsiteX0" fmla="*/ 26594 w 19050"/>
                <a:gd name="connsiteY0" fmla="*/ 13297 h 19050"/>
                <a:gd name="connsiteX1" fmla="*/ 13297 w 19050"/>
                <a:gd name="connsiteY1" fmla="*/ 26594 h 19050"/>
                <a:gd name="connsiteX2" fmla="*/ 0 w 19050"/>
                <a:gd name="connsiteY2" fmla="*/ 13297 h 19050"/>
                <a:gd name="connsiteX3" fmla="*/ 13297 w 19050"/>
                <a:gd name="connsiteY3" fmla="*/ 0 h 19050"/>
                <a:gd name="connsiteX4" fmla="*/ 26594 w 19050"/>
                <a:gd name="connsiteY4" fmla="*/ 132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594" y="13297"/>
                  </a:moveTo>
                  <a:cubicBezTo>
                    <a:pt x="26594" y="20641"/>
                    <a:pt x="20641" y="26594"/>
                    <a:pt x="13297" y="26594"/>
                  </a:cubicBezTo>
                  <a:cubicBezTo>
                    <a:pt x="5953" y="26594"/>
                    <a:pt x="0" y="20640"/>
                    <a:pt x="0" y="13297"/>
                  </a:cubicBezTo>
                  <a:cubicBezTo>
                    <a:pt x="0" y="5953"/>
                    <a:pt x="5953" y="0"/>
                    <a:pt x="13297" y="0"/>
                  </a:cubicBezTo>
                  <a:cubicBezTo>
                    <a:pt x="20641" y="0"/>
                    <a:pt x="26594" y="5953"/>
                    <a:pt x="26594" y="132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D1F708CA-8705-4C62-AEEA-D6B735A484CA}"/>
                </a:ext>
              </a:extLst>
            </p:cNvPr>
            <p:cNvSpPr/>
            <p:nvPr/>
          </p:nvSpPr>
          <p:spPr>
            <a:xfrm>
              <a:off x="5072167" y="3714112"/>
              <a:ext cx="9525" cy="9525"/>
            </a:xfrm>
            <a:custGeom>
              <a:avLst/>
              <a:gdLst>
                <a:gd name="connsiteX0" fmla="*/ 17050 w 9525"/>
                <a:gd name="connsiteY0" fmla="*/ 8525 h 9525"/>
                <a:gd name="connsiteX1" fmla="*/ 8525 w 9525"/>
                <a:gd name="connsiteY1" fmla="*/ 17050 h 9525"/>
                <a:gd name="connsiteX2" fmla="*/ 0 w 9525"/>
                <a:gd name="connsiteY2" fmla="*/ 8525 h 9525"/>
                <a:gd name="connsiteX3" fmla="*/ 8525 w 9525"/>
                <a:gd name="connsiteY3" fmla="*/ 0 h 9525"/>
                <a:gd name="connsiteX4" fmla="*/ 17050 w 9525"/>
                <a:gd name="connsiteY4" fmla="*/ 85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050" y="8525"/>
                  </a:moveTo>
                  <a:cubicBezTo>
                    <a:pt x="17050" y="13233"/>
                    <a:pt x="13233" y="17050"/>
                    <a:pt x="8525" y="17050"/>
                  </a:cubicBezTo>
                  <a:cubicBezTo>
                    <a:pt x="3817" y="17050"/>
                    <a:pt x="0" y="13233"/>
                    <a:pt x="0" y="8525"/>
                  </a:cubicBezTo>
                  <a:cubicBezTo>
                    <a:pt x="0" y="3817"/>
                    <a:pt x="3817" y="0"/>
                    <a:pt x="8525" y="0"/>
                  </a:cubicBezTo>
                  <a:cubicBezTo>
                    <a:pt x="13233" y="0"/>
                    <a:pt x="17050" y="3817"/>
                    <a:pt x="17050" y="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37CA8FF9-DAD3-4B19-B2C1-367A84151101}"/>
                </a:ext>
              </a:extLst>
            </p:cNvPr>
            <p:cNvSpPr/>
            <p:nvPr/>
          </p:nvSpPr>
          <p:spPr>
            <a:xfrm>
              <a:off x="5086702" y="3768309"/>
              <a:ext cx="19050" cy="19050"/>
            </a:xfrm>
            <a:custGeom>
              <a:avLst/>
              <a:gdLst>
                <a:gd name="connsiteX0" fmla="*/ 20917 w 19050"/>
                <a:gd name="connsiteY0" fmla="*/ 10458 h 19050"/>
                <a:gd name="connsiteX1" fmla="*/ 10458 w 19050"/>
                <a:gd name="connsiteY1" fmla="*/ 20917 h 19050"/>
                <a:gd name="connsiteX2" fmla="*/ 0 w 19050"/>
                <a:gd name="connsiteY2" fmla="*/ 10458 h 19050"/>
                <a:gd name="connsiteX3" fmla="*/ 10458 w 19050"/>
                <a:gd name="connsiteY3" fmla="*/ 0 h 19050"/>
                <a:gd name="connsiteX4" fmla="*/ 20917 w 19050"/>
                <a:gd name="connsiteY4" fmla="*/ 1045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917" y="10458"/>
                  </a:moveTo>
                  <a:cubicBezTo>
                    <a:pt x="20917" y="16234"/>
                    <a:pt x="16234" y="20917"/>
                    <a:pt x="10458" y="20917"/>
                  </a:cubicBezTo>
                  <a:cubicBezTo>
                    <a:pt x="4682" y="20917"/>
                    <a:pt x="0" y="16234"/>
                    <a:pt x="0" y="10458"/>
                  </a:cubicBezTo>
                  <a:cubicBezTo>
                    <a:pt x="0" y="4682"/>
                    <a:pt x="4682" y="0"/>
                    <a:pt x="10458" y="0"/>
                  </a:cubicBezTo>
                  <a:cubicBezTo>
                    <a:pt x="16234" y="0"/>
                    <a:pt x="20917" y="4682"/>
                    <a:pt x="20917" y="104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1BEFA5A1-0C4F-43F4-959F-E7DD58C11609}"/>
                </a:ext>
              </a:extLst>
            </p:cNvPr>
            <p:cNvSpPr/>
            <p:nvPr/>
          </p:nvSpPr>
          <p:spPr>
            <a:xfrm>
              <a:off x="5102238" y="3819268"/>
              <a:ext cx="28575" cy="28575"/>
            </a:xfrm>
            <a:custGeom>
              <a:avLst/>
              <a:gdLst>
                <a:gd name="connsiteX0" fmla="*/ 29166 w 28575"/>
                <a:gd name="connsiteY0" fmla="*/ 14583 h 28575"/>
                <a:gd name="connsiteX1" fmla="*/ 14583 w 28575"/>
                <a:gd name="connsiteY1" fmla="*/ 29166 h 28575"/>
                <a:gd name="connsiteX2" fmla="*/ 0 w 28575"/>
                <a:gd name="connsiteY2" fmla="*/ 14583 h 28575"/>
                <a:gd name="connsiteX3" fmla="*/ 14583 w 28575"/>
                <a:gd name="connsiteY3" fmla="*/ 0 h 28575"/>
                <a:gd name="connsiteX4" fmla="*/ 29166 w 28575"/>
                <a:gd name="connsiteY4" fmla="*/ 1458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166" y="14583"/>
                  </a:moveTo>
                  <a:cubicBezTo>
                    <a:pt x="29166" y="22637"/>
                    <a:pt x="22637" y="29166"/>
                    <a:pt x="14583" y="29166"/>
                  </a:cubicBezTo>
                  <a:cubicBezTo>
                    <a:pt x="6529" y="29166"/>
                    <a:pt x="0" y="22637"/>
                    <a:pt x="0" y="14583"/>
                  </a:cubicBezTo>
                  <a:cubicBezTo>
                    <a:pt x="0" y="6529"/>
                    <a:pt x="6529" y="0"/>
                    <a:pt x="14583" y="0"/>
                  </a:cubicBezTo>
                  <a:cubicBezTo>
                    <a:pt x="22637" y="0"/>
                    <a:pt x="29166" y="6529"/>
                    <a:pt x="29166" y="145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BB75BA5D-921A-4382-A6CD-A59E16E7C4CA}"/>
                </a:ext>
              </a:extLst>
            </p:cNvPr>
            <p:cNvSpPr/>
            <p:nvPr/>
          </p:nvSpPr>
          <p:spPr>
            <a:xfrm>
              <a:off x="5128231" y="3876361"/>
              <a:ext cx="19050" cy="19050"/>
            </a:xfrm>
            <a:custGeom>
              <a:avLst/>
              <a:gdLst>
                <a:gd name="connsiteX0" fmla="*/ 22727 w 19050"/>
                <a:gd name="connsiteY0" fmla="*/ 11363 h 19050"/>
                <a:gd name="connsiteX1" fmla="*/ 11363 w 19050"/>
                <a:gd name="connsiteY1" fmla="*/ 22727 h 19050"/>
                <a:gd name="connsiteX2" fmla="*/ 0 w 19050"/>
                <a:gd name="connsiteY2" fmla="*/ 11363 h 19050"/>
                <a:gd name="connsiteX3" fmla="*/ 11363 w 19050"/>
                <a:gd name="connsiteY3" fmla="*/ 0 h 19050"/>
                <a:gd name="connsiteX4" fmla="*/ 22727 w 19050"/>
                <a:gd name="connsiteY4" fmla="*/ 1136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727" y="11363"/>
                  </a:moveTo>
                  <a:cubicBezTo>
                    <a:pt x="22727" y="17639"/>
                    <a:pt x="17639" y="22727"/>
                    <a:pt x="11363" y="22727"/>
                  </a:cubicBezTo>
                  <a:cubicBezTo>
                    <a:pt x="5088" y="22727"/>
                    <a:pt x="0" y="17639"/>
                    <a:pt x="0" y="11363"/>
                  </a:cubicBezTo>
                  <a:cubicBezTo>
                    <a:pt x="0" y="5088"/>
                    <a:pt x="5088" y="0"/>
                    <a:pt x="11363" y="0"/>
                  </a:cubicBezTo>
                  <a:cubicBezTo>
                    <a:pt x="17639" y="0"/>
                    <a:pt x="22727" y="5088"/>
                    <a:pt x="22727" y="11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ECB556E5-78E8-4251-96AA-F619943341E7}"/>
                </a:ext>
              </a:extLst>
            </p:cNvPr>
            <p:cNvSpPr/>
            <p:nvPr/>
          </p:nvSpPr>
          <p:spPr>
            <a:xfrm>
              <a:off x="5150034" y="3924852"/>
              <a:ext cx="28575" cy="28575"/>
            </a:xfrm>
            <a:custGeom>
              <a:avLst/>
              <a:gdLst>
                <a:gd name="connsiteX0" fmla="*/ 30728 w 28575"/>
                <a:gd name="connsiteY0" fmla="*/ 15364 h 28575"/>
                <a:gd name="connsiteX1" fmla="*/ 15364 w 28575"/>
                <a:gd name="connsiteY1" fmla="*/ 30728 h 28575"/>
                <a:gd name="connsiteX2" fmla="*/ 0 w 28575"/>
                <a:gd name="connsiteY2" fmla="*/ 15364 h 28575"/>
                <a:gd name="connsiteX3" fmla="*/ 15364 w 28575"/>
                <a:gd name="connsiteY3" fmla="*/ 0 h 28575"/>
                <a:gd name="connsiteX4" fmla="*/ 30728 w 28575"/>
                <a:gd name="connsiteY4" fmla="*/ 1536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0728" y="15364"/>
                  </a:moveTo>
                  <a:cubicBezTo>
                    <a:pt x="30728" y="23849"/>
                    <a:pt x="23849" y="30728"/>
                    <a:pt x="15364" y="30728"/>
                  </a:cubicBezTo>
                  <a:cubicBezTo>
                    <a:pt x="6879" y="30728"/>
                    <a:pt x="0" y="23849"/>
                    <a:pt x="0" y="15364"/>
                  </a:cubicBezTo>
                  <a:cubicBezTo>
                    <a:pt x="0" y="6879"/>
                    <a:pt x="6879" y="0"/>
                    <a:pt x="15364" y="0"/>
                  </a:cubicBezTo>
                  <a:cubicBezTo>
                    <a:pt x="23849" y="0"/>
                    <a:pt x="30728" y="6879"/>
                    <a:pt x="30728" y="15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B5B7934E-5046-4D13-8448-816A5FC7A0F4}"/>
                </a:ext>
              </a:extLst>
            </p:cNvPr>
            <p:cNvSpPr/>
            <p:nvPr/>
          </p:nvSpPr>
          <p:spPr>
            <a:xfrm>
              <a:off x="5175056" y="3972039"/>
              <a:ext cx="38100" cy="38100"/>
            </a:xfrm>
            <a:custGeom>
              <a:avLst/>
              <a:gdLst>
                <a:gd name="connsiteX0" fmla="*/ 38214 w 38100"/>
                <a:gd name="connsiteY0" fmla="*/ 19107 h 38100"/>
                <a:gd name="connsiteX1" fmla="*/ 19107 w 38100"/>
                <a:gd name="connsiteY1" fmla="*/ 38214 h 38100"/>
                <a:gd name="connsiteX2" fmla="*/ 0 w 38100"/>
                <a:gd name="connsiteY2" fmla="*/ 19107 h 38100"/>
                <a:gd name="connsiteX3" fmla="*/ 19107 w 38100"/>
                <a:gd name="connsiteY3" fmla="*/ 0 h 38100"/>
                <a:gd name="connsiteX4" fmla="*/ 38214 w 38100"/>
                <a:gd name="connsiteY4" fmla="*/ 191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214" y="19107"/>
                  </a:moveTo>
                  <a:cubicBezTo>
                    <a:pt x="38214" y="29660"/>
                    <a:pt x="29660" y="38214"/>
                    <a:pt x="19107" y="38214"/>
                  </a:cubicBezTo>
                  <a:cubicBezTo>
                    <a:pt x="8555" y="38214"/>
                    <a:pt x="0" y="29660"/>
                    <a:pt x="0" y="19107"/>
                  </a:cubicBezTo>
                  <a:cubicBezTo>
                    <a:pt x="0" y="8555"/>
                    <a:pt x="8555" y="0"/>
                    <a:pt x="19107" y="0"/>
                  </a:cubicBezTo>
                  <a:cubicBezTo>
                    <a:pt x="29660" y="0"/>
                    <a:pt x="38214" y="8555"/>
                    <a:pt x="38214" y="19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875ECC6A-7BE4-432E-8694-807D14861870}"/>
                </a:ext>
              </a:extLst>
            </p:cNvPr>
            <p:cNvSpPr/>
            <p:nvPr/>
          </p:nvSpPr>
          <p:spPr>
            <a:xfrm>
              <a:off x="5205136" y="4019712"/>
              <a:ext cx="38100" cy="38100"/>
            </a:xfrm>
            <a:custGeom>
              <a:avLst/>
              <a:gdLst>
                <a:gd name="connsiteX0" fmla="*/ 41300 w 38100"/>
                <a:gd name="connsiteY0" fmla="*/ 20650 h 38100"/>
                <a:gd name="connsiteX1" fmla="*/ 20650 w 38100"/>
                <a:gd name="connsiteY1" fmla="*/ 41300 h 38100"/>
                <a:gd name="connsiteX2" fmla="*/ 0 w 38100"/>
                <a:gd name="connsiteY2" fmla="*/ 20650 h 38100"/>
                <a:gd name="connsiteX3" fmla="*/ 20650 w 38100"/>
                <a:gd name="connsiteY3" fmla="*/ 0 h 38100"/>
                <a:gd name="connsiteX4" fmla="*/ 41300 w 38100"/>
                <a:gd name="connsiteY4" fmla="*/ 206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300" y="20650"/>
                  </a:moveTo>
                  <a:cubicBezTo>
                    <a:pt x="41300" y="32055"/>
                    <a:pt x="32055" y="41300"/>
                    <a:pt x="20650" y="41300"/>
                  </a:cubicBezTo>
                  <a:cubicBezTo>
                    <a:pt x="9245" y="41300"/>
                    <a:pt x="0" y="32055"/>
                    <a:pt x="0" y="20650"/>
                  </a:cubicBezTo>
                  <a:cubicBezTo>
                    <a:pt x="0" y="9245"/>
                    <a:pt x="9245" y="0"/>
                    <a:pt x="20650" y="0"/>
                  </a:cubicBezTo>
                  <a:cubicBezTo>
                    <a:pt x="32055" y="0"/>
                    <a:pt x="41300" y="9245"/>
                    <a:pt x="41300" y="206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739DA8B8-8CCF-40FF-A0DB-3454D1C4C1DE}"/>
                </a:ext>
              </a:extLst>
            </p:cNvPr>
            <p:cNvSpPr/>
            <p:nvPr/>
          </p:nvSpPr>
          <p:spPr>
            <a:xfrm>
              <a:off x="5237321" y="4064822"/>
              <a:ext cx="38100" cy="38100"/>
            </a:xfrm>
            <a:custGeom>
              <a:avLst/>
              <a:gdLst>
                <a:gd name="connsiteX0" fmla="*/ 45701 w 38100"/>
                <a:gd name="connsiteY0" fmla="*/ 22850 h 38100"/>
                <a:gd name="connsiteX1" fmla="*/ 22850 w 38100"/>
                <a:gd name="connsiteY1" fmla="*/ 45701 h 38100"/>
                <a:gd name="connsiteX2" fmla="*/ 0 w 38100"/>
                <a:gd name="connsiteY2" fmla="*/ 22850 h 38100"/>
                <a:gd name="connsiteX3" fmla="*/ 22850 w 38100"/>
                <a:gd name="connsiteY3" fmla="*/ 0 h 38100"/>
                <a:gd name="connsiteX4" fmla="*/ 45701 w 38100"/>
                <a:gd name="connsiteY4" fmla="*/ 228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5701" y="22850"/>
                  </a:moveTo>
                  <a:cubicBezTo>
                    <a:pt x="45701" y="35470"/>
                    <a:pt x="35470" y="45701"/>
                    <a:pt x="22850" y="45701"/>
                  </a:cubicBezTo>
                  <a:cubicBezTo>
                    <a:pt x="10231" y="45701"/>
                    <a:pt x="0" y="35470"/>
                    <a:pt x="0" y="22850"/>
                  </a:cubicBezTo>
                  <a:cubicBezTo>
                    <a:pt x="0" y="10230"/>
                    <a:pt x="10231" y="0"/>
                    <a:pt x="22850" y="0"/>
                  </a:cubicBezTo>
                  <a:cubicBezTo>
                    <a:pt x="35470" y="0"/>
                    <a:pt x="45701" y="10230"/>
                    <a:pt x="45701" y="228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26720991-9AA9-4DEE-8DE6-21247CEC2DDE}"/>
                </a:ext>
              </a:extLst>
            </p:cNvPr>
            <p:cNvSpPr/>
            <p:nvPr/>
          </p:nvSpPr>
          <p:spPr>
            <a:xfrm>
              <a:off x="5275116" y="4110885"/>
              <a:ext cx="38100" cy="38100"/>
            </a:xfrm>
            <a:custGeom>
              <a:avLst/>
              <a:gdLst>
                <a:gd name="connsiteX0" fmla="*/ 44139 w 38100"/>
                <a:gd name="connsiteY0" fmla="*/ 22069 h 38100"/>
                <a:gd name="connsiteX1" fmla="*/ 22069 w 38100"/>
                <a:gd name="connsiteY1" fmla="*/ 44139 h 38100"/>
                <a:gd name="connsiteX2" fmla="*/ 0 w 38100"/>
                <a:gd name="connsiteY2" fmla="*/ 22069 h 38100"/>
                <a:gd name="connsiteX3" fmla="*/ 22069 w 38100"/>
                <a:gd name="connsiteY3" fmla="*/ 0 h 38100"/>
                <a:gd name="connsiteX4" fmla="*/ 44139 w 38100"/>
                <a:gd name="connsiteY4" fmla="*/ 2206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4139" y="22069"/>
                  </a:moveTo>
                  <a:cubicBezTo>
                    <a:pt x="44139" y="34258"/>
                    <a:pt x="34258" y="44139"/>
                    <a:pt x="22069" y="44139"/>
                  </a:cubicBezTo>
                  <a:cubicBezTo>
                    <a:pt x="9881" y="44139"/>
                    <a:pt x="0" y="34258"/>
                    <a:pt x="0" y="22069"/>
                  </a:cubicBezTo>
                  <a:cubicBezTo>
                    <a:pt x="0" y="9881"/>
                    <a:pt x="9881" y="0"/>
                    <a:pt x="22069" y="0"/>
                  </a:cubicBezTo>
                  <a:cubicBezTo>
                    <a:pt x="34258" y="0"/>
                    <a:pt x="44139" y="9881"/>
                    <a:pt x="44139" y="22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978BB2A5-AFA3-42BC-A29F-247F3271DA97}"/>
                </a:ext>
              </a:extLst>
            </p:cNvPr>
            <p:cNvSpPr/>
            <p:nvPr/>
          </p:nvSpPr>
          <p:spPr>
            <a:xfrm>
              <a:off x="5315312" y="4154615"/>
              <a:ext cx="38100" cy="38100"/>
            </a:xfrm>
            <a:custGeom>
              <a:avLst/>
              <a:gdLst>
                <a:gd name="connsiteX0" fmla="*/ 42863 w 38100"/>
                <a:gd name="connsiteY0" fmla="*/ 21431 h 38100"/>
                <a:gd name="connsiteX1" fmla="*/ 21431 w 38100"/>
                <a:gd name="connsiteY1" fmla="*/ 42862 h 38100"/>
                <a:gd name="connsiteX2" fmla="*/ 0 w 38100"/>
                <a:gd name="connsiteY2" fmla="*/ 21431 h 38100"/>
                <a:gd name="connsiteX3" fmla="*/ 21431 w 38100"/>
                <a:gd name="connsiteY3" fmla="*/ 0 h 38100"/>
                <a:gd name="connsiteX4" fmla="*/ 42863 w 38100"/>
                <a:gd name="connsiteY4" fmla="*/ 2143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863" y="21431"/>
                  </a:moveTo>
                  <a:cubicBezTo>
                    <a:pt x="42863" y="33267"/>
                    <a:pt x="33267" y="42862"/>
                    <a:pt x="21431" y="42862"/>
                  </a:cubicBezTo>
                  <a:cubicBezTo>
                    <a:pt x="9595" y="42862"/>
                    <a:pt x="0" y="33267"/>
                    <a:pt x="0" y="21431"/>
                  </a:cubicBezTo>
                  <a:cubicBezTo>
                    <a:pt x="0" y="9595"/>
                    <a:pt x="9595" y="0"/>
                    <a:pt x="21431" y="0"/>
                  </a:cubicBezTo>
                  <a:cubicBezTo>
                    <a:pt x="33267" y="0"/>
                    <a:pt x="42863" y="9595"/>
                    <a:pt x="42863" y="214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D469F9BC-EB3B-4A17-9F5D-AD2F7C7E67AA}"/>
                </a:ext>
              </a:extLst>
            </p:cNvPr>
            <p:cNvSpPr/>
            <p:nvPr/>
          </p:nvSpPr>
          <p:spPr>
            <a:xfrm>
              <a:off x="5356612" y="4194753"/>
              <a:ext cx="38100" cy="38100"/>
            </a:xfrm>
            <a:custGeom>
              <a:avLst/>
              <a:gdLst>
                <a:gd name="connsiteX0" fmla="*/ 44139 w 38100"/>
                <a:gd name="connsiteY0" fmla="*/ 22069 h 38100"/>
                <a:gd name="connsiteX1" fmla="*/ 22069 w 38100"/>
                <a:gd name="connsiteY1" fmla="*/ 44139 h 38100"/>
                <a:gd name="connsiteX2" fmla="*/ 0 w 38100"/>
                <a:gd name="connsiteY2" fmla="*/ 22069 h 38100"/>
                <a:gd name="connsiteX3" fmla="*/ 22069 w 38100"/>
                <a:gd name="connsiteY3" fmla="*/ 0 h 38100"/>
                <a:gd name="connsiteX4" fmla="*/ 44139 w 38100"/>
                <a:gd name="connsiteY4" fmla="*/ 2206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4139" y="22069"/>
                  </a:moveTo>
                  <a:cubicBezTo>
                    <a:pt x="44139" y="34258"/>
                    <a:pt x="34258" y="44139"/>
                    <a:pt x="22069" y="44139"/>
                  </a:cubicBezTo>
                  <a:cubicBezTo>
                    <a:pt x="9881" y="44139"/>
                    <a:pt x="0" y="34258"/>
                    <a:pt x="0" y="22069"/>
                  </a:cubicBezTo>
                  <a:cubicBezTo>
                    <a:pt x="0" y="9881"/>
                    <a:pt x="9881" y="0"/>
                    <a:pt x="22069" y="0"/>
                  </a:cubicBezTo>
                  <a:cubicBezTo>
                    <a:pt x="34258" y="0"/>
                    <a:pt x="44139" y="9881"/>
                    <a:pt x="44139" y="22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5F5731B1-B914-4F2B-AE16-8DBB67D88FB3}"/>
                </a:ext>
              </a:extLst>
            </p:cNvPr>
            <p:cNvSpPr/>
            <p:nvPr/>
          </p:nvSpPr>
          <p:spPr>
            <a:xfrm>
              <a:off x="5400570" y="4232796"/>
              <a:ext cx="38100" cy="38100"/>
            </a:xfrm>
            <a:custGeom>
              <a:avLst/>
              <a:gdLst>
                <a:gd name="connsiteX0" fmla="*/ 44653 w 38100"/>
                <a:gd name="connsiteY0" fmla="*/ 22327 h 38100"/>
                <a:gd name="connsiteX1" fmla="*/ 22327 w 38100"/>
                <a:gd name="connsiteY1" fmla="*/ 44653 h 38100"/>
                <a:gd name="connsiteX2" fmla="*/ 0 w 38100"/>
                <a:gd name="connsiteY2" fmla="*/ 22327 h 38100"/>
                <a:gd name="connsiteX3" fmla="*/ 22327 w 38100"/>
                <a:gd name="connsiteY3" fmla="*/ 0 h 38100"/>
                <a:gd name="connsiteX4" fmla="*/ 44653 w 38100"/>
                <a:gd name="connsiteY4" fmla="*/ 2232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4653" y="22327"/>
                  </a:moveTo>
                  <a:cubicBezTo>
                    <a:pt x="44653" y="34657"/>
                    <a:pt x="34657" y="44653"/>
                    <a:pt x="22327" y="44653"/>
                  </a:cubicBezTo>
                  <a:cubicBezTo>
                    <a:pt x="9996" y="44653"/>
                    <a:pt x="0" y="34657"/>
                    <a:pt x="0" y="22327"/>
                  </a:cubicBezTo>
                  <a:cubicBezTo>
                    <a:pt x="0" y="9996"/>
                    <a:pt x="9996" y="0"/>
                    <a:pt x="22327" y="0"/>
                  </a:cubicBezTo>
                  <a:cubicBezTo>
                    <a:pt x="34657" y="0"/>
                    <a:pt x="44653" y="9996"/>
                    <a:pt x="44653" y="223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FDE09A49-2D44-4009-BBBA-917E86339458}"/>
                </a:ext>
              </a:extLst>
            </p:cNvPr>
            <p:cNvSpPr/>
            <p:nvPr/>
          </p:nvSpPr>
          <p:spPr>
            <a:xfrm>
              <a:off x="5447662" y="4269286"/>
              <a:ext cx="38100" cy="38100"/>
            </a:xfrm>
            <a:custGeom>
              <a:avLst/>
              <a:gdLst>
                <a:gd name="connsiteX0" fmla="*/ 43110 w 38100"/>
                <a:gd name="connsiteY0" fmla="*/ 21555 h 38100"/>
                <a:gd name="connsiteX1" fmla="*/ 21555 w 38100"/>
                <a:gd name="connsiteY1" fmla="*/ 43110 h 38100"/>
                <a:gd name="connsiteX2" fmla="*/ 0 w 38100"/>
                <a:gd name="connsiteY2" fmla="*/ 21555 h 38100"/>
                <a:gd name="connsiteX3" fmla="*/ 21555 w 38100"/>
                <a:gd name="connsiteY3" fmla="*/ 0 h 38100"/>
                <a:gd name="connsiteX4" fmla="*/ 43110 w 38100"/>
                <a:gd name="connsiteY4" fmla="*/ 2155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3110" y="21555"/>
                  </a:moveTo>
                  <a:cubicBezTo>
                    <a:pt x="43110" y="33460"/>
                    <a:pt x="33460" y="43110"/>
                    <a:pt x="21555" y="43110"/>
                  </a:cubicBezTo>
                  <a:cubicBezTo>
                    <a:pt x="9651" y="43110"/>
                    <a:pt x="0" y="33460"/>
                    <a:pt x="0" y="21555"/>
                  </a:cubicBezTo>
                  <a:cubicBezTo>
                    <a:pt x="0" y="9651"/>
                    <a:pt x="9650" y="0"/>
                    <a:pt x="21555" y="0"/>
                  </a:cubicBezTo>
                  <a:cubicBezTo>
                    <a:pt x="33460" y="0"/>
                    <a:pt x="43110" y="9651"/>
                    <a:pt x="43110" y="215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851450DC-0678-4FDF-82E8-F01295D23761}"/>
                </a:ext>
              </a:extLst>
            </p:cNvPr>
            <p:cNvSpPr/>
            <p:nvPr/>
          </p:nvSpPr>
          <p:spPr>
            <a:xfrm>
              <a:off x="5496458" y="4302804"/>
              <a:ext cx="38100" cy="38100"/>
            </a:xfrm>
            <a:custGeom>
              <a:avLst/>
              <a:gdLst>
                <a:gd name="connsiteX0" fmla="*/ 42081 w 38100"/>
                <a:gd name="connsiteY0" fmla="*/ 21041 h 38100"/>
                <a:gd name="connsiteX1" fmla="*/ 21041 w 38100"/>
                <a:gd name="connsiteY1" fmla="*/ 42082 h 38100"/>
                <a:gd name="connsiteX2" fmla="*/ 0 w 38100"/>
                <a:gd name="connsiteY2" fmla="*/ 21041 h 38100"/>
                <a:gd name="connsiteX3" fmla="*/ 21041 w 38100"/>
                <a:gd name="connsiteY3" fmla="*/ 0 h 38100"/>
                <a:gd name="connsiteX4" fmla="*/ 42081 w 38100"/>
                <a:gd name="connsiteY4" fmla="*/ 2104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081" y="21041"/>
                  </a:moveTo>
                  <a:cubicBezTo>
                    <a:pt x="42081" y="32661"/>
                    <a:pt x="32661" y="42082"/>
                    <a:pt x="21041" y="42082"/>
                  </a:cubicBezTo>
                  <a:cubicBezTo>
                    <a:pt x="9420" y="42082"/>
                    <a:pt x="0" y="32661"/>
                    <a:pt x="0" y="21041"/>
                  </a:cubicBezTo>
                  <a:cubicBezTo>
                    <a:pt x="0" y="9420"/>
                    <a:pt x="9420" y="0"/>
                    <a:pt x="21041" y="0"/>
                  </a:cubicBezTo>
                  <a:cubicBezTo>
                    <a:pt x="32661" y="0"/>
                    <a:pt x="42081" y="9420"/>
                    <a:pt x="42081" y="210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C2FA2414-7826-4879-850A-0335C1ADF3B5}"/>
                </a:ext>
              </a:extLst>
            </p:cNvPr>
            <p:cNvSpPr/>
            <p:nvPr/>
          </p:nvSpPr>
          <p:spPr>
            <a:xfrm>
              <a:off x="5548217" y="4334694"/>
              <a:ext cx="38100" cy="38100"/>
            </a:xfrm>
            <a:custGeom>
              <a:avLst/>
              <a:gdLst>
                <a:gd name="connsiteX0" fmla="*/ 38729 w 38100"/>
                <a:gd name="connsiteY0" fmla="*/ 19364 h 38100"/>
                <a:gd name="connsiteX1" fmla="*/ 19364 w 38100"/>
                <a:gd name="connsiteY1" fmla="*/ 38729 h 38100"/>
                <a:gd name="connsiteX2" fmla="*/ 0 w 38100"/>
                <a:gd name="connsiteY2" fmla="*/ 19364 h 38100"/>
                <a:gd name="connsiteX3" fmla="*/ 19364 w 38100"/>
                <a:gd name="connsiteY3" fmla="*/ 0 h 38100"/>
                <a:gd name="connsiteX4" fmla="*/ 38729 w 38100"/>
                <a:gd name="connsiteY4" fmla="*/ 193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729" y="19364"/>
                  </a:moveTo>
                  <a:cubicBezTo>
                    <a:pt x="38729" y="30059"/>
                    <a:pt x="30059" y="38729"/>
                    <a:pt x="19364" y="38729"/>
                  </a:cubicBezTo>
                  <a:cubicBezTo>
                    <a:pt x="8670" y="38729"/>
                    <a:pt x="0" y="30059"/>
                    <a:pt x="0" y="19364"/>
                  </a:cubicBezTo>
                  <a:cubicBezTo>
                    <a:pt x="0" y="8670"/>
                    <a:pt x="8670" y="0"/>
                    <a:pt x="19364" y="0"/>
                  </a:cubicBezTo>
                  <a:cubicBezTo>
                    <a:pt x="30059" y="0"/>
                    <a:pt x="38729" y="8670"/>
                    <a:pt x="38729" y="19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EA80C7CA-B6A4-480C-8AC5-557B3ABC2095}"/>
                </a:ext>
              </a:extLst>
            </p:cNvPr>
            <p:cNvSpPr/>
            <p:nvPr/>
          </p:nvSpPr>
          <p:spPr>
            <a:xfrm>
              <a:off x="5599957" y="4361983"/>
              <a:ext cx="38100" cy="38100"/>
            </a:xfrm>
            <a:custGeom>
              <a:avLst/>
              <a:gdLst>
                <a:gd name="connsiteX0" fmla="*/ 38729 w 38100"/>
                <a:gd name="connsiteY0" fmla="*/ 19364 h 38100"/>
                <a:gd name="connsiteX1" fmla="*/ 19364 w 38100"/>
                <a:gd name="connsiteY1" fmla="*/ 38729 h 38100"/>
                <a:gd name="connsiteX2" fmla="*/ 0 w 38100"/>
                <a:gd name="connsiteY2" fmla="*/ 19364 h 38100"/>
                <a:gd name="connsiteX3" fmla="*/ 19364 w 38100"/>
                <a:gd name="connsiteY3" fmla="*/ 0 h 38100"/>
                <a:gd name="connsiteX4" fmla="*/ 38729 w 38100"/>
                <a:gd name="connsiteY4" fmla="*/ 193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729" y="19364"/>
                  </a:moveTo>
                  <a:cubicBezTo>
                    <a:pt x="38729" y="30059"/>
                    <a:pt x="30059" y="38729"/>
                    <a:pt x="19364" y="38729"/>
                  </a:cubicBezTo>
                  <a:cubicBezTo>
                    <a:pt x="8670" y="38729"/>
                    <a:pt x="0" y="30059"/>
                    <a:pt x="0" y="19364"/>
                  </a:cubicBezTo>
                  <a:cubicBezTo>
                    <a:pt x="0" y="8670"/>
                    <a:pt x="8670" y="0"/>
                    <a:pt x="19364" y="0"/>
                  </a:cubicBezTo>
                  <a:cubicBezTo>
                    <a:pt x="30059" y="0"/>
                    <a:pt x="38729" y="8670"/>
                    <a:pt x="38729" y="19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FEFAD0A0-349C-49B0-A782-F508C42A476D}"/>
                </a:ext>
              </a:extLst>
            </p:cNvPr>
            <p:cNvSpPr/>
            <p:nvPr/>
          </p:nvSpPr>
          <p:spPr>
            <a:xfrm>
              <a:off x="5653164" y="4386282"/>
              <a:ext cx="38100" cy="38100"/>
            </a:xfrm>
            <a:custGeom>
              <a:avLst/>
              <a:gdLst>
                <a:gd name="connsiteX0" fmla="*/ 38729 w 38100"/>
                <a:gd name="connsiteY0" fmla="*/ 19364 h 38100"/>
                <a:gd name="connsiteX1" fmla="*/ 19364 w 38100"/>
                <a:gd name="connsiteY1" fmla="*/ 38729 h 38100"/>
                <a:gd name="connsiteX2" fmla="*/ 0 w 38100"/>
                <a:gd name="connsiteY2" fmla="*/ 19364 h 38100"/>
                <a:gd name="connsiteX3" fmla="*/ 19364 w 38100"/>
                <a:gd name="connsiteY3" fmla="*/ 0 h 38100"/>
                <a:gd name="connsiteX4" fmla="*/ 38729 w 38100"/>
                <a:gd name="connsiteY4" fmla="*/ 193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729" y="19364"/>
                  </a:moveTo>
                  <a:cubicBezTo>
                    <a:pt x="38729" y="30059"/>
                    <a:pt x="30059" y="38729"/>
                    <a:pt x="19364" y="38729"/>
                  </a:cubicBezTo>
                  <a:cubicBezTo>
                    <a:pt x="8670" y="38729"/>
                    <a:pt x="0" y="30059"/>
                    <a:pt x="0" y="19364"/>
                  </a:cubicBezTo>
                  <a:cubicBezTo>
                    <a:pt x="0" y="8670"/>
                    <a:pt x="8670" y="0"/>
                    <a:pt x="19364" y="0"/>
                  </a:cubicBezTo>
                  <a:cubicBezTo>
                    <a:pt x="30059" y="0"/>
                    <a:pt x="38729" y="8670"/>
                    <a:pt x="38729" y="19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A24B524B-3277-4C39-AABB-F18769F2101E}"/>
                </a:ext>
              </a:extLst>
            </p:cNvPr>
            <p:cNvSpPr/>
            <p:nvPr/>
          </p:nvSpPr>
          <p:spPr>
            <a:xfrm>
              <a:off x="5708828" y="4408675"/>
              <a:ext cx="28575" cy="28575"/>
            </a:xfrm>
            <a:custGeom>
              <a:avLst/>
              <a:gdLst>
                <a:gd name="connsiteX0" fmla="*/ 36405 w 28575"/>
                <a:gd name="connsiteY0" fmla="*/ 18202 h 28575"/>
                <a:gd name="connsiteX1" fmla="*/ 18202 w 28575"/>
                <a:gd name="connsiteY1" fmla="*/ 36405 h 28575"/>
                <a:gd name="connsiteX2" fmla="*/ 0 w 28575"/>
                <a:gd name="connsiteY2" fmla="*/ 18202 h 28575"/>
                <a:gd name="connsiteX3" fmla="*/ 18202 w 28575"/>
                <a:gd name="connsiteY3" fmla="*/ 0 h 28575"/>
                <a:gd name="connsiteX4" fmla="*/ 36405 w 28575"/>
                <a:gd name="connsiteY4" fmla="*/ 1820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405" y="18202"/>
                  </a:moveTo>
                  <a:cubicBezTo>
                    <a:pt x="36405" y="28255"/>
                    <a:pt x="28255" y="36405"/>
                    <a:pt x="18202" y="36405"/>
                  </a:cubicBezTo>
                  <a:cubicBezTo>
                    <a:pt x="8149" y="36405"/>
                    <a:pt x="0" y="28255"/>
                    <a:pt x="0" y="18202"/>
                  </a:cubicBezTo>
                  <a:cubicBezTo>
                    <a:pt x="0" y="8149"/>
                    <a:pt x="8149" y="0"/>
                    <a:pt x="18202" y="0"/>
                  </a:cubicBezTo>
                  <a:cubicBezTo>
                    <a:pt x="28255" y="0"/>
                    <a:pt x="36405" y="8150"/>
                    <a:pt x="36405" y="182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EB467AAB-0430-4F94-8B13-6B7BBB809279}"/>
                </a:ext>
              </a:extLst>
            </p:cNvPr>
            <p:cNvSpPr/>
            <p:nvPr/>
          </p:nvSpPr>
          <p:spPr>
            <a:xfrm>
              <a:off x="5763549" y="4425848"/>
              <a:ext cx="38100" cy="38100"/>
            </a:xfrm>
            <a:custGeom>
              <a:avLst/>
              <a:gdLst>
                <a:gd name="connsiteX0" fmla="*/ 38214 w 38100"/>
                <a:gd name="connsiteY0" fmla="*/ 19107 h 38100"/>
                <a:gd name="connsiteX1" fmla="*/ 19107 w 38100"/>
                <a:gd name="connsiteY1" fmla="*/ 38214 h 38100"/>
                <a:gd name="connsiteX2" fmla="*/ 0 w 38100"/>
                <a:gd name="connsiteY2" fmla="*/ 19107 h 38100"/>
                <a:gd name="connsiteX3" fmla="*/ 19107 w 38100"/>
                <a:gd name="connsiteY3" fmla="*/ 0 h 38100"/>
                <a:gd name="connsiteX4" fmla="*/ 38214 w 38100"/>
                <a:gd name="connsiteY4" fmla="*/ 191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214" y="19107"/>
                  </a:moveTo>
                  <a:cubicBezTo>
                    <a:pt x="38214" y="29660"/>
                    <a:pt x="29660" y="38214"/>
                    <a:pt x="19107" y="38214"/>
                  </a:cubicBezTo>
                  <a:cubicBezTo>
                    <a:pt x="8555" y="38214"/>
                    <a:pt x="0" y="29660"/>
                    <a:pt x="0" y="19107"/>
                  </a:cubicBezTo>
                  <a:cubicBezTo>
                    <a:pt x="0" y="8555"/>
                    <a:pt x="8555" y="0"/>
                    <a:pt x="19107" y="0"/>
                  </a:cubicBezTo>
                  <a:cubicBezTo>
                    <a:pt x="29660" y="0"/>
                    <a:pt x="38214" y="8555"/>
                    <a:pt x="38214" y="19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108A83DD-ED78-4ED1-9DEF-C8C435C3478D}"/>
                </a:ext>
              </a:extLst>
            </p:cNvPr>
            <p:cNvSpPr/>
            <p:nvPr/>
          </p:nvSpPr>
          <p:spPr>
            <a:xfrm>
              <a:off x="5824776" y="4445375"/>
              <a:ext cx="28575" cy="28575"/>
            </a:xfrm>
            <a:custGeom>
              <a:avLst/>
              <a:gdLst>
                <a:gd name="connsiteX0" fmla="*/ 28899 w 28575"/>
                <a:gd name="connsiteY0" fmla="*/ 14449 h 28575"/>
                <a:gd name="connsiteX1" fmla="*/ 14449 w 28575"/>
                <a:gd name="connsiteY1" fmla="*/ 28899 h 28575"/>
                <a:gd name="connsiteX2" fmla="*/ 0 w 28575"/>
                <a:gd name="connsiteY2" fmla="*/ 14449 h 28575"/>
                <a:gd name="connsiteX3" fmla="*/ 14449 w 28575"/>
                <a:gd name="connsiteY3" fmla="*/ 0 h 28575"/>
                <a:gd name="connsiteX4" fmla="*/ 28899 w 28575"/>
                <a:gd name="connsiteY4" fmla="*/ 1444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899" y="14449"/>
                  </a:moveTo>
                  <a:cubicBezTo>
                    <a:pt x="28899" y="22430"/>
                    <a:pt x="22430" y="28899"/>
                    <a:pt x="14449" y="28899"/>
                  </a:cubicBezTo>
                  <a:cubicBezTo>
                    <a:pt x="6469" y="28899"/>
                    <a:pt x="0" y="22430"/>
                    <a:pt x="0" y="14449"/>
                  </a:cubicBezTo>
                  <a:cubicBezTo>
                    <a:pt x="0" y="6469"/>
                    <a:pt x="6469" y="0"/>
                    <a:pt x="14449" y="0"/>
                  </a:cubicBezTo>
                  <a:cubicBezTo>
                    <a:pt x="22430" y="0"/>
                    <a:pt x="28899" y="6469"/>
                    <a:pt x="28899" y="14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160A8474-F646-4295-B0EF-A2FD2D4F7AB0}"/>
                </a:ext>
              </a:extLst>
            </p:cNvPr>
            <p:cNvSpPr/>
            <p:nvPr/>
          </p:nvSpPr>
          <p:spPr>
            <a:xfrm>
              <a:off x="5878230" y="4453099"/>
              <a:ext cx="28575" cy="28575"/>
            </a:xfrm>
            <a:custGeom>
              <a:avLst/>
              <a:gdLst>
                <a:gd name="connsiteX0" fmla="*/ 36652 w 28575"/>
                <a:gd name="connsiteY0" fmla="*/ 18326 h 28575"/>
                <a:gd name="connsiteX1" fmla="*/ 18326 w 28575"/>
                <a:gd name="connsiteY1" fmla="*/ 36652 h 28575"/>
                <a:gd name="connsiteX2" fmla="*/ 0 w 28575"/>
                <a:gd name="connsiteY2" fmla="*/ 18326 h 28575"/>
                <a:gd name="connsiteX3" fmla="*/ 18326 w 28575"/>
                <a:gd name="connsiteY3" fmla="*/ 0 h 28575"/>
                <a:gd name="connsiteX4" fmla="*/ 36652 w 28575"/>
                <a:gd name="connsiteY4" fmla="*/ 1832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652" y="18326"/>
                  </a:moveTo>
                  <a:cubicBezTo>
                    <a:pt x="36652" y="28447"/>
                    <a:pt x="28447" y="36652"/>
                    <a:pt x="18326" y="36652"/>
                  </a:cubicBezTo>
                  <a:cubicBezTo>
                    <a:pt x="8205" y="36652"/>
                    <a:pt x="0" y="28447"/>
                    <a:pt x="0" y="18326"/>
                  </a:cubicBezTo>
                  <a:cubicBezTo>
                    <a:pt x="0" y="8205"/>
                    <a:pt x="8205" y="0"/>
                    <a:pt x="18326" y="0"/>
                  </a:cubicBezTo>
                  <a:cubicBezTo>
                    <a:pt x="28447" y="0"/>
                    <a:pt x="36652" y="8205"/>
                    <a:pt x="36652" y="183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9B5F6593-5FB3-4CF0-AFC7-73CAF58C2A8F}"/>
                </a:ext>
              </a:extLst>
            </p:cNvPr>
            <p:cNvSpPr/>
            <p:nvPr/>
          </p:nvSpPr>
          <p:spPr>
            <a:xfrm>
              <a:off x="5935485" y="4460786"/>
              <a:ext cx="28575" cy="28575"/>
            </a:xfrm>
            <a:custGeom>
              <a:avLst/>
              <a:gdLst>
                <a:gd name="connsiteX0" fmla="*/ 37948 w 28575"/>
                <a:gd name="connsiteY0" fmla="*/ 18974 h 28575"/>
                <a:gd name="connsiteX1" fmla="*/ 18974 w 28575"/>
                <a:gd name="connsiteY1" fmla="*/ 37947 h 28575"/>
                <a:gd name="connsiteX2" fmla="*/ 0 w 28575"/>
                <a:gd name="connsiteY2" fmla="*/ 18974 h 28575"/>
                <a:gd name="connsiteX3" fmla="*/ 18974 w 28575"/>
                <a:gd name="connsiteY3" fmla="*/ 0 h 28575"/>
                <a:gd name="connsiteX4" fmla="*/ 37948 w 28575"/>
                <a:gd name="connsiteY4" fmla="*/ 189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948" y="18974"/>
                  </a:moveTo>
                  <a:cubicBezTo>
                    <a:pt x="37948" y="29453"/>
                    <a:pt x="29453" y="37947"/>
                    <a:pt x="18974" y="37947"/>
                  </a:cubicBezTo>
                  <a:cubicBezTo>
                    <a:pt x="8495" y="37947"/>
                    <a:pt x="0" y="29453"/>
                    <a:pt x="0" y="18974"/>
                  </a:cubicBezTo>
                  <a:cubicBezTo>
                    <a:pt x="0" y="8495"/>
                    <a:pt x="8495" y="0"/>
                    <a:pt x="18974" y="0"/>
                  </a:cubicBezTo>
                  <a:cubicBezTo>
                    <a:pt x="29453" y="0"/>
                    <a:pt x="37948" y="8495"/>
                    <a:pt x="37948" y="18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9B6F2481-F7BF-4B00-A56D-DDA8E25C1881}"/>
                </a:ext>
              </a:extLst>
            </p:cNvPr>
            <p:cNvSpPr/>
            <p:nvPr/>
          </p:nvSpPr>
          <p:spPr>
            <a:xfrm>
              <a:off x="5993616" y="4465663"/>
              <a:ext cx="38100" cy="38100"/>
            </a:xfrm>
            <a:custGeom>
              <a:avLst/>
              <a:gdLst>
                <a:gd name="connsiteX0" fmla="*/ 38214 w 38100"/>
                <a:gd name="connsiteY0" fmla="*/ 19107 h 38100"/>
                <a:gd name="connsiteX1" fmla="*/ 19107 w 38100"/>
                <a:gd name="connsiteY1" fmla="*/ 38214 h 38100"/>
                <a:gd name="connsiteX2" fmla="*/ 0 w 38100"/>
                <a:gd name="connsiteY2" fmla="*/ 19107 h 38100"/>
                <a:gd name="connsiteX3" fmla="*/ 19107 w 38100"/>
                <a:gd name="connsiteY3" fmla="*/ 0 h 38100"/>
                <a:gd name="connsiteX4" fmla="*/ 38214 w 38100"/>
                <a:gd name="connsiteY4" fmla="*/ 191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214" y="19107"/>
                  </a:moveTo>
                  <a:cubicBezTo>
                    <a:pt x="38214" y="29660"/>
                    <a:pt x="29660" y="38214"/>
                    <a:pt x="19107" y="38214"/>
                  </a:cubicBezTo>
                  <a:cubicBezTo>
                    <a:pt x="8555" y="38214"/>
                    <a:pt x="0" y="29660"/>
                    <a:pt x="0" y="19107"/>
                  </a:cubicBezTo>
                  <a:cubicBezTo>
                    <a:pt x="0" y="8555"/>
                    <a:pt x="8555" y="0"/>
                    <a:pt x="19107" y="0"/>
                  </a:cubicBezTo>
                  <a:cubicBezTo>
                    <a:pt x="29660" y="0"/>
                    <a:pt x="38214" y="8555"/>
                    <a:pt x="38214" y="19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F5ACE664-450D-4495-9BDC-634B3B55084B}"/>
                </a:ext>
              </a:extLst>
            </p:cNvPr>
            <p:cNvSpPr/>
            <p:nvPr/>
          </p:nvSpPr>
          <p:spPr>
            <a:xfrm>
              <a:off x="6060348" y="4522137"/>
              <a:ext cx="19050" cy="19050"/>
            </a:xfrm>
            <a:custGeom>
              <a:avLst/>
              <a:gdLst>
                <a:gd name="connsiteX0" fmla="*/ 21698 w 19050"/>
                <a:gd name="connsiteY0" fmla="*/ 10849 h 19050"/>
                <a:gd name="connsiteX1" fmla="*/ 10849 w 19050"/>
                <a:gd name="connsiteY1" fmla="*/ 21698 h 19050"/>
                <a:gd name="connsiteX2" fmla="*/ 0 w 19050"/>
                <a:gd name="connsiteY2" fmla="*/ 10849 h 19050"/>
                <a:gd name="connsiteX3" fmla="*/ 10849 w 19050"/>
                <a:gd name="connsiteY3" fmla="*/ 0 h 19050"/>
                <a:gd name="connsiteX4" fmla="*/ 21698 w 19050"/>
                <a:gd name="connsiteY4" fmla="*/ 1084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698" y="10849"/>
                  </a:moveTo>
                  <a:cubicBezTo>
                    <a:pt x="21698" y="16841"/>
                    <a:pt x="16841" y="21698"/>
                    <a:pt x="10849" y="21698"/>
                  </a:cubicBezTo>
                  <a:cubicBezTo>
                    <a:pt x="4857" y="21698"/>
                    <a:pt x="0" y="16841"/>
                    <a:pt x="0" y="10849"/>
                  </a:cubicBezTo>
                  <a:cubicBezTo>
                    <a:pt x="0" y="4857"/>
                    <a:pt x="4857" y="0"/>
                    <a:pt x="10849" y="0"/>
                  </a:cubicBezTo>
                  <a:cubicBezTo>
                    <a:pt x="16841" y="0"/>
                    <a:pt x="21698" y="4857"/>
                    <a:pt x="21698" y="108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CEFE9A99-3755-4485-B51B-889459542DC2}"/>
                </a:ext>
              </a:extLst>
            </p:cNvPr>
            <p:cNvSpPr/>
            <p:nvPr/>
          </p:nvSpPr>
          <p:spPr>
            <a:xfrm>
              <a:off x="6119346" y="4521060"/>
              <a:ext cx="19050" cy="19050"/>
            </a:xfrm>
            <a:custGeom>
              <a:avLst/>
              <a:gdLst>
                <a:gd name="connsiteX0" fmla="*/ 20650 w 19050"/>
                <a:gd name="connsiteY0" fmla="*/ 10325 h 19050"/>
                <a:gd name="connsiteX1" fmla="*/ 10325 w 19050"/>
                <a:gd name="connsiteY1" fmla="*/ 20650 h 19050"/>
                <a:gd name="connsiteX2" fmla="*/ 0 w 19050"/>
                <a:gd name="connsiteY2" fmla="*/ 10325 h 19050"/>
                <a:gd name="connsiteX3" fmla="*/ 10325 w 19050"/>
                <a:gd name="connsiteY3" fmla="*/ 0 h 19050"/>
                <a:gd name="connsiteX4" fmla="*/ 20650 w 19050"/>
                <a:gd name="connsiteY4" fmla="*/ 10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650" y="10325"/>
                  </a:moveTo>
                  <a:cubicBezTo>
                    <a:pt x="20650" y="16027"/>
                    <a:pt x="16028" y="20650"/>
                    <a:pt x="10325" y="20650"/>
                  </a:cubicBezTo>
                  <a:cubicBezTo>
                    <a:pt x="4623" y="20650"/>
                    <a:pt x="0" y="16028"/>
                    <a:pt x="0" y="10325"/>
                  </a:cubicBezTo>
                  <a:cubicBezTo>
                    <a:pt x="0" y="4623"/>
                    <a:pt x="4623" y="0"/>
                    <a:pt x="10325" y="0"/>
                  </a:cubicBezTo>
                  <a:cubicBezTo>
                    <a:pt x="16028" y="0"/>
                    <a:pt x="20650" y="4622"/>
                    <a:pt x="20650" y="10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4D696B2A-CB18-46BA-9A76-1B3DB7D83071}"/>
                </a:ext>
              </a:extLst>
            </p:cNvPr>
            <p:cNvSpPr/>
            <p:nvPr/>
          </p:nvSpPr>
          <p:spPr>
            <a:xfrm>
              <a:off x="6177505" y="4516145"/>
              <a:ext cx="19050" cy="19050"/>
            </a:xfrm>
            <a:custGeom>
              <a:avLst/>
              <a:gdLst>
                <a:gd name="connsiteX0" fmla="*/ 20917 w 19050"/>
                <a:gd name="connsiteY0" fmla="*/ 10459 h 19050"/>
                <a:gd name="connsiteX1" fmla="*/ 10458 w 19050"/>
                <a:gd name="connsiteY1" fmla="*/ 20917 h 19050"/>
                <a:gd name="connsiteX2" fmla="*/ 0 w 19050"/>
                <a:gd name="connsiteY2" fmla="*/ 10459 h 19050"/>
                <a:gd name="connsiteX3" fmla="*/ 10458 w 19050"/>
                <a:gd name="connsiteY3" fmla="*/ 0 h 19050"/>
                <a:gd name="connsiteX4" fmla="*/ 20917 w 19050"/>
                <a:gd name="connsiteY4" fmla="*/ 104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917" y="10459"/>
                  </a:moveTo>
                  <a:cubicBezTo>
                    <a:pt x="20917" y="16235"/>
                    <a:pt x="16235" y="20917"/>
                    <a:pt x="10458" y="20917"/>
                  </a:cubicBezTo>
                  <a:cubicBezTo>
                    <a:pt x="4682" y="20917"/>
                    <a:pt x="0" y="16235"/>
                    <a:pt x="0" y="10459"/>
                  </a:cubicBezTo>
                  <a:cubicBezTo>
                    <a:pt x="0" y="4682"/>
                    <a:pt x="4682" y="0"/>
                    <a:pt x="10458" y="0"/>
                  </a:cubicBezTo>
                  <a:cubicBezTo>
                    <a:pt x="16235" y="0"/>
                    <a:pt x="20917" y="4682"/>
                    <a:pt x="20917" y="104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AFE71482-0AF9-4D41-8E41-3792BA14A19E}"/>
                </a:ext>
              </a:extLst>
            </p:cNvPr>
            <p:cNvSpPr/>
            <p:nvPr/>
          </p:nvSpPr>
          <p:spPr>
            <a:xfrm>
              <a:off x="6234560" y="4507268"/>
              <a:ext cx="19050" cy="19050"/>
            </a:xfrm>
            <a:custGeom>
              <a:avLst/>
              <a:gdLst>
                <a:gd name="connsiteX0" fmla="*/ 22708 w 19050"/>
                <a:gd name="connsiteY0" fmla="*/ 11354 h 19050"/>
                <a:gd name="connsiteX1" fmla="*/ 11354 w 19050"/>
                <a:gd name="connsiteY1" fmla="*/ 22707 h 19050"/>
                <a:gd name="connsiteX2" fmla="*/ 0 w 19050"/>
                <a:gd name="connsiteY2" fmla="*/ 11354 h 19050"/>
                <a:gd name="connsiteX3" fmla="*/ 11354 w 19050"/>
                <a:gd name="connsiteY3" fmla="*/ 0 h 19050"/>
                <a:gd name="connsiteX4" fmla="*/ 22708 w 19050"/>
                <a:gd name="connsiteY4" fmla="*/ 113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708" y="11354"/>
                  </a:moveTo>
                  <a:cubicBezTo>
                    <a:pt x="22708" y="17624"/>
                    <a:pt x="17624" y="22707"/>
                    <a:pt x="11354" y="22707"/>
                  </a:cubicBezTo>
                  <a:cubicBezTo>
                    <a:pt x="5083" y="22707"/>
                    <a:pt x="0" y="17624"/>
                    <a:pt x="0" y="11354"/>
                  </a:cubicBezTo>
                  <a:cubicBezTo>
                    <a:pt x="0" y="5083"/>
                    <a:pt x="5083" y="0"/>
                    <a:pt x="11354" y="0"/>
                  </a:cubicBezTo>
                  <a:cubicBezTo>
                    <a:pt x="17624" y="0"/>
                    <a:pt x="22708" y="5084"/>
                    <a:pt x="22708" y="113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D146D771-2197-4455-A4EE-65D746F91403}"/>
                </a:ext>
              </a:extLst>
            </p:cNvPr>
            <p:cNvSpPr/>
            <p:nvPr/>
          </p:nvSpPr>
          <p:spPr>
            <a:xfrm>
              <a:off x="6292101" y="4496286"/>
              <a:ext cx="19050" cy="19050"/>
            </a:xfrm>
            <a:custGeom>
              <a:avLst/>
              <a:gdLst>
                <a:gd name="connsiteX0" fmla="*/ 22460 w 19050"/>
                <a:gd name="connsiteY0" fmla="*/ 11230 h 19050"/>
                <a:gd name="connsiteX1" fmla="*/ 11230 w 19050"/>
                <a:gd name="connsiteY1" fmla="*/ 22460 h 19050"/>
                <a:gd name="connsiteX2" fmla="*/ 0 w 19050"/>
                <a:gd name="connsiteY2" fmla="*/ 11230 h 19050"/>
                <a:gd name="connsiteX3" fmla="*/ 11230 w 19050"/>
                <a:gd name="connsiteY3" fmla="*/ 0 h 19050"/>
                <a:gd name="connsiteX4" fmla="*/ 22460 w 19050"/>
                <a:gd name="connsiteY4" fmla="*/ 1123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460" y="11230"/>
                  </a:moveTo>
                  <a:cubicBezTo>
                    <a:pt x="22460" y="17432"/>
                    <a:pt x="17432" y="22460"/>
                    <a:pt x="11230" y="22460"/>
                  </a:cubicBezTo>
                  <a:cubicBezTo>
                    <a:pt x="5028" y="22460"/>
                    <a:pt x="0" y="17432"/>
                    <a:pt x="0" y="11230"/>
                  </a:cubicBezTo>
                  <a:cubicBezTo>
                    <a:pt x="0" y="5028"/>
                    <a:pt x="5028" y="0"/>
                    <a:pt x="11230" y="0"/>
                  </a:cubicBezTo>
                  <a:cubicBezTo>
                    <a:pt x="17432" y="0"/>
                    <a:pt x="22460" y="5028"/>
                    <a:pt x="22460" y="112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99A1073A-D7DA-4AF2-BCA5-95CACBF677CA}"/>
                </a:ext>
              </a:extLst>
            </p:cNvPr>
            <p:cNvSpPr/>
            <p:nvPr/>
          </p:nvSpPr>
          <p:spPr>
            <a:xfrm>
              <a:off x="6339669" y="4472883"/>
              <a:ext cx="38100" cy="38100"/>
            </a:xfrm>
            <a:custGeom>
              <a:avLst/>
              <a:gdLst>
                <a:gd name="connsiteX0" fmla="*/ 40805 w 38100"/>
                <a:gd name="connsiteY0" fmla="*/ 20402 h 38100"/>
                <a:gd name="connsiteX1" fmla="*/ 20403 w 38100"/>
                <a:gd name="connsiteY1" fmla="*/ 40805 h 38100"/>
                <a:gd name="connsiteX2" fmla="*/ 0 w 38100"/>
                <a:gd name="connsiteY2" fmla="*/ 20402 h 38100"/>
                <a:gd name="connsiteX3" fmla="*/ 20403 w 38100"/>
                <a:gd name="connsiteY3" fmla="*/ 0 h 38100"/>
                <a:gd name="connsiteX4" fmla="*/ 40805 w 38100"/>
                <a:gd name="connsiteY4" fmla="*/ 2040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805" y="20402"/>
                  </a:moveTo>
                  <a:cubicBezTo>
                    <a:pt x="40805" y="31670"/>
                    <a:pt x="31671" y="40805"/>
                    <a:pt x="20403" y="40805"/>
                  </a:cubicBezTo>
                  <a:cubicBezTo>
                    <a:pt x="9134" y="40805"/>
                    <a:pt x="0" y="31670"/>
                    <a:pt x="0" y="20402"/>
                  </a:cubicBezTo>
                  <a:cubicBezTo>
                    <a:pt x="0" y="9134"/>
                    <a:pt x="9134" y="0"/>
                    <a:pt x="20403" y="0"/>
                  </a:cubicBezTo>
                  <a:cubicBezTo>
                    <a:pt x="31671" y="0"/>
                    <a:pt x="40805" y="9134"/>
                    <a:pt x="40805" y="204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02778AA8-F8E3-407E-9D34-E38D8E802983}"/>
                </a:ext>
              </a:extLst>
            </p:cNvPr>
            <p:cNvSpPr/>
            <p:nvPr/>
          </p:nvSpPr>
          <p:spPr>
            <a:xfrm>
              <a:off x="6395799" y="4455833"/>
              <a:ext cx="38100" cy="38100"/>
            </a:xfrm>
            <a:custGeom>
              <a:avLst/>
              <a:gdLst>
                <a:gd name="connsiteX0" fmla="*/ 40272 w 38100"/>
                <a:gd name="connsiteY0" fmla="*/ 20136 h 38100"/>
                <a:gd name="connsiteX1" fmla="*/ 20136 w 38100"/>
                <a:gd name="connsiteY1" fmla="*/ 40272 h 38100"/>
                <a:gd name="connsiteX2" fmla="*/ 0 w 38100"/>
                <a:gd name="connsiteY2" fmla="*/ 20136 h 38100"/>
                <a:gd name="connsiteX3" fmla="*/ 20136 w 38100"/>
                <a:gd name="connsiteY3" fmla="*/ 0 h 38100"/>
                <a:gd name="connsiteX4" fmla="*/ 40272 w 38100"/>
                <a:gd name="connsiteY4" fmla="*/ 201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272" y="20136"/>
                  </a:moveTo>
                  <a:cubicBezTo>
                    <a:pt x="40272" y="31257"/>
                    <a:pt x="31257" y="40272"/>
                    <a:pt x="20136" y="40272"/>
                  </a:cubicBezTo>
                  <a:cubicBezTo>
                    <a:pt x="9015" y="40272"/>
                    <a:pt x="0" y="31257"/>
                    <a:pt x="0" y="20136"/>
                  </a:cubicBezTo>
                  <a:cubicBezTo>
                    <a:pt x="0" y="9015"/>
                    <a:pt x="9015" y="0"/>
                    <a:pt x="20136" y="0"/>
                  </a:cubicBezTo>
                  <a:cubicBezTo>
                    <a:pt x="31257" y="0"/>
                    <a:pt x="40272" y="9015"/>
                    <a:pt x="40272" y="2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9B088483-9F4A-41E3-9E7D-DAC939502FC1}"/>
                </a:ext>
              </a:extLst>
            </p:cNvPr>
            <p:cNvSpPr/>
            <p:nvPr/>
          </p:nvSpPr>
          <p:spPr>
            <a:xfrm>
              <a:off x="6453740" y="4438593"/>
              <a:ext cx="28575" cy="28575"/>
            </a:xfrm>
            <a:custGeom>
              <a:avLst/>
              <a:gdLst>
                <a:gd name="connsiteX0" fmla="*/ 34080 w 28575"/>
                <a:gd name="connsiteY0" fmla="*/ 17040 h 28575"/>
                <a:gd name="connsiteX1" fmla="*/ 17040 w 28575"/>
                <a:gd name="connsiteY1" fmla="*/ 34081 h 28575"/>
                <a:gd name="connsiteX2" fmla="*/ 0 w 28575"/>
                <a:gd name="connsiteY2" fmla="*/ 17040 h 28575"/>
                <a:gd name="connsiteX3" fmla="*/ 17040 w 28575"/>
                <a:gd name="connsiteY3" fmla="*/ 0 h 28575"/>
                <a:gd name="connsiteX4" fmla="*/ 34080 w 28575"/>
                <a:gd name="connsiteY4" fmla="*/ 1704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4080" y="17040"/>
                  </a:moveTo>
                  <a:cubicBezTo>
                    <a:pt x="34080" y="26451"/>
                    <a:pt x="26451" y="34081"/>
                    <a:pt x="17040" y="34081"/>
                  </a:cubicBezTo>
                  <a:cubicBezTo>
                    <a:pt x="7629" y="34081"/>
                    <a:pt x="0" y="26451"/>
                    <a:pt x="0" y="17040"/>
                  </a:cubicBezTo>
                  <a:cubicBezTo>
                    <a:pt x="0" y="7629"/>
                    <a:pt x="7629" y="0"/>
                    <a:pt x="17040" y="0"/>
                  </a:cubicBezTo>
                  <a:cubicBezTo>
                    <a:pt x="26451" y="0"/>
                    <a:pt x="34080" y="7629"/>
                    <a:pt x="34080" y="170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07E21C5B-4E1F-471F-90EE-9E0C790CE643}"/>
                </a:ext>
              </a:extLst>
            </p:cNvPr>
            <p:cNvSpPr/>
            <p:nvPr/>
          </p:nvSpPr>
          <p:spPr>
            <a:xfrm>
              <a:off x="6504413" y="4412313"/>
              <a:ext cx="38100" cy="38100"/>
            </a:xfrm>
            <a:custGeom>
              <a:avLst/>
              <a:gdLst>
                <a:gd name="connsiteX0" fmla="*/ 40024 w 38100"/>
                <a:gd name="connsiteY0" fmla="*/ 20012 h 38100"/>
                <a:gd name="connsiteX1" fmla="*/ 20012 w 38100"/>
                <a:gd name="connsiteY1" fmla="*/ 40024 h 38100"/>
                <a:gd name="connsiteX2" fmla="*/ 0 w 38100"/>
                <a:gd name="connsiteY2" fmla="*/ 20012 h 38100"/>
                <a:gd name="connsiteX3" fmla="*/ 20012 w 38100"/>
                <a:gd name="connsiteY3" fmla="*/ 0 h 38100"/>
                <a:gd name="connsiteX4" fmla="*/ 40024 w 38100"/>
                <a:gd name="connsiteY4" fmla="*/ 2001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024" y="20012"/>
                  </a:moveTo>
                  <a:cubicBezTo>
                    <a:pt x="40024" y="31064"/>
                    <a:pt x="31064" y="40024"/>
                    <a:pt x="20012" y="40024"/>
                  </a:cubicBezTo>
                  <a:cubicBezTo>
                    <a:pt x="8960" y="40024"/>
                    <a:pt x="0" y="31064"/>
                    <a:pt x="0" y="20012"/>
                  </a:cubicBezTo>
                  <a:cubicBezTo>
                    <a:pt x="0" y="8960"/>
                    <a:pt x="8960" y="0"/>
                    <a:pt x="20012" y="0"/>
                  </a:cubicBezTo>
                  <a:cubicBezTo>
                    <a:pt x="31064" y="0"/>
                    <a:pt x="40024" y="8960"/>
                    <a:pt x="40024" y="200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355EB16B-71C5-44DC-825D-D20514908334}"/>
                </a:ext>
              </a:extLst>
            </p:cNvPr>
            <p:cNvSpPr/>
            <p:nvPr/>
          </p:nvSpPr>
          <p:spPr>
            <a:xfrm>
              <a:off x="6556715" y="4386129"/>
              <a:ext cx="38100" cy="38100"/>
            </a:xfrm>
            <a:custGeom>
              <a:avLst/>
              <a:gdLst>
                <a:gd name="connsiteX0" fmla="*/ 40005 w 38100"/>
                <a:gd name="connsiteY0" fmla="*/ 20002 h 38100"/>
                <a:gd name="connsiteX1" fmla="*/ 20002 w 38100"/>
                <a:gd name="connsiteY1" fmla="*/ 40005 h 38100"/>
                <a:gd name="connsiteX2" fmla="*/ 0 w 38100"/>
                <a:gd name="connsiteY2" fmla="*/ 20002 h 38100"/>
                <a:gd name="connsiteX3" fmla="*/ 20002 w 38100"/>
                <a:gd name="connsiteY3" fmla="*/ 0 h 38100"/>
                <a:gd name="connsiteX4" fmla="*/ 40005 w 38100"/>
                <a:gd name="connsiteY4" fmla="*/ 2000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005" y="20002"/>
                  </a:moveTo>
                  <a:cubicBezTo>
                    <a:pt x="40005" y="31050"/>
                    <a:pt x="31050" y="40005"/>
                    <a:pt x="20002" y="40005"/>
                  </a:cubicBezTo>
                  <a:cubicBezTo>
                    <a:pt x="8955" y="40005"/>
                    <a:pt x="0" y="31050"/>
                    <a:pt x="0" y="20002"/>
                  </a:cubicBezTo>
                  <a:cubicBezTo>
                    <a:pt x="0" y="8955"/>
                    <a:pt x="8955" y="0"/>
                    <a:pt x="20002" y="0"/>
                  </a:cubicBezTo>
                  <a:cubicBezTo>
                    <a:pt x="31050" y="0"/>
                    <a:pt x="40005" y="8955"/>
                    <a:pt x="40005" y="200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D12C58B2-50AA-4491-B03B-04C9A291D564}"/>
                </a:ext>
              </a:extLst>
            </p:cNvPr>
            <p:cNvSpPr/>
            <p:nvPr/>
          </p:nvSpPr>
          <p:spPr>
            <a:xfrm>
              <a:off x="6607502" y="4357097"/>
              <a:ext cx="38100" cy="38100"/>
            </a:xfrm>
            <a:custGeom>
              <a:avLst/>
              <a:gdLst>
                <a:gd name="connsiteX0" fmla="*/ 40024 w 38100"/>
                <a:gd name="connsiteY0" fmla="*/ 20012 h 38100"/>
                <a:gd name="connsiteX1" fmla="*/ 20012 w 38100"/>
                <a:gd name="connsiteY1" fmla="*/ 40024 h 38100"/>
                <a:gd name="connsiteX2" fmla="*/ 0 w 38100"/>
                <a:gd name="connsiteY2" fmla="*/ 20012 h 38100"/>
                <a:gd name="connsiteX3" fmla="*/ 20012 w 38100"/>
                <a:gd name="connsiteY3" fmla="*/ 0 h 38100"/>
                <a:gd name="connsiteX4" fmla="*/ 40024 w 38100"/>
                <a:gd name="connsiteY4" fmla="*/ 2001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024" y="20012"/>
                  </a:moveTo>
                  <a:cubicBezTo>
                    <a:pt x="40024" y="31064"/>
                    <a:pt x="31064" y="40024"/>
                    <a:pt x="20012" y="40024"/>
                  </a:cubicBezTo>
                  <a:cubicBezTo>
                    <a:pt x="8960" y="40024"/>
                    <a:pt x="0" y="31064"/>
                    <a:pt x="0" y="20012"/>
                  </a:cubicBezTo>
                  <a:cubicBezTo>
                    <a:pt x="0" y="8960"/>
                    <a:pt x="8960" y="0"/>
                    <a:pt x="20012" y="0"/>
                  </a:cubicBezTo>
                  <a:cubicBezTo>
                    <a:pt x="31064" y="0"/>
                    <a:pt x="40024" y="8960"/>
                    <a:pt x="40024" y="200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32FB24D9-96DC-472F-883E-8A3FD5D4D4AE}"/>
                </a:ext>
              </a:extLst>
            </p:cNvPr>
            <p:cNvSpPr/>
            <p:nvPr/>
          </p:nvSpPr>
          <p:spPr>
            <a:xfrm>
              <a:off x="6656765" y="4325483"/>
              <a:ext cx="38100" cy="38100"/>
            </a:xfrm>
            <a:custGeom>
              <a:avLst/>
              <a:gdLst>
                <a:gd name="connsiteX0" fmla="*/ 39757 w 38100"/>
                <a:gd name="connsiteY0" fmla="*/ 19879 h 38100"/>
                <a:gd name="connsiteX1" fmla="*/ 19879 w 38100"/>
                <a:gd name="connsiteY1" fmla="*/ 39757 h 38100"/>
                <a:gd name="connsiteX2" fmla="*/ 0 w 38100"/>
                <a:gd name="connsiteY2" fmla="*/ 19879 h 38100"/>
                <a:gd name="connsiteX3" fmla="*/ 19879 w 38100"/>
                <a:gd name="connsiteY3" fmla="*/ 0 h 38100"/>
                <a:gd name="connsiteX4" fmla="*/ 39757 w 38100"/>
                <a:gd name="connsiteY4" fmla="*/ 1987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757" y="19879"/>
                  </a:moveTo>
                  <a:cubicBezTo>
                    <a:pt x="39757" y="30857"/>
                    <a:pt x="30857" y="39757"/>
                    <a:pt x="19879" y="39757"/>
                  </a:cubicBezTo>
                  <a:cubicBezTo>
                    <a:pt x="8900" y="39757"/>
                    <a:pt x="0" y="30857"/>
                    <a:pt x="0" y="19879"/>
                  </a:cubicBezTo>
                  <a:cubicBezTo>
                    <a:pt x="0" y="8900"/>
                    <a:pt x="8900" y="0"/>
                    <a:pt x="19879" y="0"/>
                  </a:cubicBezTo>
                  <a:cubicBezTo>
                    <a:pt x="30857" y="0"/>
                    <a:pt x="39757" y="8900"/>
                    <a:pt x="39757" y="198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813B698B-A2EE-4917-8907-27F56447B902}"/>
                </a:ext>
              </a:extLst>
            </p:cNvPr>
            <p:cNvSpPr/>
            <p:nvPr/>
          </p:nvSpPr>
          <p:spPr>
            <a:xfrm>
              <a:off x="6710020" y="4297042"/>
              <a:ext cx="19050" cy="19050"/>
            </a:xfrm>
            <a:custGeom>
              <a:avLst/>
              <a:gdLst>
                <a:gd name="connsiteX0" fmla="*/ 27889 w 19050"/>
                <a:gd name="connsiteY0" fmla="*/ 13945 h 19050"/>
                <a:gd name="connsiteX1" fmla="*/ 13945 w 19050"/>
                <a:gd name="connsiteY1" fmla="*/ 27889 h 19050"/>
                <a:gd name="connsiteX2" fmla="*/ 0 w 19050"/>
                <a:gd name="connsiteY2" fmla="*/ 13945 h 19050"/>
                <a:gd name="connsiteX3" fmla="*/ 13945 w 19050"/>
                <a:gd name="connsiteY3" fmla="*/ 0 h 19050"/>
                <a:gd name="connsiteX4" fmla="*/ 27889 w 19050"/>
                <a:gd name="connsiteY4" fmla="*/ 1394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889" y="13945"/>
                  </a:moveTo>
                  <a:cubicBezTo>
                    <a:pt x="27889" y="21646"/>
                    <a:pt x="21646" y="27889"/>
                    <a:pt x="13945" y="27889"/>
                  </a:cubicBezTo>
                  <a:cubicBezTo>
                    <a:pt x="6243" y="27889"/>
                    <a:pt x="0" y="21646"/>
                    <a:pt x="0" y="13945"/>
                  </a:cubicBezTo>
                  <a:cubicBezTo>
                    <a:pt x="0" y="6243"/>
                    <a:pt x="6243" y="0"/>
                    <a:pt x="13945" y="0"/>
                  </a:cubicBezTo>
                  <a:cubicBezTo>
                    <a:pt x="21646" y="0"/>
                    <a:pt x="27889" y="6243"/>
                    <a:pt x="27889" y="139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AC931F7D-1B24-4957-83D6-F10180D11299}"/>
                </a:ext>
              </a:extLst>
            </p:cNvPr>
            <p:cNvSpPr/>
            <p:nvPr/>
          </p:nvSpPr>
          <p:spPr>
            <a:xfrm>
              <a:off x="6748939" y="4253675"/>
              <a:ext cx="38100" cy="38100"/>
            </a:xfrm>
            <a:custGeom>
              <a:avLst/>
              <a:gdLst>
                <a:gd name="connsiteX0" fmla="*/ 40786 w 38100"/>
                <a:gd name="connsiteY0" fmla="*/ 20393 h 38100"/>
                <a:gd name="connsiteX1" fmla="*/ 20393 w 38100"/>
                <a:gd name="connsiteY1" fmla="*/ 40786 h 38100"/>
                <a:gd name="connsiteX2" fmla="*/ 0 w 38100"/>
                <a:gd name="connsiteY2" fmla="*/ 20393 h 38100"/>
                <a:gd name="connsiteX3" fmla="*/ 20393 w 38100"/>
                <a:gd name="connsiteY3" fmla="*/ 0 h 38100"/>
                <a:gd name="connsiteX4" fmla="*/ 40786 w 38100"/>
                <a:gd name="connsiteY4" fmla="*/ 2039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786" y="20393"/>
                  </a:moveTo>
                  <a:cubicBezTo>
                    <a:pt x="40786" y="31656"/>
                    <a:pt x="31656" y="40786"/>
                    <a:pt x="20393" y="40786"/>
                  </a:cubicBezTo>
                  <a:cubicBezTo>
                    <a:pt x="9130" y="40786"/>
                    <a:pt x="0" y="31656"/>
                    <a:pt x="0" y="20393"/>
                  </a:cubicBezTo>
                  <a:cubicBezTo>
                    <a:pt x="0" y="9130"/>
                    <a:pt x="9130" y="0"/>
                    <a:pt x="20393" y="0"/>
                  </a:cubicBezTo>
                  <a:cubicBezTo>
                    <a:pt x="31656" y="0"/>
                    <a:pt x="40786" y="9130"/>
                    <a:pt x="40786" y="203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CB3D46CF-ADA6-4060-A593-BB83EE848861}"/>
                </a:ext>
              </a:extLst>
            </p:cNvPr>
            <p:cNvSpPr/>
            <p:nvPr/>
          </p:nvSpPr>
          <p:spPr>
            <a:xfrm>
              <a:off x="6793535" y="4215641"/>
              <a:ext cx="38100" cy="38100"/>
            </a:xfrm>
            <a:custGeom>
              <a:avLst/>
              <a:gdLst>
                <a:gd name="connsiteX0" fmla="*/ 38195 w 38100"/>
                <a:gd name="connsiteY0" fmla="*/ 19098 h 38100"/>
                <a:gd name="connsiteX1" fmla="*/ 19098 w 38100"/>
                <a:gd name="connsiteY1" fmla="*/ 38195 h 38100"/>
                <a:gd name="connsiteX2" fmla="*/ 0 w 38100"/>
                <a:gd name="connsiteY2" fmla="*/ 19098 h 38100"/>
                <a:gd name="connsiteX3" fmla="*/ 19098 w 38100"/>
                <a:gd name="connsiteY3" fmla="*/ 0 h 38100"/>
                <a:gd name="connsiteX4" fmla="*/ 38195 w 38100"/>
                <a:gd name="connsiteY4" fmla="*/ 1909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95" y="19098"/>
                  </a:moveTo>
                  <a:cubicBezTo>
                    <a:pt x="38195" y="29645"/>
                    <a:pt x="29645" y="38195"/>
                    <a:pt x="19098" y="38195"/>
                  </a:cubicBezTo>
                  <a:cubicBezTo>
                    <a:pt x="8550" y="38195"/>
                    <a:pt x="0" y="29645"/>
                    <a:pt x="0" y="19098"/>
                  </a:cubicBezTo>
                  <a:cubicBezTo>
                    <a:pt x="0" y="8550"/>
                    <a:pt x="8550" y="0"/>
                    <a:pt x="19098" y="0"/>
                  </a:cubicBezTo>
                  <a:cubicBezTo>
                    <a:pt x="29645" y="0"/>
                    <a:pt x="38195" y="8550"/>
                    <a:pt x="38195" y="190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913CBC20-7CDD-47A7-9B44-1A934A8887C2}"/>
                </a:ext>
              </a:extLst>
            </p:cNvPr>
            <p:cNvSpPr/>
            <p:nvPr/>
          </p:nvSpPr>
          <p:spPr>
            <a:xfrm>
              <a:off x="6836921" y="4176303"/>
              <a:ext cx="28575" cy="28575"/>
            </a:xfrm>
            <a:custGeom>
              <a:avLst/>
              <a:gdLst>
                <a:gd name="connsiteX0" fmla="*/ 33566 w 28575"/>
                <a:gd name="connsiteY0" fmla="*/ 16783 h 28575"/>
                <a:gd name="connsiteX1" fmla="*/ 16783 w 28575"/>
                <a:gd name="connsiteY1" fmla="*/ 33566 h 28575"/>
                <a:gd name="connsiteX2" fmla="*/ 0 w 28575"/>
                <a:gd name="connsiteY2" fmla="*/ 16783 h 28575"/>
                <a:gd name="connsiteX3" fmla="*/ 16783 w 28575"/>
                <a:gd name="connsiteY3" fmla="*/ 0 h 28575"/>
                <a:gd name="connsiteX4" fmla="*/ 33566 w 28575"/>
                <a:gd name="connsiteY4" fmla="*/ 1678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566" y="16783"/>
                  </a:moveTo>
                  <a:cubicBezTo>
                    <a:pt x="33566" y="26052"/>
                    <a:pt x="26052" y="33566"/>
                    <a:pt x="16783" y="33566"/>
                  </a:cubicBezTo>
                  <a:cubicBezTo>
                    <a:pt x="7514" y="33566"/>
                    <a:pt x="0" y="26052"/>
                    <a:pt x="0" y="16783"/>
                  </a:cubicBezTo>
                  <a:cubicBezTo>
                    <a:pt x="0" y="7514"/>
                    <a:pt x="7514" y="0"/>
                    <a:pt x="16783" y="0"/>
                  </a:cubicBezTo>
                  <a:cubicBezTo>
                    <a:pt x="26052" y="0"/>
                    <a:pt x="33566" y="7514"/>
                    <a:pt x="33566" y="16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43D09986-3CB9-4C8C-BBFB-63C93DEAF776}"/>
                </a:ext>
              </a:extLst>
            </p:cNvPr>
            <p:cNvSpPr/>
            <p:nvPr/>
          </p:nvSpPr>
          <p:spPr>
            <a:xfrm>
              <a:off x="6876698" y="4133526"/>
              <a:ext cx="28575" cy="28575"/>
            </a:xfrm>
            <a:custGeom>
              <a:avLst/>
              <a:gdLst>
                <a:gd name="connsiteX0" fmla="*/ 31490 w 28575"/>
                <a:gd name="connsiteY0" fmla="*/ 15745 h 28575"/>
                <a:gd name="connsiteX1" fmla="*/ 15745 w 28575"/>
                <a:gd name="connsiteY1" fmla="*/ 31490 h 28575"/>
                <a:gd name="connsiteX2" fmla="*/ 0 w 28575"/>
                <a:gd name="connsiteY2" fmla="*/ 15745 h 28575"/>
                <a:gd name="connsiteX3" fmla="*/ 15745 w 28575"/>
                <a:gd name="connsiteY3" fmla="*/ 0 h 28575"/>
                <a:gd name="connsiteX4" fmla="*/ 31490 w 28575"/>
                <a:gd name="connsiteY4" fmla="*/ 1574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1490" y="15745"/>
                  </a:moveTo>
                  <a:cubicBezTo>
                    <a:pt x="31490" y="24441"/>
                    <a:pt x="24440" y="31490"/>
                    <a:pt x="15745" y="31490"/>
                  </a:cubicBezTo>
                  <a:cubicBezTo>
                    <a:pt x="7049" y="31490"/>
                    <a:pt x="0" y="24441"/>
                    <a:pt x="0" y="15745"/>
                  </a:cubicBezTo>
                  <a:cubicBezTo>
                    <a:pt x="0" y="7049"/>
                    <a:pt x="7049" y="0"/>
                    <a:pt x="15745" y="0"/>
                  </a:cubicBezTo>
                  <a:cubicBezTo>
                    <a:pt x="24440" y="0"/>
                    <a:pt x="31490" y="7049"/>
                    <a:pt x="31490" y="157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3E3AAFCE-D6D3-45C2-AA91-C14163264170}"/>
                </a:ext>
              </a:extLst>
            </p:cNvPr>
            <p:cNvSpPr/>
            <p:nvPr/>
          </p:nvSpPr>
          <p:spPr>
            <a:xfrm>
              <a:off x="6912473" y="4087130"/>
              <a:ext cx="28575" cy="28575"/>
            </a:xfrm>
            <a:custGeom>
              <a:avLst/>
              <a:gdLst>
                <a:gd name="connsiteX0" fmla="*/ 32537 w 28575"/>
                <a:gd name="connsiteY0" fmla="*/ 16269 h 28575"/>
                <a:gd name="connsiteX1" fmla="*/ 16269 w 28575"/>
                <a:gd name="connsiteY1" fmla="*/ 32537 h 28575"/>
                <a:gd name="connsiteX2" fmla="*/ 0 w 28575"/>
                <a:gd name="connsiteY2" fmla="*/ 16269 h 28575"/>
                <a:gd name="connsiteX3" fmla="*/ 16269 w 28575"/>
                <a:gd name="connsiteY3" fmla="*/ 0 h 28575"/>
                <a:gd name="connsiteX4" fmla="*/ 32537 w 28575"/>
                <a:gd name="connsiteY4" fmla="*/ 1626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2537" y="16269"/>
                  </a:moveTo>
                  <a:cubicBezTo>
                    <a:pt x="32537" y="25254"/>
                    <a:pt x="25254" y="32537"/>
                    <a:pt x="16269" y="32537"/>
                  </a:cubicBezTo>
                  <a:cubicBezTo>
                    <a:pt x="7284" y="32537"/>
                    <a:pt x="0" y="25254"/>
                    <a:pt x="0" y="16269"/>
                  </a:cubicBezTo>
                  <a:cubicBezTo>
                    <a:pt x="0" y="7284"/>
                    <a:pt x="7284" y="0"/>
                    <a:pt x="16269" y="0"/>
                  </a:cubicBezTo>
                  <a:cubicBezTo>
                    <a:pt x="25254" y="0"/>
                    <a:pt x="32537" y="7284"/>
                    <a:pt x="32537" y="16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33298CA8-A049-43C9-B89C-1384FB35CD95}"/>
                </a:ext>
              </a:extLst>
            </p:cNvPr>
            <p:cNvSpPr/>
            <p:nvPr/>
          </p:nvSpPr>
          <p:spPr>
            <a:xfrm>
              <a:off x="6945687" y="4038838"/>
              <a:ext cx="28575" cy="28575"/>
            </a:xfrm>
            <a:custGeom>
              <a:avLst/>
              <a:gdLst>
                <a:gd name="connsiteX0" fmla="*/ 33566 w 28575"/>
                <a:gd name="connsiteY0" fmla="*/ 16783 h 28575"/>
                <a:gd name="connsiteX1" fmla="*/ 16783 w 28575"/>
                <a:gd name="connsiteY1" fmla="*/ 33566 h 28575"/>
                <a:gd name="connsiteX2" fmla="*/ 0 w 28575"/>
                <a:gd name="connsiteY2" fmla="*/ 16783 h 28575"/>
                <a:gd name="connsiteX3" fmla="*/ 16783 w 28575"/>
                <a:gd name="connsiteY3" fmla="*/ 0 h 28575"/>
                <a:gd name="connsiteX4" fmla="*/ 33566 w 28575"/>
                <a:gd name="connsiteY4" fmla="*/ 1678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566" y="16783"/>
                  </a:moveTo>
                  <a:cubicBezTo>
                    <a:pt x="33566" y="26052"/>
                    <a:pt x="26052" y="33566"/>
                    <a:pt x="16783" y="33566"/>
                  </a:cubicBezTo>
                  <a:cubicBezTo>
                    <a:pt x="7514" y="33566"/>
                    <a:pt x="0" y="26052"/>
                    <a:pt x="0" y="16783"/>
                  </a:cubicBezTo>
                  <a:cubicBezTo>
                    <a:pt x="0" y="7514"/>
                    <a:pt x="7514" y="0"/>
                    <a:pt x="16783" y="0"/>
                  </a:cubicBezTo>
                  <a:cubicBezTo>
                    <a:pt x="26052" y="0"/>
                    <a:pt x="33566" y="7514"/>
                    <a:pt x="33566" y="16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E1A7E3BF-369C-4383-B579-7966C18CDB4B}"/>
                </a:ext>
              </a:extLst>
            </p:cNvPr>
            <p:cNvSpPr/>
            <p:nvPr/>
          </p:nvSpPr>
          <p:spPr>
            <a:xfrm>
              <a:off x="6975596" y="3988108"/>
              <a:ext cx="28575" cy="28575"/>
            </a:xfrm>
            <a:custGeom>
              <a:avLst/>
              <a:gdLst>
                <a:gd name="connsiteX0" fmla="*/ 35890 w 28575"/>
                <a:gd name="connsiteY0" fmla="*/ 17945 h 28575"/>
                <a:gd name="connsiteX1" fmla="*/ 17945 w 28575"/>
                <a:gd name="connsiteY1" fmla="*/ 35890 h 28575"/>
                <a:gd name="connsiteX2" fmla="*/ 0 w 28575"/>
                <a:gd name="connsiteY2" fmla="*/ 17945 h 28575"/>
                <a:gd name="connsiteX3" fmla="*/ 17945 w 28575"/>
                <a:gd name="connsiteY3" fmla="*/ 0 h 28575"/>
                <a:gd name="connsiteX4" fmla="*/ 35890 w 28575"/>
                <a:gd name="connsiteY4" fmla="*/ 1794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5890" y="17945"/>
                  </a:moveTo>
                  <a:cubicBezTo>
                    <a:pt x="35890" y="27856"/>
                    <a:pt x="27856" y="35890"/>
                    <a:pt x="17945" y="35890"/>
                  </a:cubicBezTo>
                  <a:cubicBezTo>
                    <a:pt x="8034" y="35890"/>
                    <a:pt x="0" y="27856"/>
                    <a:pt x="0" y="17945"/>
                  </a:cubicBezTo>
                  <a:cubicBezTo>
                    <a:pt x="0" y="8034"/>
                    <a:pt x="8034" y="0"/>
                    <a:pt x="17945" y="0"/>
                  </a:cubicBezTo>
                  <a:cubicBezTo>
                    <a:pt x="27856" y="0"/>
                    <a:pt x="35890" y="8034"/>
                    <a:pt x="35890" y="179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40A21AF0-8A09-4AA6-97CF-AF8C8F08B440}"/>
                </a:ext>
              </a:extLst>
            </p:cNvPr>
            <p:cNvSpPr/>
            <p:nvPr/>
          </p:nvSpPr>
          <p:spPr>
            <a:xfrm>
              <a:off x="7003399" y="3936406"/>
              <a:ext cx="28575" cy="28575"/>
            </a:xfrm>
            <a:custGeom>
              <a:avLst/>
              <a:gdLst>
                <a:gd name="connsiteX0" fmla="*/ 36919 w 28575"/>
                <a:gd name="connsiteY0" fmla="*/ 18459 h 28575"/>
                <a:gd name="connsiteX1" fmla="*/ 18459 w 28575"/>
                <a:gd name="connsiteY1" fmla="*/ 36919 h 28575"/>
                <a:gd name="connsiteX2" fmla="*/ 0 w 28575"/>
                <a:gd name="connsiteY2" fmla="*/ 18459 h 28575"/>
                <a:gd name="connsiteX3" fmla="*/ 18459 w 28575"/>
                <a:gd name="connsiteY3" fmla="*/ 0 h 28575"/>
                <a:gd name="connsiteX4" fmla="*/ 36919 w 28575"/>
                <a:gd name="connsiteY4" fmla="*/ 184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919" y="18459"/>
                  </a:moveTo>
                  <a:cubicBezTo>
                    <a:pt x="36919" y="28654"/>
                    <a:pt x="28654" y="36919"/>
                    <a:pt x="18459" y="36919"/>
                  </a:cubicBezTo>
                  <a:cubicBezTo>
                    <a:pt x="8265" y="36919"/>
                    <a:pt x="0" y="28654"/>
                    <a:pt x="0" y="18459"/>
                  </a:cubicBezTo>
                  <a:cubicBezTo>
                    <a:pt x="0" y="8265"/>
                    <a:pt x="8265" y="0"/>
                    <a:pt x="18459" y="0"/>
                  </a:cubicBezTo>
                  <a:cubicBezTo>
                    <a:pt x="28654" y="0"/>
                    <a:pt x="36919" y="8265"/>
                    <a:pt x="36919" y="184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DD1E265D-5842-47CA-B331-255D83354053}"/>
                </a:ext>
              </a:extLst>
            </p:cNvPr>
            <p:cNvSpPr/>
            <p:nvPr/>
          </p:nvSpPr>
          <p:spPr>
            <a:xfrm>
              <a:off x="7022040" y="3876923"/>
              <a:ext cx="47625" cy="47625"/>
            </a:xfrm>
            <a:custGeom>
              <a:avLst/>
              <a:gdLst>
                <a:gd name="connsiteX0" fmla="*/ 50597 w 47625"/>
                <a:gd name="connsiteY0" fmla="*/ 25298 h 47625"/>
                <a:gd name="connsiteX1" fmla="*/ 25298 w 47625"/>
                <a:gd name="connsiteY1" fmla="*/ 50597 h 47625"/>
                <a:gd name="connsiteX2" fmla="*/ 0 w 47625"/>
                <a:gd name="connsiteY2" fmla="*/ 25298 h 47625"/>
                <a:gd name="connsiteX3" fmla="*/ 25298 w 47625"/>
                <a:gd name="connsiteY3" fmla="*/ 0 h 47625"/>
                <a:gd name="connsiteX4" fmla="*/ 50597 w 47625"/>
                <a:gd name="connsiteY4" fmla="*/ 2529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0597" y="25298"/>
                  </a:moveTo>
                  <a:cubicBezTo>
                    <a:pt x="50597" y="39270"/>
                    <a:pt x="39270" y="50597"/>
                    <a:pt x="25298" y="50597"/>
                  </a:cubicBezTo>
                  <a:cubicBezTo>
                    <a:pt x="11326" y="50597"/>
                    <a:pt x="0" y="39270"/>
                    <a:pt x="0" y="25298"/>
                  </a:cubicBezTo>
                  <a:cubicBezTo>
                    <a:pt x="0" y="11326"/>
                    <a:pt x="11326" y="0"/>
                    <a:pt x="25298" y="0"/>
                  </a:cubicBezTo>
                  <a:cubicBezTo>
                    <a:pt x="39270" y="0"/>
                    <a:pt x="50597" y="11326"/>
                    <a:pt x="50597" y="252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FC69C4AE-7FD6-4E0B-AADC-12A30D29422B}"/>
                </a:ext>
              </a:extLst>
            </p:cNvPr>
            <p:cNvSpPr/>
            <p:nvPr/>
          </p:nvSpPr>
          <p:spPr>
            <a:xfrm>
              <a:off x="7050938" y="3829279"/>
              <a:ext cx="28575" cy="28575"/>
            </a:xfrm>
            <a:custGeom>
              <a:avLst/>
              <a:gdLst>
                <a:gd name="connsiteX0" fmla="*/ 37948 w 28575"/>
                <a:gd name="connsiteY0" fmla="*/ 18974 h 28575"/>
                <a:gd name="connsiteX1" fmla="*/ 18974 w 28575"/>
                <a:gd name="connsiteY1" fmla="*/ 37948 h 28575"/>
                <a:gd name="connsiteX2" fmla="*/ 0 w 28575"/>
                <a:gd name="connsiteY2" fmla="*/ 18974 h 28575"/>
                <a:gd name="connsiteX3" fmla="*/ 18974 w 28575"/>
                <a:gd name="connsiteY3" fmla="*/ 0 h 28575"/>
                <a:gd name="connsiteX4" fmla="*/ 37948 w 28575"/>
                <a:gd name="connsiteY4" fmla="*/ 189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948" y="18974"/>
                  </a:moveTo>
                  <a:cubicBezTo>
                    <a:pt x="37948" y="29453"/>
                    <a:pt x="29453" y="37948"/>
                    <a:pt x="18974" y="37948"/>
                  </a:cubicBezTo>
                  <a:cubicBezTo>
                    <a:pt x="8495" y="37948"/>
                    <a:pt x="0" y="29453"/>
                    <a:pt x="0" y="18974"/>
                  </a:cubicBezTo>
                  <a:cubicBezTo>
                    <a:pt x="0" y="8495"/>
                    <a:pt x="8495" y="0"/>
                    <a:pt x="18974" y="0"/>
                  </a:cubicBezTo>
                  <a:cubicBezTo>
                    <a:pt x="29453" y="0"/>
                    <a:pt x="37948" y="8495"/>
                    <a:pt x="37948" y="18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3E90C877-332A-4E1D-A41F-415E5E6F994F}"/>
                </a:ext>
              </a:extLst>
            </p:cNvPr>
            <p:cNvSpPr/>
            <p:nvPr/>
          </p:nvSpPr>
          <p:spPr>
            <a:xfrm>
              <a:off x="7070398" y="3774043"/>
              <a:ext cx="38100" cy="38100"/>
            </a:xfrm>
            <a:custGeom>
              <a:avLst/>
              <a:gdLst>
                <a:gd name="connsiteX0" fmla="*/ 38195 w 38100"/>
                <a:gd name="connsiteY0" fmla="*/ 19098 h 38100"/>
                <a:gd name="connsiteX1" fmla="*/ 19098 w 38100"/>
                <a:gd name="connsiteY1" fmla="*/ 38195 h 38100"/>
                <a:gd name="connsiteX2" fmla="*/ 0 w 38100"/>
                <a:gd name="connsiteY2" fmla="*/ 19098 h 38100"/>
                <a:gd name="connsiteX3" fmla="*/ 19098 w 38100"/>
                <a:gd name="connsiteY3" fmla="*/ 0 h 38100"/>
                <a:gd name="connsiteX4" fmla="*/ 38195 w 38100"/>
                <a:gd name="connsiteY4" fmla="*/ 1909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95" y="19098"/>
                  </a:moveTo>
                  <a:cubicBezTo>
                    <a:pt x="38195" y="29645"/>
                    <a:pt x="29645" y="38195"/>
                    <a:pt x="19098" y="38195"/>
                  </a:cubicBezTo>
                  <a:cubicBezTo>
                    <a:pt x="8550" y="38195"/>
                    <a:pt x="0" y="29645"/>
                    <a:pt x="0" y="19098"/>
                  </a:cubicBezTo>
                  <a:cubicBezTo>
                    <a:pt x="0" y="8550"/>
                    <a:pt x="8550" y="0"/>
                    <a:pt x="19098" y="0"/>
                  </a:cubicBezTo>
                  <a:cubicBezTo>
                    <a:pt x="29645" y="0"/>
                    <a:pt x="38195" y="8550"/>
                    <a:pt x="38195" y="190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3CAADAF2-CF49-46BA-AFF8-CFB75B998830}"/>
                </a:ext>
              </a:extLst>
            </p:cNvPr>
            <p:cNvSpPr/>
            <p:nvPr/>
          </p:nvSpPr>
          <p:spPr>
            <a:xfrm>
              <a:off x="7086562" y="3717550"/>
              <a:ext cx="38100" cy="38100"/>
            </a:xfrm>
            <a:custGeom>
              <a:avLst/>
              <a:gdLst>
                <a:gd name="connsiteX0" fmla="*/ 38976 w 38100"/>
                <a:gd name="connsiteY0" fmla="*/ 19488 h 38100"/>
                <a:gd name="connsiteX1" fmla="*/ 19488 w 38100"/>
                <a:gd name="connsiteY1" fmla="*/ 38976 h 38100"/>
                <a:gd name="connsiteX2" fmla="*/ 0 w 38100"/>
                <a:gd name="connsiteY2" fmla="*/ 19488 h 38100"/>
                <a:gd name="connsiteX3" fmla="*/ 19488 w 38100"/>
                <a:gd name="connsiteY3" fmla="*/ 0 h 38100"/>
                <a:gd name="connsiteX4" fmla="*/ 38976 w 38100"/>
                <a:gd name="connsiteY4" fmla="*/ 1948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976" y="19488"/>
                  </a:moveTo>
                  <a:cubicBezTo>
                    <a:pt x="38976" y="30251"/>
                    <a:pt x="30251" y="38976"/>
                    <a:pt x="19488" y="38976"/>
                  </a:cubicBezTo>
                  <a:cubicBezTo>
                    <a:pt x="8725" y="38976"/>
                    <a:pt x="0" y="30251"/>
                    <a:pt x="0" y="19488"/>
                  </a:cubicBezTo>
                  <a:cubicBezTo>
                    <a:pt x="0" y="8725"/>
                    <a:pt x="8725" y="0"/>
                    <a:pt x="19488" y="0"/>
                  </a:cubicBezTo>
                  <a:cubicBezTo>
                    <a:pt x="30251" y="0"/>
                    <a:pt x="38976" y="8725"/>
                    <a:pt x="38976" y="1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EBA5F612-5341-4F65-85CE-0995E410980E}"/>
                </a:ext>
              </a:extLst>
            </p:cNvPr>
            <p:cNvSpPr/>
            <p:nvPr/>
          </p:nvSpPr>
          <p:spPr>
            <a:xfrm>
              <a:off x="7099887" y="3660496"/>
              <a:ext cx="38100" cy="38100"/>
            </a:xfrm>
            <a:custGeom>
              <a:avLst/>
              <a:gdLst>
                <a:gd name="connsiteX0" fmla="*/ 39243 w 38100"/>
                <a:gd name="connsiteY0" fmla="*/ 19621 h 38100"/>
                <a:gd name="connsiteX1" fmla="*/ 19622 w 38100"/>
                <a:gd name="connsiteY1" fmla="*/ 39243 h 38100"/>
                <a:gd name="connsiteX2" fmla="*/ 0 w 38100"/>
                <a:gd name="connsiteY2" fmla="*/ 19621 h 38100"/>
                <a:gd name="connsiteX3" fmla="*/ 19622 w 38100"/>
                <a:gd name="connsiteY3" fmla="*/ 0 h 38100"/>
                <a:gd name="connsiteX4" fmla="*/ 39243 w 38100"/>
                <a:gd name="connsiteY4" fmla="*/ 1962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243" y="19621"/>
                  </a:moveTo>
                  <a:cubicBezTo>
                    <a:pt x="39243" y="30458"/>
                    <a:pt x="30458" y="39243"/>
                    <a:pt x="19622" y="39243"/>
                  </a:cubicBezTo>
                  <a:cubicBezTo>
                    <a:pt x="8785" y="39243"/>
                    <a:pt x="0" y="30458"/>
                    <a:pt x="0" y="19621"/>
                  </a:cubicBezTo>
                  <a:cubicBezTo>
                    <a:pt x="0" y="8785"/>
                    <a:pt x="8785" y="0"/>
                    <a:pt x="19622" y="0"/>
                  </a:cubicBezTo>
                  <a:cubicBezTo>
                    <a:pt x="30458" y="0"/>
                    <a:pt x="39243" y="8785"/>
                    <a:pt x="39243" y="19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7A279E95-D986-4FAC-96B1-A3D9E459925B}"/>
                </a:ext>
              </a:extLst>
            </p:cNvPr>
            <p:cNvSpPr/>
            <p:nvPr/>
          </p:nvSpPr>
          <p:spPr>
            <a:xfrm>
              <a:off x="7109708" y="3602412"/>
              <a:ext cx="38100" cy="38100"/>
            </a:xfrm>
            <a:custGeom>
              <a:avLst/>
              <a:gdLst>
                <a:gd name="connsiteX0" fmla="*/ 40272 w 38100"/>
                <a:gd name="connsiteY0" fmla="*/ 20136 h 38100"/>
                <a:gd name="connsiteX1" fmla="*/ 20136 w 38100"/>
                <a:gd name="connsiteY1" fmla="*/ 40272 h 38100"/>
                <a:gd name="connsiteX2" fmla="*/ 0 w 38100"/>
                <a:gd name="connsiteY2" fmla="*/ 20136 h 38100"/>
                <a:gd name="connsiteX3" fmla="*/ 20136 w 38100"/>
                <a:gd name="connsiteY3" fmla="*/ 0 h 38100"/>
                <a:gd name="connsiteX4" fmla="*/ 40272 w 38100"/>
                <a:gd name="connsiteY4" fmla="*/ 201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272" y="20136"/>
                  </a:moveTo>
                  <a:cubicBezTo>
                    <a:pt x="40272" y="31257"/>
                    <a:pt x="31257" y="40272"/>
                    <a:pt x="20136" y="40272"/>
                  </a:cubicBezTo>
                  <a:cubicBezTo>
                    <a:pt x="9015" y="40272"/>
                    <a:pt x="0" y="31257"/>
                    <a:pt x="0" y="20136"/>
                  </a:cubicBezTo>
                  <a:cubicBezTo>
                    <a:pt x="0" y="9015"/>
                    <a:pt x="9015" y="0"/>
                    <a:pt x="20136" y="0"/>
                  </a:cubicBezTo>
                  <a:cubicBezTo>
                    <a:pt x="31257" y="0"/>
                    <a:pt x="40272" y="9015"/>
                    <a:pt x="40272" y="2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BAA044E4-F62A-414D-BA4D-3417C1665875}"/>
                </a:ext>
              </a:extLst>
            </p:cNvPr>
            <p:cNvSpPr/>
            <p:nvPr/>
          </p:nvSpPr>
          <p:spPr>
            <a:xfrm>
              <a:off x="7116480" y="3543967"/>
              <a:ext cx="38100" cy="38100"/>
            </a:xfrm>
            <a:custGeom>
              <a:avLst/>
              <a:gdLst>
                <a:gd name="connsiteX0" fmla="*/ 41053 w 38100"/>
                <a:gd name="connsiteY0" fmla="*/ 20526 h 38100"/>
                <a:gd name="connsiteX1" fmla="*/ 20526 w 38100"/>
                <a:gd name="connsiteY1" fmla="*/ 41053 h 38100"/>
                <a:gd name="connsiteX2" fmla="*/ 0 w 38100"/>
                <a:gd name="connsiteY2" fmla="*/ 20526 h 38100"/>
                <a:gd name="connsiteX3" fmla="*/ 20526 w 38100"/>
                <a:gd name="connsiteY3" fmla="*/ 0 h 38100"/>
                <a:gd name="connsiteX4" fmla="*/ 41053 w 38100"/>
                <a:gd name="connsiteY4" fmla="*/ 2052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053" y="20526"/>
                  </a:moveTo>
                  <a:cubicBezTo>
                    <a:pt x="41053" y="31863"/>
                    <a:pt x="31863" y="41053"/>
                    <a:pt x="20526" y="41053"/>
                  </a:cubicBezTo>
                  <a:cubicBezTo>
                    <a:pt x="9190" y="41053"/>
                    <a:pt x="0" y="31863"/>
                    <a:pt x="0" y="20526"/>
                  </a:cubicBezTo>
                  <a:cubicBezTo>
                    <a:pt x="0" y="9190"/>
                    <a:pt x="9190" y="0"/>
                    <a:pt x="20526" y="0"/>
                  </a:cubicBezTo>
                  <a:cubicBezTo>
                    <a:pt x="31863" y="0"/>
                    <a:pt x="41053" y="9190"/>
                    <a:pt x="41053" y="205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06825D00-F951-4379-AE07-0A986ED85ED7}"/>
                </a:ext>
              </a:extLst>
            </p:cNvPr>
            <p:cNvSpPr/>
            <p:nvPr/>
          </p:nvSpPr>
          <p:spPr>
            <a:xfrm>
              <a:off x="7120347" y="3485502"/>
              <a:ext cx="38100" cy="38100"/>
            </a:xfrm>
            <a:custGeom>
              <a:avLst/>
              <a:gdLst>
                <a:gd name="connsiteX0" fmla="*/ 41300 w 38100"/>
                <a:gd name="connsiteY0" fmla="*/ 20650 h 38100"/>
                <a:gd name="connsiteX1" fmla="*/ 20650 w 38100"/>
                <a:gd name="connsiteY1" fmla="*/ 41300 h 38100"/>
                <a:gd name="connsiteX2" fmla="*/ 0 w 38100"/>
                <a:gd name="connsiteY2" fmla="*/ 20650 h 38100"/>
                <a:gd name="connsiteX3" fmla="*/ 20650 w 38100"/>
                <a:gd name="connsiteY3" fmla="*/ 0 h 38100"/>
                <a:gd name="connsiteX4" fmla="*/ 41300 w 38100"/>
                <a:gd name="connsiteY4" fmla="*/ 206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300" y="20650"/>
                  </a:moveTo>
                  <a:cubicBezTo>
                    <a:pt x="41300" y="32055"/>
                    <a:pt x="32055" y="41300"/>
                    <a:pt x="20650" y="41300"/>
                  </a:cubicBezTo>
                  <a:cubicBezTo>
                    <a:pt x="9245" y="41300"/>
                    <a:pt x="0" y="32055"/>
                    <a:pt x="0" y="20650"/>
                  </a:cubicBezTo>
                  <a:cubicBezTo>
                    <a:pt x="0" y="9245"/>
                    <a:pt x="9245" y="0"/>
                    <a:pt x="20650" y="0"/>
                  </a:cubicBezTo>
                  <a:cubicBezTo>
                    <a:pt x="32055" y="0"/>
                    <a:pt x="41300" y="9245"/>
                    <a:pt x="41300" y="206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AB4C76CC-F47F-48FD-936C-B58E553BE0DD}"/>
                </a:ext>
              </a:extLst>
            </p:cNvPr>
            <p:cNvSpPr/>
            <p:nvPr/>
          </p:nvSpPr>
          <p:spPr>
            <a:xfrm>
              <a:off x="7120757" y="3426600"/>
              <a:ext cx="38100" cy="38100"/>
            </a:xfrm>
            <a:custGeom>
              <a:avLst/>
              <a:gdLst>
                <a:gd name="connsiteX0" fmla="*/ 42081 w 38100"/>
                <a:gd name="connsiteY0" fmla="*/ 21041 h 38100"/>
                <a:gd name="connsiteX1" fmla="*/ 21041 w 38100"/>
                <a:gd name="connsiteY1" fmla="*/ 42081 h 38100"/>
                <a:gd name="connsiteX2" fmla="*/ 0 w 38100"/>
                <a:gd name="connsiteY2" fmla="*/ 21041 h 38100"/>
                <a:gd name="connsiteX3" fmla="*/ 21041 w 38100"/>
                <a:gd name="connsiteY3" fmla="*/ 0 h 38100"/>
                <a:gd name="connsiteX4" fmla="*/ 42081 w 38100"/>
                <a:gd name="connsiteY4" fmla="*/ 2104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081" y="21041"/>
                  </a:moveTo>
                  <a:cubicBezTo>
                    <a:pt x="42081" y="32661"/>
                    <a:pt x="32661" y="42081"/>
                    <a:pt x="21041" y="42081"/>
                  </a:cubicBezTo>
                  <a:cubicBezTo>
                    <a:pt x="9420" y="42081"/>
                    <a:pt x="0" y="32661"/>
                    <a:pt x="0" y="21041"/>
                  </a:cubicBezTo>
                  <a:cubicBezTo>
                    <a:pt x="0" y="9420"/>
                    <a:pt x="9420" y="0"/>
                    <a:pt x="21041" y="0"/>
                  </a:cubicBezTo>
                  <a:cubicBezTo>
                    <a:pt x="32661" y="0"/>
                    <a:pt x="42081" y="9420"/>
                    <a:pt x="42081" y="210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552BF980-513B-4BD3-8E94-43CCEBB70ED9}"/>
                </a:ext>
              </a:extLst>
            </p:cNvPr>
            <p:cNvSpPr/>
            <p:nvPr/>
          </p:nvSpPr>
          <p:spPr>
            <a:xfrm>
              <a:off x="7118366" y="3368164"/>
              <a:ext cx="38100" cy="38100"/>
            </a:xfrm>
            <a:custGeom>
              <a:avLst/>
              <a:gdLst>
                <a:gd name="connsiteX0" fmla="*/ 42082 w 38100"/>
                <a:gd name="connsiteY0" fmla="*/ 21041 h 38100"/>
                <a:gd name="connsiteX1" fmla="*/ 21041 w 38100"/>
                <a:gd name="connsiteY1" fmla="*/ 42082 h 38100"/>
                <a:gd name="connsiteX2" fmla="*/ 0 w 38100"/>
                <a:gd name="connsiteY2" fmla="*/ 21041 h 38100"/>
                <a:gd name="connsiteX3" fmla="*/ 21041 w 38100"/>
                <a:gd name="connsiteY3" fmla="*/ 0 h 38100"/>
                <a:gd name="connsiteX4" fmla="*/ 42082 w 38100"/>
                <a:gd name="connsiteY4" fmla="*/ 2104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082" y="21041"/>
                  </a:moveTo>
                  <a:cubicBezTo>
                    <a:pt x="42082" y="32661"/>
                    <a:pt x="32661" y="42082"/>
                    <a:pt x="21041" y="42082"/>
                  </a:cubicBezTo>
                  <a:cubicBezTo>
                    <a:pt x="9420" y="42082"/>
                    <a:pt x="0" y="32661"/>
                    <a:pt x="0" y="21041"/>
                  </a:cubicBezTo>
                  <a:cubicBezTo>
                    <a:pt x="0" y="9420"/>
                    <a:pt x="9420" y="0"/>
                    <a:pt x="21041" y="0"/>
                  </a:cubicBezTo>
                  <a:cubicBezTo>
                    <a:pt x="32661" y="0"/>
                    <a:pt x="42082" y="9420"/>
                    <a:pt x="42082" y="210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FD9229DF-4BC1-4F75-9404-F9252329025D}"/>
                </a:ext>
              </a:extLst>
            </p:cNvPr>
            <p:cNvSpPr/>
            <p:nvPr/>
          </p:nvSpPr>
          <p:spPr>
            <a:xfrm>
              <a:off x="7113175" y="3310338"/>
              <a:ext cx="38100" cy="38100"/>
            </a:xfrm>
            <a:custGeom>
              <a:avLst/>
              <a:gdLst>
                <a:gd name="connsiteX0" fmla="*/ 41300 w 38100"/>
                <a:gd name="connsiteY0" fmla="*/ 20650 h 38100"/>
                <a:gd name="connsiteX1" fmla="*/ 20650 w 38100"/>
                <a:gd name="connsiteY1" fmla="*/ 41300 h 38100"/>
                <a:gd name="connsiteX2" fmla="*/ 0 w 38100"/>
                <a:gd name="connsiteY2" fmla="*/ 20650 h 38100"/>
                <a:gd name="connsiteX3" fmla="*/ 20650 w 38100"/>
                <a:gd name="connsiteY3" fmla="*/ 0 h 38100"/>
                <a:gd name="connsiteX4" fmla="*/ 41300 w 38100"/>
                <a:gd name="connsiteY4" fmla="*/ 206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300" y="20650"/>
                  </a:moveTo>
                  <a:cubicBezTo>
                    <a:pt x="41300" y="32055"/>
                    <a:pt x="32055" y="41300"/>
                    <a:pt x="20650" y="41300"/>
                  </a:cubicBezTo>
                  <a:cubicBezTo>
                    <a:pt x="9245" y="41300"/>
                    <a:pt x="0" y="32055"/>
                    <a:pt x="0" y="20650"/>
                  </a:cubicBezTo>
                  <a:cubicBezTo>
                    <a:pt x="0" y="9245"/>
                    <a:pt x="9245" y="0"/>
                    <a:pt x="20650" y="0"/>
                  </a:cubicBezTo>
                  <a:cubicBezTo>
                    <a:pt x="32055" y="0"/>
                    <a:pt x="41300" y="9245"/>
                    <a:pt x="41300" y="206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1FCCE2D1-1E53-4EF4-ABF4-B64E1A306A4F}"/>
                </a:ext>
              </a:extLst>
            </p:cNvPr>
            <p:cNvSpPr/>
            <p:nvPr/>
          </p:nvSpPr>
          <p:spPr>
            <a:xfrm>
              <a:off x="7104040" y="3252130"/>
              <a:ext cx="38100" cy="38100"/>
            </a:xfrm>
            <a:custGeom>
              <a:avLst/>
              <a:gdLst>
                <a:gd name="connsiteX0" fmla="*/ 42062 w 38100"/>
                <a:gd name="connsiteY0" fmla="*/ 21031 h 38100"/>
                <a:gd name="connsiteX1" fmla="*/ 21031 w 38100"/>
                <a:gd name="connsiteY1" fmla="*/ 42062 h 38100"/>
                <a:gd name="connsiteX2" fmla="*/ 0 w 38100"/>
                <a:gd name="connsiteY2" fmla="*/ 21031 h 38100"/>
                <a:gd name="connsiteX3" fmla="*/ 21031 w 38100"/>
                <a:gd name="connsiteY3" fmla="*/ 0 h 38100"/>
                <a:gd name="connsiteX4" fmla="*/ 42062 w 38100"/>
                <a:gd name="connsiteY4" fmla="*/ 2103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062" y="21031"/>
                  </a:moveTo>
                  <a:cubicBezTo>
                    <a:pt x="42062" y="32646"/>
                    <a:pt x="32646" y="42062"/>
                    <a:pt x="21031" y="42062"/>
                  </a:cubicBezTo>
                  <a:cubicBezTo>
                    <a:pt x="9416" y="42062"/>
                    <a:pt x="0" y="32646"/>
                    <a:pt x="0" y="21031"/>
                  </a:cubicBezTo>
                  <a:cubicBezTo>
                    <a:pt x="0" y="9416"/>
                    <a:pt x="9416" y="0"/>
                    <a:pt x="21031" y="0"/>
                  </a:cubicBezTo>
                  <a:cubicBezTo>
                    <a:pt x="32646" y="0"/>
                    <a:pt x="42062" y="9416"/>
                    <a:pt x="42062" y="210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1B5B712C-E3A5-4D5B-BDB7-F2F0896CC88E}"/>
                </a:ext>
              </a:extLst>
            </p:cNvPr>
            <p:cNvSpPr/>
            <p:nvPr/>
          </p:nvSpPr>
          <p:spPr>
            <a:xfrm>
              <a:off x="7092258" y="3194971"/>
              <a:ext cx="38100" cy="38100"/>
            </a:xfrm>
            <a:custGeom>
              <a:avLst/>
              <a:gdLst>
                <a:gd name="connsiteX0" fmla="*/ 41815 w 38100"/>
                <a:gd name="connsiteY0" fmla="*/ 20907 h 38100"/>
                <a:gd name="connsiteX1" fmla="*/ 20907 w 38100"/>
                <a:gd name="connsiteY1" fmla="*/ 41815 h 38100"/>
                <a:gd name="connsiteX2" fmla="*/ 0 w 38100"/>
                <a:gd name="connsiteY2" fmla="*/ 20907 h 38100"/>
                <a:gd name="connsiteX3" fmla="*/ 20907 w 38100"/>
                <a:gd name="connsiteY3" fmla="*/ 0 h 38100"/>
                <a:gd name="connsiteX4" fmla="*/ 41815 w 38100"/>
                <a:gd name="connsiteY4" fmla="*/ 209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815" y="20907"/>
                  </a:moveTo>
                  <a:cubicBezTo>
                    <a:pt x="41815" y="32454"/>
                    <a:pt x="32454" y="41815"/>
                    <a:pt x="20907" y="41815"/>
                  </a:cubicBezTo>
                  <a:cubicBezTo>
                    <a:pt x="9360" y="41815"/>
                    <a:pt x="0" y="32454"/>
                    <a:pt x="0" y="20907"/>
                  </a:cubicBezTo>
                  <a:cubicBezTo>
                    <a:pt x="0" y="9361"/>
                    <a:pt x="9360" y="0"/>
                    <a:pt x="20907" y="0"/>
                  </a:cubicBezTo>
                  <a:cubicBezTo>
                    <a:pt x="32454" y="0"/>
                    <a:pt x="41815" y="9361"/>
                    <a:pt x="41815" y="209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15157866-018B-4E37-9DD3-C7A82C585BA3}"/>
                </a:ext>
              </a:extLst>
            </p:cNvPr>
            <p:cNvSpPr/>
            <p:nvPr/>
          </p:nvSpPr>
          <p:spPr>
            <a:xfrm>
              <a:off x="7077761" y="3138954"/>
              <a:ext cx="38100" cy="38100"/>
            </a:xfrm>
            <a:custGeom>
              <a:avLst/>
              <a:gdLst>
                <a:gd name="connsiteX0" fmla="*/ 40786 w 38100"/>
                <a:gd name="connsiteY0" fmla="*/ 20393 h 38100"/>
                <a:gd name="connsiteX1" fmla="*/ 20393 w 38100"/>
                <a:gd name="connsiteY1" fmla="*/ 40786 h 38100"/>
                <a:gd name="connsiteX2" fmla="*/ 0 w 38100"/>
                <a:gd name="connsiteY2" fmla="*/ 20393 h 38100"/>
                <a:gd name="connsiteX3" fmla="*/ 20393 w 38100"/>
                <a:gd name="connsiteY3" fmla="*/ 0 h 38100"/>
                <a:gd name="connsiteX4" fmla="*/ 40786 w 38100"/>
                <a:gd name="connsiteY4" fmla="*/ 2039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786" y="20393"/>
                  </a:moveTo>
                  <a:cubicBezTo>
                    <a:pt x="40786" y="31656"/>
                    <a:pt x="31656" y="40786"/>
                    <a:pt x="20393" y="40786"/>
                  </a:cubicBezTo>
                  <a:cubicBezTo>
                    <a:pt x="9130" y="40786"/>
                    <a:pt x="0" y="31656"/>
                    <a:pt x="0" y="20393"/>
                  </a:cubicBezTo>
                  <a:cubicBezTo>
                    <a:pt x="0" y="9130"/>
                    <a:pt x="9130" y="0"/>
                    <a:pt x="20393" y="0"/>
                  </a:cubicBezTo>
                  <a:cubicBezTo>
                    <a:pt x="31656" y="0"/>
                    <a:pt x="40786" y="9130"/>
                    <a:pt x="40786" y="203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473C180B-8D6C-4939-9213-A7970F6498C7}"/>
                </a:ext>
              </a:extLst>
            </p:cNvPr>
            <p:cNvSpPr/>
            <p:nvPr/>
          </p:nvSpPr>
          <p:spPr>
            <a:xfrm>
              <a:off x="7066388" y="3090034"/>
              <a:ext cx="19050" cy="19050"/>
            </a:xfrm>
            <a:custGeom>
              <a:avLst/>
              <a:gdLst>
                <a:gd name="connsiteX0" fmla="*/ 27375 w 19050"/>
                <a:gd name="connsiteY0" fmla="*/ 13687 h 19050"/>
                <a:gd name="connsiteX1" fmla="*/ 13687 w 19050"/>
                <a:gd name="connsiteY1" fmla="*/ 27375 h 19050"/>
                <a:gd name="connsiteX2" fmla="*/ 0 w 19050"/>
                <a:gd name="connsiteY2" fmla="*/ 13687 h 19050"/>
                <a:gd name="connsiteX3" fmla="*/ 13687 w 19050"/>
                <a:gd name="connsiteY3" fmla="*/ 0 h 19050"/>
                <a:gd name="connsiteX4" fmla="*/ 27375 w 19050"/>
                <a:gd name="connsiteY4" fmla="*/ 136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375" y="13687"/>
                  </a:moveTo>
                  <a:cubicBezTo>
                    <a:pt x="27375" y="21247"/>
                    <a:pt x="21247" y="27375"/>
                    <a:pt x="13687" y="27375"/>
                  </a:cubicBezTo>
                  <a:cubicBezTo>
                    <a:pt x="6128" y="27375"/>
                    <a:pt x="0" y="21247"/>
                    <a:pt x="0" y="13687"/>
                  </a:cubicBezTo>
                  <a:cubicBezTo>
                    <a:pt x="0" y="6128"/>
                    <a:pt x="6128" y="0"/>
                    <a:pt x="13687" y="0"/>
                  </a:cubicBezTo>
                  <a:cubicBezTo>
                    <a:pt x="21247" y="0"/>
                    <a:pt x="27375" y="6128"/>
                    <a:pt x="27375" y="136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F55EBBDF-012F-4D6B-BAC1-BDF4EB35F5C4}"/>
                </a:ext>
              </a:extLst>
            </p:cNvPr>
            <p:cNvSpPr/>
            <p:nvPr/>
          </p:nvSpPr>
          <p:spPr>
            <a:xfrm>
              <a:off x="7041823" y="3031988"/>
              <a:ext cx="28575" cy="28575"/>
            </a:xfrm>
            <a:custGeom>
              <a:avLst/>
              <a:gdLst>
                <a:gd name="connsiteX0" fmla="*/ 34347 w 28575"/>
                <a:gd name="connsiteY0" fmla="*/ 17174 h 28575"/>
                <a:gd name="connsiteX1" fmla="*/ 17174 w 28575"/>
                <a:gd name="connsiteY1" fmla="*/ 34347 h 28575"/>
                <a:gd name="connsiteX2" fmla="*/ 0 w 28575"/>
                <a:gd name="connsiteY2" fmla="*/ 17174 h 28575"/>
                <a:gd name="connsiteX3" fmla="*/ 17174 w 28575"/>
                <a:gd name="connsiteY3" fmla="*/ 0 h 28575"/>
                <a:gd name="connsiteX4" fmla="*/ 34347 w 28575"/>
                <a:gd name="connsiteY4" fmla="*/ 171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4347" y="17174"/>
                  </a:moveTo>
                  <a:cubicBezTo>
                    <a:pt x="34347" y="26658"/>
                    <a:pt x="26658" y="34347"/>
                    <a:pt x="17174" y="34347"/>
                  </a:cubicBezTo>
                  <a:cubicBezTo>
                    <a:pt x="7689" y="34347"/>
                    <a:pt x="0" y="26658"/>
                    <a:pt x="0" y="17174"/>
                  </a:cubicBezTo>
                  <a:cubicBezTo>
                    <a:pt x="0" y="7689"/>
                    <a:pt x="7689" y="0"/>
                    <a:pt x="17174" y="0"/>
                  </a:cubicBezTo>
                  <a:cubicBezTo>
                    <a:pt x="26658" y="0"/>
                    <a:pt x="34347" y="7689"/>
                    <a:pt x="34347" y="171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F2D0471F-9EAE-4C92-B215-691741DC0DA5}"/>
                </a:ext>
              </a:extLst>
            </p:cNvPr>
            <p:cNvSpPr/>
            <p:nvPr/>
          </p:nvSpPr>
          <p:spPr>
            <a:xfrm>
              <a:off x="7021659" y="2982535"/>
              <a:ext cx="19050" cy="19050"/>
            </a:xfrm>
            <a:custGeom>
              <a:avLst/>
              <a:gdLst>
                <a:gd name="connsiteX0" fmla="*/ 26594 w 19050"/>
                <a:gd name="connsiteY0" fmla="*/ 13297 h 19050"/>
                <a:gd name="connsiteX1" fmla="*/ 13297 w 19050"/>
                <a:gd name="connsiteY1" fmla="*/ 26594 h 19050"/>
                <a:gd name="connsiteX2" fmla="*/ 0 w 19050"/>
                <a:gd name="connsiteY2" fmla="*/ 13297 h 19050"/>
                <a:gd name="connsiteX3" fmla="*/ 13297 w 19050"/>
                <a:gd name="connsiteY3" fmla="*/ 0 h 19050"/>
                <a:gd name="connsiteX4" fmla="*/ 26594 w 19050"/>
                <a:gd name="connsiteY4" fmla="*/ 132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594" y="13297"/>
                  </a:moveTo>
                  <a:cubicBezTo>
                    <a:pt x="26594" y="20641"/>
                    <a:pt x="20641" y="26594"/>
                    <a:pt x="13297" y="26594"/>
                  </a:cubicBezTo>
                  <a:cubicBezTo>
                    <a:pt x="5953" y="26594"/>
                    <a:pt x="0" y="20641"/>
                    <a:pt x="0" y="13297"/>
                  </a:cubicBezTo>
                  <a:cubicBezTo>
                    <a:pt x="0" y="5953"/>
                    <a:pt x="5953" y="0"/>
                    <a:pt x="13297" y="0"/>
                  </a:cubicBezTo>
                  <a:cubicBezTo>
                    <a:pt x="20641" y="0"/>
                    <a:pt x="26594" y="5953"/>
                    <a:pt x="26594" y="132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43763F32-E147-431A-B67D-75D107341D8D}"/>
                </a:ext>
              </a:extLst>
            </p:cNvPr>
            <p:cNvSpPr/>
            <p:nvPr/>
          </p:nvSpPr>
          <p:spPr>
            <a:xfrm>
              <a:off x="6996160" y="2932024"/>
              <a:ext cx="19050" cy="19050"/>
            </a:xfrm>
            <a:custGeom>
              <a:avLst/>
              <a:gdLst>
                <a:gd name="connsiteX0" fmla="*/ 23755 w 19050"/>
                <a:gd name="connsiteY0" fmla="*/ 11878 h 19050"/>
                <a:gd name="connsiteX1" fmla="*/ 11878 w 19050"/>
                <a:gd name="connsiteY1" fmla="*/ 23755 h 19050"/>
                <a:gd name="connsiteX2" fmla="*/ 0 w 19050"/>
                <a:gd name="connsiteY2" fmla="*/ 11878 h 19050"/>
                <a:gd name="connsiteX3" fmla="*/ 11878 w 19050"/>
                <a:gd name="connsiteY3" fmla="*/ 0 h 19050"/>
                <a:gd name="connsiteX4" fmla="*/ 23755 w 19050"/>
                <a:gd name="connsiteY4" fmla="*/ 1187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755" y="11878"/>
                  </a:moveTo>
                  <a:cubicBezTo>
                    <a:pt x="23755" y="18438"/>
                    <a:pt x="18437" y="23755"/>
                    <a:pt x="11878" y="23755"/>
                  </a:cubicBezTo>
                  <a:cubicBezTo>
                    <a:pt x="5318" y="23755"/>
                    <a:pt x="0" y="18438"/>
                    <a:pt x="0" y="11878"/>
                  </a:cubicBezTo>
                  <a:cubicBezTo>
                    <a:pt x="0" y="5318"/>
                    <a:pt x="5318" y="0"/>
                    <a:pt x="11878" y="0"/>
                  </a:cubicBezTo>
                  <a:cubicBezTo>
                    <a:pt x="18438" y="0"/>
                    <a:pt x="23755" y="5318"/>
                    <a:pt x="23755" y="118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A32EF825-78F7-4D24-8200-1E46AE045C92}"/>
                </a:ext>
              </a:extLst>
            </p:cNvPr>
            <p:cNvSpPr/>
            <p:nvPr/>
          </p:nvSpPr>
          <p:spPr>
            <a:xfrm>
              <a:off x="6967633" y="2882798"/>
              <a:ext cx="19050" cy="19050"/>
            </a:xfrm>
            <a:custGeom>
              <a:avLst/>
              <a:gdLst>
                <a:gd name="connsiteX0" fmla="*/ 21431 w 19050"/>
                <a:gd name="connsiteY0" fmla="*/ 10716 h 19050"/>
                <a:gd name="connsiteX1" fmla="*/ 10716 w 19050"/>
                <a:gd name="connsiteY1" fmla="*/ 21431 h 19050"/>
                <a:gd name="connsiteX2" fmla="*/ 0 w 19050"/>
                <a:gd name="connsiteY2" fmla="*/ 10716 h 19050"/>
                <a:gd name="connsiteX3" fmla="*/ 10716 w 19050"/>
                <a:gd name="connsiteY3" fmla="*/ 0 h 19050"/>
                <a:gd name="connsiteX4" fmla="*/ 21431 w 19050"/>
                <a:gd name="connsiteY4" fmla="*/ 1071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431" y="10716"/>
                  </a:moveTo>
                  <a:cubicBezTo>
                    <a:pt x="21431" y="16634"/>
                    <a:pt x="16634" y="21431"/>
                    <a:pt x="10716" y="21431"/>
                  </a:cubicBezTo>
                  <a:cubicBezTo>
                    <a:pt x="4797" y="21431"/>
                    <a:pt x="0" y="16634"/>
                    <a:pt x="0" y="10716"/>
                  </a:cubicBezTo>
                  <a:cubicBezTo>
                    <a:pt x="0" y="4798"/>
                    <a:pt x="4797" y="0"/>
                    <a:pt x="10716" y="0"/>
                  </a:cubicBezTo>
                  <a:cubicBezTo>
                    <a:pt x="16634" y="0"/>
                    <a:pt x="21431" y="4798"/>
                    <a:pt x="21431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977360F5-3ECB-426C-82CD-6DC53C25FCE7}"/>
                </a:ext>
              </a:extLst>
            </p:cNvPr>
            <p:cNvSpPr/>
            <p:nvPr/>
          </p:nvSpPr>
          <p:spPr>
            <a:xfrm>
              <a:off x="6935600" y="2834497"/>
              <a:ext cx="19050" cy="19050"/>
            </a:xfrm>
            <a:custGeom>
              <a:avLst/>
              <a:gdLst>
                <a:gd name="connsiteX0" fmla="*/ 20650 w 19050"/>
                <a:gd name="connsiteY0" fmla="*/ 10325 h 19050"/>
                <a:gd name="connsiteX1" fmla="*/ 10325 w 19050"/>
                <a:gd name="connsiteY1" fmla="*/ 20650 h 19050"/>
                <a:gd name="connsiteX2" fmla="*/ 0 w 19050"/>
                <a:gd name="connsiteY2" fmla="*/ 10325 h 19050"/>
                <a:gd name="connsiteX3" fmla="*/ 10325 w 19050"/>
                <a:gd name="connsiteY3" fmla="*/ 0 h 19050"/>
                <a:gd name="connsiteX4" fmla="*/ 20650 w 19050"/>
                <a:gd name="connsiteY4" fmla="*/ 10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650" y="10325"/>
                  </a:moveTo>
                  <a:cubicBezTo>
                    <a:pt x="20650" y="16028"/>
                    <a:pt x="16028" y="20650"/>
                    <a:pt x="10325" y="20650"/>
                  </a:cubicBezTo>
                  <a:cubicBezTo>
                    <a:pt x="4623" y="20650"/>
                    <a:pt x="0" y="16028"/>
                    <a:pt x="0" y="10325"/>
                  </a:cubicBezTo>
                  <a:cubicBezTo>
                    <a:pt x="0" y="4623"/>
                    <a:pt x="4623" y="0"/>
                    <a:pt x="10325" y="0"/>
                  </a:cubicBezTo>
                  <a:cubicBezTo>
                    <a:pt x="16028" y="0"/>
                    <a:pt x="20650" y="4623"/>
                    <a:pt x="20650" y="10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4D6DEB18-C409-40CA-B2D2-70B6C11D29B4}"/>
                </a:ext>
              </a:extLst>
            </p:cNvPr>
            <p:cNvSpPr/>
            <p:nvPr/>
          </p:nvSpPr>
          <p:spPr>
            <a:xfrm>
              <a:off x="6901739" y="2788806"/>
              <a:ext cx="9525" cy="9525"/>
            </a:xfrm>
            <a:custGeom>
              <a:avLst/>
              <a:gdLst>
                <a:gd name="connsiteX0" fmla="*/ 18326 w 9525"/>
                <a:gd name="connsiteY0" fmla="*/ 9163 h 9525"/>
                <a:gd name="connsiteX1" fmla="*/ 9163 w 9525"/>
                <a:gd name="connsiteY1" fmla="*/ 18326 h 9525"/>
                <a:gd name="connsiteX2" fmla="*/ 0 w 9525"/>
                <a:gd name="connsiteY2" fmla="*/ 9163 h 9525"/>
                <a:gd name="connsiteX3" fmla="*/ 9163 w 9525"/>
                <a:gd name="connsiteY3" fmla="*/ 0 h 9525"/>
                <a:gd name="connsiteX4" fmla="*/ 18326 w 9525"/>
                <a:gd name="connsiteY4" fmla="*/ 91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8326" y="9163"/>
                  </a:moveTo>
                  <a:cubicBezTo>
                    <a:pt x="18326" y="14224"/>
                    <a:pt x="14224" y="18326"/>
                    <a:pt x="9163" y="18326"/>
                  </a:cubicBezTo>
                  <a:cubicBezTo>
                    <a:pt x="4102" y="18326"/>
                    <a:pt x="0" y="14224"/>
                    <a:pt x="0" y="9163"/>
                  </a:cubicBezTo>
                  <a:cubicBezTo>
                    <a:pt x="0" y="4102"/>
                    <a:pt x="4102" y="0"/>
                    <a:pt x="9163" y="0"/>
                  </a:cubicBezTo>
                  <a:cubicBezTo>
                    <a:pt x="14224" y="0"/>
                    <a:pt x="18326" y="4102"/>
                    <a:pt x="18326" y="91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4DD9DAD0-A040-4925-91D3-0750DD2D0721}"/>
                </a:ext>
              </a:extLst>
            </p:cNvPr>
            <p:cNvSpPr/>
            <p:nvPr/>
          </p:nvSpPr>
          <p:spPr>
            <a:xfrm>
              <a:off x="6865239" y="2744981"/>
              <a:ext cx="9525" cy="9525"/>
            </a:xfrm>
            <a:custGeom>
              <a:avLst/>
              <a:gdLst>
                <a:gd name="connsiteX0" fmla="*/ 16269 w 9525"/>
                <a:gd name="connsiteY0" fmla="*/ 8134 h 9525"/>
                <a:gd name="connsiteX1" fmla="*/ 8134 w 9525"/>
                <a:gd name="connsiteY1" fmla="*/ 16269 h 9525"/>
                <a:gd name="connsiteX2" fmla="*/ 0 w 9525"/>
                <a:gd name="connsiteY2" fmla="*/ 8134 h 9525"/>
                <a:gd name="connsiteX3" fmla="*/ 8134 w 9525"/>
                <a:gd name="connsiteY3" fmla="*/ 0 h 9525"/>
                <a:gd name="connsiteX4" fmla="*/ 16269 w 9525"/>
                <a:gd name="connsiteY4" fmla="*/ 813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269" y="8134"/>
                  </a:moveTo>
                  <a:cubicBezTo>
                    <a:pt x="16269" y="12627"/>
                    <a:pt x="12627" y="16269"/>
                    <a:pt x="8134" y="16269"/>
                  </a:cubicBezTo>
                  <a:cubicBezTo>
                    <a:pt x="3642" y="16269"/>
                    <a:pt x="0" y="12627"/>
                    <a:pt x="0" y="8134"/>
                  </a:cubicBezTo>
                  <a:cubicBezTo>
                    <a:pt x="0" y="3642"/>
                    <a:pt x="3642" y="0"/>
                    <a:pt x="8134" y="0"/>
                  </a:cubicBezTo>
                  <a:cubicBezTo>
                    <a:pt x="12627" y="0"/>
                    <a:pt x="16269" y="3642"/>
                    <a:pt x="16269" y="8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FF731BEB-FA5D-41FE-A041-F9F41FB8FF69}"/>
                </a:ext>
              </a:extLst>
            </p:cNvPr>
            <p:cNvSpPr/>
            <p:nvPr/>
          </p:nvSpPr>
          <p:spPr>
            <a:xfrm>
              <a:off x="6826215" y="2703128"/>
              <a:ext cx="9525" cy="9525"/>
            </a:xfrm>
            <a:custGeom>
              <a:avLst/>
              <a:gdLst>
                <a:gd name="connsiteX0" fmla="*/ 14478 w 9525"/>
                <a:gd name="connsiteY0" fmla="*/ 7239 h 9525"/>
                <a:gd name="connsiteX1" fmla="*/ 7239 w 9525"/>
                <a:gd name="connsiteY1" fmla="*/ 14478 h 9525"/>
                <a:gd name="connsiteX2" fmla="*/ 0 w 9525"/>
                <a:gd name="connsiteY2" fmla="*/ 7239 h 9525"/>
                <a:gd name="connsiteX3" fmla="*/ 7239 w 9525"/>
                <a:gd name="connsiteY3" fmla="*/ 0 h 9525"/>
                <a:gd name="connsiteX4" fmla="*/ 14478 w 9525"/>
                <a:gd name="connsiteY4" fmla="*/ 72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478" y="7239"/>
                  </a:moveTo>
                  <a:cubicBezTo>
                    <a:pt x="14478" y="11237"/>
                    <a:pt x="11237" y="14478"/>
                    <a:pt x="7239" y="14478"/>
                  </a:cubicBezTo>
                  <a:cubicBezTo>
                    <a:pt x="3241" y="14478"/>
                    <a:pt x="0" y="11237"/>
                    <a:pt x="0" y="7239"/>
                  </a:cubicBezTo>
                  <a:cubicBezTo>
                    <a:pt x="0" y="3241"/>
                    <a:pt x="3241" y="0"/>
                    <a:pt x="7239" y="0"/>
                  </a:cubicBezTo>
                  <a:cubicBezTo>
                    <a:pt x="11237" y="0"/>
                    <a:pt x="14478" y="3241"/>
                    <a:pt x="1447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A35672DF-3DD6-4528-AA1E-0B65A5793CAD}"/>
                </a:ext>
              </a:extLst>
            </p:cNvPr>
            <p:cNvSpPr/>
            <p:nvPr/>
          </p:nvSpPr>
          <p:spPr>
            <a:xfrm>
              <a:off x="6784791" y="2663409"/>
              <a:ext cx="9525" cy="9525"/>
            </a:xfrm>
            <a:custGeom>
              <a:avLst/>
              <a:gdLst>
                <a:gd name="connsiteX0" fmla="*/ 12916 w 9525"/>
                <a:gd name="connsiteY0" fmla="*/ 6458 h 9525"/>
                <a:gd name="connsiteX1" fmla="*/ 6458 w 9525"/>
                <a:gd name="connsiteY1" fmla="*/ 12916 h 9525"/>
                <a:gd name="connsiteX2" fmla="*/ 0 w 9525"/>
                <a:gd name="connsiteY2" fmla="*/ 6458 h 9525"/>
                <a:gd name="connsiteX3" fmla="*/ 6458 w 9525"/>
                <a:gd name="connsiteY3" fmla="*/ 0 h 9525"/>
                <a:gd name="connsiteX4" fmla="*/ 12916 w 9525"/>
                <a:gd name="connsiteY4" fmla="*/ 64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916" y="6458"/>
                  </a:moveTo>
                  <a:cubicBezTo>
                    <a:pt x="12916" y="10025"/>
                    <a:pt x="10024" y="12916"/>
                    <a:pt x="6458" y="12916"/>
                  </a:cubicBezTo>
                  <a:cubicBezTo>
                    <a:pt x="2891" y="12916"/>
                    <a:pt x="0" y="10025"/>
                    <a:pt x="0" y="6458"/>
                  </a:cubicBezTo>
                  <a:cubicBezTo>
                    <a:pt x="0" y="2891"/>
                    <a:pt x="2891" y="0"/>
                    <a:pt x="6458" y="0"/>
                  </a:cubicBezTo>
                  <a:cubicBezTo>
                    <a:pt x="10025" y="0"/>
                    <a:pt x="12916" y="2891"/>
                    <a:pt x="12916" y="64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B95DC3EA-295B-4B8F-819B-4A9C146E402A}"/>
                </a:ext>
              </a:extLst>
            </p:cNvPr>
            <p:cNvSpPr/>
            <p:nvPr/>
          </p:nvSpPr>
          <p:spPr>
            <a:xfrm>
              <a:off x="6741224" y="2626043"/>
              <a:ext cx="9525" cy="9525"/>
            </a:xfrm>
            <a:custGeom>
              <a:avLst/>
              <a:gdLst>
                <a:gd name="connsiteX0" fmla="*/ 11354 w 9525"/>
                <a:gd name="connsiteY0" fmla="*/ 5677 h 9525"/>
                <a:gd name="connsiteX1" fmla="*/ 5677 w 9525"/>
                <a:gd name="connsiteY1" fmla="*/ 11354 h 9525"/>
                <a:gd name="connsiteX2" fmla="*/ 0 w 9525"/>
                <a:gd name="connsiteY2" fmla="*/ 5677 h 9525"/>
                <a:gd name="connsiteX3" fmla="*/ 5677 w 9525"/>
                <a:gd name="connsiteY3" fmla="*/ 0 h 9525"/>
                <a:gd name="connsiteX4" fmla="*/ 11354 w 9525"/>
                <a:gd name="connsiteY4" fmla="*/ 56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354" y="5677"/>
                  </a:moveTo>
                  <a:cubicBezTo>
                    <a:pt x="11354" y="8812"/>
                    <a:pt x="8812" y="11354"/>
                    <a:pt x="5677" y="11354"/>
                  </a:cubicBezTo>
                  <a:cubicBezTo>
                    <a:pt x="2542" y="11354"/>
                    <a:pt x="0" y="8812"/>
                    <a:pt x="0" y="5677"/>
                  </a:cubicBezTo>
                  <a:cubicBezTo>
                    <a:pt x="0" y="2542"/>
                    <a:pt x="2542" y="0"/>
                    <a:pt x="5677" y="0"/>
                  </a:cubicBezTo>
                  <a:cubicBezTo>
                    <a:pt x="8812" y="0"/>
                    <a:pt x="11354" y="2542"/>
                    <a:pt x="11354" y="56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3B6BA2E5-C973-499E-8740-FB5D1954F491}"/>
                </a:ext>
              </a:extLst>
            </p:cNvPr>
            <p:cNvSpPr/>
            <p:nvPr/>
          </p:nvSpPr>
          <p:spPr>
            <a:xfrm>
              <a:off x="6695380" y="2590905"/>
              <a:ext cx="9525" cy="9525"/>
            </a:xfrm>
            <a:custGeom>
              <a:avLst/>
              <a:gdLst>
                <a:gd name="connsiteX0" fmla="*/ 10325 w 9525"/>
                <a:gd name="connsiteY0" fmla="*/ 5163 h 9525"/>
                <a:gd name="connsiteX1" fmla="*/ 5162 w 9525"/>
                <a:gd name="connsiteY1" fmla="*/ 10325 h 9525"/>
                <a:gd name="connsiteX2" fmla="*/ 0 w 9525"/>
                <a:gd name="connsiteY2" fmla="*/ 5163 h 9525"/>
                <a:gd name="connsiteX3" fmla="*/ 5162 w 9525"/>
                <a:gd name="connsiteY3" fmla="*/ 0 h 9525"/>
                <a:gd name="connsiteX4" fmla="*/ 10325 w 9525"/>
                <a:gd name="connsiteY4" fmla="*/ 51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325" y="5163"/>
                  </a:moveTo>
                  <a:cubicBezTo>
                    <a:pt x="10325" y="8014"/>
                    <a:pt x="8014" y="10325"/>
                    <a:pt x="5162" y="10325"/>
                  </a:cubicBezTo>
                  <a:cubicBezTo>
                    <a:pt x="2311" y="10325"/>
                    <a:pt x="0" y="8014"/>
                    <a:pt x="0" y="5163"/>
                  </a:cubicBezTo>
                  <a:cubicBezTo>
                    <a:pt x="0" y="2311"/>
                    <a:pt x="2311" y="0"/>
                    <a:pt x="5162" y="0"/>
                  </a:cubicBezTo>
                  <a:cubicBezTo>
                    <a:pt x="8014" y="0"/>
                    <a:pt x="10325" y="2311"/>
                    <a:pt x="10325" y="51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FAE1C47E-5DF4-450B-9B14-1BD9584CAC0F}"/>
                </a:ext>
              </a:extLst>
            </p:cNvPr>
            <p:cNvSpPr/>
            <p:nvPr/>
          </p:nvSpPr>
          <p:spPr>
            <a:xfrm>
              <a:off x="6647783" y="2558472"/>
              <a:ext cx="9525" cy="9525"/>
            </a:xfrm>
            <a:custGeom>
              <a:avLst/>
              <a:gdLst>
                <a:gd name="connsiteX0" fmla="*/ 9030 w 0"/>
                <a:gd name="connsiteY0" fmla="*/ 4515 h 0"/>
                <a:gd name="connsiteX1" fmla="*/ 4515 w 0"/>
                <a:gd name="connsiteY1" fmla="*/ 9030 h 0"/>
                <a:gd name="connsiteX2" fmla="*/ 0 w 0"/>
                <a:gd name="connsiteY2" fmla="*/ 4515 h 0"/>
                <a:gd name="connsiteX3" fmla="*/ 4515 w 0"/>
                <a:gd name="connsiteY3" fmla="*/ 0 h 0"/>
                <a:gd name="connsiteX4" fmla="*/ 9030 w 0"/>
                <a:gd name="connsiteY4" fmla="*/ 451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9030" y="4515"/>
                  </a:moveTo>
                  <a:cubicBezTo>
                    <a:pt x="9030" y="7008"/>
                    <a:pt x="7008" y="9030"/>
                    <a:pt x="4515" y="9030"/>
                  </a:cubicBezTo>
                  <a:cubicBezTo>
                    <a:pt x="2021" y="9030"/>
                    <a:pt x="0" y="7008"/>
                    <a:pt x="0" y="4515"/>
                  </a:cubicBezTo>
                  <a:cubicBezTo>
                    <a:pt x="0" y="2021"/>
                    <a:pt x="2021" y="0"/>
                    <a:pt x="4515" y="0"/>
                  </a:cubicBezTo>
                  <a:cubicBezTo>
                    <a:pt x="7008" y="0"/>
                    <a:pt x="9030" y="2021"/>
                    <a:pt x="9030" y="45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62B6980F-8710-47C0-B90E-CCE9A8B72115}"/>
                </a:ext>
              </a:extLst>
            </p:cNvPr>
            <p:cNvSpPr/>
            <p:nvPr/>
          </p:nvSpPr>
          <p:spPr>
            <a:xfrm>
              <a:off x="6598958" y="2529230"/>
              <a:ext cx="9525" cy="9525"/>
            </a:xfrm>
            <a:custGeom>
              <a:avLst/>
              <a:gdLst>
                <a:gd name="connsiteX0" fmla="*/ 6725 w 0"/>
                <a:gd name="connsiteY0" fmla="*/ 3362 h 0"/>
                <a:gd name="connsiteX1" fmla="*/ 3362 w 0"/>
                <a:gd name="connsiteY1" fmla="*/ 6725 h 0"/>
                <a:gd name="connsiteX2" fmla="*/ 0 w 0"/>
                <a:gd name="connsiteY2" fmla="*/ 3362 h 0"/>
                <a:gd name="connsiteX3" fmla="*/ 3362 w 0"/>
                <a:gd name="connsiteY3" fmla="*/ 0 h 0"/>
                <a:gd name="connsiteX4" fmla="*/ 6725 w 0"/>
                <a:gd name="connsiteY4" fmla="*/ 33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25" y="3362"/>
                  </a:moveTo>
                  <a:cubicBezTo>
                    <a:pt x="6725" y="5219"/>
                    <a:pt x="5219" y="6725"/>
                    <a:pt x="3362" y="6725"/>
                  </a:cubicBezTo>
                  <a:cubicBezTo>
                    <a:pt x="1505" y="6725"/>
                    <a:pt x="0" y="5219"/>
                    <a:pt x="0" y="3362"/>
                  </a:cubicBezTo>
                  <a:cubicBezTo>
                    <a:pt x="0" y="1505"/>
                    <a:pt x="1505" y="0"/>
                    <a:pt x="3362" y="0"/>
                  </a:cubicBezTo>
                  <a:cubicBezTo>
                    <a:pt x="5219" y="0"/>
                    <a:pt x="6725" y="1505"/>
                    <a:pt x="6725" y="33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DAA2432C-3AF2-4E60-8C3C-17DD6250AFDE}"/>
                </a:ext>
              </a:extLst>
            </p:cNvPr>
            <p:cNvSpPr/>
            <p:nvPr/>
          </p:nvSpPr>
          <p:spPr>
            <a:xfrm>
              <a:off x="6547399" y="2501617"/>
              <a:ext cx="9525" cy="9525"/>
            </a:xfrm>
            <a:custGeom>
              <a:avLst/>
              <a:gdLst>
                <a:gd name="connsiteX0" fmla="*/ 6725 w 0"/>
                <a:gd name="connsiteY0" fmla="*/ 3362 h 0"/>
                <a:gd name="connsiteX1" fmla="*/ 3362 w 0"/>
                <a:gd name="connsiteY1" fmla="*/ 6725 h 0"/>
                <a:gd name="connsiteX2" fmla="*/ 0 w 0"/>
                <a:gd name="connsiteY2" fmla="*/ 3362 h 0"/>
                <a:gd name="connsiteX3" fmla="*/ 3362 w 0"/>
                <a:gd name="connsiteY3" fmla="*/ 0 h 0"/>
                <a:gd name="connsiteX4" fmla="*/ 6725 w 0"/>
                <a:gd name="connsiteY4" fmla="*/ 33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25" y="3362"/>
                  </a:moveTo>
                  <a:cubicBezTo>
                    <a:pt x="6725" y="5219"/>
                    <a:pt x="5219" y="6725"/>
                    <a:pt x="3362" y="6725"/>
                  </a:cubicBezTo>
                  <a:cubicBezTo>
                    <a:pt x="1505" y="6725"/>
                    <a:pt x="0" y="5219"/>
                    <a:pt x="0" y="3362"/>
                  </a:cubicBezTo>
                  <a:cubicBezTo>
                    <a:pt x="0" y="1505"/>
                    <a:pt x="1505" y="0"/>
                    <a:pt x="3362" y="0"/>
                  </a:cubicBezTo>
                  <a:cubicBezTo>
                    <a:pt x="5219" y="0"/>
                    <a:pt x="6725" y="1505"/>
                    <a:pt x="6725" y="33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0F3B0374-2674-456F-A66E-2AAA9CA95F68}"/>
                </a:ext>
              </a:extLst>
            </p:cNvPr>
            <p:cNvSpPr/>
            <p:nvPr/>
          </p:nvSpPr>
          <p:spPr>
            <a:xfrm>
              <a:off x="6495574" y="2478024"/>
              <a:ext cx="9525" cy="9525"/>
            </a:xfrm>
            <a:custGeom>
              <a:avLst/>
              <a:gdLst>
                <a:gd name="connsiteX0" fmla="*/ 4382 w 0"/>
                <a:gd name="connsiteY0" fmla="*/ 2191 h 0"/>
                <a:gd name="connsiteX1" fmla="*/ 2191 w 0"/>
                <a:gd name="connsiteY1" fmla="*/ 4381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2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2" y="2191"/>
                  </a:moveTo>
                  <a:cubicBezTo>
                    <a:pt x="4382" y="3401"/>
                    <a:pt x="3401" y="4381"/>
                    <a:pt x="2191" y="4381"/>
                  </a:cubicBezTo>
                  <a:cubicBezTo>
                    <a:pt x="981" y="4381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2" y="981"/>
                    <a:pt x="4382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218D6B4D-EE7A-4869-8D31-5E20C28569D6}"/>
                </a:ext>
              </a:extLst>
            </p:cNvPr>
            <p:cNvSpPr/>
            <p:nvPr/>
          </p:nvSpPr>
          <p:spPr>
            <a:xfrm>
              <a:off x="6441424" y="2456317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9" y="4134"/>
                    <a:pt x="2067" y="4134"/>
                  </a:cubicBezTo>
                  <a:cubicBezTo>
                    <a:pt x="926" y="4134"/>
                    <a:pt x="0" y="3208"/>
                    <a:pt x="0" y="2067"/>
                  </a:cubicBezTo>
                  <a:cubicBezTo>
                    <a:pt x="0" y="925"/>
                    <a:pt x="926" y="0"/>
                    <a:pt x="2067" y="0"/>
                  </a:cubicBezTo>
                  <a:cubicBezTo>
                    <a:pt x="3209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9F3EF2FC-9E17-4425-8AB6-7991FF1AD147}"/>
                </a:ext>
              </a:extLst>
            </p:cNvPr>
            <p:cNvSpPr/>
            <p:nvPr/>
          </p:nvSpPr>
          <p:spPr>
            <a:xfrm>
              <a:off x="6386446" y="2437876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1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A11E8CE0-5177-4DF3-B02A-6D3C7B46F00D}"/>
                </a:ext>
              </a:extLst>
            </p:cNvPr>
            <p:cNvSpPr/>
            <p:nvPr/>
          </p:nvSpPr>
          <p:spPr>
            <a:xfrm>
              <a:off x="6330382" y="2422350"/>
              <a:ext cx="9525" cy="9525"/>
            </a:xfrm>
            <a:custGeom>
              <a:avLst/>
              <a:gdLst>
                <a:gd name="connsiteX0" fmla="*/ 2838 w 0"/>
                <a:gd name="connsiteY0" fmla="*/ 1419 h 0"/>
                <a:gd name="connsiteX1" fmla="*/ 1419 w 0"/>
                <a:gd name="connsiteY1" fmla="*/ 2838 h 0"/>
                <a:gd name="connsiteX2" fmla="*/ 0 w 0"/>
                <a:gd name="connsiteY2" fmla="*/ 1419 h 0"/>
                <a:gd name="connsiteX3" fmla="*/ 1419 w 0"/>
                <a:gd name="connsiteY3" fmla="*/ 0 h 0"/>
                <a:gd name="connsiteX4" fmla="*/ 2838 w 0"/>
                <a:gd name="connsiteY4" fmla="*/ 141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838" y="1419"/>
                  </a:moveTo>
                  <a:cubicBezTo>
                    <a:pt x="2838" y="2203"/>
                    <a:pt x="2203" y="2838"/>
                    <a:pt x="1419" y="2838"/>
                  </a:cubicBezTo>
                  <a:cubicBezTo>
                    <a:pt x="635" y="2838"/>
                    <a:pt x="0" y="2203"/>
                    <a:pt x="0" y="1419"/>
                  </a:cubicBezTo>
                  <a:cubicBezTo>
                    <a:pt x="0" y="635"/>
                    <a:pt x="635" y="0"/>
                    <a:pt x="1419" y="0"/>
                  </a:cubicBezTo>
                  <a:cubicBezTo>
                    <a:pt x="2203" y="0"/>
                    <a:pt x="2838" y="635"/>
                    <a:pt x="2838" y="1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86C2AF7B-CF29-4F60-BA0A-A3921DFDED90}"/>
                </a:ext>
              </a:extLst>
            </p:cNvPr>
            <p:cNvSpPr/>
            <p:nvPr/>
          </p:nvSpPr>
          <p:spPr>
            <a:xfrm>
              <a:off x="6273536" y="2409930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62BDC462-DD33-4EFB-B860-1FB4898A40B3}"/>
                </a:ext>
              </a:extLst>
            </p:cNvPr>
            <p:cNvSpPr/>
            <p:nvPr/>
          </p:nvSpPr>
          <p:spPr>
            <a:xfrm>
              <a:off x="6216358" y="2400910"/>
              <a:ext cx="9525" cy="9525"/>
            </a:xfrm>
            <a:custGeom>
              <a:avLst/>
              <a:gdLst>
                <a:gd name="connsiteX0" fmla="*/ 1276 w 0"/>
                <a:gd name="connsiteY0" fmla="*/ 638 h 0"/>
                <a:gd name="connsiteX1" fmla="*/ 638 w 0"/>
                <a:gd name="connsiteY1" fmla="*/ 1276 h 0"/>
                <a:gd name="connsiteX2" fmla="*/ 0 w 0"/>
                <a:gd name="connsiteY2" fmla="*/ 638 h 0"/>
                <a:gd name="connsiteX3" fmla="*/ 638 w 0"/>
                <a:gd name="connsiteY3" fmla="*/ 0 h 0"/>
                <a:gd name="connsiteX4" fmla="*/ 1276 w 0"/>
                <a:gd name="connsiteY4" fmla="*/ 6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76" y="638"/>
                  </a:moveTo>
                  <a:cubicBezTo>
                    <a:pt x="1276" y="991"/>
                    <a:pt x="991" y="1276"/>
                    <a:pt x="638" y="1276"/>
                  </a:cubicBezTo>
                  <a:cubicBezTo>
                    <a:pt x="286" y="1276"/>
                    <a:pt x="0" y="991"/>
                    <a:pt x="0" y="638"/>
                  </a:cubicBezTo>
                  <a:cubicBezTo>
                    <a:pt x="0" y="286"/>
                    <a:pt x="286" y="0"/>
                    <a:pt x="638" y="0"/>
                  </a:cubicBezTo>
                  <a:cubicBezTo>
                    <a:pt x="991" y="0"/>
                    <a:pt x="1276" y="286"/>
                    <a:pt x="1276" y="6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4403CC66-AA6C-4AA9-9895-0884E775D0DD}"/>
                </a:ext>
              </a:extLst>
            </p:cNvPr>
            <p:cNvSpPr/>
            <p:nvPr/>
          </p:nvSpPr>
          <p:spPr>
            <a:xfrm>
              <a:off x="6158608" y="2394918"/>
              <a:ext cx="9525" cy="9525"/>
            </a:xfrm>
            <a:custGeom>
              <a:avLst/>
              <a:gdLst>
                <a:gd name="connsiteX0" fmla="*/ 495 w 0"/>
                <a:gd name="connsiteY0" fmla="*/ 248 h 0"/>
                <a:gd name="connsiteX1" fmla="*/ 248 w 0"/>
                <a:gd name="connsiteY1" fmla="*/ 495 h 0"/>
                <a:gd name="connsiteX2" fmla="*/ 0 w 0"/>
                <a:gd name="connsiteY2" fmla="*/ 248 h 0"/>
                <a:gd name="connsiteX3" fmla="*/ 248 w 0"/>
                <a:gd name="connsiteY3" fmla="*/ 0 h 0"/>
                <a:gd name="connsiteX4" fmla="*/ 495 w 0"/>
                <a:gd name="connsiteY4" fmla="*/ 2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95" y="248"/>
                  </a:moveTo>
                  <a:cubicBezTo>
                    <a:pt x="495" y="384"/>
                    <a:pt x="384" y="495"/>
                    <a:pt x="248" y="495"/>
                  </a:cubicBezTo>
                  <a:cubicBezTo>
                    <a:pt x="111" y="495"/>
                    <a:pt x="0" y="384"/>
                    <a:pt x="0" y="248"/>
                  </a:cubicBezTo>
                  <a:cubicBezTo>
                    <a:pt x="0" y="111"/>
                    <a:pt x="111" y="0"/>
                    <a:pt x="248" y="0"/>
                  </a:cubicBezTo>
                  <a:cubicBezTo>
                    <a:pt x="384" y="0"/>
                    <a:pt x="495" y="111"/>
                    <a:pt x="495" y="2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B66662AD-B401-4179-B106-B236274CCFE6}"/>
                </a:ext>
              </a:extLst>
            </p:cNvPr>
            <p:cNvSpPr/>
            <p:nvPr/>
          </p:nvSpPr>
          <p:spPr>
            <a:xfrm>
              <a:off x="5983415" y="2395033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C01D6A46-1AC7-4F42-BA3C-1DB87CBD4C53}"/>
                </a:ext>
              </a:extLst>
            </p:cNvPr>
            <p:cNvSpPr/>
            <p:nvPr/>
          </p:nvSpPr>
          <p:spPr>
            <a:xfrm>
              <a:off x="5925150" y="2401291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791BF65C-C2D3-4FB5-87C1-F19155DA820F}"/>
                </a:ext>
              </a:extLst>
            </p:cNvPr>
            <p:cNvSpPr/>
            <p:nvPr/>
          </p:nvSpPr>
          <p:spPr>
            <a:xfrm>
              <a:off x="5810469" y="2423636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C21AD6F5-222E-464C-B77D-ACF928F14BB8}"/>
                </a:ext>
              </a:extLst>
            </p:cNvPr>
            <p:cNvSpPr/>
            <p:nvPr/>
          </p:nvSpPr>
          <p:spPr>
            <a:xfrm>
              <a:off x="5753624" y="2438905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07D0B536-EEF6-4FB1-98E7-E81F79E591B8}"/>
                </a:ext>
              </a:extLst>
            </p:cNvPr>
            <p:cNvSpPr/>
            <p:nvPr/>
          </p:nvSpPr>
          <p:spPr>
            <a:xfrm>
              <a:off x="5268763" y="2752849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631EF922-46D3-425F-9183-FC0F2BCD8A2E}"/>
                </a:ext>
              </a:extLst>
            </p:cNvPr>
            <p:cNvSpPr/>
            <p:nvPr/>
          </p:nvSpPr>
          <p:spPr>
            <a:xfrm>
              <a:off x="5230844" y="2797321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49C494AA-9D0B-4365-8589-21DB44AE86D9}"/>
                </a:ext>
              </a:extLst>
            </p:cNvPr>
            <p:cNvSpPr/>
            <p:nvPr/>
          </p:nvSpPr>
          <p:spPr>
            <a:xfrm>
              <a:off x="5195687" y="2844041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56AB39BD-CF19-4254-BD77-9246D511B238}"/>
                </a:ext>
              </a:extLst>
            </p:cNvPr>
            <p:cNvSpPr/>
            <p:nvPr/>
          </p:nvSpPr>
          <p:spPr>
            <a:xfrm>
              <a:off x="5161474" y="2890923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000B8C7F-0F20-47CB-929F-795AF9D8C833}"/>
                </a:ext>
              </a:extLst>
            </p:cNvPr>
            <p:cNvSpPr/>
            <p:nvPr/>
          </p:nvSpPr>
          <p:spPr>
            <a:xfrm>
              <a:off x="5133061" y="2942606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E9DE5CDB-1644-4F09-83B0-354F186A6BF8}"/>
                </a:ext>
              </a:extLst>
            </p:cNvPr>
            <p:cNvSpPr/>
            <p:nvPr/>
          </p:nvSpPr>
          <p:spPr>
            <a:xfrm>
              <a:off x="5100857" y="2989250"/>
              <a:ext cx="9525" cy="9525"/>
            </a:xfrm>
            <a:custGeom>
              <a:avLst/>
              <a:gdLst>
                <a:gd name="connsiteX0" fmla="*/ 13164 w 9525"/>
                <a:gd name="connsiteY0" fmla="*/ 6582 h 9525"/>
                <a:gd name="connsiteX1" fmla="*/ 6582 w 9525"/>
                <a:gd name="connsiteY1" fmla="*/ 13164 h 9525"/>
                <a:gd name="connsiteX2" fmla="*/ 0 w 9525"/>
                <a:gd name="connsiteY2" fmla="*/ 6582 h 9525"/>
                <a:gd name="connsiteX3" fmla="*/ 6582 w 9525"/>
                <a:gd name="connsiteY3" fmla="*/ 0 h 9525"/>
                <a:gd name="connsiteX4" fmla="*/ 13164 w 9525"/>
                <a:gd name="connsiteY4" fmla="*/ 65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164" y="6582"/>
                  </a:moveTo>
                  <a:cubicBezTo>
                    <a:pt x="13164" y="10217"/>
                    <a:pt x="10217" y="13164"/>
                    <a:pt x="6582" y="13164"/>
                  </a:cubicBezTo>
                  <a:cubicBezTo>
                    <a:pt x="2947" y="13164"/>
                    <a:pt x="0" y="10217"/>
                    <a:pt x="0" y="6582"/>
                  </a:cubicBezTo>
                  <a:cubicBezTo>
                    <a:pt x="0" y="2947"/>
                    <a:pt x="2947" y="0"/>
                    <a:pt x="6582" y="0"/>
                  </a:cubicBezTo>
                  <a:cubicBezTo>
                    <a:pt x="10217" y="0"/>
                    <a:pt x="13164" y="2947"/>
                    <a:pt x="13164" y="65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A26BF7C5-48AC-4281-B33E-529BC1AC933F}"/>
                </a:ext>
              </a:extLst>
            </p:cNvPr>
            <p:cNvSpPr/>
            <p:nvPr/>
          </p:nvSpPr>
          <p:spPr>
            <a:xfrm>
              <a:off x="5076301" y="3042056"/>
              <a:ext cx="9525" cy="9525"/>
            </a:xfrm>
            <a:custGeom>
              <a:avLst/>
              <a:gdLst>
                <a:gd name="connsiteX0" fmla="*/ 14192 w 9525"/>
                <a:gd name="connsiteY0" fmla="*/ 7096 h 9525"/>
                <a:gd name="connsiteX1" fmla="*/ 7096 w 9525"/>
                <a:gd name="connsiteY1" fmla="*/ 14192 h 9525"/>
                <a:gd name="connsiteX2" fmla="*/ 0 w 9525"/>
                <a:gd name="connsiteY2" fmla="*/ 7096 h 9525"/>
                <a:gd name="connsiteX3" fmla="*/ 7096 w 9525"/>
                <a:gd name="connsiteY3" fmla="*/ 0 h 9525"/>
                <a:gd name="connsiteX4" fmla="*/ 14192 w 9525"/>
                <a:gd name="connsiteY4" fmla="*/ 7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192" y="7096"/>
                  </a:moveTo>
                  <a:cubicBezTo>
                    <a:pt x="14192" y="11015"/>
                    <a:pt x="11015" y="14192"/>
                    <a:pt x="7096" y="14192"/>
                  </a:cubicBezTo>
                  <a:cubicBezTo>
                    <a:pt x="3177" y="14192"/>
                    <a:pt x="0" y="11015"/>
                    <a:pt x="0" y="7096"/>
                  </a:cubicBezTo>
                  <a:cubicBezTo>
                    <a:pt x="0" y="3177"/>
                    <a:pt x="3177" y="0"/>
                    <a:pt x="7096" y="0"/>
                  </a:cubicBezTo>
                  <a:cubicBezTo>
                    <a:pt x="11015" y="0"/>
                    <a:pt x="14192" y="3177"/>
                    <a:pt x="14192" y="7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C99BC501-CD69-4086-99D5-3F29E4E7D051}"/>
                </a:ext>
              </a:extLst>
            </p:cNvPr>
            <p:cNvSpPr/>
            <p:nvPr/>
          </p:nvSpPr>
          <p:spPr>
            <a:xfrm>
              <a:off x="5054308" y="3095720"/>
              <a:ext cx="9525" cy="9525"/>
            </a:xfrm>
            <a:custGeom>
              <a:avLst/>
              <a:gdLst>
                <a:gd name="connsiteX0" fmla="*/ 16002 w 9525"/>
                <a:gd name="connsiteY0" fmla="*/ 8001 h 9525"/>
                <a:gd name="connsiteX1" fmla="*/ 8001 w 9525"/>
                <a:gd name="connsiteY1" fmla="*/ 16002 h 9525"/>
                <a:gd name="connsiteX2" fmla="*/ 0 w 9525"/>
                <a:gd name="connsiteY2" fmla="*/ 8001 h 9525"/>
                <a:gd name="connsiteX3" fmla="*/ 8001 w 9525"/>
                <a:gd name="connsiteY3" fmla="*/ 0 h 9525"/>
                <a:gd name="connsiteX4" fmla="*/ 16002 w 9525"/>
                <a:gd name="connsiteY4" fmla="*/ 8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002" y="8001"/>
                  </a:moveTo>
                  <a:cubicBezTo>
                    <a:pt x="16002" y="12420"/>
                    <a:pt x="12420" y="16002"/>
                    <a:pt x="8001" y="16002"/>
                  </a:cubicBezTo>
                  <a:cubicBezTo>
                    <a:pt x="3582" y="16002"/>
                    <a:pt x="0" y="12420"/>
                    <a:pt x="0" y="8001"/>
                  </a:cubicBezTo>
                  <a:cubicBezTo>
                    <a:pt x="0" y="3582"/>
                    <a:pt x="3582" y="0"/>
                    <a:pt x="8001" y="0"/>
                  </a:cubicBezTo>
                  <a:cubicBezTo>
                    <a:pt x="12420" y="0"/>
                    <a:pt x="16002" y="3582"/>
                    <a:pt x="16002" y="8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55E2781E-13F8-460F-93D1-C6A8139F7C7E}"/>
                </a:ext>
              </a:extLst>
            </p:cNvPr>
            <p:cNvSpPr/>
            <p:nvPr/>
          </p:nvSpPr>
          <p:spPr>
            <a:xfrm>
              <a:off x="5034305" y="3149403"/>
              <a:ext cx="19050" cy="19050"/>
            </a:xfrm>
            <a:custGeom>
              <a:avLst/>
              <a:gdLst>
                <a:gd name="connsiteX0" fmla="*/ 19869 w 19050"/>
                <a:gd name="connsiteY0" fmla="*/ 9935 h 19050"/>
                <a:gd name="connsiteX1" fmla="*/ 9935 w 19050"/>
                <a:gd name="connsiteY1" fmla="*/ 19869 h 19050"/>
                <a:gd name="connsiteX2" fmla="*/ 0 w 19050"/>
                <a:gd name="connsiteY2" fmla="*/ 9935 h 19050"/>
                <a:gd name="connsiteX3" fmla="*/ 9935 w 19050"/>
                <a:gd name="connsiteY3" fmla="*/ 0 h 19050"/>
                <a:gd name="connsiteX4" fmla="*/ 19869 w 19050"/>
                <a:gd name="connsiteY4" fmla="*/ 99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869" y="9935"/>
                  </a:moveTo>
                  <a:cubicBezTo>
                    <a:pt x="19869" y="15421"/>
                    <a:pt x="15421" y="19869"/>
                    <a:pt x="9935" y="19869"/>
                  </a:cubicBezTo>
                  <a:cubicBezTo>
                    <a:pt x="4448" y="19869"/>
                    <a:pt x="0" y="15421"/>
                    <a:pt x="0" y="9935"/>
                  </a:cubicBezTo>
                  <a:cubicBezTo>
                    <a:pt x="0" y="4448"/>
                    <a:pt x="4448" y="0"/>
                    <a:pt x="9935" y="0"/>
                  </a:cubicBezTo>
                  <a:cubicBezTo>
                    <a:pt x="15421" y="0"/>
                    <a:pt x="19869" y="4448"/>
                    <a:pt x="19869" y="99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A09E139A-F403-4115-8226-BBC47466484A}"/>
                </a:ext>
              </a:extLst>
            </p:cNvPr>
            <p:cNvSpPr/>
            <p:nvPr/>
          </p:nvSpPr>
          <p:spPr>
            <a:xfrm>
              <a:off x="5018780" y="3205429"/>
              <a:ext cx="19050" cy="19050"/>
            </a:xfrm>
            <a:custGeom>
              <a:avLst/>
              <a:gdLst>
                <a:gd name="connsiteX0" fmla="*/ 20898 w 19050"/>
                <a:gd name="connsiteY0" fmla="*/ 10449 h 19050"/>
                <a:gd name="connsiteX1" fmla="*/ 10449 w 19050"/>
                <a:gd name="connsiteY1" fmla="*/ 20898 h 19050"/>
                <a:gd name="connsiteX2" fmla="*/ 0 w 19050"/>
                <a:gd name="connsiteY2" fmla="*/ 10449 h 19050"/>
                <a:gd name="connsiteX3" fmla="*/ 10449 w 19050"/>
                <a:gd name="connsiteY3" fmla="*/ 0 h 19050"/>
                <a:gd name="connsiteX4" fmla="*/ 20898 w 19050"/>
                <a:gd name="connsiteY4" fmla="*/ 1044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898" y="10449"/>
                  </a:moveTo>
                  <a:cubicBezTo>
                    <a:pt x="20898" y="16220"/>
                    <a:pt x="16220" y="20898"/>
                    <a:pt x="10449" y="20898"/>
                  </a:cubicBezTo>
                  <a:cubicBezTo>
                    <a:pt x="4678" y="20898"/>
                    <a:pt x="0" y="16220"/>
                    <a:pt x="0" y="10449"/>
                  </a:cubicBezTo>
                  <a:cubicBezTo>
                    <a:pt x="0" y="4678"/>
                    <a:pt x="4678" y="0"/>
                    <a:pt x="10449" y="0"/>
                  </a:cubicBezTo>
                  <a:cubicBezTo>
                    <a:pt x="16220" y="0"/>
                    <a:pt x="20898" y="4678"/>
                    <a:pt x="20898" y="10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0BDFD440-433C-44CC-943A-56A451121B93}"/>
                </a:ext>
              </a:extLst>
            </p:cNvPr>
            <p:cNvSpPr/>
            <p:nvPr/>
          </p:nvSpPr>
          <p:spPr>
            <a:xfrm>
              <a:off x="5003902" y="3259722"/>
              <a:ext cx="19050" cy="19050"/>
            </a:xfrm>
            <a:custGeom>
              <a:avLst/>
              <a:gdLst>
                <a:gd name="connsiteX0" fmla="*/ 26841 w 19050"/>
                <a:gd name="connsiteY0" fmla="*/ 13421 h 19050"/>
                <a:gd name="connsiteX1" fmla="*/ 13421 w 19050"/>
                <a:gd name="connsiteY1" fmla="*/ 26842 h 19050"/>
                <a:gd name="connsiteX2" fmla="*/ 0 w 19050"/>
                <a:gd name="connsiteY2" fmla="*/ 13421 h 19050"/>
                <a:gd name="connsiteX3" fmla="*/ 13421 w 19050"/>
                <a:gd name="connsiteY3" fmla="*/ 0 h 19050"/>
                <a:gd name="connsiteX4" fmla="*/ 26841 w 19050"/>
                <a:gd name="connsiteY4" fmla="*/ 1342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841" y="13421"/>
                  </a:moveTo>
                  <a:cubicBezTo>
                    <a:pt x="26841" y="20833"/>
                    <a:pt x="20833" y="26842"/>
                    <a:pt x="13421" y="26842"/>
                  </a:cubicBezTo>
                  <a:cubicBezTo>
                    <a:pt x="6009" y="26842"/>
                    <a:pt x="0" y="20833"/>
                    <a:pt x="0" y="13421"/>
                  </a:cubicBezTo>
                  <a:cubicBezTo>
                    <a:pt x="0" y="6009"/>
                    <a:pt x="6009" y="0"/>
                    <a:pt x="13421" y="0"/>
                  </a:cubicBezTo>
                  <a:cubicBezTo>
                    <a:pt x="20833" y="0"/>
                    <a:pt x="26841" y="6009"/>
                    <a:pt x="26841" y="134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AE40B342-5D74-4D80-AE1C-7EC7E68192F1}"/>
                </a:ext>
              </a:extLst>
            </p:cNvPr>
            <p:cNvSpPr/>
            <p:nvPr/>
          </p:nvSpPr>
          <p:spPr>
            <a:xfrm>
              <a:off x="4993215" y="3315624"/>
              <a:ext cx="28575" cy="28575"/>
            </a:xfrm>
            <a:custGeom>
              <a:avLst/>
              <a:gdLst>
                <a:gd name="connsiteX0" fmla="*/ 30709 w 28575"/>
                <a:gd name="connsiteY0" fmla="*/ 15354 h 28575"/>
                <a:gd name="connsiteX1" fmla="*/ 15354 w 28575"/>
                <a:gd name="connsiteY1" fmla="*/ 30709 h 28575"/>
                <a:gd name="connsiteX2" fmla="*/ 0 w 28575"/>
                <a:gd name="connsiteY2" fmla="*/ 15354 h 28575"/>
                <a:gd name="connsiteX3" fmla="*/ 15354 w 28575"/>
                <a:gd name="connsiteY3" fmla="*/ 0 h 28575"/>
                <a:gd name="connsiteX4" fmla="*/ 30709 w 28575"/>
                <a:gd name="connsiteY4" fmla="*/ 1535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0709" y="15354"/>
                  </a:moveTo>
                  <a:cubicBezTo>
                    <a:pt x="30709" y="23834"/>
                    <a:pt x="23834" y="30709"/>
                    <a:pt x="15354" y="30709"/>
                  </a:cubicBezTo>
                  <a:cubicBezTo>
                    <a:pt x="6874" y="30709"/>
                    <a:pt x="0" y="23834"/>
                    <a:pt x="0" y="15354"/>
                  </a:cubicBezTo>
                  <a:cubicBezTo>
                    <a:pt x="0" y="6874"/>
                    <a:pt x="6874" y="0"/>
                    <a:pt x="15354" y="0"/>
                  </a:cubicBezTo>
                  <a:cubicBezTo>
                    <a:pt x="23834" y="0"/>
                    <a:pt x="30709" y="6874"/>
                    <a:pt x="30709" y="153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079B4642-DC1C-4016-B7E9-8238F9C38B80}"/>
                </a:ext>
              </a:extLst>
            </p:cNvPr>
            <p:cNvSpPr/>
            <p:nvPr/>
          </p:nvSpPr>
          <p:spPr>
            <a:xfrm>
              <a:off x="4990328" y="3376536"/>
              <a:ext cx="19050" cy="19050"/>
            </a:xfrm>
            <a:custGeom>
              <a:avLst/>
              <a:gdLst>
                <a:gd name="connsiteX0" fmla="*/ 25317 w 19050"/>
                <a:gd name="connsiteY0" fmla="*/ 12659 h 19050"/>
                <a:gd name="connsiteX1" fmla="*/ 12659 w 19050"/>
                <a:gd name="connsiteY1" fmla="*/ 25317 h 19050"/>
                <a:gd name="connsiteX2" fmla="*/ 0 w 19050"/>
                <a:gd name="connsiteY2" fmla="*/ 12659 h 19050"/>
                <a:gd name="connsiteX3" fmla="*/ 12659 w 19050"/>
                <a:gd name="connsiteY3" fmla="*/ 0 h 19050"/>
                <a:gd name="connsiteX4" fmla="*/ 25317 w 19050"/>
                <a:gd name="connsiteY4" fmla="*/ 126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317" y="12659"/>
                  </a:moveTo>
                  <a:cubicBezTo>
                    <a:pt x="25317" y="19650"/>
                    <a:pt x="19650" y="25317"/>
                    <a:pt x="12659" y="25317"/>
                  </a:cubicBezTo>
                  <a:cubicBezTo>
                    <a:pt x="5668" y="25317"/>
                    <a:pt x="0" y="19650"/>
                    <a:pt x="0" y="12659"/>
                  </a:cubicBezTo>
                  <a:cubicBezTo>
                    <a:pt x="0" y="5667"/>
                    <a:pt x="5667" y="0"/>
                    <a:pt x="12659" y="0"/>
                  </a:cubicBezTo>
                  <a:cubicBezTo>
                    <a:pt x="19650" y="0"/>
                    <a:pt x="25317" y="5668"/>
                    <a:pt x="25317" y="126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4661EDE2-8B3A-4CD3-86CB-238198E87A88}"/>
                </a:ext>
              </a:extLst>
            </p:cNvPr>
            <p:cNvSpPr/>
            <p:nvPr/>
          </p:nvSpPr>
          <p:spPr>
            <a:xfrm>
              <a:off x="4987804" y="3434858"/>
              <a:ext cx="19050" cy="19050"/>
            </a:xfrm>
            <a:custGeom>
              <a:avLst/>
              <a:gdLst>
                <a:gd name="connsiteX0" fmla="*/ 25565 w 19050"/>
                <a:gd name="connsiteY0" fmla="*/ 12783 h 19050"/>
                <a:gd name="connsiteX1" fmla="*/ 12783 w 19050"/>
                <a:gd name="connsiteY1" fmla="*/ 25565 h 19050"/>
                <a:gd name="connsiteX2" fmla="*/ 0 w 19050"/>
                <a:gd name="connsiteY2" fmla="*/ 12783 h 19050"/>
                <a:gd name="connsiteX3" fmla="*/ 12783 w 19050"/>
                <a:gd name="connsiteY3" fmla="*/ 0 h 19050"/>
                <a:gd name="connsiteX4" fmla="*/ 25565 w 19050"/>
                <a:gd name="connsiteY4" fmla="*/ 127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565" y="12783"/>
                  </a:moveTo>
                  <a:cubicBezTo>
                    <a:pt x="25565" y="19842"/>
                    <a:pt x="19842" y="25565"/>
                    <a:pt x="12783" y="25565"/>
                  </a:cubicBezTo>
                  <a:cubicBezTo>
                    <a:pt x="5723" y="25565"/>
                    <a:pt x="0" y="19842"/>
                    <a:pt x="0" y="12783"/>
                  </a:cubicBezTo>
                  <a:cubicBezTo>
                    <a:pt x="0" y="5723"/>
                    <a:pt x="5723" y="0"/>
                    <a:pt x="12783" y="0"/>
                  </a:cubicBezTo>
                  <a:cubicBezTo>
                    <a:pt x="19842" y="0"/>
                    <a:pt x="25565" y="5723"/>
                    <a:pt x="25565" y="12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F0082351-5558-4EED-9D9E-1129E1294F58}"/>
                </a:ext>
              </a:extLst>
            </p:cNvPr>
            <p:cNvSpPr/>
            <p:nvPr/>
          </p:nvSpPr>
          <p:spPr>
            <a:xfrm>
              <a:off x="4988090" y="3492837"/>
              <a:ext cx="19050" cy="19050"/>
            </a:xfrm>
            <a:custGeom>
              <a:avLst/>
              <a:gdLst>
                <a:gd name="connsiteX0" fmla="*/ 26594 w 19050"/>
                <a:gd name="connsiteY0" fmla="*/ 13297 h 19050"/>
                <a:gd name="connsiteX1" fmla="*/ 13297 w 19050"/>
                <a:gd name="connsiteY1" fmla="*/ 26594 h 19050"/>
                <a:gd name="connsiteX2" fmla="*/ 0 w 19050"/>
                <a:gd name="connsiteY2" fmla="*/ 13297 h 19050"/>
                <a:gd name="connsiteX3" fmla="*/ 13297 w 19050"/>
                <a:gd name="connsiteY3" fmla="*/ 0 h 19050"/>
                <a:gd name="connsiteX4" fmla="*/ 26594 w 19050"/>
                <a:gd name="connsiteY4" fmla="*/ 132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594" y="13297"/>
                  </a:moveTo>
                  <a:cubicBezTo>
                    <a:pt x="26594" y="20641"/>
                    <a:pt x="20641" y="26594"/>
                    <a:pt x="13297" y="26594"/>
                  </a:cubicBezTo>
                  <a:cubicBezTo>
                    <a:pt x="5953" y="26594"/>
                    <a:pt x="0" y="20641"/>
                    <a:pt x="0" y="13297"/>
                  </a:cubicBezTo>
                  <a:cubicBezTo>
                    <a:pt x="0" y="5953"/>
                    <a:pt x="5953" y="0"/>
                    <a:pt x="13297" y="0"/>
                  </a:cubicBezTo>
                  <a:cubicBezTo>
                    <a:pt x="20641" y="0"/>
                    <a:pt x="26594" y="5953"/>
                    <a:pt x="26594" y="132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A1B23AC8-C595-4FEE-90A0-287D26BA63EB}"/>
                </a:ext>
              </a:extLst>
            </p:cNvPr>
            <p:cNvSpPr/>
            <p:nvPr/>
          </p:nvSpPr>
          <p:spPr>
            <a:xfrm>
              <a:off x="4991433" y="3550549"/>
              <a:ext cx="19050" cy="19050"/>
            </a:xfrm>
            <a:custGeom>
              <a:avLst/>
              <a:gdLst>
                <a:gd name="connsiteX0" fmla="*/ 27889 w 19050"/>
                <a:gd name="connsiteY0" fmla="*/ 13945 h 19050"/>
                <a:gd name="connsiteX1" fmla="*/ 13945 w 19050"/>
                <a:gd name="connsiteY1" fmla="*/ 27889 h 19050"/>
                <a:gd name="connsiteX2" fmla="*/ 0 w 19050"/>
                <a:gd name="connsiteY2" fmla="*/ 13945 h 19050"/>
                <a:gd name="connsiteX3" fmla="*/ 13945 w 19050"/>
                <a:gd name="connsiteY3" fmla="*/ 0 h 19050"/>
                <a:gd name="connsiteX4" fmla="*/ 27889 w 19050"/>
                <a:gd name="connsiteY4" fmla="*/ 1394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889" y="13945"/>
                  </a:moveTo>
                  <a:cubicBezTo>
                    <a:pt x="27889" y="21646"/>
                    <a:pt x="21646" y="27889"/>
                    <a:pt x="13945" y="27889"/>
                  </a:cubicBezTo>
                  <a:cubicBezTo>
                    <a:pt x="6243" y="27889"/>
                    <a:pt x="0" y="21646"/>
                    <a:pt x="0" y="13945"/>
                  </a:cubicBezTo>
                  <a:cubicBezTo>
                    <a:pt x="0" y="6243"/>
                    <a:pt x="6243" y="0"/>
                    <a:pt x="13945" y="0"/>
                  </a:cubicBezTo>
                  <a:cubicBezTo>
                    <a:pt x="21646" y="0"/>
                    <a:pt x="27889" y="6243"/>
                    <a:pt x="27889" y="139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671418B5-CBA8-4485-825D-96376B24BAF4}"/>
                </a:ext>
              </a:extLst>
            </p:cNvPr>
            <p:cNvSpPr/>
            <p:nvPr/>
          </p:nvSpPr>
          <p:spPr>
            <a:xfrm>
              <a:off x="4997444" y="3607432"/>
              <a:ext cx="28575" cy="28575"/>
            </a:xfrm>
            <a:custGeom>
              <a:avLst/>
              <a:gdLst>
                <a:gd name="connsiteX0" fmla="*/ 30213 w 28575"/>
                <a:gd name="connsiteY0" fmla="*/ 15107 h 28575"/>
                <a:gd name="connsiteX1" fmla="*/ 15107 w 28575"/>
                <a:gd name="connsiteY1" fmla="*/ 30213 h 28575"/>
                <a:gd name="connsiteX2" fmla="*/ 0 w 28575"/>
                <a:gd name="connsiteY2" fmla="*/ 15107 h 28575"/>
                <a:gd name="connsiteX3" fmla="*/ 15107 w 28575"/>
                <a:gd name="connsiteY3" fmla="*/ 0 h 28575"/>
                <a:gd name="connsiteX4" fmla="*/ 30213 w 28575"/>
                <a:gd name="connsiteY4" fmla="*/ 151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0213" y="15107"/>
                  </a:moveTo>
                  <a:cubicBezTo>
                    <a:pt x="30213" y="23450"/>
                    <a:pt x="23450" y="30213"/>
                    <a:pt x="15107" y="30213"/>
                  </a:cubicBezTo>
                  <a:cubicBezTo>
                    <a:pt x="6763" y="30213"/>
                    <a:pt x="0" y="23450"/>
                    <a:pt x="0" y="15107"/>
                  </a:cubicBezTo>
                  <a:cubicBezTo>
                    <a:pt x="0" y="6763"/>
                    <a:pt x="6763" y="0"/>
                    <a:pt x="15107" y="0"/>
                  </a:cubicBezTo>
                  <a:cubicBezTo>
                    <a:pt x="23450" y="0"/>
                    <a:pt x="30213" y="6764"/>
                    <a:pt x="30213" y="15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FA937471-B227-45B3-B73B-67D7178885D4}"/>
                </a:ext>
              </a:extLst>
            </p:cNvPr>
            <p:cNvSpPr/>
            <p:nvPr/>
          </p:nvSpPr>
          <p:spPr>
            <a:xfrm>
              <a:off x="5007131" y="3664363"/>
              <a:ext cx="28575" cy="28575"/>
            </a:xfrm>
            <a:custGeom>
              <a:avLst/>
              <a:gdLst>
                <a:gd name="connsiteX0" fmla="*/ 31490 w 28575"/>
                <a:gd name="connsiteY0" fmla="*/ 15745 h 28575"/>
                <a:gd name="connsiteX1" fmla="*/ 15745 w 28575"/>
                <a:gd name="connsiteY1" fmla="*/ 31490 h 28575"/>
                <a:gd name="connsiteX2" fmla="*/ 0 w 28575"/>
                <a:gd name="connsiteY2" fmla="*/ 15745 h 28575"/>
                <a:gd name="connsiteX3" fmla="*/ 15745 w 28575"/>
                <a:gd name="connsiteY3" fmla="*/ 0 h 28575"/>
                <a:gd name="connsiteX4" fmla="*/ 31490 w 28575"/>
                <a:gd name="connsiteY4" fmla="*/ 1574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1490" y="15745"/>
                  </a:moveTo>
                  <a:cubicBezTo>
                    <a:pt x="31490" y="24441"/>
                    <a:pt x="24440" y="31490"/>
                    <a:pt x="15745" y="31490"/>
                  </a:cubicBezTo>
                  <a:cubicBezTo>
                    <a:pt x="7049" y="31490"/>
                    <a:pt x="0" y="24441"/>
                    <a:pt x="0" y="15745"/>
                  </a:cubicBezTo>
                  <a:cubicBezTo>
                    <a:pt x="0" y="7049"/>
                    <a:pt x="7049" y="0"/>
                    <a:pt x="15745" y="0"/>
                  </a:cubicBezTo>
                  <a:cubicBezTo>
                    <a:pt x="24440" y="0"/>
                    <a:pt x="31490" y="7049"/>
                    <a:pt x="31490" y="157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A89ACDCC-9780-4E90-9394-6623B7999F4A}"/>
                </a:ext>
              </a:extLst>
            </p:cNvPr>
            <p:cNvSpPr/>
            <p:nvPr/>
          </p:nvSpPr>
          <p:spPr>
            <a:xfrm>
              <a:off x="5019685" y="3720379"/>
              <a:ext cx="28575" cy="28575"/>
            </a:xfrm>
            <a:custGeom>
              <a:avLst/>
              <a:gdLst>
                <a:gd name="connsiteX0" fmla="*/ 33318 w 28575"/>
                <a:gd name="connsiteY0" fmla="*/ 16659 h 28575"/>
                <a:gd name="connsiteX1" fmla="*/ 16659 w 28575"/>
                <a:gd name="connsiteY1" fmla="*/ 33318 h 28575"/>
                <a:gd name="connsiteX2" fmla="*/ 0 w 28575"/>
                <a:gd name="connsiteY2" fmla="*/ 16659 h 28575"/>
                <a:gd name="connsiteX3" fmla="*/ 16659 w 28575"/>
                <a:gd name="connsiteY3" fmla="*/ 0 h 28575"/>
                <a:gd name="connsiteX4" fmla="*/ 33318 w 28575"/>
                <a:gd name="connsiteY4" fmla="*/ 166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318" y="16659"/>
                  </a:moveTo>
                  <a:cubicBezTo>
                    <a:pt x="33318" y="25860"/>
                    <a:pt x="25860" y="33318"/>
                    <a:pt x="16659" y="33318"/>
                  </a:cubicBezTo>
                  <a:cubicBezTo>
                    <a:pt x="7459" y="33318"/>
                    <a:pt x="0" y="25860"/>
                    <a:pt x="0" y="16659"/>
                  </a:cubicBezTo>
                  <a:cubicBezTo>
                    <a:pt x="0" y="7459"/>
                    <a:pt x="7459" y="0"/>
                    <a:pt x="16659" y="0"/>
                  </a:cubicBezTo>
                  <a:cubicBezTo>
                    <a:pt x="25860" y="0"/>
                    <a:pt x="33318" y="7459"/>
                    <a:pt x="33318" y="166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95F37335-40D0-4C76-8604-AE47D994BF27}"/>
                </a:ext>
              </a:extLst>
            </p:cNvPr>
            <p:cNvSpPr/>
            <p:nvPr/>
          </p:nvSpPr>
          <p:spPr>
            <a:xfrm>
              <a:off x="5035715" y="3775958"/>
              <a:ext cx="28575" cy="28575"/>
            </a:xfrm>
            <a:custGeom>
              <a:avLst/>
              <a:gdLst>
                <a:gd name="connsiteX0" fmla="*/ 34347 w 28575"/>
                <a:gd name="connsiteY0" fmla="*/ 17174 h 28575"/>
                <a:gd name="connsiteX1" fmla="*/ 17174 w 28575"/>
                <a:gd name="connsiteY1" fmla="*/ 34347 h 28575"/>
                <a:gd name="connsiteX2" fmla="*/ 0 w 28575"/>
                <a:gd name="connsiteY2" fmla="*/ 17174 h 28575"/>
                <a:gd name="connsiteX3" fmla="*/ 17174 w 28575"/>
                <a:gd name="connsiteY3" fmla="*/ 0 h 28575"/>
                <a:gd name="connsiteX4" fmla="*/ 34347 w 28575"/>
                <a:gd name="connsiteY4" fmla="*/ 171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4347" y="17174"/>
                  </a:moveTo>
                  <a:cubicBezTo>
                    <a:pt x="34347" y="26658"/>
                    <a:pt x="26658" y="34347"/>
                    <a:pt x="17174" y="34347"/>
                  </a:cubicBezTo>
                  <a:cubicBezTo>
                    <a:pt x="7689" y="34347"/>
                    <a:pt x="0" y="26658"/>
                    <a:pt x="0" y="17174"/>
                  </a:cubicBezTo>
                  <a:cubicBezTo>
                    <a:pt x="0" y="7689"/>
                    <a:pt x="7689" y="0"/>
                    <a:pt x="17174" y="0"/>
                  </a:cubicBezTo>
                  <a:cubicBezTo>
                    <a:pt x="26658" y="0"/>
                    <a:pt x="34347" y="7689"/>
                    <a:pt x="34347" y="171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D6365DED-B5D9-4024-85D3-B1F430F69705}"/>
                </a:ext>
              </a:extLst>
            </p:cNvPr>
            <p:cNvSpPr/>
            <p:nvPr/>
          </p:nvSpPr>
          <p:spPr>
            <a:xfrm>
              <a:off x="5054660" y="3830441"/>
              <a:ext cx="28575" cy="28575"/>
            </a:xfrm>
            <a:custGeom>
              <a:avLst/>
              <a:gdLst>
                <a:gd name="connsiteX0" fmla="*/ 35623 w 28575"/>
                <a:gd name="connsiteY0" fmla="*/ 17812 h 28575"/>
                <a:gd name="connsiteX1" fmla="*/ 17812 w 28575"/>
                <a:gd name="connsiteY1" fmla="*/ 35624 h 28575"/>
                <a:gd name="connsiteX2" fmla="*/ 0 w 28575"/>
                <a:gd name="connsiteY2" fmla="*/ 17812 h 28575"/>
                <a:gd name="connsiteX3" fmla="*/ 17812 w 28575"/>
                <a:gd name="connsiteY3" fmla="*/ 0 h 28575"/>
                <a:gd name="connsiteX4" fmla="*/ 35623 w 28575"/>
                <a:gd name="connsiteY4" fmla="*/ 1781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5623" y="17812"/>
                  </a:moveTo>
                  <a:cubicBezTo>
                    <a:pt x="35623" y="27649"/>
                    <a:pt x="27649" y="35624"/>
                    <a:pt x="17812" y="35624"/>
                  </a:cubicBezTo>
                  <a:cubicBezTo>
                    <a:pt x="7975" y="35624"/>
                    <a:pt x="0" y="27649"/>
                    <a:pt x="0" y="17812"/>
                  </a:cubicBezTo>
                  <a:cubicBezTo>
                    <a:pt x="0" y="7975"/>
                    <a:pt x="7975" y="0"/>
                    <a:pt x="17812" y="0"/>
                  </a:cubicBezTo>
                  <a:cubicBezTo>
                    <a:pt x="27649" y="0"/>
                    <a:pt x="35623" y="7975"/>
                    <a:pt x="35623" y="178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ED8D0F71-C04A-4803-B1F3-C0A072B137EC}"/>
                </a:ext>
              </a:extLst>
            </p:cNvPr>
            <p:cNvSpPr/>
            <p:nvPr/>
          </p:nvSpPr>
          <p:spPr>
            <a:xfrm>
              <a:off x="5075682" y="3882847"/>
              <a:ext cx="38100" cy="38100"/>
            </a:xfrm>
            <a:custGeom>
              <a:avLst/>
              <a:gdLst>
                <a:gd name="connsiteX0" fmla="*/ 38729 w 38100"/>
                <a:gd name="connsiteY0" fmla="*/ 19364 h 38100"/>
                <a:gd name="connsiteX1" fmla="*/ 19364 w 38100"/>
                <a:gd name="connsiteY1" fmla="*/ 38729 h 38100"/>
                <a:gd name="connsiteX2" fmla="*/ 0 w 38100"/>
                <a:gd name="connsiteY2" fmla="*/ 19364 h 38100"/>
                <a:gd name="connsiteX3" fmla="*/ 19364 w 38100"/>
                <a:gd name="connsiteY3" fmla="*/ 0 h 38100"/>
                <a:gd name="connsiteX4" fmla="*/ 38729 w 38100"/>
                <a:gd name="connsiteY4" fmla="*/ 193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729" y="19364"/>
                  </a:moveTo>
                  <a:cubicBezTo>
                    <a:pt x="38729" y="30059"/>
                    <a:pt x="30059" y="38729"/>
                    <a:pt x="19364" y="38729"/>
                  </a:cubicBezTo>
                  <a:cubicBezTo>
                    <a:pt x="8670" y="38729"/>
                    <a:pt x="0" y="30059"/>
                    <a:pt x="0" y="19364"/>
                  </a:cubicBezTo>
                  <a:cubicBezTo>
                    <a:pt x="0" y="8670"/>
                    <a:pt x="8670" y="0"/>
                    <a:pt x="19364" y="0"/>
                  </a:cubicBezTo>
                  <a:cubicBezTo>
                    <a:pt x="30059" y="0"/>
                    <a:pt x="38729" y="8670"/>
                    <a:pt x="38729" y="19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DFC09B63-3888-4FA5-91FE-F133241D1053}"/>
                </a:ext>
              </a:extLst>
            </p:cNvPr>
            <p:cNvSpPr/>
            <p:nvPr/>
          </p:nvSpPr>
          <p:spPr>
            <a:xfrm>
              <a:off x="5098190" y="3932530"/>
              <a:ext cx="38100" cy="38100"/>
            </a:xfrm>
            <a:custGeom>
              <a:avLst/>
              <a:gdLst>
                <a:gd name="connsiteX0" fmla="*/ 44672 w 38100"/>
                <a:gd name="connsiteY0" fmla="*/ 22336 h 38100"/>
                <a:gd name="connsiteX1" fmla="*/ 22336 w 38100"/>
                <a:gd name="connsiteY1" fmla="*/ 44672 h 38100"/>
                <a:gd name="connsiteX2" fmla="*/ 0 w 38100"/>
                <a:gd name="connsiteY2" fmla="*/ 22336 h 38100"/>
                <a:gd name="connsiteX3" fmla="*/ 22336 w 38100"/>
                <a:gd name="connsiteY3" fmla="*/ 0 h 38100"/>
                <a:gd name="connsiteX4" fmla="*/ 44672 w 38100"/>
                <a:gd name="connsiteY4" fmla="*/ 22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4672" y="22336"/>
                  </a:moveTo>
                  <a:cubicBezTo>
                    <a:pt x="44672" y="34672"/>
                    <a:pt x="34672" y="44672"/>
                    <a:pt x="22336" y="44672"/>
                  </a:cubicBezTo>
                  <a:cubicBezTo>
                    <a:pt x="10000" y="44672"/>
                    <a:pt x="0" y="34672"/>
                    <a:pt x="0" y="22336"/>
                  </a:cubicBezTo>
                  <a:cubicBezTo>
                    <a:pt x="0" y="10000"/>
                    <a:pt x="10000" y="0"/>
                    <a:pt x="22336" y="0"/>
                  </a:cubicBezTo>
                  <a:cubicBezTo>
                    <a:pt x="34672" y="0"/>
                    <a:pt x="44672" y="10000"/>
                    <a:pt x="44672" y="223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17F4CE9E-28DF-47A7-85FA-D7C51E4A0B69}"/>
                </a:ext>
              </a:extLst>
            </p:cNvPr>
            <p:cNvSpPr/>
            <p:nvPr/>
          </p:nvSpPr>
          <p:spPr>
            <a:xfrm>
              <a:off x="5127669" y="3984869"/>
              <a:ext cx="38100" cy="38100"/>
            </a:xfrm>
            <a:custGeom>
              <a:avLst/>
              <a:gdLst>
                <a:gd name="connsiteX0" fmla="*/ 42348 w 38100"/>
                <a:gd name="connsiteY0" fmla="*/ 21174 h 38100"/>
                <a:gd name="connsiteX1" fmla="*/ 21174 w 38100"/>
                <a:gd name="connsiteY1" fmla="*/ 42348 h 38100"/>
                <a:gd name="connsiteX2" fmla="*/ 0 w 38100"/>
                <a:gd name="connsiteY2" fmla="*/ 21174 h 38100"/>
                <a:gd name="connsiteX3" fmla="*/ 21174 w 38100"/>
                <a:gd name="connsiteY3" fmla="*/ 0 h 38100"/>
                <a:gd name="connsiteX4" fmla="*/ 42348 w 38100"/>
                <a:gd name="connsiteY4" fmla="*/ 2117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348" y="21174"/>
                  </a:moveTo>
                  <a:cubicBezTo>
                    <a:pt x="42348" y="32868"/>
                    <a:pt x="32868" y="42348"/>
                    <a:pt x="21174" y="42348"/>
                  </a:cubicBezTo>
                  <a:cubicBezTo>
                    <a:pt x="9480" y="42348"/>
                    <a:pt x="0" y="32868"/>
                    <a:pt x="0" y="21174"/>
                  </a:cubicBezTo>
                  <a:cubicBezTo>
                    <a:pt x="0" y="9480"/>
                    <a:pt x="9480" y="0"/>
                    <a:pt x="21174" y="0"/>
                  </a:cubicBezTo>
                  <a:cubicBezTo>
                    <a:pt x="32868" y="0"/>
                    <a:pt x="42348" y="9480"/>
                    <a:pt x="42348" y="211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3E36F94D-3EA2-4E59-B1B3-183A5646DCF6}"/>
                </a:ext>
              </a:extLst>
            </p:cNvPr>
            <p:cNvSpPr/>
            <p:nvPr/>
          </p:nvSpPr>
          <p:spPr>
            <a:xfrm>
              <a:off x="5157845" y="4033533"/>
              <a:ext cx="38100" cy="38100"/>
            </a:xfrm>
            <a:custGeom>
              <a:avLst/>
              <a:gdLst>
                <a:gd name="connsiteX0" fmla="*/ 44139 w 38100"/>
                <a:gd name="connsiteY0" fmla="*/ 22069 h 38100"/>
                <a:gd name="connsiteX1" fmla="*/ 22069 w 38100"/>
                <a:gd name="connsiteY1" fmla="*/ 44139 h 38100"/>
                <a:gd name="connsiteX2" fmla="*/ 0 w 38100"/>
                <a:gd name="connsiteY2" fmla="*/ 22069 h 38100"/>
                <a:gd name="connsiteX3" fmla="*/ 22069 w 38100"/>
                <a:gd name="connsiteY3" fmla="*/ 0 h 38100"/>
                <a:gd name="connsiteX4" fmla="*/ 44139 w 38100"/>
                <a:gd name="connsiteY4" fmla="*/ 2206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4139" y="22069"/>
                  </a:moveTo>
                  <a:cubicBezTo>
                    <a:pt x="44139" y="34258"/>
                    <a:pt x="34258" y="44139"/>
                    <a:pt x="22069" y="44139"/>
                  </a:cubicBezTo>
                  <a:cubicBezTo>
                    <a:pt x="9881" y="44139"/>
                    <a:pt x="0" y="34258"/>
                    <a:pt x="0" y="22069"/>
                  </a:cubicBezTo>
                  <a:cubicBezTo>
                    <a:pt x="0" y="9881"/>
                    <a:pt x="9881" y="0"/>
                    <a:pt x="22069" y="0"/>
                  </a:cubicBezTo>
                  <a:cubicBezTo>
                    <a:pt x="34258" y="0"/>
                    <a:pt x="44139" y="9881"/>
                    <a:pt x="44139" y="22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E0B699D1-696C-4F27-BE20-34C1AF347BCF}"/>
                </a:ext>
              </a:extLst>
            </p:cNvPr>
            <p:cNvSpPr/>
            <p:nvPr/>
          </p:nvSpPr>
          <p:spPr>
            <a:xfrm>
              <a:off x="5186410" y="4076157"/>
              <a:ext cx="47625" cy="47625"/>
            </a:xfrm>
            <a:custGeom>
              <a:avLst/>
              <a:gdLst>
                <a:gd name="connsiteX0" fmla="*/ 54464 w 47625"/>
                <a:gd name="connsiteY0" fmla="*/ 27232 h 47625"/>
                <a:gd name="connsiteX1" fmla="*/ 27232 w 47625"/>
                <a:gd name="connsiteY1" fmla="*/ 54464 h 47625"/>
                <a:gd name="connsiteX2" fmla="*/ 0 w 47625"/>
                <a:gd name="connsiteY2" fmla="*/ 27232 h 47625"/>
                <a:gd name="connsiteX3" fmla="*/ 27232 w 47625"/>
                <a:gd name="connsiteY3" fmla="*/ 0 h 47625"/>
                <a:gd name="connsiteX4" fmla="*/ 54464 w 47625"/>
                <a:gd name="connsiteY4" fmla="*/ 2723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4464" y="27232"/>
                  </a:moveTo>
                  <a:cubicBezTo>
                    <a:pt x="54464" y="42272"/>
                    <a:pt x="42272" y="54464"/>
                    <a:pt x="27232" y="54464"/>
                  </a:cubicBezTo>
                  <a:cubicBezTo>
                    <a:pt x="12192" y="54464"/>
                    <a:pt x="0" y="42272"/>
                    <a:pt x="0" y="27232"/>
                  </a:cubicBezTo>
                  <a:cubicBezTo>
                    <a:pt x="0" y="12192"/>
                    <a:pt x="12192" y="0"/>
                    <a:pt x="27232" y="0"/>
                  </a:cubicBezTo>
                  <a:cubicBezTo>
                    <a:pt x="42272" y="0"/>
                    <a:pt x="54464" y="12192"/>
                    <a:pt x="54464" y="272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34228EB1-10BF-47F9-B26A-E4EB9E3835B2}"/>
                </a:ext>
              </a:extLst>
            </p:cNvPr>
            <p:cNvSpPr/>
            <p:nvPr/>
          </p:nvSpPr>
          <p:spPr>
            <a:xfrm>
              <a:off x="5223072" y="4122401"/>
              <a:ext cx="47625" cy="47625"/>
            </a:xfrm>
            <a:custGeom>
              <a:avLst/>
              <a:gdLst>
                <a:gd name="connsiteX0" fmla="*/ 53702 w 47625"/>
                <a:gd name="connsiteY0" fmla="*/ 26851 h 47625"/>
                <a:gd name="connsiteX1" fmla="*/ 26851 w 47625"/>
                <a:gd name="connsiteY1" fmla="*/ 53702 h 47625"/>
                <a:gd name="connsiteX2" fmla="*/ 0 w 47625"/>
                <a:gd name="connsiteY2" fmla="*/ 26851 h 47625"/>
                <a:gd name="connsiteX3" fmla="*/ 26851 w 47625"/>
                <a:gd name="connsiteY3" fmla="*/ 0 h 47625"/>
                <a:gd name="connsiteX4" fmla="*/ 53702 w 47625"/>
                <a:gd name="connsiteY4" fmla="*/ 2685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3702" y="26851"/>
                  </a:moveTo>
                  <a:cubicBezTo>
                    <a:pt x="53702" y="41680"/>
                    <a:pt x="41680" y="53702"/>
                    <a:pt x="26851" y="53702"/>
                  </a:cubicBezTo>
                  <a:cubicBezTo>
                    <a:pt x="12022" y="53702"/>
                    <a:pt x="0" y="41680"/>
                    <a:pt x="0" y="26851"/>
                  </a:cubicBezTo>
                  <a:cubicBezTo>
                    <a:pt x="0" y="12022"/>
                    <a:pt x="12022" y="0"/>
                    <a:pt x="26851" y="0"/>
                  </a:cubicBezTo>
                  <a:cubicBezTo>
                    <a:pt x="41680" y="0"/>
                    <a:pt x="53702" y="12022"/>
                    <a:pt x="53702" y="26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B6167350-DF85-4001-AA42-8E75BB267860}"/>
                </a:ext>
              </a:extLst>
            </p:cNvPr>
            <p:cNvSpPr/>
            <p:nvPr/>
          </p:nvSpPr>
          <p:spPr>
            <a:xfrm>
              <a:off x="5264658" y="4169073"/>
              <a:ext cx="47625" cy="47625"/>
            </a:xfrm>
            <a:custGeom>
              <a:avLst/>
              <a:gdLst>
                <a:gd name="connsiteX0" fmla="*/ 48025 w 47625"/>
                <a:gd name="connsiteY0" fmla="*/ 24012 h 47625"/>
                <a:gd name="connsiteX1" fmla="*/ 24013 w 47625"/>
                <a:gd name="connsiteY1" fmla="*/ 48025 h 47625"/>
                <a:gd name="connsiteX2" fmla="*/ 0 w 47625"/>
                <a:gd name="connsiteY2" fmla="*/ 24012 h 47625"/>
                <a:gd name="connsiteX3" fmla="*/ 24013 w 47625"/>
                <a:gd name="connsiteY3" fmla="*/ 0 h 47625"/>
                <a:gd name="connsiteX4" fmla="*/ 48025 w 47625"/>
                <a:gd name="connsiteY4" fmla="*/ 2401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8025" y="24012"/>
                  </a:moveTo>
                  <a:cubicBezTo>
                    <a:pt x="48025" y="37274"/>
                    <a:pt x="37274" y="48025"/>
                    <a:pt x="24013" y="48025"/>
                  </a:cubicBezTo>
                  <a:cubicBezTo>
                    <a:pt x="10751" y="48025"/>
                    <a:pt x="0" y="37274"/>
                    <a:pt x="0" y="24012"/>
                  </a:cubicBezTo>
                  <a:cubicBezTo>
                    <a:pt x="0" y="10751"/>
                    <a:pt x="10751" y="0"/>
                    <a:pt x="24013" y="0"/>
                  </a:cubicBezTo>
                  <a:cubicBezTo>
                    <a:pt x="37274" y="0"/>
                    <a:pt x="48025" y="10751"/>
                    <a:pt x="48025" y="240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C679981C-E473-4D95-A02F-07ADD5792595}"/>
                </a:ext>
              </a:extLst>
            </p:cNvPr>
            <p:cNvSpPr/>
            <p:nvPr/>
          </p:nvSpPr>
          <p:spPr>
            <a:xfrm>
              <a:off x="5304311" y="4209298"/>
              <a:ext cx="47625" cy="47625"/>
            </a:xfrm>
            <a:custGeom>
              <a:avLst/>
              <a:gdLst>
                <a:gd name="connsiteX0" fmla="*/ 50863 w 47625"/>
                <a:gd name="connsiteY0" fmla="*/ 25432 h 47625"/>
                <a:gd name="connsiteX1" fmla="*/ 25432 w 47625"/>
                <a:gd name="connsiteY1" fmla="*/ 50864 h 47625"/>
                <a:gd name="connsiteX2" fmla="*/ 0 w 47625"/>
                <a:gd name="connsiteY2" fmla="*/ 25432 h 47625"/>
                <a:gd name="connsiteX3" fmla="*/ 25432 w 47625"/>
                <a:gd name="connsiteY3" fmla="*/ 0 h 47625"/>
                <a:gd name="connsiteX4" fmla="*/ 50863 w 47625"/>
                <a:gd name="connsiteY4" fmla="*/ 2543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0863" y="25432"/>
                  </a:moveTo>
                  <a:cubicBezTo>
                    <a:pt x="50863" y="39477"/>
                    <a:pt x="39477" y="50864"/>
                    <a:pt x="25432" y="50864"/>
                  </a:cubicBezTo>
                  <a:cubicBezTo>
                    <a:pt x="11386" y="50864"/>
                    <a:pt x="0" y="39477"/>
                    <a:pt x="0" y="25432"/>
                  </a:cubicBezTo>
                  <a:cubicBezTo>
                    <a:pt x="0" y="11386"/>
                    <a:pt x="11386" y="0"/>
                    <a:pt x="25432" y="0"/>
                  </a:cubicBezTo>
                  <a:cubicBezTo>
                    <a:pt x="39477" y="0"/>
                    <a:pt x="50863" y="11386"/>
                    <a:pt x="50863" y="25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9136A539-898A-4390-8368-AFA053AB194C}"/>
                </a:ext>
              </a:extLst>
            </p:cNvPr>
            <p:cNvSpPr/>
            <p:nvPr/>
          </p:nvSpPr>
          <p:spPr>
            <a:xfrm>
              <a:off x="5348126" y="4249160"/>
              <a:ext cx="47625" cy="47625"/>
            </a:xfrm>
            <a:custGeom>
              <a:avLst/>
              <a:gdLst>
                <a:gd name="connsiteX0" fmla="*/ 49816 w 47625"/>
                <a:gd name="connsiteY0" fmla="*/ 24908 h 47625"/>
                <a:gd name="connsiteX1" fmla="*/ 24908 w 47625"/>
                <a:gd name="connsiteY1" fmla="*/ 49816 h 47625"/>
                <a:gd name="connsiteX2" fmla="*/ 0 w 47625"/>
                <a:gd name="connsiteY2" fmla="*/ 24908 h 47625"/>
                <a:gd name="connsiteX3" fmla="*/ 24908 w 47625"/>
                <a:gd name="connsiteY3" fmla="*/ 0 h 47625"/>
                <a:gd name="connsiteX4" fmla="*/ 49816 w 47625"/>
                <a:gd name="connsiteY4" fmla="*/ 2490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9816" y="24908"/>
                  </a:moveTo>
                  <a:cubicBezTo>
                    <a:pt x="49816" y="38664"/>
                    <a:pt x="38664" y="49816"/>
                    <a:pt x="24908" y="49816"/>
                  </a:cubicBezTo>
                  <a:cubicBezTo>
                    <a:pt x="11152" y="49816"/>
                    <a:pt x="0" y="38664"/>
                    <a:pt x="0" y="24908"/>
                  </a:cubicBezTo>
                  <a:cubicBezTo>
                    <a:pt x="0" y="11152"/>
                    <a:pt x="11152" y="0"/>
                    <a:pt x="24908" y="0"/>
                  </a:cubicBezTo>
                  <a:cubicBezTo>
                    <a:pt x="38664" y="0"/>
                    <a:pt x="49816" y="11152"/>
                    <a:pt x="49816" y="249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4408A50E-2C0F-4E7A-B995-943BE1AC81F0}"/>
                </a:ext>
              </a:extLst>
            </p:cNvPr>
            <p:cNvSpPr/>
            <p:nvPr/>
          </p:nvSpPr>
          <p:spPr>
            <a:xfrm>
              <a:off x="5396855" y="4289422"/>
              <a:ext cx="38100" cy="38100"/>
            </a:xfrm>
            <a:custGeom>
              <a:avLst/>
              <a:gdLst>
                <a:gd name="connsiteX0" fmla="*/ 43110 w 38100"/>
                <a:gd name="connsiteY0" fmla="*/ 21555 h 38100"/>
                <a:gd name="connsiteX1" fmla="*/ 21555 w 38100"/>
                <a:gd name="connsiteY1" fmla="*/ 43110 h 38100"/>
                <a:gd name="connsiteX2" fmla="*/ 0 w 38100"/>
                <a:gd name="connsiteY2" fmla="*/ 21555 h 38100"/>
                <a:gd name="connsiteX3" fmla="*/ 21555 w 38100"/>
                <a:gd name="connsiteY3" fmla="*/ 0 h 38100"/>
                <a:gd name="connsiteX4" fmla="*/ 43110 w 38100"/>
                <a:gd name="connsiteY4" fmla="*/ 2155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3110" y="21555"/>
                  </a:moveTo>
                  <a:cubicBezTo>
                    <a:pt x="43110" y="33460"/>
                    <a:pt x="33460" y="43110"/>
                    <a:pt x="21555" y="43110"/>
                  </a:cubicBezTo>
                  <a:cubicBezTo>
                    <a:pt x="9651" y="43110"/>
                    <a:pt x="0" y="33460"/>
                    <a:pt x="0" y="21555"/>
                  </a:cubicBezTo>
                  <a:cubicBezTo>
                    <a:pt x="0" y="9651"/>
                    <a:pt x="9650" y="0"/>
                    <a:pt x="21555" y="0"/>
                  </a:cubicBezTo>
                  <a:cubicBezTo>
                    <a:pt x="33460" y="0"/>
                    <a:pt x="43110" y="9651"/>
                    <a:pt x="43110" y="215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FB259CBE-FE5A-4B97-A174-56958D9F3858}"/>
                </a:ext>
              </a:extLst>
            </p:cNvPr>
            <p:cNvSpPr/>
            <p:nvPr/>
          </p:nvSpPr>
          <p:spPr>
            <a:xfrm>
              <a:off x="5446243" y="4325864"/>
              <a:ext cx="38100" cy="38100"/>
            </a:xfrm>
            <a:custGeom>
              <a:avLst/>
              <a:gdLst>
                <a:gd name="connsiteX0" fmla="*/ 38976 w 38100"/>
                <a:gd name="connsiteY0" fmla="*/ 19488 h 38100"/>
                <a:gd name="connsiteX1" fmla="*/ 19488 w 38100"/>
                <a:gd name="connsiteY1" fmla="*/ 38976 h 38100"/>
                <a:gd name="connsiteX2" fmla="*/ 0 w 38100"/>
                <a:gd name="connsiteY2" fmla="*/ 19488 h 38100"/>
                <a:gd name="connsiteX3" fmla="*/ 19488 w 38100"/>
                <a:gd name="connsiteY3" fmla="*/ 0 h 38100"/>
                <a:gd name="connsiteX4" fmla="*/ 38976 w 38100"/>
                <a:gd name="connsiteY4" fmla="*/ 1948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976" y="19488"/>
                  </a:moveTo>
                  <a:cubicBezTo>
                    <a:pt x="38976" y="30251"/>
                    <a:pt x="30251" y="38976"/>
                    <a:pt x="19488" y="38976"/>
                  </a:cubicBezTo>
                  <a:cubicBezTo>
                    <a:pt x="8725" y="38976"/>
                    <a:pt x="0" y="30251"/>
                    <a:pt x="0" y="19488"/>
                  </a:cubicBezTo>
                  <a:cubicBezTo>
                    <a:pt x="0" y="8725"/>
                    <a:pt x="8725" y="0"/>
                    <a:pt x="19488" y="0"/>
                  </a:cubicBezTo>
                  <a:cubicBezTo>
                    <a:pt x="30251" y="0"/>
                    <a:pt x="38976" y="8725"/>
                    <a:pt x="38976" y="1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5848A0F6-65B2-4ABF-9C20-27E696A465E9}"/>
                </a:ext>
              </a:extLst>
            </p:cNvPr>
            <p:cNvSpPr/>
            <p:nvPr/>
          </p:nvSpPr>
          <p:spPr>
            <a:xfrm>
              <a:off x="5490839" y="4353087"/>
              <a:ext cx="47625" cy="47625"/>
            </a:xfrm>
            <a:custGeom>
              <a:avLst/>
              <a:gdLst>
                <a:gd name="connsiteX0" fmla="*/ 48025 w 47625"/>
                <a:gd name="connsiteY0" fmla="*/ 24012 h 47625"/>
                <a:gd name="connsiteX1" fmla="*/ 24013 w 47625"/>
                <a:gd name="connsiteY1" fmla="*/ 48025 h 47625"/>
                <a:gd name="connsiteX2" fmla="*/ 0 w 47625"/>
                <a:gd name="connsiteY2" fmla="*/ 24012 h 47625"/>
                <a:gd name="connsiteX3" fmla="*/ 24013 w 47625"/>
                <a:gd name="connsiteY3" fmla="*/ 0 h 47625"/>
                <a:gd name="connsiteX4" fmla="*/ 48025 w 47625"/>
                <a:gd name="connsiteY4" fmla="*/ 2401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8025" y="24012"/>
                  </a:moveTo>
                  <a:cubicBezTo>
                    <a:pt x="48025" y="37274"/>
                    <a:pt x="37274" y="48025"/>
                    <a:pt x="24013" y="48025"/>
                  </a:cubicBezTo>
                  <a:cubicBezTo>
                    <a:pt x="10751" y="48025"/>
                    <a:pt x="0" y="37274"/>
                    <a:pt x="0" y="24012"/>
                  </a:cubicBezTo>
                  <a:cubicBezTo>
                    <a:pt x="0" y="10751"/>
                    <a:pt x="10751" y="0"/>
                    <a:pt x="24013" y="0"/>
                  </a:cubicBezTo>
                  <a:cubicBezTo>
                    <a:pt x="37274" y="0"/>
                    <a:pt x="48025" y="10751"/>
                    <a:pt x="48025" y="240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C4890480-9ED3-4E7A-B6D7-6C1A45EFD010}"/>
                </a:ext>
              </a:extLst>
            </p:cNvPr>
            <p:cNvSpPr/>
            <p:nvPr/>
          </p:nvSpPr>
          <p:spPr>
            <a:xfrm>
              <a:off x="5548608" y="4389082"/>
              <a:ext cx="28575" cy="28575"/>
            </a:xfrm>
            <a:custGeom>
              <a:avLst/>
              <a:gdLst>
                <a:gd name="connsiteX0" fmla="*/ 34080 w 28575"/>
                <a:gd name="connsiteY0" fmla="*/ 17040 h 28575"/>
                <a:gd name="connsiteX1" fmla="*/ 17040 w 28575"/>
                <a:gd name="connsiteY1" fmla="*/ 34081 h 28575"/>
                <a:gd name="connsiteX2" fmla="*/ 0 w 28575"/>
                <a:gd name="connsiteY2" fmla="*/ 17040 h 28575"/>
                <a:gd name="connsiteX3" fmla="*/ 17040 w 28575"/>
                <a:gd name="connsiteY3" fmla="*/ 0 h 28575"/>
                <a:gd name="connsiteX4" fmla="*/ 34080 w 28575"/>
                <a:gd name="connsiteY4" fmla="*/ 1704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4080" y="17040"/>
                  </a:moveTo>
                  <a:cubicBezTo>
                    <a:pt x="34080" y="26451"/>
                    <a:pt x="26451" y="34081"/>
                    <a:pt x="17040" y="34081"/>
                  </a:cubicBezTo>
                  <a:cubicBezTo>
                    <a:pt x="7629" y="34081"/>
                    <a:pt x="0" y="26451"/>
                    <a:pt x="0" y="17040"/>
                  </a:cubicBezTo>
                  <a:cubicBezTo>
                    <a:pt x="0" y="7629"/>
                    <a:pt x="7629" y="0"/>
                    <a:pt x="17040" y="0"/>
                  </a:cubicBezTo>
                  <a:cubicBezTo>
                    <a:pt x="26451" y="0"/>
                    <a:pt x="34080" y="7629"/>
                    <a:pt x="34080" y="170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DDDE105C-0F12-4E7F-974A-AEB06CC26C36}"/>
                </a:ext>
              </a:extLst>
            </p:cNvPr>
            <p:cNvSpPr/>
            <p:nvPr/>
          </p:nvSpPr>
          <p:spPr>
            <a:xfrm>
              <a:off x="5594318" y="4408703"/>
              <a:ext cx="38100" cy="38100"/>
            </a:xfrm>
            <a:custGeom>
              <a:avLst/>
              <a:gdLst>
                <a:gd name="connsiteX0" fmla="*/ 47244 w 38100"/>
                <a:gd name="connsiteY0" fmla="*/ 23622 h 38100"/>
                <a:gd name="connsiteX1" fmla="*/ 23622 w 38100"/>
                <a:gd name="connsiteY1" fmla="*/ 47244 h 38100"/>
                <a:gd name="connsiteX2" fmla="*/ 0 w 38100"/>
                <a:gd name="connsiteY2" fmla="*/ 23622 h 38100"/>
                <a:gd name="connsiteX3" fmla="*/ 23622 w 38100"/>
                <a:gd name="connsiteY3" fmla="*/ 0 h 38100"/>
                <a:gd name="connsiteX4" fmla="*/ 47244 w 38100"/>
                <a:gd name="connsiteY4" fmla="*/ 2362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7244" y="23622"/>
                  </a:moveTo>
                  <a:cubicBezTo>
                    <a:pt x="47244" y="36668"/>
                    <a:pt x="36668" y="47244"/>
                    <a:pt x="23622" y="47244"/>
                  </a:cubicBezTo>
                  <a:cubicBezTo>
                    <a:pt x="10576" y="47244"/>
                    <a:pt x="0" y="36668"/>
                    <a:pt x="0" y="23622"/>
                  </a:cubicBezTo>
                  <a:cubicBezTo>
                    <a:pt x="0" y="10576"/>
                    <a:pt x="10576" y="0"/>
                    <a:pt x="23622" y="0"/>
                  </a:cubicBezTo>
                  <a:cubicBezTo>
                    <a:pt x="36668" y="0"/>
                    <a:pt x="47244" y="10576"/>
                    <a:pt x="47244" y="236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518B6822-65CB-4117-A207-F54940A18A83}"/>
                </a:ext>
              </a:extLst>
            </p:cNvPr>
            <p:cNvSpPr/>
            <p:nvPr/>
          </p:nvSpPr>
          <p:spPr>
            <a:xfrm>
              <a:off x="5657774" y="4441803"/>
              <a:ext cx="19050" cy="19050"/>
            </a:xfrm>
            <a:custGeom>
              <a:avLst/>
              <a:gdLst>
                <a:gd name="connsiteX0" fmla="*/ 27622 w 19050"/>
                <a:gd name="connsiteY0" fmla="*/ 13811 h 19050"/>
                <a:gd name="connsiteX1" fmla="*/ 13811 w 19050"/>
                <a:gd name="connsiteY1" fmla="*/ 27623 h 19050"/>
                <a:gd name="connsiteX2" fmla="*/ 0 w 19050"/>
                <a:gd name="connsiteY2" fmla="*/ 13811 h 19050"/>
                <a:gd name="connsiteX3" fmla="*/ 13811 w 19050"/>
                <a:gd name="connsiteY3" fmla="*/ 0 h 19050"/>
                <a:gd name="connsiteX4" fmla="*/ 27622 w 19050"/>
                <a:gd name="connsiteY4" fmla="*/ 138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622" y="13811"/>
                  </a:moveTo>
                  <a:cubicBezTo>
                    <a:pt x="27622" y="21439"/>
                    <a:pt x="21439" y="27623"/>
                    <a:pt x="13811" y="27623"/>
                  </a:cubicBezTo>
                  <a:cubicBezTo>
                    <a:pt x="6184" y="27623"/>
                    <a:pt x="0" y="21439"/>
                    <a:pt x="0" y="13811"/>
                  </a:cubicBezTo>
                  <a:cubicBezTo>
                    <a:pt x="0" y="6184"/>
                    <a:pt x="6184" y="0"/>
                    <a:pt x="13811" y="0"/>
                  </a:cubicBezTo>
                  <a:cubicBezTo>
                    <a:pt x="21439" y="0"/>
                    <a:pt x="27622" y="6184"/>
                    <a:pt x="27622" y="138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F9CE6E52-5D7C-415A-994F-4D2C379FE41F}"/>
                </a:ext>
              </a:extLst>
            </p:cNvPr>
            <p:cNvSpPr/>
            <p:nvPr/>
          </p:nvSpPr>
          <p:spPr>
            <a:xfrm>
              <a:off x="5712876" y="4462415"/>
              <a:ext cx="19050" cy="19050"/>
            </a:xfrm>
            <a:custGeom>
              <a:avLst/>
              <a:gdLst>
                <a:gd name="connsiteX0" fmla="*/ 27108 w 19050"/>
                <a:gd name="connsiteY0" fmla="*/ 13554 h 19050"/>
                <a:gd name="connsiteX1" fmla="*/ 13554 w 19050"/>
                <a:gd name="connsiteY1" fmla="*/ 27108 h 19050"/>
                <a:gd name="connsiteX2" fmla="*/ 0 w 19050"/>
                <a:gd name="connsiteY2" fmla="*/ 13554 h 19050"/>
                <a:gd name="connsiteX3" fmla="*/ 13554 w 19050"/>
                <a:gd name="connsiteY3" fmla="*/ 0 h 19050"/>
                <a:gd name="connsiteX4" fmla="*/ 27108 w 19050"/>
                <a:gd name="connsiteY4" fmla="*/ 135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108" y="13554"/>
                  </a:moveTo>
                  <a:cubicBezTo>
                    <a:pt x="27108" y="21040"/>
                    <a:pt x="21040" y="27108"/>
                    <a:pt x="13554" y="27108"/>
                  </a:cubicBezTo>
                  <a:cubicBezTo>
                    <a:pt x="6068" y="27108"/>
                    <a:pt x="0" y="21040"/>
                    <a:pt x="0" y="13554"/>
                  </a:cubicBezTo>
                  <a:cubicBezTo>
                    <a:pt x="0" y="6068"/>
                    <a:pt x="6068" y="0"/>
                    <a:pt x="13554" y="0"/>
                  </a:cubicBezTo>
                  <a:cubicBezTo>
                    <a:pt x="21040" y="0"/>
                    <a:pt x="27108" y="6068"/>
                    <a:pt x="27108" y="1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05E96F1E-2073-4849-B184-4F8048A7B52C}"/>
                </a:ext>
              </a:extLst>
            </p:cNvPr>
            <p:cNvSpPr/>
            <p:nvPr/>
          </p:nvSpPr>
          <p:spPr>
            <a:xfrm>
              <a:off x="5766949" y="4477931"/>
              <a:ext cx="28575" cy="28575"/>
            </a:xfrm>
            <a:custGeom>
              <a:avLst/>
              <a:gdLst>
                <a:gd name="connsiteX0" fmla="*/ 30709 w 28575"/>
                <a:gd name="connsiteY0" fmla="*/ 15354 h 28575"/>
                <a:gd name="connsiteX1" fmla="*/ 15354 w 28575"/>
                <a:gd name="connsiteY1" fmla="*/ 30709 h 28575"/>
                <a:gd name="connsiteX2" fmla="*/ 0 w 28575"/>
                <a:gd name="connsiteY2" fmla="*/ 15354 h 28575"/>
                <a:gd name="connsiteX3" fmla="*/ 15354 w 28575"/>
                <a:gd name="connsiteY3" fmla="*/ 0 h 28575"/>
                <a:gd name="connsiteX4" fmla="*/ 30709 w 28575"/>
                <a:gd name="connsiteY4" fmla="*/ 1535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0709" y="15354"/>
                  </a:moveTo>
                  <a:cubicBezTo>
                    <a:pt x="30709" y="23834"/>
                    <a:pt x="23834" y="30709"/>
                    <a:pt x="15354" y="30709"/>
                  </a:cubicBezTo>
                  <a:cubicBezTo>
                    <a:pt x="6874" y="30709"/>
                    <a:pt x="0" y="23834"/>
                    <a:pt x="0" y="15354"/>
                  </a:cubicBezTo>
                  <a:cubicBezTo>
                    <a:pt x="0" y="6874"/>
                    <a:pt x="6874" y="0"/>
                    <a:pt x="15354" y="0"/>
                  </a:cubicBezTo>
                  <a:cubicBezTo>
                    <a:pt x="23834" y="0"/>
                    <a:pt x="30709" y="6874"/>
                    <a:pt x="30709" y="153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27643CB6-5F04-48F3-A769-60E1BCB3C2DC}"/>
                </a:ext>
              </a:extLst>
            </p:cNvPr>
            <p:cNvSpPr/>
            <p:nvPr/>
          </p:nvSpPr>
          <p:spPr>
            <a:xfrm>
              <a:off x="5826252" y="4494733"/>
              <a:ext cx="19050" cy="19050"/>
            </a:xfrm>
            <a:custGeom>
              <a:avLst/>
              <a:gdLst>
                <a:gd name="connsiteX0" fmla="*/ 25565 w 19050"/>
                <a:gd name="connsiteY0" fmla="*/ 12783 h 19050"/>
                <a:gd name="connsiteX1" fmla="*/ 12783 w 19050"/>
                <a:gd name="connsiteY1" fmla="*/ 25565 h 19050"/>
                <a:gd name="connsiteX2" fmla="*/ 0 w 19050"/>
                <a:gd name="connsiteY2" fmla="*/ 12783 h 19050"/>
                <a:gd name="connsiteX3" fmla="*/ 12783 w 19050"/>
                <a:gd name="connsiteY3" fmla="*/ 0 h 19050"/>
                <a:gd name="connsiteX4" fmla="*/ 25565 w 19050"/>
                <a:gd name="connsiteY4" fmla="*/ 127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565" y="12783"/>
                  </a:moveTo>
                  <a:cubicBezTo>
                    <a:pt x="25565" y="19842"/>
                    <a:pt x="19842" y="25565"/>
                    <a:pt x="12783" y="25565"/>
                  </a:cubicBezTo>
                  <a:cubicBezTo>
                    <a:pt x="5723" y="25565"/>
                    <a:pt x="0" y="19842"/>
                    <a:pt x="0" y="12783"/>
                  </a:cubicBezTo>
                  <a:cubicBezTo>
                    <a:pt x="0" y="5723"/>
                    <a:pt x="5723" y="0"/>
                    <a:pt x="12783" y="0"/>
                  </a:cubicBezTo>
                  <a:cubicBezTo>
                    <a:pt x="19842" y="0"/>
                    <a:pt x="25565" y="5723"/>
                    <a:pt x="25565" y="12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D76E4634-366D-4E49-9510-26EFE8755979}"/>
                </a:ext>
              </a:extLst>
            </p:cNvPr>
            <p:cNvSpPr/>
            <p:nvPr/>
          </p:nvSpPr>
          <p:spPr>
            <a:xfrm>
              <a:off x="5883812" y="4505973"/>
              <a:ext cx="19050" cy="19050"/>
            </a:xfrm>
            <a:custGeom>
              <a:avLst/>
              <a:gdLst>
                <a:gd name="connsiteX0" fmla="*/ 25298 w 19050"/>
                <a:gd name="connsiteY0" fmla="*/ 12649 h 19050"/>
                <a:gd name="connsiteX1" fmla="*/ 12649 w 19050"/>
                <a:gd name="connsiteY1" fmla="*/ 25298 h 19050"/>
                <a:gd name="connsiteX2" fmla="*/ 0 w 19050"/>
                <a:gd name="connsiteY2" fmla="*/ 12649 h 19050"/>
                <a:gd name="connsiteX3" fmla="*/ 12649 w 19050"/>
                <a:gd name="connsiteY3" fmla="*/ 0 h 19050"/>
                <a:gd name="connsiteX4" fmla="*/ 25298 w 19050"/>
                <a:gd name="connsiteY4" fmla="*/ 1264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298" y="12649"/>
                  </a:moveTo>
                  <a:cubicBezTo>
                    <a:pt x="25298" y="19635"/>
                    <a:pt x="19635" y="25298"/>
                    <a:pt x="12649" y="25298"/>
                  </a:cubicBezTo>
                  <a:cubicBezTo>
                    <a:pt x="5663" y="25298"/>
                    <a:pt x="0" y="19635"/>
                    <a:pt x="0" y="12649"/>
                  </a:cubicBezTo>
                  <a:cubicBezTo>
                    <a:pt x="0" y="5663"/>
                    <a:pt x="5663" y="0"/>
                    <a:pt x="12649" y="0"/>
                  </a:cubicBezTo>
                  <a:cubicBezTo>
                    <a:pt x="19635" y="0"/>
                    <a:pt x="25298" y="5663"/>
                    <a:pt x="25298" y="126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812BE95F-E426-4B66-998A-0DA133A89FA9}"/>
                </a:ext>
              </a:extLst>
            </p:cNvPr>
            <p:cNvSpPr/>
            <p:nvPr/>
          </p:nvSpPr>
          <p:spPr>
            <a:xfrm>
              <a:off x="5941895" y="4514088"/>
              <a:ext cx="19050" cy="19050"/>
            </a:xfrm>
            <a:custGeom>
              <a:avLst/>
              <a:gdLst>
                <a:gd name="connsiteX0" fmla="*/ 25032 w 19050"/>
                <a:gd name="connsiteY0" fmla="*/ 12516 h 19050"/>
                <a:gd name="connsiteX1" fmla="*/ 12516 w 19050"/>
                <a:gd name="connsiteY1" fmla="*/ 25032 h 19050"/>
                <a:gd name="connsiteX2" fmla="*/ 0 w 19050"/>
                <a:gd name="connsiteY2" fmla="*/ 12516 h 19050"/>
                <a:gd name="connsiteX3" fmla="*/ 12516 w 19050"/>
                <a:gd name="connsiteY3" fmla="*/ 0 h 19050"/>
                <a:gd name="connsiteX4" fmla="*/ 25032 w 19050"/>
                <a:gd name="connsiteY4" fmla="*/ 1251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032" y="12516"/>
                  </a:moveTo>
                  <a:cubicBezTo>
                    <a:pt x="25032" y="19428"/>
                    <a:pt x="19428" y="25032"/>
                    <a:pt x="12516" y="25032"/>
                  </a:cubicBezTo>
                  <a:cubicBezTo>
                    <a:pt x="5604" y="25032"/>
                    <a:pt x="0" y="19428"/>
                    <a:pt x="0" y="12516"/>
                  </a:cubicBezTo>
                  <a:cubicBezTo>
                    <a:pt x="0" y="5604"/>
                    <a:pt x="5604" y="0"/>
                    <a:pt x="12516" y="0"/>
                  </a:cubicBezTo>
                  <a:cubicBezTo>
                    <a:pt x="19428" y="0"/>
                    <a:pt x="25032" y="5604"/>
                    <a:pt x="25032" y="125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0980ADF0-10F7-4D9D-BE2E-83988E014F8D}"/>
                </a:ext>
              </a:extLst>
            </p:cNvPr>
            <p:cNvSpPr/>
            <p:nvPr/>
          </p:nvSpPr>
          <p:spPr>
            <a:xfrm>
              <a:off x="6001083" y="4519765"/>
              <a:ext cx="19050" cy="19050"/>
            </a:xfrm>
            <a:custGeom>
              <a:avLst/>
              <a:gdLst>
                <a:gd name="connsiteX0" fmla="*/ 23241 w 19050"/>
                <a:gd name="connsiteY0" fmla="*/ 11620 h 19050"/>
                <a:gd name="connsiteX1" fmla="*/ 11621 w 19050"/>
                <a:gd name="connsiteY1" fmla="*/ 23241 h 19050"/>
                <a:gd name="connsiteX2" fmla="*/ 0 w 19050"/>
                <a:gd name="connsiteY2" fmla="*/ 11620 h 19050"/>
                <a:gd name="connsiteX3" fmla="*/ 11621 w 19050"/>
                <a:gd name="connsiteY3" fmla="*/ 0 h 19050"/>
                <a:gd name="connsiteX4" fmla="*/ 23241 w 19050"/>
                <a:gd name="connsiteY4" fmla="*/ 1162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241" y="11620"/>
                  </a:moveTo>
                  <a:cubicBezTo>
                    <a:pt x="23241" y="18038"/>
                    <a:pt x="18038" y="23241"/>
                    <a:pt x="11621" y="23241"/>
                  </a:cubicBezTo>
                  <a:cubicBezTo>
                    <a:pt x="5203" y="23241"/>
                    <a:pt x="0" y="18038"/>
                    <a:pt x="0" y="11620"/>
                  </a:cubicBezTo>
                  <a:cubicBezTo>
                    <a:pt x="0" y="5203"/>
                    <a:pt x="5203" y="0"/>
                    <a:pt x="11621" y="0"/>
                  </a:cubicBezTo>
                  <a:cubicBezTo>
                    <a:pt x="18038" y="0"/>
                    <a:pt x="23241" y="5203"/>
                    <a:pt x="23241" y="11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CAC3D992-ECD1-4BA0-9AFD-4C549BA7B3CC}"/>
                </a:ext>
              </a:extLst>
            </p:cNvPr>
            <p:cNvSpPr/>
            <p:nvPr/>
          </p:nvSpPr>
          <p:spPr>
            <a:xfrm>
              <a:off x="6059576" y="4567933"/>
              <a:ext cx="19050" cy="19050"/>
            </a:xfrm>
            <a:custGeom>
              <a:avLst/>
              <a:gdLst>
                <a:gd name="connsiteX0" fmla="*/ 23241 w 19050"/>
                <a:gd name="connsiteY0" fmla="*/ 11620 h 19050"/>
                <a:gd name="connsiteX1" fmla="*/ 11620 w 19050"/>
                <a:gd name="connsiteY1" fmla="*/ 23241 h 19050"/>
                <a:gd name="connsiteX2" fmla="*/ 0 w 19050"/>
                <a:gd name="connsiteY2" fmla="*/ 11620 h 19050"/>
                <a:gd name="connsiteX3" fmla="*/ 11620 w 19050"/>
                <a:gd name="connsiteY3" fmla="*/ 0 h 19050"/>
                <a:gd name="connsiteX4" fmla="*/ 23241 w 19050"/>
                <a:gd name="connsiteY4" fmla="*/ 1162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241" y="11620"/>
                  </a:moveTo>
                  <a:cubicBezTo>
                    <a:pt x="23241" y="18038"/>
                    <a:pt x="18038" y="23241"/>
                    <a:pt x="11620" y="23241"/>
                  </a:cubicBezTo>
                  <a:cubicBezTo>
                    <a:pt x="5203" y="23241"/>
                    <a:pt x="0" y="18038"/>
                    <a:pt x="0" y="11620"/>
                  </a:cubicBezTo>
                  <a:cubicBezTo>
                    <a:pt x="0" y="5203"/>
                    <a:pt x="5203" y="0"/>
                    <a:pt x="11620" y="0"/>
                  </a:cubicBezTo>
                  <a:cubicBezTo>
                    <a:pt x="18038" y="0"/>
                    <a:pt x="23241" y="5203"/>
                    <a:pt x="23241" y="11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2C86EA5F-D88B-4A35-BA05-7925054E2A91}"/>
                </a:ext>
              </a:extLst>
            </p:cNvPr>
            <p:cNvSpPr/>
            <p:nvPr/>
          </p:nvSpPr>
          <p:spPr>
            <a:xfrm>
              <a:off x="6118327" y="4566656"/>
              <a:ext cx="19050" cy="19050"/>
            </a:xfrm>
            <a:custGeom>
              <a:avLst/>
              <a:gdLst>
                <a:gd name="connsiteX0" fmla="*/ 22708 w 19050"/>
                <a:gd name="connsiteY0" fmla="*/ 11354 h 19050"/>
                <a:gd name="connsiteX1" fmla="*/ 11354 w 19050"/>
                <a:gd name="connsiteY1" fmla="*/ 22708 h 19050"/>
                <a:gd name="connsiteX2" fmla="*/ 0 w 19050"/>
                <a:gd name="connsiteY2" fmla="*/ 11354 h 19050"/>
                <a:gd name="connsiteX3" fmla="*/ 11354 w 19050"/>
                <a:gd name="connsiteY3" fmla="*/ 0 h 19050"/>
                <a:gd name="connsiteX4" fmla="*/ 22708 w 19050"/>
                <a:gd name="connsiteY4" fmla="*/ 113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708" y="11354"/>
                  </a:moveTo>
                  <a:cubicBezTo>
                    <a:pt x="22708" y="17624"/>
                    <a:pt x="17624" y="22708"/>
                    <a:pt x="11354" y="22708"/>
                  </a:cubicBezTo>
                  <a:cubicBezTo>
                    <a:pt x="5083" y="22708"/>
                    <a:pt x="0" y="17624"/>
                    <a:pt x="0" y="11354"/>
                  </a:cubicBezTo>
                  <a:cubicBezTo>
                    <a:pt x="0" y="5083"/>
                    <a:pt x="5083" y="0"/>
                    <a:pt x="11354" y="0"/>
                  </a:cubicBezTo>
                  <a:cubicBezTo>
                    <a:pt x="17624" y="0"/>
                    <a:pt x="22708" y="5084"/>
                    <a:pt x="22708" y="113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134FFDDB-B640-4838-BD0A-B5AA27ED0EC2}"/>
                </a:ext>
              </a:extLst>
            </p:cNvPr>
            <p:cNvSpPr/>
            <p:nvPr/>
          </p:nvSpPr>
          <p:spPr>
            <a:xfrm>
              <a:off x="6176886" y="4562323"/>
              <a:ext cx="19050" cy="19050"/>
            </a:xfrm>
            <a:custGeom>
              <a:avLst/>
              <a:gdLst>
                <a:gd name="connsiteX0" fmla="*/ 22212 w 19050"/>
                <a:gd name="connsiteY0" fmla="*/ 11106 h 19050"/>
                <a:gd name="connsiteX1" fmla="*/ 11106 w 19050"/>
                <a:gd name="connsiteY1" fmla="*/ 22212 h 19050"/>
                <a:gd name="connsiteX2" fmla="*/ 0 w 19050"/>
                <a:gd name="connsiteY2" fmla="*/ 11106 h 19050"/>
                <a:gd name="connsiteX3" fmla="*/ 11106 w 19050"/>
                <a:gd name="connsiteY3" fmla="*/ 0 h 19050"/>
                <a:gd name="connsiteX4" fmla="*/ 22212 w 19050"/>
                <a:gd name="connsiteY4" fmla="*/ 111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212" y="11106"/>
                  </a:moveTo>
                  <a:cubicBezTo>
                    <a:pt x="22212" y="17240"/>
                    <a:pt x="17240" y="22212"/>
                    <a:pt x="11106" y="22212"/>
                  </a:cubicBezTo>
                  <a:cubicBezTo>
                    <a:pt x="4972" y="22212"/>
                    <a:pt x="0" y="17240"/>
                    <a:pt x="0" y="11106"/>
                  </a:cubicBezTo>
                  <a:cubicBezTo>
                    <a:pt x="0" y="4972"/>
                    <a:pt x="4972" y="0"/>
                    <a:pt x="11106" y="0"/>
                  </a:cubicBezTo>
                  <a:cubicBezTo>
                    <a:pt x="17240" y="0"/>
                    <a:pt x="22212" y="4972"/>
                    <a:pt x="22212" y="111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F3884C34-CFD0-43BC-8CE3-2328DBB4E0EE}"/>
                </a:ext>
              </a:extLst>
            </p:cNvPr>
            <p:cNvSpPr/>
            <p:nvPr/>
          </p:nvSpPr>
          <p:spPr>
            <a:xfrm>
              <a:off x="6235008" y="4554817"/>
              <a:ext cx="19050" cy="19050"/>
            </a:xfrm>
            <a:custGeom>
              <a:avLst/>
              <a:gdLst>
                <a:gd name="connsiteX0" fmla="*/ 21946 w 19050"/>
                <a:gd name="connsiteY0" fmla="*/ 10973 h 19050"/>
                <a:gd name="connsiteX1" fmla="*/ 10973 w 19050"/>
                <a:gd name="connsiteY1" fmla="*/ 21946 h 19050"/>
                <a:gd name="connsiteX2" fmla="*/ 0 w 19050"/>
                <a:gd name="connsiteY2" fmla="*/ 10973 h 19050"/>
                <a:gd name="connsiteX3" fmla="*/ 10973 w 19050"/>
                <a:gd name="connsiteY3" fmla="*/ 0 h 19050"/>
                <a:gd name="connsiteX4" fmla="*/ 21946 w 19050"/>
                <a:gd name="connsiteY4" fmla="*/ 109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946" y="10973"/>
                  </a:moveTo>
                  <a:cubicBezTo>
                    <a:pt x="21946" y="17033"/>
                    <a:pt x="17033" y="21946"/>
                    <a:pt x="10973" y="21946"/>
                  </a:cubicBezTo>
                  <a:cubicBezTo>
                    <a:pt x="4913" y="21946"/>
                    <a:pt x="0" y="17033"/>
                    <a:pt x="0" y="10973"/>
                  </a:cubicBezTo>
                  <a:cubicBezTo>
                    <a:pt x="0" y="4913"/>
                    <a:pt x="4913" y="0"/>
                    <a:pt x="10973" y="0"/>
                  </a:cubicBezTo>
                  <a:cubicBezTo>
                    <a:pt x="17033" y="0"/>
                    <a:pt x="21946" y="4913"/>
                    <a:pt x="21946" y="109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95AA36E5-6625-4E65-B0FF-C8BFB08B3DEE}"/>
                </a:ext>
              </a:extLst>
            </p:cNvPr>
            <p:cNvSpPr/>
            <p:nvPr/>
          </p:nvSpPr>
          <p:spPr>
            <a:xfrm>
              <a:off x="6292510" y="4544158"/>
              <a:ext cx="19050" cy="19050"/>
            </a:xfrm>
            <a:custGeom>
              <a:avLst/>
              <a:gdLst>
                <a:gd name="connsiteX0" fmla="*/ 21946 w 19050"/>
                <a:gd name="connsiteY0" fmla="*/ 10973 h 19050"/>
                <a:gd name="connsiteX1" fmla="*/ 10973 w 19050"/>
                <a:gd name="connsiteY1" fmla="*/ 21946 h 19050"/>
                <a:gd name="connsiteX2" fmla="*/ 0 w 19050"/>
                <a:gd name="connsiteY2" fmla="*/ 10973 h 19050"/>
                <a:gd name="connsiteX3" fmla="*/ 10973 w 19050"/>
                <a:gd name="connsiteY3" fmla="*/ 0 h 19050"/>
                <a:gd name="connsiteX4" fmla="*/ 21946 w 19050"/>
                <a:gd name="connsiteY4" fmla="*/ 109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946" y="10973"/>
                  </a:moveTo>
                  <a:cubicBezTo>
                    <a:pt x="21946" y="17033"/>
                    <a:pt x="17033" y="21946"/>
                    <a:pt x="10973" y="21946"/>
                  </a:cubicBezTo>
                  <a:cubicBezTo>
                    <a:pt x="4913" y="21946"/>
                    <a:pt x="0" y="17033"/>
                    <a:pt x="0" y="10973"/>
                  </a:cubicBezTo>
                  <a:cubicBezTo>
                    <a:pt x="0" y="4913"/>
                    <a:pt x="4913" y="0"/>
                    <a:pt x="10973" y="0"/>
                  </a:cubicBezTo>
                  <a:cubicBezTo>
                    <a:pt x="17033" y="0"/>
                    <a:pt x="21946" y="4913"/>
                    <a:pt x="21946" y="109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08940FF3-BB5C-4532-9C49-D8FB8E69765A}"/>
                </a:ext>
              </a:extLst>
            </p:cNvPr>
            <p:cNvSpPr/>
            <p:nvPr/>
          </p:nvSpPr>
          <p:spPr>
            <a:xfrm>
              <a:off x="6349384" y="4530500"/>
              <a:ext cx="19050" cy="19050"/>
            </a:xfrm>
            <a:custGeom>
              <a:avLst/>
              <a:gdLst>
                <a:gd name="connsiteX0" fmla="*/ 21946 w 19050"/>
                <a:gd name="connsiteY0" fmla="*/ 10973 h 19050"/>
                <a:gd name="connsiteX1" fmla="*/ 10973 w 19050"/>
                <a:gd name="connsiteY1" fmla="*/ 21946 h 19050"/>
                <a:gd name="connsiteX2" fmla="*/ 0 w 19050"/>
                <a:gd name="connsiteY2" fmla="*/ 10973 h 19050"/>
                <a:gd name="connsiteX3" fmla="*/ 10973 w 19050"/>
                <a:gd name="connsiteY3" fmla="*/ 0 h 19050"/>
                <a:gd name="connsiteX4" fmla="*/ 21946 w 19050"/>
                <a:gd name="connsiteY4" fmla="*/ 109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946" y="10973"/>
                  </a:moveTo>
                  <a:cubicBezTo>
                    <a:pt x="21946" y="17033"/>
                    <a:pt x="17033" y="21946"/>
                    <a:pt x="10973" y="21946"/>
                  </a:cubicBezTo>
                  <a:cubicBezTo>
                    <a:pt x="4913" y="21946"/>
                    <a:pt x="0" y="17033"/>
                    <a:pt x="0" y="10973"/>
                  </a:cubicBezTo>
                  <a:cubicBezTo>
                    <a:pt x="0" y="4913"/>
                    <a:pt x="4913" y="0"/>
                    <a:pt x="10973" y="0"/>
                  </a:cubicBezTo>
                  <a:cubicBezTo>
                    <a:pt x="17033" y="0"/>
                    <a:pt x="21946" y="4913"/>
                    <a:pt x="21946" y="109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BA3525DA-BD26-4E9B-B05C-81F68799E433}"/>
                </a:ext>
              </a:extLst>
            </p:cNvPr>
            <p:cNvSpPr/>
            <p:nvPr/>
          </p:nvSpPr>
          <p:spPr>
            <a:xfrm>
              <a:off x="6405477" y="4513888"/>
              <a:ext cx="19050" cy="19050"/>
            </a:xfrm>
            <a:custGeom>
              <a:avLst/>
              <a:gdLst>
                <a:gd name="connsiteX0" fmla="*/ 21946 w 19050"/>
                <a:gd name="connsiteY0" fmla="*/ 10973 h 19050"/>
                <a:gd name="connsiteX1" fmla="*/ 10973 w 19050"/>
                <a:gd name="connsiteY1" fmla="*/ 21946 h 19050"/>
                <a:gd name="connsiteX2" fmla="*/ 0 w 19050"/>
                <a:gd name="connsiteY2" fmla="*/ 10973 h 19050"/>
                <a:gd name="connsiteX3" fmla="*/ 10973 w 19050"/>
                <a:gd name="connsiteY3" fmla="*/ 0 h 19050"/>
                <a:gd name="connsiteX4" fmla="*/ 21946 w 19050"/>
                <a:gd name="connsiteY4" fmla="*/ 109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946" y="10973"/>
                  </a:moveTo>
                  <a:cubicBezTo>
                    <a:pt x="21946" y="17033"/>
                    <a:pt x="17033" y="21946"/>
                    <a:pt x="10973" y="21946"/>
                  </a:cubicBezTo>
                  <a:cubicBezTo>
                    <a:pt x="4913" y="21946"/>
                    <a:pt x="0" y="17033"/>
                    <a:pt x="0" y="10973"/>
                  </a:cubicBezTo>
                  <a:cubicBezTo>
                    <a:pt x="0" y="4913"/>
                    <a:pt x="4913" y="0"/>
                    <a:pt x="10973" y="0"/>
                  </a:cubicBezTo>
                  <a:cubicBezTo>
                    <a:pt x="17033" y="0"/>
                    <a:pt x="21946" y="4913"/>
                    <a:pt x="21946" y="109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7CB89DB0-8ACD-4C46-A8BB-6A6902747086}"/>
                </a:ext>
              </a:extLst>
            </p:cNvPr>
            <p:cNvSpPr/>
            <p:nvPr/>
          </p:nvSpPr>
          <p:spPr>
            <a:xfrm>
              <a:off x="6460474" y="4494228"/>
              <a:ext cx="19050" cy="19050"/>
            </a:xfrm>
            <a:custGeom>
              <a:avLst/>
              <a:gdLst>
                <a:gd name="connsiteX0" fmla="*/ 22212 w 19050"/>
                <a:gd name="connsiteY0" fmla="*/ 11106 h 19050"/>
                <a:gd name="connsiteX1" fmla="*/ 11106 w 19050"/>
                <a:gd name="connsiteY1" fmla="*/ 22212 h 19050"/>
                <a:gd name="connsiteX2" fmla="*/ 0 w 19050"/>
                <a:gd name="connsiteY2" fmla="*/ 11106 h 19050"/>
                <a:gd name="connsiteX3" fmla="*/ 11106 w 19050"/>
                <a:gd name="connsiteY3" fmla="*/ 0 h 19050"/>
                <a:gd name="connsiteX4" fmla="*/ 22212 w 19050"/>
                <a:gd name="connsiteY4" fmla="*/ 111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212" y="11106"/>
                  </a:moveTo>
                  <a:cubicBezTo>
                    <a:pt x="22212" y="17240"/>
                    <a:pt x="17240" y="22212"/>
                    <a:pt x="11106" y="22212"/>
                  </a:cubicBezTo>
                  <a:cubicBezTo>
                    <a:pt x="4972" y="22212"/>
                    <a:pt x="0" y="17240"/>
                    <a:pt x="0" y="11106"/>
                  </a:cubicBezTo>
                  <a:cubicBezTo>
                    <a:pt x="0" y="4973"/>
                    <a:pt x="4972" y="0"/>
                    <a:pt x="11106" y="0"/>
                  </a:cubicBezTo>
                  <a:cubicBezTo>
                    <a:pt x="17240" y="0"/>
                    <a:pt x="22212" y="4973"/>
                    <a:pt x="22212" y="111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D19D364B-BB0E-4192-B0EE-5D03897F591D}"/>
                </a:ext>
              </a:extLst>
            </p:cNvPr>
            <p:cNvSpPr/>
            <p:nvPr/>
          </p:nvSpPr>
          <p:spPr>
            <a:xfrm>
              <a:off x="6515300" y="4472616"/>
              <a:ext cx="19050" cy="19050"/>
            </a:xfrm>
            <a:custGeom>
              <a:avLst/>
              <a:gdLst>
                <a:gd name="connsiteX0" fmla="*/ 20650 w 19050"/>
                <a:gd name="connsiteY0" fmla="*/ 10325 h 19050"/>
                <a:gd name="connsiteX1" fmla="*/ 10325 w 19050"/>
                <a:gd name="connsiteY1" fmla="*/ 20650 h 19050"/>
                <a:gd name="connsiteX2" fmla="*/ 0 w 19050"/>
                <a:gd name="connsiteY2" fmla="*/ 10325 h 19050"/>
                <a:gd name="connsiteX3" fmla="*/ 10325 w 19050"/>
                <a:gd name="connsiteY3" fmla="*/ 0 h 19050"/>
                <a:gd name="connsiteX4" fmla="*/ 20650 w 19050"/>
                <a:gd name="connsiteY4" fmla="*/ 10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650" y="10325"/>
                  </a:moveTo>
                  <a:cubicBezTo>
                    <a:pt x="20650" y="16027"/>
                    <a:pt x="16027" y="20650"/>
                    <a:pt x="10325" y="20650"/>
                  </a:cubicBezTo>
                  <a:cubicBezTo>
                    <a:pt x="4623" y="20650"/>
                    <a:pt x="0" y="16027"/>
                    <a:pt x="0" y="10325"/>
                  </a:cubicBezTo>
                  <a:cubicBezTo>
                    <a:pt x="0" y="4623"/>
                    <a:pt x="4623" y="0"/>
                    <a:pt x="10325" y="0"/>
                  </a:cubicBezTo>
                  <a:cubicBezTo>
                    <a:pt x="16027" y="0"/>
                    <a:pt x="20650" y="4623"/>
                    <a:pt x="20650" y="10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59B72BC3-0DD3-4960-BC29-55FFABB07776}"/>
                </a:ext>
              </a:extLst>
            </p:cNvPr>
            <p:cNvSpPr/>
            <p:nvPr/>
          </p:nvSpPr>
          <p:spPr>
            <a:xfrm>
              <a:off x="6568992" y="4448356"/>
              <a:ext cx="9525" cy="9525"/>
            </a:xfrm>
            <a:custGeom>
              <a:avLst/>
              <a:gdLst>
                <a:gd name="connsiteX0" fmla="*/ 18840 w 9525"/>
                <a:gd name="connsiteY0" fmla="*/ 9420 h 9525"/>
                <a:gd name="connsiteX1" fmla="*/ 9420 w 9525"/>
                <a:gd name="connsiteY1" fmla="*/ 18840 h 9525"/>
                <a:gd name="connsiteX2" fmla="*/ 0 w 9525"/>
                <a:gd name="connsiteY2" fmla="*/ 9420 h 9525"/>
                <a:gd name="connsiteX3" fmla="*/ 9420 w 9525"/>
                <a:gd name="connsiteY3" fmla="*/ 0 h 9525"/>
                <a:gd name="connsiteX4" fmla="*/ 18840 w 9525"/>
                <a:gd name="connsiteY4" fmla="*/ 94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8840" y="9420"/>
                  </a:moveTo>
                  <a:cubicBezTo>
                    <a:pt x="18840" y="14623"/>
                    <a:pt x="14623" y="18840"/>
                    <a:pt x="9420" y="18840"/>
                  </a:cubicBezTo>
                  <a:cubicBezTo>
                    <a:pt x="4218" y="18840"/>
                    <a:pt x="0" y="14623"/>
                    <a:pt x="0" y="9420"/>
                  </a:cubicBezTo>
                  <a:cubicBezTo>
                    <a:pt x="0" y="4218"/>
                    <a:pt x="4218" y="0"/>
                    <a:pt x="9420" y="0"/>
                  </a:cubicBezTo>
                  <a:cubicBezTo>
                    <a:pt x="14623" y="0"/>
                    <a:pt x="18840" y="4218"/>
                    <a:pt x="18840" y="9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BA13C8D2-8D71-4A0F-ACF1-B78E5589F524}"/>
                </a:ext>
              </a:extLst>
            </p:cNvPr>
            <p:cNvSpPr/>
            <p:nvPr/>
          </p:nvSpPr>
          <p:spPr>
            <a:xfrm>
              <a:off x="6619504" y="4419524"/>
              <a:ext cx="19050" cy="19050"/>
            </a:xfrm>
            <a:custGeom>
              <a:avLst/>
              <a:gdLst>
                <a:gd name="connsiteX0" fmla="*/ 20650 w 19050"/>
                <a:gd name="connsiteY0" fmla="*/ 10325 h 19050"/>
                <a:gd name="connsiteX1" fmla="*/ 10325 w 19050"/>
                <a:gd name="connsiteY1" fmla="*/ 20650 h 19050"/>
                <a:gd name="connsiteX2" fmla="*/ 0 w 19050"/>
                <a:gd name="connsiteY2" fmla="*/ 10325 h 19050"/>
                <a:gd name="connsiteX3" fmla="*/ 10325 w 19050"/>
                <a:gd name="connsiteY3" fmla="*/ 0 h 19050"/>
                <a:gd name="connsiteX4" fmla="*/ 20650 w 19050"/>
                <a:gd name="connsiteY4" fmla="*/ 10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650" y="10325"/>
                  </a:moveTo>
                  <a:cubicBezTo>
                    <a:pt x="20650" y="16028"/>
                    <a:pt x="16027" y="20650"/>
                    <a:pt x="10325" y="20650"/>
                  </a:cubicBezTo>
                  <a:cubicBezTo>
                    <a:pt x="4623" y="20650"/>
                    <a:pt x="0" y="16028"/>
                    <a:pt x="0" y="10325"/>
                  </a:cubicBezTo>
                  <a:cubicBezTo>
                    <a:pt x="0" y="4623"/>
                    <a:pt x="4623" y="0"/>
                    <a:pt x="10325" y="0"/>
                  </a:cubicBezTo>
                  <a:cubicBezTo>
                    <a:pt x="16027" y="0"/>
                    <a:pt x="20650" y="4623"/>
                    <a:pt x="20650" y="10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98903106-73CF-40AF-84CA-40F40B359F19}"/>
                </a:ext>
              </a:extLst>
            </p:cNvPr>
            <p:cNvSpPr/>
            <p:nvPr/>
          </p:nvSpPr>
          <p:spPr>
            <a:xfrm>
              <a:off x="6662014" y="4381605"/>
              <a:ext cx="28575" cy="28575"/>
            </a:xfrm>
            <a:custGeom>
              <a:avLst/>
              <a:gdLst>
                <a:gd name="connsiteX0" fmla="*/ 35357 w 28575"/>
                <a:gd name="connsiteY0" fmla="*/ 17678 h 28575"/>
                <a:gd name="connsiteX1" fmla="*/ 17678 w 28575"/>
                <a:gd name="connsiteY1" fmla="*/ 35357 h 28575"/>
                <a:gd name="connsiteX2" fmla="*/ 0 w 28575"/>
                <a:gd name="connsiteY2" fmla="*/ 17678 h 28575"/>
                <a:gd name="connsiteX3" fmla="*/ 17678 w 28575"/>
                <a:gd name="connsiteY3" fmla="*/ 0 h 28575"/>
                <a:gd name="connsiteX4" fmla="*/ 35357 w 28575"/>
                <a:gd name="connsiteY4" fmla="*/ 1767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5357" y="17678"/>
                  </a:moveTo>
                  <a:cubicBezTo>
                    <a:pt x="35357" y="27442"/>
                    <a:pt x="27442" y="35357"/>
                    <a:pt x="17678" y="35357"/>
                  </a:cubicBezTo>
                  <a:cubicBezTo>
                    <a:pt x="7915" y="35357"/>
                    <a:pt x="0" y="27442"/>
                    <a:pt x="0" y="17678"/>
                  </a:cubicBezTo>
                  <a:cubicBezTo>
                    <a:pt x="0" y="7915"/>
                    <a:pt x="7915" y="0"/>
                    <a:pt x="17678" y="0"/>
                  </a:cubicBezTo>
                  <a:cubicBezTo>
                    <a:pt x="27442" y="0"/>
                    <a:pt x="35357" y="7915"/>
                    <a:pt x="35357" y="17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6F15F273-4EF2-4377-833A-4BA6E249BB5E}"/>
                </a:ext>
              </a:extLst>
            </p:cNvPr>
            <p:cNvSpPr/>
            <p:nvPr/>
          </p:nvSpPr>
          <p:spPr>
            <a:xfrm>
              <a:off x="6716154" y="4354420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1"/>
                    <a:pt x="18231" y="23489"/>
                    <a:pt x="11744" y="23489"/>
                  </a:cubicBezTo>
                  <a:cubicBezTo>
                    <a:pt x="5258" y="23489"/>
                    <a:pt x="0" y="18231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1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76B9E2CF-18A6-4E75-B294-1DEEF85EF020}"/>
                </a:ext>
              </a:extLst>
            </p:cNvPr>
            <p:cNvSpPr/>
            <p:nvPr/>
          </p:nvSpPr>
          <p:spPr>
            <a:xfrm>
              <a:off x="6755587" y="4311825"/>
              <a:ext cx="28575" cy="28575"/>
            </a:xfrm>
            <a:custGeom>
              <a:avLst/>
              <a:gdLst>
                <a:gd name="connsiteX0" fmla="*/ 37433 w 28575"/>
                <a:gd name="connsiteY0" fmla="*/ 18717 h 28575"/>
                <a:gd name="connsiteX1" fmla="*/ 18717 w 28575"/>
                <a:gd name="connsiteY1" fmla="*/ 37433 h 28575"/>
                <a:gd name="connsiteX2" fmla="*/ 0 w 28575"/>
                <a:gd name="connsiteY2" fmla="*/ 18717 h 28575"/>
                <a:gd name="connsiteX3" fmla="*/ 18717 w 28575"/>
                <a:gd name="connsiteY3" fmla="*/ 0 h 28575"/>
                <a:gd name="connsiteX4" fmla="*/ 37433 w 28575"/>
                <a:gd name="connsiteY4" fmla="*/ 1871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433" y="18717"/>
                  </a:moveTo>
                  <a:cubicBezTo>
                    <a:pt x="37433" y="29053"/>
                    <a:pt x="29053" y="37433"/>
                    <a:pt x="18717" y="37433"/>
                  </a:cubicBezTo>
                  <a:cubicBezTo>
                    <a:pt x="8380" y="37433"/>
                    <a:pt x="0" y="29053"/>
                    <a:pt x="0" y="18717"/>
                  </a:cubicBezTo>
                  <a:cubicBezTo>
                    <a:pt x="0" y="8380"/>
                    <a:pt x="8380" y="0"/>
                    <a:pt x="18717" y="0"/>
                  </a:cubicBezTo>
                  <a:cubicBezTo>
                    <a:pt x="29053" y="0"/>
                    <a:pt x="37433" y="8380"/>
                    <a:pt x="37433" y="187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1E454600-DAE1-40DA-A26F-8A8B9318E1CA}"/>
                </a:ext>
              </a:extLst>
            </p:cNvPr>
            <p:cNvSpPr/>
            <p:nvPr/>
          </p:nvSpPr>
          <p:spPr>
            <a:xfrm>
              <a:off x="6798659" y="4272439"/>
              <a:ext cx="38100" cy="38100"/>
            </a:xfrm>
            <a:custGeom>
              <a:avLst/>
              <a:gdLst>
                <a:gd name="connsiteX0" fmla="*/ 40253 w 38100"/>
                <a:gd name="connsiteY0" fmla="*/ 20126 h 38100"/>
                <a:gd name="connsiteX1" fmla="*/ 20126 w 38100"/>
                <a:gd name="connsiteY1" fmla="*/ 40253 h 38100"/>
                <a:gd name="connsiteX2" fmla="*/ 0 w 38100"/>
                <a:gd name="connsiteY2" fmla="*/ 20126 h 38100"/>
                <a:gd name="connsiteX3" fmla="*/ 20126 w 38100"/>
                <a:gd name="connsiteY3" fmla="*/ 0 h 38100"/>
                <a:gd name="connsiteX4" fmla="*/ 40253 w 38100"/>
                <a:gd name="connsiteY4" fmla="*/ 2012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253" y="20126"/>
                  </a:moveTo>
                  <a:cubicBezTo>
                    <a:pt x="40253" y="31242"/>
                    <a:pt x="31242" y="40253"/>
                    <a:pt x="20126" y="40253"/>
                  </a:cubicBezTo>
                  <a:cubicBezTo>
                    <a:pt x="9011" y="40253"/>
                    <a:pt x="0" y="31242"/>
                    <a:pt x="0" y="20126"/>
                  </a:cubicBezTo>
                  <a:cubicBezTo>
                    <a:pt x="0" y="9011"/>
                    <a:pt x="9011" y="0"/>
                    <a:pt x="20126" y="0"/>
                  </a:cubicBezTo>
                  <a:cubicBezTo>
                    <a:pt x="31242" y="0"/>
                    <a:pt x="40253" y="9011"/>
                    <a:pt x="40253" y="201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A8685A0A-D8DE-49D9-A936-265FE8E94FC2}"/>
                </a:ext>
              </a:extLst>
            </p:cNvPr>
            <p:cNvSpPr/>
            <p:nvPr/>
          </p:nvSpPr>
          <p:spPr>
            <a:xfrm>
              <a:off x="6842750" y="4233843"/>
              <a:ext cx="28575" cy="28575"/>
            </a:xfrm>
            <a:custGeom>
              <a:avLst/>
              <a:gdLst>
                <a:gd name="connsiteX0" fmla="*/ 36919 w 28575"/>
                <a:gd name="connsiteY0" fmla="*/ 18459 h 28575"/>
                <a:gd name="connsiteX1" fmla="*/ 18459 w 28575"/>
                <a:gd name="connsiteY1" fmla="*/ 36919 h 28575"/>
                <a:gd name="connsiteX2" fmla="*/ 0 w 28575"/>
                <a:gd name="connsiteY2" fmla="*/ 18459 h 28575"/>
                <a:gd name="connsiteX3" fmla="*/ 18459 w 28575"/>
                <a:gd name="connsiteY3" fmla="*/ 0 h 28575"/>
                <a:gd name="connsiteX4" fmla="*/ 36919 w 28575"/>
                <a:gd name="connsiteY4" fmla="*/ 184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919" y="18459"/>
                  </a:moveTo>
                  <a:cubicBezTo>
                    <a:pt x="36919" y="28654"/>
                    <a:pt x="28654" y="36919"/>
                    <a:pt x="18459" y="36919"/>
                  </a:cubicBezTo>
                  <a:cubicBezTo>
                    <a:pt x="8264" y="36919"/>
                    <a:pt x="0" y="28654"/>
                    <a:pt x="0" y="18459"/>
                  </a:cubicBezTo>
                  <a:cubicBezTo>
                    <a:pt x="0" y="8265"/>
                    <a:pt x="8264" y="0"/>
                    <a:pt x="18459" y="0"/>
                  </a:cubicBezTo>
                  <a:cubicBezTo>
                    <a:pt x="28654" y="0"/>
                    <a:pt x="36919" y="8265"/>
                    <a:pt x="36919" y="184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AA97CBF2-A0FB-4726-A698-F87F6F1CFEAA}"/>
                </a:ext>
              </a:extLst>
            </p:cNvPr>
            <p:cNvSpPr/>
            <p:nvPr/>
          </p:nvSpPr>
          <p:spPr>
            <a:xfrm>
              <a:off x="6881346" y="4189743"/>
              <a:ext cx="38100" cy="38100"/>
            </a:xfrm>
            <a:custGeom>
              <a:avLst/>
              <a:gdLst>
                <a:gd name="connsiteX0" fmla="*/ 40253 w 38100"/>
                <a:gd name="connsiteY0" fmla="*/ 20126 h 38100"/>
                <a:gd name="connsiteX1" fmla="*/ 20126 w 38100"/>
                <a:gd name="connsiteY1" fmla="*/ 40253 h 38100"/>
                <a:gd name="connsiteX2" fmla="*/ 0 w 38100"/>
                <a:gd name="connsiteY2" fmla="*/ 20126 h 38100"/>
                <a:gd name="connsiteX3" fmla="*/ 20126 w 38100"/>
                <a:gd name="connsiteY3" fmla="*/ 0 h 38100"/>
                <a:gd name="connsiteX4" fmla="*/ 40253 w 38100"/>
                <a:gd name="connsiteY4" fmla="*/ 2012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253" y="20126"/>
                  </a:moveTo>
                  <a:cubicBezTo>
                    <a:pt x="40253" y="31242"/>
                    <a:pt x="31242" y="40253"/>
                    <a:pt x="20126" y="40253"/>
                  </a:cubicBezTo>
                  <a:cubicBezTo>
                    <a:pt x="9011" y="40253"/>
                    <a:pt x="0" y="31242"/>
                    <a:pt x="0" y="20126"/>
                  </a:cubicBezTo>
                  <a:cubicBezTo>
                    <a:pt x="0" y="9011"/>
                    <a:pt x="9011" y="0"/>
                    <a:pt x="20126" y="0"/>
                  </a:cubicBezTo>
                  <a:cubicBezTo>
                    <a:pt x="31242" y="0"/>
                    <a:pt x="40253" y="9011"/>
                    <a:pt x="40253" y="201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0FB46236-36AE-4578-A149-BB1650183A41}"/>
                </a:ext>
              </a:extLst>
            </p:cNvPr>
            <p:cNvSpPr/>
            <p:nvPr/>
          </p:nvSpPr>
          <p:spPr>
            <a:xfrm>
              <a:off x="6922808" y="4148747"/>
              <a:ext cx="28575" cy="28575"/>
            </a:xfrm>
            <a:custGeom>
              <a:avLst/>
              <a:gdLst>
                <a:gd name="connsiteX0" fmla="*/ 33318 w 28575"/>
                <a:gd name="connsiteY0" fmla="*/ 16659 h 28575"/>
                <a:gd name="connsiteX1" fmla="*/ 16659 w 28575"/>
                <a:gd name="connsiteY1" fmla="*/ 33318 h 28575"/>
                <a:gd name="connsiteX2" fmla="*/ 0 w 28575"/>
                <a:gd name="connsiteY2" fmla="*/ 16659 h 28575"/>
                <a:gd name="connsiteX3" fmla="*/ 16659 w 28575"/>
                <a:gd name="connsiteY3" fmla="*/ 0 h 28575"/>
                <a:gd name="connsiteX4" fmla="*/ 33318 w 28575"/>
                <a:gd name="connsiteY4" fmla="*/ 166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318" y="16659"/>
                  </a:moveTo>
                  <a:cubicBezTo>
                    <a:pt x="33318" y="25860"/>
                    <a:pt x="25860" y="33318"/>
                    <a:pt x="16659" y="33318"/>
                  </a:cubicBezTo>
                  <a:cubicBezTo>
                    <a:pt x="7459" y="33318"/>
                    <a:pt x="0" y="25860"/>
                    <a:pt x="0" y="16659"/>
                  </a:cubicBezTo>
                  <a:cubicBezTo>
                    <a:pt x="0" y="7459"/>
                    <a:pt x="7459" y="0"/>
                    <a:pt x="16659" y="0"/>
                  </a:cubicBezTo>
                  <a:cubicBezTo>
                    <a:pt x="25860" y="0"/>
                    <a:pt x="33318" y="7459"/>
                    <a:pt x="33318" y="166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AE7CD4B1-18BF-4DE8-8915-1F83D48FF26B}"/>
                </a:ext>
              </a:extLst>
            </p:cNvPr>
            <p:cNvSpPr/>
            <p:nvPr/>
          </p:nvSpPr>
          <p:spPr>
            <a:xfrm>
              <a:off x="6957393" y="4101294"/>
              <a:ext cx="28575" cy="28575"/>
            </a:xfrm>
            <a:custGeom>
              <a:avLst/>
              <a:gdLst>
                <a:gd name="connsiteX0" fmla="*/ 35376 w 28575"/>
                <a:gd name="connsiteY0" fmla="*/ 17688 h 28575"/>
                <a:gd name="connsiteX1" fmla="*/ 17688 w 28575"/>
                <a:gd name="connsiteY1" fmla="*/ 35376 h 28575"/>
                <a:gd name="connsiteX2" fmla="*/ 0 w 28575"/>
                <a:gd name="connsiteY2" fmla="*/ 17688 h 28575"/>
                <a:gd name="connsiteX3" fmla="*/ 17688 w 28575"/>
                <a:gd name="connsiteY3" fmla="*/ 0 h 28575"/>
                <a:gd name="connsiteX4" fmla="*/ 35376 w 28575"/>
                <a:gd name="connsiteY4" fmla="*/ 176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5376" y="17688"/>
                  </a:moveTo>
                  <a:cubicBezTo>
                    <a:pt x="35376" y="27457"/>
                    <a:pt x="27457" y="35376"/>
                    <a:pt x="17688" y="35376"/>
                  </a:cubicBezTo>
                  <a:cubicBezTo>
                    <a:pt x="7919" y="35376"/>
                    <a:pt x="0" y="27457"/>
                    <a:pt x="0" y="17688"/>
                  </a:cubicBezTo>
                  <a:cubicBezTo>
                    <a:pt x="0" y="7919"/>
                    <a:pt x="7919" y="0"/>
                    <a:pt x="17688" y="0"/>
                  </a:cubicBezTo>
                  <a:cubicBezTo>
                    <a:pt x="27457" y="0"/>
                    <a:pt x="35376" y="7919"/>
                    <a:pt x="35376" y="176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91DF22B9-57F9-4268-A724-5809353B8544}"/>
                </a:ext>
              </a:extLst>
            </p:cNvPr>
            <p:cNvSpPr/>
            <p:nvPr/>
          </p:nvSpPr>
          <p:spPr>
            <a:xfrm>
              <a:off x="6989102" y="4051678"/>
              <a:ext cx="38100" cy="38100"/>
            </a:xfrm>
            <a:custGeom>
              <a:avLst/>
              <a:gdLst>
                <a:gd name="connsiteX0" fmla="*/ 38214 w 38100"/>
                <a:gd name="connsiteY0" fmla="*/ 19107 h 38100"/>
                <a:gd name="connsiteX1" fmla="*/ 19107 w 38100"/>
                <a:gd name="connsiteY1" fmla="*/ 38214 h 38100"/>
                <a:gd name="connsiteX2" fmla="*/ 0 w 38100"/>
                <a:gd name="connsiteY2" fmla="*/ 19107 h 38100"/>
                <a:gd name="connsiteX3" fmla="*/ 19107 w 38100"/>
                <a:gd name="connsiteY3" fmla="*/ 0 h 38100"/>
                <a:gd name="connsiteX4" fmla="*/ 38214 w 38100"/>
                <a:gd name="connsiteY4" fmla="*/ 191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214" y="19107"/>
                  </a:moveTo>
                  <a:cubicBezTo>
                    <a:pt x="38214" y="29660"/>
                    <a:pt x="29660" y="38214"/>
                    <a:pt x="19107" y="38214"/>
                  </a:cubicBezTo>
                  <a:cubicBezTo>
                    <a:pt x="8555" y="38214"/>
                    <a:pt x="0" y="29660"/>
                    <a:pt x="0" y="19107"/>
                  </a:cubicBezTo>
                  <a:cubicBezTo>
                    <a:pt x="0" y="8555"/>
                    <a:pt x="8555" y="0"/>
                    <a:pt x="19107" y="0"/>
                  </a:cubicBezTo>
                  <a:cubicBezTo>
                    <a:pt x="29660" y="0"/>
                    <a:pt x="38214" y="8555"/>
                    <a:pt x="38214" y="19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CF2A1F7E-D56B-4C2E-A477-3C7D201229EE}"/>
                </a:ext>
              </a:extLst>
            </p:cNvPr>
            <p:cNvSpPr/>
            <p:nvPr/>
          </p:nvSpPr>
          <p:spPr>
            <a:xfrm>
              <a:off x="7018630" y="4000776"/>
              <a:ext cx="38100" cy="38100"/>
            </a:xfrm>
            <a:custGeom>
              <a:avLst/>
              <a:gdLst>
                <a:gd name="connsiteX0" fmla="*/ 40272 w 38100"/>
                <a:gd name="connsiteY0" fmla="*/ 20136 h 38100"/>
                <a:gd name="connsiteX1" fmla="*/ 20136 w 38100"/>
                <a:gd name="connsiteY1" fmla="*/ 40272 h 38100"/>
                <a:gd name="connsiteX2" fmla="*/ 0 w 38100"/>
                <a:gd name="connsiteY2" fmla="*/ 20136 h 38100"/>
                <a:gd name="connsiteX3" fmla="*/ 20136 w 38100"/>
                <a:gd name="connsiteY3" fmla="*/ 0 h 38100"/>
                <a:gd name="connsiteX4" fmla="*/ 40272 w 38100"/>
                <a:gd name="connsiteY4" fmla="*/ 201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272" y="20136"/>
                  </a:moveTo>
                  <a:cubicBezTo>
                    <a:pt x="40272" y="31257"/>
                    <a:pt x="31257" y="40272"/>
                    <a:pt x="20136" y="40272"/>
                  </a:cubicBezTo>
                  <a:cubicBezTo>
                    <a:pt x="9015" y="40272"/>
                    <a:pt x="0" y="31257"/>
                    <a:pt x="0" y="20136"/>
                  </a:cubicBezTo>
                  <a:cubicBezTo>
                    <a:pt x="0" y="9015"/>
                    <a:pt x="9015" y="0"/>
                    <a:pt x="20136" y="0"/>
                  </a:cubicBezTo>
                  <a:cubicBezTo>
                    <a:pt x="31257" y="0"/>
                    <a:pt x="40272" y="9015"/>
                    <a:pt x="40272" y="2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613AC6E5-7784-4E7D-B955-7A1EEC209AE6}"/>
                </a:ext>
              </a:extLst>
            </p:cNvPr>
            <p:cNvSpPr/>
            <p:nvPr/>
          </p:nvSpPr>
          <p:spPr>
            <a:xfrm>
              <a:off x="7048214" y="3951046"/>
              <a:ext cx="28575" cy="28575"/>
            </a:xfrm>
            <a:custGeom>
              <a:avLst/>
              <a:gdLst>
                <a:gd name="connsiteX0" fmla="*/ 36919 w 28575"/>
                <a:gd name="connsiteY0" fmla="*/ 18459 h 28575"/>
                <a:gd name="connsiteX1" fmla="*/ 18459 w 28575"/>
                <a:gd name="connsiteY1" fmla="*/ 36919 h 28575"/>
                <a:gd name="connsiteX2" fmla="*/ 0 w 28575"/>
                <a:gd name="connsiteY2" fmla="*/ 18459 h 28575"/>
                <a:gd name="connsiteX3" fmla="*/ 18459 w 28575"/>
                <a:gd name="connsiteY3" fmla="*/ 0 h 28575"/>
                <a:gd name="connsiteX4" fmla="*/ 36919 w 28575"/>
                <a:gd name="connsiteY4" fmla="*/ 184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919" y="18459"/>
                  </a:moveTo>
                  <a:cubicBezTo>
                    <a:pt x="36919" y="28654"/>
                    <a:pt x="28654" y="36919"/>
                    <a:pt x="18459" y="36919"/>
                  </a:cubicBezTo>
                  <a:cubicBezTo>
                    <a:pt x="8264" y="36919"/>
                    <a:pt x="0" y="28654"/>
                    <a:pt x="0" y="18459"/>
                  </a:cubicBezTo>
                  <a:cubicBezTo>
                    <a:pt x="0" y="8265"/>
                    <a:pt x="8264" y="0"/>
                    <a:pt x="18459" y="0"/>
                  </a:cubicBezTo>
                  <a:cubicBezTo>
                    <a:pt x="28654" y="0"/>
                    <a:pt x="36919" y="8265"/>
                    <a:pt x="36919" y="184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10108BF9-5AB6-4718-A39C-CDBAABC379D1}"/>
                </a:ext>
              </a:extLst>
            </p:cNvPr>
            <p:cNvSpPr/>
            <p:nvPr/>
          </p:nvSpPr>
          <p:spPr>
            <a:xfrm>
              <a:off x="7065788" y="3890639"/>
              <a:ext cx="47625" cy="47625"/>
            </a:xfrm>
            <a:custGeom>
              <a:avLst/>
              <a:gdLst>
                <a:gd name="connsiteX0" fmla="*/ 52140 w 47625"/>
                <a:gd name="connsiteY0" fmla="*/ 26070 h 47625"/>
                <a:gd name="connsiteX1" fmla="*/ 26070 w 47625"/>
                <a:gd name="connsiteY1" fmla="*/ 52140 h 47625"/>
                <a:gd name="connsiteX2" fmla="*/ 0 w 47625"/>
                <a:gd name="connsiteY2" fmla="*/ 26070 h 47625"/>
                <a:gd name="connsiteX3" fmla="*/ 26070 w 47625"/>
                <a:gd name="connsiteY3" fmla="*/ 0 h 47625"/>
                <a:gd name="connsiteX4" fmla="*/ 52140 w 47625"/>
                <a:gd name="connsiteY4" fmla="*/ 2607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2140" y="26070"/>
                  </a:moveTo>
                  <a:cubicBezTo>
                    <a:pt x="52140" y="40468"/>
                    <a:pt x="40468" y="52140"/>
                    <a:pt x="26070" y="52140"/>
                  </a:cubicBezTo>
                  <a:cubicBezTo>
                    <a:pt x="11672" y="52140"/>
                    <a:pt x="0" y="40468"/>
                    <a:pt x="0" y="26070"/>
                  </a:cubicBezTo>
                  <a:cubicBezTo>
                    <a:pt x="0" y="11672"/>
                    <a:pt x="11672" y="0"/>
                    <a:pt x="26070" y="0"/>
                  </a:cubicBezTo>
                  <a:cubicBezTo>
                    <a:pt x="40468" y="0"/>
                    <a:pt x="52140" y="11672"/>
                    <a:pt x="52140" y="260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A7576419-145F-49BF-83FD-BA9E6E4C73A1}"/>
                </a:ext>
              </a:extLst>
            </p:cNvPr>
            <p:cNvSpPr/>
            <p:nvPr/>
          </p:nvSpPr>
          <p:spPr>
            <a:xfrm>
              <a:off x="7095268" y="3843690"/>
              <a:ext cx="28575" cy="28575"/>
            </a:xfrm>
            <a:custGeom>
              <a:avLst/>
              <a:gdLst>
                <a:gd name="connsiteX0" fmla="*/ 37948 w 28575"/>
                <a:gd name="connsiteY0" fmla="*/ 18974 h 28575"/>
                <a:gd name="connsiteX1" fmla="*/ 18974 w 28575"/>
                <a:gd name="connsiteY1" fmla="*/ 37948 h 28575"/>
                <a:gd name="connsiteX2" fmla="*/ 0 w 28575"/>
                <a:gd name="connsiteY2" fmla="*/ 18974 h 28575"/>
                <a:gd name="connsiteX3" fmla="*/ 18974 w 28575"/>
                <a:gd name="connsiteY3" fmla="*/ 0 h 28575"/>
                <a:gd name="connsiteX4" fmla="*/ 37948 w 28575"/>
                <a:gd name="connsiteY4" fmla="*/ 189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7948" y="18974"/>
                  </a:moveTo>
                  <a:cubicBezTo>
                    <a:pt x="37948" y="29453"/>
                    <a:pt x="29453" y="37948"/>
                    <a:pt x="18974" y="37948"/>
                  </a:cubicBezTo>
                  <a:cubicBezTo>
                    <a:pt x="8495" y="37948"/>
                    <a:pt x="0" y="29453"/>
                    <a:pt x="0" y="18974"/>
                  </a:cubicBezTo>
                  <a:cubicBezTo>
                    <a:pt x="0" y="8495"/>
                    <a:pt x="8495" y="0"/>
                    <a:pt x="18974" y="0"/>
                  </a:cubicBezTo>
                  <a:cubicBezTo>
                    <a:pt x="29453" y="0"/>
                    <a:pt x="37948" y="8495"/>
                    <a:pt x="37948" y="18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BF6C58F9-1EB0-45E5-95AA-DC5F3FC949CE}"/>
                </a:ext>
              </a:extLst>
            </p:cNvPr>
            <p:cNvSpPr/>
            <p:nvPr/>
          </p:nvSpPr>
          <p:spPr>
            <a:xfrm>
              <a:off x="7113756" y="3787511"/>
              <a:ext cx="38100" cy="38100"/>
            </a:xfrm>
            <a:custGeom>
              <a:avLst/>
              <a:gdLst>
                <a:gd name="connsiteX0" fmla="*/ 40024 w 38100"/>
                <a:gd name="connsiteY0" fmla="*/ 20012 h 38100"/>
                <a:gd name="connsiteX1" fmla="*/ 20012 w 38100"/>
                <a:gd name="connsiteY1" fmla="*/ 40024 h 38100"/>
                <a:gd name="connsiteX2" fmla="*/ 0 w 38100"/>
                <a:gd name="connsiteY2" fmla="*/ 20012 h 38100"/>
                <a:gd name="connsiteX3" fmla="*/ 20012 w 38100"/>
                <a:gd name="connsiteY3" fmla="*/ 0 h 38100"/>
                <a:gd name="connsiteX4" fmla="*/ 40024 w 38100"/>
                <a:gd name="connsiteY4" fmla="*/ 2001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024" y="20012"/>
                  </a:moveTo>
                  <a:cubicBezTo>
                    <a:pt x="40024" y="31064"/>
                    <a:pt x="31064" y="40024"/>
                    <a:pt x="20012" y="40024"/>
                  </a:cubicBezTo>
                  <a:cubicBezTo>
                    <a:pt x="8960" y="40024"/>
                    <a:pt x="0" y="31064"/>
                    <a:pt x="0" y="20012"/>
                  </a:cubicBezTo>
                  <a:cubicBezTo>
                    <a:pt x="0" y="8960"/>
                    <a:pt x="8960" y="0"/>
                    <a:pt x="20012" y="0"/>
                  </a:cubicBezTo>
                  <a:cubicBezTo>
                    <a:pt x="31064" y="0"/>
                    <a:pt x="40024" y="8960"/>
                    <a:pt x="40024" y="200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05A301CA-16D4-4841-A3E3-BBC6D8BC4CEB}"/>
                </a:ext>
              </a:extLst>
            </p:cNvPr>
            <p:cNvSpPr/>
            <p:nvPr/>
          </p:nvSpPr>
          <p:spPr>
            <a:xfrm>
              <a:off x="7130758" y="3731828"/>
              <a:ext cx="38100" cy="38100"/>
            </a:xfrm>
            <a:custGeom>
              <a:avLst/>
              <a:gdLst>
                <a:gd name="connsiteX0" fmla="*/ 39243 w 38100"/>
                <a:gd name="connsiteY0" fmla="*/ 19621 h 38100"/>
                <a:gd name="connsiteX1" fmla="*/ 19622 w 38100"/>
                <a:gd name="connsiteY1" fmla="*/ 39243 h 38100"/>
                <a:gd name="connsiteX2" fmla="*/ 0 w 38100"/>
                <a:gd name="connsiteY2" fmla="*/ 19621 h 38100"/>
                <a:gd name="connsiteX3" fmla="*/ 19622 w 38100"/>
                <a:gd name="connsiteY3" fmla="*/ 0 h 38100"/>
                <a:gd name="connsiteX4" fmla="*/ 39243 w 38100"/>
                <a:gd name="connsiteY4" fmla="*/ 1962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243" y="19621"/>
                  </a:moveTo>
                  <a:cubicBezTo>
                    <a:pt x="39243" y="30458"/>
                    <a:pt x="30458" y="39243"/>
                    <a:pt x="19622" y="39243"/>
                  </a:cubicBezTo>
                  <a:cubicBezTo>
                    <a:pt x="8785" y="39243"/>
                    <a:pt x="0" y="30458"/>
                    <a:pt x="0" y="19621"/>
                  </a:cubicBezTo>
                  <a:cubicBezTo>
                    <a:pt x="0" y="8785"/>
                    <a:pt x="8785" y="0"/>
                    <a:pt x="19622" y="0"/>
                  </a:cubicBezTo>
                  <a:cubicBezTo>
                    <a:pt x="30458" y="0"/>
                    <a:pt x="39243" y="8785"/>
                    <a:pt x="39243" y="19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7120A0A5-A7E6-468B-A29D-66572E7469A3}"/>
                </a:ext>
              </a:extLst>
            </p:cNvPr>
            <p:cNvSpPr/>
            <p:nvPr/>
          </p:nvSpPr>
          <p:spPr>
            <a:xfrm>
              <a:off x="7144160" y="3674688"/>
              <a:ext cx="38100" cy="38100"/>
            </a:xfrm>
            <a:custGeom>
              <a:avLst/>
              <a:gdLst>
                <a:gd name="connsiteX0" fmla="*/ 39757 w 38100"/>
                <a:gd name="connsiteY0" fmla="*/ 19879 h 38100"/>
                <a:gd name="connsiteX1" fmla="*/ 19879 w 38100"/>
                <a:gd name="connsiteY1" fmla="*/ 39757 h 38100"/>
                <a:gd name="connsiteX2" fmla="*/ 0 w 38100"/>
                <a:gd name="connsiteY2" fmla="*/ 19879 h 38100"/>
                <a:gd name="connsiteX3" fmla="*/ 19879 w 38100"/>
                <a:gd name="connsiteY3" fmla="*/ 0 h 38100"/>
                <a:gd name="connsiteX4" fmla="*/ 39757 w 38100"/>
                <a:gd name="connsiteY4" fmla="*/ 1987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757" y="19879"/>
                  </a:moveTo>
                  <a:cubicBezTo>
                    <a:pt x="39757" y="30857"/>
                    <a:pt x="30857" y="39757"/>
                    <a:pt x="19879" y="39757"/>
                  </a:cubicBezTo>
                  <a:cubicBezTo>
                    <a:pt x="8900" y="39757"/>
                    <a:pt x="0" y="30857"/>
                    <a:pt x="0" y="19879"/>
                  </a:cubicBezTo>
                  <a:cubicBezTo>
                    <a:pt x="0" y="8900"/>
                    <a:pt x="8900" y="0"/>
                    <a:pt x="19879" y="0"/>
                  </a:cubicBezTo>
                  <a:cubicBezTo>
                    <a:pt x="30857" y="0"/>
                    <a:pt x="39757" y="8900"/>
                    <a:pt x="39757" y="198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74E7EC99-0629-42CA-BFE5-0EEC61EC2704}"/>
                </a:ext>
              </a:extLst>
            </p:cNvPr>
            <p:cNvSpPr/>
            <p:nvPr/>
          </p:nvSpPr>
          <p:spPr>
            <a:xfrm>
              <a:off x="7154294" y="3616662"/>
              <a:ext cx="38100" cy="38100"/>
            </a:xfrm>
            <a:custGeom>
              <a:avLst/>
              <a:gdLst>
                <a:gd name="connsiteX0" fmla="*/ 40805 w 38100"/>
                <a:gd name="connsiteY0" fmla="*/ 20402 h 38100"/>
                <a:gd name="connsiteX1" fmla="*/ 20402 w 38100"/>
                <a:gd name="connsiteY1" fmla="*/ 40805 h 38100"/>
                <a:gd name="connsiteX2" fmla="*/ 0 w 38100"/>
                <a:gd name="connsiteY2" fmla="*/ 20402 h 38100"/>
                <a:gd name="connsiteX3" fmla="*/ 20402 w 38100"/>
                <a:gd name="connsiteY3" fmla="*/ 0 h 38100"/>
                <a:gd name="connsiteX4" fmla="*/ 40805 w 38100"/>
                <a:gd name="connsiteY4" fmla="*/ 2040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805" y="20402"/>
                  </a:moveTo>
                  <a:cubicBezTo>
                    <a:pt x="40805" y="31671"/>
                    <a:pt x="31670" y="40805"/>
                    <a:pt x="20402" y="40805"/>
                  </a:cubicBezTo>
                  <a:cubicBezTo>
                    <a:pt x="9135" y="40805"/>
                    <a:pt x="0" y="31671"/>
                    <a:pt x="0" y="20402"/>
                  </a:cubicBezTo>
                  <a:cubicBezTo>
                    <a:pt x="0" y="9134"/>
                    <a:pt x="9135" y="0"/>
                    <a:pt x="20402" y="0"/>
                  </a:cubicBezTo>
                  <a:cubicBezTo>
                    <a:pt x="31670" y="0"/>
                    <a:pt x="40805" y="9134"/>
                    <a:pt x="40805" y="204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1A9F845A-386B-4BEC-98B7-6DC5E3951A1D}"/>
                </a:ext>
              </a:extLst>
            </p:cNvPr>
            <p:cNvSpPr/>
            <p:nvPr/>
          </p:nvSpPr>
          <p:spPr>
            <a:xfrm>
              <a:off x="7161933" y="3558673"/>
              <a:ext cx="38100" cy="38100"/>
            </a:xfrm>
            <a:custGeom>
              <a:avLst/>
              <a:gdLst>
                <a:gd name="connsiteX0" fmla="*/ 40786 w 38100"/>
                <a:gd name="connsiteY0" fmla="*/ 20393 h 38100"/>
                <a:gd name="connsiteX1" fmla="*/ 20393 w 38100"/>
                <a:gd name="connsiteY1" fmla="*/ 40786 h 38100"/>
                <a:gd name="connsiteX2" fmla="*/ 0 w 38100"/>
                <a:gd name="connsiteY2" fmla="*/ 20393 h 38100"/>
                <a:gd name="connsiteX3" fmla="*/ 20393 w 38100"/>
                <a:gd name="connsiteY3" fmla="*/ 0 h 38100"/>
                <a:gd name="connsiteX4" fmla="*/ 40786 w 38100"/>
                <a:gd name="connsiteY4" fmla="*/ 2039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786" y="20393"/>
                  </a:moveTo>
                  <a:cubicBezTo>
                    <a:pt x="40786" y="31656"/>
                    <a:pt x="31656" y="40786"/>
                    <a:pt x="20393" y="40786"/>
                  </a:cubicBezTo>
                  <a:cubicBezTo>
                    <a:pt x="9131" y="40786"/>
                    <a:pt x="0" y="31656"/>
                    <a:pt x="0" y="20393"/>
                  </a:cubicBezTo>
                  <a:cubicBezTo>
                    <a:pt x="0" y="9130"/>
                    <a:pt x="9131" y="0"/>
                    <a:pt x="20393" y="0"/>
                  </a:cubicBezTo>
                  <a:cubicBezTo>
                    <a:pt x="31656" y="0"/>
                    <a:pt x="40786" y="9130"/>
                    <a:pt x="40786" y="203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B6BEA72B-4682-40D2-AE06-C494A50C0B87}"/>
                </a:ext>
              </a:extLst>
            </p:cNvPr>
            <p:cNvSpPr/>
            <p:nvPr/>
          </p:nvSpPr>
          <p:spPr>
            <a:xfrm>
              <a:off x="7166277" y="3500104"/>
              <a:ext cx="38100" cy="38100"/>
            </a:xfrm>
            <a:custGeom>
              <a:avLst/>
              <a:gdLst>
                <a:gd name="connsiteX0" fmla="*/ 41300 w 38100"/>
                <a:gd name="connsiteY0" fmla="*/ 20650 h 38100"/>
                <a:gd name="connsiteX1" fmla="*/ 20650 w 38100"/>
                <a:gd name="connsiteY1" fmla="*/ 41300 h 38100"/>
                <a:gd name="connsiteX2" fmla="*/ 0 w 38100"/>
                <a:gd name="connsiteY2" fmla="*/ 20650 h 38100"/>
                <a:gd name="connsiteX3" fmla="*/ 20650 w 38100"/>
                <a:gd name="connsiteY3" fmla="*/ 0 h 38100"/>
                <a:gd name="connsiteX4" fmla="*/ 41300 w 38100"/>
                <a:gd name="connsiteY4" fmla="*/ 206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300" y="20650"/>
                  </a:moveTo>
                  <a:cubicBezTo>
                    <a:pt x="41300" y="32055"/>
                    <a:pt x="32055" y="41300"/>
                    <a:pt x="20650" y="41300"/>
                  </a:cubicBezTo>
                  <a:cubicBezTo>
                    <a:pt x="9245" y="41300"/>
                    <a:pt x="0" y="32055"/>
                    <a:pt x="0" y="20650"/>
                  </a:cubicBezTo>
                  <a:cubicBezTo>
                    <a:pt x="0" y="9245"/>
                    <a:pt x="9245" y="0"/>
                    <a:pt x="20650" y="0"/>
                  </a:cubicBezTo>
                  <a:cubicBezTo>
                    <a:pt x="32055" y="0"/>
                    <a:pt x="41300" y="9245"/>
                    <a:pt x="41300" y="206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58ED6C08-60FF-426F-80F6-13E3B4597E23}"/>
                </a:ext>
              </a:extLst>
            </p:cNvPr>
            <p:cNvSpPr/>
            <p:nvPr/>
          </p:nvSpPr>
          <p:spPr>
            <a:xfrm>
              <a:off x="7167401" y="3441240"/>
              <a:ext cx="38100" cy="38100"/>
            </a:xfrm>
            <a:custGeom>
              <a:avLst/>
              <a:gdLst>
                <a:gd name="connsiteX0" fmla="*/ 42081 w 38100"/>
                <a:gd name="connsiteY0" fmla="*/ 21041 h 38100"/>
                <a:gd name="connsiteX1" fmla="*/ 21041 w 38100"/>
                <a:gd name="connsiteY1" fmla="*/ 42081 h 38100"/>
                <a:gd name="connsiteX2" fmla="*/ 0 w 38100"/>
                <a:gd name="connsiteY2" fmla="*/ 21041 h 38100"/>
                <a:gd name="connsiteX3" fmla="*/ 21041 w 38100"/>
                <a:gd name="connsiteY3" fmla="*/ 0 h 38100"/>
                <a:gd name="connsiteX4" fmla="*/ 42081 w 38100"/>
                <a:gd name="connsiteY4" fmla="*/ 2104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081" y="21041"/>
                  </a:moveTo>
                  <a:cubicBezTo>
                    <a:pt x="42081" y="32661"/>
                    <a:pt x="32661" y="42081"/>
                    <a:pt x="21041" y="42081"/>
                  </a:cubicBezTo>
                  <a:cubicBezTo>
                    <a:pt x="9420" y="42081"/>
                    <a:pt x="0" y="32661"/>
                    <a:pt x="0" y="21041"/>
                  </a:cubicBezTo>
                  <a:cubicBezTo>
                    <a:pt x="0" y="9420"/>
                    <a:pt x="9420" y="0"/>
                    <a:pt x="21041" y="0"/>
                  </a:cubicBezTo>
                  <a:cubicBezTo>
                    <a:pt x="32661" y="0"/>
                    <a:pt x="42081" y="9420"/>
                    <a:pt x="42081" y="210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35763C1F-E580-48E1-8D59-BA247A969546}"/>
                </a:ext>
              </a:extLst>
            </p:cNvPr>
            <p:cNvSpPr/>
            <p:nvPr/>
          </p:nvSpPr>
          <p:spPr>
            <a:xfrm>
              <a:off x="7165877" y="3382756"/>
              <a:ext cx="38100" cy="38100"/>
            </a:xfrm>
            <a:custGeom>
              <a:avLst/>
              <a:gdLst>
                <a:gd name="connsiteX0" fmla="*/ 42081 w 38100"/>
                <a:gd name="connsiteY0" fmla="*/ 21041 h 38100"/>
                <a:gd name="connsiteX1" fmla="*/ 21041 w 38100"/>
                <a:gd name="connsiteY1" fmla="*/ 42081 h 38100"/>
                <a:gd name="connsiteX2" fmla="*/ 0 w 38100"/>
                <a:gd name="connsiteY2" fmla="*/ 21041 h 38100"/>
                <a:gd name="connsiteX3" fmla="*/ 21041 w 38100"/>
                <a:gd name="connsiteY3" fmla="*/ 0 h 38100"/>
                <a:gd name="connsiteX4" fmla="*/ 42081 w 38100"/>
                <a:gd name="connsiteY4" fmla="*/ 2104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081" y="21041"/>
                  </a:moveTo>
                  <a:cubicBezTo>
                    <a:pt x="42081" y="32661"/>
                    <a:pt x="32661" y="42081"/>
                    <a:pt x="21041" y="42081"/>
                  </a:cubicBezTo>
                  <a:cubicBezTo>
                    <a:pt x="9420" y="42081"/>
                    <a:pt x="0" y="32661"/>
                    <a:pt x="0" y="21041"/>
                  </a:cubicBezTo>
                  <a:cubicBezTo>
                    <a:pt x="0" y="9420"/>
                    <a:pt x="9420" y="0"/>
                    <a:pt x="21041" y="0"/>
                  </a:cubicBezTo>
                  <a:cubicBezTo>
                    <a:pt x="32661" y="0"/>
                    <a:pt x="42081" y="9420"/>
                    <a:pt x="42081" y="210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56D80C98-BD2D-4EC3-A289-5CB3A6075035}"/>
                </a:ext>
              </a:extLst>
            </p:cNvPr>
            <p:cNvSpPr/>
            <p:nvPr/>
          </p:nvSpPr>
          <p:spPr>
            <a:xfrm>
              <a:off x="7160905" y="3324054"/>
              <a:ext cx="38100" cy="38100"/>
            </a:xfrm>
            <a:custGeom>
              <a:avLst/>
              <a:gdLst>
                <a:gd name="connsiteX0" fmla="*/ 42862 w 38100"/>
                <a:gd name="connsiteY0" fmla="*/ 21431 h 38100"/>
                <a:gd name="connsiteX1" fmla="*/ 21431 w 38100"/>
                <a:gd name="connsiteY1" fmla="*/ 42862 h 38100"/>
                <a:gd name="connsiteX2" fmla="*/ 0 w 38100"/>
                <a:gd name="connsiteY2" fmla="*/ 21431 h 38100"/>
                <a:gd name="connsiteX3" fmla="*/ 21431 w 38100"/>
                <a:gd name="connsiteY3" fmla="*/ 0 h 38100"/>
                <a:gd name="connsiteX4" fmla="*/ 42862 w 38100"/>
                <a:gd name="connsiteY4" fmla="*/ 2143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862" y="21431"/>
                  </a:moveTo>
                  <a:cubicBezTo>
                    <a:pt x="42862" y="33267"/>
                    <a:pt x="33267" y="42862"/>
                    <a:pt x="21431" y="42862"/>
                  </a:cubicBezTo>
                  <a:cubicBezTo>
                    <a:pt x="9595" y="42862"/>
                    <a:pt x="0" y="33267"/>
                    <a:pt x="0" y="21431"/>
                  </a:cubicBezTo>
                  <a:cubicBezTo>
                    <a:pt x="0" y="9595"/>
                    <a:pt x="9595" y="0"/>
                    <a:pt x="21431" y="0"/>
                  </a:cubicBezTo>
                  <a:cubicBezTo>
                    <a:pt x="33267" y="0"/>
                    <a:pt x="42862" y="9595"/>
                    <a:pt x="42862" y="214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EFFD8C2D-7A49-486E-934C-A6A26725675F}"/>
                </a:ext>
              </a:extLst>
            </p:cNvPr>
            <p:cNvSpPr/>
            <p:nvPr/>
          </p:nvSpPr>
          <p:spPr>
            <a:xfrm>
              <a:off x="7157523" y="3270333"/>
              <a:ext cx="28575" cy="28575"/>
            </a:xfrm>
            <a:custGeom>
              <a:avLst/>
              <a:gdLst>
                <a:gd name="connsiteX0" fmla="*/ 34347 w 28575"/>
                <a:gd name="connsiteY0" fmla="*/ 17174 h 28575"/>
                <a:gd name="connsiteX1" fmla="*/ 17174 w 28575"/>
                <a:gd name="connsiteY1" fmla="*/ 34347 h 28575"/>
                <a:gd name="connsiteX2" fmla="*/ 0 w 28575"/>
                <a:gd name="connsiteY2" fmla="*/ 17174 h 28575"/>
                <a:gd name="connsiteX3" fmla="*/ 17174 w 28575"/>
                <a:gd name="connsiteY3" fmla="*/ 0 h 28575"/>
                <a:gd name="connsiteX4" fmla="*/ 34347 w 28575"/>
                <a:gd name="connsiteY4" fmla="*/ 171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4347" y="17174"/>
                  </a:moveTo>
                  <a:cubicBezTo>
                    <a:pt x="34347" y="26658"/>
                    <a:pt x="26658" y="34347"/>
                    <a:pt x="17174" y="34347"/>
                  </a:cubicBezTo>
                  <a:cubicBezTo>
                    <a:pt x="7689" y="34347"/>
                    <a:pt x="0" y="26658"/>
                    <a:pt x="0" y="17174"/>
                  </a:cubicBezTo>
                  <a:cubicBezTo>
                    <a:pt x="0" y="7689"/>
                    <a:pt x="7689" y="0"/>
                    <a:pt x="17174" y="0"/>
                  </a:cubicBezTo>
                  <a:cubicBezTo>
                    <a:pt x="26658" y="0"/>
                    <a:pt x="34347" y="7689"/>
                    <a:pt x="34347" y="171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5F1A1E00-0E1C-46E2-9F82-9317CEBA6D92}"/>
                </a:ext>
              </a:extLst>
            </p:cNvPr>
            <p:cNvSpPr/>
            <p:nvPr/>
          </p:nvSpPr>
          <p:spPr>
            <a:xfrm>
              <a:off x="7144160" y="3210096"/>
              <a:ext cx="38100" cy="38100"/>
            </a:xfrm>
            <a:custGeom>
              <a:avLst/>
              <a:gdLst>
                <a:gd name="connsiteX0" fmla="*/ 39757 w 38100"/>
                <a:gd name="connsiteY0" fmla="*/ 19879 h 38100"/>
                <a:gd name="connsiteX1" fmla="*/ 19879 w 38100"/>
                <a:gd name="connsiteY1" fmla="*/ 39757 h 38100"/>
                <a:gd name="connsiteX2" fmla="*/ 0 w 38100"/>
                <a:gd name="connsiteY2" fmla="*/ 19879 h 38100"/>
                <a:gd name="connsiteX3" fmla="*/ 19879 w 38100"/>
                <a:gd name="connsiteY3" fmla="*/ 0 h 38100"/>
                <a:gd name="connsiteX4" fmla="*/ 39757 w 38100"/>
                <a:gd name="connsiteY4" fmla="*/ 1987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757" y="19879"/>
                  </a:moveTo>
                  <a:cubicBezTo>
                    <a:pt x="39757" y="30857"/>
                    <a:pt x="30857" y="39757"/>
                    <a:pt x="19879" y="39757"/>
                  </a:cubicBezTo>
                  <a:cubicBezTo>
                    <a:pt x="8900" y="39757"/>
                    <a:pt x="0" y="30857"/>
                    <a:pt x="0" y="19879"/>
                  </a:cubicBezTo>
                  <a:cubicBezTo>
                    <a:pt x="0" y="8900"/>
                    <a:pt x="8900" y="0"/>
                    <a:pt x="19879" y="0"/>
                  </a:cubicBezTo>
                  <a:cubicBezTo>
                    <a:pt x="30857" y="0"/>
                    <a:pt x="39757" y="8900"/>
                    <a:pt x="39757" y="198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0FCD32F3-A128-40A0-94E2-CD8D51934A2B}"/>
                </a:ext>
              </a:extLst>
            </p:cNvPr>
            <p:cNvSpPr/>
            <p:nvPr/>
          </p:nvSpPr>
          <p:spPr>
            <a:xfrm>
              <a:off x="7133977" y="3156709"/>
              <a:ext cx="28575" cy="28575"/>
            </a:xfrm>
            <a:custGeom>
              <a:avLst/>
              <a:gdLst>
                <a:gd name="connsiteX0" fmla="*/ 32804 w 28575"/>
                <a:gd name="connsiteY0" fmla="*/ 16402 h 28575"/>
                <a:gd name="connsiteX1" fmla="*/ 16402 w 28575"/>
                <a:gd name="connsiteY1" fmla="*/ 32804 h 28575"/>
                <a:gd name="connsiteX2" fmla="*/ 0 w 28575"/>
                <a:gd name="connsiteY2" fmla="*/ 16402 h 28575"/>
                <a:gd name="connsiteX3" fmla="*/ 16402 w 28575"/>
                <a:gd name="connsiteY3" fmla="*/ 0 h 28575"/>
                <a:gd name="connsiteX4" fmla="*/ 32804 w 28575"/>
                <a:gd name="connsiteY4" fmla="*/ 1640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2804" y="16402"/>
                  </a:moveTo>
                  <a:cubicBezTo>
                    <a:pt x="32804" y="25461"/>
                    <a:pt x="25461" y="32804"/>
                    <a:pt x="16402" y="32804"/>
                  </a:cubicBezTo>
                  <a:cubicBezTo>
                    <a:pt x="7343" y="32804"/>
                    <a:pt x="0" y="25461"/>
                    <a:pt x="0" y="16402"/>
                  </a:cubicBezTo>
                  <a:cubicBezTo>
                    <a:pt x="0" y="7343"/>
                    <a:pt x="7343" y="0"/>
                    <a:pt x="16402" y="0"/>
                  </a:cubicBezTo>
                  <a:cubicBezTo>
                    <a:pt x="25461" y="0"/>
                    <a:pt x="32804" y="7343"/>
                    <a:pt x="32804" y="164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4AFE5A90-CA9F-43B2-AFDA-F45D321243B1}"/>
                </a:ext>
              </a:extLst>
            </p:cNvPr>
            <p:cNvSpPr/>
            <p:nvPr/>
          </p:nvSpPr>
          <p:spPr>
            <a:xfrm>
              <a:off x="7118547" y="3101788"/>
              <a:ext cx="28575" cy="28575"/>
            </a:xfrm>
            <a:custGeom>
              <a:avLst/>
              <a:gdLst>
                <a:gd name="connsiteX0" fmla="*/ 30461 w 28575"/>
                <a:gd name="connsiteY0" fmla="*/ 15230 h 28575"/>
                <a:gd name="connsiteX1" fmla="*/ 15231 w 28575"/>
                <a:gd name="connsiteY1" fmla="*/ 30461 h 28575"/>
                <a:gd name="connsiteX2" fmla="*/ 0 w 28575"/>
                <a:gd name="connsiteY2" fmla="*/ 15230 h 28575"/>
                <a:gd name="connsiteX3" fmla="*/ 15231 w 28575"/>
                <a:gd name="connsiteY3" fmla="*/ 0 h 28575"/>
                <a:gd name="connsiteX4" fmla="*/ 30461 w 28575"/>
                <a:gd name="connsiteY4" fmla="*/ 1523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0461" y="15230"/>
                  </a:moveTo>
                  <a:cubicBezTo>
                    <a:pt x="30461" y="23642"/>
                    <a:pt x="23642" y="30461"/>
                    <a:pt x="15231" y="30461"/>
                  </a:cubicBezTo>
                  <a:cubicBezTo>
                    <a:pt x="6819" y="30461"/>
                    <a:pt x="0" y="23642"/>
                    <a:pt x="0" y="15230"/>
                  </a:cubicBezTo>
                  <a:cubicBezTo>
                    <a:pt x="0" y="6819"/>
                    <a:pt x="6819" y="0"/>
                    <a:pt x="15231" y="0"/>
                  </a:cubicBezTo>
                  <a:cubicBezTo>
                    <a:pt x="23642" y="0"/>
                    <a:pt x="30461" y="6819"/>
                    <a:pt x="30461" y="152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427E9B0C-488C-4656-999D-A2B30B2E8E64}"/>
                </a:ext>
              </a:extLst>
            </p:cNvPr>
            <p:cNvSpPr/>
            <p:nvPr/>
          </p:nvSpPr>
          <p:spPr>
            <a:xfrm>
              <a:off x="7100554" y="3048200"/>
              <a:ext cx="19050" cy="19050"/>
            </a:xfrm>
            <a:custGeom>
              <a:avLst/>
              <a:gdLst>
                <a:gd name="connsiteX0" fmla="*/ 27375 w 19050"/>
                <a:gd name="connsiteY0" fmla="*/ 13687 h 19050"/>
                <a:gd name="connsiteX1" fmla="*/ 13688 w 19050"/>
                <a:gd name="connsiteY1" fmla="*/ 27375 h 19050"/>
                <a:gd name="connsiteX2" fmla="*/ 0 w 19050"/>
                <a:gd name="connsiteY2" fmla="*/ 13687 h 19050"/>
                <a:gd name="connsiteX3" fmla="*/ 13688 w 19050"/>
                <a:gd name="connsiteY3" fmla="*/ 0 h 19050"/>
                <a:gd name="connsiteX4" fmla="*/ 27375 w 19050"/>
                <a:gd name="connsiteY4" fmla="*/ 136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375" y="13687"/>
                  </a:moveTo>
                  <a:cubicBezTo>
                    <a:pt x="27375" y="21247"/>
                    <a:pt x="21247" y="27375"/>
                    <a:pt x="13688" y="27375"/>
                  </a:cubicBezTo>
                  <a:cubicBezTo>
                    <a:pt x="6128" y="27375"/>
                    <a:pt x="0" y="21247"/>
                    <a:pt x="0" y="13687"/>
                  </a:cubicBezTo>
                  <a:cubicBezTo>
                    <a:pt x="0" y="6128"/>
                    <a:pt x="6128" y="0"/>
                    <a:pt x="13688" y="0"/>
                  </a:cubicBezTo>
                  <a:cubicBezTo>
                    <a:pt x="21247" y="0"/>
                    <a:pt x="27375" y="6128"/>
                    <a:pt x="27375" y="136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A12492F1-D356-4430-BEFC-7A226554D765}"/>
                </a:ext>
              </a:extLst>
            </p:cNvPr>
            <p:cNvSpPr/>
            <p:nvPr/>
          </p:nvSpPr>
          <p:spPr>
            <a:xfrm>
              <a:off x="7078437" y="2994431"/>
              <a:ext cx="19050" cy="19050"/>
            </a:xfrm>
            <a:custGeom>
              <a:avLst/>
              <a:gdLst>
                <a:gd name="connsiteX0" fmla="*/ 26841 w 19050"/>
                <a:gd name="connsiteY0" fmla="*/ 13421 h 19050"/>
                <a:gd name="connsiteX1" fmla="*/ 13421 w 19050"/>
                <a:gd name="connsiteY1" fmla="*/ 26841 h 19050"/>
                <a:gd name="connsiteX2" fmla="*/ 0 w 19050"/>
                <a:gd name="connsiteY2" fmla="*/ 13421 h 19050"/>
                <a:gd name="connsiteX3" fmla="*/ 13421 w 19050"/>
                <a:gd name="connsiteY3" fmla="*/ 0 h 19050"/>
                <a:gd name="connsiteX4" fmla="*/ 26841 w 19050"/>
                <a:gd name="connsiteY4" fmla="*/ 1342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841" y="13421"/>
                  </a:moveTo>
                  <a:cubicBezTo>
                    <a:pt x="26841" y="20833"/>
                    <a:pt x="20833" y="26841"/>
                    <a:pt x="13421" y="26841"/>
                  </a:cubicBezTo>
                  <a:cubicBezTo>
                    <a:pt x="6009" y="26841"/>
                    <a:pt x="0" y="20833"/>
                    <a:pt x="0" y="13421"/>
                  </a:cubicBezTo>
                  <a:cubicBezTo>
                    <a:pt x="0" y="6009"/>
                    <a:pt x="6009" y="0"/>
                    <a:pt x="13421" y="0"/>
                  </a:cubicBezTo>
                  <a:cubicBezTo>
                    <a:pt x="20833" y="0"/>
                    <a:pt x="26841" y="6009"/>
                    <a:pt x="26841" y="134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79421F06-EC0F-4041-810F-BEA4D6753866}"/>
                </a:ext>
              </a:extLst>
            </p:cNvPr>
            <p:cNvSpPr/>
            <p:nvPr/>
          </p:nvSpPr>
          <p:spPr>
            <a:xfrm>
              <a:off x="7055577" y="2943949"/>
              <a:ext cx="19050" cy="19050"/>
            </a:xfrm>
            <a:custGeom>
              <a:avLst/>
              <a:gdLst>
                <a:gd name="connsiteX0" fmla="*/ 22212 w 19050"/>
                <a:gd name="connsiteY0" fmla="*/ 11106 h 19050"/>
                <a:gd name="connsiteX1" fmla="*/ 11106 w 19050"/>
                <a:gd name="connsiteY1" fmla="*/ 22212 h 19050"/>
                <a:gd name="connsiteX2" fmla="*/ 0 w 19050"/>
                <a:gd name="connsiteY2" fmla="*/ 11106 h 19050"/>
                <a:gd name="connsiteX3" fmla="*/ 11106 w 19050"/>
                <a:gd name="connsiteY3" fmla="*/ 0 h 19050"/>
                <a:gd name="connsiteX4" fmla="*/ 22212 w 19050"/>
                <a:gd name="connsiteY4" fmla="*/ 111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212" y="11106"/>
                  </a:moveTo>
                  <a:cubicBezTo>
                    <a:pt x="22212" y="17240"/>
                    <a:pt x="17240" y="22212"/>
                    <a:pt x="11106" y="22212"/>
                  </a:cubicBezTo>
                  <a:cubicBezTo>
                    <a:pt x="4972" y="22212"/>
                    <a:pt x="0" y="17240"/>
                    <a:pt x="0" y="11106"/>
                  </a:cubicBezTo>
                  <a:cubicBezTo>
                    <a:pt x="0" y="4972"/>
                    <a:pt x="4972" y="0"/>
                    <a:pt x="11106" y="0"/>
                  </a:cubicBezTo>
                  <a:cubicBezTo>
                    <a:pt x="17240" y="0"/>
                    <a:pt x="22212" y="4972"/>
                    <a:pt x="22212" y="111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3B263D18-29C6-486A-A864-FF9E224BB9E5}"/>
                </a:ext>
              </a:extLst>
            </p:cNvPr>
            <p:cNvSpPr/>
            <p:nvPr/>
          </p:nvSpPr>
          <p:spPr>
            <a:xfrm>
              <a:off x="7026888" y="2891780"/>
              <a:ext cx="19050" cy="19050"/>
            </a:xfrm>
            <a:custGeom>
              <a:avLst/>
              <a:gdLst>
                <a:gd name="connsiteX0" fmla="*/ 23755 w 19050"/>
                <a:gd name="connsiteY0" fmla="*/ 11878 h 19050"/>
                <a:gd name="connsiteX1" fmla="*/ 11878 w 19050"/>
                <a:gd name="connsiteY1" fmla="*/ 23755 h 19050"/>
                <a:gd name="connsiteX2" fmla="*/ 0 w 19050"/>
                <a:gd name="connsiteY2" fmla="*/ 11878 h 19050"/>
                <a:gd name="connsiteX3" fmla="*/ 11878 w 19050"/>
                <a:gd name="connsiteY3" fmla="*/ 0 h 19050"/>
                <a:gd name="connsiteX4" fmla="*/ 23755 w 19050"/>
                <a:gd name="connsiteY4" fmla="*/ 1187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755" y="11878"/>
                  </a:moveTo>
                  <a:cubicBezTo>
                    <a:pt x="23755" y="18438"/>
                    <a:pt x="18438" y="23755"/>
                    <a:pt x="11878" y="23755"/>
                  </a:cubicBezTo>
                  <a:cubicBezTo>
                    <a:pt x="5318" y="23755"/>
                    <a:pt x="0" y="18438"/>
                    <a:pt x="0" y="11878"/>
                  </a:cubicBezTo>
                  <a:cubicBezTo>
                    <a:pt x="0" y="5318"/>
                    <a:pt x="5318" y="0"/>
                    <a:pt x="11878" y="0"/>
                  </a:cubicBezTo>
                  <a:cubicBezTo>
                    <a:pt x="18438" y="0"/>
                    <a:pt x="23755" y="5318"/>
                    <a:pt x="23755" y="118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6B46332F-F1F5-40FE-8880-50902498B92A}"/>
                </a:ext>
              </a:extLst>
            </p:cNvPr>
            <p:cNvSpPr/>
            <p:nvPr/>
          </p:nvSpPr>
          <p:spPr>
            <a:xfrm>
              <a:off x="6998789" y="2844356"/>
              <a:ext cx="9525" cy="9525"/>
            </a:xfrm>
            <a:custGeom>
              <a:avLst/>
              <a:gdLst>
                <a:gd name="connsiteX0" fmla="*/ 18840 w 9525"/>
                <a:gd name="connsiteY0" fmla="*/ 9420 h 9525"/>
                <a:gd name="connsiteX1" fmla="*/ 9420 w 9525"/>
                <a:gd name="connsiteY1" fmla="*/ 18840 h 9525"/>
                <a:gd name="connsiteX2" fmla="*/ 0 w 9525"/>
                <a:gd name="connsiteY2" fmla="*/ 9420 h 9525"/>
                <a:gd name="connsiteX3" fmla="*/ 9420 w 9525"/>
                <a:gd name="connsiteY3" fmla="*/ 0 h 9525"/>
                <a:gd name="connsiteX4" fmla="*/ 18840 w 9525"/>
                <a:gd name="connsiteY4" fmla="*/ 94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8840" y="9420"/>
                  </a:moveTo>
                  <a:cubicBezTo>
                    <a:pt x="18840" y="14623"/>
                    <a:pt x="14623" y="18840"/>
                    <a:pt x="9420" y="18840"/>
                  </a:cubicBezTo>
                  <a:cubicBezTo>
                    <a:pt x="4218" y="18840"/>
                    <a:pt x="0" y="14623"/>
                    <a:pt x="0" y="9420"/>
                  </a:cubicBezTo>
                  <a:cubicBezTo>
                    <a:pt x="0" y="4218"/>
                    <a:pt x="4218" y="0"/>
                    <a:pt x="9420" y="0"/>
                  </a:cubicBezTo>
                  <a:cubicBezTo>
                    <a:pt x="14623" y="0"/>
                    <a:pt x="18840" y="4218"/>
                    <a:pt x="18840" y="9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8BA7ACDC-556B-4B4C-A675-571C1E9CCF0F}"/>
                </a:ext>
              </a:extLst>
            </p:cNvPr>
            <p:cNvSpPr/>
            <p:nvPr/>
          </p:nvSpPr>
          <p:spPr>
            <a:xfrm>
              <a:off x="6966699" y="2797188"/>
              <a:ext cx="9525" cy="9525"/>
            </a:xfrm>
            <a:custGeom>
              <a:avLst/>
              <a:gdLst>
                <a:gd name="connsiteX0" fmla="*/ 16764 w 9525"/>
                <a:gd name="connsiteY0" fmla="*/ 8382 h 9525"/>
                <a:gd name="connsiteX1" fmla="*/ 8382 w 9525"/>
                <a:gd name="connsiteY1" fmla="*/ 16764 h 9525"/>
                <a:gd name="connsiteX2" fmla="*/ 0 w 9525"/>
                <a:gd name="connsiteY2" fmla="*/ 8382 h 9525"/>
                <a:gd name="connsiteX3" fmla="*/ 8382 w 9525"/>
                <a:gd name="connsiteY3" fmla="*/ 0 h 9525"/>
                <a:gd name="connsiteX4" fmla="*/ 16764 w 9525"/>
                <a:gd name="connsiteY4" fmla="*/ 83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764" y="8382"/>
                  </a:moveTo>
                  <a:cubicBezTo>
                    <a:pt x="16764" y="13011"/>
                    <a:pt x="13011" y="16764"/>
                    <a:pt x="8382" y="16764"/>
                  </a:cubicBezTo>
                  <a:cubicBezTo>
                    <a:pt x="3753" y="16764"/>
                    <a:pt x="0" y="13011"/>
                    <a:pt x="0" y="8382"/>
                  </a:cubicBezTo>
                  <a:cubicBezTo>
                    <a:pt x="0" y="3753"/>
                    <a:pt x="3753" y="0"/>
                    <a:pt x="8382" y="0"/>
                  </a:cubicBezTo>
                  <a:cubicBezTo>
                    <a:pt x="13011" y="0"/>
                    <a:pt x="16764" y="3753"/>
                    <a:pt x="16764" y="8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6CE2438C-ADE1-4957-94DD-B65498E62931}"/>
                </a:ext>
              </a:extLst>
            </p:cNvPr>
            <p:cNvSpPr/>
            <p:nvPr/>
          </p:nvSpPr>
          <p:spPr>
            <a:xfrm>
              <a:off x="6931466" y="2751163"/>
              <a:ext cx="9525" cy="9525"/>
            </a:xfrm>
            <a:custGeom>
              <a:avLst/>
              <a:gdLst>
                <a:gd name="connsiteX0" fmla="*/ 16002 w 9525"/>
                <a:gd name="connsiteY0" fmla="*/ 8001 h 9525"/>
                <a:gd name="connsiteX1" fmla="*/ 8001 w 9525"/>
                <a:gd name="connsiteY1" fmla="*/ 16002 h 9525"/>
                <a:gd name="connsiteX2" fmla="*/ 0 w 9525"/>
                <a:gd name="connsiteY2" fmla="*/ 8001 h 9525"/>
                <a:gd name="connsiteX3" fmla="*/ 8001 w 9525"/>
                <a:gd name="connsiteY3" fmla="*/ 0 h 9525"/>
                <a:gd name="connsiteX4" fmla="*/ 16002 w 9525"/>
                <a:gd name="connsiteY4" fmla="*/ 8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002" y="8001"/>
                  </a:moveTo>
                  <a:cubicBezTo>
                    <a:pt x="16002" y="12420"/>
                    <a:pt x="12420" y="16002"/>
                    <a:pt x="8001" y="16002"/>
                  </a:cubicBezTo>
                  <a:cubicBezTo>
                    <a:pt x="3582" y="16002"/>
                    <a:pt x="0" y="12420"/>
                    <a:pt x="0" y="8001"/>
                  </a:cubicBezTo>
                  <a:cubicBezTo>
                    <a:pt x="0" y="3582"/>
                    <a:pt x="3582" y="0"/>
                    <a:pt x="8001" y="0"/>
                  </a:cubicBezTo>
                  <a:cubicBezTo>
                    <a:pt x="12420" y="0"/>
                    <a:pt x="16002" y="3582"/>
                    <a:pt x="16002" y="8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47ADBDF9-D484-4D5C-96C5-D1AAB2D13691}"/>
                </a:ext>
              </a:extLst>
            </p:cNvPr>
            <p:cNvSpPr/>
            <p:nvPr/>
          </p:nvSpPr>
          <p:spPr>
            <a:xfrm>
              <a:off x="6893985" y="2707186"/>
              <a:ext cx="9525" cy="9525"/>
            </a:xfrm>
            <a:custGeom>
              <a:avLst/>
              <a:gdLst>
                <a:gd name="connsiteX0" fmla="*/ 14992 w 9525"/>
                <a:gd name="connsiteY0" fmla="*/ 7496 h 9525"/>
                <a:gd name="connsiteX1" fmla="*/ 7496 w 9525"/>
                <a:gd name="connsiteY1" fmla="*/ 14992 h 9525"/>
                <a:gd name="connsiteX2" fmla="*/ 0 w 9525"/>
                <a:gd name="connsiteY2" fmla="*/ 7496 h 9525"/>
                <a:gd name="connsiteX3" fmla="*/ 7496 w 9525"/>
                <a:gd name="connsiteY3" fmla="*/ 0 h 9525"/>
                <a:gd name="connsiteX4" fmla="*/ 14992 w 9525"/>
                <a:gd name="connsiteY4" fmla="*/ 74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992" y="7496"/>
                  </a:moveTo>
                  <a:cubicBezTo>
                    <a:pt x="14992" y="11636"/>
                    <a:pt x="11636" y="14992"/>
                    <a:pt x="7496" y="14992"/>
                  </a:cubicBezTo>
                  <a:cubicBezTo>
                    <a:pt x="3356" y="14992"/>
                    <a:pt x="0" y="11636"/>
                    <a:pt x="0" y="7496"/>
                  </a:cubicBezTo>
                  <a:cubicBezTo>
                    <a:pt x="0" y="3356"/>
                    <a:pt x="3356" y="0"/>
                    <a:pt x="7496" y="0"/>
                  </a:cubicBezTo>
                  <a:cubicBezTo>
                    <a:pt x="11636" y="0"/>
                    <a:pt x="14992" y="3356"/>
                    <a:pt x="14992" y="7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503F56A2-A82A-494C-8C40-531EB55D2125}"/>
                </a:ext>
              </a:extLst>
            </p:cNvPr>
            <p:cNvSpPr/>
            <p:nvPr/>
          </p:nvSpPr>
          <p:spPr>
            <a:xfrm>
              <a:off x="6855009" y="2666048"/>
              <a:ext cx="9525" cy="9525"/>
            </a:xfrm>
            <a:custGeom>
              <a:avLst/>
              <a:gdLst>
                <a:gd name="connsiteX0" fmla="*/ 12402 w 9525"/>
                <a:gd name="connsiteY0" fmla="*/ 6201 h 9525"/>
                <a:gd name="connsiteX1" fmla="*/ 6201 w 9525"/>
                <a:gd name="connsiteY1" fmla="*/ 12402 h 9525"/>
                <a:gd name="connsiteX2" fmla="*/ 0 w 9525"/>
                <a:gd name="connsiteY2" fmla="*/ 6201 h 9525"/>
                <a:gd name="connsiteX3" fmla="*/ 6201 w 9525"/>
                <a:gd name="connsiteY3" fmla="*/ 0 h 9525"/>
                <a:gd name="connsiteX4" fmla="*/ 12402 w 9525"/>
                <a:gd name="connsiteY4" fmla="*/ 62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402" y="6201"/>
                  </a:moveTo>
                  <a:cubicBezTo>
                    <a:pt x="12402" y="9625"/>
                    <a:pt x="9625" y="12402"/>
                    <a:pt x="6201" y="12402"/>
                  </a:cubicBezTo>
                  <a:cubicBezTo>
                    <a:pt x="2776" y="12402"/>
                    <a:pt x="0" y="9625"/>
                    <a:pt x="0" y="6201"/>
                  </a:cubicBezTo>
                  <a:cubicBezTo>
                    <a:pt x="0" y="2776"/>
                    <a:pt x="2776" y="0"/>
                    <a:pt x="6201" y="0"/>
                  </a:cubicBezTo>
                  <a:cubicBezTo>
                    <a:pt x="9625" y="0"/>
                    <a:pt x="12402" y="2776"/>
                    <a:pt x="12402" y="6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DD491662-F0CF-4F71-A9F5-2D78D2DB7478}"/>
                </a:ext>
              </a:extLst>
            </p:cNvPr>
            <p:cNvSpPr/>
            <p:nvPr/>
          </p:nvSpPr>
          <p:spPr>
            <a:xfrm>
              <a:off x="6813233" y="2626433"/>
              <a:ext cx="9525" cy="9525"/>
            </a:xfrm>
            <a:custGeom>
              <a:avLst/>
              <a:gdLst>
                <a:gd name="connsiteX0" fmla="*/ 11106 w 9525"/>
                <a:gd name="connsiteY0" fmla="*/ 5553 h 9525"/>
                <a:gd name="connsiteX1" fmla="*/ 5553 w 9525"/>
                <a:gd name="connsiteY1" fmla="*/ 11106 h 9525"/>
                <a:gd name="connsiteX2" fmla="*/ 0 w 9525"/>
                <a:gd name="connsiteY2" fmla="*/ 5553 h 9525"/>
                <a:gd name="connsiteX3" fmla="*/ 5553 w 9525"/>
                <a:gd name="connsiteY3" fmla="*/ 0 h 9525"/>
                <a:gd name="connsiteX4" fmla="*/ 11106 w 9525"/>
                <a:gd name="connsiteY4" fmla="*/ 55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106" y="5553"/>
                  </a:moveTo>
                  <a:cubicBezTo>
                    <a:pt x="11106" y="8620"/>
                    <a:pt x="8620" y="11106"/>
                    <a:pt x="5553" y="11106"/>
                  </a:cubicBezTo>
                  <a:cubicBezTo>
                    <a:pt x="2486" y="11106"/>
                    <a:pt x="0" y="8620"/>
                    <a:pt x="0" y="5553"/>
                  </a:cubicBezTo>
                  <a:cubicBezTo>
                    <a:pt x="0" y="2486"/>
                    <a:pt x="2486" y="0"/>
                    <a:pt x="5553" y="0"/>
                  </a:cubicBezTo>
                  <a:cubicBezTo>
                    <a:pt x="8620" y="0"/>
                    <a:pt x="11106" y="2486"/>
                    <a:pt x="11106" y="5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050C1836-DF2E-4A69-BD27-697C9DBFBB70}"/>
                </a:ext>
              </a:extLst>
            </p:cNvPr>
            <p:cNvSpPr/>
            <p:nvPr/>
          </p:nvSpPr>
          <p:spPr>
            <a:xfrm>
              <a:off x="6769265" y="2588962"/>
              <a:ext cx="9525" cy="9525"/>
            </a:xfrm>
            <a:custGeom>
              <a:avLst/>
              <a:gdLst>
                <a:gd name="connsiteX0" fmla="*/ 10077 w 9525"/>
                <a:gd name="connsiteY0" fmla="*/ 5039 h 9525"/>
                <a:gd name="connsiteX1" fmla="*/ 5039 w 9525"/>
                <a:gd name="connsiteY1" fmla="*/ 10077 h 9525"/>
                <a:gd name="connsiteX2" fmla="*/ 0 w 9525"/>
                <a:gd name="connsiteY2" fmla="*/ 5039 h 9525"/>
                <a:gd name="connsiteX3" fmla="*/ 5039 w 9525"/>
                <a:gd name="connsiteY3" fmla="*/ 0 h 9525"/>
                <a:gd name="connsiteX4" fmla="*/ 10077 w 9525"/>
                <a:gd name="connsiteY4" fmla="*/ 50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077" y="5039"/>
                  </a:moveTo>
                  <a:cubicBezTo>
                    <a:pt x="10077" y="7822"/>
                    <a:pt x="7822" y="10077"/>
                    <a:pt x="5039" y="10077"/>
                  </a:cubicBezTo>
                  <a:cubicBezTo>
                    <a:pt x="2256" y="10077"/>
                    <a:pt x="0" y="7821"/>
                    <a:pt x="0" y="5039"/>
                  </a:cubicBezTo>
                  <a:cubicBezTo>
                    <a:pt x="0" y="2256"/>
                    <a:pt x="2256" y="0"/>
                    <a:pt x="5039" y="0"/>
                  </a:cubicBezTo>
                  <a:cubicBezTo>
                    <a:pt x="7822" y="0"/>
                    <a:pt x="10077" y="2256"/>
                    <a:pt x="10077" y="50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714ED827-B205-4552-B86A-976405A259FD}"/>
                </a:ext>
              </a:extLst>
            </p:cNvPr>
            <p:cNvSpPr/>
            <p:nvPr/>
          </p:nvSpPr>
          <p:spPr>
            <a:xfrm>
              <a:off x="6723640" y="2554138"/>
              <a:ext cx="9525" cy="9525"/>
            </a:xfrm>
            <a:custGeom>
              <a:avLst/>
              <a:gdLst>
                <a:gd name="connsiteX0" fmla="*/ 8515 w 0"/>
                <a:gd name="connsiteY0" fmla="*/ 4258 h 0"/>
                <a:gd name="connsiteX1" fmla="*/ 4258 w 0"/>
                <a:gd name="connsiteY1" fmla="*/ 8515 h 0"/>
                <a:gd name="connsiteX2" fmla="*/ 0 w 0"/>
                <a:gd name="connsiteY2" fmla="*/ 4258 h 0"/>
                <a:gd name="connsiteX3" fmla="*/ 4258 w 0"/>
                <a:gd name="connsiteY3" fmla="*/ 0 h 0"/>
                <a:gd name="connsiteX4" fmla="*/ 8515 w 0"/>
                <a:gd name="connsiteY4" fmla="*/ 42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15" y="4258"/>
                  </a:moveTo>
                  <a:cubicBezTo>
                    <a:pt x="8515" y="6609"/>
                    <a:pt x="6609" y="8515"/>
                    <a:pt x="4258" y="8515"/>
                  </a:cubicBezTo>
                  <a:cubicBezTo>
                    <a:pt x="1906" y="8515"/>
                    <a:pt x="0" y="6609"/>
                    <a:pt x="0" y="4258"/>
                  </a:cubicBezTo>
                  <a:cubicBezTo>
                    <a:pt x="0" y="1906"/>
                    <a:pt x="1906" y="0"/>
                    <a:pt x="4258" y="0"/>
                  </a:cubicBezTo>
                  <a:cubicBezTo>
                    <a:pt x="6609" y="0"/>
                    <a:pt x="8515" y="1906"/>
                    <a:pt x="8515" y="4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732BF3D0-3CB2-42A6-A2B6-95D69A6E7E30}"/>
                </a:ext>
              </a:extLst>
            </p:cNvPr>
            <p:cNvSpPr/>
            <p:nvPr/>
          </p:nvSpPr>
          <p:spPr>
            <a:xfrm>
              <a:off x="6675834" y="2521391"/>
              <a:ext cx="9525" cy="9525"/>
            </a:xfrm>
            <a:custGeom>
              <a:avLst/>
              <a:gdLst>
                <a:gd name="connsiteX0" fmla="*/ 7734 w 0"/>
                <a:gd name="connsiteY0" fmla="*/ 3867 h 0"/>
                <a:gd name="connsiteX1" fmla="*/ 3867 w 0"/>
                <a:gd name="connsiteY1" fmla="*/ 7734 h 0"/>
                <a:gd name="connsiteX2" fmla="*/ 0 w 0"/>
                <a:gd name="connsiteY2" fmla="*/ 3867 h 0"/>
                <a:gd name="connsiteX3" fmla="*/ 3867 w 0"/>
                <a:gd name="connsiteY3" fmla="*/ 0 h 0"/>
                <a:gd name="connsiteX4" fmla="*/ 7734 w 0"/>
                <a:gd name="connsiteY4" fmla="*/ 38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34" y="3867"/>
                  </a:moveTo>
                  <a:cubicBezTo>
                    <a:pt x="7734" y="6003"/>
                    <a:pt x="6003" y="7734"/>
                    <a:pt x="3867" y="7734"/>
                  </a:cubicBezTo>
                  <a:cubicBezTo>
                    <a:pt x="1731" y="7734"/>
                    <a:pt x="0" y="6003"/>
                    <a:pt x="0" y="3867"/>
                  </a:cubicBezTo>
                  <a:cubicBezTo>
                    <a:pt x="0" y="1731"/>
                    <a:pt x="1731" y="0"/>
                    <a:pt x="3867" y="0"/>
                  </a:cubicBezTo>
                  <a:cubicBezTo>
                    <a:pt x="6003" y="0"/>
                    <a:pt x="7734" y="1731"/>
                    <a:pt x="7734" y="38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9C695A31-DC4A-46B8-9219-19F5B66BFB99}"/>
                </a:ext>
              </a:extLst>
            </p:cNvPr>
            <p:cNvSpPr/>
            <p:nvPr/>
          </p:nvSpPr>
          <p:spPr>
            <a:xfrm>
              <a:off x="6626342" y="2491207"/>
              <a:ext cx="9525" cy="9525"/>
            </a:xfrm>
            <a:custGeom>
              <a:avLst/>
              <a:gdLst>
                <a:gd name="connsiteX0" fmla="*/ 6972 w 0"/>
                <a:gd name="connsiteY0" fmla="*/ 3486 h 0"/>
                <a:gd name="connsiteX1" fmla="*/ 3486 w 0"/>
                <a:gd name="connsiteY1" fmla="*/ 6972 h 0"/>
                <a:gd name="connsiteX2" fmla="*/ 0 w 0"/>
                <a:gd name="connsiteY2" fmla="*/ 3486 h 0"/>
                <a:gd name="connsiteX3" fmla="*/ 3486 w 0"/>
                <a:gd name="connsiteY3" fmla="*/ 0 h 0"/>
                <a:gd name="connsiteX4" fmla="*/ 6972 w 0"/>
                <a:gd name="connsiteY4" fmla="*/ 34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972" y="3486"/>
                  </a:moveTo>
                  <a:cubicBezTo>
                    <a:pt x="6972" y="5412"/>
                    <a:pt x="5411" y="6972"/>
                    <a:pt x="3486" y="6972"/>
                  </a:cubicBezTo>
                  <a:cubicBezTo>
                    <a:pt x="1561" y="6972"/>
                    <a:pt x="0" y="5412"/>
                    <a:pt x="0" y="3486"/>
                  </a:cubicBezTo>
                  <a:cubicBezTo>
                    <a:pt x="0" y="1561"/>
                    <a:pt x="1561" y="0"/>
                    <a:pt x="3486" y="0"/>
                  </a:cubicBezTo>
                  <a:cubicBezTo>
                    <a:pt x="5411" y="0"/>
                    <a:pt x="6972" y="1561"/>
                    <a:pt x="6972" y="34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11874653-A056-47DE-9AB3-3C8C08C34888}"/>
                </a:ext>
              </a:extLst>
            </p:cNvPr>
            <p:cNvSpPr/>
            <p:nvPr/>
          </p:nvSpPr>
          <p:spPr>
            <a:xfrm>
              <a:off x="6575574" y="2463946"/>
              <a:ext cx="9525" cy="9525"/>
            </a:xfrm>
            <a:custGeom>
              <a:avLst/>
              <a:gdLst>
                <a:gd name="connsiteX0" fmla="*/ 5677 w 0"/>
                <a:gd name="connsiteY0" fmla="*/ 2838 h 0"/>
                <a:gd name="connsiteX1" fmla="*/ 2838 w 0"/>
                <a:gd name="connsiteY1" fmla="*/ 5677 h 0"/>
                <a:gd name="connsiteX2" fmla="*/ 0 w 0"/>
                <a:gd name="connsiteY2" fmla="*/ 2838 h 0"/>
                <a:gd name="connsiteX3" fmla="*/ 2838 w 0"/>
                <a:gd name="connsiteY3" fmla="*/ 0 h 0"/>
                <a:gd name="connsiteX4" fmla="*/ 5677 w 0"/>
                <a:gd name="connsiteY4" fmla="*/ 28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77" y="2838"/>
                  </a:moveTo>
                  <a:cubicBezTo>
                    <a:pt x="5677" y="4406"/>
                    <a:pt x="4406" y="5677"/>
                    <a:pt x="2838" y="5677"/>
                  </a:cubicBezTo>
                  <a:cubicBezTo>
                    <a:pt x="1271" y="5677"/>
                    <a:pt x="0" y="4406"/>
                    <a:pt x="0" y="2838"/>
                  </a:cubicBezTo>
                  <a:cubicBezTo>
                    <a:pt x="0" y="1271"/>
                    <a:pt x="1271" y="0"/>
                    <a:pt x="2838" y="0"/>
                  </a:cubicBezTo>
                  <a:cubicBezTo>
                    <a:pt x="4406" y="0"/>
                    <a:pt x="5677" y="1271"/>
                    <a:pt x="5677" y="28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37B32015-64EB-4E6E-8B14-3534076066CB}"/>
                </a:ext>
              </a:extLst>
            </p:cNvPr>
            <p:cNvSpPr/>
            <p:nvPr/>
          </p:nvSpPr>
          <p:spPr>
            <a:xfrm>
              <a:off x="6522911" y="2438905"/>
              <a:ext cx="9525" cy="9525"/>
            </a:xfrm>
            <a:custGeom>
              <a:avLst/>
              <a:gdLst>
                <a:gd name="connsiteX0" fmla="*/ 5410 w 0"/>
                <a:gd name="connsiteY0" fmla="*/ 2705 h 0"/>
                <a:gd name="connsiteX1" fmla="*/ 2705 w 0"/>
                <a:gd name="connsiteY1" fmla="*/ 5410 h 0"/>
                <a:gd name="connsiteX2" fmla="*/ 0 w 0"/>
                <a:gd name="connsiteY2" fmla="*/ 2705 h 0"/>
                <a:gd name="connsiteX3" fmla="*/ 2705 w 0"/>
                <a:gd name="connsiteY3" fmla="*/ 0 h 0"/>
                <a:gd name="connsiteX4" fmla="*/ 5410 w 0"/>
                <a:gd name="connsiteY4" fmla="*/ 27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410" y="2705"/>
                  </a:moveTo>
                  <a:cubicBezTo>
                    <a:pt x="5410" y="4199"/>
                    <a:pt x="4199" y="5410"/>
                    <a:pt x="2705" y="5410"/>
                  </a:cubicBezTo>
                  <a:cubicBezTo>
                    <a:pt x="1211" y="5410"/>
                    <a:pt x="0" y="4199"/>
                    <a:pt x="0" y="2705"/>
                  </a:cubicBezTo>
                  <a:cubicBezTo>
                    <a:pt x="0" y="1211"/>
                    <a:pt x="1211" y="0"/>
                    <a:pt x="2705" y="0"/>
                  </a:cubicBezTo>
                  <a:cubicBezTo>
                    <a:pt x="4199" y="0"/>
                    <a:pt x="5410" y="1211"/>
                    <a:pt x="5410" y="27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EB5CA7D6-9159-4B7E-9C1C-4E91D5DB632D}"/>
                </a:ext>
              </a:extLst>
            </p:cNvPr>
            <p:cNvSpPr/>
            <p:nvPr/>
          </p:nvSpPr>
          <p:spPr>
            <a:xfrm>
              <a:off x="6469790" y="2417426"/>
              <a:ext cx="9525" cy="9525"/>
            </a:xfrm>
            <a:custGeom>
              <a:avLst/>
              <a:gdLst>
                <a:gd name="connsiteX0" fmla="*/ 3600 w 0"/>
                <a:gd name="connsiteY0" fmla="*/ 1800 h 0"/>
                <a:gd name="connsiteX1" fmla="*/ 1800 w 0"/>
                <a:gd name="connsiteY1" fmla="*/ 3600 h 0"/>
                <a:gd name="connsiteX2" fmla="*/ 0 w 0"/>
                <a:gd name="connsiteY2" fmla="*/ 1800 h 0"/>
                <a:gd name="connsiteX3" fmla="*/ 1800 w 0"/>
                <a:gd name="connsiteY3" fmla="*/ 0 h 0"/>
                <a:gd name="connsiteX4" fmla="*/ 3600 w 0"/>
                <a:gd name="connsiteY4" fmla="*/ 18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00" y="1800"/>
                  </a:moveTo>
                  <a:cubicBezTo>
                    <a:pt x="3600" y="2794"/>
                    <a:pt x="2794" y="3600"/>
                    <a:pt x="1800" y="3600"/>
                  </a:cubicBezTo>
                  <a:cubicBezTo>
                    <a:pt x="806" y="3600"/>
                    <a:pt x="0" y="2794"/>
                    <a:pt x="0" y="1800"/>
                  </a:cubicBezTo>
                  <a:cubicBezTo>
                    <a:pt x="0" y="806"/>
                    <a:pt x="806" y="0"/>
                    <a:pt x="1800" y="0"/>
                  </a:cubicBezTo>
                  <a:cubicBezTo>
                    <a:pt x="2795" y="0"/>
                    <a:pt x="3600" y="806"/>
                    <a:pt x="3600" y="1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5D5A4094-E0D8-48F6-A2C3-8FA96CFC5F53}"/>
                </a:ext>
              </a:extLst>
            </p:cNvPr>
            <p:cNvSpPr/>
            <p:nvPr/>
          </p:nvSpPr>
          <p:spPr>
            <a:xfrm>
              <a:off x="6414649" y="2397909"/>
              <a:ext cx="9525" cy="9525"/>
            </a:xfrm>
            <a:custGeom>
              <a:avLst/>
              <a:gdLst>
                <a:gd name="connsiteX0" fmla="*/ 3600 w 0"/>
                <a:gd name="connsiteY0" fmla="*/ 1800 h 0"/>
                <a:gd name="connsiteX1" fmla="*/ 1800 w 0"/>
                <a:gd name="connsiteY1" fmla="*/ 3600 h 0"/>
                <a:gd name="connsiteX2" fmla="*/ 0 w 0"/>
                <a:gd name="connsiteY2" fmla="*/ 1800 h 0"/>
                <a:gd name="connsiteX3" fmla="*/ 1800 w 0"/>
                <a:gd name="connsiteY3" fmla="*/ 0 h 0"/>
                <a:gd name="connsiteX4" fmla="*/ 3600 w 0"/>
                <a:gd name="connsiteY4" fmla="*/ 18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00" y="1800"/>
                  </a:moveTo>
                  <a:cubicBezTo>
                    <a:pt x="3600" y="2794"/>
                    <a:pt x="2794" y="3600"/>
                    <a:pt x="1800" y="3600"/>
                  </a:cubicBezTo>
                  <a:cubicBezTo>
                    <a:pt x="806" y="3600"/>
                    <a:pt x="0" y="2794"/>
                    <a:pt x="0" y="1800"/>
                  </a:cubicBezTo>
                  <a:cubicBezTo>
                    <a:pt x="0" y="806"/>
                    <a:pt x="806" y="0"/>
                    <a:pt x="1800" y="0"/>
                  </a:cubicBezTo>
                  <a:cubicBezTo>
                    <a:pt x="2795" y="0"/>
                    <a:pt x="3600" y="806"/>
                    <a:pt x="3600" y="1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93856D45-3ABA-49AB-ACEB-83412F15925F}"/>
                </a:ext>
              </a:extLst>
            </p:cNvPr>
            <p:cNvSpPr/>
            <p:nvPr/>
          </p:nvSpPr>
          <p:spPr>
            <a:xfrm>
              <a:off x="6359071" y="2381793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8E0867A6-E3E6-474A-835E-725E27DC27DE}"/>
                </a:ext>
              </a:extLst>
            </p:cNvPr>
            <p:cNvSpPr/>
            <p:nvPr/>
          </p:nvSpPr>
          <p:spPr>
            <a:xfrm>
              <a:off x="6302445" y="2368401"/>
              <a:ext cx="9525" cy="9525"/>
            </a:xfrm>
            <a:custGeom>
              <a:avLst/>
              <a:gdLst>
                <a:gd name="connsiteX0" fmla="*/ 2076 w 0"/>
                <a:gd name="connsiteY0" fmla="*/ 1038 h 0"/>
                <a:gd name="connsiteX1" fmla="*/ 1038 w 0"/>
                <a:gd name="connsiteY1" fmla="*/ 2076 h 0"/>
                <a:gd name="connsiteX2" fmla="*/ 0 w 0"/>
                <a:gd name="connsiteY2" fmla="*/ 1038 h 0"/>
                <a:gd name="connsiteX3" fmla="*/ 1038 w 0"/>
                <a:gd name="connsiteY3" fmla="*/ 0 h 0"/>
                <a:gd name="connsiteX4" fmla="*/ 2076 w 0"/>
                <a:gd name="connsiteY4" fmla="*/ 10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76" y="1038"/>
                  </a:moveTo>
                  <a:cubicBezTo>
                    <a:pt x="2076" y="1612"/>
                    <a:pt x="1612" y="2076"/>
                    <a:pt x="1038" y="2076"/>
                  </a:cubicBezTo>
                  <a:cubicBezTo>
                    <a:pt x="465" y="2076"/>
                    <a:pt x="0" y="1612"/>
                    <a:pt x="0" y="1038"/>
                  </a:cubicBezTo>
                  <a:cubicBezTo>
                    <a:pt x="0" y="465"/>
                    <a:pt x="465" y="0"/>
                    <a:pt x="1038" y="0"/>
                  </a:cubicBezTo>
                  <a:cubicBezTo>
                    <a:pt x="1612" y="0"/>
                    <a:pt x="2076" y="465"/>
                    <a:pt x="2076" y="10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57B78504-8E1F-424B-A4A0-1496D126F0EC}"/>
                </a:ext>
              </a:extLst>
            </p:cNvPr>
            <p:cNvSpPr/>
            <p:nvPr/>
          </p:nvSpPr>
          <p:spPr>
            <a:xfrm>
              <a:off x="6243142" y="2355933"/>
              <a:ext cx="9525" cy="9525"/>
            </a:xfrm>
            <a:custGeom>
              <a:avLst/>
              <a:gdLst>
                <a:gd name="connsiteX0" fmla="*/ 5677 w 0"/>
                <a:gd name="connsiteY0" fmla="*/ 2838 h 0"/>
                <a:gd name="connsiteX1" fmla="*/ 2838 w 0"/>
                <a:gd name="connsiteY1" fmla="*/ 5677 h 0"/>
                <a:gd name="connsiteX2" fmla="*/ 0 w 0"/>
                <a:gd name="connsiteY2" fmla="*/ 2838 h 0"/>
                <a:gd name="connsiteX3" fmla="*/ 2838 w 0"/>
                <a:gd name="connsiteY3" fmla="*/ 0 h 0"/>
                <a:gd name="connsiteX4" fmla="*/ 5677 w 0"/>
                <a:gd name="connsiteY4" fmla="*/ 28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77" y="2838"/>
                  </a:moveTo>
                  <a:cubicBezTo>
                    <a:pt x="5677" y="4406"/>
                    <a:pt x="4406" y="5677"/>
                    <a:pt x="2838" y="5677"/>
                  </a:cubicBezTo>
                  <a:cubicBezTo>
                    <a:pt x="1271" y="5677"/>
                    <a:pt x="0" y="4406"/>
                    <a:pt x="0" y="2838"/>
                  </a:cubicBezTo>
                  <a:cubicBezTo>
                    <a:pt x="0" y="1271"/>
                    <a:pt x="1271" y="0"/>
                    <a:pt x="2838" y="0"/>
                  </a:cubicBezTo>
                  <a:cubicBezTo>
                    <a:pt x="4406" y="0"/>
                    <a:pt x="5677" y="1271"/>
                    <a:pt x="5677" y="28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2D869F28-670D-40E2-80F5-DA5DD0CC613C}"/>
                </a:ext>
              </a:extLst>
            </p:cNvPr>
            <p:cNvSpPr/>
            <p:nvPr/>
          </p:nvSpPr>
          <p:spPr>
            <a:xfrm>
              <a:off x="6185402" y="2348560"/>
              <a:ext cx="9525" cy="9525"/>
            </a:xfrm>
            <a:custGeom>
              <a:avLst/>
              <a:gdLst>
                <a:gd name="connsiteX0" fmla="*/ 5162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2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2" y="2581"/>
                  </a:moveTo>
                  <a:cubicBezTo>
                    <a:pt x="5162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2" y="1156"/>
                    <a:pt x="5162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FC6226D9-79B4-41C8-9287-F0947F2876F3}"/>
                </a:ext>
              </a:extLst>
            </p:cNvPr>
            <p:cNvSpPr/>
            <p:nvPr/>
          </p:nvSpPr>
          <p:spPr>
            <a:xfrm>
              <a:off x="6127213" y="2344093"/>
              <a:ext cx="9525" cy="9525"/>
            </a:xfrm>
            <a:custGeom>
              <a:avLst/>
              <a:gdLst>
                <a:gd name="connsiteX0" fmla="*/ 4915 w 0"/>
                <a:gd name="connsiteY0" fmla="*/ 2457 h 0"/>
                <a:gd name="connsiteX1" fmla="*/ 2457 w 0"/>
                <a:gd name="connsiteY1" fmla="*/ 4915 h 0"/>
                <a:gd name="connsiteX2" fmla="*/ 0 w 0"/>
                <a:gd name="connsiteY2" fmla="*/ 2457 h 0"/>
                <a:gd name="connsiteX3" fmla="*/ 2457 w 0"/>
                <a:gd name="connsiteY3" fmla="*/ 0 h 0"/>
                <a:gd name="connsiteX4" fmla="*/ 4915 w 0"/>
                <a:gd name="connsiteY4" fmla="*/ 24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915" y="2457"/>
                  </a:moveTo>
                  <a:cubicBezTo>
                    <a:pt x="4915" y="3815"/>
                    <a:pt x="3815" y="4915"/>
                    <a:pt x="2457" y="4915"/>
                  </a:cubicBezTo>
                  <a:cubicBezTo>
                    <a:pt x="1100" y="4915"/>
                    <a:pt x="0" y="3815"/>
                    <a:pt x="0" y="2457"/>
                  </a:cubicBezTo>
                  <a:cubicBezTo>
                    <a:pt x="0" y="1100"/>
                    <a:pt x="1100" y="0"/>
                    <a:pt x="2457" y="0"/>
                  </a:cubicBezTo>
                  <a:cubicBezTo>
                    <a:pt x="3815" y="0"/>
                    <a:pt x="4915" y="1100"/>
                    <a:pt x="4915" y="24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09E7452B-FFFC-480C-8252-1900E0ECC653}"/>
                </a:ext>
              </a:extLst>
            </p:cNvPr>
            <p:cNvSpPr/>
            <p:nvPr/>
          </p:nvSpPr>
          <p:spPr>
            <a:xfrm>
              <a:off x="6068749" y="2342559"/>
              <a:ext cx="9525" cy="9525"/>
            </a:xfrm>
            <a:custGeom>
              <a:avLst/>
              <a:gdLst>
                <a:gd name="connsiteX0" fmla="*/ 4915 w 0"/>
                <a:gd name="connsiteY0" fmla="*/ 2457 h 0"/>
                <a:gd name="connsiteX1" fmla="*/ 2457 w 0"/>
                <a:gd name="connsiteY1" fmla="*/ 4915 h 0"/>
                <a:gd name="connsiteX2" fmla="*/ 0 w 0"/>
                <a:gd name="connsiteY2" fmla="*/ 2457 h 0"/>
                <a:gd name="connsiteX3" fmla="*/ 2457 w 0"/>
                <a:gd name="connsiteY3" fmla="*/ 0 h 0"/>
                <a:gd name="connsiteX4" fmla="*/ 4915 w 0"/>
                <a:gd name="connsiteY4" fmla="*/ 24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915" y="2457"/>
                  </a:moveTo>
                  <a:cubicBezTo>
                    <a:pt x="4915" y="3815"/>
                    <a:pt x="3815" y="4915"/>
                    <a:pt x="2457" y="4915"/>
                  </a:cubicBezTo>
                  <a:cubicBezTo>
                    <a:pt x="1100" y="4915"/>
                    <a:pt x="0" y="3815"/>
                    <a:pt x="0" y="2457"/>
                  </a:cubicBezTo>
                  <a:cubicBezTo>
                    <a:pt x="0" y="1100"/>
                    <a:pt x="1100" y="0"/>
                    <a:pt x="2457" y="0"/>
                  </a:cubicBezTo>
                  <a:cubicBezTo>
                    <a:pt x="3815" y="0"/>
                    <a:pt x="4915" y="1100"/>
                    <a:pt x="4915" y="24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9D3A6309-C02E-48C3-A0BB-823250987860}"/>
                </a:ext>
              </a:extLst>
            </p:cNvPr>
            <p:cNvSpPr/>
            <p:nvPr/>
          </p:nvSpPr>
          <p:spPr>
            <a:xfrm>
              <a:off x="6010399" y="2344226"/>
              <a:ext cx="9525" cy="9525"/>
            </a:xfrm>
            <a:custGeom>
              <a:avLst/>
              <a:gdLst>
                <a:gd name="connsiteX0" fmla="*/ 4648 w 0"/>
                <a:gd name="connsiteY0" fmla="*/ 2324 h 0"/>
                <a:gd name="connsiteX1" fmla="*/ 2324 w 0"/>
                <a:gd name="connsiteY1" fmla="*/ 4648 h 0"/>
                <a:gd name="connsiteX2" fmla="*/ 0 w 0"/>
                <a:gd name="connsiteY2" fmla="*/ 2324 h 0"/>
                <a:gd name="connsiteX3" fmla="*/ 2324 w 0"/>
                <a:gd name="connsiteY3" fmla="*/ 0 h 0"/>
                <a:gd name="connsiteX4" fmla="*/ 4648 w 0"/>
                <a:gd name="connsiteY4" fmla="*/ 23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648" y="2324"/>
                  </a:moveTo>
                  <a:cubicBezTo>
                    <a:pt x="4648" y="3608"/>
                    <a:pt x="3608" y="4648"/>
                    <a:pt x="2324" y="4648"/>
                  </a:cubicBezTo>
                  <a:cubicBezTo>
                    <a:pt x="1041" y="4648"/>
                    <a:pt x="0" y="3608"/>
                    <a:pt x="0" y="2324"/>
                  </a:cubicBezTo>
                  <a:cubicBezTo>
                    <a:pt x="0" y="1041"/>
                    <a:pt x="1040" y="0"/>
                    <a:pt x="2324" y="0"/>
                  </a:cubicBezTo>
                  <a:cubicBezTo>
                    <a:pt x="3608" y="0"/>
                    <a:pt x="4648" y="1041"/>
                    <a:pt x="4648" y="23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23EAFA23-742E-4BB6-BA00-610548E1D7FC}"/>
                </a:ext>
              </a:extLst>
            </p:cNvPr>
            <p:cNvSpPr/>
            <p:nvPr/>
          </p:nvSpPr>
          <p:spPr>
            <a:xfrm>
              <a:off x="5952344" y="2349075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9" y="4134"/>
                    <a:pt x="2067" y="4134"/>
                  </a:cubicBezTo>
                  <a:cubicBezTo>
                    <a:pt x="926" y="4134"/>
                    <a:pt x="0" y="3208"/>
                    <a:pt x="0" y="2067"/>
                  </a:cubicBezTo>
                  <a:cubicBezTo>
                    <a:pt x="0" y="925"/>
                    <a:pt x="926" y="0"/>
                    <a:pt x="2067" y="0"/>
                  </a:cubicBezTo>
                  <a:cubicBezTo>
                    <a:pt x="3209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9CB53FB4-29C1-4438-9EC0-B2068B70C7F5}"/>
                </a:ext>
              </a:extLst>
            </p:cNvPr>
            <p:cNvSpPr/>
            <p:nvPr/>
          </p:nvSpPr>
          <p:spPr>
            <a:xfrm>
              <a:off x="5894746" y="2357104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0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CC6F2D28-6FC6-4344-9EEA-A3E5DA3DE2A2}"/>
                </a:ext>
              </a:extLst>
            </p:cNvPr>
            <p:cNvSpPr/>
            <p:nvPr/>
          </p:nvSpPr>
          <p:spPr>
            <a:xfrm>
              <a:off x="5837358" y="2367886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8C3C082F-A148-4D9E-B1C2-21F36ABD106C}"/>
                </a:ext>
              </a:extLst>
            </p:cNvPr>
            <p:cNvSpPr/>
            <p:nvPr/>
          </p:nvSpPr>
          <p:spPr>
            <a:xfrm>
              <a:off x="5781008" y="2382060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1" y="2057"/>
                    <a:pt x="0" y="1597"/>
                    <a:pt x="0" y="1029"/>
                  </a:cubicBezTo>
                  <a:cubicBezTo>
                    <a:pt x="0" y="461"/>
                    <a:pt x="461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EB6AC826-6705-4570-B131-F5EB5BE38A9A}"/>
                </a:ext>
              </a:extLst>
            </p:cNvPr>
            <p:cNvSpPr/>
            <p:nvPr/>
          </p:nvSpPr>
          <p:spPr>
            <a:xfrm>
              <a:off x="5725687" y="2399452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2FCBAB22-8EA3-4269-9F45-20937E80165C}"/>
                </a:ext>
              </a:extLst>
            </p:cNvPr>
            <p:cNvSpPr/>
            <p:nvPr/>
          </p:nvSpPr>
          <p:spPr>
            <a:xfrm>
              <a:off x="5240522" y="2714292"/>
              <a:ext cx="9525" cy="9525"/>
            </a:xfrm>
            <a:custGeom>
              <a:avLst/>
              <a:gdLst>
                <a:gd name="connsiteX0" fmla="*/ 781 w 0"/>
                <a:gd name="connsiteY0" fmla="*/ 390 h 0"/>
                <a:gd name="connsiteX1" fmla="*/ 391 w 0"/>
                <a:gd name="connsiteY1" fmla="*/ 781 h 0"/>
                <a:gd name="connsiteX2" fmla="*/ 0 w 0"/>
                <a:gd name="connsiteY2" fmla="*/ 390 h 0"/>
                <a:gd name="connsiteX3" fmla="*/ 391 w 0"/>
                <a:gd name="connsiteY3" fmla="*/ 0 h 0"/>
                <a:gd name="connsiteX4" fmla="*/ 781 w 0"/>
                <a:gd name="connsiteY4" fmla="*/ 39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0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0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0237C213-E864-49B7-8E8F-E67799E4035E}"/>
                </a:ext>
              </a:extLst>
            </p:cNvPr>
            <p:cNvSpPr/>
            <p:nvPr/>
          </p:nvSpPr>
          <p:spPr>
            <a:xfrm>
              <a:off x="5201002" y="2757230"/>
              <a:ext cx="9525" cy="9525"/>
            </a:xfrm>
            <a:custGeom>
              <a:avLst/>
              <a:gdLst>
                <a:gd name="connsiteX0" fmla="*/ 3867 w 0"/>
                <a:gd name="connsiteY0" fmla="*/ 1934 h 0"/>
                <a:gd name="connsiteX1" fmla="*/ 1934 w 0"/>
                <a:gd name="connsiteY1" fmla="*/ 3867 h 0"/>
                <a:gd name="connsiteX2" fmla="*/ 0 w 0"/>
                <a:gd name="connsiteY2" fmla="*/ 1934 h 0"/>
                <a:gd name="connsiteX3" fmla="*/ 1934 w 0"/>
                <a:gd name="connsiteY3" fmla="*/ 0 h 0"/>
                <a:gd name="connsiteX4" fmla="*/ 3867 w 0"/>
                <a:gd name="connsiteY4" fmla="*/ 19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867" y="1934"/>
                  </a:moveTo>
                  <a:cubicBezTo>
                    <a:pt x="3867" y="3001"/>
                    <a:pt x="3001" y="3867"/>
                    <a:pt x="1934" y="3867"/>
                  </a:cubicBezTo>
                  <a:cubicBezTo>
                    <a:pt x="866" y="3867"/>
                    <a:pt x="0" y="3001"/>
                    <a:pt x="0" y="1934"/>
                  </a:cubicBezTo>
                  <a:cubicBezTo>
                    <a:pt x="0" y="866"/>
                    <a:pt x="866" y="0"/>
                    <a:pt x="1934" y="0"/>
                  </a:cubicBezTo>
                  <a:cubicBezTo>
                    <a:pt x="3001" y="0"/>
                    <a:pt x="3867" y="866"/>
                    <a:pt x="3867" y="19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450404BF-790C-43D7-BEE3-1E3E4B53B3CA}"/>
                </a:ext>
              </a:extLst>
            </p:cNvPr>
            <p:cNvSpPr/>
            <p:nvPr/>
          </p:nvSpPr>
          <p:spPr>
            <a:xfrm>
              <a:off x="5166408" y="2804665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BBDBFB49-7FA3-43F8-8C3C-8A9F91811F71}"/>
                </a:ext>
              </a:extLst>
            </p:cNvPr>
            <p:cNvSpPr/>
            <p:nvPr/>
          </p:nvSpPr>
          <p:spPr>
            <a:xfrm>
              <a:off x="5130832" y="2850423"/>
              <a:ext cx="9525" cy="9525"/>
            </a:xfrm>
            <a:custGeom>
              <a:avLst/>
              <a:gdLst>
                <a:gd name="connsiteX0" fmla="*/ 6706 w 0"/>
                <a:gd name="connsiteY0" fmla="*/ 3353 h 0"/>
                <a:gd name="connsiteX1" fmla="*/ 3353 w 0"/>
                <a:gd name="connsiteY1" fmla="*/ 6706 h 0"/>
                <a:gd name="connsiteX2" fmla="*/ 0 w 0"/>
                <a:gd name="connsiteY2" fmla="*/ 3353 h 0"/>
                <a:gd name="connsiteX3" fmla="*/ 3353 w 0"/>
                <a:gd name="connsiteY3" fmla="*/ 0 h 0"/>
                <a:gd name="connsiteX4" fmla="*/ 6706 w 0"/>
                <a:gd name="connsiteY4" fmla="*/ 33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06" y="3353"/>
                  </a:moveTo>
                  <a:cubicBezTo>
                    <a:pt x="6706" y="5205"/>
                    <a:pt x="5204" y="6706"/>
                    <a:pt x="3353" y="6706"/>
                  </a:cubicBezTo>
                  <a:cubicBezTo>
                    <a:pt x="1501" y="6706"/>
                    <a:pt x="0" y="5205"/>
                    <a:pt x="0" y="3353"/>
                  </a:cubicBezTo>
                  <a:cubicBezTo>
                    <a:pt x="0" y="1501"/>
                    <a:pt x="1501" y="0"/>
                    <a:pt x="3353" y="0"/>
                  </a:cubicBezTo>
                  <a:cubicBezTo>
                    <a:pt x="5204" y="0"/>
                    <a:pt x="6706" y="1501"/>
                    <a:pt x="6706" y="33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81FA8A0F-3551-4053-B740-748FC95B6CEE}"/>
                </a:ext>
              </a:extLst>
            </p:cNvPr>
            <p:cNvSpPr/>
            <p:nvPr/>
          </p:nvSpPr>
          <p:spPr>
            <a:xfrm>
              <a:off x="5100647" y="2900677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1" y="5944"/>
                    <a:pt x="0" y="4613"/>
                    <a:pt x="0" y="2972"/>
                  </a:cubicBezTo>
                  <a:cubicBezTo>
                    <a:pt x="0" y="1331"/>
                    <a:pt x="1331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62F2F986-64AC-4A0B-B386-9C9B7AB12AA0}"/>
                </a:ext>
              </a:extLst>
            </p:cNvPr>
            <p:cNvSpPr/>
            <p:nvPr/>
          </p:nvSpPr>
          <p:spPr>
            <a:xfrm>
              <a:off x="5074682" y="2954026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1" y="2057"/>
                    <a:pt x="0" y="1597"/>
                    <a:pt x="0" y="1029"/>
                  </a:cubicBezTo>
                  <a:cubicBezTo>
                    <a:pt x="0" y="461"/>
                    <a:pt x="461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E4F5B353-E4B2-40D7-BBC3-CBDB594E9F6C}"/>
                </a:ext>
              </a:extLst>
            </p:cNvPr>
            <p:cNvSpPr/>
            <p:nvPr/>
          </p:nvSpPr>
          <p:spPr>
            <a:xfrm>
              <a:off x="5046278" y="3003594"/>
              <a:ext cx="9525" cy="9525"/>
            </a:xfrm>
            <a:custGeom>
              <a:avLst/>
              <a:gdLst>
                <a:gd name="connsiteX0" fmla="*/ 8515 w 0"/>
                <a:gd name="connsiteY0" fmla="*/ 4258 h 0"/>
                <a:gd name="connsiteX1" fmla="*/ 4258 w 0"/>
                <a:gd name="connsiteY1" fmla="*/ 8515 h 0"/>
                <a:gd name="connsiteX2" fmla="*/ 0 w 0"/>
                <a:gd name="connsiteY2" fmla="*/ 4258 h 0"/>
                <a:gd name="connsiteX3" fmla="*/ 4258 w 0"/>
                <a:gd name="connsiteY3" fmla="*/ 0 h 0"/>
                <a:gd name="connsiteX4" fmla="*/ 8515 w 0"/>
                <a:gd name="connsiteY4" fmla="*/ 42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15" y="4258"/>
                  </a:moveTo>
                  <a:cubicBezTo>
                    <a:pt x="8515" y="6609"/>
                    <a:pt x="6609" y="8515"/>
                    <a:pt x="4258" y="8515"/>
                  </a:cubicBezTo>
                  <a:cubicBezTo>
                    <a:pt x="1906" y="8515"/>
                    <a:pt x="0" y="6609"/>
                    <a:pt x="0" y="4258"/>
                  </a:cubicBezTo>
                  <a:cubicBezTo>
                    <a:pt x="0" y="1906"/>
                    <a:pt x="1906" y="0"/>
                    <a:pt x="4258" y="0"/>
                  </a:cubicBezTo>
                  <a:cubicBezTo>
                    <a:pt x="6609" y="0"/>
                    <a:pt x="8515" y="1906"/>
                    <a:pt x="8515" y="4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B597D921-FFAD-4D1B-995F-A3CBB303620A}"/>
                </a:ext>
              </a:extLst>
            </p:cNvPr>
            <p:cNvSpPr/>
            <p:nvPr/>
          </p:nvSpPr>
          <p:spPr>
            <a:xfrm>
              <a:off x="5025180" y="3058916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1" y="5944"/>
                    <a:pt x="0" y="4613"/>
                    <a:pt x="0" y="2972"/>
                  </a:cubicBezTo>
                  <a:cubicBezTo>
                    <a:pt x="0" y="1331"/>
                    <a:pt x="1331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3E18766B-F608-4C10-A8DB-ADD17CFF6B8B}"/>
                </a:ext>
              </a:extLst>
            </p:cNvPr>
            <p:cNvSpPr/>
            <p:nvPr/>
          </p:nvSpPr>
          <p:spPr>
            <a:xfrm>
              <a:off x="5001397" y="3109789"/>
              <a:ext cx="9525" cy="9525"/>
            </a:xfrm>
            <a:custGeom>
              <a:avLst/>
              <a:gdLst>
                <a:gd name="connsiteX0" fmla="*/ 14459 w 9525"/>
                <a:gd name="connsiteY0" fmla="*/ 7229 h 9525"/>
                <a:gd name="connsiteX1" fmla="*/ 7229 w 9525"/>
                <a:gd name="connsiteY1" fmla="*/ 14459 h 9525"/>
                <a:gd name="connsiteX2" fmla="*/ 0 w 9525"/>
                <a:gd name="connsiteY2" fmla="*/ 7229 h 9525"/>
                <a:gd name="connsiteX3" fmla="*/ 7229 w 9525"/>
                <a:gd name="connsiteY3" fmla="*/ 0 h 9525"/>
                <a:gd name="connsiteX4" fmla="*/ 14459 w 9525"/>
                <a:gd name="connsiteY4" fmla="*/ 722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459" y="7229"/>
                  </a:moveTo>
                  <a:cubicBezTo>
                    <a:pt x="14459" y="11222"/>
                    <a:pt x="11222" y="14459"/>
                    <a:pt x="7229" y="14459"/>
                  </a:cubicBezTo>
                  <a:cubicBezTo>
                    <a:pt x="3237" y="14459"/>
                    <a:pt x="0" y="11222"/>
                    <a:pt x="0" y="7229"/>
                  </a:cubicBezTo>
                  <a:cubicBezTo>
                    <a:pt x="0" y="3237"/>
                    <a:pt x="3237" y="0"/>
                    <a:pt x="7229" y="0"/>
                  </a:cubicBezTo>
                  <a:cubicBezTo>
                    <a:pt x="11222" y="0"/>
                    <a:pt x="14459" y="3237"/>
                    <a:pt x="14459" y="72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190B034B-DB16-4247-86FD-BADDA80B7777}"/>
                </a:ext>
              </a:extLst>
            </p:cNvPr>
            <p:cNvSpPr/>
            <p:nvPr/>
          </p:nvSpPr>
          <p:spPr>
            <a:xfrm>
              <a:off x="4982451" y="3163557"/>
              <a:ext cx="19050" cy="19050"/>
            </a:xfrm>
            <a:custGeom>
              <a:avLst/>
              <a:gdLst>
                <a:gd name="connsiteX0" fmla="*/ 19107 w 19050"/>
                <a:gd name="connsiteY0" fmla="*/ 9554 h 19050"/>
                <a:gd name="connsiteX1" fmla="*/ 9554 w 19050"/>
                <a:gd name="connsiteY1" fmla="*/ 19107 h 19050"/>
                <a:gd name="connsiteX2" fmla="*/ 0 w 19050"/>
                <a:gd name="connsiteY2" fmla="*/ 9554 h 19050"/>
                <a:gd name="connsiteX3" fmla="*/ 9554 w 19050"/>
                <a:gd name="connsiteY3" fmla="*/ 0 h 19050"/>
                <a:gd name="connsiteX4" fmla="*/ 19107 w 19050"/>
                <a:gd name="connsiteY4" fmla="*/ 95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107" y="9554"/>
                  </a:moveTo>
                  <a:cubicBezTo>
                    <a:pt x="19107" y="14830"/>
                    <a:pt x="14830" y="19107"/>
                    <a:pt x="9554" y="19107"/>
                  </a:cubicBezTo>
                  <a:cubicBezTo>
                    <a:pt x="4277" y="19107"/>
                    <a:pt x="0" y="14830"/>
                    <a:pt x="0" y="9554"/>
                  </a:cubicBezTo>
                  <a:cubicBezTo>
                    <a:pt x="0" y="4277"/>
                    <a:pt x="4277" y="0"/>
                    <a:pt x="9554" y="0"/>
                  </a:cubicBezTo>
                  <a:cubicBezTo>
                    <a:pt x="14830" y="0"/>
                    <a:pt x="19107" y="4277"/>
                    <a:pt x="19107" y="9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66507A44-2ED2-4680-B650-F105BAB6B198}"/>
                </a:ext>
              </a:extLst>
            </p:cNvPr>
            <p:cNvSpPr/>
            <p:nvPr/>
          </p:nvSpPr>
          <p:spPr>
            <a:xfrm>
              <a:off x="4973450" y="3225070"/>
              <a:ext cx="9525" cy="9525"/>
            </a:xfrm>
            <a:custGeom>
              <a:avLst/>
              <a:gdLst>
                <a:gd name="connsiteX0" fmla="*/ 9811 w 9525"/>
                <a:gd name="connsiteY0" fmla="*/ 4905 h 9525"/>
                <a:gd name="connsiteX1" fmla="*/ 4905 w 9525"/>
                <a:gd name="connsiteY1" fmla="*/ 9811 h 9525"/>
                <a:gd name="connsiteX2" fmla="*/ 0 w 9525"/>
                <a:gd name="connsiteY2" fmla="*/ 4905 h 9525"/>
                <a:gd name="connsiteX3" fmla="*/ 4905 w 9525"/>
                <a:gd name="connsiteY3" fmla="*/ 0 h 9525"/>
                <a:gd name="connsiteX4" fmla="*/ 9811 w 9525"/>
                <a:gd name="connsiteY4" fmla="*/ 490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811" y="4905"/>
                  </a:moveTo>
                  <a:cubicBezTo>
                    <a:pt x="9811" y="7615"/>
                    <a:pt x="7615" y="9811"/>
                    <a:pt x="4905" y="9811"/>
                  </a:cubicBezTo>
                  <a:cubicBezTo>
                    <a:pt x="2196" y="9811"/>
                    <a:pt x="0" y="7615"/>
                    <a:pt x="0" y="4905"/>
                  </a:cubicBezTo>
                  <a:cubicBezTo>
                    <a:pt x="0" y="2196"/>
                    <a:pt x="2196" y="0"/>
                    <a:pt x="4905" y="0"/>
                  </a:cubicBezTo>
                  <a:cubicBezTo>
                    <a:pt x="7615" y="0"/>
                    <a:pt x="9811" y="2196"/>
                    <a:pt x="9811" y="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DA94569A-A153-449A-9352-0E115603A4D6}"/>
                </a:ext>
              </a:extLst>
            </p:cNvPr>
            <p:cNvSpPr/>
            <p:nvPr/>
          </p:nvSpPr>
          <p:spPr>
            <a:xfrm>
              <a:off x="4962144" y="3281944"/>
              <a:ext cx="9525" cy="9525"/>
            </a:xfrm>
            <a:custGeom>
              <a:avLst/>
              <a:gdLst>
                <a:gd name="connsiteX0" fmla="*/ 11106 w 9525"/>
                <a:gd name="connsiteY0" fmla="*/ 5553 h 9525"/>
                <a:gd name="connsiteX1" fmla="*/ 5553 w 9525"/>
                <a:gd name="connsiteY1" fmla="*/ 11106 h 9525"/>
                <a:gd name="connsiteX2" fmla="*/ 0 w 9525"/>
                <a:gd name="connsiteY2" fmla="*/ 5553 h 9525"/>
                <a:gd name="connsiteX3" fmla="*/ 5553 w 9525"/>
                <a:gd name="connsiteY3" fmla="*/ 0 h 9525"/>
                <a:gd name="connsiteX4" fmla="*/ 11106 w 9525"/>
                <a:gd name="connsiteY4" fmla="*/ 55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106" y="5553"/>
                  </a:moveTo>
                  <a:cubicBezTo>
                    <a:pt x="11106" y="8620"/>
                    <a:pt x="8620" y="11106"/>
                    <a:pt x="5553" y="11106"/>
                  </a:cubicBezTo>
                  <a:cubicBezTo>
                    <a:pt x="2486" y="11106"/>
                    <a:pt x="0" y="8620"/>
                    <a:pt x="0" y="5553"/>
                  </a:cubicBezTo>
                  <a:cubicBezTo>
                    <a:pt x="0" y="2486"/>
                    <a:pt x="2486" y="0"/>
                    <a:pt x="5553" y="0"/>
                  </a:cubicBezTo>
                  <a:cubicBezTo>
                    <a:pt x="8620" y="0"/>
                    <a:pt x="11106" y="2486"/>
                    <a:pt x="11106" y="5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9B2BB1FD-EECF-4277-9E4F-13F4C1847D91}"/>
                </a:ext>
              </a:extLst>
            </p:cNvPr>
            <p:cNvSpPr/>
            <p:nvPr/>
          </p:nvSpPr>
          <p:spPr>
            <a:xfrm>
              <a:off x="4950123" y="3335550"/>
              <a:ext cx="19050" cy="19050"/>
            </a:xfrm>
            <a:custGeom>
              <a:avLst/>
              <a:gdLst>
                <a:gd name="connsiteX0" fmla="*/ 19869 w 19050"/>
                <a:gd name="connsiteY0" fmla="*/ 9935 h 19050"/>
                <a:gd name="connsiteX1" fmla="*/ 9935 w 19050"/>
                <a:gd name="connsiteY1" fmla="*/ 19869 h 19050"/>
                <a:gd name="connsiteX2" fmla="*/ 0 w 19050"/>
                <a:gd name="connsiteY2" fmla="*/ 9935 h 19050"/>
                <a:gd name="connsiteX3" fmla="*/ 9935 w 19050"/>
                <a:gd name="connsiteY3" fmla="*/ 0 h 19050"/>
                <a:gd name="connsiteX4" fmla="*/ 19869 w 19050"/>
                <a:gd name="connsiteY4" fmla="*/ 99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869" y="9935"/>
                  </a:moveTo>
                  <a:cubicBezTo>
                    <a:pt x="19869" y="15421"/>
                    <a:pt x="15421" y="19869"/>
                    <a:pt x="9935" y="19869"/>
                  </a:cubicBezTo>
                  <a:cubicBezTo>
                    <a:pt x="4448" y="19869"/>
                    <a:pt x="0" y="15421"/>
                    <a:pt x="0" y="9935"/>
                  </a:cubicBezTo>
                  <a:cubicBezTo>
                    <a:pt x="0" y="4448"/>
                    <a:pt x="4448" y="0"/>
                    <a:pt x="9935" y="0"/>
                  </a:cubicBezTo>
                  <a:cubicBezTo>
                    <a:pt x="15421" y="0"/>
                    <a:pt x="19869" y="4448"/>
                    <a:pt x="19869" y="99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B34E4C9B-A6AB-4884-AE99-95F8B9165373}"/>
                </a:ext>
              </a:extLst>
            </p:cNvPr>
            <p:cNvSpPr/>
            <p:nvPr/>
          </p:nvSpPr>
          <p:spPr>
            <a:xfrm>
              <a:off x="4943846" y="3392176"/>
              <a:ext cx="19050" cy="19050"/>
            </a:xfrm>
            <a:custGeom>
              <a:avLst/>
              <a:gdLst>
                <a:gd name="connsiteX0" fmla="*/ 23241 w 19050"/>
                <a:gd name="connsiteY0" fmla="*/ 11621 h 19050"/>
                <a:gd name="connsiteX1" fmla="*/ 11621 w 19050"/>
                <a:gd name="connsiteY1" fmla="*/ 23241 h 19050"/>
                <a:gd name="connsiteX2" fmla="*/ 0 w 19050"/>
                <a:gd name="connsiteY2" fmla="*/ 11621 h 19050"/>
                <a:gd name="connsiteX3" fmla="*/ 11621 w 19050"/>
                <a:gd name="connsiteY3" fmla="*/ 0 h 19050"/>
                <a:gd name="connsiteX4" fmla="*/ 23241 w 19050"/>
                <a:gd name="connsiteY4" fmla="*/ 1162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241" y="11621"/>
                  </a:moveTo>
                  <a:cubicBezTo>
                    <a:pt x="23241" y="18038"/>
                    <a:pt x="18038" y="23241"/>
                    <a:pt x="11621" y="23241"/>
                  </a:cubicBezTo>
                  <a:cubicBezTo>
                    <a:pt x="5203" y="23241"/>
                    <a:pt x="0" y="18038"/>
                    <a:pt x="0" y="11621"/>
                  </a:cubicBezTo>
                  <a:cubicBezTo>
                    <a:pt x="0" y="5203"/>
                    <a:pt x="5203" y="0"/>
                    <a:pt x="11621" y="0"/>
                  </a:cubicBezTo>
                  <a:cubicBezTo>
                    <a:pt x="18038" y="0"/>
                    <a:pt x="23241" y="5203"/>
                    <a:pt x="23241" y="11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05C3D881-1302-4C0D-B045-A68A2EAC36B3}"/>
                </a:ext>
              </a:extLst>
            </p:cNvPr>
            <p:cNvSpPr/>
            <p:nvPr/>
          </p:nvSpPr>
          <p:spPr>
            <a:xfrm>
              <a:off x="4941932" y="3450269"/>
              <a:ext cx="19050" cy="19050"/>
            </a:xfrm>
            <a:custGeom>
              <a:avLst/>
              <a:gdLst>
                <a:gd name="connsiteX0" fmla="*/ 24003 w 19050"/>
                <a:gd name="connsiteY0" fmla="*/ 12001 h 19050"/>
                <a:gd name="connsiteX1" fmla="*/ 12001 w 19050"/>
                <a:gd name="connsiteY1" fmla="*/ 24003 h 19050"/>
                <a:gd name="connsiteX2" fmla="*/ 0 w 19050"/>
                <a:gd name="connsiteY2" fmla="*/ 12001 h 19050"/>
                <a:gd name="connsiteX3" fmla="*/ 12001 w 19050"/>
                <a:gd name="connsiteY3" fmla="*/ 0 h 19050"/>
                <a:gd name="connsiteX4" fmla="*/ 24003 w 19050"/>
                <a:gd name="connsiteY4" fmla="*/ 120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003" y="12001"/>
                  </a:moveTo>
                  <a:cubicBezTo>
                    <a:pt x="24003" y="18630"/>
                    <a:pt x="18630" y="24003"/>
                    <a:pt x="12001" y="24003"/>
                  </a:cubicBezTo>
                  <a:cubicBezTo>
                    <a:pt x="5373" y="24003"/>
                    <a:pt x="0" y="18630"/>
                    <a:pt x="0" y="12001"/>
                  </a:cubicBezTo>
                  <a:cubicBezTo>
                    <a:pt x="0" y="5373"/>
                    <a:pt x="5373" y="0"/>
                    <a:pt x="12001" y="0"/>
                  </a:cubicBezTo>
                  <a:cubicBezTo>
                    <a:pt x="18630" y="0"/>
                    <a:pt x="24003" y="5373"/>
                    <a:pt x="24003" y="12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1527D2F2-3D08-4DE3-9623-C54AA0D9E939}"/>
                </a:ext>
              </a:extLst>
            </p:cNvPr>
            <p:cNvSpPr/>
            <p:nvPr/>
          </p:nvSpPr>
          <p:spPr>
            <a:xfrm>
              <a:off x="4943199" y="3508477"/>
              <a:ext cx="19050" cy="19050"/>
            </a:xfrm>
            <a:custGeom>
              <a:avLst/>
              <a:gdLst>
                <a:gd name="connsiteX0" fmla="*/ 24536 w 19050"/>
                <a:gd name="connsiteY0" fmla="*/ 12268 h 19050"/>
                <a:gd name="connsiteX1" fmla="*/ 12268 w 19050"/>
                <a:gd name="connsiteY1" fmla="*/ 24536 h 19050"/>
                <a:gd name="connsiteX2" fmla="*/ 0 w 19050"/>
                <a:gd name="connsiteY2" fmla="*/ 12268 h 19050"/>
                <a:gd name="connsiteX3" fmla="*/ 12268 w 19050"/>
                <a:gd name="connsiteY3" fmla="*/ 0 h 19050"/>
                <a:gd name="connsiteX4" fmla="*/ 24536 w 19050"/>
                <a:gd name="connsiteY4" fmla="*/ 1226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536" y="12268"/>
                  </a:moveTo>
                  <a:cubicBezTo>
                    <a:pt x="24536" y="19044"/>
                    <a:pt x="19044" y="24536"/>
                    <a:pt x="12268" y="24536"/>
                  </a:cubicBezTo>
                  <a:cubicBezTo>
                    <a:pt x="5493" y="24536"/>
                    <a:pt x="0" y="19044"/>
                    <a:pt x="0" y="12268"/>
                  </a:cubicBezTo>
                  <a:cubicBezTo>
                    <a:pt x="0" y="5493"/>
                    <a:pt x="5493" y="0"/>
                    <a:pt x="12268" y="0"/>
                  </a:cubicBezTo>
                  <a:cubicBezTo>
                    <a:pt x="19044" y="0"/>
                    <a:pt x="24536" y="5493"/>
                    <a:pt x="24536" y="122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F1EEA034-6E50-4D2A-8773-D9962B88DD2B}"/>
                </a:ext>
              </a:extLst>
            </p:cNvPr>
            <p:cNvSpPr/>
            <p:nvPr/>
          </p:nvSpPr>
          <p:spPr>
            <a:xfrm>
              <a:off x="4949085" y="3568084"/>
              <a:ext cx="19050" cy="19050"/>
            </a:xfrm>
            <a:custGeom>
              <a:avLst/>
              <a:gdLst>
                <a:gd name="connsiteX0" fmla="*/ 21946 w 19050"/>
                <a:gd name="connsiteY0" fmla="*/ 10973 h 19050"/>
                <a:gd name="connsiteX1" fmla="*/ 10973 w 19050"/>
                <a:gd name="connsiteY1" fmla="*/ 21946 h 19050"/>
                <a:gd name="connsiteX2" fmla="*/ 0 w 19050"/>
                <a:gd name="connsiteY2" fmla="*/ 10973 h 19050"/>
                <a:gd name="connsiteX3" fmla="*/ 10973 w 19050"/>
                <a:gd name="connsiteY3" fmla="*/ 0 h 19050"/>
                <a:gd name="connsiteX4" fmla="*/ 21946 w 19050"/>
                <a:gd name="connsiteY4" fmla="*/ 109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946" y="10973"/>
                  </a:moveTo>
                  <a:cubicBezTo>
                    <a:pt x="21946" y="17033"/>
                    <a:pt x="17033" y="21946"/>
                    <a:pt x="10973" y="21946"/>
                  </a:cubicBezTo>
                  <a:cubicBezTo>
                    <a:pt x="4913" y="21946"/>
                    <a:pt x="0" y="17033"/>
                    <a:pt x="0" y="10973"/>
                  </a:cubicBezTo>
                  <a:cubicBezTo>
                    <a:pt x="0" y="4913"/>
                    <a:pt x="4913" y="0"/>
                    <a:pt x="10973" y="0"/>
                  </a:cubicBezTo>
                  <a:cubicBezTo>
                    <a:pt x="17033" y="0"/>
                    <a:pt x="21946" y="4913"/>
                    <a:pt x="21946" y="109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04C57169-5D6C-4474-B4DA-0A0EBCE5E4F1}"/>
                </a:ext>
              </a:extLst>
            </p:cNvPr>
            <p:cNvSpPr/>
            <p:nvPr/>
          </p:nvSpPr>
          <p:spPr>
            <a:xfrm>
              <a:off x="4957372" y="3626729"/>
              <a:ext cx="19050" cy="19050"/>
            </a:xfrm>
            <a:custGeom>
              <a:avLst/>
              <a:gdLst>
                <a:gd name="connsiteX0" fmla="*/ 20650 w 19050"/>
                <a:gd name="connsiteY0" fmla="*/ 10325 h 19050"/>
                <a:gd name="connsiteX1" fmla="*/ 10325 w 19050"/>
                <a:gd name="connsiteY1" fmla="*/ 20650 h 19050"/>
                <a:gd name="connsiteX2" fmla="*/ 0 w 19050"/>
                <a:gd name="connsiteY2" fmla="*/ 10325 h 19050"/>
                <a:gd name="connsiteX3" fmla="*/ 10325 w 19050"/>
                <a:gd name="connsiteY3" fmla="*/ 0 h 19050"/>
                <a:gd name="connsiteX4" fmla="*/ 20650 w 19050"/>
                <a:gd name="connsiteY4" fmla="*/ 10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650" y="10325"/>
                  </a:moveTo>
                  <a:cubicBezTo>
                    <a:pt x="20650" y="16028"/>
                    <a:pt x="16028" y="20650"/>
                    <a:pt x="10325" y="20650"/>
                  </a:cubicBezTo>
                  <a:cubicBezTo>
                    <a:pt x="4623" y="20650"/>
                    <a:pt x="0" y="16028"/>
                    <a:pt x="0" y="10325"/>
                  </a:cubicBezTo>
                  <a:cubicBezTo>
                    <a:pt x="0" y="4623"/>
                    <a:pt x="4623" y="0"/>
                    <a:pt x="10325" y="0"/>
                  </a:cubicBezTo>
                  <a:cubicBezTo>
                    <a:pt x="16028" y="0"/>
                    <a:pt x="20650" y="4623"/>
                    <a:pt x="20650" y="10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2E30D415-FA15-481D-AAFC-0F6A43B36E95}"/>
                </a:ext>
              </a:extLst>
            </p:cNvPr>
            <p:cNvSpPr/>
            <p:nvPr/>
          </p:nvSpPr>
          <p:spPr>
            <a:xfrm>
              <a:off x="4967630" y="3683851"/>
              <a:ext cx="19050" cy="19050"/>
            </a:xfrm>
            <a:custGeom>
              <a:avLst/>
              <a:gdLst>
                <a:gd name="connsiteX0" fmla="*/ 21431 w 19050"/>
                <a:gd name="connsiteY0" fmla="*/ 10716 h 19050"/>
                <a:gd name="connsiteX1" fmla="*/ 10716 w 19050"/>
                <a:gd name="connsiteY1" fmla="*/ 21431 h 19050"/>
                <a:gd name="connsiteX2" fmla="*/ 0 w 19050"/>
                <a:gd name="connsiteY2" fmla="*/ 10716 h 19050"/>
                <a:gd name="connsiteX3" fmla="*/ 10716 w 19050"/>
                <a:gd name="connsiteY3" fmla="*/ 0 h 19050"/>
                <a:gd name="connsiteX4" fmla="*/ 21431 w 19050"/>
                <a:gd name="connsiteY4" fmla="*/ 1071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431" y="10716"/>
                  </a:moveTo>
                  <a:cubicBezTo>
                    <a:pt x="21431" y="16634"/>
                    <a:pt x="16634" y="21431"/>
                    <a:pt x="10716" y="21431"/>
                  </a:cubicBezTo>
                  <a:cubicBezTo>
                    <a:pt x="4798" y="21431"/>
                    <a:pt x="0" y="16634"/>
                    <a:pt x="0" y="10716"/>
                  </a:cubicBezTo>
                  <a:cubicBezTo>
                    <a:pt x="0" y="4797"/>
                    <a:pt x="4798" y="0"/>
                    <a:pt x="10716" y="0"/>
                  </a:cubicBezTo>
                  <a:cubicBezTo>
                    <a:pt x="16634" y="0"/>
                    <a:pt x="21431" y="4797"/>
                    <a:pt x="21431" y="10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A4CD3CE1-0B8A-40B4-81AC-F44B65C16266}"/>
                </a:ext>
              </a:extLst>
            </p:cNvPr>
            <p:cNvSpPr/>
            <p:nvPr/>
          </p:nvSpPr>
          <p:spPr>
            <a:xfrm>
              <a:off x="4975736" y="3735172"/>
              <a:ext cx="28575" cy="28575"/>
            </a:xfrm>
            <a:custGeom>
              <a:avLst/>
              <a:gdLst>
                <a:gd name="connsiteX0" fmla="*/ 32537 w 28575"/>
                <a:gd name="connsiteY0" fmla="*/ 16269 h 28575"/>
                <a:gd name="connsiteX1" fmla="*/ 16269 w 28575"/>
                <a:gd name="connsiteY1" fmla="*/ 32537 h 28575"/>
                <a:gd name="connsiteX2" fmla="*/ 0 w 28575"/>
                <a:gd name="connsiteY2" fmla="*/ 16269 h 28575"/>
                <a:gd name="connsiteX3" fmla="*/ 16269 w 28575"/>
                <a:gd name="connsiteY3" fmla="*/ 0 h 28575"/>
                <a:gd name="connsiteX4" fmla="*/ 32537 w 28575"/>
                <a:gd name="connsiteY4" fmla="*/ 1626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2537" y="16269"/>
                  </a:moveTo>
                  <a:cubicBezTo>
                    <a:pt x="32537" y="25254"/>
                    <a:pt x="25254" y="32537"/>
                    <a:pt x="16269" y="32537"/>
                  </a:cubicBezTo>
                  <a:cubicBezTo>
                    <a:pt x="7284" y="32537"/>
                    <a:pt x="0" y="25254"/>
                    <a:pt x="0" y="16269"/>
                  </a:cubicBezTo>
                  <a:cubicBezTo>
                    <a:pt x="0" y="7284"/>
                    <a:pt x="7284" y="0"/>
                    <a:pt x="16269" y="0"/>
                  </a:cubicBezTo>
                  <a:cubicBezTo>
                    <a:pt x="25254" y="0"/>
                    <a:pt x="32537" y="7284"/>
                    <a:pt x="32537" y="16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7A424404-D4BD-4ABC-90C6-1C7A85DD6945}"/>
                </a:ext>
              </a:extLst>
            </p:cNvPr>
            <p:cNvSpPr/>
            <p:nvPr/>
          </p:nvSpPr>
          <p:spPr>
            <a:xfrm>
              <a:off x="4986547" y="3785454"/>
              <a:ext cx="38100" cy="38100"/>
            </a:xfrm>
            <a:custGeom>
              <a:avLst/>
              <a:gdLst>
                <a:gd name="connsiteX0" fmla="*/ 44139 w 38100"/>
                <a:gd name="connsiteY0" fmla="*/ 22069 h 38100"/>
                <a:gd name="connsiteX1" fmla="*/ 22069 w 38100"/>
                <a:gd name="connsiteY1" fmla="*/ 44139 h 38100"/>
                <a:gd name="connsiteX2" fmla="*/ 0 w 38100"/>
                <a:gd name="connsiteY2" fmla="*/ 22069 h 38100"/>
                <a:gd name="connsiteX3" fmla="*/ 22069 w 38100"/>
                <a:gd name="connsiteY3" fmla="*/ 0 h 38100"/>
                <a:gd name="connsiteX4" fmla="*/ 44139 w 38100"/>
                <a:gd name="connsiteY4" fmla="*/ 2206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4139" y="22069"/>
                  </a:moveTo>
                  <a:cubicBezTo>
                    <a:pt x="44139" y="34258"/>
                    <a:pt x="34258" y="44139"/>
                    <a:pt x="22069" y="44139"/>
                  </a:cubicBezTo>
                  <a:cubicBezTo>
                    <a:pt x="9881" y="44139"/>
                    <a:pt x="0" y="34258"/>
                    <a:pt x="0" y="22069"/>
                  </a:cubicBezTo>
                  <a:cubicBezTo>
                    <a:pt x="0" y="9881"/>
                    <a:pt x="9881" y="0"/>
                    <a:pt x="22069" y="0"/>
                  </a:cubicBezTo>
                  <a:cubicBezTo>
                    <a:pt x="34258" y="0"/>
                    <a:pt x="44139" y="9881"/>
                    <a:pt x="44139" y="22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FC49FF8C-15FD-438F-9872-C8882565270C}"/>
                </a:ext>
              </a:extLst>
            </p:cNvPr>
            <p:cNvSpPr/>
            <p:nvPr/>
          </p:nvSpPr>
          <p:spPr>
            <a:xfrm>
              <a:off x="5004521" y="3839042"/>
              <a:ext cx="38100" cy="38100"/>
            </a:xfrm>
            <a:custGeom>
              <a:avLst/>
              <a:gdLst>
                <a:gd name="connsiteX0" fmla="*/ 47244 w 38100"/>
                <a:gd name="connsiteY0" fmla="*/ 23622 h 38100"/>
                <a:gd name="connsiteX1" fmla="*/ 23622 w 38100"/>
                <a:gd name="connsiteY1" fmla="*/ 47244 h 38100"/>
                <a:gd name="connsiteX2" fmla="*/ 0 w 38100"/>
                <a:gd name="connsiteY2" fmla="*/ 23622 h 38100"/>
                <a:gd name="connsiteX3" fmla="*/ 23622 w 38100"/>
                <a:gd name="connsiteY3" fmla="*/ 0 h 38100"/>
                <a:gd name="connsiteX4" fmla="*/ 47244 w 38100"/>
                <a:gd name="connsiteY4" fmla="*/ 2362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7244" y="23622"/>
                  </a:moveTo>
                  <a:cubicBezTo>
                    <a:pt x="47244" y="36668"/>
                    <a:pt x="36668" y="47244"/>
                    <a:pt x="23622" y="47244"/>
                  </a:cubicBezTo>
                  <a:cubicBezTo>
                    <a:pt x="10576" y="47244"/>
                    <a:pt x="0" y="36668"/>
                    <a:pt x="0" y="23622"/>
                  </a:cubicBezTo>
                  <a:cubicBezTo>
                    <a:pt x="0" y="10576"/>
                    <a:pt x="10576" y="0"/>
                    <a:pt x="23622" y="0"/>
                  </a:cubicBezTo>
                  <a:cubicBezTo>
                    <a:pt x="36668" y="0"/>
                    <a:pt x="47244" y="10576"/>
                    <a:pt x="47244" y="236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1BAC546C-1557-4926-A0C6-C32DE197E174}"/>
                </a:ext>
              </a:extLst>
            </p:cNvPr>
            <p:cNvSpPr/>
            <p:nvPr/>
          </p:nvSpPr>
          <p:spPr>
            <a:xfrm>
              <a:off x="5024323" y="3890486"/>
              <a:ext cx="47625" cy="47625"/>
            </a:xfrm>
            <a:custGeom>
              <a:avLst/>
              <a:gdLst>
                <a:gd name="connsiteX0" fmla="*/ 52407 w 47625"/>
                <a:gd name="connsiteY0" fmla="*/ 26203 h 47625"/>
                <a:gd name="connsiteX1" fmla="*/ 26203 w 47625"/>
                <a:gd name="connsiteY1" fmla="*/ 52407 h 47625"/>
                <a:gd name="connsiteX2" fmla="*/ 0 w 47625"/>
                <a:gd name="connsiteY2" fmla="*/ 26203 h 47625"/>
                <a:gd name="connsiteX3" fmla="*/ 26203 w 47625"/>
                <a:gd name="connsiteY3" fmla="*/ 0 h 47625"/>
                <a:gd name="connsiteX4" fmla="*/ 52407 w 47625"/>
                <a:gd name="connsiteY4" fmla="*/ 2620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2407" y="26203"/>
                  </a:moveTo>
                  <a:cubicBezTo>
                    <a:pt x="52407" y="40675"/>
                    <a:pt x="40675" y="52407"/>
                    <a:pt x="26203" y="52407"/>
                  </a:cubicBezTo>
                  <a:cubicBezTo>
                    <a:pt x="11732" y="52407"/>
                    <a:pt x="0" y="40675"/>
                    <a:pt x="0" y="26203"/>
                  </a:cubicBezTo>
                  <a:cubicBezTo>
                    <a:pt x="0" y="11732"/>
                    <a:pt x="11732" y="0"/>
                    <a:pt x="26203" y="0"/>
                  </a:cubicBezTo>
                  <a:cubicBezTo>
                    <a:pt x="40675" y="0"/>
                    <a:pt x="52407" y="11732"/>
                    <a:pt x="52407" y="262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9485D7B0-9C30-44EB-9926-8FEE5846077A}"/>
                </a:ext>
              </a:extLst>
            </p:cNvPr>
            <p:cNvSpPr/>
            <p:nvPr/>
          </p:nvSpPr>
          <p:spPr>
            <a:xfrm>
              <a:off x="5054803" y="3948589"/>
              <a:ext cx="38100" cy="38100"/>
            </a:xfrm>
            <a:custGeom>
              <a:avLst/>
              <a:gdLst>
                <a:gd name="connsiteX0" fmla="*/ 41815 w 38100"/>
                <a:gd name="connsiteY0" fmla="*/ 20907 h 38100"/>
                <a:gd name="connsiteX1" fmla="*/ 20907 w 38100"/>
                <a:gd name="connsiteY1" fmla="*/ 41815 h 38100"/>
                <a:gd name="connsiteX2" fmla="*/ 0 w 38100"/>
                <a:gd name="connsiteY2" fmla="*/ 20907 h 38100"/>
                <a:gd name="connsiteX3" fmla="*/ 20907 w 38100"/>
                <a:gd name="connsiteY3" fmla="*/ 0 h 38100"/>
                <a:gd name="connsiteX4" fmla="*/ 41815 w 38100"/>
                <a:gd name="connsiteY4" fmla="*/ 209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1815" y="20907"/>
                  </a:moveTo>
                  <a:cubicBezTo>
                    <a:pt x="41815" y="32454"/>
                    <a:pt x="32454" y="41815"/>
                    <a:pt x="20907" y="41815"/>
                  </a:cubicBezTo>
                  <a:cubicBezTo>
                    <a:pt x="9361" y="41815"/>
                    <a:pt x="0" y="32454"/>
                    <a:pt x="0" y="20907"/>
                  </a:cubicBezTo>
                  <a:cubicBezTo>
                    <a:pt x="0" y="9361"/>
                    <a:pt x="9361" y="0"/>
                    <a:pt x="20907" y="0"/>
                  </a:cubicBezTo>
                  <a:cubicBezTo>
                    <a:pt x="32454" y="0"/>
                    <a:pt x="41815" y="9361"/>
                    <a:pt x="41815" y="209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756D74AB-583A-4F54-8FCF-DBCED46E409F}"/>
                </a:ext>
              </a:extLst>
            </p:cNvPr>
            <p:cNvSpPr/>
            <p:nvPr/>
          </p:nvSpPr>
          <p:spPr>
            <a:xfrm>
              <a:off x="5076768" y="3994061"/>
              <a:ext cx="47625" cy="47625"/>
            </a:xfrm>
            <a:custGeom>
              <a:avLst/>
              <a:gdLst>
                <a:gd name="connsiteX0" fmla="*/ 53702 w 47625"/>
                <a:gd name="connsiteY0" fmla="*/ 26851 h 47625"/>
                <a:gd name="connsiteX1" fmla="*/ 26851 w 47625"/>
                <a:gd name="connsiteY1" fmla="*/ 53702 h 47625"/>
                <a:gd name="connsiteX2" fmla="*/ 0 w 47625"/>
                <a:gd name="connsiteY2" fmla="*/ 26851 h 47625"/>
                <a:gd name="connsiteX3" fmla="*/ 26851 w 47625"/>
                <a:gd name="connsiteY3" fmla="*/ 0 h 47625"/>
                <a:gd name="connsiteX4" fmla="*/ 53702 w 47625"/>
                <a:gd name="connsiteY4" fmla="*/ 2685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3702" y="26851"/>
                  </a:moveTo>
                  <a:cubicBezTo>
                    <a:pt x="53702" y="41680"/>
                    <a:pt x="41680" y="53702"/>
                    <a:pt x="26851" y="53702"/>
                  </a:cubicBezTo>
                  <a:cubicBezTo>
                    <a:pt x="12022" y="53702"/>
                    <a:pt x="0" y="41680"/>
                    <a:pt x="0" y="26851"/>
                  </a:cubicBezTo>
                  <a:cubicBezTo>
                    <a:pt x="0" y="12022"/>
                    <a:pt x="12022" y="0"/>
                    <a:pt x="26851" y="0"/>
                  </a:cubicBezTo>
                  <a:cubicBezTo>
                    <a:pt x="41680" y="0"/>
                    <a:pt x="53702" y="12022"/>
                    <a:pt x="53702" y="268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D1AFB410-B7B0-4C3F-BA0F-87DB7FE1570F}"/>
                </a:ext>
              </a:extLst>
            </p:cNvPr>
            <p:cNvSpPr/>
            <p:nvPr/>
          </p:nvSpPr>
          <p:spPr>
            <a:xfrm>
              <a:off x="5106943" y="4043543"/>
              <a:ext cx="47625" cy="47625"/>
            </a:xfrm>
            <a:custGeom>
              <a:avLst/>
              <a:gdLst>
                <a:gd name="connsiteX0" fmla="*/ 54464 w 47625"/>
                <a:gd name="connsiteY0" fmla="*/ 27232 h 47625"/>
                <a:gd name="connsiteX1" fmla="*/ 27232 w 47625"/>
                <a:gd name="connsiteY1" fmla="*/ 54464 h 47625"/>
                <a:gd name="connsiteX2" fmla="*/ 0 w 47625"/>
                <a:gd name="connsiteY2" fmla="*/ 27232 h 47625"/>
                <a:gd name="connsiteX3" fmla="*/ 27232 w 47625"/>
                <a:gd name="connsiteY3" fmla="*/ 0 h 47625"/>
                <a:gd name="connsiteX4" fmla="*/ 54464 w 47625"/>
                <a:gd name="connsiteY4" fmla="*/ 2723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4464" y="27232"/>
                  </a:moveTo>
                  <a:cubicBezTo>
                    <a:pt x="54464" y="42272"/>
                    <a:pt x="42272" y="54464"/>
                    <a:pt x="27232" y="54464"/>
                  </a:cubicBezTo>
                  <a:cubicBezTo>
                    <a:pt x="12192" y="54464"/>
                    <a:pt x="0" y="42272"/>
                    <a:pt x="0" y="27232"/>
                  </a:cubicBezTo>
                  <a:cubicBezTo>
                    <a:pt x="0" y="12192"/>
                    <a:pt x="12192" y="0"/>
                    <a:pt x="27232" y="0"/>
                  </a:cubicBezTo>
                  <a:cubicBezTo>
                    <a:pt x="42272" y="0"/>
                    <a:pt x="54464" y="12192"/>
                    <a:pt x="54464" y="272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55A12E34-BFD2-40C0-B1CB-7AFA9E408D9E}"/>
                </a:ext>
              </a:extLst>
            </p:cNvPr>
            <p:cNvSpPr/>
            <p:nvPr/>
          </p:nvSpPr>
          <p:spPr>
            <a:xfrm>
              <a:off x="5151311" y="4102970"/>
              <a:ext cx="28575" cy="28575"/>
            </a:xfrm>
            <a:custGeom>
              <a:avLst/>
              <a:gdLst>
                <a:gd name="connsiteX0" fmla="*/ 32004 w 28575"/>
                <a:gd name="connsiteY0" fmla="*/ 16002 h 28575"/>
                <a:gd name="connsiteX1" fmla="*/ 16002 w 28575"/>
                <a:gd name="connsiteY1" fmla="*/ 32004 h 28575"/>
                <a:gd name="connsiteX2" fmla="*/ 0 w 28575"/>
                <a:gd name="connsiteY2" fmla="*/ 16002 h 28575"/>
                <a:gd name="connsiteX3" fmla="*/ 16002 w 28575"/>
                <a:gd name="connsiteY3" fmla="*/ 0 h 28575"/>
                <a:gd name="connsiteX4" fmla="*/ 32004 w 28575"/>
                <a:gd name="connsiteY4" fmla="*/ 1600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2004" y="16002"/>
                  </a:moveTo>
                  <a:cubicBezTo>
                    <a:pt x="32004" y="24840"/>
                    <a:pt x="24840" y="32004"/>
                    <a:pt x="16002" y="32004"/>
                  </a:cubicBezTo>
                  <a:cubicBezTo>
                    <a:pt x="7164" y="32004"/>
                    <a:pt x="0" y="24840"/>
                    <a:pt x="0" y="16002"/>
                  </a:cubicBezTo>
                  <a:cubicBezTo>
                    <a:pt x="0" y="7164"/>
                    <a:pt x="7164" y="0"/>
                    <a:pt x="16002" y="0"/>
                  </a:cubicBezTo>
                  <a:cubicBezTo>
                    <a:pt x="24840" y="0"/>
                    <a:pt x="32004" y="7164"/>
                    <a:pt x="32004" y="160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BE537427-3BF2-4D0F-B6FA-9F4D58944CEF}"/>
                </a:ext>
              </a:extLst>
            </p:cNvPr>
            <p:cNvSpPr/>
            <p:nvPr/>
          </p:nvSpPr>
          <p:spPr>
            <a:xfrm>
              <a:off x="5182781" y="4145251"/>
              <a:ext cx="38100" cy="38100"/>
            </a:xfrm>
            <a:custGeom>
              <a:avLst/>
              <a:gdLst>
                <a:gd name="connsiteX0" fmla="*/ 40272 w 38100"/>
                <a:gd name="connsiteY0" fmla="*/ 20136 h 38100"/>
                <a:gd name="connsiteX1" fmla="*/ 20136 w 38100"/>
                <a:gd name="connsiteY1" fmla="*/ 40272 h 38100"/>
                <a:gd name="connsiteX2" fmla="*/ 0 w 38100"/>
                <a:gd name="connsiteY2" fmla="*/ 20136 h 38100"/>
                <a:gd name="connsiteX3" fmla="*/ 20136 w 38100"/>
                <a:gd name="connsiteY3" fmla="*/ 0 h 38100"/>
                <a:gd name="connsiteX4" fmla="*/ 40272 w 38100"/>
                <a:gd name="connsiteY4" fmla="*/ 201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272" y="20136"/>
                  </a:moveTo>
                  <a:cubicBezTo>
                    <a:pt x="40272" y="31257"/>
                    <a:pt x="31257" y="40272"/>
                    <a:pt x="20136" y="40272"/>
                  </a:cubicBezTo>
                  <a:cubicBezTo>
                    <a:pt x="9015" y="40272"/>
                    <a:pt x="0" y="31257"/>
                    <a:pt x="0" y="20136"/>
                  </a:cubicBezTo>
                  <a:cubicBezTo>
                    <a:pt x="0" y="9015"/>
                    <a:pt x="9015" y="0"/>
                    <a:pt x="20136" y="0"/>
                  </a:cubicBezTo>
                  <a:cubicBezTo>
                    <a:pt x="31257" y="0"/>
                    <a:pt x="40272" y="9015"/>
                    <a:pt x="40272" y="2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EBEE86C7-B131-44BB-A214-D9A875DEE75F}"/>
                </a:ext>
              </a:extLst>
            </p:cNvPr>
            <p:cNvSpPr/>
            <p:nvPr/>
          </p:nvSpPr>
          <p:spPr>
            <a:xfrm>
              <a:off x="5219729" y="4188685"/>
              <a:ext cx="38100" cy="38100"/>
            </a:xfrm>
            <a:custGeom>
              <a:avLst/>
              <a:gdLst>
                <a:gd name="connsiteX0" fmla="*/ 42348 w 38100"/>
                <a:gd name="connsiteY0" fmla="*/ 21174 h 38100"/>
                <a:gd name="connsiteX1" fmla="*/ 21174 w 38100"/>
                <a:gd name="connsiteY1" fmla="*/ 42348 h 38100"/>
                <a:gd name="connsiteX2" fmla="*/ 0 w 38100"/>
                <a:gd name="connsiteY2" fmla="*/ 21174 h 38100"/>
                <a:gd name="connsiteX3" fmla="*/ 21174 w 38100"/>
                <a:gd name="connsiteY3" fmla="*/ 0 h 38100"/>
                <a:gd name="connsiteX4" fmla="*/ 42348 w 38100"/>
                <a:gd name="connsiteY4" fmla="*/ 2117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2348" y="21174"/>
                  </a:moveTo>
                  <a:cubicBezTo>
                    <a:pt x="42348" y="32868"/>
                    <a:pt x="32868" y="42348"/>
                    <a:pt x="21174" y="42348"/>
                  </a:cubicBezTo>
                  <a:cubicBezTo>
                    <a:pt x="9480" y="42348"/>
                    <a:pt x="0" y="32868"/>
                    <a:pt x="0" y="21174"/>
                  </a:cubicBezTo>
                  <a:cubicBezTo>
                    <a:pt x="0" y="9480"/>
                    <a:pt x="9480" y="0"/>
                    <a:pt x="21174" y="0"/>
                  </a:cubicBezTo>
                  <a:cubicBezTo>
                    <a:pt x="32868" y="0"/>
                    <a:pt x="42348" y="9480"/>
                    <a:pt x="42348" y="211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85FF17A1-5942-4981-9328-38242CACAC1F}"/>
                </a:ext>
              </a:extLst>
            </p:cNvPr>
            <p:cNvSpPr/>
            <p:nvPr/>
          </p:nvSpPr>
          <p:spPr>
            <a:xfrm>
              <a:off x="5261286" y="4232424"/>
              <a:ext cx="38100" cy="38100"/>
            </a:xfrm>
            <a:custGeom>
              <a:avLst/>
              <a:gdLst>
                <a:gd name="connsiteX0" fmla="*/ 39757 w 38100"/>
                <a:gd name="connsiteY0" fmla="*/ 19879 h 38100"/>
                <a:gd name="connsiteX1" fmla="*/ 19879 w 38100"/>
                <a:gd name="connsiteY1" fmla="*/ 39757 h 38100"/>
                <a:gd name="connsiteX2" fmla="*/ 0 w 38100"/>
                <a:gd name="connsiteY2" fmla="*/ 19879 h 38100"/>
                <a:gd name="connsiteX3" fmla="*/ 19879 w 38100"/>
                <a:gd name="connsiteY3" fmla="*/ 0 h 38100"/>
                <a:gd name="connsiteX4" fmla="*/ 39757 w 38100"/>
                <a:gd name="connsiteY4" fmla="*/ 1987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757" y="19879"/>
                  </a:moveTo>
                  <a:cubicBezTo>
                    <a:pt x="39757" y="30857"/>
                    <a:pt x="30857" y="39757"/>
                    <a:pt x="19879" y="39757"/>
                  </a:cubicBezTo>
                  <a:cubicBezTo>
                    <a:pt x="8900" y="39757"/>
                    <a:pt x="0" y="30857"/>
                    <a:pt x="0" y="19879"/>
                  </a:cubicBezTo>
                  <a:cubicBezTo>
                    <a:pt x="0" y="8900"/>
                    <a:pt x="8900" y="0"/>
                    <a:pt x="19879" y="0"/>
                  </a:cubicBezTo>
                  <a:cubicBezTo>
                    <a:pt x="30857" y="0"/>
                    <a:pt x="39757" y="8900"/>
                    <a:pt x="39757" y="198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D170E698-4E9E-4874-8715-F5058B801C21}"/>
                </a:ext>
              </a:extLst>
            </p:cNvPr>
            <p:cNvSpPr/>
            <p:nvPr/>
          </p:nvSpPr>
          <p:spPr>
            <a:xfrm>
              <a:off x="5306682" y="4275639"/>
              <a:ext cx="28575" cy="28575"/>
            </a:xfrm>
            <a:custGeom>
              <a:avLst/>
              <a:gdLst>
                <a:gd name="connsiteX0" fmla="*/ 33833 w 28575"/>
                <a:gd name="connsiteY0" fmla="*/ 16916 h 28575"/>
                <a:gd name="connsiteX1" fmla="*/ 16916 w 28575"/>
                <a:gd name="connsiteY1" fmla="*/ 33833 h 28575"/>
                <a:gd name="connsiteX2" fmla="*/ 0 w 28575"/>
                <a:gd name="connsiteY2" fmla="*/ 16916 h 28575"/>
                <a:gd name="connsiteX3" fmla="*/ 16916 w 28575"/>
                <a:gd name="connsiteY3" fmla="*/ 0 h 28575"/>
                <a:gd name="connsiteX4" fmla="*/ 33833 w 28575"/>
                <a:gd name="connsiteY4" fmla="*/ 1691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833" y="16916"/>
                  </a:moveTo>
                  <a:cubicBezTo>
                    <a:pt x="33833" y="26259"/>
                    <a:pt x="26259" y="33833"/>
                    <a:pt x="16916" y="33833"/>
                  </a:cubicBezTo>
                  <a:cubicBezTo>
                    <a:pt x="7574" y="33833"/>
                    <a:pt x="0" y="26259"/>
                    <a:pt x="0" y="16916"/>
                  </a:cubicBezTo>
                  <a:cubicBezTo>
                    <a:pt x="0" y="7574"/>
                    <a:pt x="7574" y="0"/>
                    <a:pt x="16916" y="0"/>
                  </a:cubicBezTo>
                  <a:cubicBezTo>
                    <a:pt x="26259" y="0"/>
                    <a:pt x="33833" y="7574"/>
                    <a:pt x="33833" y="169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3B507255-4AF5-4A7F-AB4A-AE2ABAB02E6B}"/>
                </a:ext>
              </a:extLst>
            </p:cNvPr>
            <p:cNvSpPr/>
            <p:nvPr/>
          </p:nvSpPr>
          <p:spPr>
            <a:xfrm>
              <a:off x="5351936" y="4314406"/>
              <a:ext cx="28575" cy="28575"/>
            </a:xfrm>
            <a:custGeom>
              <a:avLst/>
              <a:gdLst>
                <a:gd name="connsiteX0" fmla="*/ 32271 w 28575"/>
                <a:gd name="connsiteY0" fmla="*/ 16135 h 28575"/>
                <a:gd name="connsiteX1" fmla="*/ 16135 w 28575"/>
                <a:gd name="connsiteY1" fmla="*/ 32271 h 28575"/>
                <a:gd name="connsiteX2" fmla="*/ 0 w 28575"/>
                <a:gd name="connsiteY2" fmla="*/ 16135 h 28575"/>
                <a:gd name="connsiteX3" fmla="*/ 16135 w 28575"/>
                <a:gd name="connsiteY3" fmla="*/ 0 h 28575"/>
                <a:gd name="connsiteX4" fmla="*/ 32271 w 28575"/>
                <a:gd name="connsiteY4" fmla="*/ 1613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2271" y="16135"/>
                  </a:moveTo>
                  <a:cubicBezTo>
                    <a:pt x="32271" y="25047"/>
                    <a:pt x="25047" y="32271"/>
                    <a:pt x="16135" y="32271"/>
                  </a:cubicBezTo>
                  <a:cubicBezTo>
                    <a:pt x="7224" y="32271"/>
                    <a:pt x="0" y="25047"/>
                    <a:pt x="0" y="16135"/>
                  </a:cubicBezTo>
                  <a:cubicBezTo>
                    <a:pt x="0" y="7224"/>
                    <a:pt x="7224" y="0"/>
                    <a:pt x="16135" y="0"/>
                  </a:cubicBezTo>
                  <a:cubicBezTo>
                    <a:pt x="25047" y="0"/>
                    <a:pt x="32271" y="7224"/>
                    <a:pt x="32271" y="16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31AF6F60-CA44-47EC-A707-849502A37FFD}"/>
                </a:ext>
              </a:extLst>
            </p:cNvPr>
            <p:cNvSpPr/>
            <p:nvPr/>
          </p:nvSpPr>
          <p:spPr>
            <a:xfrm>
              <a:off x="5398341" y="4350020"/>
              <a:ext cx="28575" cy="28575"/>
            </a:xfrm>
            <a:custGeom>
              <a:avLst/>
              <a:gdLst>
                <a:gd name="connsiteX0" fmla="*/ 32271 w 28575"/>
                <a:gd name="connsiteY0" fmla="*/ 16135 h 28575"/>
                <a:gd name="connsiteX1" fmla="*/ 16135 w 28575"/>
                <a:gd name="connsiteY1" fmla="*/ 32271 h 28575"/>
                <a:gd name="connsiteX2" fmla="*/ 0 w 28575"/>
                <a:gd name="connsiteY2" fmla="*/ 16135 h 28575"/>
                <a:gd name="connsiteX3" fmla="*/ 16135 w 28575"/>
                <a:gd name="connsiteY3" fmla="*/ 0 h 28575"/>
                <a:gd name="connsiteX4" fmla="*/ 32271 w 28575"/>
                <a:gd name="connsiteY4" fmla="*/ 1613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2271" y="16135"/>
                  </a:moveTo>
                  <a:cubicBezTo>
                    <a:pt x="32271" y="25047"/>
                    <a:pt x="25047" y="32271"/>
                    <a:pt x="16135" y="32271"/>
                  </a:cubicBezTo>
                  <a:cubicBezTo>
                    <a:pt x="7224" y="32271"/>
                    <a:pt x="0" y="25047"/>
                    <a:pt x="0" y="16135"/>
                  </a:cubicBezTo>
                  <a:cubicBezTo>
                    <a:pt x="0" y="7224"/>
                    <a:pt x="7224" y="0"/>
                    <a:pt x="16135" y="0"/>
                  </a:cubicBezTo>
                  <a:cubicBezTo>
                    <a:pt x="25047" y="0"/>
                    <a:pt x="32271" y="7224"/>
                    <a:pt x="32271" y="16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C47CD83E-4319-40F9-A283-3C6B96C861C6}"/>
                </a:ext>
              </a:extLst>
            </p:cNvPr>
            <p:cNvSpPr/>
            <p:nvPr/>
          </p:nvSpPr>
          <p:spPr>
            <a:xfrm>
              <a:off x="5445776" y="4382376"/>
              <a:ext cx="28575" cy="28575"/>
            </a:xfrm>
            <a:custGeom>
              <a:avLst/>
              <a:gdLst>
                <a:gd name="connsiteX0" fmla="*/ 33814 w 28575"/>
                <a:gd name="connsiteY0" fmla="*/ 16907 h 28575"/>
                <a:gd name="connsiteX1" fmla="*/ 16907 w 28575"/>
                <a:gd name="connsiteY1" fmla="*/ 33814 h 28575"/>
                <a:gd name="connsiteX2" fmla="*/ 0 w 28575"/>
                <a:gd name="connsiteY2" fmla="*/ 16907 h 28575"/>
                <a:gd name="connsiteX3" fmla="*/ 16907 w 28575"/>
                <a:gd name="connsiteY3" fmla="*/ 0 h 28575"/>
                <a:gd name="connsiteX4" fmla="*/ 33814 w 28575"/>
                <a:gd name="connsiteY4" fmla="*/ 169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814" y="16907"/>
                  </a:moveTo>
                  <a:cubicBezTo>
                    <a:pt x="33814" y="26244"/>
                    <a:pt x="26244" y="33814"/>
                    <a:pt x="16907" y="33814"/>
                  </a:cubicBezTo>
                  <a:cubicBezTo>
                    <a:pt x="7569" y="33814"/>
                    <a:pt x="0" y="26244"/>
                    <a:pt x="0" y="16907"/>
                  </a:cubicBezTo>
                  <a:cubicBezTo>
                    <a:pt x="0" y="7570"/>
                    <a:pt x="7569" y="0"/>
                    <a:pt x="16907" y="0"/>
                  </a:cubicBezTo>
                  <a:cubicBezTo>
                    <a:pt x="26244" y="0"/>
                    <a:pt x="33814" y="7570"/>
                    <a:pt x="33814" y="169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CFBC33E2-F849-45A4-8DA9-711297B7632F}"/>
                </a:ext>
              </a:extLst>
            </p:cNvPr>
            <p:cNvSpPr/>
            <p:nvPr/>
          </p:nvSpPr>
          <p:spPr>
            <a:xfrm>
              <a:off x="5497582" y="4414876"/>
              <a:ext cx="28575" cy="28575"/>
            </a:xfrm>
            <a:custGeom>
              <a:avLst/>
              <a:gdLst>
                <a:gd name="connsiteX0" fmla="*/ 29947 w 28575"/>
                <a:gd name="connsiteY0" fmla="*/ 14973 h 28575"/>
                <a:gd name="connsiteX1" fmla="*/ 14973 w 28575"/>
                <a:gd name="connsiteY1" fmla="*/ 29947 h 28575"/>
                <a:gd name="connsiteX2" fmla="*/ 0 w 28575"/>
                <a:gd name="connsiteY2" fmla="*/ 14973 h 28575"/>
                <a:gd name="connsiteX3" fmla="*/ 14973 w 28575"/>
                <a:gd name="connsiteY3" fmla="*/ 0 h 28575"/>
                <a:gd name="connsiteX4" fmla="*/ 29947 w 28575"/>
                <a:gd name="connsiteY4" fmla="*/ 1497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947" y="14973"/>
                  </a:moveTo>
                  <a:cubicBezTo>
                    <a:pt x="29947" y="23243"/>
                    <a:pt x="23243" y="29947"/>
                    <a:pt x="14973" y="29947"/>
                  </a:cubicBezTo>
                  <a:cubicBezTo>
                    <a:pt x="6704" y="29947"/>
                    <a:pt x="0" y="23243"/>
                    <a:pt x="0" y="14973"/>
                  </a:cubicBezTo>
                  <a:cubicBezTo>
                    <a:pt x="0" y="6704"/>
                    <a:pt x="6704" y="0"/>
                    <a:pt x="14973" y="0"/>
                  </a:cubicBezTo>
                  <a:cubicBezTo>
                    <a:pt x="23243" y="0"/>
                    <a:pt x="29947" y="6704"/>
                    <a:pt x="29947" y="149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EB5E711E-4764-4DD9-BE94-F95F4F77E0DA}"/>
                </a:ext>
              </a:extLst>
            </p:cNvPr>
            <p:cNvSpPr/>
            <p:nvPr/>
          </p:nvSpPr>
          <p:spPr>
            <a:xfrm>
              <a:off x="5549246" y="4443041"/>
              <a:ext cx="28575" cy="28575"/>
            </a:xfrm>
            <a:custGeom>
              <a:avLst/>
              <a:gdLst>
                <a:gd name="connsiteX0" fmla="*/ 29432 w 28575"/>
                <a:gd name="connsiteY0" fmla="*/ 14716 h 28575"/>
                <a:gd name="connsiteX1" fmla="*/ 14716 w 28575"/>
                <a:gd name="connsiteY1" fmla="*/ 29432 h 28575"/>
                <a:gd name="connsiteX2" fmla="*/ 0 w 28575"/>
                <a:gd name="connsiteY2" fmla="*/ 14716 h 28575"/>
                <a:gd name="connsiteX3" fmla="*/ 14716 w 28575"/>
                <a:gd name="connsiteY3" fmla="*/ 0 h 28575"/>
                <a:gd name="connsiteX4" fmla="*/ 29432 w 28575"/>
                <a:gd name="connsiteY4" fmla="*/ 1471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4716"/>
                  </a:moveTo>
                  <a:cubicBezTo>
                    <a:pt x="29432" y="22844"/>
                    <a:pt x="22844" y="29432"/>
                    <a:pt x="14716" y="29432"/>
                  </a:cubicBezTo>
                  <a:cubicBezTo>
                    <a:pt x="6589" y="29432"/>
                    <a:pt x="0" y="22844"/>
                    <a:pt x="0" y="14716"/>
                  </a:cubicBezTo>
                  <a:cubicBezTo>
                    <a:pt x="0" y="6589"/>
                    <a:pt x="6589" y="0"/>
                    <a:pt x="14716" y="0"/>
                  </a:cubicBezTo>
                  <a:cubicBezTo>
                    <a:pt x="22844" y="0"/>
                    <a:pt x="29432" y="6589"/>
                    <a:pt x="29432" y="14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5F8F6634-C8CE-4B93-A6AE-D06FA2FEBCBB}"/>
                </a:ext>
              </a:extLst>
            </p:cNvPr>
            <p:cNvSpPr/>
            <p:nvPr/>
          </p:nvSpPr>
          <p:spPr>
            <a:xfrm>
              <a:off x="5602557" y="4468739"/>
              <a:ext cx="19050" cy="19050"/>
            </a:xfrm>
            <a:custGeom>
              <a:avLst/>
              <a:gdLst>
                <a:gd name="connsiteX0" fmla="*/ 28404 w 19050"/>
                <a:gd name="connsiteY0" fmla="*/ 14202 h 19050"/>
                <a:gd name="connsiteX1" fmla="*/ 14202 w 19050"/>
                <a:gd name="connsiteY1" fmla="*/ 28403 h 19050"/>
                <a:gd name="connsiteX2" fmla="*/ 0 w 19050"/>
                <a:gd name="connsiteY2" fmla="*/ 14202 h 19050"/>
                <a:gd name="connsiteX3" fmla="*/ 14202 w 19050"/>
                <a:gd name="connsiteY3" fmla="*/ 0 h 19050"/>
                <a:gd name="connsiteX4" fmla="*/ 28404 w 19050"/>
                <a:gd name="connsiteY4" fmla="*/ 1420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8404" y="14202"/>
                  </a:moveTo>
                  <a:cubicBezTo>
                    <a:pt x="28404" y="22045"/>
                    <a:pt x="22045" y="28403"/>
                    <a:pt x="14202" y="28403"/>
                  </a:cubicBezTo>
                  <a:cubicBezTo>
                    <a:pt x="6358" y="28403"/>
                    <a:pt x="0" y="22045"/>
                    <a:pt x="0" y="14202"/>
                  </a:cubicBezTo>
                  <a:cubicBezTo>
                    <a:pt x="0" y="6358"/>
                    <a:pt x="6358" y="0"/>
                    <a:pt x="14202" y="0"/>
                  </a:cubicBezTo>
                  <a:cubicBezTo>
                    <a:pt x="22045" y="0"/>
                    <a:pt x="28404" y="6358"/>
                    <a:pt x="28404" y="142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6B95CDB4-E569-4295-8C72-6F5C83704815}"/>
                </a:ext>
              </a:extLst>
            </p:cNvPr>
            <p:cNvSpPr/>
            <p:nvPr/>
          </p:nvSpPr>
          <p:spPr>
            <a:xfrm>
              <a:off x="5656983" y="4491514"/>
              <a:ext cx="19050" cy="19050"/>
            </a:xfrm>
            <a:custGeom>
              <a:avLst/>
              <a:gdLst>
                <a:gd name="connsiteX0" fmla="*/ 27622 w 19050"/>
                <a:gd name="connsiteY0" fmla="*/ 13811 h 19050"/>
                <a:gd name="connsiteX1" fmla="*/ 13811 w 19050"/>
                <a:gd name="connsiteY1" fmla="*/ 27623 h 19050"/>
                <a:gd name="connsiteX2" fmla="*/ 0 w 19050"/>
                <a:gd name="connsiteY2" fmla="*/ 13811 h 19050"/>
                <a:gd name="connsiteX3" fmla="*/ 13811 w 19050"/>
                <a:gd name="connsiteY3" fmla="*/ 0 h 19050"/>
                <a:gd name="connsiteX4" fmla="*/ 27622 w 19050"/>
                <a:gd name="connsiteY4" fmla="*/ 138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622" y="13811"/>
                  </a:moveTo>
                  <a:cubicBezTo>
                    <a:pt x="27622" y="21439"/>
                    <a:pt x="21439" y="27623"/>
                    <a:pt x="13811" y="27623"/>
                  </a:cubicBezTo>
                  <a:cubicBezTo>
                    <a:pt x="6184" y="27623"/>
                    <a:pt x="0" y="21439"/>
                    <a:pt x="0" y="13811"/>
                  </a:cubicBezTo>
                  <a:cubicBezTo>
                    <a:pt x="0" y="6184"/>
                    <a:pt x="6184" y="0"/>
                    <a:pt x="13811" y="0"/>
                  </a:cubicBezTo>
                  <a:cubicBezTo>
                    <a:pt x="21439" y="0"/>
                    <a:pt x="27622" y="6184"/>
                    <a:pt x="27622" y="138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FE89DC82-8955-4EC9-9F79-60A68EDFD11C}"/>
                </a:ext>
              </a:extLst>
            </p:cNvPr>
            <p:cNvSpPr/>
            <p:nvPr/>
          </p:nvSpPr>
          <p:spPr>
            <a:xfrm>
              <a:off x="5712381" y="4511307"/>
              <a:ext cx="19050" cy="19050"/>
            </a:xfrm>
            <a:custGeom>
              <a:avLst/>
              <a:gdLst>
                <a:gd name="connsiteX0" fmla="*/ 27108 w 19050"/>
                <a:gd name="connsiteY0" fmla="*/ 13554 h 19050"/>
                <a:gd name="connsiteX1" fmla="*/ 13554 w 19050"/>
                <a:gd name="connsiteY1" fmla="*/ 27108 h 19050"/>
                <a:gd name="connsiteX2" fmla="*/ 0 w 19050"/>
                <a:gd name="connsiteY2" fmla="*/ 13554 h 19050"/>
                <a:gd name="connsiteX3" fmla="*/ 13554 w 19050"/>
                <a:gd name="connsiteY3" fmla="*/ 0 h 19050"/>
                <a:gd name="connsiteX4" fmla="*/ 27108 w 19050"/>
                <a:gd name="connsiteY4" fmla="*/ 135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108" y="13554"/>
                  </a:moveTo>
                  <a:cubicBezTo>
                    <a:pt x="27108" y="21040"/>
                    <a:pt x="21040" y="27108"/>
                    <a:pt x="13554" y="27108"/>
                  </a:cubicBezTo>
                  <a:cubicBezTo>
                    <a:pt x="6068" y="27108"/>
                    <a:pt x="0" y="21040"/>
                    <a:pt x="0" y="13554"/>
                  </a:cubicBezTo>
                  <a:cubicBezTo>
                    <a:pt x="0" y="6068"/>
                    <a:pt x="6068" y="0"/>
                    <a:pt x="13554" y="0"/>
                  </a:cubicBezTo>
                  <a:cubicBezTo>
                    <a:pt x="21040" y="0"/>
                    <a:pt x="27108" y="6068"/>
                    <a:pt x="27108" y="1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C7194E34-838C-4471-A890-7A0315AB63BC}"/>
                </a:ext>
              </a:extLst>
            </p:cNvPr>
            <p:cNvSpPr/>
            <p:nvPr/>
          </p:nvSpPr>
          <p:spPr>
            <a:xfrm>
              <a:off x="5769112" y="4528566"/>
              <a:ext cx="19050" cy="19050"/>
            </a:xfrm>
            <a:custGeom>
              <a:avLst/>
              <a:gdLst>
                <a:gd name="connsiteX0" fmla="*/ 25813 w 19050"/>
                <a:gd name="connsiteY0" fmla="*/ 12907 h 19050"/>
                <a:gd name="connsiteX1" fmla="*/ 12906 w 19050"/>
                <a:gd name="connsiteY1" fmla="*/ 25813 h 19050"/>
                <a:gd name="connsiteX2" fmla="*/ 0 w 19050"/>
                <a:gd name="connsiteY2" fmla="*/ 12907 h 19050"/>
                <a:gd name="connsiteX3" fmla="*/ 12906 w 19050"/>
                <a:gd name="connsiteY3" fmla="*/ 0 h 19050"/>
                <a:gd name="connsiteX4" fmla="*/ 25813 w 19050"/>
                <a:gd name="connsiteY4" fmla="*/ 1290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813" y="12907"/>
                  </a:moveTo>
                  <a:cubicBezTo>
                    <a:pt x="25813" y="20035"/>
                    <a:pt x="20034" y="25813"/>
                    <a:pt x="12906" y="25813"/>
                  </a:cubicBezTo>
                  <a:cubicBezTo>
                    <a:pt x="5778" y="25813"/>
                    <a:pt x="0" y="20035"/>
                    <a:pt x="0" y="12907"/>
                  </a:cubicBezTo>
                  <a:cubicBezTo>
                    <a:pt x="0" y="5778"/>
                    <a:pt x="5778" y="0"/>
                    <a:pt x="12906" y="0"/>
                  </a:cubicBezTo>
                  <a:cubicBezTo>
                    <a:pt x="20034" y="0"/>
                    <a:pt x="25813" y="5778"/>
                    <a:pt x="25813" y="129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CBB4D006-3987-460C-930A-D4FB483F9109}"/>
                </a:ext>
              </a:extLst>
            </p:cNvPr>
            <p:cNvSpPr/>
            <p:nvPr/>
          </p:nvSpPr>
          <p:spPr>
            <a:xfrm>
              <a:off x="5826500" y="4542739"/>
              <a:ext cx="19050" cy="19050"/>
            </a:xfrm>
            <a:custGeom>
              <a:avLst/>
              <a:gdLst>
                <a:gd name="connsiteX0" fmla="*/ 24784 w 19050"/>
                <a:gd name="connsiteY0" fmla="*/ 12392 h 19050"/>
                <a:gd name="connsiteX1" fmla="*/ 12392 w 19050"/>
                <a:gd name="connsiteY1" fmla="*/ 24784 h 19050"/>
                <a:gd name="connsiteX2" fmla="*/ 0 w 19050"/>
                <a:gd name="connsiteY2" fmla="*/ 12392 h 19050"/>
                <a:gd name="connsiteX3" fmla="*/ 12392 w 19050"/>
                <a:gd name="connsiteY3" fmla="*/ 0 h 19050"/>
                <a:gd name="connsiteX4" fmla="*/ 24784 w 19050"/>
                <a:gd name="connsiteY4" fmla="*/ 123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784" y="12392"/>
                  </a:moveTo>
                  <a:cubicBezTo>
                    <a:pt x="24784" y="19236"/>
                    <a:pt x="19236" y="24784"/>
                    <a:pt x="12392" y="24784"/>
                  </a:cubicBezTo>
                  <a:cubicBezTo>
                    <a:pt x="5548" y="24784"/>
                    <a:pt x="0" y="19236"/>
                    <a:pt x="0" y="12392"/>
                  </a:cubicBezTo>
                  <a:cubicBezTo>
                    <a:pt x="0" y="5548"/>
                    <a:pt x="5548" y="0"/>
                    <a:pt x="12392" y="0"/>
                  </a:cubicBezTo>
                  <a:cubicBezTo>
                    <a:pt x="19236" y="0"/>
                    <a:pt x="24784" y="5548"/>
                    <a:pt x="24784" y="12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1C0AF42E-29E2-47A6-8C40-404937B31BCA}"/>
                </a:ext>
              </a:extLst>
            </p:cNvPr>
            <p:cNvSpPr/>
            <p:nvPr/>
          </p:nvSpPr>
          <p:spPr>
            <a:xfrm>
              <a:off x="5884135" y="4553522"/>
              <a:ext cx="19050" cy="19050"/>
            </a:xfrm>
            <a:custGeom>
              <a:avLst/>
              <a:gdLst>
                <a:gd name="connsiteX0" fmla="*/ 24536 w 19050"/>
                <a:gd name="connsiteY0" fmla="*/ 12268 h 19050"/>
                <a:gd name="connsiteX1" fmla="*/ 12268 w 19050"/>
                <a:gd name="connsiteY1" fmla="*/ 24536 h 19050"/>
                <a:gd name="connsiteX2" fmla="*/ 0 w 19050"/>
                <a:gd name="connsiteY2" fmla="*/ 12268 h 19050"/>
                <a:gd name="connsiteX3" fmla="*/ 12268 w 19050"/>
                <a:gd name="connsiteY3" fmla="*/ 0 h 19050"/>
                <a:gd name="connsiteX4" fmla="*/ 24536 w 19050"/>
                <a:gd name="connsiteY4" fmla="*/ 1226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536" y="12268"/>
                  </a:moveTo>
                  <a:cubicBezTo>
                    <a:pt x="24536" y="19044"/>
                    <a:pt x="19044" y="24536"/>
                    <a:pt x="12268" y="24536"/>
                  </a:cubicBezTo>
                  <a:cubicBezTo>
                    <a:pt x="5493" y="24536"/>
                    <a:pt x="0" y="19044"/>
                    <a:pt x="0" y="12268"/>
                  </a:cubicBezTo>
                  <a:cubicBezTo>
                    <a:pt x="0" y="5493"/>
                    <a:pt x="5493" y="0"/>
                    <a:pt x="12268" y="0"/>
                  </a:cubicBezTo>
                  <a:cubicBezTo>
                    <a:pt x="19044" y="0"/>
                    <a:pt x="24536" y="5493"/>
                    <a:pt x="24536" y="122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7C3EAD4C-7F15-424E-99DA-EB69BE0D5C71}"/>
                </a:ext>
              </a:extLst>
            </p:cNvPr>
            <p:cNvSpPr/>
            <p:nvPr/>
          </p:nvSpPr>
          <p:spPr>
            <a:xfrm>
              <a:off x="5942400" y="4561427"/>
              <a:ext cx="19050" cy="19050"/>
            </a:xfrm>
            <a:custGeom>
              <a:avLst/>
              <a:gdLst>
                <a:gd name="connsiteX0" fmla="*/ 24003 w 19050"/>
                <a:gd name="connsiteY0" fmla="*/ 12001 h 19050"/>
                <a:gd name="connsiteX1" fmla="*/ 12002 w 19050"/>
                <a:gd name="connsiteY1" fmla="*/ 24003 h 19050"/>
                <a:gd name="connsiteX2" fmla="*/ 0 w 19050"/>
                <a:gd name="connsiteY2" fmla="*/ 12001 h 19050"/>
                <a:gd name="connsiteX3" fmla="*/ 12002 w 19050"/>
                <a:gd name="connsiteY3" fmla="*/ 0 h 19050"/>
                <a:gd name="connsiteX4" fmla="*/ 24003 w 19050"/>
                <a:gd name="connsiteY4" fmla="*/ 120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003" y="12001"/>
                  </a:moveTo>
                  <a:cubicBezTo>
                    <a:pt x="24003" y="18630"/>
                    <a:pt x="18630" y="24003"/>
                    <a:pt x="12002" y="24003"/>
                  </a:cubicBezTo>
                  <a:cubicBezTo>
                    <a:pt x="5373" y="24003"/>
                    <a:pt x="0" y="18630"/>
                    <a:pt x="0" y="12001"/>
                  </a:cubicBezTo>
                  <a:cubicBezTo>
                    <a:pt x="0" y="5373"/>
                    <a:pt x="5373" y="0"/>
                    <a:pt x="12002" y="0"/>
                  </a:cubicBezTo>
                  <a:cubicBezTo>
                    <a:pt x="18630" y="0"/>
                    <a:pt x="24003" y="5373"/>
                    <a:pt x="24003" y="12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E727B5A6-4545-4D76-8E10-B4891339AE50}"/>
                </a:ext>
              </a:extLst>
            </p:cNvPr>
            <p:cNvSpPr/>
            <p:nvPr/>
          </p:nvSpPr>
          <p:spPr>
            <a:xfrm>
              <a:off x="6000960" y="4566266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1"/>
                    <a:pt x="18231" y="23489"/>
                    <a:pt x="11744" y="23489"/>
                  </a:cubicBezTo>
                  <a:cubicBezTo>
                    <a:pt x="5258" y="23489"/>
                    <a:pt x="0" y="18231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1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3345D96A-1617-48DD-8877-ED4AD9B248ED}"/>
                </a:ext>
              </a:extLst>
            </p:cNvPr>
            <p:cNvSpPr/>
            <p:nvPr/>
          </p:nvSpPr>
          <p:spPr>
            <a:xfrm>
              <a:off x="6059576" y="4614482"/>
              <a:ext cx="19050" cy="19050"/>
            </a:xfrm>
            <a:custGeom>
              <a:avLst/>
              <a:gdLst>
                <a:gd name="connsiteX0" fmla="*/ 23241 w 19050"/>
                <a:gd name="connsiteY0" fmla="*/ 11620 h 19050"/>
                <a:gd name="connsiteX1" fmla="*/ 11620 w 19050"/>
                <a:gd name="connsiteY1" fmla="*/ 23241 h 19050"/>
                <a:gd name="connsiteX2" fmla="*/ 0 w 19050"/>
                <a:gd name="connsiteY2" fmla="*/ 11620 h 19050"/>
                <a:gd name="connsiteX3" fmla="*/ 11620 w 19050"/>
                <a:gd name="connsiteY3" fmla="*/ 0 h 19050"/>
                <a:gd name="connsiteX4" fmla="*/ 23241 w 19050"/>
                <a:gd name="connsiteY4" fmla="*/ 1162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241" y="11620"/>
                  </a:moveTo>
                  <a:cubicBezTo>
                    <a:pt x="23241" y="18038"/>
                    <a:pt x="18038" y="23241"/>
                    <a:pt x="11620" y="23241"/>
                  </a:cubicBezTo>
                  <a:cubicBezTo>
                    <a:pt x="5203" y="23241"/>
                    <a:pt x="0" y="18038"/>
                    <a:pt x="0" y="11620"/>
                  </a:cubicBezTo>
                  <a:cubicBezTo>
                    <a:pt x="0" y="5203"/>
                    <a:pt x="5203" y="0"/>
                    <a:pt x="11620" y="0"/>
                  </a:cubicBezTo>
                  <a:cubicBezTo>
                    <a:pt x="18038" y="0"/>
                    <a:pt x="23241" y="5203"/>
                    <a:pt x="23241" y="11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723B7E24-E03D-46F3-BAC7-5A5CC07C551F}"/>
                </a:ext>
              </a:extLst>
            </p:cNvPr>
            <p:cNvSpPr/>
            <p:nvPr/>
          </p:nvSpPr>
          <p:spPr>
            <a:xfrm>
              <a:off x="6118327" y="4613272"/>
              <a:ext cx="19050" cy="19050"/>
            </a:xfrm>
            <a:custGeom>
              <a:avLst/>
              <a:gdLst>
                <a:gd name="connsiteX0" fmla="*/ 22708 w 19050"/>
                <a:gd name="connsiteY0" fmla="*/ 11354 h 19050"/>
                <a:gd name="connsiteX1" fmla="*/ 11354 w 19050"/>
                <a:gd name="connsiteY1" fmla="*/ 22707 h 19050"/>
                <a:gd name="connsiteX2" fmla="*/ 0 w 19050"/>
                <a:gd name="connsiteY2" fmla="*/ 11354 h 19050"/>
                <a:gd name="connsiteX3" fmla="*/ 11354 w 19050"/>
                <a:gd name="connsiteY3" fmla="*/ 0 h 19050"/>
                <a:gd name="connsiteX4" fmla="*/ 22708 w 19050"/>
                <a:gd name="connsiteY4" fmla="*/ 113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708" y="11354"/>
                  </a:moveTo>
                  <a:cubicBezTo>
                    <a:pt x="22708" y="17624"/>
                    <a:pt x="17624" y="22707"/>
                    <a:pt x="11354" y="22707"/>
                  </a:cubicBezTo>
                  <a:cubicBezTo>
                    <a:pt x="5083" y="22707"/>
                    <a:pt x="0" y="17624"/>
                    <a:pt x="0" y="11354"/>
                  </a:cubicBezTo>
                  <a:cubicBezTo>
                    <a:pt x="0" y="5083"/>
                    <a:pt x="5083" y="0"/>
                    <a:pt x="11354" y="0"/>
                  </a:cubicBezTo>
                  <a:cubicBezTo>
                    <a:pt x="17624" y="0"/>
                    <a:pt x="22708" y="5083"/>
                    <a:pt x="22708" y="113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B069B159-55EA-4648-A683-4B1113FD429E}"/>
                </a:ext>
              </a:extLst>
            </p:cNvPr>
            <p:cNvSpPr/>
            <p:nvPr/>
          </p:nvSpPr>
          <p:spPr>
            <a:xfrm>
              <a:off x="6176896" y="4609119"/>
              <a:ext cx="19050" cy="19050"/>
            </a:xfrm>
            <a:custGeom>
              <a:avLst/>
              <a:gdLst>
                <a:gd name="connsiteX0" fmla="*/ 22212 w 19050"/>
                <a:gd name="connsiteY0" fmla="*/ 11106 h 19050"/>
                <a:gd name="connsiteX1" fmla="*/ 11106 w 19050"/>
                <a:gd name="connsiteY1" fmla="*/ 22212 h 19050"/>
                <a:gd name="connsiteX2" fmla="*/ 0 w 19050"/>
                <a:gd name="connsiteY2" fmla="*/ 11106 h 19050"/>
                <a:gd name="connsiteX3" fmla="*/ 11106 w 19050"/>
                <a:gd name="connsiteY3" fmla="*/ 0 h 19050"/>
                <a:gd name="connsiteX4" fmla="*/ 22212 w 19050"/>
                <a:gd name="connsiteY4" fmla="*/ 111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212" y="11106"/>
                  </a:moveTo>
                  <a:cubicBezTo>
                    <a:pt x="22212" y="17240"/>
                    <a:pt x="17240" y="22212"/>
                    <a:pt x="11106" y="22212"/>
                  </a:cubicBezTo>
                  <a:cubicBezTo>
                    <a:pt x="4972" y="22212"/>
                    <a:pt x="0" y="17240"/>
                    <a:pt x="0" y="11106"/>
                  </a:cubicBezTo>
                  <a:cubicBezTo>
                    <a:pt x="0" y="4972"/>
                    <a:pt x="4972" y="0"/>
                    <a:pt x="11106" y="0"/>
                  </a:cubicBezTo>
                  <a:cubicBezTo>
                    <a:pt x="17240" y="0"/>
                    <a:pt x="22212" y="4972"/>
                    <a:pt x="22212" y="111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B9162903-B1D4-46FF-860D-70564CA2B841}"/>
                </a:ext>
              </a:extLst>
            </p:cNvPr>
            <p:cNvSpPr/>
            <p:nvPr/>
          </p:nvSpPr>
          <p:spPr>
            <a:xfrm>
              <a:off x="6235055" y="4601918"/>
              <a:ext cx="19050" cy="19050"/>
            </a:xfrm>
            <a:custGeom>
              <a:avLst/>
              <a:gdLst>
                <a:gd name="connsiteX0" fmla="*/ 21946 w 19050"/>
                <a:gd name="connsiteY0" fmla="*/ 10973 h 19050"/>
                <a:gd name="connsiteX1" fmla="*/ 10973 w 19050"/>
                <a:gd name="connsiteY1" fmla="*/ 21946 h 19050"/>
                <a:gd name="connsiteX2" fmla="*/ 0 w 19050"/>
                <a:gd name="connsiteY2" fmla="*/ 10973 h 19050"/>
                <a:gd name="connsiteX3" fmla="*/ 10973 w 19050"/>
                <a:gd name="connsiteY3" fmla="*/ 0 h 19050"/>
                <a:gd name="connsiteX4" fmla="*/ 21946 w 19050"/>
                <a:gd name="connsiteY4" fmla="*/ 109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946" y="10973"/>
                  </a:moveTo>
                  <a:cubicBezTo>
                    <a:pt x="21946" y="17033"/>
                    <a:pt x="17033" y="21946"/>
                    <a:pt x="10973" y="21946"/>
                  </a:cubicBezTo>
                  <a:cubicBezTo>
                    <a:pt x="4913" y="21946"/>
                    <a:pt x="0" y="17033"/>
                    <a:pt x="0" y="10973"/>
                  </a:cubicBezTo>
                  <a:cubicBezTo>
                    <a:pt x="0" y="4913"/>
                    <a:pt x="4913" y="0"/>
                    <a:pt x="10973" y="0"/>
                  </a:cubicBezTo>
                  <a:cubicBezTo>
                    <a:pt x="17033" y="0"/>
                    <a:pt x="21946" y="4913"/>
                    <a:pt x="21946" y="109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0026696E-3BA3-4401-B488-7E2E34815196}"/>
                </a:ext>
              </a:extLst>
            </p:cNvPr>
            <p:cNvSpPr/>
            <p:nvPr/>
          </p:nvSpPr>
          <p:spPr>
            <a:xfrm>
              <a:off x="6295225" y="4594250"/>
              <a:ext cx="9525" cy="9525"/>
            </a:xfrm>
            <a:custGeom>
              <a:avLst/>
              <a:gdLst>
                <a:gd name="connsiteX0" fmla="*/ 16783 w 9525"/>
                <a:gd name="connsiteY0" fmla="*/ 8392 h 9525"/>
                <a:gd name="connsiteX1" fmla="*/ 8391 w 9525"/>
                <a:gd name="connsiteY1" fmla="*/ 16783 h 9525"/>
                <a:gd name="connsiteX2" fmla="*/ 0 w 9525"/>
                <a:gd name="connsiteY2" fmla="*/ 8392 h 9525"/>
                <a:gd name="connsiteX3" fmla="*/ 8391 w 9525"/>
                <a:gd name="connsiteY3" fmla="*/ 0 h 9525"/>
                <a:gd name="connsiteX4" fmla="*/ 16783 w 9525"/>
                <a:gd name="connsiteY4" fmla="*/ 839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783" y="8392"/>
                  </a:moveTo>
                  <a:cubicBezTo>
                    <a:pt x="16783" y="13026"/>
                    <a:pt x="13026" y="16783"/>
                    <a:pt x="8391" y="16783"/>
                  </a:cubicBezTo>
                  <a:cubicBezTo>
                    <a:pt x="3757" y="16783"/>
                    <a:pt x="0" y="13026"/>
                    <a:pt x="0" y="8392"/>
                  </a:cubicBezTo>
                  <a:cubicBezTo>
                    <a:pt x="0" y="3757"/>
                    <a:pt x="3757" y="0"/>
                    <a:pt x="8391" y="0"/>
                  </a:cubicBezTo>
                  <a:cubicBezTo>
                    <a:pt x="13026" y="0"/>
                    <a:pt x="16783" y="3757"/>
                    <a:pt x="16783" y="8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2C0D81B8-47EE-46F1-9A0E-51EF08A7BD70}"/>
                </a:ext>
              </a:extLst>
            </p:cNvPr>
            <p:cNvSpPr/>
            <p:nvPr/>
          </p:nvSpPr>
          <p:spPr>
            <a:xfrm>
              <a:off x="6349641" y="4578553"/>
              <a:ext cx="19050" cy="19050"/>
            </a:xfrm>
            <a:custGeom>
              <a:avLst/>
              <a:gdLst>
                <a:gd name="connsiteX0" fmla="*/ 21946 w 19050"/>
                <a:gd name="connsiteY0" fmla="*/ 10973 h 19050"/>
                <a:gd name="connsiteX1" fmla="*/ 10973 w 19050"/>
                <a:gd name="connsiteY1" fmla="*/ 21946 h 19050"/>
                <a:gd name="connsiteX2" fmla="*/ 0 w 19050"/>
                <a:gd name="connsiteY2" fmla="*/ 10973 h 19050"/>
                <a:gd name="connsiteX3" fmla="*/ 10973 w 19050"/>
                <a:gd name="connsiteY3" fmla="*/ 0 h 19050"/>
                <a:gd name="connsiteX4" fmla="*/ 21946 w 19050"/>
                <a:gd name="connsiteY4" fmla="*/ 109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946" y="10973"/>
                  </a:moveTo>
                  <a:cubicBezTo>
                    <a:pt x="21946" y="17033"/>
                    <a:pt x="17033" y="21946"/>
                    <a:pt x="10973" y="21946"/>
                  </a:cubicBezTo>
                  <a:cubicBezTo>
                    <a:pt x="4913" y="21946"/>
                    <a:pt x="0" y="17033"/>
                    <a:pt x="0" y="10973"/>
                  </a:cubicBezTo>
                  <a:cubicBezTo>
                    <a:pt x="0" y="4913"/>
                    <a:pt x="4913" y="0"/>
                    <a:pt x="10973" y="0"/>
                  </a:cubicBezTo>
                  <a:cubicBezTo>
                    <a:pt x="17033" y="0"/>
                    <a:pt x="21946" y="4913"/>
                    <a:pt x="21946" y="109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DD20F646-360D-45D0-9769-B58786C317A5}"/>
                </a:ext>
              </a:extLst>
            </p:cNvPr>
            <p:cNvSpPr/>
            <p:nvPr/>
          </p:nvSpPr>
          <p:spPr>
            <a:xfrm>
              <a:off x="6405782" y="4562456"/>
              <a:ext cx="19050" cy="19050"/>
            </a:xfrm>
            <a:custGeom>
              <a:avLst/>
              <a:gdLst>
                <a:gd name="connsiteX0" fmla="*/ 22212 w 19050"/>
                <a:gd name="connsiteY0" fmla="*/ 11106 h 19050"/>
                <a:gd name="connsiteX1" fmla="*/ 11106 w 19050"/>
                <a:gd name="connsiteY1" fmla="*/ 22212 h 19050"/>
                <a:gd name="connsiteX2" fmla="*/ 0 w 19050"/>
                <a:gd name="connsiteY2" fmla="*/ 11106 h 19050"/>
                <a:gd name="connsiteX3" fmla="*/ 11106 w 19050"/>
                <a:gd name="connsiteY3" fmla="*/ 0 h 19050"/>
                <a:gd name="connsiteX4" fmla="*/ 22212 w 19050"/>
                <a:gd name="connsiteY4" fmla="*/ 111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212" y="11106"/>
                  </a:moveTo>
                  <a:cubicBezTo>
                    <a:pt x="22212" y="17240"/>
                    <a:pt x="17240" y="22212"/>
                    <a:pt x="11106" y="22212"/>
                  </a:cubicBezTo>
                  <a:cubicBezTo>
                    <a:pt x="4972" y="22212"/>
                    <a:pt x="0" y="17240"/>
                    <a:pt x="0" y="11106"/>
                  </a:cubicBezTo>
                  <a:cubicBezTo>
                    <a:pt x="0" y="4973"/>
                    <a:pt x="4972" y="0"/>
                    <a:pt x="11106" y="0"/>
                  </a:cubicBezTo>
                  <a:cubicBezTo>
                    <a:pt x="17240" y="0"/>
                    <a:pt x="22212" y="4973"/>
                    <a:pt x="22212" y="111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1D47DED5-28D4-4F9C-8CAB-48720215F7AE}"/>
                </a:ext>
              </a:extLst>
            </p:cNvPr>
            <p:cNvSpPr/>
            <p:nvPr/>
          </p:nvSpPr>
          <p:spPr>
            <a:xfrm>
              <a:off x="6461970" y="4544463"/>
              <a:ext cx="19050" cy="19050"/>
            </a:xfrm>
            <a:custGeom>
              <a:avLst/>
              <a:gdLst>
                <a:gd name="connsiteX0" fmla="*/ 20650 w 19050"/>
                <a:gd name="connsiteY0" fmla="*/ 10325 h 19050"/>
                <a:gd name="connsiteX1" fmla="*/ 10325 w 19050"/>
                <a:gd name="connsiteY1" fmla="*/ 20650 h 19050"/>
                <a:gd name="connsiteX2" fmla="*/ 0 w 19050"/>
                <a:gd name="connsiteY2" fmla="*/ 10325 h 19050"/>
                <a:gd name="connsiteX3" fmla="*/ 10325 w 19050"/>
                <a:gd name="connsiteY3" fmla="*/ 0 h 19050"/>
                <a:gd name="connsiteX4" fmla="*/ 20650 w 19050"/>
                <a:gd name="connsiteY4" fmla="*/ 10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650" y="10325"/>
                  </a:moveTo>
                  <a:cubicBezTo>
                    <a:pt x="20650" y="16027"/>
                    <a:pt x="16027" y="20650"/>
                    <a:pt x="10325" y="20650"/>
                  </a:cubicBezTo>
                  <a:cubicBezTo>
                    <a:pt x="4623" y="20650"/>
                    <a:pt x="0" y="16028"/>
                    <a:pt x="0" y="10325"/>
                  </a:cubicBezTo>
                  <a:cubicBezTo>
                    <a:pt x="0" y="4623"/>
                    <a:pt x="4623" y="0"/>
                    <a:pt x="10325" y="0"/>
                  </a:cubicBezTo>
                  <a:cubicBezTo>
                    <a:pt x="16027" y="0"/>
                    <a:pt x="20650" y="4622"/>
                    <a:pt x="20650" y="10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842BACEE-84A5-4345-981D-9C39202B96B8}"/>
                </a:ext>
              </a:extLst>
            </p:cNvPr>
            <p:cNvSpPr/>
            <p:nvPr/>
          </p:nvSpPr>
          <p:spPr>
            <a:xfrm>
              <a:off x="6515824" y="4522403"/>
              <a:ext cx="19050" cy="19050"/>
            </a:xfrm>
            <a:custGeom>
              <a:avLst/>
              <a:gdLst>
                <a:gd name="connsiteX0" fmla="*/ 21698 w 19050"/>
                <a:gd name="connsiteY0" fmla="*/ 10849 h 19050"/>
                <a:gd name="connsiteX1" fmla="*/ 10849 w 19050"/>
                <a:gd name="connsiteY1" fmla="*/ 21698 h 19050"/>
                <a:gd name="connsiteX2" fmla="*/ 0 w 19050"/>
                <a:gd name="connsiteY2" fmla="*/ 10849 h 19050"/>
                <a:gd name="connsiteX3" fmla="*/ 10849 w 19050"/>
                <a:gd name="connsiteY3" fmla="*/ 0 h 19050"/>
                <a:gd name="connsiteX4" fmla="*/ 21698 w 19050"/>
                <a:gd name="connsiteY4" fmla="*/ 1084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698" y="10849"/>
                  </a:moveTo>
                  <a:cubicBezTo>
                    <a:pt x="21698" y="16841"/>
                    <a:pt x="16841" y="21698"/>
                    <a:pt x="10849" y="21698"/>
                  </a:cubicBezTo>
                  <a:cubicBezTo>
                    <a:pt x="4857" y="21698"/>
                    <a:pt x="0" y="16841"/>
                    <a:pt x="0" y="10849"/>
                  </a:cubicBezTo>
                  <a:cubicBezTo>
                    <a:pt x="0" y="4857"/>
                    <a:pt x="4857" y="0"/>
                    <a:pt x="10849" y="0"/>
                  </a:cubicBezTo>
                  <a:cubicBezTo>
                    <a:pt x="16841" y="0"/>
                    <a:pt x="21698" y="4857"/>
                    <a:pt x="21698" y="108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52ADD65D-7E31-484C-8104-68DEA033CDCE}"/>
                </a:ext>
              </a:extLst>
            </p:cNvPr>
            <p:cNvSpPr/>
            <p:nvPr/>
          </p:nvSpPr>
          <p:spPr>
            <a:xfrm>
              <a:off x="6578232" y="4507344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1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7F2FCD7C-0BCD-4BE9-A0B0-CB4279CC272A}"/>
                </a:ext>
              </a:extLst>
            </p:cNvPr>
            <p:cNvSpPr/>
            <p:nvPr/>
          </p:nvSpPr>
          <p:spPr>
            <a:xfrm>
              <a:off x="6622818" y="4473083"/>
              <a:ext cx="9525" cy="9525"/>
            </a:xfrm>
            <a:custGeom>
              <a:avLst/>
              <a:gdLst>
                <a:gd name="connsiteX0" fmla="*/ 18078 w 9525"/>
                <a:gd name="connsiteY0" fmla="*/ 9039 h 9525"/>
                <a:gd name="connsiteX1" fmla="*/ 9039 w 9525"/>
                <a:gd name="connsiteY1" fmla="*/ 18078 h 9525"/>
                <a:gd name="connsiteX2" fmla="*/ 0 w 9525"/>
                <a:gd name="connsiteY2" fmla="*/ 9039 h 9525"/>
                <a:gd name="connsiteX3" fmla="*/ 9039 w 9525"/>
                <a:gd name="connsiteY3" fmla="*/ 0 h 9525"/>
                <a:gd name="connsiteX4" fmla="*/ 18078 w 9525"/>
                <a:gd name="connsiteY4" fmla="*/ 90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8078" y="9039"/>
                  </a:moveTo>
                  <a:cubicBezTo>
                    <a:pt x="18078" y="14031"/>
                    <a:pt x="14031" y="18078"/>
                    <a:pt x="9039" y="18078"/>
                  </a:cubicBezTo>
                  <a:cubicBezTo>
                    <a:pt x="4047" y="18078"/>
                    <a:pt x="0" y="14031"/>
                    <a:pt x="0" y="9039"/>
                  </a:cubicBezTo>
                  <a:cubicBezTo>
                    <a:pt x="0" y="4047"/>
                    <a:pt x="4047" y="0"/>
                    <a:pt x="9039" y="0"/>
                  </a:cubicBezTo>
                  <a:cubicBezTo>
                    <a:pt x="14031" y="0"/>
                    <a:pt x="18078" y="4047"/>
                    <a:pt x="18078" y="90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08157705-325C-4B70-B13C-B1F004A13875}"/>
                </a:ext>
              </a:extLst>
            </p:cNvPr>
            <p:cNvSpPr/>
            <p:nvPr/>
          </p:nvSpPr>
          <p:spPr>
            <a:xfrm>
              <a:off x="6675291" y="4445584"/>
              <a:ext cx="9525" cy="9525"/>
            </a:xfrm>
            <a:custGeom>
              <a:avLst/>
              <a:gdLst>
                <a:gd name="connsiteX0" fmla="*/ 14192 w 9525"/>
                <a:gd name="connsiteY0" fmla="*/ 7096 h 9525"/>
                <a:gd name="connsiteX1" fmla="*/ 7096 w 9525"/>
                <a:gd name="connsiteY1" fmla="*/ 14192 h 9525"/>
                <a:gd name="connsiteX2" fmla="*/ 0 w 9525"/>
                <a:gd name="connsiteY2" fmla="*/ 7096 h 9525"/>
                <a:gd name="connsiteX3" fmla="*/ 7096 w 9525"/>
                <a:gd name="connsiteY3" fmla="*/ 0 h 9525"/>
                <a:gd name="connsiteX4" fmla="*/ 14192 w 9525"/>
                <a:gd name="connsiteY4" fmla="*/ 7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192" y="7096"/>
                  </a:moveTo>
                  <a:cubicBezTo>
                    <a:pt x="14192" y="11015"/>
                    <a:pt x="11015" y="14192"/>
                    <a:pt x="7096" y="14192"/>
                  </a:cubicBezTo>
                  <a:cubicBezTo>
                    <a:pt x="3177" y="14192"/>
                    <a:pt x="0" y="11015"/>
                    <a:pt x="0" y="7096"/>
                  </a:cubicBezTo>
                  <a:cubicBezTo>
                    <a:pt x="0" y="3177"/>
                    <a:pt x="3177" y="0"/>
                    <a:pt x="7096" y="0"/>
                  </a:cubicBezTo>
                  <a:cubicBezTo>
                    <a:pt x="11015" y="0"/>
                    <a:pt x="14192" y="3177"/>
                    <a:pt x="14192" y="7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A8D22B77-BC91-424A-BFE5-256E437D8647}"/>
                </a:ext>
              </a:extLst>
            </p:cNvPr>
            <p:cNvSpPr/>
            <p:nvPr/>
          </p:nvSpPr>
          <p:spPr>
            <a:xfrm>
              <a:off x="6727393" y="4416714"/>
              <a:ext cx="9525" cy="9525"/>
            </a:xfrm>
            <a:custGeom>
              <a:avLst/>
              <a:gdLst>
                <a:gd name="connsiteX0" fmla="*/ 8001 w 0"/>
                <a:gd name="connsiteY0" fmla="*/ 4001 h 0"/>
                <a:gd name="connsiteX1" fmla="*/ 4001 w 0"/>
                <a:gd name="connsiteY1" fmla="*/ 8001 h 0"/>
                <a:gd name="connsiteX2" fmla="*/ 0 w 0"/>
                <a:gd name="connsiteY2" fmla="*/ 4001 h 0"/>
                <a:gd name="connsiteX3" fmla="*/ 4001 w 0"/>
                <a:gd name="connsiteY3" fmla="*/ 0 h 0"/>
                <a:gd name="connsiteX4" fmla="*/ 8001 w 0"/>
                <a:gd name="connsiteY4" fmla="*/ 400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001" y="4001"/>
                  </a:moveTo>
                  <a:cubicBezTo>
                    <a:pt x="8001" y="6210"/>
                    <a:pt x="6210" y="8001"/>
                    <a:pt x="4001" y="8001"/>
                  </a:cubicBezTo>
                  <a:cubicBezTo>
                    <a:pt x="1791" y="8001"/>
                    <a:pt x="0" y="6210"/>
                    <a:pt x="0" y="4001"/>
                  </a:cubicBezTo>
                  <a:cubicBezTo>
                    <a:pt x="0" y="1791"/>
                    <a:pt x="1791" y="0"/>
                    <a:pt x="4001" y="0"/>
                  </a:cubicBezTo>
                  <a:cubicBezTo>
                    <a:pt x="6210" y="0"/>
                    <a:pt x="8001" y="1791"/>
                    <a:pt x="8001" y="4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6127DB63-A840-4C54-9BDD-DAA669A526B6}"/>
                </a:ext>
              </a:extLst>
            </p:cNvPr>
            <p:cNvSpPr/>
            <p:nvPr/>
          </p:nvSpPr>
          <p:spPr>
            <a:xfrm>
              <a:off x="6772265" y="4379890"/>
              <a:ext cx="9525" cy="9525"/>
            </a:xfrm>
            <a:custGeom>
              <a:avLst/>
              <a:gdLst>
                <a:gd name="connsiteX0" fmla="*/ 12897 w 9525"/>
                <a:gd name="connsiteY0" fmla="*/ 6448 h 9525"/>
                <a:gd name="connsiteX1" fmla="*/ 6448 w 9525"/>
                <a:gd name="connsiteY1" fmla="*/ 12897 h 9525"/>
                <a:gd name="connsiteX2" fmla="*/ 0 w 9525"/>
                <a:gd name="connsiteY2" fmla="*/ 6448 h 9525"/>
                <a:gd name="connsiteX3" fmla="*/ 6448 w 9525"/>
                <a:gd name="connsiteY3" fmla="*/ 0 h 9525"/>
                <a:gd name="connsiteX4" fmla="*/ 12897 w 9525"/>
                <a:gd name="connsiteY4" fmla="*/ 644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897" y="6448"/>
                  </a:moveTo>
                  <a:cubicBezTo>
                    <a:pt x="12897" y="10010"/>
                    <a:pt x="10010" y="12897"/>
                    <a:pt x="6448" y="12897"/>
                  </a:cubicBezTo>
                  <a:cubicBezTo>
                    <a:pt x="2887" y="12897"/>
                    <a:pt x="0" y="10010"/>
                    <a:pt x="0" y="6448"/>
                  </a:cubicBezTo>
                  <a:cubicBezTo>
                    <a:pt x="0" y="2887"/>
                    <a:pt x="2887" y="0"/>
                    <a:pt x="6448" y="0"/>
                  </a:cubicBezTo>
                  <a:cubicBezTo>
                    <a:pt x="10010" y="0"/>
                    <a:pt x="12897" y="2887"/>
                    <a:pt x="12897" y="6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ED9E8B16-2DBA-47CF-82AE-19B06413AD7F}"/>
                </a:ext>
              </a:extLst>
            </p:cNvPr>
            <p:cNvSpPr/>
            <p:nvPr/>
          </p:nvSpPr>
          <p:spPr>
            <a:xfrm>
              <a:off x="6811461" y="4336837"/>
              <a:ext cx="19050" cy="19050"/>
            </a:xfrm>
            <a:custGeom>
              <a:avLst/>
              <a:gdLst>
                <a:gd name="connsiteX0" fmla="*/ 25565 w 19050"/>
                <a:gd name="connsiteY0" fmla="*/ 12783 h 19050"/>
                <a:gd name="connsiteX1" fmla="*/ 12783 w 19050"/>
                <a:gd name="connsiteY1" fmla="*/ 25565 h 19050"/>
                <a:gd name="connsiteX2" fmla="*/ 0 w 19050"/>
                <a:gd name="connsiteY2" fmla="*/ 12783 h 19050"/>
                <a:gd name="connsiteX3" fmla="*/ 12783 w 19050"/>
                <a:gd name="connsiteY3" fmla="*/ 0 h 19050"/>
                <a:gd name="connsiteX4" fmla="*/ 25565 w 19050"/>
                <a:gd name="connsiteY4" fmla="*/ 127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565" y="12783"/>
                  </a:moveTo>
                  <a:cubicBezTo>
                    <a:pt x="25565" y="19842"/>
                    <a:pt x="19842" y="25565"/>
                    <a:pt x="12783" y="25565"/>
                  </a:cubicBezTo>
                  <a:cubicBezTo>
                    <a:pt x="5723" y="25565"/>
                    <a:pt x="0" y="19842"/>
                    <a:pt x="0" y="12783"/>
                  </a:cubicBezTo>
                  <a:cubicBezTo>
                    <a:pt x="0" y="5723"/>
                    <a:pt x="5723" y="0"/>
                    <a:pt x="12783" y="0"/>
                  </a:cubicBezTo>
                  <a:cubicBezTo>
                    <a:pt x="19842" y="0"/>
                    <a:pt x="25565" y="5723"/>
                    <a:pt x="25565" y="12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5D3EE7FD-8F7F-4E1F-B152-340691B56F3F}"/>
                </a:ext>
              </a:extLst>
            </p:cNvPr>
            <p:cNvSpPr/>
            <p:nvPr/>
          </p:nvSpPr>
          <p:spPr>
            <a:xfrm>
              <a:off x="6851094" y="4293880"/>
              <a:ext cx="28575" cy="28575"/>
            </a:xfrm>
            <a:custGeom>
              <a:avLst/>
              <a:gdLst>
                <a:gd name="connsiteX0" fmla="*/ 33566 w 28575"/>
                <a:gd name="connsiteY0" fmla="*/ 16783 h 28575"/>
                <a:gd name="connsiteX1" fmla="*/ 16783 w 28575"/>
                <a:gd name="connsiteY1" fmla="*/ 33566 h 28575"/>
                <a:gd name="connsiteX2" fmla="*/ 0 w 28575"/>
                <a:gd name="connsiteY2" fmla="*/ 16783 h 28575"/>
                <a:gd name="connsiteX3" fmla="*/ 16783 w 28575"/>
                <a:gd name="connsiteY3" fmla="*/ 0 h 28575"/>
                <a:gd name="connsiteX4" fmla="*/ 33566 w 28575"/>
                <a:gd name="connsiteY4" fmla="*/ 1678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566" y="16783"/>
                  </a:moveTo>
                  <a:cubicBezTo>
                    <a:pt x="33566" y="26052"/>
                    <a:pt x="26052" y="33566"/>
                    <a:pt x="16783" y="33566"/>
                  </a:cubicBezTo>
                  <a:cubicBezTo>
                    <a:pt x="7514" y="33566"/>
                    <a:pt x="0" y="26052"/>
                    <a:pt x="0" y="16783"/>
                  </a:cubicBezTo>
                  <a:cubicBezTo>
                    <a:pt x="0" y="7514"/>
                    <a:pt x="7514" y="0"/>
                    <a:pt x="16783" y="0"/>
                  </a:cubicBezTo>
                  <a:cubicBezTo>
                    <a:pt x="26052" y="0"/>
                    <a:pt x="33566" y="7514"/>
                    <a:pt x="33566" y="16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1" name="Freeform: Shape 1220">
              <a:extLst>
                <a:ext uri="{FF2B5EF4-FFF2-40B4-BE49-F238E27FC236}">
                  <a16:creationId xmlns:a16="http://schemas.microsoft.com/office/drawing/2014/main" id="{2314C46B-D723-49DA-AC90-C2F0B03CA936}"/>
                </a:ext>
              </a:extLst>
            </p:cNvPr>
            <p:cNvSpPr/>
            <p:nvPr/>
          </p:nvSpPr>
          <p:spPr>
            <a:xfrm>
              <a:off x="6909102" y="4269172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2" name="Freeform: Shape 1221">
              <a:extLst>
                <a:ext uri="{FF2B5EF4-FFF2-40B4-BE49-F238E27FC236}">
                  <a16:creationId xmlns:a16="http://schemas.microsoft.com/office/drawing/2014/main" id="{6C96877C-F2C8-4080-9C19-C5B7A630F17E}"/>
                </a:ext>
              </a:extLst>
            </p:cNvPr>
            <p:cNvSpPr/>
            <p:nvPr/>
          </p:nvSpPr>
          <p:spPr>
            <a:xfrm>
              <a:off x="6948611" y="4226033"/>
              <a:ext cx="9525" cy="9525"/>
            </a:xfrm>
            <a:custGeom>
              <a:avLst/>
              <a:gdLst>
                <a:gd name="connsiteX0" fmla="*/ 781 w 0"/>
                <a:gd name="connsiteY0" fmla="*/ 390 h 0"/>
                <a:gd name="connsiteX1" fmla="*/ 391 w 0"/>
                <a:gd name="connsiteY1" fmla="*/ 781 h 0"/>
                <a:gd name="connsiteX2" fmla="*/ 0 w 0"/>
                <a:gd name="connsiteY2" fmla="*/ 390 h 0"/>
                <a:gd name="connsiteX3" fmla="*/ 391 w 0"/>
                <a:gd name="connsiteY3" fmla="*/ 0 h 0"/>
                <a:gd name="connsiteX4" fmla="*/ 781 w 0"/>
                <a:gd name="connsiteY4" fmla="*/ 39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0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0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3" name="Freeform: Shape 1222">
              <a:extLst>
                <a:ext uri="{FF2B5EF4-FFF2-40B4-BE49-F238E27FC236}">
                  <a16:creationId xmlns:a16="http://schemas.microsoft.com/office/drawing/2014/main" id="{B7119FE5-3DD8-4B75-B894-2EBDE32508BA}"/>
                </a:ext>
              </a:extLst>
            </p:cNvPr>
            <p:cNvSpPr/>
            <p:nvPr/>
          </p:nvSpPr>
          <p:spPr>
            <a:xfrm>
              <a:off x="6967957" y="4163025"/>
              <a:ext cx="28575" cy="28575"/>
            </a:xfrm>
            <a:custGeom>
              <a:avLst/>
              <a:gdLst>
                <a:gd name="connsiteX0" fmla="*/ 36652 w 28575"/>
                <a:gd name="connsiteY0" fmla="*/ 18326 h 28575"/>
                <a:gd name="connsiteX1" fmla="*/ 18326 w 28575"/>
                <a:gd name="connsiteY1" fmla="*/ 36652 h 28575"/>
                <a:gd name="connsiteX2" fmla="*/ 0 w 28575"/>
                <a:gd name="connsiteY2" fmla="*/ 18326 h 28575"/>
                <a:gd name="connsiteX3" fmla="*/ 18326 w 28575"/>
                <a:gd name="connsiteY3" fmla="*/ 0 h 28575"/>
                <a:gd name="connsiteX4" fmla="*/ 36652 w 28575"/>
                <a:gd name="connsiteY4" fmla="*/ 1832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652" y="18326"/>
                  </a:moveTo>
                  <a:cubicBezTo>
                    <a:pt x="36652" y="28447"/>
                    <a:pt x="28447" y="36652"/>
                    <a:pt x="18326" y="36652"/>
                  </a:cubicBezTo>
                  <a:cubicBezTo>
                    <a:pt x="8205" y="36652"/>
                    <a:pt x="0" y="28447"/>
                    <a:pt x="0" y="18326"/>
                  </a:cubicBezTo>
                  <a:cubicBezTo>
                    <a:pt x="0" y="8205"/>
                    <a:pt x="8205" y="0"/>
                    <a:pt x="18326" y="0"/>
                  </a:cubicBezTo>
                  <a:cubicBezTo>
                    <a:pt x="28447" y="0"/>
                    <a:pt x="36652" y="8205"/>
                    <a:pt x="36652" y="183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4" name="Freeform: Shape 1223">
              <a:extLst>
                <a:ext uri="{FF2B5EF4-FFF2-40B4-BE49-F238E27FC236}">
                  <a16:creationId xmlns:a16="http://schemas.microsoft.com/office/drawing/2014/main" id="{BC1BC0FC-3EBF-44B9-B648-346F032F98F8}"/>
                </a:ext>
              </a:extLst>
            </p:cNvPr>
            <p:cNvSpPr/>
            <p:nvPr/>
          </p:nvSpPr>
          <p:spPr>
            <a:xfrm>
              <a:off x="7012353" y="4125554"/>
              <a:ext cx="9525" cy="9525"/>
            </a:xfrm>
            <a:custGeom>
              <a:avLst/>
              <a:gdLst>
                <a:gd name="connsiteX0" fmla="*/ 17812 w 9525"/>
                <a:gd name="connsiteY0" fmla="*/ 8906 h 9525"/>
                <a:gd name="connsiteX1" fmla="*/ 8906 w 9525"/>
                <a:gd name="connsiteY1" fmla="*/ 17812 h 9525"/>
                <a:gd name="connsiteX2" fmla="*/ 0 w 9525"/>
                <a:gd name="connsiteY2" fmla="*/ 8906 h 9525"/>
                <a:gd name="connsiteX3" fmla="*/ 8906 w 9525"/>
                <a:gd name="connsiteY3" fmla="*/ 0 h 9525"/>
                <a:gd name="connsiteX4" fmla="*/ 17812 w 9525"/>
                <a:gd name="connsiteY4" fmla="*/ 89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812" y="8906"/>
                  </a:moveTo>
                  <a:cubicBezTo>
                    <a:pt x="17812" y="13824"/>
                    <a:pt x="13824" y="17812"/>
                    <a:pt x="8906" y="17812"/>
                  </a:cubicBezTo>
                  <a:cubicBezTo>
                    <a:pt x="3987" y="17812"/>
                    <a:pt x="0" y="13824"/>
                    <a:pt x="0" y="8906"/>
                  </a:cubicBezTo>
                  <a:cubicBezTo>
                    <a:pt x="0" y="3987"/>
                    <a:pt x="3987" y="0"/>
                    <a:pt x="8906" y="0"/>
                  </a:cubicBezTo>
                  <a:cubicBezTo>
                    <a:pt x="13824" y="0"/>
                    <a:pt x="17812" y="3987"/>
                    <a:pt x="17812" y="8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5" name="Freeform: Shape 1224">
              <a:extLst>
                <a:ext uri="{FF2B5EF4-FFF2-40B4-BE49-F238E27FC236}">
                  <a16:creationId xmlns:a16="http://schemas.microsoft.com/office/drawing/2014/main" id="{05206ED2-13DD-47C5-BEC3-8579AFA6DA18}"/>
                </a:ext>
              </a:extLst>
            </p:cNvPr>
            <p:cNvSpPr/>
            <p:nvPr/>
          </p:nvSpPr>
          <p:spPr>
            <a:xfrm>
              <a:off x="7052281" y="4084330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6" name="Freeform: Shape 1225">
              <a:extLst>
                <a:ext uri="{FF2B5EF4-FFF2-40B4-BE49-F238E27FC236}">
                  <a16:creationId xmlns:a16="http://schemas.microsoft.com/office/drawing/2014/main" id="{EF8EAADA-E74B-4425-AB94-E3E3E1441755}"/>
                </a:ext>
              </a:extLst>
            </p:cNvPr>
            <p:cNvSpPr/>
            <p:nvPr/>
          </p:nvSpPr>
          <p:spPr>
            <a:xfrm>
              <a:off x="7080047" y="4031837"/>
              <a:ext cx="9525" cy="9525"/>
            </a:xfrm>
            <a:custGeom>
              <a:avLst/>
              <a:gdLst>
                <a:gd name="connsiteX0" fmla="*/ 7753 w 0"/>
                <a:gd name="connsiteY0" fmla="*/ 3877 h 0"/>
                <a:gd name="connsiteX1" fmla="*/ 3877 w 0"/>
                <a:gd name="connsiteY1" fmla="*/ 7753 h 0"/>
                <a:gd name="connsiteX2" fmla="*/ 0 w 0"/>
                <a:gd name="connsiteY2" fmla="*/ 3877 h 0"/>
                <a:gd name="connsiteX3" fmla="*/ 3877 w 0"/>
                <a:gd name="connsiteY3" fmla="*/ 0 h 0"/>
                <a:gd name="connsiteX4" fmla="*/ 7753 w 0"/>
                <a:gd name="connsiteY4" fmla="*/ 387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53" y="3877"/>
                  </a:moveTo>
                  <a:cubicBezTo>
                    <a:pt x="7753" y="6018"/>
                    <a:pt x="6018" y="7753"/>
                    <a:pt x="3877" y="7753"/>
                  </a:cubicBezTo>
                  <a:cubicBezTo>
                    <a:pt x="1736" y="7753"/>
                    <a:pt x="0" y="6018"/>
                    <a:pt x="0" y="3877"/>
                  </a:cubicBezTo>
                  <a:cubicBezTo>
                    <a:pt x="0" y="1736"/>
                    <a:pt x="1736" y="0"/>
                    <a:pt x="3877" y="0"/>
                  </a:cubicBezTo>
                  <a:cubicBezTo>
                    <a:pt x="6018" y="0"/>
                    <a:pt x="7753" y="1736"/>
                    <a:pt x="7753" y="38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7" name="Freeform: Shape 1226">
              <a:extLst>
                <a:ext uri="{FF2B5EF4-FFF2-40B4-BE49-F238E27FC236}">
                  <a16:creationId xmlns:a16="http://schemas.microsoft.com/office/drawing/2014/main" id="{20B1B8DC-B3BF-425A-AFFA-6573EB07BC5A}"/>
                </a:ext>
              </a:extLst>
            </p:cNvPr>
            <p:cNvSpPr/>
            <p:nvPr/>
          </p:nvSpPr>
          <p:spPr>
            <a:xfrm>
              <a:off x="7091058" y="3963714"/>
              <a:ext cx="38100" cy="38100"/>
            </a:xfrm>
            <a:custGeom>
              <a:avLst/>
              <a:gdLst>
                <a:gd name="connsiteX0" fmla="*/ 40786 w 38100"/>
                <a:gd name="connsiteY0" fmla="*/ 20393 h 38100"/>
                <a:gd name="connsiteX1" fmla="*/ 20393 w 38100"/>
                <a:gd name="connsiteY1" fmla="*/ 40786 h 38100"/>
                <a:gd name="connsiteX2" fmla="*/ 0 w 38100"/>
                <a:gd name="connsiteY2" fmla="*/ 20393 h 38100"/>
                <a:gd name="connsiteX3" fmla="*/ 20393 w 38100"/>
                <a:gd name="connsiteY3" fmla="*/ 0 h 38100"/>
                <a:gd name="connsiteX4" fmla="*/ 40786 w 38100"/>
                <a:gd name="connsiteY4" fmla="*/ 2039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786" y="20393"/>
                  </a:moveTo>
                  <a:cubicBezTo>
                    <a:pt x="40786" y="31656"/>
                    <a:pt x="31656" y="40786"/>
                    <a:pt x="20393" y="40786"/>
                  </a:cubicBezTo>
                  <a:cubicBezTo>
                    <a:pt x="9130" y="40786"/>
                    <a:pt x="0" y="31656"/>
                    <a:pt x="0" y="20393"/>
                  </a:cubicBezTo>
                  <a:cubicBezTo>
                    <a:pt x="0" y="9130"/>
                    <a:pt x="9130" y="0"/>
                    <a:pt x="20393" y="0"/>
                  </a:cubicBezTo>
                  <a:cubicBezTo>
                    <a:pt x="31656" y="0"/>
                    <a:pt x="40786" y="9130"/>
                    <a:pt x="40786" y="203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8" name="Freeform: Shape 1227">
              <a:extLst>
                <a:ext uri="{FF2B5EF4-FFF2-40B4-BE49-F238E27FC236}">
                  <a16:creationId xmlns:a16="http://schemas.microsoft.com/office/drawing/2014/main" id="{C264A5E7-6630-4FEE-9090-2F0F3E92BCFA}"/>
                </a:ext>
              </a:extLst>
            </p:cNvPr>
            <p:cNvSpPr/>
            <p:nvPr/>
          </p:nvSpPr>
          <p:spPr>
            <a:xfrm>
              <a:off x="7132110" y="3926929"/>
              <a:ext cx="9525" cy="9525"/>
            </a:xfrm>
            <a:custGeom>
              <a:avLst/>
              <a:gdLst>
                <a:gd name="connsiteX0" fmla="*/ 8515 w 0"/>
                <a:gd name="connsiteY0" fmla="*/ 4258 h 0"/>
                <a:gd name="connsiteX1" fmla="*/ 4258 w 0"/>
                <a:gd name="connsiteY1" fmla="*/ 8515 h 0"/>
                <a:gd name="connsiteX2" fmla="*/ 0 w 0"/>
                <a:gd name="connsiteY2" fmla="*/ 4258 h 0"/>
                <a:gd name="connsiteX3" fmla="*/ 4258 w 0"/>
                <a:gd name="connsiteY3" fmla="*/ 0 h 0"/>
                <a:gd name="connsiteX4" fmla="*/ 8515 w 0"/>
                <a:gd name="connsiteY4" fmla="*/ 42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15" y="4258"/>
                  </a:moveTo>
                  <a:cubicBezTo>
                    <a:pt x="8515" y="6609"/>
                    <a:pt x="6609" y="8515"/>
                    <a:pt x="4258" y="8515"/>
                  </a:cubicBezTo>
                  <a:cubicBezTo>
                    <a:pt x="1906" y="8515"/>
                    <a:pt x="0" y="6609"/>
                    <a:pt x="0" y="4258"/>
                  </a:cubicBezTo>
                  <a:cubicBezTo>
                    <a:pt x="0" y="1906"/>
                    <a:pt x="1906" y="0"/>
                    <a:pt x="4258" y="0"/>
                  </a:cubicBezTo>
                  <a:cubicBezTo>
                    <a:pt x="6609" y="0"/>
                    <a:pt x="8515" y="1906"/>
                    <a:pt x="8515" y="4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9" name="Freeform: Shape 1228">
              <a:extLst>
                <a:ext uri="{FF2B5EF4-FFF2-40B4-BE49-F238E27FC236}">
                  <a16:creationId xmlns:a16="http://schemas.microsoft.com/office/drawing/2014/main" id="{F8860D61-9758-498C-8204-902BF0F08A4B}"/>
                </a:ext>
              </a:extLst>
            </p:cNvPr>
            <p:cNvSpPr/>
            <p:nvPr/>
          </p:nvSpPr>
          <p:spPr>
            <a:xfrm>
              <a:off x="7140121" y="3858606"/>
              <a:ext cx="28575" cy="28575"/>
            </a:xfrm>
            <a:custGeom>
              <a:avLst/>
              <a:gdLst>
                <a:gd name="connsiteX0" fmla="*/ 36919 w 28575"/>
                <a:gd name="connsiteY0" fmla="*/ 18459 h 28575"/>
                <a:gd name="connsiteX1" fmla="*/ 18459 w 28575"/>
                <a:gd name="connsiteY1" fmla="*/ 36919 h 28575"/>
                <a:gd name="connsiteX2" fmla="*/ 0 w 28575"/>
                <a:gd name="connsiteY2" fmla="*/ 18459 h 28575"/>
                <a:gd name="connsiteX3" fmla="*/ 18459 w 28575"/>
                <a:gd name="connsiteY3" fmla="*/ 0 h 28575"/>
                <a:gd name="connsiteX4" fmla="*/ 36919 w 28575"/>
                <a:gd name="connsiteY4" fmla="*/ 184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6919" y="18459"/>
                  </a:moveTo>
                  <a:cubicBezTo>
                    <a:pt x="36919" y="28654"/>
                    <a:pt x="28654" y="36919"/>
                    <a:pt x="18459" y="36919"/>
                  </a:cubicBezTo>
                  <a:cubicBezTo>
                    <a:pt x="8264" y="36919"/>
                    <a:pt x="0" y="28654"/>
                    <a:pt x="0" y="18459"/>
                  </a:cubicBezTo>
                  <a:cubicBezTo>
                    <a:pt x="0" y="8265"/>
                    <a:pt x="8264" y="0"/>
                    <a:pt x="18459" y="0"/>
                  </a:cubicBezTo>
                  <a:cubicBezTo>
                    <a:pt x="28654" y="0"/>
                    <a:pt x="36919" y="8265"/>
                    <a:pt x="36919" y="184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0" name="Freeform: Shape 1229">
              <a:extLst>
                <a:ext uri="{FF2B5EF4-FFF2-40B4-BE49-F238E27FC236}">
                  <a16:creationId xmlns:a16="http://schemas.microsoft.com/office/drawing/2014/main" id="{256C3A13-7913-4BB9-9612-8580EFB1035E}"/>
                </a:ext>
              </a:extLst>
            </p:cNvPr>
            <p:cNvSpPr/>
            <p:nvPr/>
          </p:nvSpPr>
          <p:spPr>
            <a:xfrm>
              <a:off x="7172630" y="3816496"/>
              <a:ext cx="9525" cy="9525"/>
            </a:xfrm>
            <a:custGeom>
              <a:avLst/>
              <a:gdLst>
                <a:gd name="connsiteX0" fmla="*/ 10840 w 9525"/>
                <a:gd name="connsiteY0" fmla="*/ 5420 h 9525"/>
                <a:gd name="connsiteX1" fmla="*/ 5420 w 9525"/>
                <a:gd name="connsiteY1" fmla="*/ 10840 h 9525"/>
                <a:gd name="connsiteX2" fmla="*/ 0 w 9525"/>
                <a:gd name="connsiteY2" fmla="*/ 5420 h 9525"/>
                <a:gd name="connsiteX3" fmla="*/ 5420 w 9525"/>
                <a:gd name="connsiteY3" fmla="*/ 0 h 9525"/>
                <a:gd name="connsiteX4" fmla="*/ 10840 w 9525"/>
                <a:gd name="connsiteY4" fmla="*/ 54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840" y="5420"/>
                  </a:moveTo>
                  <a:cubicBezTo>
                    <a:pt x="10840" y="8413"/>
                    <a:pt x="8413" y="10840"/>
                    <a:pt x="5420" y="10840"/>
                  </a:cubicBezTo>
                  <a:cubicBezTo>
                    <a:pt x="2427" y="10840"/>
                    <a:pt x="0" y="8413"/>
                    <a:pt x="0" y="5420"/>
                  </a:cubicBezTo>
                  <a:cubicBezTo>
                    <a:pt x="0" y="2427"/>
                    <a:pt x="2427" y="0"/>
                    <a:pt x="5420" y="0"/>
                  </a:cubicBezTo>
                  <a:cubicBezTo>
                    <a:pt x="8413" y="0"/>
                    <a:pt x="10840" y="2427"/>
                    <a:pt x="10840" y="5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1" name="Freeform: Shape 1230">
              <a:extLst>
                <a:ext uri="{FF2B5EF4-FFF2-40B4-BE49-F238E27FC236}">
                  <a16:creationId xmlns:a16="http://schemas.microsoft.com/office/drawing/2014/main" id="{52BFC65D-05B6-4969-BFDE-1AAF5BAF4546}"/>
                </a:ext>
              </a:extLst>
            </p:cNvPr>
            <p:cNvSpPr/>
            <p:nvPr/>
          </p:nvSpPr>
          <p:spPr>
            <a:xfrm>
              <a:off x="7187870" y="3759003"/>
              <a:ext cx="9525" cy="9525"/>
            </a:xfrm>
            <a:custGeom>
              <a:avLst/>
              <a:gdLst>
                <a:gd name="connsiteX0" fmla="*/ 13697 w 9525"/>
                <a:gd name="connsiteY0" fmla="*/ 6849 h 9525"/>
                <a:gd name="connsiteX1" fmla="*/ 6849 w 9525"/>
                <a:gd name="connsiteY1" fmla="*/ 13697 h 9525"/>
                <a:gd name="connsiteX2" fmla="*/ 0 w 9525"/>
                <a:gd name="connsiteY2" fmla="*/ 6849 h 9525"/>
                <a:gd name="connsiteX3" fmla="*/ 6849 w 9525"/>
                <a:gd name="connsiteY3" fmla="*/ 0 h 9525"/>
                <a:gd name="connsiteX4" fmla="*/ 13697 w 9525"/>
                <a:gd name="connsiteY4" fmla="*/ 68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697" y="6849"/>
                  </a:moveTo>
                  <a:cubicBezTo>
                    <a:pt x="13697" y="10631"/>
                    <a:pt x="10631" y="13697"/>
                    <a:pt x="6849" y="13697"/>
                  </a:cubicBezTo>
                  <a:cubicBezTo>
                    <a:pt x="3066" y="13697"/>
                    <a:pt x="0" y="10631"/>
                    <a:pt x="0" y="6849"/>
                  </a:cubicBezTo>
                  <a:cubicBezTo>
                    <a:pt x="0" y="3066"/>
                    <a:pt x="3066" y="0"/>
                    <a:pt x="6849" y="0"/>
                  </a:cubicBezTo>
                  <a:cubicBezTo>
                    <a:pt x="10631" y="0"/>
                    <a:pt x="13697" y="3066"/>
                    <a:pt x="13697" y="68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2" name="Freeform: Shape 1231">
              <a:extLst>
                <a:ext uri="{FF2B5EF4-FFF2-40B4-BE49-F238E27FC236}">
                  <a16:creationId xmlns:a16="http://schemas.microsoft.com/office/drawing/2014/main" id="{3A17B3DF-2F82-41AF-98E2-DF75A19DB845}"/>
                </a:ext>
              </a:extLst>
            </p:cNvPr>
            <p:cNvSpPr/>
            <p:nvPr/>
          </p:nvSpPr>
          <p:spPr>
            <a:xfrm>
              <a:off x="7188413" y="3688880"/>
              <a:ext cx="38100" cy="38100"/>
            </a:xfrm>
            <a:custGeom>
              <a:avLst/>
              <a:gdLst>
                <a:gd name="connsiteX0" fmla="*/ 40272 w 38100"/>
                <a:gd name="connsiteY0" fmla="*/ 20136 h 38100"/>
                <a:gd name="connsiteX1" fmla="*/ 20136 w 38100"/>
                <a:gd name="connsiteY1" fmla="*/ 40272 h 38100"/>
                <a:gd name="connsiteX2" fmla="*/ 0 w 38100"/>
                <a:gd name="connsiteY2" fmla="*/ 20136 h 38100"/>
                <a:gd name="connsiteX3" fmla="*/ 20136 w 38100"/>
                <a:gd name="connsiteY3" fmla="*/ 0 h 38100"/>
                <a:gd name="connsiteX4" fmla="*/ 40272 w 38100"/>
                <a:gd name="connsiteY4" fmla="*/ 201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0272" y="20136"/>
                  </a:moveTo>
                  <a:cubicBezTo>
                    <a:pt x="40272" y="31256"/>
                    <a:pt x="31256" y="40272"/>
                    <a:pt x="20136" y="40272"/>
                  </a:cubicBezTo>
                  <a:cubicBezTo>
                    <a:pt x="9015" y="40272"/>
                    <a:pt x="0" y="31256"/>
                    <a:pt x="0" y="20136"/>
                  </a:cubicBezTo>
                  <a:cubicBezTo>
                    <a:pt x="0" y="9015"/>
                    <a:pt x="9015" y="0"/>
                    <a:pt x="20136" y="0"/>
                  </a:cubicBezTo>
                  <a:cubicBezTo>
                    <a:pt x="31256" y="0"/>
                    <a:pt x="40272" y="9015"/>
                    <a:pt x="40272" y="201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3" name="Freeform: Shape 1232">
              <a:extLst>
                <a:ext uri="{FF2B5EF4-FFF2-40B4-BE49-F238E27FC236}">
                  <a16:creationId xmlns:a16="http://schemas.microsoft.com/office/drawing/2014/main" id="{1CCD6B16-BE65-4694-B84F-4811474263FC}"/>
                </a:ext>
              </a:extLst>
            </p:cNvPr>
            <p:cNvSpPr/>
            <p:nvPr/>
          </p:nvSpPr>
          <p:spPr>
            <a:xfrm>
              <a:off x="7212025" y="3644065"/>
              <a:ext cx="9525" cy="9525"/>
            </a:xfrm>
            <a:custGeom>
              <a:avLst/>
              <a:gdLst>
                <a:gd name="connsiteX0" fmla="*/ 14973 w 9525"/>
                <a:gd name="connsiteY0" fmla="*/ 7487 h 9525"/>
                <a:gd name="connsiteX1" fmla="*/ 7486 w 9525"/>
                <a:gd name="connsiteY1" fmla="*/ 14973 h 9525"/>
                <a:gd name="connsiteX2" fmla="*/ 0 w 9525"/>
                <a:gd name="connsiteY2" fmla="*/ 7487 h 9525"/>
                <a:gd name="connsiteX3" fmla="*/ 7486 w 9525"/>
                <a:gd name="connsiteY3" fmla="*/ 0 h 9525"/>
                <a:gd name="connsiteX4" fmla="*/ 14973 w 9525"/>
                <a:gd name="connsiteY4" fmla="*/ 748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973" y="7487"/>
                  </a:moveTo>
                  <a:cubicBezTo>
                    <a:pt x="14973" y="11621"/>
                    <a:pt x="11621" y="14973"/>
                    <a:pt x="7486" y="14973"/>
                  </a:cubicBezTo>
                  <a:cubicBezTo>
                    <a:pt x="3352" y="14973"/>
                    <a:pt x="0" y="11621"/>
                    <a:pt x="0" y="7487"/>
                  </a:cubicBezTo>
                  <a:cubicBezTo>
                    <a:pt x="0" y="3352"/>
                    <a:pt x="3352" y="0"/>
                    <a:pt x="7486" y="0"/>
                  </a:cubicBezTo>
                  <a:cubicBezTo>
                    <a:pt x="11621" y="0"/>
                    <a:pt x="14973" y="3352"/>
                    <a:pt x="14973" y="7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4" name="Freeform: Shape 1233">
              <a:extLst>
                <a:ext uri="{FF2B5EF4-FFF2-40B4-BE49-F238E27FC236}">
                  <a16:creationId xmlns:a16="http://schemas.microsoft.com/office/drawing/2014/main" id="{2F2129D5-8D44-4903-995B-F2290E57980F}"/>
                </a:ext>
              </a:extLst>
            </p:cNvPr>
            <p:cNvSpPr/>
            <p:nvPr/>
          </p:nvSpPr>
          <p:spPr>
            <a:xfrm>
              <a:off x="7219302" y="3585353"/>
              <a:ext cx="9525" cy="9525"/>
            </a:xfrm>
            <a:custGeom>
              <a:avLst/>
              <a:gdLst>
                <a:gd name="connsiteX0" fmla="*/ 16535 w 9525"/>
                <a:gd name="connsiteY0" fmla="*/ 8268 h 9525"/>
                <a:gd name="connsiteX1" fmla="*/ 8268 w 9525"/>
                <a:gd name="connsiteY1" fmla="*/ 16535 h 9525"/>
                <a:gd name="connsiteX2" fmla="*/ 0 w 9525"/>
                <a:gd name="connsiteY2" fmla="*/ 8268 h 9525"/>
                <a:gd name="connsiteX3" fmla="*/ 8268 w 9525"/>
                <a:gd name="connsiteY3" fmla="*/ 0 h 9525"/>
                <a:gd name="connsiteX4" fmla="*/ 16535 w 9525"/>
                <a:gd name="connsiteY4" fmla="*/ 826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535" y="8268"/>
                  </a:moveTo>
                  <a:cubicBezTo>
                    <a:pt x="16535" y="12834"/>
                    <a:pt x="12834" y="16535"/>
                    <a:pt x="8268" y="16535"/>
                  </a:cubicBezTo>
                  <a:cubicBezTo>
                    <a:pt x="3702" y="16535"/>
                    <a:pt x="0" y="12834"/>
                    <a:pt x="0" y="8268"/>
                  </a:cubicBezTo>
                  <a:cubicBezTo>
                    <a:pt x="0" y="3702"/>
                    <a:pt x="3701" y="0"/>
                    <a:pt x="8268" y="0"/>
                  </a:cubicBezTo>
                  <a:cubicBezTo>
                    <a:pt x="12834" y="0"/>
                    <a:pt x="16535" y="3702"/>
                    <a:pt x="16535" y="82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5" name="Freeform: Shape 1234">
              <a:extLst>
                <a:ext uri="{FF2B5EF4-FFF2-40B4-BE49-F238E27FC236}">
                  <a16:creationId xmlns:a16="http://schemas.microsoft.com/office/drawing/2014/main" id="{90E1BF04-219B-4DA8-A5C3-4CD7DDFD1C25}"/>
                </a:ext>
              </a:extLst>
            </p:cNvPr>
            <p:cNvSpPr/>
            <p:nvPr/>
          </p:nvSpPr>
          <p:spPr>
            <a:xfrm>
              <a:off x="7223931" y="3526584"/>
              <a:ext cx="9525" cy="9525"/>
            </a:xfrm>
            <a:custGeom>
              <a:avLst/>
              <a:gdLst>
                <a:gd name="connsiteX0" fmla="*/ 17545 w 9525"/>
                <a:gd name="connsiteY0" fmla="*/ 8773 h 9525"/>
                <a:gd name="connsiteX1" fmla="*/ 8773 w 9525"/>
                <a:gd name="connsiteY1" fmla="*/ 17545 h 9525"/>
                <a:gd name="connsiteX2" fmla="*/ 0 w 9525"/>
                <a:gd name="connsiteY2" fmla="*/ 8773 h 9525"/>
                <a:gd name="connsiteX3" fmla="*/ 8773 w 9525"/>
                <a:gd name="connsiteY3" fmla="*/ 0 h 9525"/>
                <a:gd name="connsiteX4" fmla="*/ 17545 w 9525"/>
                <a:gd name="connsiteY4" fmla="*/ 877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545" y="8773"/>
                  </a:moveTo>
                  <a:cubicBezTo>
                    <a:pt x="17545" y="13617"/>
                    <a:pt x="13617" y="17545"/>
                    <a:pt x="8773" y="17545"/>
                  </a:cubicBezTo>
                  <a:cubicBezTo>
                    <a:pt x="3928" y="17545"/>
                    <a:pt x="0" y="13618"/>
                    <a:pt x="0" y="8773"/>
                  </a:cubicBezTo>
                  <a:cubicBezTo>
                    <a:pt x="0" y="3928"/>
                    <a:pt x="3928" y="0"/>
                    <a:pt x="8773" y="0"/>
                  </a:cubicBezTo>
                  <a:cubicBezTo>
                    <a:pt x="13618" y="0"/>
                    <a:pt x="17545" y="3927"/>
                    <a:pt x="17545" y="87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6" name="Freeform: Shape 1235">
              <a:extLst>
                <a:ext uri="{FF2B5EF4-FFF2-40B4-BE49-F238E27FC236}">
                  <a16:creationId xmlns:a16="http://schemas.microsoft.com/office/drawing/2014/main" id="{BF1D752C-98E5-45E8-97AA-1C90D29F285E}"/>
                </a:ext>
              </a:extLst>
            </p:cNvPr>
            <p:cNvSpPr/>
            <p:nvPr/>
          </p:nvSpPr>
          <p:spPr>
            <a:xfrm>
              <a:off x="7225751" y="3467738"/>
              <a:ext cx="9525" cy="9525"/>
            </a:xfrm>
            <a:custGeom>
              <a:avLst/>
              <a:gdLst>
                <a:gd name="connsiteX0" fmla="*/ 18326 w 9525"/>
                <a:gd name="connsiteY0" fmla="*/ 9163 h 9525"/>
                <a:gd name="connsiteX1" fmla="*/ 9163 w 9525"/>
                <a:gd name="connsiteY1" fmla="*/ 18326 h 9525"/>
                <a:gd name="connsiteX2" fmla="*/ 0 w 9525"/>
                <a:gd name="connsiteY2" fmla="*/ 9163 h 9525"/>
                <a:gd name="connsiteX3" fmla="*/ 9163 w 9525"/>
                <a:gd name="connsiteY3" fmla="*/ 0 h 9525"/>
                <a:gd name="connsiteX4" fmla="*/ 18326 w 9525"/>
                <a:gd name="connsiteY4" fmla="*/ 91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8326" y="9163"/>
                  </a:moveTo>
                  <a:cubicBezTo>
                    <a:pt x="18326" y="14224"/>
                    <a:pt x="14224" y="18326"/>
                    <a:pt x="9163" y="18326"/>
                  </a:cubicBezTo>
                  <a:cubicBezTo>
                    <a:pt x="4102" y="18326"/>
                    <a:pt x="0" y="14224"/>
                    <a:pt x="0" y="9163"/>
                  </a:cubicBezTo>
                  <a:cubicBezTo>
                    <a:pt x="0" y="4103"/>
                    <a:pt x="4102" y="0"/>
                    <a:pt x="9163" y="0"/>
                  </a:cubicBezTo>
                  <a:cubicBezTo>
                    <a:pt x="14224" y="0"/>
                    <a:pt x="18326" y="4102"/>
                    <a:pt x="18326" y="91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7" name="Freeform: Shape 1236">
              <a:extLst>
                <a:ext uri="{FF2B5EF4-FFF2-40B4-BE49-F238E27FC236}">
                  <a16:creationId xmlns:a16="http://schemas.microsoft.com/office/drawing/2014/main" id="{610C3416-5C6F-44B6-B136-DADE08BE18FD}"/>
                </a:ext>
              </a:extLst>
            </p:cNvPr>
            <p:cNvSpPr/>
            <p:nvPr/>
          </p:nvSpPr>
          <p:spPr>
            <a:xfrm>
              <a:off x="7225141" y="3409379"/>
              <a:ext cx="9525" cy="9525"/>
            </a:xfrm>
            <a:custGeom>
              <a:avLst/>
              <a:gdLst>
                <a:gd name="connsiteX0" fmla="*/ 18078 w 9525"/>
                <a:gd name="connsiteY0" fmla="*/ 9039 h 9525"/>
                <a:gd name="connsiteX1" fmla="*/ 9039 w 9525"/>
                <a:gd name="connsiteY1" fmla="*/ 18079 h 9525"/>
                <a:gd name="connsiteX2" fmla="*/ 0 w 9525"/>
                <a:gd name="connsiteY2" fmla="*/ 9039 h 9525"/>
                <a:gd name="connsiteX3" fmla="*/ 9039 w 9525"/>
                <a:gd name="connsiteY3" fmla="*/ 0 h 9525"/>
                <a:gd name="connsiteX4" fmla="*/ 18078 w 9525"/>
                <a:gd name="connsiteY4" fmla="*/ 90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8078" y="9039"/>
                  </a:moveTo>
                  <a:cubicBezTo>
                    <a:pt x="18078" y="14032"/>
                    <a:pt x="14031" y="18079"/>
                    <a:pt x="9039" y="18079"/>
                  </a:cubicBezTo>
                  <a:cubicBezTo>
                    <a:pt x="4047" y="18079"/>
                    <a:pt x="0" y="14032"/>
                    <a:pt x="0" y="9039"/>
                  </a:cubicBezTo>
                  <a:cubicBezTo>
                    <a:pt x="0" y="4047"/>
                    <a:pt x="4047" y="0"/>
                    <a:pt x="9039" y="0"/>
                  </a:cubicBezTo>
                  <a:cubicBezTo>
                    <a:pt x="14031" y="0"/>
                    <a:pt x="18078" y="4047"/>
                    <a:pt x="18078" y="90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8" name="Freeform: Shape 1237">
              <a:extLst>
                <a:ext uri="{FF2B5EF4-FFF2-40B4-BE49-F238E27FC236}">
                  <a16:creationId xmlns:a16="http://schemas.microsoft.com/office/drawing/2014/main" id="{83E057D5-A1D8-4A45-9C0A-08E5B7954497}"/>
                </a:ext>
              </a:extLst>
            </p:cNvPr>
            <p:cNvSpPr/>
            <p:nvPr/>
          </p:nvSpPr>
          <p:spPr>
            <a:xfrm>
              <a:off x="7221731" y="3351266"/>
              <a:ext cx="9525" cy="9525"/>
            </a:xfrm>
            <a:custGeom>
              <a:avLst/>
              <a:gdLst>
                <a:gd name="connsiteX0" fmla="*/ 17545 w 9525"/>
                <a:gd name="connsiteY0" fmla="*/ 8772 h 9525"/>
                <a:gd name="connsiteX1" fmla="*/ 8773 w 9525"/>
                <a:gd name="connsiteY1" fmla="*/ 17545 h 9525"/>
                <a:gd name="connsiteX2" fmla="*/ 0 w 9525"/>
                <a:gd name="connsiteY2" fmla="*/ 8772 h 9525"/>
                <a:gd name="connsiteX3" fmla="*/ 8773 w 9525"/>
                <a:gd name="connsiteY3" fmla="*/ 0 h 9525"/>
                <a:gd name="connsiteX4" fmla="*/ 17545 w 9525"/>
                <a:gd name="connsiteY4" fmla="*/ 87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545" y="8772"/>
                  </a:moveTo>
                  <a:cubicBezTo>
                    <a:pt x="17545" y="13617"/>
                    <a:pt x="13617" y="17545"/>
                    <a:pt x="8773" y="17545"/>
                  </a:cubicBezTo>
                  <a:cubicBezTo>
                    <a:pt x="3927" y="17545"/>
                    <a:pt x="0" y="13618"/>
                    <a:pt x="0" y="8772"/>
                  </a:cubicBezTo>
                  <a:cubicBezTo>
                    <a:pt x="0" y="3928"/>
                    <a:pt x="3928" y="0"/>
                    <a:pt x="8773" y="0"/>
                  </a:cubicBezTo>
                  <a:cubicBezTo>
                    <a:pt x="13618" y="0"/>
                    <a:pt x="17545" y="3927"/>
                    <a:pt x="17545" y="8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9" name="Freeform: Shape 1238">
              <a:extLst>
                <a:ext uri="{FF2B5EF4-FFF2-40B4-BE49-F238E27FC236}">
                  <a16:creationId xmlns:a16="http://schemas.microsoft.com/office/drawing/2014/main" id="{97C113F7-463A-4ECC-9B5C-96B27F7E834D}"/>
                </a:ext>
              </a:extLst>
            </p:cNvPr>
            <p:cNvSpPr/>
            <p:nvPr/>
          </p:nvSpPr>
          <p:spPr>
            <a:xfrm>
              <a:off x="7215892" y="3293907"/>
              <a:ext cx="9525" cy="9525"/>
            </a:xfrm>
            <a:custGeom>
              <a:avLst/>
              <a:gdLst>
                <a:gd name="connsiteX0" fmla="*/ 16021 w 9525"/>
                <a:gd name="connsiteY0" fmla="*/ 8011 h 9525"/>
                <a:gd name="connsiteX1" fmla="*/ 8011 w 9525"/>
                <a:gd name="connsiteY1" fmla="*/ 16021 h 9525"/>
                <a:gd name="connsiteX2" fmla="*/ 0 w 9525"/>
                <a:gd name="connsiteY2" fmla="*/ 8011 h 9525"/>
                <a:gd name="connsiteX3" fmla="*/ 8011 w 9525"/>
                <a:gd name="connsiteY3" fmla="*/ 0 h 9525"/>
                <a:gd name="connsiteX4" fmla="*/ 16021 w 9525"/>
                <a:gd name="connsiteY4" fmla="*/ 801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021" y="8011"/>
                  </a:moveTo>
                  <a:cubicBezTo>
                    <a:pt x="16021" y="12435"/>
                    <a:pt x="12435" y="16021"/>
                    <a:pt x="8011" y="16021"/>
                  </a:cubicBezTo>
                  <a:cubicBezTo>
                    <a:pt x="3586" y="16021"/>
                    <a:pt x="0" y="12435"/>
                    <a:pt x="0" y="8011"/>
                  </a:cubicBezTo>
                  <a:cubicBezTo>
                    <a:pt x="0" y="3586"/>
                    <a:pt x="3586" y="0"/>
                    <a:pt x="8011" y="0"/>
                  </a:cubicBezTo>
                  <a:cubicBezTo>
                    <a:pt x="12435" y="0"/>
                    <a:pt x="16021" y="3586"/>
                    <a:pt x="16021" y="80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0" name="Freeform: Shape 1239">
              <a:extLst>
                <a:ext uri="{FF2B5EF4-FFF2-40B4-BE49-F238E27FC236}">
                  <a16:creationId xmlns:a16="http://schemas.microsoft.com/office/drawing/2014/main" id="{6DCA94D4-EDB7-471F-AB5C-F91632005379}"/>
                </a:ext>
              </a:extLst>
            </p:cNvPr>
            <p:cNvSpPr/>
            <p:nvPr/>
          </p:nvSpPr>
          <p:spPr>
            <a:xfrm>
              <a:off x="7197738" y="3227556"/>
              <a:ext cx="28575" cy="28575"/>
            </a:xfrm>
            <a:custGeom>
              <a:avLst/>
              <a:gdLst>
                <a:gd name="connsiteX0" fmla="*/ 33299 w 28575"/>
                <a:gd name="connsiteY0" fmla="*/ 16650 h 28575"/>
                <a:gd name="connsiteX1" fmla="*/ 16650 w 28575"/>
                <a:gd name="connsiteY1" fmla="*/ 33299 h 28575"/>
                <a:gd name="connsiteX2" fmla="*/ 0 w 28575"/>
                <a:gd name="connsiteY2" fmla="*/ 16650 h 28575"/>
                <a:gd name="connsiteX3" fmla="*/ 16650 w 28575"/>
                <a:gd name="connsiteY3" fmla="*/ 0 h 28575"/>
                <a:gd name="connsiteX4" fmla="*/ 33299 w 28575"/>
                <a:gd name="connsiteY4" fmla="*/ 1665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3299" y="16650"/>
                  </a:moveTo>
                  <a:cubicBezTo>
                    <a:pt x="33299" y="25845"/>
                    <a:pt x="25845" y="33299"/>
                    <a:pt x="16650" y="33299"/>
                  </a:cubicBezTo>
                  <a:cubicBezTo>
                    <a:pt x="7454" y="33299"/>
                    <a:pt x="0" y="25845"/>
                    <a:pt x="0" y="16650"/>
                  </a:cubicBezTo>
                  <a:cubicBezTo>
                    <a:pt x="0" y="7454"/>
                    <a:pt x="7454" y="0"/>
                    <a:pt x="16650" y="0"/>
                  </a:cubicBezTo>
                  <a:cubicBezTo>
                    <a:pt x="25845" y="0"/>
                    <a:pt x="33299" y="7454"/>
                    <a:pt x="33299" y="166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8E809F5B-A7C8-44EB-B8E2-BE40AEFF7A89}"/>
                </a:ext>
              </a:extLst>
            </p:cNvPr>
            <p:cNvSpPr/>
            <p:nvPr/>
          </p:nvSpPr>
          <p:spPr>
            <a:xfrm>
              <a:off x="7191404" y="3176445"/>
              <a:ext cx="19050" cy="19050"/>
            </a:xfrm>
            <a:custGeom>
              <a:avLst/>
              <a:gdLst>
                <a:gd name="connsiteX0" fmla="*/ 21184 w 19050"/>
                <a:gd name="connsiteY0" fmla="*/ 10592 h 19050"/>
                <a:gd name="connsiteX1" fmla="*/ 10592 w 19050"/>
                <a:gd name="connsiteY1" fmla="*/ 21184 h 19050"/>
                <a:gd name="connsiteX2" fmla="*/ 0 w 19050"/>
                <a:gd name="connsiteY2" fmla="*/ 10592 h 19050"/>
                <a:gd name="connsiteX3" fmla="*/ 10592 w 19050"/>
                <a:gd name="connsiteY3" fmla="*/ 0 h 19050"/>
                <a:gd name="connsiteX4" fmla="*/ 21184 w 19050"/>
                <a:gd name="connsiteY4" fmla="*/ 105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184" y="10592"/>
                  </a:moveTo>
                  <a:cubicBezTo>
                    <a:pt x="21184" y="16442"/>
                    <a:pt x="16441" y="21184"/>
                    <a:pt x="10592" y="21184"/>
                  </a:cubicBezTo>
                  <a:cubicBezTo>
                    <a:pt x="4742" y="21184"/>
                    <a:pt x="0" y="16442"/>
                    <a:pt x="0" y="10592"/>
                  </a:cubicBezTo>
                  <a:cubicBezTo>
                    <a:pt x="0" y="4742"/>
                    <a:pt x="4742" y="0"/>
                    <a:pt x="10592" y="0"/>
                  </a:cubicBezTo>
                  <a:cubicBezTo>
                    <a:pt x="16441" y="0"/>
                    <a:pt x="21184" y="4742"/>
                    <a:pt x="21184" y="105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id="{A71CC855-5B90-443C-81C1-E52FC514F1DF}"/>
                </a:ext>
              </a:extLst>
            </p:cNvPr>
            <p:cNvSpPr/>
            <p:nvPr/>
          </p:nvSpPr>
          <p:spPr>
            <a:xfrm>
              <a:off x="7180545" y="3124381"/>
              <a:ext cx="9525" cy="9525"/>
            </a:xfrm>
            <a:custGeom>
              <a:avLst/>
              <a:gdLst>
                <a:gd name="connsiteX0" fmla="*/ 12382 w 9525"/>
                <a:gd name="connsiteY0" fmla="*/ 6191 h 9525"/>
                <a:gd name="connsiteX1" fmla="*/ 6191 w 9525"/>
                <a:gd name="connsiteY1" fmla="*/ 12383 h 9525"/>
                <a:gd name="connsiteX2" fmla="*/ 0 w 9525"/>
                <a:gd name="connsiteY2" fmla="*/ 6191 h 9525"/>
                <a:gd name="connsiteX3" fmla="*/ 6191 w 9525"/>
                <a:gd name="connsiteY3" fmla="*/ 0 h 9525"/>
                <a:gd name="connsiteX4" fmla="*/ 12382 w 9525"/>
                <a:gd name="connsiteY4" fmla="*/ 619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382" y="6191"/>
                  </a:moveTo>
                  <a:cubicBezTo>
                    <a:pt x="12382" y="9611"/>
                    <a:pt x="9611" y="12383"/>
                    <a:pt x="6191" y="12383"/>
                  </a:cubicBezTo>
                  <a:cubicBezTo>
                    <a:pt x="2772" y="12383"/>
                    <a:pt x="0" y="9611"/>
                    <a:pt x="0" y="6191"/>
                  </a:cubicBezTo>
                  <a:cubicBezTo>
                    <a:pt x="0" y="2772"/>
                    <a:pt x="2772" y="0"/>
                    <a:pt x="6191" y="0"/>
                  </a:cubicBezTo>
                  <a:cubicBezTo>
                    <a:pt x="9611" y="0"/>
                    <a:pt x="12382" y="2772"/>
                    <a:pt x="12382" y="6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id="{E8A9D69F-79BA-426C-9821-B01378E55B84}"/>
                </a:ext>
              </a:extLst>
            </p:cNvPr>
            <p:cNvSpPr/>
            <p:nvPr/>
          </p:nvSpPr>
          <p:spPr>
            <a:xfrm>
              <a:off x="7153808" y="3060087"/>
              <a:ext cx="28575" cy="28575"/>
            </a:xfrm>
            <a:custGeom>
              <a:avLst/>
              <a:gdLst>
                <a:gd name="connsiteX0" fmla="*/ 29699 w 28575"/>
                <a:gd name="connsiteY0" fmla="*/ 14850 h 28575"/>
                <a:gd name="connsiteX1" fmla="*/ 14850 w 28575"/>
                <a:gd name="connsiteY1" fmla="*/ 29699 h 28575"/>
                <a:gd name="connsiteX2" fmla="*/ 0 w 28575"/>
                <a:gd name="connsiteY2" fmla="*/ 14850 h 28575"/>
                <a:gd name="connsiteX3" fmla="*/ 14850 w 28575"/>
                <a:gd name="connsiteY3" fmla="*/ 0 h 28575"/>
                <a:gd name="connsiteX4" fmla="*/ 29699 w 28575"/>
                <a:gd name="connsiteY4" fmla="*/ 1485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699" y="14850"/>
                  </a:moveTo>
                  <a:cubicBezTo>
                    <a:pt x="29699" y="23051"/>
                    <a:pt x="23051" y="29699"/>
                    <a:pt x="14850" y="29699"/>
                  </a:cubicBezTo>
                  <a:cubicBezTo>
                    <a:pt x="6649" y="29699"/>
                    <a:pt x="0" y="23051"/>
                    <a:pt x="0" y="14850"/>
                  </a:cubicBezTo>
                  <a:cubicBezTo>
                    <a:pt x="0" y="6648"/>
                    <a:pt x="6648" y="0"/>
                    <a:pt x="14850" y="0"/>
                  </a:cubicBezTo>
                  <a:cubicBezTo>
                    <a:pt x="23051" y="0"/>
                    <a:pt x="29699" y="6648"/>
                    <a:pt x="29699" y="148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id="{40CBE8B6-B496-4BA2-94C8-14053B06C25A}"/>
                </a:ext>
              </a:extLst>
            </p:cNvPr>
            <p:cNvSpPr/>
            <p:nvPr/>
          </p:nvSpPr>
          <p:spPr>
            <a:xfrm>
              <a:off x="7137225" y="3009710"/>
              <a:ext cx="19050" cy="19050"/>
            </a:xfrm>
            <a:custGeom>
              <a:avLst/>
              <a:gdLst>
                <a:gd name="connsiteX0" fmla="*/ 21165 w 19050"/>
                <a:gd name="connsiteY0" fmla="*/ 10582 h 19050"/>
                <a:gd name="connsiteX1" fmla="*/ 10582 w 19050"/>
                <a:gd name="connsiteY1" fmla="*/ 21165 h 19050"/>
                <a:gd name="connsiteX2" fmla="*/ 0 w 19050"/>
                <a:gd name="connsiteY2" fmla="*/ 10582 h 19050"/>
                <a:gd name="connsiteX3" fmla="*/ 10582 w 19050"/>
                <a:gd name="connsiteY3" fmla="*/ 0 h 19050"/>
                <a:gd name="connsiteX4" fmla="*/ 21165 w 19050"/>
                <a:gd name="connsiteY4" fmla="*/ 1058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165" y="10582"/>
                  </a:moveTo>
                  <a:cubicBezTo>
                    <a:pt x="21165" y="16427"/>
                    <a:pt x="16427" y="21165"/>
                    <a:pt x="10582" y="21165"/>
                  </a:cubicBezTo>
                  <a:cubicBezTo>
                    <a:pt x="4738" y="21165"/>
                    <a:pt x="0" y="16427"/>
                    <a:pt x="0" y="10582"/>
                  </a:cubicBezTo>
                  <a:cubicBezTo>
                    <a:pt x="0" y="4738"/>
                    <a:pt x="4738" y="0"/>
                    <a:pt x="10582" y="0"/>
                  </a:cubicBezTo>
                  <a:cubicBezTo>
                    <a:pt x="16427" y="0"/>
                    <a:pt x="21165" y="4738"/>
                    <a:pt x="21165" y="105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5" name="Freeform: Shape 1244">
              <a:extLst>
                <a:ext uri="{FF2B5EF4-FFF2-40B4-BE49-F238E27FC236}">
                  <a16:creationId xmlns:a16="http://schemas.microsoft.com/office/drawing/2014/main" id="{3D8D7AEA-27EB-4E91-924F-940BE7D50006}"/>
                </a:ext>
              </a:extLst>
            </p:cNvPr>
            <p:cNvSpPr/>
            <p:nvPr/>
          </p:nvSpPr>
          <p:spPr>
            <a:xfrm>
              <a:off x="7110822" y="2953341"/>
              <a:ext cx="19050" cy="19050"/>
            </a:xfrm>
            <a:custGeom>
              <a:avLst/>
              <a:gdLst>
                <a:gd name="connsiteX0" fmla="*/ 26841 w 19050"/>
                <a:gd name="connsiteY0" fmla="*/ 13421 h 19050"/>
                <a:gd name="connsiteX1" fmla="*/ 13421 w 19050"/>
                <a:gd name="connsiteY1" fmla="*/ 26841 h 19050"/>
                <a:gd name="connsiteX2" fmla="*/ 0 w 19050"/>
                <a:gd name="connsiteY2" fmla="*/ 13421 h 19050"/>
                <a:gd name="connsiteX3" fmla="*/ 13421 w 19050"/>
                <a:gd name="connsiteY3" fmla="*/ 0 h 19050"/>
                <a:gd name="connsiteX4" fmla="*/ 26841 w 19050"/>
                <a:gd name="connsiteY4" fmla="*/ 1342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841" y="13421"/>
                  </a:moveTo>
                  <a:cubicBezTo>
                    <a:pt x="26841" y="20833"/>
                    <a:pt x="20833" y="26841"/>
                    <a:pt x="13421" y="26841"/>
                  </a:cubicBezTo>
                  <a:cubicBezTo>
                    <a:pt x="6009" y="26841"/>
                    <a:pt x="0" y="20833"/>
                    <a:pt x="0" y="13421"/>
                  </a:cubicBezTo>
                  <a:cubicBezTo>
                    <a:pt x="0" y="6009"/>
                    <a:pt x="6009" y="0"/>
                    <a:pt x="13421" y="0"/>
                  </a:cubicBezTo>
                  <a:cubicBezTo>
                    <a:pt x="20833" y="0"/>
                    <a:pt x="26841" y="6009"/>
                    <a:pt x="26841" y="134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6" name="Freeform: Shape 1245">
              <a:extLst>
                <a:ext uri="{FF2B5EF4-FFF2-40B4-BE49-F238E27FC236}">
                  <a16:creationId xmlns:a16="http://schemas.microsoft.com/office/drawing/2014/main" id="{20A5E28D-EED4-418B-B7EE-F8BA168DCDBA}"/>
                </a:ext>
              </a:extLst>
            </p:cNvPr>
            <p:cNvSpPr/>
            <p:nvPr/>
          </p:nvSpPr>
          <p:spPr>
            <a:xfrm>
              <a:off x="7095554" y="2912002"/>
              <a:ext cx="9525" cy="9525"/>
            </a:xfrm>
            <a:custGeom>
              <a:avLst/>
              <a:gdLst>
                <a:gd name="connsiteX0" fmla="*/ 4915 w 0"/>
                <a:gd name="connsiteY0" fmla="*/ 2457 h 0"/>
                <a:gd name="connsiteX1" fmla="*/ 2457 w 0"/>
                <a:gd name="connsiteY1" fmla="*/ 4915 h 0"/>
                <a:gd name="connsiteX2" fmla="*/ 0 w 0"/>
                <a:gd name="connsiteY2" fmla="*/ 2457 h 0"/>
                <a:gd name="connsiteX3" fmla="*/ 2457 w 0"/>
                <a:gd name="connsiteY3" fmla="*/ 0 h 0"/>
                <a:gd name="connsiteX4" fmla="*/ 4915 w 0"/>
                <a:gd name="connsiteY4" fmla="*/ 24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915" y="2457"/>
                  </a:moveTo>
                  <a:cubicBezTo>
                    <a:pt x="4915" y="3815"/>
                    <a:pt x="3815" y="4915"/>
                    <a:pt x="2457" y="4915"/>
                  </a:cubicBezTo>
                  <a:cubicBezTo>
                    <a:pt x="1100" y="4915"/>
                    <a:pt x="0" y="3815"/>
                    <a:pt x="0" y="2457"/>
                  </a:cubicBezTo>
                  <a:cubicBezTo>
                    <a:pt x="0" y="1100"/>
                    <a:pt x="1100" y="0"/>
                    <a:pt x="2457" y="0"/>
                  </a:cubicBezTo>
                  <a:cubicBezTo>
                    <a:pt x="3815" y="0"/>
                    <a:pt x="4915" y="1100"/>
                    <a:pt x="4915" y="24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7" name="Freeform: Shape 1246">
              <a:extLst>
                <a:ext uri="{FF2B5EF4-FFF2-40B4-BE49-F238E27FC236}">
                  <a16:creationId xmlns:a16="http://schemas.microsoft.com/office/drawing/2014/main" id="{152F1DBA-6E84-48FB-B3B4-15E9E27A9C35}"/>
                </a:ext>
              </a:extLst>
            </p:cNvPr>
            <p:cNvSpPr/>
            <p:nvPr/>
          </p:nvSpPr>
          <p:spPr>
            <a:xfrm>
              <a:off x="7060149" y="2854528"/>
              <a:ext cx="9525" cy="9525"/>
            </a:xfrm>
            <a:custGeom>
              <a:avLst/>
              <a:gdLst>
                <a:gd name="connsiteX0" fmla="*/ 18078 w 9525"/>
                <a:gd name="connsiteY0" fmla="*/ 9039 h 9525"/>
                <a:gd name="connsiteX1" fmla="*/ 9039 w 9525"/>
                <a:gd name="connsiteY1" fmla="*/ 18078 h 9525"/>
                <a:gd name="connsiteX2" fmla="*/ 0 w 9525"/>
                <a:gd name="connsiteY2" fmla="*/ 9039 h 9525"/>
                <a:gd name="connsiteX3" fmla="*/ 9039 w 9525"/>
                <a:gd name="connsiteY3" fmla="*/ 0 h 9525"/>
                <a:gd name="connsiteX4" fmla="*/ 18078 w 9525"/>
                <a:gd name="connsiteY4" fmla="*/ 90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8078" y="9039"/>
                  </a:moveTo>
                  <a:cubicBezTo>
                    <a:pt x="18078" y="14031"/>
                    <a:pt x="14031" y="18078"/>
                    <a:pt x="9039" y="18078"/>
                  </a:cubicBezTo>
                  <a:cubicBezTo>
                    <a:pt x="4047" y="18078"/>
                    <a:pt x="0" y="14031"/>
                    <a:pt x="0" y="9039"/>
                  </a:cubicBezTo>
                  <a:cubicBezTo>
                    <a:pt x="0" y="4047"/>
                    <a:pt x="4047" y="0"/>
                    <a:pt x="9039" y="0"/>
                  </a:cubicBezTo>
                  <a:cubicBezTo>
                    <a:pt x="14031" y="0"/>
                    <a:pt x="18078" y="4047"/>
                    <a:pt x="18078" y="90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8" name="Freeform: Shape 1247">
              <a:extLst>
                <a:ext uri="{FF2B5EF4-FFF2-40B4-BE49-F238E27FC236}">
                  <a16:creationId xmlns:a16="http://schemas.microsoft.com/office/drawing/2014/main" id="{F87516EC-B513-4D8B-8D27-02A1BFFF930F}"/>
                </a:ext>
              </a:extLst>
            </p:cNvPr>
            <p:cNvSpPr/>
            <p:nvPr/>
          </p:nvSpPr>
          <p:spPr>
            <a:xfrm>
              <a:off x="7036565" y="2812894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9" name="Freeform: Shape 1248">
              <a:extLst>
                <a:ext uri="{FF2B5EF4-FFF2-40B4-BE49-F238E27FC236}">
                  <a16:creationId xmlns:a16="http://schemas.microsoft.com/office/drawing/2014/main" id="{E46EFF17-6C04-4404-9FD3-15BA9E2D31B4}"/>
                </a:ext>
              </a:extLst>
            </p:cNvPr>
            <p:cNvSpPr/>
            <p:nvPr/>
          </p:nvSpPr>
          <p:spPr>
            <a:xfrm>
              <a:off x="7002904" y="2765269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id="{DC51FB3A-2B17-4169-B98E-BD3A71137769}"/>
                </a:ext>
              </a:extLst>
            </p:cNvPr>
            <p:cNvSpPr/>
            <p:nvPr/>
          </p:nvSpPr>
          <p:spPr>
            <a:xfrm>
              <a:off x="6963280" y="2715778"/>
              <a:ext cx="9525" cy="9525"/>
            </a:xfrm>
            <a:custGeom>
              <a:avLst/>
              <a:gdLst>
                <a:gd name="connsiteX0" fmla="*/ 9296 w 0"/>
                <a:gd name="connsiteY0" fmla="*/ 4648 h 0"/>
                <a:gd name="connsiteX1" fmla="*/ 4648 w 0"/>
                <a:gd name="connsiteY1" fmla="*/ 9296 h 0"/>
                <a:gd name="connsiteX2" fmla="*/ 0 w 0"/>
                <a:gd name="connsiteY2" fmla="*/ 4648 h 0"/>
                <a:gd name="connsiteX3" fmla="*/ 4648 w 0"/>
                <a:gd name="connsiteY3" fmla="*/ 0 h 0"/>
                <a:gd name="connsiteX4" fmla="*/ 9296 w 0"/>
                <a:gd name="connsiteY4" fmla="*/ 4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9296" y="4648"/>
                  </a:moveTo>
                  <a:cubicBezTo>
                    <a:pt x="9296" y="7215"/>
                    <a:pt x="7215" y="9296"/>
                    <a:pt x="4648" y="9296"/>
                  </a:cubicBezTo>
                  <a:cubicBezTo>
                    <a:pt x="2081" y="9296"/>
                    <a:pt x="0" y="7215"/>
                    <a:pt x="0" y="4648"/>
                  </a:cubicBezTo>
                  <a:cubicBezTo>
                    <a:pt x="0" y="2081"/>
                    <a:pt x="2081" y="0"/>
                    <a:pt x="4648" y="0"/>
                  </a:cubicBezTo>
                  <a:cubicBezTo>
                    <a:pt x="7215" y="0"/>
                    <a:pt x="9296" y="2081"/>
                    <a:pt x="9296" y="4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id="{DF592C6B-67B0-4BD1-9CC2-628C26A8430F}"/>
                </a:ext>
              </a:extLst>
            </p:cNvPr>
            <p:cNvSpPr/>
            <p:nvPr/>
          </p:nvSpPr>
          <p:spPr>
            <a:xfrm>
              <a:off x="6925266" y="2672067"/>
              <a:ext cx="9525" cy="9525"/>
            </a:xfrm>
            <a:custGeom>
              <a:avLst/>
              <a:gdLst>
                <a:gd name="connsiteX0" fmla="*/ 8515 w 0"/>
                <a:gd name="connsiteY0" fmla="*/ 4258 h 0"/>
                <a:gd name="connsiteX1" fmla="*/ 4258 w 0"/>
                <a:gd name="connsiteY1" fmla="*/ 8515 h 0"/>
                <a:gd name="connsiteX2" fmla="*/ 0 w 0"/>
                <a:gd name="connsiteY2" fmla="*/ 4258 h 0"/>
                <a:gd name="connsiteX3" fmla="*/ 4258 w 0"/>
                <a:gd name="connsiteY3" fmla="*/ 0 h 0"/>
                <a:gd name="connsiteX4" fmla="*/ 8515 w 0"/>
                <a:gd name="connsiteY4" fmla="*/ 42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15" y="4258"/>
                  </a:moveTo>
                  <a:cubicBezTo>
                    <a:pt x="8515" y="6609"/>
                    <a:pt x="6609" y="8515"/>
                    <a:pt x="4258" y="8515"/>
                  </a:cubicBezTo>
                  <a:cubicBezTo>
                    <a:pt x="1906" y="8515"/>
                    <a:pt x="0" y="6609"/>
                    <a:pt x="0" y="4258"/>
                  </a:cubicBezTo>
                  <a:cubicBezTo>
                    <a:pt x="0" y="1906"/>
                    <a:pt x="1906" y="0"/>
                    <a:pt x="4258" y="0"/>
                  </a:cubicBezTo>
                  <a:cubicBezTo>
                    <a:pt x="6609" y="0"/>
                    <a:pt x="8515" y="1906"/>
                    <a:pt x="8515" y="4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id="{D2F36DA9-0A02-460E-8D43-009C545E91D8}"/>
                </a:ext>
              </a:extLst>
            </p:cNvPr>
            <p:cNvSpPr/>
            <p:nvPr/>
          </p:nvSpPr>
          <p:spPr>
            <a:xfrm>
              <a:off x="6881603" y="2626833"/>
              <a:ext cx="9525" cy="9525"/>
            </a:xfrm>
            <a:custGeom>
              <a:avLst/>
              <a:gdLst>
                <a:gd name="connsiteX0" fmla="*/ 14707 w 9525"/>
                <a:gd name="connsiteY0" fmla="*/ 7353 h 9525"/>
                <a:gd name="connsiteX1" fmla="*/ 7353 w 9525"/>
                <a:gd name="connsiteY1" fmla="*/ 14707 h 9525"/>
                <a:gd name="connsiteX2" fmla="*/ 0 w 9525"/>
                <a:gd name="connsiteY2" fmla="*/ 7353 h 9525"/>
                <a:gd name="connsiteX3" fmla="*/ 7353 w 9525"/>
                <a:gd name="connsiteY3" fmla="*/ 0 h 9525"/>
                <a:gd name="connsiteX4" fmla="*/ 14707 w 9525"/>
                <a:gd name="connsiteY4" fmla="*/ 73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707" y="7353"/>
                  </a:moveTo>
                  <a:cubicBezTo>
                    <a:pt x="14707" y="11414"/>
                    <a:pt x="11414" y="14707"/>
                    <a:pt x="7353" y="14707"/>
                  </a:cubicBezTo>
                  <a:cubicBezTo>
                    <a:pt x="3292" y="14707"/>
                    <a:pt x="0" y="11414"/>
                    <a:pt x="0" y="7353"/>
                  </a:cubicBezTo>
                  <a:cubicBezTo>
                    <a:pt x="0" y="3292"/>
                    <a:pt x="3292" y="0"/>
                    <a:pt x="7353" y="0"/>
                  </a:cubicBezTo>
                  <a:cubicBezTo>
                    <a:pt x="11414" y="0"/>
                    <a:pt x="14707" y="3292"/>
                    <a:pt x="14707" y="73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id="{C2CDC0F9-667F-49D9-B905-1F768B2551C5}"/>
                </a:ext>
              </a:extLst>
            </p:cNvPr>
            <p:cNvSpPr/>
            <p:nvPr/>
          </p:nvSpPr>
          <p:spPr>
            <a:xfrm>
              <a:off x="6840750" y="2588600"/>
              <a:ext cx="9525" cy="9525"/>
            </a:xfrm>
            <a:custGeom>
              <a:avLst/>
              <a:gdLst>
                <a:gd name="connsiteX0" fmla="*/ 11106 w 9525"/>
                <a:gd name="connsiteY0" fmla="*/ 5553 h 9525"/>
                <a:gd name="connsiteX1" fmla="*/ 5553 w 9525"/>
                <a:gd name="connsiteY1" fmla="*/ 11106 h 9525"/>
                <a:gd name="connsiteX2" fmla="*/ 0 w 9525"/>
                <a:gd name="connsiteY2" fmla="*/ 5553 h 9525"/>
                <a:gd name="connsiteX3" fmla="*/ 5553 w 9525"/>
                <a:gd name="connsiteY3" fmla="*/ 0 h 9525"/>
                <a:gd name="connsiteX4" fmla="*/ 11106 w 9525"/>
                <a:gd name="connsiteY4" fmla="*/ 55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106" y="5553"/>
                  </a:moveTo>
                  <a:cubicBezTo>
                    <a:pt x="11106" y="8620"/>
                    <a:pt x="8620" y="11106"/>
                    <a:pt x="5553" y="11106"/>
                  </a:cubicBezTo>
                  <a:cubicBezTo>
                    <a:pt x="2486" y="11106"/>
                    <a:pt x="0" y="8620"/>
                    <a:pt x="0" y="5553"/>
                  </a:cubicBezTo>
                  <a:cubicBezTo>
                    <a:pt x="0" y="2486"/>
                    <a:pt x="2486" y="0"/>
                    <a:pt x="5553" y="0"/>
                  </a:cubicBezTo>
                  <a:cubicBezTo>
                    <a:pt x="8620" y="0"/>
                    <a:pt x="11106" y="2486"/>
                    <a:pt x="11106" y="5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id="{59371CFD-4BAD-4674-8985-E4B4F5835A46}"/>
                </a:ext>
              </a:extLst>
            </p:cNvPr>
            <p:cNvSpPr/>
            <p:nvPr/>
          </p:nvSpPr>
          <p:spPr>
            <a:xfrm>
              <a:off x="6795916" y="2550490"/>
              <a:ext cx="9525" cy="9525"/>
            </a:xfrm>
            <a:custGeom>
              <a:avLst/>
              <a:gdLst>
                <a:gd name="connsiteX0" fmla="*/ 11601 w 9525"/>
                <a:gd name="connsiteY0" fmla="*/ 5801 h 9525"/>
                <a:gd name="connsiteX1" fmla="*/ 5801 w 9525"/>
                <a:gd name="connsiteY1" fmla="*/ 11601 h 9525"/>
                <a:gd name="connsiteX2" fmla="*/ 0 w 9525"/>
                <a:gd name="connsiteY2" fmla="*/ 5801 h 9525"/>
                <a:gd name="connsiteX3" fmla="*/ 5801 w 9525"/>
                <a:gd name="connsiteY3" fmla="*/ 0 h 9525"/>
                <a:gd name="connsiteX4" fmla="*/ 11601 w 9525"/>
                <a:gd name="connsiteY4" fmla="*/ 58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601" y="5801"/>
                  </a:moveTo>
                  <a:cubicBezTo>
                    <a:pt x="11601" y="9004"/>
                    <a:pt x="9004" y="11601"/>
                    <a:pt x="5801" y="11601"/>
                  </a:cubicBezTo>
                  <a:cubicBezTo>
                    <a:pt x="2597" y="11601"/>
                    <a:pt x="0" y="9004"/>
                    <a:pt x="0" y="5801"/>
                  </a:cubicBezTo>
                  <a:cubicBezTo>
                    <a:pt x="0" y="2597"/>
                    <a:pt x="2597" y="0"/>
                    <a:pt x="5801" y="0"/>
                  </a:cubicBezTo>
                  <a:cubicBezTo>
                    <a:pt x="9004" y="0"/>
                    <a:pt x="11601" y="2597"/>
                    <a:pt x="11601" y="5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id="{BBD555FA-2CF0-4396-8FF4-CDFB260D13C5}"/>
                </a:ext>
              </a:extLst>
            </p:cNvPr>
            <p:cNvSpPr/>
            <p:nvPr/>
          </p:nvSpPr>
          <p:spPr>
            <a:xfrm>
              <a:off x="6752425" y="2517896"/>
              <a:ext cx="9525" cy="9525"/>
            </a:xfrm>
            <a:custGeom>
              <a:avLst/>
              <a:gdLst>
                <a:gd name="connsiteX0" fmla="*/ 5696 w 0"/>
                <a:gd name="connsiteY0" fmla="*/ 2848 h 0"/>
                <a:gd name="connsiteX1" fmla="*/ 2848 w 0"/>
                <a:gd name="connsiteY1" fmla="*/ 5696 h 0"/>
                <a:gd name="connsiteX2" fmla="*/ 0 w 0"/>
                <a:gd name="connsiteY2" fmla="*/ 2848 h 0"/>
                <a:gd name="connsiteX3" fmla="*/ 2848 w 0"/>
                <a:gd name="connsiteY3" fmla="*/ 0 h 0"/>
                <a:gd name="connsiteX4" fmla="*/ 5696 w 0"/>
                <a:gd name="connsiteY4" fmla="*/ 28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96" y="2848"/>
                  </a:moveTo>
                  <a:cubicBezTo>
                    <a:pt x="5696" y="4421"/>
                    <a:pt x="4421" y="5696"/>
                    <a:pt x="2848" y="5696"/>
                  </a:cubicBezTo>
                  <a:cubicBezTo>
                    <a:pt x="1275" y="5696"/>
                    <a:pt x="0" y="4421"/>
                    <a:pt x="0" y="2848"/>
                  </a:cubicBezTo>
                  <a:cubicBezTo>
                    <a:pt x="0" y="1275"/>
                    <a:pt x="1275" y="0"/>
                    <a:pt x="2848" y="0"/>
                  </a:cubicBezTo>
                  <a:cubicBezTo>
                    <a:pt x="4421" y="0"/>
                    <a:pt x="5696" y="1275"/>
                    <a:pt x="5696" y="28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id="{C6F590D3-4B34-4832-80EA-04399919C70D}"/>
                </a:ext>
              </a:extLst>
            </p:cNvPr>
            <p:cNvSpPr/>
            <p:nvPr/>
          </p:nvSpPr>
          <p:spPr>
            <a:xfrm>
              <a:off x="6701542" y="2481996"/>
              <a:ext cx="9525" cy="9525"/>
            </a:xfrm>
            <a:custGeom>
              <a:avLst/>
              <a:gdLst>
                <a:gd name="connsiteX0" fmla="*/ 11106 w 9525"/>
                <a:gd name="connsiteY0" fmla="*/ 5553 h 9525"/>
                <a:gd name="connsiteX1" fmla="*/ 5553 w 9525"/>
                <a:gd name="connsiteY1" fmla="*/ 11106 h 9525"/>
                <a:gd name="connsiteX2" fmla="*/ 0 w 9525"/>
                <a:gd name="connsiteY2" fmla="*/ 5553 h 9525"/>
                <a:gd name="connsiteX3" fmla="*/ 5553 w 9525"/>
                <a:gd name="connsiteY3" fmla="*/ 0 h 9525"/>
                <a:gd name="connsiteX4" fmla="*/ 11106 w 9525"/>
                <a:gd name="connsiteY4" fmla="*/ 55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106" y="5553"/>
                  </a:moveTo>
                  <a:cubicBezTo>
                    <a:pt x="11106" y="8620"/>
                    <a:pt x="8620" y="11106"/>
                    <a:pt x="5553" y="11106"/>
                  </a:cubicBezTo>
                  <a:cubicBezTo>
                    <a:pt x="2486" y="11106"/>
                    <a:pt x="0" y="8620"/>
                    <a:pt x="0" y="5553"/>
                  </a:cubicBezTo>
                  <a:cubicBezTo>
                    <a:pt x="0" y="2486"/>
                    <a:pt x="2486" y="0"/>
                    <a:pt x="5553" y="0"/>
                  </a:cubicBezTo>
                  <a:cubicBezTo>
                    <a:pt x="8620" y="0"/>
                    <a:pt x="11106" y="2486"/>
                    <a:pt x="11106" y="5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id="{1631DF10-6B4A-4373-955D-8F747A1D21B3}"/>
                </a:ext>
              </a:extLst>
            </p:cNvPr>
            <p:cNvSpPr/>
            <p:nvPr/>
          </p:nvSpPr>
          <p:spPr>
            <a:xfrm>
              <a:off x="6653832" y="2453354"/>
              <a:ext cx="9525" cy="9525"/>
            </a:xfrm>
            <a:custGeom>
              <a:avLst/>
              <a:gdLst>
                <a:gd name="connsiteX0" fmla="*/ 6972 w 0"/>
                <a:gd name="connsiteY0" fmla="*/ 3486 h 0"/>
                <a:gd name="connsiteX1" fmla="*/ 3486 w 0"/>
                <a:gd name="connsiteY1" fmla="*/ 6972 h 0"/>
                <a:gd name="connsiteX2" fmla="*/ 0 w 0"/>
                <a:gd name="connsiteY2" fmla="*/ 3486 h 0"/>
                <a:gd name="connsiteX3" fmla="*/ 3486 w 0"/>
                <a:gd name="connsiteY3" fmla="*/ 0 h 0"/>
                <a:gd name="connsiteX4" fmla="*/ 6972 w 0"/>
                <a:gd name="connsiteY4" fmla="*/ 34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972" y="3486"/>
                  </a:moveTo>
                  <a:cubicBezTo>
                    <a:pt x="6972" y="5412"/>
                    <a:pt x="5411" y="6972"/>
                    <a:pt x="3486" y="6972"/>
                  </a:cubicBezTo>
                  <a:cubicBezTo>
                    <a:pt x="1561" y="6972"/>
                    <a:pt x="0" y="5412"/>
                    <a:pt x="0" y="3486"/>
                  </a:cubicBezTo>
                  <a:cubicBezTo>
                    <a:pt x="0" y="1561"/>
                    <a:pt x="1561" y="0"/>
                    <a:pt x="3486" y="0"/>
                  </a:cubicBezTo>
                  <a:cubicBezTo>
                    <a:pt x="5411" y="0"/>
                    <a:pt x="6972" y="1561"/>
                    <a:pt x="6972" y="34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id="{80CB27ED-C438-43C0-809D-C6BA43B8D571}"/>
                </a:ext>
              </a:extLst>
            </p:cNvPr>
            <p:cNvSpPr/>
            <p:nvPr/>
          </p:nvSpPr>
          <p:spPr>
            <a:xfrm>
              <a:off x="6601406" y="2424008"/>
              <a:ext cx="9525" cy="9525"/>
            </a:xfrm>
            <a:custGeom>
              <a:avLst/>
              <a:gdLst>
                <a:gd name="connsiteX0" fmla="*/ 9296 w 0"/>
                <a:gd name="connsiteY0" fmla="*/ 4648 h 0"/>
                <a:gd name="connsiteX1" fmla="*/ 4648 w 0"/>
                <a:gd name="connsiteY1" fmla="*/ 9296 h 0"/>
                <a:gd name="connsiteX2" fmla="*/ 0 w 0"/>
                <a:gd name="connsiteY2" fmla="*/ 4648 h 0"/>
                <a:gd name="connsiteX3" fmla="*/ 4648 w 0"/>
                <a:gd name="connsiteY3" fmla="*/ 0 h 0"/>
                <a:gd name="connsiteX4" fmla="*/ 9296 w 0"/>
                <a:gd name="connsiteY4" fmla="*/ 4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9296" y="4648"/>
                  </a:moveTo>
                  <a:cubicBezTo>
                    <a:pt x="9296" y="7215"/>
                    <a:pt x="7215" y="9296"/>
                    <a:pt x="4648" y="9296"/>
                  </a:cubicBezTo>
                  <a:cubicBezTo>
                    <a:pt x="2081" y="9296"/>
                    <a:pt x="0" y="7215"/>
                    <a:pt x="0" y="4648"/>
                  </a:cubicBezTo>
                  <a:cubicBezTo>
                    <a:pt x="0" y="2081"/>
                    <a:pt x="2081" y="0"/>
                    <a:pt x="4648" y="0"/>
                  </a:cubicBezTo>
                  <a:cubicBezTo>
                    <a:pt x="7215" y="0"/>
                    <a:pt x="9296" y="2081"/>
                    <a:pt x="9296" y="4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9" name="Freeform: Shape 1258">
              <a:extLst>
                <a:ext uri="{FF2B5EF4-FFF2-40B4-BE49-F238E27FC236}">
                  <a16:creationId xmlns:a16="http://schemas.microsoft.com/office/drawing/2014/main" id="{BE993B14-8009-44DF-ACCB-0C603F31723B}"/>
                </a:ext>
              </a:extLst>
            </p:cNvPr>
            <p:cNvSpPr/>
            <p:nvPr/>
          </p:nvSpPr>
          <p:spPr>
            <a:xfrm>
              <a:off x="6550609" y="2400252"/>
              <a:ext cx="9525" cy="9525"/>
            </a:xfrm>
            <a:custGeom>
              <a:avLst/>
              <a:gdLst>
                <a:gd name="connsiteX0" fmla="*/ 5677 w 0"/>
                <a:gd name="connsiteY0" fmla="*/ 2838 h 0"/>
                <a:gd name="connsiteX1" fmla="*/ 2838 w 0"/>
                <a:gd name="connsiteY1" fmla="*/ 5677 h 0"/>
                <a:gd name="connsiteX2" fmla="*/ 0 w 0"/>
                <a:gd name="connsiteY2" fmla="*/ 2838 h 0"/>
                <a:gd name="connsiteX3" fmla="*/ 2838 w 0"/>
                <a:gd name="connsiteY3" fmla="*/ 0 h 0"/>
                <a:gd name="connsiteX4" fmla="*/ 5677 w 0"/>
                <a:gd name="connsiteY4" fmla="*/ 28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77" y="2838"/>
                  </a:moveTo>
                  <a:cubicBezTo>
                    <a:pt x="5677" y="4406"/>
                    <a:pt x="4406" y="5677"/>
                    <a:pt x="2838" y="5677"/>
                  </a:cubicBezTo>
                  <a:cubicBezTo>
                    <a:pt x="1271" y="5677"/>
                    <a:pt x="0" y="4406"/>
                    <a:pt x="0" y="2838"/>
                  </a:cubicBezTo>
                  <a:cubicBezTo>
                    <a:pt x="0" y="1271"/>
                    <a:pt x="1271" y="0"/>
                    <a:pt x="2838" y="0"/>
                  </a:cubicBezTo>
                  <a:cubicBezTo>
                    <a:pt x="4406" y="0"/>
                    <a:pt x="5677" y="1271"/>
                    <a:pt x="5677" y="28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0" name="Freeform: Shape 1259">
              <a:extLst>
                <a:ext uri="{FF2B5EF4-FFF2-40B4-BE49-F238E27FC236}">
                  <a16:creationId xmlns:a16="http://schemas.microsoft.com/office/drawing/2014/main" id="{2D8BD536-778B-4DA3-857A-830B86305CA9}"/>
                </a:ext>
              </a:extLst>
            </p:cNvPr>
            <p:cNvSpPr/>
            <p:nvPr/>
          </p:nvSpPr>
          <p:spPr>
            <a:xfrm>
              <a:off x="6495755" y="2376326"/>
              <a:ext cx="9525" cy="9525"/>
            </a:xfrm>
            <a:custGeom>
              <a:avLst/>
              <a:gdLst>
                <a:gd name="connsiteX0" fmla="*/ 7734 w 0"/>
                <a:gd name="connsiteY0" fmla="*/ 3867 h 0"/>
                <a:gd name="connsiteX1" fmla="*/ 3867 w 0"/>
                <a:gd name="connsiteY1" fmla="*/ 7734 h 0"/>
                <a:gd name="connsiteX2" fmla="*/ 0 w 0"/>
                <a:gd name="connsiteY2" fmla="*/ 3867 h 0"/>
                <a:gd name="connsiteX3" fmla="*/ 3867 w 0"/>
                <a:gd name="connsiteY3" fmla="*/ 0 h 0"/>
                <a:gd name="connsiteX4" fmla="*/ 7734 w 0"/>
                <a:gd name="connsiteY4" fmla="*/ 38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34" y="3867"/>
                  </a:moveTo>
                  <a:cubicBezTo>
                    <a:pt x="7734" y="6003"/>
                    <a:pt x="6003" y="7734"/>
                    <a:pt x="3867" y="7734"/>
                  </a:cubicBezTo>
                  <a:cubicBezTo>
                    <a:pt x="1731" y="7734"/>
                    <a:pt x="0" y="6003"/>
                    <a:pt x="0" y="3867"/>
                  </a:cubicBezTo>
                  <a:cubicBezTo>
                    <a:pt x="0" y="1731"/>
                    <a:pt x="1731" y="0"/>
                    <a:pt x="3867" y="0"/>
                  </a:cubicBezTo>
                  <a:cubicBezTo>
                    <a:pt x="6003" y="0"/>
                    <a:pt x="7734" y="1731"/>
                    <a:pt x="7734" y="38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1" name="Freeform: Shape 1260">
              <a:extLst>
                <a:ext uri="{FF2B5EF4-FFF2-40B4-BE49-F238E27FC236}">
                  <a16:creationId xmlns:a16="http://schemas.microsoft.com/office/drawing/2014/main" id="{3C5E5449-77FC-4F5C-93B9-5580E2BBE921}"/>
                </a:ext>
              </a:extLst>
            </p:cNvPr>
            <p:cNvSpPr/>
            <p:nvPr/>
          </p:nvSpPr>
          <p:spPr>
            <a:xfrm>
              <a:off x="6443548" y="2358866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2" name="Freeform: Shape 1261">
              <a:extLst>
                <a:ext uri="{FF2B5EF4-FFF2-40B4-BE49-F238E27FC236}">
                  <a16:creationId xmlns:a16="http://schemas.microsoft.com/office/drawing/2014/main" id="{45410587-701B-4FC4-BBF8-2007650F6A2A}"/>
                </a:ext>
              </a:extLst>
            </p:cNvPr>
            <p:cNvSpPr/>
            <p:nvPr/>
          </p:nvSpPr>
          <p:spPr>
            <a:xfrm>
              <a:off x="6385512" y="2339311"/>
              <a:ext cx="9525" cy="9525"/>
            </a:xfrm>
            <a:custGeom>
              <a:avLst/>
              <a:gdLst>
                <a:gd name="connsiteX0" fmla="*/ 6706 w 0"/>
                <a:gd name="connsiteY0" fmla="*/ 3353 h 0"/>
                <a:gd name="connsiteX1" fmla="*/ 3353 w 0"/>
                <a:gd name="connsiteY1" fmla="*/ 6706 h 0"/>
                <a:gd name="connsiteX2" fmla="*/ 0 w 0"/>
                <a:gd name="connsiteY2" fmla="*/ 3353 h 0"/>
                <a:gd name="connsiteX3" fmla="*/ 3353 w 0"/>
                <a:gd name="connsiteY3" fmla="*/ 0 h 0"/>
                <a:gd name="connsiteX4" fmla="*/ 6706 w 0"/>
                <a:gd name="connsiteY4" fmla="*/ 33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06" y="3353"/>
                  </a:moveTo>
                  <a:cubicBezTo>
                    <a:pt x="6706" y="5204"/>
                    <a:pt x="5205" y="6706"/>
                    <a:pt x="3353" y="6706"/>
                  </a:cubicBezTo>
                  <a:cubicBezTo>
                    <a:pt x="1501" y="6706"/>
                    <a:pt x="0" y="5204"/>
                    <a:pt x="0" y="3353"/>
                  </a:cubicBezTo>
                  <a:cubicBezTo>
                    <a:pt x="0" y="1501"/>
                    <a:pt x="1501" y="0"/>
                    <a:pt x="3353" y="0"/>
                  </a:cubicBezTo>
                  <a:cubicBezTo>
                    <a:pt x="5204" y="0"/>
                    <a:pt x="6706" y="1501"/>
                    <a:pt x="6706" y="33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3" name="Freeform: Shape 1262">
              <a:extLst>
                <a:ext uri="{FF2B5EF4-FFF2-40B4-BE49-F238E27FC236}">
                  <a16:creationId xmlns:a16="http://schemas.microsoft.com/office/drawing/2014/main" id="{72B9C326-B068-4BCA-82CC-4F3F8D6A8642}"/>
                </a:ext>
              </a:extLst>
            </p:cNvPr>
            <p:cNvSpPr/>
            <p:nvPr/>
          </p:nvSpPr>
          <p:spPr>
            <a:xfrm>
              <a:off x="6329115" y="2325014"/>
              <a:ext cx="9525" cy="9525"/>
            </a:xfrm>
            <a:custGeom>
              <a:avLst/>
              <a:gdLst>
                <a:gd name="connsiteX0" fmla="*/ 6191 w 0"/>
                <a:gd name="connsiteY0" fmla="*/ 3096 h 0"/>
                <a:gd name="connsiteX1" fmla="*/ 3096 w 0"/>
                <a:gd name="connsiteY1" fmla="*/ 6191 h 0"/>
                <a:gd name="connsiteX2" fmla="*/ 0 w 0"/>
                <a:gd name="connsiteY2" fmla="*/ 3096 h 0"/>
                <a:gd name="connsiteX3" fmla="*/ 3096 w 0"/>
                <a:gd name="connsiteY3" fmla="*/ 0 h 0"/>
                <a:gd name="connsiteX4" fmla="*/ 6191 w 0"/>
                <a:gd name="connsiteY4" fmla="*/ 30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191" y="3096"/>
                  </a:moveTo>
                  <a:cubicBezTo>
                    <a:pt x="6191" y="4805"/>
                    <a:pt x="4805" y="6191"/>
                    <a:pt x="3096" y="6191"/>
                  </a:cubicBezTo>
                  <a:cubicBezTo>
                    <a:pt x="1386" y="6191"/>
                    <a:pt x="0" y="4805"/>
                    <a:pt x="0" y="3096"/>
                  </a:cubicBezTo>
                  <a:cubicBezTo>
                    <a:pt x="0" y="1386"/>
                    <a:pt x="1386" y="0"/>
                    <a:pt x="3096" y="0"/>
                  </a:cubicBezTo>
                  <a:cubicBezTo>
                    <a:pt x="4805" y="0"/>
                    <a:pt x="6191" y="1386"/>
                    <a:pt x="6191" y="3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4" name="Freeform: Shape 1263">
              <a:extLst>
                <a:ext uri="{FF2B5EF4-FFF2-40B4-BE49-F238E27FC236}">
                  <a16:creationId xmlns:a16="http://schemas.microsoft.com/office/drawing/2014/main" id="{57A79C16-A8C4-4A97-A904-40FDE67BDDFD}"/>
                </a:ext>
              </a:extLst>
            </p:cNvPr>
            <p:cNvSpPr/>
            <p:nvPr/>
          </p:nvSpPr>
          <p:spPr>
            <a:xfrm>
              <a:off x="6272060" y="2313594"/>
              <a:ext cx="9525" cy="9525"/>
            </a:xfrm>
            <a:custGeom>
              <a:avLst/>
              <a:gdLst>
                <a:gd name="connsiteX0" fmla="*/ 5677 w 0"/>
                <a:gd name="connsiteY0" fmla="*/ 2838 h 0"/>
                <a:gd name="connsiteX1" fmla="*/ 2838 w 0"/>
                <a:gd name="connsiteY1" fmla="*/ 5677 h 0"/>
                <a:gd name="connsiteX2" fmla="*/ 0 w 0"/>
                <a:gd name="connsiteY2" fmla="*/ 2838 h 0"/>
                <a:gd name="connsiteX3" fmla="*/ 2838 w 0"/>
                <a:gd name="connsiteY3" fmla="*/ 0 h 0"/>
                <a:gd name="connsiteX4" fmla="*/ 5677 w 0"/>
                <a:gd name="connsiteY4" fmla="*/ 28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77" y="2838"/>
                  </a:moveTo>
                  <a:cubicBezTo>
                    <a:pt x="5677" y="4406"/>
                    <a:pt x="4406" y="5677"/>
                    <a:pt x="2838" y="5677"/>
                  </a:cubicBezTo>
                  <a:cubicBezTo>
                    <a:pt x="1271" y="5677"/>
                    <a:pt x="0" y="4406"/>
                    <a:pt x="0" y="2838"/>
                  </a:cubicBezTo>
                  <a:cubicBezTo>
                    <a:pt x="0" y="1271"/>
                    <a:pt x="1271" y="0"/>
                    <a:pt x="2838" y="0"/>
                  </a:cubicBezTo>
                  <a:cubicBezTo>
                    <a:pt x="4406" y="0"/>
                    <a:pt x="5677" y="1271"/>
                    <a:pt x="5677" y="28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5" name="Freeform: Shape 1264">
              <a:extLst>
                <a:ext uri="{FF2B5EF4-FFF2-40B4-BE49-F238E27FC236}">
                  <a16:creationId xmlns:a16="http://schemas.microsoft.com/office/drawing/2014/main" id="{C87A6BC1-9590-4318-91FA-C7EDA5C593B4}"/>
                </a:ext>
              </a:extLst>
            </p:cNvPr>
            <p:cNvSpPr/>
            <p:nvPr/>
          </p:nvSpPr>
          <p:spPr>
            <a:xfrm>
              <a:off x="6214224" y="2304793"/>
              <a:ext cx="9525" cy="9525"/>
            </a:xfrm>
            <a:custGeom>
              <a:avLst/>
              <a:gdLst>
                <a:gd name="connsiteX0" fmla="*/ 5677 w 0"/>
                <a:gd name="connsiteY0" fmla="*/ 2838 h 0"/>
                <a:gd name="connsiteX1" fmla="*/ 2838 w 0"/>
                <a:gd name="connsiteY1" fmla="*/ 5677 h 0"/>
                <a:gd name="connsiteX2" fmla="*/ 0 w 0"/>
                <a:gd name="connsiteY2" fmla="*/ 2838 h 0"/>
                <a:gd name="connsiteX3" fmla="*/ 2838 w 0"/>
                <a:gd name="connsiteY3" fmla="*/ 0 h 0"/>
                <a:gd name="connsiteX4" fmla="*/ 5677 w 0"/>
                <a:gd name="connsiteY4" fmla="*/ 28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77" y="2838"/>
                  </a:moveTo>
                  <a:cubicBezTo>
                    <a:pt x="5677" y="4406"/>
                    <a:pt x="4406" y="5677"/>
                    <a:pt x="2838" y="5677"/>
                  </a:cubicBezTo>
                  <a:cubicBezTo>
                    <a:pt x="1271" y="5677"/>
                    <a:pt x="0" y="4406"/>
                    <a:pt x="0" y="2838"/>
                  </a:cubicBezTo>
                  <a:cubicBezTo>
                    <a:pt x="0" y="1271"/>
                    <a:pt x="1271" y="0"/>
                    <a:pt x="2838" y="0"/>
                  </a:cubicBezTo>
                  <a:cubicBezTo>
                    <a:pt x="4406" y="0"/>
                    <a:pt x="5677" y="1271"/>
                    <a:pt x="5677" y="28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6" name="Freeform: Shape 1265">
              <a:extLst>
                <a:ext uri="{FF2B5EF4-FFF2-40B4-BE49-F238E27FC236}">
                  <a16:creationId xmlns:a16="http://schemas.microsoft.com/office/drawing/2014/main" id="{668375D6-D217-4C6F-AEB0-59175288C000}"/>
                </a:ext>
              </a:extLst>
            </p:cNvPr>
            <p:cNvSpPr/>
            <p:nvPr/>
          </p:nvSpPr>
          <p:spPr>
            <a:xfrm>
              <a:off x="6156293" y="2299192"/>
              <a:ext cx="9525" cy="9525"/>
            </a:xfrm>
            <a:custGeom>
              <a:avLst/>
              <a:gdLst>
                <a:gd name="connsiteX0" fmla="*/ 5162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2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2" y="2581"/>
                  </a:moveTo>
                  <a:cubicBezTo>
                    <a:pt x="5162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2" y="1156"/>
                    <a:pt x="5162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7" name="Freeform: Shape 1266">
              <a:extLst>
                <a:ext uri="{FF2B5EF4-FFF2-40B4-BE49-F238E27FC236}">
                  <a16:creationId xmlns:a16="http://schemas.microsoft.com/office/drawing/2014/main" id="{360FF335-07BD-4997-8C64-3187888547AB}"/>
                </a:ext>
              </a:extLst>
            </p:cNvPr>
            <p:cNvSpPr/>
            <p:nvPr/>
          </p:nvSpPr>
          <p:spPr>
            <a:xfrm>
              <a:off x="6098010" y="2296392"/>
              <a:ext cx="9525" cy="9525"/>
            </a:xfrm>
            <a:custGeom>
              <a:avLst/>
              <a:gdLst>
                <a:gd name="connsiteX0" fmla="*/ 4896 w 0"/>
                <a:gd name="connsiteY0" fmla="*/ 2448 h 0"/>
                <a:gd name="connsiteX1" fmla="*/ 2448 w 0"/>
                <a:gd name="connsiteY1" fmla="*/ 4896 h 0"/>
                <a:gd name="connsiteX2" fmla="*/ 0 w 0"/>
                <a:gd name="connsiteY2" fmla="*/ 2448 h 0"/>
                <a:gd name="connsiteX3" fmla="*/ 2448 w 0"/>
                <a:gd name="connsiteY3" fmla="*/ 0 h 0"/>
                <a:gd name="connsiteX4" fmla="*/ 4896 w 0"/>
                <a:gd name="connsiteY4" fmla="*/ 24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896" y="2448"/>
                  </a:moveTo>
                  <a:cubicBezTo>
                    <a:pt x="4896" y="3800"/>
                    <a:pt x="3800" y="4896"/>
                    <a:pt x="2448" y="4896"/>
                  </a:cubicBezTo>
                  <a:cubicBezTo>
                    <a:pt x="1096" y="4896"/>
                    <a:pt x="0" y="3800"/>
                    <a:pt x="0" y="2448"/>
                  </a:cubicBezTo>
                  <a:cubicBezTo>
                    <a:pt x="0" y="1096"/>
                    <a:pt x="1096" y="0"/>
                    <a:pt x="2448" y="0"/>
                  </a:cubicBezTo>
                  <a:cubicBezTo>
                    <a:pt x="3800" y="0"/>
                    <a:pt x="4896" y="1096"/>
                    <a:pt x="4896" y="2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8" name="Freeform: Shape 1267">
              <a:extLst>
                <a:ext uri="{FF2B5EF4-FFF2-40B4-BE49-F238E27FC236}">
                  <a16:creationId xmlns:a16="http://schemas.microsoft.com/office/drawing/2014/main" id="{6A110987-65EF-4BAF-B13D-F2BB325F1E1B}"/>
                </a:ext>
              </a:extLst>
            </p:cNvPr>
            <p:cNvSpPr/>
            <p:nvPr/>
          </p:nvSpPr>
          <p:spPr>
            <a:xfrm>
              <a:off x="6039631" y="2296516"/>
              <a:ext cx="9525" cy="9525"/>
            </a:xfrm>
            <a:custGeom>
              <a:avLst/>
              <a:gdLst>
                <a:gd name="connsiteX0" fmla="*/ 4648 w 0"/>
                <a:gd name="connsiteY0" fmla="*/ 2324 h 0"/>
                <a:gd name="connsiteX1" fmla="*/ 2324 w 0"/>
                <a:gd name="connsiteY1" fmla="*/ 4648 h 0"/>
                <a:gd name="connsiteX2" fmla="*/ 0 w 0"/>
                <a:gd name="connsiteY2" fmla="*/ 2324 h 0"/>
                <a:gd name="connsiteX3" fmla="*/ 2324 w 0"/>
                <a:gd name="connsiteY3" fmla="*/ 0 h 0"/>
                <a:gd name="connsiteX4" fmla="*/ 4648 w 0"/>
                <a:gd name="connsiteY4" fmla="*/ 23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648" y="2324"/>
                  </a:moveTo>
                  <a:cubicBezTo>
                    <a:pt x="4648" y="3608"/>
                    <a:pt x="3608" y="4648"/>
                    <a:pt x="2324" y="4648"/>
                  </a:cubicBezTo>
                  <a:cubicBezTo>
                    <a:pt x="1041" y="4648"/>
                    <a:pt x="0" y="3608"/>
                    <a:pt x="0" y="2324"/>
                  </a:cubicBezTo>
                  <a:cubicBezTo>
                    <a:pt x="0" y="1041"/>
                    <a:pt x="1040" y="0"/>
                    <a:pt x="2324" y="0"/>
                  </a:cubicBezTo>
                  <a:cubicBezTo>
                    <a:pt x="3608" y="0"/>
                    <a:pt x="4648" y="1041"/>
                    <a:pt x="4648" y="23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9" name="Freeform: Shape 1268">
              <a:extLst>
                <a:ext uri="{FF2B5EF4-FFF2-40B4-BE49-F238E27FC236}">
                  <a16:creationId xmlns:a16="http://schemas.microsoft.com/office/drawing/2014/main" id="{57F0AAA0-94F2-40A5-8E13-606093291164}"/>
                </a:ext>
              </a:extLst>
            </p:cNvPr>
            <p:cNvSpPr/>
            <p:nvPr/>
          </p:nvSpPr>
          <p:spPr>
            <a:xfrm>
              <a:off x="5981348" y="2299583"/>
              <a:ext cx="9525" cy="9525"/>
            </a:xfrm>
            <a:custGeom>
              <a:avLst/>
              <a:gdLst>
                <a:gd name="connsiteX0" fmla="*/ 4382 w 0"/>
                <a:gd name="connsiteY0" fmla="*/ 2191 h 0"/>
                <a:gd name="connsiteX1" fmla="*/ 2191 w 0"/>
                <a:gd name="connsiteY1" fmla="*/ 4381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2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2" y="2191"/>
                  </a:moveTo>
                  <a:cubicBezTo>
                    <a:pt x="4382" y="3401"/>
                    <a:pt x="3401" y="4381"/>
                    <a:pt x="2191" y="4381"/>
                  </a:cubicBezTo>
                  <a:cubicBezTo>
                    <a:pt x="981" y="4381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2" y="981"/>
                    <a:pt x="4382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0" name="Freeform: Shape 1269">
              <a:extLst>
                <a:ext uri="{FF2B5EF4-FFF2-40B4-BE49-F238E27FC236}">
                  <a16:creationId xmlns:a16="http://schemas.microsoft.com/office/drawing/2014/main" id="{A1092517-C897-432E-8C6B-3AE5DDFC8D48}"/>
                </a:ext>
              </a:extLst>
            </p:cNvPr>
            <p:cNvSpPr/>
            <p:nvPr/>
          </p:nvSpPr>
          <p:spPr>
            <a:xfrm>
              <a:off x="5923274" y="2305574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1" name="Freeform: Shape 1270">
              <a:extLst>
                <a:ext uri="{FF2B5EF4-FFF2-40B4-BE49-F238E27FC236}">
                  <a16:creationId xmlns:a16="http://schemas.microsoft.com/office/drawing/2014/main" id="{FCEF2ACC-9C09-4DCD-A91C-AA2AECFDDD9F}"/>
                </a:ext>
              </a:extLst>
            </p:cNvPr>
            <p:cNvSpPr/>
            <p:nvPr/>
          </p:nvSpPr>
          <p:spPr>
            <a:xfrm>
              <a:off x="5866105" y="2315023"/>
              <a:ext cx="9525" cy="9525"/>
            </a:xfrm>
            <a:custGeom>
              <a:avLst/>
              <a:gdLst>
                <a:gd name="connsiteX0" fmla="*/ 2819 w 0"/>
                <a:gd name="connsiteY0" fmla="*/ 1410 h 0"/>
                <a:gd name="connsiteX1" fmla="*/ 1410 w 0"/>
                <a:gd name="connsiteY1" fmla="*/ 2819 h 0"/>
                <a:gd name="connsiteX2" fmla="*/ 0 w 0"/>
                <a:gd name="connsiteY2" fmla="*/ 1410 h 0"/>
                <a:gd name="connsiteX3" fmla="*/ 1410 w 0"/>
                <a:gd name="connsiteY3" fmla="*/ 0 h 0"/>
                <a:gd name="connsiteX4" fmla="*/ 2819 w 0"/>
                <a:gd name="connsiteY4" fmla="*/ 14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819" y="1410"/>
                  </a:moveTo>
                  <a:cubicBezTo>
                    <a:pt x="2819" y="2188"/>
                    <a:pt x="2188" y="2819"/>
                    <a:pt x="1410" y="2819"/>
                  </a:cubicBezTo>
                  <a:cubicBezTo>
                    <a:pt x="631" y="2819"/>
                    <a:pt x="0" y="2188"/>
                    <a:pt x="0" y="1410"/>
                  </a:cubicBezTo>
                  <a:cubicBezTo>
                    <a:pt x="0" y="631"/>
                    <a:pt x="631" y="0"/>
                    <a:pt x="1410" y="0"/>
                  </a:cubicBezTo>
                  <a:cubicBezTo>
                    <a:pt x="2188" y="0"/>
                    <a:pt x="2819" y="631"/>
                    <a:pt x="2819" y="1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2" name="Freeform: Shape 1271">
              <a:extLst>
                <a:ext uri="{FF2B5EF4-FFF2-40B4-BE49-F238E27FC236}">
                  <a16:creationId xmlns:a16="http://schemas.microsoft.com/office/drawing/2014/main" id="{24DA0E5F-1C0C-46A2-9472-E650C96E2096}"/>
                </a:ext>
              </a:extLst>
            </p:cNvPr>
            <p:cNvSpPr/>
            <p:nvPr/>
          </p:nvSpPr>
          <p:spPr>
            <a:xfrm>
              <a:off x="5809155" y="2327072"/>
              <a:ext cx="9525" cy="9525"/>
            </a:xfrm>
            <a:custGeom>
              <a:avLst/>
              <a:gdLst>
                <a:gd name="connsiteX0" fmla="*/ 2076 w 0"/>
                <a:gd name="connsiteY0" fmla="*/ 1038 h 0"/>
                <a:gd name="connsiteX1" fmla="*/ 1038 w 0"/>
                <a:gd name="connsiteY1" fmla="*/ 2076 h 0"/>
                <a:gd name="connsiteX2" fmla="*/ 0 w 0"/>
                <a:gd name="connsiteY2" fmla="*/ 1038 h 0"/>
                <a:gd name="connsiteX3" fmla="*/ 1038 w 0"/>
                <a:gd name="connsiteY3" fmla="*/ 0 h 0"/>
                <a:gd name="connsiteX4" fmla="*/ 2076 w 0"/>
                <a:gd name="connsiteY4" fmla="*/ 10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76" y="1038"/>
                  </a:moveTo>
                  <a:cubicBezTo>
                    <a:pt x="2076" y="1612"/>
                    <a:pt x="1612" y="2076"/>
                    <a:pt x="1038" y="2076"/>
                  </a:cubicBezTo>
                  <a:cubicBezTo>
                    <a:pt x="465" y="2076"/>
                    <a:pt x="0" y="1612"/>
                    <a:pt x="0" y="1038"/>
                  </a:cubicBezTo>
                  <a:cubicBezTo>
                    <a:pt x="0" y="465"/>
                    <a:pt x="465" y="0"/>
                    <a:pt x="1038" y="0"/>
                  </a:cubicBezTo>
                  <a:cubicBezTo>
                    <a:pt x="1612" y="0"/>
                    <a:pt x="2076" y="465"/>
                    <a:pt x="2076" y="10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3" name="Freeform: Shape 1272">
              <a:extLst>
                <a:ext uri="{FF2B5EF4-FFF2-40B4-BE49-F238E27FC236}">
                  <a16:creationId xmlns:a16="http://schemas.microsoft.com/office/drawing/2014/main" id="{C8F8F222-2357-4973-B4C0-1F0EFCE15D6B}"/>
                </a:ext>
              </a:extLst>
            </p:cNvPr>
            <p:cNvSpPr/>
            <p:nvPr/>
          </p:nvSpPr>
          <p:spPr>
            <a:xfrm>
              <a:off x="5752890" y="2342017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4" name="Freeform: Shape 1273">
              <a:extLst>
                <a:ext uri="{FF2B5EF4-FFF2-40B4-BE49-F238E27FC236}">
                  <a16:creationId xmlns:a16="http://schemas.microsoft.com/office/drawing/2014/main" id="{6C494E27-7ECF-421A-A3E4-D7167F5C1B96}"/>
                </a:ext>
              </a:extLst>
            </p:cNvPr>
            <p:cNvSpPr/>
            <p:nvPr/>
          </p:nvSpPr>
          <p:spPr>
            <a:xfrm>
              <a:off x="5295967" y="2594019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5" name="Freeform: Shape 1274">
              <a:extLst>
                <a:ext uri="{FF2B5EF4-FFF2-40B4-BE49-F238E27FC236}">
                  <a16:creationId xmlns:a16="http://schemas.microsoft.com/office/drawing/2014/main" id="{2560B990-C2A5-4D9E-92DE-EBB482AD0853}"/>
                </a:ext>
              </a:extLst>
            </p:cNvPr>
            <p:cNvSpPr/>
            <p:nvPr/>
          </p:nvSpPr>
          <p:spPr>
            <a:xfrm>
              <a:off x="5174351" y="2720302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6" name="Freeform: Shape 1275">
              <a:extLst>
                <a:ext uri="{FF2B5EF4-FFF2-40B4-BE49-F238E27FC236}">
                  <a16:creationId xmlns:a16="http://schemas.microsoft.com/office/drawing/2014/main" id="{34F2EE2F-51FA-4A48-856B-3338263990A8}"/>
                </a:ext>
              </a:extLst>
            </p:cNvPr>
            <p:cNvSpPr/>
            <p:nvPr/>
          </p:nvSpPr>
          <p:spPr>
            <a:xfrm>
              <a:off x="5138080" y="2766165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7" name="Freeform: Shape 1276">
              <a:extLst>
                <a:ext uri="{FF2B5EF4-FFF2-40B4-BE49-F238E27FC236}">
                  <a16:creationId xmlns:a16="http://schemas.microsoft.com/office/drawing/2014/main" id="{2D93C76E-3E23-41B3-967E-24AC9B7DE70A}"/>
                </a:ext>
              </a:extLst>
            </p:cNvPr>
            <p:cNvSpPr/>
            <p:nvPr/>
          </p:nvSpPr>
          <p:spPr>
            <a:xfrm>
              <a:off x="5104286" y="2813914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8" name="Freeform: Shape 1277">
              <a:extLst>
                <a:ext uri="{FF2B5EF4-FFF2-40B4-BE49-F238E27FC236}">
                  <a16:creationId xmlns:a16="http://schemas.microsoft.com/office/drawing/2014/main" id="{EC7E8C25-7BDC-4D7D-914A-353CF2154631}"/>
                </a:ext>
              </a:extLst>
            </p:cNvPr>
            <p:cNvSpPr/>
            <p:nvPr/>
          </p:nvSpPr>
          <p:spPr>
            <a:xfrm>
              <a:off x="5072682" y="2863053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4 w 0"/>
                <a:gd name="connsiteY1" fmla="*/ 1029 h 0"/>
                <a:gd name="connsiteX2" fmla="*/ 0 w 0"/>
                <a:gd name="connsiteY2" fmla="*/ 514 h 0"/>
                <a:gd name="connsiteX3" fmla="*/ 514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8"/>
                    <a:pt x="798" y="1029"/>
                    <a:pt x="514" y="1029"/>
                  </a:cubicBezTo>
                  <a:cubicBezTo>
                    <a:pt x="230" y="1029"/>
                    <a:pt x="0" y="798"/>
                    <a:pt x="0" y="514"/>
                  </a:cubicBezTo>
                  <a:cubicBezTo>
                    <a:pt x="0" y="230"/>
                    <a:pt x="230" y="0"/>
                    <a:pt x="514" y="0"/>
                  </a:cubicBezTo>
                  <a:cubicBezTo>
                    <a:pt x="798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9" name="Freeform: Shape 1278">
              <a:extLst>
                <a:ext uri="{FF2B5EF4-FFF2-40B4-BE49-F238E27FC236}">
                  <a16:creationId xmlns:a16="http://schemas.microsoft.com/office/drawing/2014/main" id="{173DAA59-8216-4D2D-B2A6-153CD5E28CB2}"/>
                </a:ext>
              </a:extLst>
            </p:cNvPr>
            <p:cNvSpPr/>
            <p:nvPr/>
          </p:nvSpPr>
          <p:spPr>
            <a:xfrm>
              <a:off x="5043735" y="2913812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0" name="Freeform: Shape 1279">
              <a:extLst>
                <a:ext uri="{FF2B5EF4-FFF2-40B4-BE49-F238E27FC236}">
                  <a16:creationId xmlns:a16="http://schemas.microsoft.com/office/drawing/2014/main" id="{B8FBC67E-25F3-44DD-A3E9-D636E5E56CFD}"/>
                </a:ext>
              </a:extLst>
            </p:cNvPr>
            <p:cNvSpPr/>
            <p:nvPr/>
          </p:nvSpPr>
          <p:spPr>
            <a:xfrm>
              <a:off x="5016732" y="2965323"/>
              <a:ext cx="9525" cy="9525"/>
            </a:xfrm>
            <a:custGeom>
              <a:avLst/>
              <a:gdLst>
                <a:gd name="connsiteX0" fmla="*/ 2838 w 0"/>
                <a:gd name="connsiteY0" fmla="*/ 1419 h 0"/>
                <a:gd name="connsiteX1" fmla="*/ 1419 w 0"/>
                <a:gd name="connsiteY1" fmla="*/ 2838 h 0"/>
                <a:gd name="connsiteX2" fmla="*/ 0 w 0"/>
                <a:gd name="connsiteY2" fmla="*/ 1419 h 0"/>
                <a:gd name="connsiteX3" fmla="*/ 1419 w 0"/>
                <a:gd name="connsiteY3" fmla="*/ 0 h 0"/>
                <a:gd name="connsiteX4" fmla="*/ 2838 w 0"/>
                <a:gd name="connsiteY4" fmla="*/ 141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838" y="1419"/>
                  </a:moveTo>
                  <a:cubicBezTo>
                    <a:pt x="2838" y="2203"/>
                    <a:pt x="2203" y="2838"/>
                    <a:pt x="1419" y="2838"/>
                  </a:cubicBezTo>
                  <a:cubicBezTo>
                    <a:pt x="635" y="2838"/>
                    <a:pt x="0" y="2203"/>
                    <a:pt x="0" y="1419"/>
                  </a:cubicBezTo>
                  <a:cubicBezTo>
                    <a:pt x="0" y="635"/>
                    <a:pt x="635" y="0"/>
                    <a:pt x="1419" y="0"/>
                  </a:cubicBezTo>
                  <a:cubicBezTo>
                    <a:pt x="2203" y="0"/>
                    <a:pt x="2838" y="635"/>
                    <a:pt x="2838" y="1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1" name="Freeform: Shape 1280">
              <a:extLst>
                <a:ext uri="{FF2B5EF4-FFF2-40B4-BE49-F238E27FC236}">
                  <a16:creationId xmlns:a16="http://schemas.microsoft.com/office/drawing/2014/main" id="{5BAA945A-07EA-49C4-86BB-173BEB11F206}"/>
                </a:ext>
              </a:extLst>
            </p:cNvPr>
            <p:cNvSpPr/>
            <p:nvPr/>
          </p:nvSpPr>
          <p:spPr>
            <a:xfrm>
              <a:off x="4992519" y="3018215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2" name="Freeform: Shape 1281">
              <a:extLst>
                <a:ext uri="{FF2B5EF4-FFF2-40B4-BE49-F238E27FC236}">
                  <a16:creationId xmlns:a16="http://schemas.microsoft.com/office/drawing/2014/main" id="{9A22CCE1-6425-4256-8FDF-67D65DC9A603}"/>
                </a:ext>
              </a:extLst>
            </p:cNvPr>
            <p:cNvSpPr/>
            <p:nvPr/>
          </p:nvSpPr>
          <p:spPr>
            <a:xfrm>
              <a:off x="4971155" y="3072346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3" name="Freeform: Shape 1282">
              <a:extLst>
                <a:ext uri="{FF2B5EF4-FFF2-40B4-BE49-F238E27FC236}">
                  <a16:creationId xmlns:a16="http://schemas.microsoft.com/office/drawing/2014/main" id="{7AA35988-90BA-4A87-837D-5C7051515033}"/>
                </a:ext>
              </a:extLst>
            </p:cNvPr>
            <p:cNvSpPr/>
            <p:nvPr/>
          </p:nvSpPr>
          <p:spPr>
            <a:xfrm>
              <a:off x="4952314" y="3127210"/>
              <a:ext cx="9525" cy="9525"/>
            </a:xfrm>
            <a:custGeom>
              <a:avLst/>
              <a:gdLst>
                <a:gd name="connsiteX0" fmla="*/ 6706 w 0"/>
                <a:gd name="connsiteY0" fmla="*/ 3353 h 0"/>
                <a:gd name="connsiteX1" fmla="*/ 3353 w 0"/>
                <a:gd name="connsiteY1" fmla="*/ 6706 h 0"/>
                <a:gd name="connsiteX2" fmla="*/ 0 w 0"/>
                <a:gd name="connsiteY2" fmla="*/ 3353 h 0"/>
                <a:gd name="connsiteX3" fmla="*/ 3353 w 0"/>
                <a:gd name="connsiteY3" fmla="*/ 0 h 0"/>
                <a:gd name="connsiteX4" fmla="*/ 6706 w 0"/>
                <a:gd name="connsiteY4" fmla="*/ 33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06" y="3353"/>
                  </a:moveTo>
                  <a:cubicBezTo>
                    <a:pt x="6706" y="5204"/>
                    <a:pt x="5204" y="6706"/>
                    <a:pt x="3353" y="6706"/>
                  </a:cubicBezTo>
                  <a:cubicBezTo>
                    <a:pt x="1501" y="6706"/>
                    <a:pt x="0" y="5204"/>
                    <a:pt x="0" y="3353"/>
                  </a:cubicBezTo>
                  <a:cubicBezTo>
                    <a:pt x="0" y="1501"/>
                    <a:pt x="1501" y="0"/>
                    <a:pt x="3353" y="0"/>
                  </a:cubicBezTo>
                  <a:cubicBezTo>
                    <a:pt x="5205" y="0"/>
                    <a:pt x="6706" y="1501"/>
                    <a:pt x="6706" y="33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4" name="Freeform: Shape 1283">
              <a:extLst>
                <a:ext uri="{FF2B5EF4-FFF2-40B4-BE49-F238E27FC236}">
                  <a16:creationId xmlns:a16="http://schemas.microsoft.com/office/drawing/2014/main" id="{B0623E45-ABEF-41C5-9548-065ACE7BCE2A}"/>
                </a:ext>
              </a:extLst>
            </p:cNvPr>
            <p:cNvSpPr/>
            <p:nvPr/>
          </p:nvSpPr>
          <p:spPr>
            <a:xfrm>
              <a:off x="4936398" y="3183026"/>
              <a:ext cx="9525" cy="9525"/>
            </a:xfrm>
            <a:custGeom>
              <a:avLst/>
              <a:gdLst>
                <a:gd name="connsiteX0" fmla="*/ 8001 w 0"/>
                <a:gd name="connsiteY0" fmla="*/ 4001 h 0"/>
                <a:gd name="connsiteX1" fmla="*/ 4001 w 0"/>
                <a:gd name="connsiteY1" fmla="*/ 8001 h 0"/>
                <a:gd name="connsiteX2" fmla="*/ 0 w 0"/>
                <a:gd name="connsiteY2" fmla="*/ 4001 h 0"/>
                <a:gd name="connsiteX3" fmla="*/ 4001 w 0"/>
                <a:gd name="connsiteY3" fmla="*/ 0 h 0"/>
                <a:gd name="connsiteX4" fmla="*/ 8001 w 0"/>
                <a:gd name="connsiteY4" fmla="*/ 400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001" y="4001"/>
                  </a:moveTo>
                  <a:cubicBezTo>
                    <a:pt x="8001" y="6210"/>
                    <a:pt x="6210" y="8001"/>
                    <a:pt x="4001" y="8001"/>
                  </a:cubicBezTo>
                  <a:cubicBezTo>
                    <a:pt x="1791" y="8001"/>
                    <a:pt x="0" y="6210"/>
                    <a:pt x="0" y="4001"/>
                  </a:cubicBezTo>
                  <a:cubicBezTo>
                    <a:pt x="0" y="1791"/>
                    <a:pt x="1791" y="0"/>
                    <a:pt x="4001" y="0"/>
                  </a:cubicBezTo>
                  <a:cubicBezTo>
                    <a:pt x="6210" y="0"/>
                    <a:pt x="8001" y="1791"/>
                    <a:pt x="8001" y="4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5" name="Freeform: Shape 1284">
              <a:extLst>
                <a:ext uri="{FF2B5EF4-FFF2-40B4-BE49-F238E27FC236}">
                  <a16:creationId xmlns:a16="http://schemas.microsoft.com/office/drawing/2014/main" id="{F23B2B6D-764E-495B-AD8F-4B74D5CB1E2B}"/>
                </a:ext>
              </a:extLst>
            </p:cNvPr>
            <p:cNvSpPr/>
            <p:nvPr/>
          </p:nvSpPr>
          <p:spPr>
            <a:xfrm>
              <a:off x="4923349" y="3239548"/>
              <a:ext cx="9525" cy="9525"/>
            </a:xfrm>
            <a:custGeom>
              <a:avLst/>
              <a:gdLst>
                <a:gd name="connsiteX0" fmla="*/ 9296 w 0"/>
                <a:gd name="connsiteY0" fmla="*/ 4648 h 0"/>
                <a:gd name="connsiteX1" fmla="*/ 4648 w 0"/>
                <a:gd name="connsiteY1" fmla="*/ 9296 h 0"/>
                <a:gd name="connsiteX2" fmla="*/ 0 w 0"/>
                <a:gd name="connsiteY2" fmla="*/ 4648 h 0"/>
                <a:gd name="connsiteX3" fmla="*/ 4648 w 0"/>
                <a:gd name="connsiteY3" fmla="*/ 0 h 0"/>
                <a:gd name="connsiteX4" fmla="*/ 9296 w 0"/>
                <a:gd name="connsiteY4" fmla="*/ 4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9296" y="4648"/>
                  </a:moveTo>
                  <a:cubicBezTo>
                    <a:pt x="9296" y="7215"/>
                    <a:pt x="7215" y="9296"/>
                    <a:pt x="4648" y="9296"/>
                  </a:cubicBezTo>
                  <a:cubicBezTo>
                    <a:pt x="2081" y="9296"/>
                    <a:pt x="0" y="7215"/>
                    <a:pt x="0" y="4648"/>
                  </a:cubicBezTo>
                  <a:cubicBezTo>
                    <a:pt x="0" y="2081"/>
                    <a:pt x="2081" y="0"/>
                    <a:pt x="4648" y="0"/>
                  </a:cubicBezTo>
                  <a:cubicBezTo>
                    <a:pt x="7215" y="0"/>
                    <a:pt x="9296" y="2081"/>
                    <a:pt x="9296" y="4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6" name="Freeform: Shape 1285">
              <a:extLst>
                <a:ext uri="{FF2B5EF4-FFF2-40B4-BE49-F238E27FC236}">
                  <a16:creationId xmlns:a16="http://schemas.microsoft.com/office/drawing/2014/main" id="{E8E01BEC-15A2-4133-891D-BC9740E725F6}"/>
                </a:ext>
              </a:extLst>
            </p:cNvPr>
            <p:cNvSpPr/>
            <p:nvPr/>
          </p:nvSpPr>
          <p:spPr>
            <a:xfrm>
              <a:off x="4912681" y="3296088"/>
              <a:ext cx="9525" cy="9525"/>
            </a:xfrm>
            <a:custGeom>
              <a:avLst/>
              <a:gdLst>
                <a:gd name="connsiteX0" fmla="*/ 11620 w 9525"/>
                <a:gd name="connsiteY0" fmla="*/ 5810 h 9525"/>
                <a:gd name="connsiteX1" fmla="*/ 5810 w 9525"/>
                <a:gd name="connsiteY1" fmla="*/ 11621 h 9525"/>
                <a:gd name="connsiteX2" fmla="*/ 0 w 9525"/>
                <a:gd name="connsiteY2" fmla="*/ 5810 h 9525"/>
                <a:gd name="connsiteX3" fmla="*/ 5810 w 9525"/>
                <a:gd name="connsiteY3" fmla="*/ 0 h 9525"/>
                <a:gd name="connsiteX4" fmla="*/ 11620 w 9525"/>
                <a:gd name="connsiteY4" fmla="*/ 58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620" y="5810"/>
                  </a:moveTo>
                  <a:cubicBezTo>
                    <a:pt x="11620" y="9019"/>
                    <a:pt x="9019" y="11621"/>
                    <a:pt x="5810" y="11621"/>
                  </a:cubicBezTo>
                  <a:cubicBezTo>
                    <a:pt x="2601" y="11621"/>
                    <a:pt x="0" y="9019"/>
                    <a:pt x="0" y="5810"/>
                  </a:cubicBezTo>
                  <a:cubicBezTo>
                    <a:pt x="0" y="2601"/>
                    <a:pt x="2601" y="0"/>
                    <a:pt x="5810" y="0"/>
                  </a:cubicBezTo>
                  <a:cubicBezTo>
                    <a:pt x="9019" y="0"/>
                    <a:pt x="11620" y="2601"/>
                    <a:pt x="11620" y="5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7" name="Freeform: Shape 1286">
              <a:extLst>
                <a:ext uri="{FF2B5EF4-FFF2-40B4-BE49-F238E27FC236}">
                  <a16:creationId xmlns:a16="http://schemas.microsoft.com/office/drawing/2014/main" id="{97BBC4E7-7055-48E5-BA97-5DEFAE62C42D}"/>
                </a:ext>
              </a:extLst>
            </p:cNvPr>
            <p:cNvSpPr/>
            <p:nvPr/>
          </p:nvSpPr>
          <p:spPr>
            <a:xfrm>
              <a:off x="4900393" y="3348533"/>
              <a:ext cx="19050" cy="19050"/>
            </a:xfrm>
            <a:custGeom>
              <a:avLst/>
              <a:gdLst>
                <a:gd name="connsiteX0" fmla="*/ 22974 w 19050"/>
                <a:gd name="connsiteY0" fmla="*/ 11487 h 19050"/>
                <a:gd name="connsiteX1" fmla="*/ 11487 w 19050"/>
                <a:gd name="connsiteY1" fmla="*/ 22974 h 19050"/>
                <a:gd name="connsiteX2" fmla="*/ 0 w 19050"/>
                <a:gd name="connsiteY2" fmla="*/ 11487 h 19050"/>
                <a:gd name="connsiteX3" fmla="*/ 11487 w 19050"/>
                <a:gd name="connsiteY3" fmla="*/ 0 h 19050"/>
                <a:gd name="connsiteX4" fmla="*/ 22974 w 19050"/>
                <a:gd name="connsiteY4" fmla="*/ 114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974" y="11487"/>
                  </a:moveTo>
                  <a:cubicBezTo>
                    <a:pt x="22974" y="17831"/>
                    <a:pt x="17831" y="22974"/>
                    <a:pt x="11487" y="22974"/>
                  </a:cubicBezTo>
                  <a:cubicBezTo>
                    <a:pt x="5143" y="22974"/>
                    <a:pt x="0" y="17831"/>
                    <a:pt x="0" y="11487"/>
                  </a:cubicBezTo>
                  <a:cubicBezTo>
                    <a:pt x="0" y="5143"/>
                    <a:pt x="5143" y="0"/>
                    <a:pt x="11487" y="0"/>
                  </a:cubicBezTo>
                  <a:cubicBezTo>
                    <a:pt x="17831" y="0"/>
                    <a:pt x="22974" y="5143"/>
                    <a:pt x="22974" y="11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8" name="Freeform: Shape 1287">
              <a:extLst>
                <a:ext uri="{FF2B5EF4-FFF2-40B4-BE49-F238E27FC236}">
                  <a16:creationId xmlns:a16="http://schemas.microsoft.com/office/drawing/2014/main" id="{7F0A4990-B52E-45F8-B607-73B78D717E70}"/>
                </a:ext>
              </a:extLst>
            </p:cNvPr>
            <p:cNvSpPr/>
            <p:nvPr/>
          </p:nvSpPr>
          <p:spPr>
            <a:xfrm>
              <a:off x="4901117" y="3411303"/>
              <a:ext cx="9525" cy="9525"/>
            </a:xfrm>
            <a:custGeom>
              <a:avLst/>
              <a:gdLst>
                <a:gd name="connsiteX0" fmla="*/ 14192 w 9525"/>
                <a:gd name="connsiteY0" fmla="*/ 7096 h 9525"/>
                <a:gd name="connsiteX1" fmla="*/ 7096 w 9525"/>
                <a:gd name="connsiteY1" fmla="*/ 14192 h 9525"/>
                <a:gd name="connsiteX2" fmla="*/ 0 w 9525"/>
                <a:gd name="connsiteY2" fmla="*/ 7096 h 9525"/>
                <a:gd name="connsiteX3" fmla="*/ 7096 w 9525"/>
                <a:gd name="connsiteY3" fmla="*/ 0 h 9525"/>
                <a:gd name="connsiteX4" fmla="*/ 14192 w 9525"/>
                <a:gd name="connsiteY4" fmla="*/ 7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192" y="7096"/>
                  </a:moveTo>
                  <a:cubicBezTo>
                    <a:pt x="14192" y="11015"/>
                    <a:pt x="11015" y="14192"/>
                    <a:pt x="7096" y="14192"/>
                  </a:cubicBezTo>
                  <a:cubicBezTo>
                    <a:pt x="3177" y="14192"/>
                    <a:pt x="0" y="11015"/>
                    <a:pt x="0" y="7096"/>
                  </a:cubicBezTo>
                  <a:cubicBezTo>
                    <a:pt x="0" y="3177"/>
                    <a:pt x="3177" y="0"/>
                    <a:pt x="7096" y="0"/>
                  </a:cubicBezTo>
                  <a:cubicBezTo>
                    <a:pt x="11015" y="0"/>
                    <a:pt x="14192" y="3177"/>
                    <a:pt x="14192" y="7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9" name="Freeform: Shape 1288">
              <a:extLst>
                <a:ext uri="{FF2B5EF4-FFF2-40B4-BE49-F238E27FC236}">
                  <a16:creationId xmlns:a16="http://schemas.microsoft.com/office/drawing/2014/main" id="{23C43B0C-3C09-4BD6-BB3B-5F58B70BAE2F}"/>
                </a:ext>
              </a:extLst>
            </p:cNvPr>
            <p:cNvSpPr/>
            <p:nvPr/>
          </p:nvSpPr>
          <p:spPr>
            <a:xfrm>
              <a:off x="4899851" y="3469262"/>
              <a:ext cx="9525" cy="9525"/>
            </a:xfrm>
            <a:custGeom>
              <a:avLst/>
              <a:gdLst>
                <a:gd name="connsiteX0" fmla="*/ 15240 w 9525"/>
                <a:gd name="connsiteY0" fmla="*/ 7620 h 9525"/>
                <a:gd name="connsiteX1" fmla="*/ 7620 w 9525"/>
                <a:gd name="connsiteY1" fmla="*/ 15240 h 9525"/>
                <a:gd name="connsiteX2" fmla="*/ 0 w 9525"/>
                <a:gd name="connsiteY2" fmla="*/ 7620 h 9525"/>
                <a:gd name="connsiteX3" fmla="*/ 7620 w 9525"/>
                <a:gd name="connsiteY3" fmla="*/ 0 h 9525"/>
                <a:gd name="connsiteX4" fmla="*/ 15240 w 9525"/>
                <a:gd name="connsiteY4" fmla="*/ 762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5240" y="7620"/>
                  </a:moveTo>
                  <a:cubicBezTo>
                    <a:pt x="15240" y="11828"/>
                    <a:pt x="11828" y="15240"/>
                    <a:pt x="7620" y="15240"/>
                  </a:cubicBezTo>
                  <a:cubicBezTo>
                    <a:pt x="3412" y="15240"/>
                    <a:pt x="0" y="11828"/>
                    <a:pt x="0" y="7620"/>
                  </a:cubicBezTo>
                  <a:cubicBezTo>
                    <a:pt x="0" y="3411"/>
                    <a:pt x="3412" y="0"/>
                    <a:pt x="7620" y="0"/>
                  </a:cubicBezTo>
                  <a:cubicBezTo>
                    <a:pt x="11828" y="0"/>
                    <a:pt x="15240" y="3411"/>
                    <a:pt x="15240" y="7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0" name="Freeform: Shape 1289">
              <a:extLst>
                <a:ext uri="{FF2B5EF4-FFF2-40B4-BE49-F238E27FC236}">
                  <a16:creationId xmlns:a16="http://schemas.microsoft.com/office/drawing/2014/main" id="{46843C32-56C6-4FF4-B36F-6CECBB2CB96B}"/>
                </a:ext>
              </a:extLst>
            </p:cNvPr>
            <p:cNvSpPr/>
            <p:nvPr/>
          </p:nvSpPr>
          <p:spPr>
            <a:xfrm>
              <a:off x="4901165" y="3526831"/>
              <a:ext cx="9525" cy="9525"/>
            </a:xfrm>
            <a:custGeom>
              <a:avLst/>
              <a:gdLst>
                <a:gd name="connsiteX0" fmla="*/ 17031 w 9525"/>
                <a:gd name="connsiteY0" fmla="*/ 8515 h 9525"/>
                <a:gd name="connsiteX1" fmla="*/ 8515 w 9525"/>
                <a:gd name="connsiteY1" fmla="*/ 17031 h 9525"/>
                <a:gd name="connsiteX2" fmla="*/ 0 w 9525"/>
                <a:gd name="connsiteY2" fmla="*/ 8515 h 9525"/>
                <a:gd name="connsiteX3" fmla="*/ 8515 w 9525"/>
                <a:gd name="connsiteY3" fmla="*/ 0 h 9525"/>
                <a:gd name="connsiteX4" fmla="*/ 17031 w 9525"/>
                <a:gd name="connsiteY4" fmla="*/ 851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031" y="8515"/>
                  </a:moveTo>
                  <a:cubicBezTo>
                    <a:pt x="17031" y="13218"/>
                    <a:pt x="13218" y="17031"/>
                    <a:pt x="8515" y="17031"/>
                  </a:cubicBezTo>
                  <a:cubicBezTo>
                    <a:pt x="3812" y="17031"/>
                    <a:pt x="0" y="13218"/>
                    <a:pt x="0" y="8515"/>
                  </a:cubicBezTo>
                  <a:cubicBezTo>
                    <a:pt x="0" y="3812"/>
                    <a:pt x="3812" y="0"/>
                    <a:pt x="8515" y="0"/>
                  </a:cubicBezTo>
                  <a:cubicBezTo>
                    <a:pt x="13218" y="0"/>
                    <a:pt x="17031" y="3812"/>
                    <a:pt x="17031" y="85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1" name="Freeform: Shape 1290">
              <a:extLst>
                <a:ext uri="{FF2B5EF4-FFF2-40B4-BE49-F238E27FC236}">
                  <a16:creationId xmlns:a16="http://schemas.microsoft.com/office/drawing/2014/main" id="{A402DC3E-D3AD-4B88-BDE7-DB54FA21F9CC}"/>
                </a:ext>
              </a:extLst>
            </p:cNvPr>
            <p:cNvSpPr/>
            <p:nvPr/>
          </p:nvSpPr>
          <p:spPr>
            <a:xfrm>
              <a:off x="4903584" y="3582381"/>
              <a:ext cx="19050" cy="19050"/>
            </a:xfrm>
            <a:custGeom>
              <a:avLst/>
              <a:gdLst>
                <a:gd name="connsiteX0" fmla="*/ 22460 w 19050"/>
                <a:gd name="connsiteY0" fmla="*/ 11230 h 19050"/>
                <a:gd name="connsiteX1" fmla="*/ 11230 w 19050"/>
                <a:gd name="connsiteY1" fmla="*/ 22460 h 19050"/>
                <a:gd name="connsiteX2" fmla="*/ 0 w 19050"/>
                <a:gd name="connsiteY2" fmla="*/ 11230 h 19050"/>
                <a:gd name="connsiteX3" fmla="*/ 11230 w 19050"/>
                <a:gd name="connsiteY3" fmla="*/ 0 h 19050"/>
                <a:gd name="connsiteX4" fmla="*/ 22460 w 19050"/>
                <a:gd name="connsiteY4" fmla="*/ 1123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460" y="11230"/>
                  </a:moveTo>
                  <a:cubicBezTo>
                    <a:pt x="22460" y="17432"/>
                    <a:pt x="17432" y="22460"/>
                    <a:pt x="11230" y="22460"/>
                  </a:cubicBezTo>
                  <a:cubicBezTo>
                    <a:pt x="5028" y="22460"/>
                    <a:pt x="0" y="17432"/>
                    <a:pt x="0" y="11230"/>
                  </a:cubicBezTo>
                  <a:cubicBezTo>
                    <a:pt x="0" y="5028"/>
                    <a:pt x="5028" y="0"/>
                    <a:pt x="11230" y="0"/>
                  </a:cubicBezTo>
                  <a:cubicBezTo>
                    <a:pt x="17432" y="0"/>
                    <a:pt x="22460" y="5028"/>
                    <a:pt x="22460" y="112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2" name="Freeform: Shape 1291">
              <a:extLst>
                <a:ext uri="{FF2B5EF4-FFF2-40B4-BE49-F238E27FC236}">
                  <a16:creationId xmlns:a16="http://schemas.microsoft.com/office/drawing/2014/main" id="{68FB63DD-9456-4E16-8FAD-0510A4746C05}"/>
                </a:ext>
              </a:extLst>
            </p:cNvPr>
            <p:cNvSpPr/>
            <p:nvPr/>
          </p:nvSpPr>
          <p:spPr>
            <a:xfrm>
              <a:off x="4905185" y="3633854"/>
              <a:ext cx="28575" cy="28575"/>
            </a:xfrm>
            <a:custGeom>
              <a:avLst/>
              <a:gdLst>
                <a:gd name="connsiteX0" fmla="*/ 35376 w 28575"/>
                <a:gd name="connsiteY0" fmla="*/ 17688 h 28575"/>
                <a:gd name="connsiteX1" fmla="*/ 17688 w 28575"/>
                <a:gd name="connsiteY1" fmla="*/ 35376 h 28575"/>
                <a:gd name="connsiteX2" fmla="*/ 0 w 28575"/>
                <a:gd name="connsiteY2" fmla="*/ 17688 h 28575"/>
                <a:gd name="connsiteX3" fmla="*/ 17688 w 28575"/>
                <a:gd name="connsiteY3" fmla="*/ 0 h 28575"/>
                <a:gd name="connsiteX4" fmla="*/ 35376 w 28575"/>
                <a:gd name="connsiteY4" fmla="*/ 176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5376" y="17688"/>
                  </a:moveTo>
                  <a:cubicBezTo>
                    <a:pt x="35376" y="27457"/>
                    <a:pt x="27457" y="35376"/>
                    <a:pt x="17688" y="35376"/>
                  </a:cubicBezTo>
                  <a:cubicBezTo>
                    <a:pt x="7919" y="35376"/>
                    <a:pt x="0" y="27457"/>
                    <a:pt x="0" y="17688"/>
                  </a:cubicBezTo>
                  <a:cubicBezTo>
                    <a:pt x="0" y="7919"/>
                    <a:pt x="7919" y="0"/>
                    <a:pt x="17688" y="0"/>
                  </a:cubicBezTo>
                  <a:cubicBezTo>
                    <a:pt x="27457" y="0"/>
                    <a:pt x="35376" y="7919"/>
                    <a:pt x="35376" y="176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3" name="Freeform: Shape 1292">
              <a:extLst>
                <a:ext uri="{FF2B5EF4-FFF2-40B4-BE49-F238E27FC236}">
                  <a16:creationId xmlns:a16="http://schemas.microsoft.com/office/drawing/2014/main" id="{7D658313-EAED-4BA8-9203-F68BCD9FFED4}"/>
                </a:ext>
              </a:extLst>
            </p:cNvPr>
            <p:cNvSpPr/>
            <p:nvPr/>
          </p:nvSpPr>
          <p:spPr>
            <a:xfrm>
              <a:off x="4914729" y="3689890"/>
              <a:ext cx="38100" cy="38100"/>
            </a:xfrm>
            <a:custGeom>
              <a:avLst/>
              <a:gdLst>
                <a:gd name="connsiteX0" fmla="*/ 38214 w 38100"/>
                <a:gd name="connsiteY0" fmla="*/ 19107 h 38100"/>
                <a:gd name="connsiteX1" fmla="*/ 19107 w 38100"/>
                <a:gd name="connsiteY1" fmla="*/ 38214 h 38100"/>
                <a:gd name="connsiteX2" fmla="*/ 0 w 38100"/>
                <a:gd name="connsiteY2" fmla="*/ 19107 h 38100"/>
                <a:gd name="connsiteX3" fmla="*/ 19107 w 38100"/>
                <a:gd name="connsiteY3" fmla="*/ 0 h 38100"/>
                <a:gd name="connsiteX4" fmla="*/ 38214 w 38100"/>
                <a:gd name="connsiteY4" fmla="*/ 1910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214" y="19107"/>
                  </a:moveTo>
                  <a:cubicBezTo>
                    <a:pt x="38214" y="29660"/>
                    <a:pt x="29660" y="38214"/>
                    <a:pt x="19107" y="38214"/>
                  </a:cubicBezTo>
                  <a:cubicBezTo>
                    <a:pt x="8555" y="38214"/>
                    <a:pt x="0" y="29660"/>
                    <a:pt x="0" y="19107"/>
                  </a:cubicBezTo>
                  <a:cubicBezTo>
                    <a:pt x="0" y="8555"/>
                    <a:pt x="8555" y="0"/>
                    <a:pt x="19107" y="0"/>
                  </a:cubicBezTo>
                  <a:cubicBezTo>
                    <a:pt x="29660" y="0"/>
                    <a:pt x="38214" y="8555"/>
                    <a:pt x="38214" y="19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4" name="Freeform: Shape 1293">
              <a:extLst>
                <a:ext uri="{FF2B5EF4-FFF2-40B4-BE49-F238E27FC236}">
                  <a16:creationId xmlns:a16="http://schemas.microsoft.com/office/drawing/2014/main" id="{18C38A4E-0AFA-453C-9459-95FE716C7853}"/>
                </a:ext>
              </a:extLst>
            </p:cNvPr>
            <p:cNvSpPr/>
            <p:nvPr/>
          </p:nvSpPr>
          <p:spPr>
            <a:xfrm>
              <a:off x="4925330" y="3743496"/>
              <a:ext cx="38100" cy="38100"/>
            </a:xfrm>
            <a:custGeom>
              <a:avLst/>
              <a:gdLst>
                <a:gd name="connsiteX0" fmla="*/ 44672 w 38100"/>
                <a:gd name="connsiteY0" fmla="*/ 22336 h 38100"/>
                <a:gd name="connsiteX1" fmla="*/ 22336 w 38100"/>
                <a:gd name="connsiteY1" fmla="*/ 44672 h 38100"/>
                <a:gd name="connsiteX2" fmla="*/ 0 w 38100"/>
                <a:gd name="connsiteY2" fmla="*/ 22336 h 38100"/>
                <a:gd name="connsiteX3" fmla="*/ 22336 w 38100"/>
                <a:gd name="connsiteY3" fmla="*/ 0 h 38100"/>
                <a:gd name="connsiteX4" fmla="*/ 44672 w 38100"/>
                <a:gd name="connsiteY4" fmla="*/ 22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44672" y="22336"/>
                  </a:moveTo>
                  <a:cubicBezTo>
                    <a:pt x="44672" y="34672"/>
                    <a:pt x="34672" y="44672"/>
                    <a:pt x="22336" y="44672"/>
                  </a:cubicBezTo>
                  <a:cubicBezTo>
                    <a:pt x="10000" y="44672"/>
                    <a:pt x="0" y="34672"/>
                    <a:pt x="0" y="22336"/>
                  </a:cubicBezTo>
                  <a:cubicBezTo>
                    <a:pt x="0" y="10000"/>
                    <a:pt x="10000" y="0"/>
                    <a:pt x="22336" y="0"/>
                  </a:cubicBezTo>
                  <a:cubicBezTo>
                    <a:pt x="34672" y="0"/>
                    <a:pt x="44672" y="10000"/>
                    <a:pt x="44672" y="223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5" name="Freeform: Shape 1294">
              <a:extLst>
                <a:ext uri="{FF2B5EF4-FFF2-40B4-BE49-F238E27FC236}">
                  <a16:creationId xmlns:a16="http://schemas.microsoft.com/office/drawing/2014/main" id="{E15C81B0-F679-41E2-834A-65FAF3626E02}"/>
                </a:ext>
              </a:extLst>
            </p:cNvPr>
            <p:cNvSpPr/>
            <p:nvPr/>
          </p:nvSpPr>
          <p:spPr>
            <a:xfrm>
              <a:off x="4950152" y="3807714"/>
              <a:ext cx="19050" cy="19050"/>
            </a:xfrm>
            <a:custGeom>
              <a:avLst/>
              <a:gdLst>
                <a:gd name="connsiteX0" fmla="*/ 28384 w 19050"/>
                <a:gd name="connsiteY0" fmla="*/ 14192 h 19050"/>
                <a:gd name="connsiteX1" fmla="*/ 14192 w 19050"/>
                <a:gd name="connsiteY1" fmla="*/ 28385 h 19050"/>
                <a:gd name="connsiteX2" fmla="*/ 0 w 19050"/>
                <a:gd name="connsiteY2" fmla="*/ 14192 h 19050"/>
                <a:gd name="connsiteX3" fmla="*/ 14192 w 19050"/>
                <a:gd name="connsiteY3" fmla="*/ 0 h 19050"/>
                <a:gd name="connsiteX4" fmla="*/ 28384 w 19050"/>
                <a:gd name="connsiteY4" fmla="*/ 14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8384" y="14192"/>
                  </a:moveTo>
                  <a:cubicBezTo>
                    <a:pt x="28384" y="22030"/>
                    <a:pt x="22030" y="28385"/>
                    <a:pt x="14192" y="28385"/>
                  </a:cubicBezTo>
                  <a:cubicBezTo>
                    <a:pt x="6354" y="28385"/>
                    <a:pt x="0" y="22030"/>
                    <a:pt x="0" y="14192"/>
                  </a:cubicBezTo>
                  <a:cubicBezTo>
                    <a:pt x="0" y="6354"/>
                    <a:pt x="6354" y="0"/>
                    <a:pt x="14192" y="0"/>
                  </a:cubicBezTo>
                  <a:cubicBezTo>
                    <a:pt x="22030" y="0"/>
                    <a:pt x="28384" y="6354"/>
                    <a:pt x="28384" y="141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6" name="Freeform: Shape 1295">
              <a:extLst>
                <a:ext uri="{FF2B5EF4-FFF2-40B4-BE49-F238E27FC236}">
                  <a16:creationId xmlns:a16="http://schemas.microsoft.com/office/drawing/2014/main" id="{CAEF9198-A1DE-48BB-A287-315232C3F882}"/>
                </a:ext>
              </a:extLst>
            </p:cNvPr>
            <p:cNvSpPr/>
            <p:nvPr/>
          </p:nvSpPr>
          <p:spPr>
            <a:xfrm>
              <a:off x="4972069" y="3865321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1"/>
                    <a:pt x="18231" y="23489"/>
                    <a:pt x="11744" y="23489"/>
                  </a:cubicBezTo>
                  <a:cubicBezTo>
                    <a:pt x="5258" y="23489"/>
                    <a:pt x="0" y="18231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1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7" name="Freeform: Shape 1296">
              <a:extLst>
                <a:ext uri="{FF2B5EF4-FFF2-40B4-BE49-F238E27FC236}">
                  <a16:creationId xmlns:a16="http://schemas.microsoft.com/office/drawing/2014/main" id="{A5C4E8B9-0CF0-42C2-BAB2-E97CD6D6A4B3}"/>
                </a:ext>
              </a:extLst>
            </p:cNvPr>
            <p:cNvSpPr/>
            <p:nvPr/>
          </p:nvSpPr>
          <p:spPr>
            <a:xfrm>
              <a:off x="4994138" y="3919309"/>
              <a:ext cx="19050" cy="19050"/>
            </a:xfrm>
            <a:custGeom>
              <a:avLst/>
              <a:gdLst>
                <a:gd name="connsiteX0" fmla="*/ 23755 w 19050"/>
                <a:gd name="connsiteY0" fmla="*/ 11878 h 19050"/>
                <a:gd name="connsiteX1" fmla="*/ 11878 w 19050"/>
                <a:gd name="connsiteY1" fmla="*/ 23755 h 19050"/>
                <a:gd name="connsiteX2" fmla="*/ 0 w 19050"/>
                <a:gd name="connsiteY2" fmla="*/ 11878 h 19050"/>
                <a:gd name="connsiteX3" fmla="*/ 11878 w 19050"/>
                <a:gd name="connsiteY3" fmla="*/ 0 h 19050"/>
                <a:gd name="connsiteX4" fmla="*/ 23755 w 19050"/>
                <a:gd name="connsiteY4" fmla="*/ 1187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755" y="11878"/>
                  </a:moveTo>
                  <a:cubicBezTo>
                    <a:pt x="23755" y="18438"/>
                    <a:pt x="18438" y="23755"/>
                    <a:pt x="11878" y="23755"/>
                  </a:cubicBezTo>
                  <a:cubicBezTo>
                    <a:pt x="5318" y="23755"/>
                    <a:pt x="0" y="18438"/>
                    <a:pt x="0" y="11878"/>
                  </a:cubicBezTo>
                  <a:cubicBezTo>
                    <a:pt x="0" y="5318"/>
                    <a:pt x="5318" y="0"/>
                    <a:pt x="11878" y="0"/>
                  </a:cubicBezTo>
                  <a:cubicBezTo>
                    <a:pt x="18438" y="0"/>
                    <a:pt x="23755" y="5318"/>
                    <a:pt x="23755" y="118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8" name="Freeform: Shape 1297">
              <a:extLst>
                <a:ext uri="{FF2B5EF4-FFF2-40B4-BE49-F238E27FC236}">
                  <a16:creationId xmlns:a16="http://schemas.microsoft.com/office/drawing/2014/main" id="{F93048AE-688B-42BB-8F23-8F488D05EBF8}"/>
                </a:ext>
              </a:extLst>
            </p:cNvPr>
            <p:cNvSpPr/>
            <p:nvPr/>
          </p:nvSpPr>
          <p:spPr>
            <a:xfrm>
              <a:off x="5019180" y="3972354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1"/>
                    <a:pt x="18231" y="23489"/>
                    <a:pt x="11744" y="23489"/>
                  </a:cubicBezTo>
                  <a:cubicBezTo>
                    <a:pt x="5258" y="23489"/>
                    <a:pt x="0" y="18231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1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9" name="Freeform: Shape 1298">
              <a:extLst>
                <a:ext uri="{FF2B5EF4-FFF2-40B4-BE49-F238E27FC236}">
                  <a16:creationId xmlns:a16="http://schemas.microsoft.com/office/drawing/2014/main" id="{D49852EB-6EAF-4FCA-8CFE-7DDE009DFE0A}"/>
                </a:ext>
              </a:extLst>
            </p:cNvPr>
            <p:cNvSpPr/>
            <p:nvPr/>
          </p:nvSpPr>
          <p:spPr>
            <a:xfrm>
              <a:off x="5046707" y="4023951"/>
              <a:ext cx="19050" cy="19050"/>
            </a:xfrm>
            <a:custGeom>
              <a:avLst/>
              <a:gdLst>
                <a:gd name="connsiteX0" fmla="*/ 23508 w 19050"/>
                <a:gd name="connsiteY0" fmla="*/ 11754 h 19050"/>
                <a:gd name="connsiteX1" fmla="*/ 11754 w 19050"/>
                <a:gd name="connsiteY1" fmla="*/ 23508 h 19050"/>
                <a:gd name="connsiteX2" fmla="*/ 0 w 19050"/>
                <a:gd name="connsiteY2" fmla="*/ 11754 h 19050"/>
                <a:gd name="connsiteX3" fmla="*/ 11754 w 19050"/>
                <a:gd name="connsiteY3" fmla="*/ 0 h 19050"/>
                <a:gd name="connsiteX4" fmla="*/ 23508 w 19050"/>
                <a:gd name="connsiteY4" fmla="*/ 117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508" y="11754"/>
                  </a:moveTo>
                  <a:cubicBezTo>
                    <a:pt x="23508" y="18245"/>
                    <a:pt x="18245" y="23508"/>
                    <a:pt x="11754" y="23508"/>
                  </a:cubicBezTo>
                  <a:cubicBezTo>
                    <a:pt x="5262" y="23508"/>
                    <a:pt x="0" y="18245"/>
                    <a:pt x="0" y="11754"/>
                  </a:cubicBezTo>
                  <a:cubicBezTo>
                    <a:pt x="0" y="5262"/>
                    <a:pt x="5262" y="0"/>
                    <a:pt x="11754" y="0"/>
                  </a:cubicBezTo>
                  <a:cubicBezTo>
                    <a:pt x="18245" y="0"/>
                    <a:pt x="23508" y="5262"/>
                    <a:pt x="23508" y="117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id="{BB3FAE0D-B3A3-4F10-BCB4-66534AB7C468}"/>
                </a:ext>
              </a:extLst>
            </p:cNvPr>
            <p:cNvSpPr/>
            <p:nvPr/>
          </p:nvSpPr>
          <p:spPr>
            <a:xfrm>
              <a:off x="5076796" y="4074119"/>
              <a:ext cx="19050" cy="19050"/>
            </a:xfrm>
            <a:custGeom>
              <a:avLst/>
              <a:gdLst>
                <a:gd name="connsiteX0" fmla="*/ 23508 w 19050"/>
                <a:gd name="connsiteY0" fmla="*/ 11754 h 19050"/>
                <a:gd name="connsiteX1" fmla="*/ 11754 w 19050"/>
                <a:gd name="connsiteY1" fmla="*/ 23508 h 19050"/>
                <a:gd name="connsiteX2" fmla="*/ 0 w 19050"/>
                <a:gd name="connsiteY2" fmla="*/ 11754 h 19050"/>
                <a:gd name="connsiteX3" fmla="*/ 11754 w 19050"/>
                <a:gd name="connsiteY3" fmla="*/ 0 h 19050"/>
                <a:gd name="connsiteX4" fmla="*/ 23508 w 19050"/>
                <a:gd name="connsiteY4" fmla="*/ 117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508" y="11754"/>
                  </a:moveTo>
                  <a:cubicBezTo>
                    <a:pt x="23508" y="18245"/>
                    <a:pt x="18245" y="23508"/>
                    <a:pt x="11754" y="23508"/>
                  </a:cubicBezTo>
                  <a:cubicBezTo>
                    <a:pt x="5262" y="23508"/>
                    <a:pt x="0" y="18245"/>
                    <a:pt x="0" y="11754"/>
                  </a:cubicBezTo>
                  <a:cubicBezTo>
                    <a:pt x="0" y="5262"/>
                    <a:pt x="5262" y="0"/>
                    <a:pt x="11754" y="0"/>
                  </a:cubicBezTo>
                  <a:cubicBezTo>
                    <a:pt x="18245" y="0"/>
                    <a:pt x="23508" y="5262"/>
                    <a:pt x="23508" y="117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id="{91EDCE1E-B46E-4DFB-BE63-4677BDA4E004}"/>
                </a:ext>
              </a:extLst>
            </p:cNvPr>
            <p:cNvSpPr/>
            <p:nvPr/>
          </p:nvSpPr>
          <p:spPr>
            <a:xfrm>
              <a:off x="5109505" y="4122830"/>
              <a:ext cx="19050" cy="19050"/>
            </a:xfrm>
            <a:custGeom>
              <a:avLst/>
              <a:gdLst>
                <a:gd name="connsiteX0" fmla="*/ 23241 w 19050"/>
                <a:gd name="connsiteY0" fmla="*/ 11621 h 19050"/>
                <a:gd name="connsiteX1" fmla="*/ 11620 w 19050"/>
                <a:gd name="connsiteY1" fmla="*/ 23241 h 19050"/>
                <a:gd name="connsiteX2" fmla="*/ 0 w 19050"/>
                <a:gd name="connsiteY2" fmla="*/ 11621 h 19050"/>
                <a:gd name="connsiteX3" fmla="*/ 11620 w 19050"/>
                <a:gd name="connsiteY3" fmla="*/ 0 h 19050"/>
                <a:gd name="connsiteX4" fmla="*/ 23241 w 19050"/>
                <a:gd name="connsiteY4" fmla="*/ 1162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241" y="11621"/>
                  </a:moveTo>
                  <a:cubicBezTo>
                    <a:pt x="23241" y="18038"/>
                    <a:pt x="18038" y="23241"/>
                    <a:pt x="11620" y="23241"/>
                  </a:cubicBezTo>
                  <a:cubicBezTo>
                    <a:pt x="5203" y="23241"/>
                    <a:pt x="0" y="18038"/>
                    <a:pt x="0" y="11621"/>
                  </a:cubicBezTo>
                  <a:cubicBezTo>
                    <a:pt x="0" y="5203"/>
                    <a:pt x="5203" y="0"/>
                    <a:pt x="11620" y="0"/>
                  </a:cubicBezTo>
                  <a:cubicBezTo>
                    <a:pt x="18038" y="0"/>
                    <a:pt x="23241" y="5203"/>
                    <a:pt x="23241" y="11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id="{6CF90031-3FA3-4E9C-A852-3CD704C1DEC2}"/>
                </a:ext>
              </a:extLst>
            </p:cNvPr>
            <p:cNvSpPr/>
            <p:nvPr/>
          </p:nvSpPr>
          <p:spPr>
            <a:xfrm>
              <a:off x="5144481" y="4169721"/>
              <a:ext cx="19050" cy="19050"/>
            </a:xfrm>
            <a:custGeom>
              <a:avLst/>
              <a:gdLst>
                <a:gd name="connsiteX0" fmla="*/ 23241 w 19050"/>
                <a:gd name="connsiteY0" fmla="*/ 11620 h 19050"/>
                <a:gd name="connsiteX1" fmla="*/ 11620 w 19050"/>
                <a:gd name="connsiteY1" fmla="*/ 23241 h 19050"/>
                <a:gd name="connsiteX2" fmla="*/ 0 w 19050"/>
                <a:gd name="connsiteY2" fmla="*/ 11620 h 19050"/>
                <a:gd name="connsiteX3" fmla="*/ 11620 w 19050"/>
                <a:gd name="connsiteY3" fmla="*/ 0 h 19050"/>
                <a:gd name="connsiteX4" fmla="*/ 23241 w 19050"/>
                <a:gd name="connsiteY4" fmla="*/ 1162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241" y="11620"/>
                  </a:moveTo>
                  <a:cubicBezTo>
                    <a:pt x="23241" y="18038"/>
                    <a:pt x="18038" y="23241"/>
                    <a:pt x="11620" y="23241"/>
                  </a:cubicBezTo>
                  <a:cubicBezTo>
                    <a:pt x="5203" y="23241"/>
                    <a:pt x="0" y="18038"/>
                    <a:pt x="0" y="11620"/>
                  </a:cubicBezTo>
                  <a:cubicBezTo>
                    <a:pt x="0" y="5203"/>
                    <a:pt x="5203" y="0"/>
                    <a:pt x="11620" y="0"/>
                  </a:cubicBezTo>
                  <a:cubicBezTo>
                    <a:pt x="18038" y="0"/>
                    <a:pt x="23241" y="5203"/>
                    <a:pt x="23241" y="11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3" name="Freeform: Shape 1302">
              <a:extLst>
                <a:ext uri="{FF2B5EF4-FFF2-40B4-BE49-F238E27FC236}">
                  <a16:creationId xmlns:a16="http://schemas.microsoft.com/office/drawing/2014/main" id="{6C7DEEDB-11CB-4799-9BF7-243CEE93A52D}"/>
                </a:ext>
              </a:extLst>
            </p:cNvPr>
            <p:cNvSpPr/>
            <p:nvPr/>
          </p:nvSpPr>
          <p:spPr>
            <a:xfrm>
              <a:off x="5181638" y="4214670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1"/>
                    <a:pt x="18231" y="23489"/>
                    <a:pt x="11744" y="23489"/>
                  </a:cubicBezTo>
                  <a:cubicBezTo>
                    <a:pt x="5258" y="23489"/>
                    <a:pt x="0" y="18231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1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4" name="Freeform: Shape 1303">
              <a:extLst>
                <a:ext uri="{FF2B5EF4-FFF2-40B4-BE49-F238E27FC236}">
                  <a16:creationId xmlns:a16="http://schemas.microsoft.com/office/drawing/2014/main" id="{07C52356-3135-4CEA-BB3F-81F210F40A07}"/>
                </a:ext>
              </a:extLst>
            </p:cNvPr>
            <p:cNvSpPr/>
            <p:nvPr/>
          </p:nvSpPr>
          <p:spPr>
            <a:xfrm>
              <a:off x="5221262" y="4257932"/>
              <a:ext cx="19050" cy="19050"/>
            </a:xfrm>
            <a:custGeom>
              <a:avLst/>
              <a:gdLst>
                <a:gd name="connsiteX0" fmla="*/ 23241 w 19050"/>
                <a:gd name="connsiteY0" fmla="*/ 11620 h 19050"/>
                <a:gd name="connsiteX1" fmla="*/ 11620 w 19050"/>
                <a:gd name="connsiteY1" fmla="*/ 23241 h 19050"/>
                <a:gd name="connsiteX2" fmla="*/ 0 w 19050"/>
                <a:gd name="connsiteY2" fmla="*/ 11620 h 19050"/>
                <a:gd name="connsiteX3" fmla="*/ 11620 w 19050"/>
                <a:gd name="connsiteY3" fmla="*/ 0 h 19050"/>
                <a:gd name="connsiteX4" fmla="*/ 23241 w 19050"/>
                <a:gd name="connsiteY4" fmla="*/ 1162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241" y="11620"/>
                  </a:moveTo>
                  <a:cubicBezTo>
                    <a:pt x="23241" y="18038"/>
                    <a:pt x="18038" y="23241"/>
                    <a:pt x="11620" y="23241"/>
                  </a:cubicBezTo>
                  <a:cubicBezTo>
                    <a:pt x="5203" y="23241"/>
                    <a:pt x="0" y="18038"/>
                    <a:pt x="0" y="11620"/>
                  </a:cubicBezTo>
                  <a:cubicBezTo>
                    <a:pt x="0" y="5203"/>
                    <a:pt x="5203" y="0"/>
                    <a:pt x="11620" y="0"/>
                  </a:cubicBezTo>
                  <a:cubicBezTo>
                    <a:pt x="18038" y="0"/>
                    <a:pt x="23241" y="5203"/>
                    <a:pt x="23241" y="11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5" name="Freeform: Shape 1304">
              <a:extLst>
                <a:ext uri="{FF2B5EF4-FFF2-40B4-BE49-F238E27FC236}">
                  <a16:creationId xmlns:a16="http://schemas.microsoft.com/office/drawing/2014/main" id="{E3068C7C-4AC9-456B-9882-E2C8D846E61E}"/>
                </a:ext>
              </a:extLst>
            </p:cNvPr>
            <p:cNvSpPr/>
            <p:nvPr/>
          </p:nvSpPr>
          <p:spPr>
            <a:xfrm>
              <a:off x="5261981" y="4298137"/>
              <a:ext cx="19050" cy="19050"/>
            </a:xfrm>
            <a:custGeom>
              <a:avLst/>
              <a:gdLst>
                <a:gd name="connsiteX0" fmla="*/ 25032 w 19050"/>
                <a:gd name="connsiteY0" fmla="*/ 12516 h 19050"/>
                <a:gd name="connsiteX1" fmla="*/ 12516 w 19050"/>
                <a:gd name="connsiteY1" fmla="*/ 25032 h 19050"/>
                <a:gd name="connsiteX2" fmla="*/ 0 w 19050"/>
                <a:gd name="connsiteY2" fmla="*/ 12516 h 19050"/>
                <a:gd name="connsiteX3" fmla="*/ 12516 w 19050"/>
                <a:gd name="connsiteY3" fmla="*/ 0 h 19050"/>
                <a:gd name="connsiteX4" fmla="*/ 25032 w 19050"/>
                <a:gd name="connsiteY4" fmla="*/ 1251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032" y="12516"/>
                  </a:moveTo>
                  <a:cubicBezTo>
                    <a:pt x="25032" y="19428"/>
                    <a:pt x="19428" y="25032"/>
                    <a:pt x="12516" y="25032"/>
                  </a:cubicBezTo>
                  <a:cubicBezTo>
                    <a:pt x="5604" y="25032"/>
                    <a:pt x="0" y="19428"/>
                    <a:pt x="0" y="12516"/>
                  </a:cubicBezTo>
                  <a:cubicBezTo>
                    <a:pt x="0" y="5603"/>
                    <a:pt x="5604" y="0"/>
                    <a:pt x="12516" y="0"/>
                  </a:cubicBezTo>
                  <a:cubicBezTo>
                    <a:pt x="19428" y="0"/>
                    <a:pt x="25032" y="5604"/>
                    <a:pt x="25032" y="125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6" name="Freeform: Shape 1305">
              <a:extLst>
                <a:ext uri="{FF2B5EF4-FFF2-40B4-BE49-F238E27FC236}">
                  <a16:creationId xmlns:a16="http://schemas.microsoft.com/office/drawing/2014/main" id="{3FA0B049-8390-453F-880A-17CA616DAC87}"/>
                </a:ext>
              </a:extLst>
            </p:cNvPr>
            <p:cNvSpPr/>
            <p:nvPr/>
          </p:nvSpPr>
          <p:spPr>
            <a:xfrm>
              <a:off x="5305873" y="4337352"/>
              <a:ext cx="19050" cy="19050"/>
            </a:xfrm>
            <a:custGeom>
              <a:avLst/>
              <a:gdLst>
                <a:gd name="connsiteX0" fmla="*/ 24517 w 19050"/>
                <a:gd name="connsiteY0" fmla="*/ 12259 h 19050"/>
                <a:gd name="connsiteX1" fmla="*/ 12259 w 19050"/>
                <a:gd name="connsiteY1" fmla="*/ 24517 h 19050"/>
                <a:gd name="connsiteX2" fmla="*/ 0 w 19050"/>
                <a:gd name="connsiteY2" fmla="*/ 12259 h 19050"/>
                <a:gd name="connsiteX3" fmla="*/ 12259 w 19050"/>
                <a:gd name="connsiteY3" fmla="*/ 0 h 19050"/>
                <a:gd name="connsiteX4" fmla="*/ 24517 w 19050"/>
                <a:gd name="connsiteY4" fmla="*/ 122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517" y="12259"/>
                  </a:moveTo>
                  <a:cubicBezTo>
                    <a:pt x="24517" y="19029"/>
                    <a:pt x="19029" y="24517"/>
                    <a:pt x="12259" y="24517"/>
                  </a:cubicBezTo>
                  <a:cubicBezTo>
                    <a:pt x="5488" y="24517"/>
                    <a:pt x="0" y="19029"/>
                    <a:pt x="0" y="12259"/>
                  </a:cubicBezTo>
                  <a:cubicBezTo>
                    <a:pt x="0" y="5488"/>
                    <a:pt x="5488" y="0"/>
                    <a:pt x="12259" y="0"/>
                  </a:cubicBezTo>
                  <a:cubicBezTo>
                    <a:pt x="19029" y="0"/>
                    <a:pt x="24517" y="5488"/>
                    <a:pt x="24517" y="122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7" name="Freeform: Shape 1306">
              <a:extLst>
                <a:ext uri="{FF2B5EF4-FFF2-40B4-BE49-F238E27FC236}">
                  <a16:creationId xmlns:a16="http://schemas.microsoft.com/office/drawing/2014/main" id="{4AD012B4-96BF-45AB-8174-36EFD5488486}"/>
                </a:ext>
              </a:extLst>
            </p:cNvPr>
            <p:cNvSpPr/>
            <p:nvPr/>
          </p:nvSpPr>
          <p:spPr>
            <a:xfrm>
              <a:off x="5351926" y="4374594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1"/>
                    <a:pt x="18231" y="23489"/>
                    <a:pt x="11744" y="23489"/>
                  </a:cubicBezTo>
                  <a:cubicBezTo>
                    <a:pt x="5258" y="23489"/>
                    <a:pt x="0" y="18231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1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8" name="Freeform: Shape 1307">
              <a:extLst>
                <a:ext uri="{FF2B5EF4-FFF2-40B4-BE49-F238E27FC236}">
                  <a16:creationId xmlns:a16="http://schemas.microsoft.com/office/drawing/2014/main" id="{A654E48C-EAC4-4285-B466-F3EE49C9958D}"/>
                </a:ext>
              </a:extLst>
            </p:cNvPr>
            <p:cNvSpPr/>
            <p:nvPr/>
          </p:nvSpPr>
          <p:spPr>
            <a:xfrm>
              <a:off x="5399380" y="4409094"/>
              <a:ext cx="19050" cy="19050"/>
            </a:xfrm>
            <a:custGeom>
              <a:avLst/>
              <a:gdLst>
                <a:gd name="connsiteX0" fmla="*/ 23222 w 19050"/>
                <a:gd name="connsiteY0" fmla="*/ 11611 h 19050"/>
                <a:gd name="connsiteX1" fmla="*/ 11611 w 19050"/>
                <a:gd name="connsiteY1" fmla="*/ 23222 h 19050"/>
                <a:gd name="connsiteX2" fmla="*/ 0 w 19050"/>
                <a:gd name="connsiteY2" fmla="*/ 11611 h 19050"/>
                <a:gd name="connsiteX3" fmla="*/ 11611 w 19050"/>
                <a:gd name="connsiteY3" fmla="*/ 0 h 19050"/>
                <a:gd name="connsiteX4" fmla="*/ 23222 w 19050"/>
                <a:gd name="connsiteY4" fmla="*/ 116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222" y="11611"/>
                  </a:moveTo>
                  <a:cubicBezTo>
                    <a:pt x="23222" y="18023"/>
                    <a:pt x="18024" y="23222"/>
                    <a:pt x="11611" y="23222"/>
                  </a:cubicBezTo>
                  <a:cubicBezTo>
                    <a:pt x="5198" y="23222"/>
                    <a:pt x="0" y="18023"/>
                    <a:pt x="0" y="11611"/>
                  </a:cubicBezTo>
                  <a:cubicBezTo>
                    <a:pt x="0" y="5198"/>
                    <a:pt x="5198" y="0"/>
                    <a:pt x="11611" y="0"/>
                  </a:cubicBezTo>
                  <a:cubicBezTo>
                    <a:pt x="18024" y="0"/>
                    <a:pt x="23222" y="5198"/>
                    <a:pt x="23222" y="116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9" name="Freeform: Shape 1308">
              <a:extLst>
                <a:ext uri="{FF2B5EF4-FFF2-40B4-BE49-F238E27FC236}">
                  <a16:creationId xmlns:a16="http://schemas.microsoft.com/office/drawing/2014/main" id="{406A5110-204B-4B48-AB89-2F99F20498D2}"/>
                </a:ext>
              </a:extLst>
            </p:cNvPr>
            <p:cNvSpPr/>
            <p:nvPr/>
          </p:nvSpPr>
          <p:spPr>
            <a:xfrm>
              <a:off x="5444614" y="4437317"/>
              <a:ext cx="28575" cy="28575"/>
            </a:xfrm>
            <a:custGeom>
              <a:avLst/>
              <a:gdLst>
                <a:gd name="connsiteX0" fmla="*/ 30728 w 28575"/>
                <a:gd name="connsiteY0" fmla="*/ 15364 h 28575"/>
                <a:gd name="connsiteX1" fmla="*/ 15364 w 28575"/>
                <a:gd name="connsiteY1" fmla="*/ 30728 h 28575"/>
                <a:gd name="connsiteX2" fmla="*/ 0 w 28575"/>
                <a:gd name="connsiteY2" fmla="*/ 15364 h 28575"/>
                <a:gd name="connsiteX3" fmla="*/ 15364 w 28575"/>
                <a:gd name="connsiteY3" fmla="*/ 0 h 28575"/>
                <a:gd name="connsiteX4" fmla="*/ 30728 w 28575"/>
                <a:gd name="connsiteY4" fmla="*/ 1536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30728" y="15364"/>
                  </a:moveTo>
                  <a:cubicBezTo>
                    <a:pt x="30728" y="23849"/>
                    <a:pt x="23849" y="30728"/>
                    <a:pt x="15364" y="30728"/>
                  </a:cubicBezTo>
                  <a:cubicBezTo>
                    <a:pt x="6879" y="30728"/>
                    <a:pt x="0" y="23849"/>
                    <a:pt x="0" y="15364"/>
                  </a:cubicBezTo>
                  <a:cubicBezTo>
                    <a:pt x="0" y="6879"/>
                    <a:pt x="6879" y="0"/>
                    <a:pt x="15364" y="0"/>
                  </a:cubicBezTo>
                  <a:cubicBezTo>
                    <a:pt x="23849" y="0"/>
                    <a:pt x="30728" y="6879"/>
                    <a:pt x="30728" y="153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0" name="Freeform: Shape 1309">
              <a:extLst>
                <a:ext uri="{FF2B5EF4-FFF2-40B4-BE49-F238E27FC236}">
                  <a16:creationId xmlns:a16="http://schemas.microsoft.com/office/drawing/2014/main" id="{D71C8D8E-192A-4DFB-A3B0-1941E57856EE}"/>
                </a:ext>
              </a:extLst>
            </p:cNvPr>
            <p:cNvSpPr/>
            <p:nvPr/>
          </p:nvSpPr>
          <p:spPr>
            <a:xfrm>
              <a:off x="5498116" y="4469730"/>
              <a:ext cx="19050" cy="19050"/>
            </a:xfrm>
            <a:custGeom>
              <a:avLst/>
              <a:gdLst>
                <a:gd name="connsiteX0" fmla="*/ 24784 w 19050"/>
                <a:gd name="connsiteY0" fmla="*/ 12392 h 19050"/>
                <a:gd name="connsiteX1" fmla="*/ 12392 w 19050"/>
                <a:gd name="connsiteY1" fmla="*/ 24784 h 19050"/>
                <a:gd name="connsiteX2" fmla="*/ 0 w 19050"/>
                <a:gd name="connsiteY2" fmla="*/ 12392 h 19050"/>
                <a:gd name="connsiteX3" fmla="*/ 12392 w 19050"/>
                <a:gd name="connsiteY3" fmla="*/ 0 h 19050"/>
                <a:gd name="connsiteX4" fmla="*/ 24784 w 19050"/>
                <a:gd name="connsiteY4" fmla="*/ 123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784" y="12392"/>
                  </a:moveTo>
                  <a:cubicBezTo>
                    <a:pt x="24784" y="19236"/>
                    <a:pt x="19236" y="24784"/>
                    <a:pt x="12392" y="24784"/>
                  </a:cubicBezTo>
                  <a:cubicBezTo>
                    <a:pt x="5548" y="24784"/>
                    <a:pt x="0" y="19236"/>
                    <a:pt x="0" y="12392"/>
                  </a:cubicBezTo>
                  <a:cubicBezTo>
                    <a:pt x="0" y="5548"/>
                    <a:pt x="5548" y="0"/>
                    <a:pt x="12392" y="0"/>
                  </a:cubicBezTo>
                  <a:cubicBezTo>
                    <a:pt x="19236" y="0"/>
                    <a:pt x="24784" y="5548"/>
                    <a:pt x="24784" y="12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id="{8F438730-AAA7-4BA0-B47A-F24E9DCF6198}"/>
                </a:ext>
              </a:extLst>
            </p:cNvPr>
            <p:cNvSpPr/>
            <p:nvPr/>
          </p:nvSpPr>
          <p:spPr>
            <a:xfrm>
              <a:off x="5551351" y="4497915"/>
              <a:ext cx="19050" cy="19050"/>
            </a:xfrm>
            <a:custGeom>
              <a:avLst/>
              <a:gdLst>
                <a:gd name="connsiteX0" fmla="*/ 22212 w 19050"/>
                <a:gd name="connsiteY0" fmla="*/ 11106 h 19050"/>
                <a:gd name="connsiteX1" fmla="*/ 11106 w 19050"/>
                <a:gd name="connsiteY1" fmla="*/ 22212 h 19050"/>
                <a:gd name="connsiteX2" fmla="*/ 0 w 19050"/>
                <a:gd name="connsiteY2" fmla="*/ 11106 h 19050"/>
                <a:gd name="connsiteX3" fmla="*/ 11106 w 19050"/>
                <a:gd name="connsiteY3" fmla="*/ 0 h 19050"/>
                <a:gd name="connsiteX4" fmla="*/ 22212 w 19050"/>
                <a:gd name="connsiteY4" fmla="*/ 111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212" y="11106"/>
                  </a:moveTo>
                  <a:cubicBezTo>
                    <a:pt x="22212" y="17240"/>
                    <a:pt x="17240" y="22212"/>
                    <a:pt x="11106" y="22212"/>
                  </a:cubicBezTo>
                  <a:cubicBezTo>
                    <a:pt x="4972" y="22212"/>
                    <a:pt x="0" y="17240"/>
                    <a:pt x="0" y="11106"/>
                  </a:cubicBezTo>
                  <a:cubicBezTo>
                    <a:pt x="0" y="4973"/>
                    <a:pt x="4972" y="0"/>
                    <a:pt x="11106" y="0"/>
                  </a:cubicBezTo>
                  <a:cubicBezTo>
                    <a:pt x="17240" y="0"/>
                    <a:pt x="22212" y="4973"/>
                    <a:pt x="22212" y="111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2" name="Freeform: Shape 1311">
              <a:extLst>
                <a:ext uri="{FF2B5EF4-FFF2-40B4-BE49-F238E27FC236}">
                  <a16:creationId xmlns:a16="http://schemas.microsoft.com/office/drawing/2014/main" id="{F68046CE-E8F6-40AA-A5BE-7D4DBCB25D4C}"/>
                </a:ext>
              </a:extLst>
            </p:cNvPr>
            <p:cNvSpPr/>
            <p:nvPr/>
          </p:nvSpPr>
          <p:spPr>
            <a:xfrm>
              <a:off x="5602662" y="4520213"/>
              <a:ext cx="19050" cy="19050"/>
            </a:xfrm>
            <a:custGeom>
              <a:avLst/>
              <a:gdLst>
                <a:gd name="connsiteX0" fmla="*/ 26079 w 19050"/>
                <a:gd name="connsiteY0" fmla="*/ 13040 h 19050"/>
                <a:gd name="connsiteX1" fmla="*/ 13040 w 19050"/>
                <a:gd name="connsiteY1" fmla="*/ 26079 h 19050"/>
                <a:gd name="connsiteX2" fmla="*/ 0 w 19050"/>
                <a:gd name="connsiteY2" fmla="*/ 13040 h 19050"/>
                <a:gd name="connsiteX3" fmla="*/ 13040 w 19050"/>
                <a:gd name="connsiteY3" fmla="*/ 0 h 19050"/>
                <a:gd name="connsiteX4" fmla="*/ 26079 w 19050"/>
                <a:gd name="connsiteY4" fmla="*/ 1304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6079" y="13040"/>
                  </a:moveTo>
                  <a:cubicBezTo>
                    <a:pt x="26079" y="20241"/>
                    <a:pt x="20241" y="26079"/>
                    <a:pt x="13040" y="26079"/>
                  </a:cubicBezTo>
                  <a:cubicBezTo>
                    <a:pt x="5838" y="26079"/>
                    <a:pt x="0" y="20241"/>
                    <a:pt x="0" y="13040"/>
                  </a:cubicBezTo>
                  <a:cubicBezTo>
                    <a:pt x="0" y="5838"/>
                    <a:pt x="5838" y="0"/>
                    <a:pt x="13040" y="0"/>
                  </a:cubicBezTo>
                  <a:cubicBezTo>
                    <a:pt x="20241" y="0"/>
                    <a:pt x="26079" y="5838"/>
                    <a:pt x="26079" y="130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id="{E6DF519B-40E2-4866-B5B8-86ABD9730F9F}"/>
                </a:ext>
              </a:extLst>
            </p:cNvPr>
            <p:cNvSpPr/>
            <p:nvPr/>
          </p:nvSpPr>
          <p:spPr>
            <a:xfrm>
              <a:off x="5658983" y="4543692"/>
              <a:ext cx="19050" cy="19050"/>
            </a:xfrm>
            <a:custGeom>
              <a:avLst/>
              <a:gdLst>
                <a:gd name="connsiteX0" fmla="*/ 22193 w 19050"/>
                <a:gd name="connsiteY0" fmla="*/ 11097 h 19050"/>
                <a:gd name="connsiteX1" fmla="*/ 11097 w 19050"/>
                <a:gd name="connsiteY1" fmla="*/ 22193 h 19050"/>
                <a:gd name="connsiteX2" fmla="*/ 0 w 19050"/>
                <a:gd name="connsiteY2" fmla="*/ 11097 h 19050"/>
                <a:gd name="connsiteX3" fmla="*/ 11097 w 19050"/>
                <a:gd name="connsiteY3" fmla="*/ 0 h 19050"/>
                <a:gd name="connsiteX4" fmla="*/ 22193 w 19050"/>
                <a:gd name="connsiteY4" fmla="*/ 1109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193" y="11097"/>
                  </a:moveTo>
                  <a:cubicBezTo>
                    <a:pt x="22193" y="17225"/>
                    <a:pt x="17225" y="22193"/>
                    <a:pt x="11097" y="22193"/>
                  </a:cubicBezTo>
                  <a:cubicBezTo>
                    <a:pt x="4968" y="22193"/>
                    <a:pt x="0" y="17225"/>
                    <a:pt x="0" y="11097"/>
                  </a:cubicBezTo>
                  <a:cubicBezTo>
                    <a:pt x="0" y="4968"/>
                    <a:pt x="4968" y="0"/>
                    <a:pt x="11097" y="0"/>
                  </a:cubicBezTo>
                  <a:cubicBezTo>
                    <a:pt x="17225" y="0"/>
                    <a:pt x="22193" y="4968"/>
                    <a:pt x="22193" y="11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4" name="Freeform: Shape 1313">
              <a:extLst>
                <a:ext uri="{FF2B5EF4-FFF2-40B4-BE49-F238E27FC236}">
                  <a16:creationId xmlns:a16="http://schemas.microsoft.com/office/drawing/2014/main" id="{C564CC64-5348-4814-8A6F-229E447A58DE}"/>
                </a:ext>
              </a:extLst>
            </p:cNvPr>
            <p:cNvSpPr/>
            <p:nvPr/>
          </p:nvSpPr>
          <p:spPr>
            <a:xfrm>
              <a:off x="5713733" y="4561818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1"/>
                    <a:pt x="18231" y="23489"/>
                    <a:pt x="11744" y="23489"/>
                  </a:cubicBezTo>
                  <a:cubicBezTo>
                    <a:pt x="5258" y="23489"/>
                    <a:pt x="0" y="18231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1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id="{1B7457CD-B4C9-4D24-ACC6-85A9E2ED16A6}"/>
                </a:ext>
              </a:extLst>
            </p:cNvPr>
            <p:cNvSpPr/>
            <p:nvPr/>
          </p:nvSpPr>
          <p:spPr>
            <a:xfrm>
              <a:off x="5769102" y="4576877"/>
              <a:ext cx="19050" cy="19050"/>
            </a:xfrm>
            <a:custGeom>
              <a:avLst/>
              <a:gdLst>
                <a:gd name="connsiteX0" fmla="*/ 25298 w 19050"/>
                <a:gd name="connsiteY0" fmla="*/ 12649 h 19050"/>
                <a:gd name="connsiteX1" fmla="*/ 12649 w 19050"/>
                <a:gd name="connsiteY1" fmla="*/ 25298 h 19050"/>
                <a:gd name="connsiteX2" fmla="*/ 0 w 19050"/>
                <a:gd name="connsiteY2" fmla="*/ 12649 h 19050"/>
                <a:gd name="connsiteX3" fmla="*/ 12649 w 19050"/>
                <a:gd name="connsiteY3" fmla="*/ 0 h 19050"/>
                <a:gd name="connsiteX4" fmla="*/ 25298 w 19050"/>
                <a:gd name="connsiteY4" fmla="*/ 1264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298" y="12649"/>
                  </a:moveTo>
                  <a:cubicBezTo>
                    <a:pt x="25298" y="19635"/>
                    <a:pt x="19635" y="25298"/>
                    <a:pt x="12649" y="25298"/>
                  </a:cubicBezTo>
                  <a:cubicBezTo>
                    <a:pt x="5663" y="25298"/>
                    <a:pt x="0" y="19635"/>
                    <a:pt x="0" y="12649"/>
                  </a:cubicBezTo>
                  <a:cubicBezTo>
                    <a:pt x="0" y="5663"/>
                    <a:pt x="5663" y="0"/>
                    <a:pt x="12649" y="0"/>
                  </a:cubicBezTo>
                  <a:cubicBezTo>
                    <a:pt x="19635" y="0"/>
                    <a:pt x="25298" y="5663"/>
                    <a:pt x="25298" y="126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id="{2FC178FD-466F-4A97-B9AA-ABF43C245489}"/>
                </a:ext>
              </a:extLst>
            </p:cNvPr>
            <p:cNvSpPr/>
            <p:nvPr/>
          </p:nvSpPr>
          <p:spPr>
            <a:xfrm>
              <a:off x="5827395" y="4591279"/>
              <a:ext cx="19050" cy="19050"/>
            </a:xfrm>
            <a:custGeom>
              <a:avLst/>
              <a:gdLst>
                <a:gd name="connsiteX0" fmla="*/ 22727 w 19050"/>
                <a:gd name="connsiteY0" fmla="*/ 11363 h 19050"/>
                <a:gd name="connsiteX1" fmla="*/ 11363 w 19050"/>
                <a:gd name="connsiteY1" fmla="*/ 22727 h 19050"/>
                <a:gd name="connsiteX2" fmla="*/ 0 w 19050"/>
                <a:gd name="connsiteY2" fmla="*/ 11363 h 19050"/>
                <a:gd name="connsiteX3" fmla="*/ 11363 w 19050"/>
                <a:gd name="connsiteY3" fmla="*/ 0 h 19050"/>
                <a:gd name="connsiteX4" fmla="*/ 22727 w 19050"/>
                <a:gd name="connsiteY4" fmla="*/ 1136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727" y="11363"/>
                  </a:moveTo>
                  <a:cubicBezTo>
                    <a:pt x="22727" y="17639"/>
                    <a:pt x="17639" y="22727"/>
                    <a:pt x="11363" y="22727"/>
                  </a:cubicBezTo>
                  <a:cubicBezTo>
                    <a:pt x="5088" y="22727"/>
                    <a:pt x="0" y="17639"/>
                    <a:pt x="0" y="11363"/>
                  </a:cubicBezTo>
                  <a:cubicBezTo>
                    <a:pt x="0" y="5088"/>
                    <a:pt x="5088" y="0"/>
                    <a:pt x="11363" y="0"/>
                  </a:cubicBezTo>
                  <a:cubicBezTo>
                    <a:pt x="17639" y="0"/>
                    <a:pt x="22727" y="5088"/>
                    <a:pt x="22727" y="11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id="{FEE63CCC-CFDB-488E-B1B1-93A76B657E8D}"/>
                </a:ext>
              </a:extLst>
            </p:cNvPr>
            <p:cNvSpPr/>
            <p:nvPr/>
          </p:nvSpPr>
          <p:spPr>
            <a:xfrm>
              <a:off x="5884078" y="4600623"/>
              <a:ext cx="19050" cy="19050"/>
            </a:xfrm>
            <a:custGeom>
              <a:avLst/>
              <a:gdLst>
                <a:gd name="connsiteX0" fmla="*/ 24536 w 19050"/>
                <a:gd name="connsiteY0" fmla="*/ 12268 h 19050"/>
                <a:gd name="connsiteX1" fmla="*/ 12268 w 19050"/>
                <a:gd name="connsiteY1" fmla="*/ 24536 h 19050"/>
                <a:gd name="connsiteX2" fmla="*/ 0 w 19050"/>
                <a:gd name="connsiteY2" fmla="*/ 12268 h 19050"/>
                <a:gd name="connsiteX3" fmla="*/ 12268 w 19050"/>
                <a:gd name="connsiteY3" fmla="*/ 0 h 19050"/>
                <a:gd name="connsiteX4" fmla="*/ 24536 w 19050"/>
                <a:gd name="connsiteY4" fmla="*/ 1226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536" y="12268"/>
                  </a:moveTo>
                  <a:cubicBezTo>
                    <a:pt x="24536" y="19044"/>
                    <a:pt x="19044" y="24536"/>
                    <a:pt x="12268" y="24536"/>
                  </a:cubicBezTo>
                  <a:cubicBezTo>
                    <a:pt x="5493" y="24536"/>
                    <a:pt x="0" y="19044"/>
                    <a:pt x="0" y="12268"/>
                  </a:cubicBezTo>
                  <a:cubicBezTo>
                    <a:pt x="0" y="5493"/>
                    <a:pt x="5493" y="0"/>
                    <a:pt x="12268" y="0"/>
                  </a:cubicBezTo>
                  <a:cubicBezTo>
                    <a:pt x="19044" y="0"/>
                    <a:pt x="24536" y="5493"/>
                    <a:pt x="24536" y="122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8" name="Freeform: Shape 1317">
              <a:extLst>
                <a:ext uri="{FF2B5EF4-FFF2-40B4-BE49-F238E27FC236}">
                  <a16:creationId xmlns:a16="http://schemas.microsoft.com/office/drawing/2014/main" id="{F9C60993-ADC6-453F-A5B5-D90569A7142E}"/>
                </a:ext>
              </a:extLst>
            </p:cNvPr>
            <p:cNvSpPr/>
            <p:nvPr/>
          </p:nvSpPr>
          <p:spPr>
            <a:xfrm>
              <a:off x="5942381" y="4608224"/>
              <a:ext cx="19050" cy="19050"/>
            </a:xfrm>
            <a:custGeom>
              <a:avLst/>
              <a:gdLst>
                <a:gd name="connsiteX0" fmla="*/ 24003 w 19050"/>
                <a:gd name="connsiteY0" fmla="*/ 12001 h 19050"/>
                <a:gd name="connsiteX1" fmla="*/ 12002 w 19050"/>
                <a:gd name="connsiteY1" fmla="*/ 24003 h 19050"/>
                <a:gd name="connsiteX2" fmla="*/ 0 w 19050"/>
                <a:gd name="connsiteY2" fmla="*/ 12001 h 19050"/>
                <a:gd name="connsiteX3" fmla="*/ 12002 w 19050"/>
                <a:gd name="connsiteY3" fmla="*/ 0 h 19050"/>
                <a:gd name="connsiteX4" fmla="*/ 24003 w 19050"/>
                <a:gd name="connsiteY4" fmla="*/ 120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4003" y="12001"/>
                  </a:moveTo>
                  <a:cubicBezTo>
                    <a:pt x="24003" y="18630"/>
                    <a:pt x="18630" y="24003"/>
                    <a:pt x="12002" y="24003"/>
                  </a:cubicBezTo>
                  <a:cubicBezTo>
                    <a:pt x="5373" y="24003"/>
                    <a:pt x="0" y="18630"/>
                    <a:pt x="0" y="12001"/>
                  </a:cubicBezTo>
                  <a:cubicBezTo>
                    <a:pt x="0" y="5373"/>
                    <a:pt x="5373" y="0"/>
                    <a:pt x="12002" y="0"/>
                  </a:cubicBezTo>
                  <a:cubicBezTo>
                    <a:pt x="18630" y="0"/>
                    <a:pt x="24003" y="5373"/>
                    <a:pt x="24003" y="12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id="{95292807-C0FD-43C6-8AA0-8A39BE62D83B}"/>
                </a:ext>
              </a:extLst>
            </p:cNvPr>
            <p:cNvSpPr/>
            <p:nvPr/>
          </p:nvSpPr>
          <p:spPr>
            <a:xfrm>
              <a:off x="6000960" y="4612881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0"/>
                    <a:pt x="18231" y="23489"/>
                    <a:pt x="11744" y="23489"/>
                  </a:cubicBezTo>
                  <a:cubicBezTo>
                    <a:pt x="5258" y="23489"/>
                    <a:pt x="0" y="18230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1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4B1C2082-2C5B-47CF-87C6-34D48B1DB065}"/>
                </a:ext>
              </a:extLst>
            </p:cNvPr>
            <p:cNvSpPr/>
            <p:nvPr/>
          </p:nvSpPr>
          <p:spPr>
            <a:xfrm>
              <a:off x="6187754" y="4666755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id="{26917E75-96B1-4832-A5BC-08C05B284EA7}"/>
                </a:ext>
              </a:extLst>
            </p:cNvPr>
            <p:cNvSpPr/>
            <p:nvPr/>
          </p:nvSpPr>
          <p:spPr>
            <a:xfrm>
              <a:off x="6245952" y="4659801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59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2" name="Freeform: Shape 1321">
              <a:extLst>
                <a:ext uri="{FF2B5EF4-FFF2-40B4-BE49-F238E27FC236}">
                  <a16:creationId xmlns:a16="http://schemas.microsoft.com/office/drawing/2014/main" id="{E7C9714F-1867-4CBF-A08F-C63AB732935B}"/>
                </a:ext>
              </a:extLst>
            </p:cNvPr>
            <p:cNvSpPr/>
            <p:nvPr/>
          </p:nvSpPr>
          <p:spPr>
            <a:xfrm>
              <a:off x="6303483" y="4649838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3" name="Freeform: Shape 1322">
              <a:extLst>
                <a:ext uri="{FF2B5EF4-FFF2-40B4-BE49-F238E27FC236}">
                  <a16:creationId xmlns:a16="http://schemas.microsoft.com/office/drawing/2014/main" id="{C768B05B-D385-4400-84FF-1DDC919AAC36}"/>
                </a:ext>
              </a:extLst>
            </p:cNvPr>
            <p:cNvSpPr/>
            <p:nvPr/>
          </p:nvSpPr>
          <p:spPr>
            <a:xfrm>
              <a:off x="6359557" y="4636189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4" name="Freeform: Shape 1323">
              <a:extLst>
                <a:ext uri="{FF2B5EF4-FFF2-40B4-BE49-F238E27FC236}">
                  <a16:creationId xmlns:a16="http://schemas.microsoft.com/office/drawing/2014/main" id="{63FED584-ACC8-4526-8593-340589BFC0A1}"/>
                </a:ext>
              </a:extLst>
            </p:cNvPr>
            <p:cNvSpPr/>
            <p:nvPr/>
          </p:nvSpPr>
          <p:spPr>
            <a:xfrm>
              <a:off x="6416907" y="4621740"/>
              <a:ext cx="9525" cy="9525"/>
            </a:xfrm>
            <a:custGeom>
              <a:avLst/>
              <a:gdLst>
                <a:gd name="connsiteX0" fmla="*/ 762 w 0"/>
                <a:gd name="connsiteY0" fmla="*/ 381 h 0"/>
                <a:gd name="connsiteX1" fmla="*/ 381 w 0"/>
                <a:gd name="connsiteY1" fmla="*/ 762 h 0"/>
                <a:gd name="connsiteX2" fmla="*/ 0 w 0"/>
                <a:gd name="connsiteY2" fmla="*/ 381 h 0"/>
                <a:gd name="connsiteX3" fmla="*/ 381 w 0"/>
                <a:gd name="connsiteY3" fmla="*/ 0 h 0"/>
                <a:gd name="connsiteX4" fmla="*/ 762 w 0"/>
                <a:gd name="connsiteY4" fmla="*/ 3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62" y="381"/>
                  </a:moveTo>
                  <a:cubicBezTo>
                    <a:pt x="762" y="591"/>
                    <a:pt x="591" y="762"/>
                    <a:pt x="381" y="762"/>
                  </a:cubicBezTo>
                  <a:cubicBezTo>
                    <a:pt x="171" y="762"/>
                    <a:pt x="0" y="591"/>
                    <a:pt x="0" y="381"/>
                  </a:cubicBezTo>
                  <a:cubicBezTo>
                    <a:pt x="0" y="170"/>
                    <a:pt x="171" y="0"/>
                    <a:pt x="381" y="0"/>
                  </a:cubicBezTo>
                  <a:cubicBezTo>
                    <a:pt x="591" y="0"/>
                    <a:pt x="762" y="170"/>
                    <a:pt x="762" y="3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5" name="Freeform: Shape 1324">
              <a:extLst>
                <a:ext uri="{FF2B5EF4-FFF2-40B4-BE49-F238E27FC236}">
                  <a16:creationId xmlns:a16="http://schemas.microsoft.com/office/drawing/2014/main" id="{6E21AA0F-6039-4E35-80D2-906CBBB41853}"/>
                </a:ext>
              </a:extLst>
            </p:cNvPr>
            <p:cNvSpPr/>
            <p:nvPr/>
          </p:nvSpPr>
          <p:spPr>
            <a:xfrm>
              <a:off x="6472666" y="4603775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6" name="Freeform: Shape 1325">
              <a:extLst>
                <a:ext uri="{FF2B5EF4-FFF2-40B4-BE49-F238E27FC236}">
                  <a16:creationId xmlns:a16="http://schemas.microsoft.com/office/drawing/2014/main" id="{D81C6283-AA04-428B-8C7C-A4E4040C5B6B}"/>
                </a:ext>
              </a:extLst>
            </p:cNvPr>
            <p:cNvSpPr/>
            <p:nvPr/>
          </p:nvSpPr>
          <p:spPr>
            <a:xfrm>
              <a:off x="6580984" y="4559665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7" name="Freeform: Shape 1326">
              <a:extLst>
                <a:ext uri="{FF2B5EF4-FFF2-40B4-BE49-F238E27FC236}">
                  <a16:creationId xmlns:a16="http://schemas.microsoft.com/office/drawing/2014/main" id="{2C9163E0-2C94-4018-9073-FC3810ABAA37}"/>
                </a:ext>
              </a:extLst>
            </p:cNvPr>
            <p:cNvSpPr/>
            <p:nvPr/>
          </p:nvSpPr>
          <p:spPr>
            <a:xfrm>
              <a:off x="6633420" y="4533757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8" name="Freeform: Shape 1327">
              <a:extLst>
                <a:ext uri="{FF2B5EF4-FFF2-40B4-BE49-F238E27FC236}">
                  <a16:creationId xmlns:a16="http://schemas.microsoft.com/office/drawing/2014/main" id="{79A9EB3D-3012-4B9C-834C-3EEBAF57ED32}"/>
                </a:ext>
              </a:extLst>
            </p:cNvPr>
            <p:cNvSpPr/>
            <p:nvPr/>
          </p:nvSpPr>
          <p:spPr>
            <a:xfrm>
              <a:off x="6684407" y="4505182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0 w 0"/>
                <a:gd name="connsiteY1" fmla="*/ 781 h 0"/>
                <a:gd name="connsiteX2" fmla="*/ 0 w 0"/>
                <a:gd name="connsiteY2" fmla="*/ 391 h 0"/>
                <a:gd name="connsiteX3" fmla="*/ 390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0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9" name="Freeform: Shape 1328">
              <a:extLst>
                <a:ext uri="{FF2B5EF4-FFF2-40B4-BE49-F238E27FC236}">
                  <a16:creationId xmlns:a16="http://schemas.microsoft.com/office/drawing/2014/main" id="{F1223D6C-A5F5-4A09-A9E7-3D28832C768C}"/>
                </a:ext>
              </a:extLst>
            </p:cNvPr>
            <p:cNvSpPr/>
            <p:nvPr/>
          </p:nvSpPr>
          <p:spPr>
            <a:xfrm>
              <a:off x="6734099" y="4474321"/>
              <a:ext cx="9525" cy="9525"/>
            </a:xfrm>
            <a:custGeom>
              <a:avLst/>
              <a:gdLst>
                <a:gd name="connsiteX0" fmla="*/ 781 w 0"/>
                <a:gd name="connsiteY0" fmla="*/ 390 h 0"/>
                <a:gd name="connsiteX1" fmla="*/ 391 w 0"/>
                <a:gd name="connsiteY1" fmla="*/ 781 h 0"/>
                <a:gd name="connsiteX2" fmla="*/ 0 w 0"/>
                <a:gd name="connsiteY2" fmla="*/ 390 h 0"/>
                <a:gd name="connsiteX3" fmla="*/ 391 w 0"/>
                <a:gd name="connsiteY3" fmla="*/ 0 h 0"/>
                <a:gd name="connsiteX4" fmla="*/ 781 w 0"/>
                <a:gd name="connsiteY4" fmla="*/ 39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0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0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0" name="Freeform: Shape 1329">
              <a:extLst>
                <a:ext uri="{FF2B5EF4-FFF2-40B4-BE49-F238E27FC236}">
                  <a16:creationId xmlns:a16="http://schemas.microsoft.com/office/drawing/2014/main" id="{AEC5D3FF-F269-4701-85D8-2B80B966FD9A}"/>
                </a:ext>
              </a:extLst>
            </p:cNvPr>
            <p:cNvSpPr/>
            <p:nvPr/>
          </p:nvSpPr>
          <p:spPr>
            <a:xfrm>
              <a:off x="6782238" y="4441088"/>
              <a:ext cx="9525" cy="9525"/>
            </a:xfrm>
            <a:custGeom>
              <a:avLst/>
              <a:gdLst>
                <a:gd name="connsiteX0" fmla="*/ 781 w 0"/>
                <a:gd name="connsiteY0" fmla="*/ 390 h 0"/>
                <a:gd name="connsiteX1" fmla="*/ 391 w 0"/>
                <a:gd name="connsiteY1" fmla="*/ 781 h 0"/>
                <a:gd name="connsiteX2" fmla="*/ 0 w 0"/>
                <a:gd name="connsiteY2" fmla="*/ 390 h 0"/>
                <a:gd name="connsiteX3" fmla="*/ 391 w 0"/>
                <a:gd name="connsiteY3" fmla="*/ 0 h 0"/>
                <a:gd name="connsiteX4" fmla="*/ 781 w 0"/>
                <a:gd name="connsiteY4" fmla="*/ 39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0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0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1" name="Freeform: Shape 1330">
              <a:extLst>
                <a:ext uri="{FF2B5EF4-FFF2-40B4-BE49-F238E27FC236}">
                  <a16:creationId xmlns:a16="http://schemas.microsoft.com/office/drawing/2014/main" id="{A9A9C67D-96F2-4991-A351-40AC30E95760}"/>
                </a:ext>
              </a:extLst>
            </p:cNvPr>
            <p:cNvSpPr/>
            <p:nvPr/>
          </p:nvSpPr>
          <p:spPr>
            <a:xfrm>
              <a:off x="6828730" y="4405579"/>
              <a:ext cx="9525" cy="9525"/>
            </a:xfrm>
            <a:custGeom>
              <a:avLst/>
              <a:gdLst>
                <a:gd name="connsiteX0" fmla="*/ 762 w 0"/>
                <a:gd name="connsiteY0" fmla="*/ 381 h 0"/>
                <a:gd name="connsiteX1" fmla="*/ 381 w 0"/>
                <a:gd name="connsiteY1" fmla="*/ 762 h 0"/>
                <a:gd name="connsiteX2" fmla="*/ 0 w 0"/>
                <a:gd name="connsiteY2" fmla="*/ 381 h 0"/>
                <a:gd name="connsiteX3" fmla="*/ 381 w 0"/>
                <a:gd name="connsiteY3" fmla="*/ 0 h 0"/>
                <a:gd name="connsiteX4" fmla="*/ 762 w 0"/>
                <a:gd name="connsiteY4" fmla="*/ 3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62" y="381"/>
                  </a:moveTo>
                  <a:cubicBezTo>
                    <a:pt x="762" y="591"/>
                    <a:pt x="591" y="762"/>
                    <a:pt x="381" y="762"/>
                  </a:cubicBezTo>
                  <a:cubicBezTo>
                    <a:pt x="171" y="762"/>
                    <a:pt x="0" y="591"/>
                    <a:pt x="0" y="381"/>
                  </a:cubicBezTo>
                  <a:cubicBezTo>
                    <a:pt x="0" y="170"/>
                    <a:pt x="171" y="0"/>
                    <a:pt x="381" y="0"/>
                  </a:cubicBezTo>
                  <a:cubicBezTo>
                    <a:pt x="592" y="0"/>
                    <a:pt x="762" y="171"/>
                    <a:pt x="762" y="3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2" name="Freeform: Shape 1331">
              <a:extLst>
                <a:ext uri="{FF2B5EF4-FFF2-40B4-BE49-F238E27FC236}">
                  <a16:creationId xmlns:a16="http://schemas.microsoft.com/office/drawing/2014/main" id="{1CC2C25C-9E84-4030-BC28-BA13D1CF9061}"/>
                </a:ext>
              </a:extLst>
            </p:cNvPr>
            <p:cNvSpPr/>
            <p:nvPr/>
          </p:nvSpPr>
          <p:spPr>
            <a:xfrm>
              <a:off x="6873421" y="4367860"/>
              <a:ext cx="9525" cy="9525"/>
            </a:xfrm>
            <a:custGeom>
              <a:avLst/>
              <a:gdLst>
                <a:gd name="connsiteX0" fmla="*/ 781 w 0"/>
                <a:gd name="connsiteY0" fmla="*/ 390 h 0"/>
                <a:gd name="connsiteX1" fmla="*/ 391 w 0"/>
                <a:gd name="connsiteY1" fmla="*/ 781 h 0"/>
                <a:gd name="connsiteX2" fmla="*/ 0 w 0"/>
                <a:gd name="connsiteY2" fmla="*/ 390 h 0"/>
                <a:gd name="connsiteX3" fmla="*/ 391 w 0"/>
                <a:gd name="connsiteY3" fmla="*/ 0 h 0"/>
                <a:gd name="connsiteX4" fmla="*/ 781 w 0"/>
                <a:gd name="connsiteY4" fmla="*/ 39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0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0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3" name="Freeform: Shape 1332">
              <a:extLst>
                <a:ext uri="{FF2B5EF4-FFF2-40B4-BE49-F238E27FC236}">
                  <a16:creationId xmlns:a16="http://schemas.microsoft.com/office/drawing/2014/main" id="{6766F5AE-0F31-4DED-8ACE-6085DD85F132}"/>
                </a:ext>
              </a:extLst>
            </p:cNvPr>
            <p:cNvSpPr/>
            <p:nvPr/>
          </p:nvSpPr>
          <p:spPr>
            <a:xfrm>
              <a:off x="6916255" y="4328027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4" name="Freeform: Shape 1333">
              <a:extLst>
                <a:ext uri="{FF2B5EF4-FFF2-40B4-BE49-F238E27FC236}">
                  <a16:creationId xmlns:a16="http://schemas.microsoft.com/office/drawing/2014/main" id="{D296BB17-4419-4964-9BA6-5875196AC1C2}"/>
                </a:ext>
              </a:extLst>
            </p:cNvPr>
            <p:cNvSpPr/>
            <p:nvPr/>
          </p:nvSpPr>
          <p:spPr>
            <a:xfrm>
              <a:off x="6957117" y="4286164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5" name="Freeform: Shape 1334">
              <a:extLst>
                <a:ext uri="{FF2B5EF4-FFF2-40B4-BE49-F238E27FC236}">
                  <a16:creationId xmlns:a16="http://schemas.microsoft.com/office/drawing/2014/main" id="{D2DCEA63-6791-4A42-AD9E-2B421F26830C}"/>
                </a:ext>
              </a:extLst>
            </p:cNvPr>
            <p:cNvSpPr/>
            <p:nvPr/>
          </p:nvSpPr>
          <p:spPr>
            <a:xfrm>
              <a:off x="6995912" y="4242397"/>
              <a:ext cx="9525" cy="9525"/>
            </a:xfrm>
            <a:custGeom>
              <a:avLst/>
              <a:gdLst>
                <a:gd name="connsiteX0" fmla="*/ 762 w 0"/>
                <a:gd name="connsiteY0" fmla="*/ 381 h 0"/>
                <a:gd name="connsiteX1" fmla="*/ 381 w 0"/>
                <a:gd name="connsiteY1" fmla="*/ 762 h 0"/>
                <a:gd name="connsiteX2" fmla="*/ 0 w 0"/>
                <a:gd name="connsiteY2" fmla="*/ 381 h 0"/>
                <a:gd name="connsiteX3" fmla="*/ 381 w 0"/>
                <a:gd name="connsiteY3" fmla="*/ 0 h 0"/>
                <a:gd name="connsiteX4" fmla="*/ 762 w 0"/>
                <a:gd name="connsiteY4" fmla="*/ 3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62" y="381"/>
                  </a:moveTo>
                  <a:cubicBezTo>
                    <a:pt x="762" y="591"/>
                    <a:pt x="591" y="762"/>
                    <a:pt x="381" y="762"/>
                  </a:cubicBezTo>
                  <a:cubicBezTo>
                    <a:pt x="171" y="762"/>
                    <a:pt x="0" y="591"/>
                    <a:pt x="0" y="381"/>
                  </a:cubicBezTo>
                  <a:cubicBezTo>
                    <a:pt x="0" y="171"/>
                    <a:pt x="171" y="0"/>
                    <a:pt x="381" y="0"/>
                  </a:cubicBezTo>
                  <a:cubicBezTo>
                    <a:pt x="592" y="0"/>
                    <a:pt x="762" y="171"/>
                    <a:pt x="762" y="3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6" name="Freeform: Shape 1335">
              <a:extLst>
                <a:ext uri="{FF2B5EF4-FFF2-40B4-BE49-F238E27FC236}">
                  <a16:creationId xmlns:a16="http://schemas.microsoft.com/office/drawing/2014/main" id="{7F8D95C3-32A5-408D-A662-90F0BE924B9C}"/>
                </a:ext>
              </a:extLst>
            </p:cNvPr>
            <p:cNvSpPr/>
            <p:nvPr/>
          </p:nvSpPr>
          <p:spPr>
            <a:xfrm>
              <a:off x="7032279" y="4196515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7" name="Freeform: Shape 1336">
              <a:extLst>
                <a:ext uri="{FF2B5EF4-FFF2-40B4-BE49-F238E27FC236}">
                  <a16:creationId xmlns:a16="http://schemas.microsoft.com/office/drawing/2014/main" id="{A090A9C5-6101-4E83-8250-2F73B1EEDB41}"/>
                </a:ext>
              </a:extLst>
            </p:cNvPr>
            <p:cNvSpPr/>
            <p:nvPr/>
          </p:nvSpPr>
          <p:spPr>
            <a:xfrm>
              <a:off x="7066264" y="4148814"/>
              <a:ext cx="9525" cy="9525"/>
            </a:xfrm>
            <a:custGeom>
              <a:avLst/>
              <a:gdLst>
                <a:gd name="connsiteX0" fmla="*/ 2076 w 0"/>
                <a:gd name="connsiteY0" fmla="*/ 1038 h 0"/>
                <a:gd name="connsiteX1" fmla="*/ 1038 w 0"/>
                <a:gd name="connsiteY1" fmla="*/ 2076 h 0"/>
                <a:gd name="connsiteX2" fmla="*/ 0 w 0"/>
                <a:gd name="connsiteY2" fmla="*/ 1038 h 0"/>
                <a:gd name="connsiteX3" fmla="*/ 1038 w 0"/>
                <a:gd name="connsiteY3" fmla="*/ 0 h 0"/>
                <a:gd name="connsiteX4" fmla="*/ 2076 w 0"/>
                <a:gd name="connsiteY4" fmla="*/ 10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76" y="1038"/>
                  </a:moveTo>
                  <a:cubicBezTo>
                    <a:pt x="2076" y="1612"/>
                    <a:pt x="1612" y="2076"/>
                    <a:pt x="1038" y="2076"/>
                  </a:cubicBezTo>
                  <a:cubicBezTo>
                    <a:pt x="465" y="2076"/>
                    <a:pt x="0" y="1612"/>
                    <a:pt x="0" y="1038"/>
                  </a:cubicBezTo>
                  <a:cubicBezTo>
                    <a:pt x="0" y="465"/>
                    <a:pt x="465" y="0"/>
                    <a:pt x="1038" y="0"/>
                  </a:cubicBezTo>
                  <a:cubicBezTo>
                    <a:pt x="1612" y="0"/>
                    <a:pt x="2076" y="465"/>
                    <a:pt x="2076" y="10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8" name="Freeform: Shape 1337">
              <a:extLst>
                <a:ext uri="{FF2B5EF4-FFF2-40B4-BE49-F238E27FC236}">
                  <a16:creationId xmlns:a16="http://schemas.microsoft.com/office/drawing/2014/main" id="{BBE947F8-7E17-4AEF-97EF-8A7D93C18339}"/>
                </a:ext>
              </a:extLst>
            </p:cNvPr>
            <p:cNvSpPr/>
            <p:nvPr/>
          </p:nvSpPr>
          <p:spPr>
            <a:xfrm>
              <a:off x="7097678" y="4099246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1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9" name="Freeform: Shape 1338">
              <a:extLst>
                <a:ext uri="{FF2B5EF4-FFF2-40B4-BE49-F238E27FC236}">
                  <a16:creationId xmlns:a16="http://schemas.microsoft.com/office/drawing/2014/main" id="{CA8BFB03-B226-4EF9-BD9E-77E617934CD1}"/>
                </a:ext>
              </a:extLst>
            </p:cNvPr>
            <p:cNvSpPr/>
            <p:nvPr/>
          </p:nvSpPr>
          <p:spPr>
            <a:xfrm>
              <a:off x="7126824" y="4048316"/>
              <a:ext cx="9525" cy="9525"/>
            </a:xfrm>
            <a:custGeom>
              <a:avLst/>
              <a:gdLst>
                <a:gd name="connsiteX0" fmla="*/ 4381 w 0"/>
                <a:gd name="connsiteY0" fmla="*/ 2191 h 0"/>
                <a:gd name="connsiteX1" fmla="*/ 2191 w 0"/>
                <a:gd name="connsiteY1" fmla="*/ 4381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1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1" y="2191"/>
                  </a:moveTo>
                  <a:cubicBezTo>
                    <a:pt x="4381" y="3401"/>
                    <a:pt x="3401" y="4381"/>
                    <a:pt x="2191" y="4381"/>
                  </a:cubicBezTo>
                  <a:cubicBezTo>
                    <a:pt x="981" y="4381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1" y="981"/>
                    <a:pt x="4381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0" name="Freeform: Shape 1339">
              <a:extLst>
                <a:ext uri="{FF2B5EF4-FFF2-40B4-BE49-F238E27FC236}">
                  <a16:creationId xmlns:a16="http://schemas.microsoft.com/office/drawing/2014/main" id="{8578F4B8-48B3-463C-82AC-0E199787EFD1}"/>
                </a:ext>
              </a:extLst>
            </p:cNvPr>
            <p:cNvSpPr/>
            <p:nvPr/>
          </p:nvSpPr>
          <p:spPr>
            <a:xfrm>
              <a:off x="7153494" y="3995995"/>
              <a:ext cx="9525" cy="9525"/>
            </a:xfrm>
            <a:custGeom>
              <a:avLst/>
              <a:gdLst>
                <a:gd name="connsiteX0" fmla="*/ 5410 w 0"/>
                <a:gd name="connsiteY0" fmla="*/ 2705 h 0"/>
                <a:gd name="connsiteX1" fmla="*/ 2705 w 0"/>
                <a:gd name="connsiteY1" fmla="*/ 5410 h 0"/>
                <a:gd name="connsiteX2" fmla="*/ 0 w 0"/>
                <a:gd name="connsiteY2" fmla="*/ 2705 h 0"/>
                <a:gd name="connsiteX3" fmla="*/ 2705 w 0"/>
                <a:gd name="connsiteY3" fmla="*/ 0 h 0"/>
                <a:gd name="connsiteX4" fmla="*/ 5410 w 0"/>
                <a:gd name="connsiteY4" fmla="*/ 27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410" y="2705"/>
                  </a:moveTo>
                  <a:cubicBezTo>
                    <a:pt x="5410" y="4199"/>
                    <a:pt x="4199" y="5410"/>
                    <a:pt x="2705" y="5410"/>
                  </a:cubicBezTo>
                  <a:cubicBezTo>
                    <a:pt x="1211" y="5410"/>
                    <a:pt x="0" y="4199"/>
                    <a:pt x="0" y="2705"/>
                  </a:cubicBezTo>
                  <a:cubicBezTo>
                    <a:pt x="0" y="1211"/>
                    <a:pt x="1211" y="0"/>
                    <a:pt x="2705" y="0"/>
                  </a:cubicBezTo>
                  <a:cubicBezTo>
                    <a:pt x="4199" y="0"/>
                    <a:pt x="5410" y="1211"/>
                    <a:pt x="5410" y="27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1" name="Freeform: Shape 1340">
              <a:extLst>
                <a:ext uri="{FF2B5EF4-FFF2-40B4-BE49-F238E27FC236}">
                  <a16:creationId xmlns:a16="http://schemas.microsoft.com/office/drawing/2014/main" id="{5D4CD45D-7BA4-4357-B142-25C5105CAC17}"/>
                </a:ext>
              </a:extLst>
            </p:cNvPr>
            <p:cNvSpPr/>
            <p:nvPr/>
          </p:nvSpPr>
          <p:spPr>
            <a:xfrm>
              <a:off x="7177754" y="3942559"/>
              <a:ext cx="9525" cy="9525"/>
            </a:xfrm>
            <a:custGeom>
              <a:avLst/>
              <a:gdLst>
                <a:gd name="connsiteX0" fmla="*/ 6191 w 0"/>
                <a:gd name="connsiteY0" fmla="*/ 3096 h 0"/>
                <a:gd name="connsiteX1" fmla="*/ 3096 w 0"/>
                <a:gd name="connsiteY1" fmla="*/ 6191 h 0"/>
                <a:gd name="connsiteX2" fmla="*/ 0 w 0"/>
                <a:gd name="connsiteY2" fmla="*/ 3096 h 0"/>
                <a:gd name="connsiteX3" fmla="*/ 3096 w 0"/>
                <a:gd name="connsiteY3" fmla="*/ 0 h 0"/>
                <a:gd name="connsiteX4" fmla="*/ 6191 w 0"/>
                <a:gd name="connsiteY4" fmla="*/ 30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191" y="3096"/>
                  </a:moveTo>
                  <a:cubicBezTo>
                    <a:pt x="6191" y="4805"/>
                    <a:pt x="4805" y="6191"/>
                    <a:pt x="3096" y="6191"/>
                  </a:cubicBezTo>
                  <a:cubicBezTo>
                    <a:pt x="1386" y="6191"/>
                    <a:pt x="0" y="4805"/>
                    <a:pt x="0" y="3096"/>
                  </a:cubicBezTo>
                  <a:cubicBezTo>
                    <a:pt x="0" y="1386"/>
                    <a:pt x="1386" y="0"/>
                    <a:pt x="3096" y="0"/>
                  </a:cubicBezTo>
                  <a:cubicBezTo>
                    <a:pt x="4805" y="0"/>
                    <a:pt x="6191" y="1386"/>
                    <a:pt x="6191" y="3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2" name="Freeform: Shape 1341">
              <a:extLst>
                <a:ext uri="{FF2B5EF4-FFF2-40B4-BE49-F238E27FC236}">
                  <a16:creationId xmlns:a16="http://schemas.microsoft.com/office/drawing/2014/main" id="{93DBCD47-8619-488E-A8F2-0AB17E55B535}"/>
                </a:ext>
              </a:extLst>
            </p:cNvPr>
            <p:cNvSpPr/>
            <p:nvPr/>
          </p:nvSpPr>
          <p:spPr>
            <a:xfrm>
              <a:off x="7198252" y="3886838"/>
              <a:ext cx="9525" cy="9525"/>
            </a:xfrm>
            <a:custGeom>
              <a:avLst/>
              <a:gdLst>
                <a:gd name="connsiteX0" fmla="*/ 9296 w 0"/>
                <a:gd name="connsiteY0" fmla="*/ 4648 h 0"/>
                <a:gd name="connsiteX1" fmla="*/ 4648 w 0"/>
                <a:gd name="connsiteY1" fmla="*/ 9296 h 0"/>
                <a:gd name="connsiteX2" fmla="*/ 0 w 0"/>
                <a:gd name="connsiteY2" fmla="*/ 4648 h 0"/>
                <a:gd name="connsiteX3" fmla="*/ 4648 w 0"/>
                <a:gd name="connsiteY3" fmla="*/ 0 h 0"/>
                <a:gd name="connsiteX4" fmla="*/ 9296 w 0"/>
                <a:gd name="connsiteY4" fmla="*/ 4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9296" y="4648"/>
                  </a:moveTo>
                  <a:cubicBezTo>
                    <a:pt x="9296" y="7215"/>
                    <a:pt x="7215" y="9296"/>
                    <a:pt x="4648" y="9296"/>
                  </a:cubicBezTo>
                  <a:cubicBezTo>
                    <a:pt x="2081" y="9296"/>
                    <a:pt x="0" y="7215"/>
                    <a:pt x="0" y="4648"/>
                  </a:cubicBezTo>
                  <a:cubicBezTo>
                    <a:pt x="0" y="2081"/>
                    <a:pt x="2081" y="0"/>
                    <a:pt x="4648" y="0"/>
                  </a:cubicBezTo>
                  <a:cubicBezTo>
                    <a:pt x="7215" y="0"/>
                    <a:pt x="9296" y="2081"/>
                    <a:pt x="9296" y="4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3" name="Freeform: Shape 1342">
              <a:extLst>
                <a:ext uri="{FF2B5EF4-FFF2-40B4-BE49-F238E27FC236}">
                  <a16:creationId xmlns:a16="http://schemas.microsoft.com/office/drawing/2014/main" id="{9F03070D-8498-4AD0-B20E-19A99C9D1F06}"/>
                </a:ext>
              </a:extLst>
            </p:cNvPr>
            <p:cNvSpPr/>
            <p:nvPr/>
          </p:nvSpPr>
          <p:spPr>
            <a:xfrm>
              <a:off x="7217807" y="3831784"/>
              <a:ext cx="9525" cy="9525"/>
            </a:xfrm>
            <a:custGeom>
              <a:avLst/>
              <a:gdLst>
                <a:gd name="connsiteX0" fmla="*/ 9030 w 0"/>
                <a:gd name="connsiteY0" fmla="*/ 4515 h 0"/>
                <a:gd name="connsiteX1" fmla="*/ 4515 w 0"/>
                <a:gd name="connsiteY1" fmla="*/ 9030 h 0"/>
                <a:gd name="connsiteX2" fmla="*/ 0 w 0"/>
                <a:gd name="connsiteY2" fmla="*/ 4515 h 0"/>
                <a:gd name="connsiteX3" fmla="*/ 4515 w 0"/>
                <a:gd name="connsiteY3" fmla="*/ 0 h 0"/>
                <a:gd name="connsiteX4" fmla="*/ 9030 w 0"/>
                <a:gd name="connsiteY4" fmla="*/ 451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9030" y="4515"/>
                  </a:moveTo>
                  <a:cubicBezTo>
                    <a:pt x="9030" y="7008"/>
                    <a:pt x="7008" y="9030"/>
                    <a:pt x="4515" y="9030"/>
                  </a:cubicBezTo>
                  <a:cubicBezTo>
                    <a:pt x="2021" y="9030"/>
                    <a:pt x="0" y="7008"/>
                    <a:pt x="0" y="4515"/>
                  </a:cubicBezTo>
                  <a:cubicBezTo>
                    <a:pt x="0" y="2021"/>
                    <a:pt x="2021" y="0"/>
                    <a:pt x="4515" y="0"/>
                  </a:cubicBezTo>
                  <a:cubicBezTo>
                    <a:pt x="7008" y="0"/>
                    <a:pt x="9030" y="2021"/>
                    <a:pt x="9030" y="45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4" name="Freeform: Shape 1343">
              <a:extLst>
                <a:ext uri="{FF2B5EF4-FFF2-40B4-BE49-F238E27FC236}">
                  <a16:creationId xmlns:a16="http://schemas.microsoft.com/office/drawing/2014/main" id="{F9486C85-8D7E-4679-9C31-8A7B26C04805}"/>
                </a:ext>
              </a:extLst>
            </p:cNvPr>
            <p:cNvSpPr/>
            <p:nvPr/>
          </p:nvSpPr>
          <p:spPr>
            <a:xfrm>
              <a:off x="7233885" y="3775091"/>
              <a:ext cx="9525" cy="9525"/>
            </a:xfrm>
            <a:custGeom>
              <a:avLst/>
              <a:gdLst>
                <a:gd name="connsiteX0" fmla="*/ 10325 w 9525"/>
                <a:gd name="connsiteY0" fmla="*/ 5163 h 9525"/>
                <a:gd name="connsiteX1" fmla="*/ 5163 w 9525"/>
                <a:gd name="connsiteY1" fmla="*/ 10325 h 9525"/>
                <a:gd name="connsiteX2" fmla="*/ 0 w 9525"/>
                <a:gd name="connsiteY2" fmla="*/ 5163 h 9525"/>
                <a:gd name="connsiteX3" fmla="*/ 5163 w 9525"/>
                <a:gd name="connsiteY3" fmla="*/ 0 h 9525"/>
                <a:gd name="connsiteX4" fmla="*/ 10325 w 9525"/>
                <a:gd name="connsiteY4" fmla="*/ 51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325" y="5163"/>
                  </a:moveTo>
                  <a:cubicBezTo>
                    <a:pt x="10325" y="8014"/>
                    <a:pt x="8014" y="10325"/>
                    <a:pt x="5163" y="10325"/>
                  </a:cubicBezTo>
                  <a:cubicBezTo>
                    <a:pt x="2311" y="10325"/>
                    <a:pt x="0" y="8014"/>
                    <a:pt x="0" y="5163"/>
                  </a:cubicBezTo>
                  <a:cubicBezTo>
                    <a:pt x="0" y="2311"/>
                    <a:pt x="2312" y="0"/>
                    <a:pt x="5163" y="0"/>
                  </a:cubicBezTo>
                  <a:cubicBezTo>
                    <a:pt x="8014" y="0"/>
                    <a:pt x="10325" y="2311"/>
                    <a:pt x="10325" y="51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5" name="Freeform: Shape 1344">
              <a:extLst>
                <a:ext uri="{FF2B5EF4-FFF2-40B4-BE49-F238E27FC236}">
                  <a16:creationId xmlns:a16="http://schemas.microsoft.com/office/drawing/2014/main" id="{A9536D44-F2AE-4C9E-A19C-F9F819AF66EC}"/>
                </a:ext>
              </a:extLst>
            </p:cNvPr>
            <p:cNvSpPr/>
            <p:nvPr/>
          </p:nvSpPr>
          <p:spPr>
            <a:xfrm>
              <a:off x="7247115" y="3717522"/>
              <a:ext cx="9525" cy="9525"/>
            </a:xfrm>
            <a:custGeom>
              <a:avLst/>
              <a:gdLst>
                <a:gd name="connsiteX0" fmla="*/ 11868 w 9525"/>
                <a:gd name="connsiteY0" fmla="*/ 5934 h 9525"/>
                <a:gd name="connsiteX1" fmla="*/ 5934 w 9525"/>
                <a:gd name="connsiteY1" fmla="*/ 11868 h 9525"/>
                <a:gd name="connsiteX2" fmla="*/ 0 w 9525"/>
                <a:gd name="connsiteY2" fmla="*/ 5934 h 9525"/>
                <a:gd name="connsiteX3" fmla="*/ 5934 w 9525"/>
                <a:gd name="connsiteY3" fmla="*/ 0 h 9525"/>
                <a:gd name="connsiteX4" fmla="*/ 11868 w 9525"/>
                <a:gd name="connsiteY4" fmla="*/ 593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868" y="5934"/>
                  </a:moveTo>
                  <a:cubicBezTo>
                    <a:pt x="11868" y="9211"/>
                    <a:pt x="9211" y="11868"/>
                    <a:pt x="5934" y="11868"/>
                  </a:cubicBezTo>
                  <a:cubicBezTo>
                    <a:pt x="2657" y="11868"/>
                    <a:pt x="0" y="9211"/>
                    <a:pt x="0" y="5934"/>
                  </a:cubicBezTo>
                  <a:cubicBezTo>
                    <a:pt x="0" y="2657"/>
                    <a:pt x="2657" y="0"/>
                    <a:pt x="5934" y="0"/>
                  </a:cubicBezTo>
                  <a:cubicBezTo>
                    <a:pt x="9212" y="0"/>
                    <a:pt x="11868" y="2657"/>
                    <a:pt x="11868" y="59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6" name="Freeform: Shape 1345">
              <a:extLst>
                <a:ext uri="{FF2B5EF4-FFF2-40B4-BE49-F238E27FC236}">
                  <a16:creationId xmlns:a16="http://schemas.microsoft.com/office/drawing/2014/main" id="{53263AA8-CA32-4763-88CC-1492A3EFB708}"/>
                </a:ext>
              </a:extLst>
            </p:cNvPr>
            <p:cNvSpPr/>
            <p:nvPr/>
          </p:nvSpPr>
          <p:spPr>
            <a:xfrm>
              <a:off x="7257564" y="3659343"/>
              <a:ext cx="9525" cy="9525"/>
            </a:xfrm>
            <a:custGeom>
              <a:avLst/>
              <a:gdLst>
                <a:gd name="connsiteX0" fmla="*/ 13430 w 9525"/>
                <a:gd name="connsiteY0" fmla="*/ 6715 h 9525"/>
                <a:gd name="connsiteX1" fmla="*/ 6715 w 9525"/>
                <a:gd name="connsiteY1" fmla="*/ 13430 h 9525"/>
                <a:gd name="connsiteX2" fmla="*/ 0 w 9525"/>
                <a:gd name="connsiteY2" fmla="*/ 6715 h 9525"/>
                <a:gd name="connsiteX3" fmla="*/ 6715 w 9525"/>
                <a:gd name="connsiteY3" fmla="*/ 0 h 9525"/>
                <a:gd name="connsiteX4" fmla="*/ 13430 w 9525"/>
                <a:gd name="connsiteY4" fmla="*/ 671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430" y="6715"/>
                  </a:moveTo>
                  <a:cubicBezTo>
                    <a:pt x="13430" y="10424"/>
                    <a:pt x="10424" y="13430"/>
                    <a:pt x="6715" y="13430"/>
                  </a:cubicBezTo>
                  <a:cubicBezTo>
                    <a:pt x="3007" y="13430"/>
                    <a:pt x="0" y="10424"/>
                    <a:pt x="0" y="6715"/>
                  </a:cubicBezTo>
                  <a:cubicBezTo>
                    <a:pt x="0" y="3006"/>
                    <a:pt x="3007" y="0"/>
                    <a:pt x="6715" y="0"/>
                  </a:cubicBezTo>
                  <a:cubicBezTo>
                    <a:pt x="10424" y="0"/>
                    <a:pt x="13430" y="3006"/>
                    <a:pt x="13430" y="6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7" name="Freeform: Shape 1346">
              <a:extLst>
                <a:ext uri="{FF2B5EF4-FFF2-40B4-BE49-F238E27FC236}">
                  <a16:creationId xmlns:a16="http://schemas.microsoft.com/office/drawing/2014/main" id="{19F8F41C-7D94-42AA-8EF9-0174E8C107F8}"/>
                </a:ext>
              </a:extLst>
            </p:cNvPr>
            <p:cNvSpPr/>
            <p:nvPr/>
          </p:nvSpPr>
          <p:spPr>
            <a:xfrm>
              <a:off x="7267061" y="3602498"/>
              <a:ext cx="9525" cy="9525"/>
            </a:xfrm>
            <a:custGeom>
              <a:avLst/>
              <a:gdLst>
                <a:gd name="connsiteX0" fmla="*/ 11354 w 9525"/>
                <a:gd name="connsiteY0" fmla="*/ 5677 h 9525"/>
                <a:gd name="connsiteX1" fmla="*/ 5677 w 9525"/>
                <a:gd name="connsiteY1" fmla="*/ 11354 h 9525"/>
                <a:gd name="connsiteX2" fmla="*/ 0 w 9525"/>
                <a:gd name="connsiteY2" fmla="*/ 5677 h 9525"/>
                <a:gd name="connsiteX3" fmla="*/ 5677 w 9525"/>
                <a:gd name="connsiteY3" fmla="*/ 0 h 9525"/>
                <a:gd name="connsiteX4" fmla="*/ 11354 w 9525"/>
                <a:gd name="connsiteY4" fmla="*/ 56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354" y="5677"/>
                  </a:moveTo>
                  <a:cubicBezTo>
                    <a:pt x="11354" y="8812"/>
                    <a:pt x="8812" y="11354"/>
                    <a:pt x="5677" y="11354"/>
                  </a:cubicBezTo>
                  <a:cubicBezTo>
                    <a:pt x="2542" y="11354"/>
                    <a:pt x="0" y="8812"/>
                    <a:pt x="0" y="5677"/>
                  </a:cubicBezTo>
                  <a:cubicBezTo>
                    <a:pt x="0" y="2542"/>
                    <a:pt x="2542" y="0"/>
                    <a:pt x="5677" y="0"/>
                  </a:cubicBezTo>
                  <a:cubicBezTo>
                    <a:pt x="8812" y="0"/>
                    <a:pt x="11354" y="2542"/>
                    <a:pt x="11354" y="56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8" name="Freeform: Shape 1347">
              <a:extLst>
                <a:ext uri="{FF2B5EF4-FFF2-40B4-BE49-F238E27FC236}">
                  <a16:creationId xmlns:a16="http://schemas.microsoft.com/office/drawing/2014/main" id="{9E385CD9-FAFD-4A42-9C80-17A4144E803B}"/>
                </a:ext>
              </a:extLst>
            </p:cNvPr>
            <p:cNvSpPr/>
            <p:nvPr/>
          </p:nvSpPr>
          <p:spPr>
            <a:xfrm>
              <a:off x="7272433" y="3544005"/>
              <a:ext cx="9525" cy="9525"/>
            </a:xfrm>
            <a:custGeom>
              <a:avLst/>
              <a:gdLst>
                <a:gd name="connsiteX0" fmla="*/ 11887 w 9525"/>
                <a:gd name="connsiteY0" fmla="*/ 5944 h 9525"/>
                <a:gd name="connsiteX1" fmla="*/ 5944 w 9525"/>
                <a:gd name="connsiteY1" fmla="*/ 11887 h 9525"/>
                <a:gd name="connsiteX2" fmla="*/ 0 w 9525"/>
                <a:gd name="connsiteY2" fmla="*/ 5944 h 9525"/>
                <a:gd name="connsiteX3" fmla="*/ 5944 w 9525"/>
                <a:gd name="connsiteY3" fmla="*/ 0 h 9525"/>
                <a:gd name="connsiteX4" fmla="*/ 11887 w 9525"/>
                <a:gd name="connsiteY4" fmla="*/ 59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887" y="5944"/>
                  </a:moveTo>
                  <a:cubicBezTo>
                    <a:pt x="11887" y="9226"/>
                    <a:pt x="9226" y="11887"/>
                    <a:pt x="5944" y="11887"/>
                  </a:cubicBezTo>
                  <a:cubicBezTo>
                    <a:pt x="2661" y="11887"/>
                    <a:pt x="0" y="9226"/>
                    <a:pt x="0" y="5944"/>
                  </a:cubicBezTo>
                  <a:cubicBezTo>
                    <a:pt x="0" y="2661"/>
                    <a:pt x="2661" y="0"/>
                    <a:pt x="5944" y="0"/>
                  </a:cubicBezTo>
                  <a:cubicBezTo>
                    <a:pt x="9226" y="0"/>
                    <a:pt x="11887" y="2661"/>
                    <a:pt x="11887" y="5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9" name="Freeform: Shape 1348">
              <a:extLst>
                <a:ext uri="{FF2B5EF4-FFF2-40B4-BE49-F238E27FC236}">
                  <a16:creationId xmlns:a16="http://schemas.microsoft.com/office/drawing/2014/main" id="{BD33BF9D-4792-4667-99EE-BFEC4F9E015C}"/>
                </a:ext>
              </a:extLst>
            </p:cNvPr>
            <p:cNvSpPr/>
            <p:nvPr/>
          </p:nvSpPr>
          <p:spPr>
            <a:xfrm>
              <a:off x="7275005" y="3485321"/>
              <a:ext cx="9525" cy="9525"/>
            </a:xfrm>
            <a:custGeom>
              <a:avLst/>
              <a:gdLst>
                <a:gd name="connsiteX0" fmla="*/ 12402 w 9525"/>
                <a:gd name="connsiteY0" fmla="*/ 6201 h 9525"/>
                <a:gd name="connsiteX1" fmla="*/ 6201 w 9525"/>
                <a:gd name="connsiteY1" fmla="*/ 12402 h 9525"/>
                <a:gd name="connsiteX2" fmla="*/ 0 w 9525"/>
                <a:gd name="connsiteY2" fmla="*/ 6201 h 9525"/>
                <a:gd name="connsiteX3" fmla="*/ 6201 w 9525"/>
                <a:gd name="connsiteY3" fmla="*/ 0 h 9525"/>
                <a:gd name="connsiteX4" fmla="*/ 12402 w 9525"/>
                <a:gd name="connsiteY4" fmla="*/ 62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402" y="6201"/>
                  </a:moveTo>
                  <a:cubicBezTo>
                    <a:pt x="12402" y="9625"/>
                    <a:pt x="9625" y="12402"/>
                    <a:pt x="6201" y="12402"/>
                  </a:cubicBezTo>
                  <a:cubicBezTo>
                    <a:pt x="2776" y="12402"/>
                    <a:pt x="0" y="9625"/>
                    <a:pt x="0" y="6201"/>
                  </a:cubicBezTo>
                  <a:cubicBezTo>
                    <a:pt x="0" y="2776"/>
                    <a:pt x="2776" y="0"/>
                    <a:pt x="6201" y="0"/>
                  </a:cubicBezTo>
                  <a:cubicBezTo>
                    <a:pt x="9625" y="0"/>
                    <a:pt x="12402" y="2776"/>
                    <a:pt x="12402" y="6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0" name="Freeform: Shape 1349">
              <a:extLst>
                <a:ext uri="{FF2B5EF4-FFF2-40B4-BE49-F238E27FC236}">
                  <a16:creationId xmlns:a16="http://schemas.microsoft.com/office/drawing/2014/main" id="{29B59BA7-7E8D-42F8-B666-F34B0C6D2A2A}"/>
                </a:ext>
              </a:extLst>
            </p:cNvPr>
            <p:cNvSpPr/>
            <p:nvPr/>
          </p:nvSpPr>
          <p:spPr>
            <a:xfrm>
              <a:off x="7275005" y="3426838"/>
              <a:ext cx="9525" cy="9525"/>
            </a:xfrm>
            <a:custGeom>
              <a:avLst/>
              <a:gdLst>
                <a:gd name="connsiteX0" fmla="*/ 12402 w 9525"/>
                <a:gd name="connsiteY0" fmla="*/ 6201 h 9525"/>
                <a:gd name="connsiteX1" fmla="*/ 6201 w 9525"/>
                <a:gd name="connsiteY1" fmla="*/ 12402 h 9525"/>
                <a:gd name="connsiteX2" fmla="*/ 0 w 9525"/>
                <a:gd name="connsiteY2" fmla="*/ 6201 h 9525"/>
                <a:gd name="connsiteX3" fmla="*/ 6201 w 9525"/>
                <a:gd name="connsiteY3" fmla="*/ 0 h 9525"/>
                <a:gd name="connsiteX4" fmla="*/ 12402 w 9525"/>
                <a:gd name="connsiteY4" fmla="*/ 62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402" y="6201"/>
                  </a:moveTo>
                  <a:cubicBezTo>
                    <a:pt x="12402" y="9625"/>
                    <a:pt x="9625" y="12402"/>
                    <a:pt x="6201" y="12402"/>
                  </a:cubicBezTo>
                  <a:cubicBezTo>
                    <a:pt x="2776" y="12402"/>
                    <a:pt x="0" y="9625"/>
                    <a:pt x="0" y="6201"/>
                  </a:cubicBezTo>
                  <a:cubicBezTo>
                    <a:pt x="0" y="2776"/>
                    <a:pt x="2776" y="0"/>
                    <a:pt x="6201" y="0"/>
                  </a:cubicBezTo>
                  <a:cubicBezTo>
                    <a:pt x="9625" y="0"/>
                    <a:pt x="12402" y="2776"/>
                    <a:pt x="12402" y="6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1" name="Freeform: Shape 1350">
              <a:extLst>
                <a:ext uri="{FF2B5EF4-FFF2-40B4-BE49-F238E27FC236}">
                  <a16:creationId xmlns:a16="http://schemas.microsoft.com/office/drawing/2014/main" id="{40958E66-FAC6-46A2-B96B-E0242B71966D}"/>
                </a:ext>
              </a:extLst>
            </p:cNvPr>
            <p:cNvSpPr/>
            <p:nvPr/>
          </p:nvSpPr>
          <p:spPr>
            <a:xfrm>
              <a:off x="7272576" y="3368792"/>
              <a:ext cx="9525" cy="9525"/>
            </a:xfrm>
            <a:custGeom>
              <a:avLst/>
              <a:gdLst>
                <a:gd name="connsiteX0" fmla="*/ 11620 w 9525"/>
                <a:gd name="connsiteY0" fmla="*/ 5810 h 9525"/>
                <a:gd name="connsiteX1" fmla="*/ 5810 w 9525"/>
                <a:gd name="connsiteY1" fmla="*/ 11621 h 9525"/>
                <a:gd name="connsiteX2" fmla="*/ 0 w 9525"/>
                <a:gd name="connsiteY2" fmla="*/ 5810 h 9525"/>
                <a:gd name="connsiteX3" fmla="*/ 5810 w 9525"/>
                <a:gd name="connsiteY3" fmla="*/ 0 h 9525"/>
                <a:gd name="connsiteX4" fmla="*/ 11620 w 9525"/>
                <a:gd name="connsiteY4" fmla="*/ 58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620" y="5810"/>
                  </a:moveTo>
                  <a:cubicBezTo>
                    <a:pt x="11620" y="9019"/>
                    <a:pt x="9019" y="11621"/>
                    <a:pt x="5810" y="11621"/>
                  </a:cubicBezTo>
                  <a:cubicBezTo>
                    <a:pt x="2602" y="11621"/>
                    <a:pt x="0" y="9019"/>
                    <a:pt x="0" y="5810"/>
                  </a:cubicBezTo>
                  <a:cubicBezTo>
                    <a:pt x="0" y="2601"/>
                    <a:pt x="2602" y="0"/>
                    <a:pt x="5810" y="0"/>
                  </a:cubicBezTo>
                  <a:cubicBezTo>
                    <a:pt x="9019" y="0"/>
                    <a:pt x="11620" y="2601"/>
                    <a:pt x="11620" y="5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2" name="Freeform: Shape 1351">
              <a:extLst>
                <a:ext uri="{FF2B5EF4-FFF2-40B4-BE49-F238E27FC236}">
                  <a16:creationId xmlns:a16="http://schemas.microsoft.com/office/drawing/2014/main" id="{9B93CAA4-1568-4D04-85AD-F3F66F7108A1}"/>
                </a:ext>
              </a:extLst>
            </p:cNvPr>
            <p:cNvSpPr/>
            <p:nvPr/>
          </p:nvSpPr>
          <p:spPr>
            <a:xfrm>
              <a:off x="7267184" y="3310842"/>
              <a:ext cx="9525" cy="9525"/>
            </a:xfrm>
            <a:custGeom>
              <a:avLst/>
              <a:gdLst>
                <a:gd name="connsiteX0" fmla="*/ 11106 w 9525"/>
                <a:gd name="connsiteY0" fmla="*/ 5553 h 9525"/>
                <a:gd name="connsiteX1" fmla="*/ 5553 w 9525"/>
                <a:gd name="connsiteY1" fmla="*/ 11106 h 9525"/>
                <a:gd name="connsiteX2" fmla="*/ 0 w 9525"/>
                <a:gd name="connsiteY2" fmla="*/ 5553 h 9525"/>
                <a:gd name="connsiteX3" fmla="*/ 5553 w 9525"/>
                <a:gd name="connsiteY3" fmla="*/ 0 h 9525"/>
                <a:gd name="connsiteX4" fmla="*/ 11106 w 9525"/>
                <a:gd name="connsiteY4" fmla="*/ 55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106" y="5553"/>
                  </a:moveTo>
                  <a:cubicBezTo>
                    <a:pt x="11106" y="8620"/>
                    <a:pt x="8620" y="11106"/>
                    <a:pt x="5553" y="11106"/>
                  </a:cubicBezTo>
                  <a:cubicBezTo>
                    <a:pt x="2486" y="11106"/>
                    <a:pt x="0" y="8620"/>
                    <a:pt x="0" y="5553"/>
                  </a:cubicBezTo>
                  <a:cubicBezTo>
                    <a:pt x="0" y="2486"/>
                    <a:pt x="2486" y="0"/>
                    <a:pt x="5553" y="0"/>
                  </a:cubicBezTo>
                  <a:cubicBezTo>
                    <a:pt x="8620" y="0"/>
                    <a:pt x="11106" y="2486"/>
                    <a:pt x="11106" y="5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3" name="Freeform: Shape 1352">
              <a:extLst>
                <a:ext uri="{FF2B5EF4-FFF2-40B4-BE49-F238E27FC236}">
                  <a16:creationId xmlns:a16="http://schemas.microsoft.com/office/drawing/2014/main" id="{44B36922-4CAE-4143-A8AD-F863F97696A5}"/>
                </a:ext>
              </a:extLst>
            </p:cNvPr>
            <p:cNvSpPr/>
            <p:nvPr/>
          </p:nvSpPr>
          <p:spPr>
            <a:xfrm>
              <a:off x="7256926" y="3251159"/>
              <a:ext cx="9525" cy="9525"/>
            </a:xfrm>
            <a:custGeom>
              <a:avLst/>
              <a:gdLst>
                <a:gd name="connsiteX0" fmla="*/ 14707 w 9525"/>
                <a:gd name="connsiteY0" fmla="*/ 7353 h 9525"/>
                <a:gd name="connsiteX1" fmla="*/ 7353 w 9525"/>
                <a:gd name="connsiteY1" fmla="*/ 14707 h 9525"/>
                <a:gd name="connsiteX2" fmla="*/ 0 w 9525"/>
                <a:gd name="connsiteY2" fmla="*/ 7353 h 9525"/>
                <a:gd name="connsiteX3" fmla="*/ 7353 w 9525"/>
                <a:gd name="connsiteY3" fmla="*/ 0 h 9525"/>
                <a:gd name="connsiteX4" fmla="*/ 14707 w 9525"/>
                <a:gd name="connsiteY4" fmla="*/ 73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707" y="7353"/>
                  </a:moveTo>
                  <a:cubicBezTo>
                    <a:pt x="14707" y="11414"/>
                    <a:pt x="11414" y="14707"/>
                    <a:pt x="7353" y="14707"/>
                  </a:cubicBezTo>
                  <a:cubicBezTo>
                    <a:pt x="3292" y="14707"/>
                    <a:pt x="0" y="11414"/>
                    <a:pt x="0" y="7353"/>
                  </a:cubicBezTo>
                  <a:cubicBezTo>
                    <a:pt x="0" y="3292"/>
                    <a:pt x="3292" y="0"/>
                    <a:pt x="7353" y="0"/>
                  </a:cubicBezTo>
                  <a:cubicBezTo>
                    <a:pt x="11414" y="0"/>
                    <a:pt x="14707" y="3292"/>
                    <a:pt x="14707" y="73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4" name="Freeform: Shape 1353">
              <a:extLst>
                <a:ext uri="{FF2B5EF4-FFF2-40B4-BE49-F238E27FC236}">
                  <a16:creationId xmlns:a16="http://schemas.microsoft.com/office/drawing/2014/main" id="{273ABC0D-1009-40E7-95E4-40718FA27945}"/>
                </a:ext>
              </a:extLst>
            </p:cNvPr>
            <p:cNvSpPr/>
            <p:nvPr/>
          </p:nvSpPr>
          <p:spPr>
            <a:xfrm>
              <a:off x="7246591" y="3194647"/>
              <a:ext cx="9525" cy="9525"/>
            </a:xfrm>
            <a:custGeom>
              <a:avLst/>
              <a:gdLst>
                <a:gd name="connsiteX0" fmla="*/ 12916 w 9525"/>
                <a:gd name="connsiteY0" fmla="*/ 6458 h 9525"/>
                <a:gd name="connsiteX1" fmla="*/ 6458 w 9525"/>
                <a:gd name="connsiteY1" fmla="*/ 12916 h 9525"/>
                <a:gd name="connsiteX2" fmla="*/ 0 w 9525"/>
                <a:gd name="connsiteY2" fmla="*/ 6458 h 9525"/>
                <a:gd name="connsiteX3" fmla="*/ 6458 w 9525"/>
                <a:gd name="connsiteY3" fmla="*/ 0 h 9525"/>
                <a:gd name="connsiteX4" fmla="*/ 12916 w 9525"/>
                <a:gd name="connsiteY4" fmla="*/ 64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2916" y="6458"/>
                  </a:moveTo>
                  <a:cubicBezTo>
                    <a:pt x="12916" y="10025"/>
                    <a:pt x="10025" y="12916"/>
                    <a:pt x="6458" y="12916"/>
                  </a:cubicBezTo>
                  <a:cubicBezTo>
                    <a:pt x="2891" y="12916"/>
                    <a:pt x="0" y="10025"/>
                    <a:pt x="0" y="6458"/>
                  </a:cubicBezTo>
                  <a:cubicBezTo>
                    <a:pt x="0" y="2891"/>
                    <a:pt x="2891" y="0"/>
                    <a:pt x="6458" y="0"/>
                  </a:cubicBezTo>
                  <a:cubicBezTo>
                    <a:pt x="10025" y="0"/>
                    <a:pt x="12916" y="2891"/>
                    <a:pt x="12916" y="64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5" name="Freeform: Shape 1354">
              <a:extLst>
                <a:ext uri="{FF2B5EF4-FFF2-40B4-BE49-F238E27FC236}">
                  <a16:creationId xmlns:a16="http://schemas.microsoft.com/office/drawing/2014/main" id="{25C46A81-7B90-413C-A808-C547BC64611B}"/>
                </a:ext>
              </a:extLst>
            </p:cNvPr>
            <p:cNvSpPr/>
            <p:nvPr/>
          </p:nvSpPr>
          <p:spPr>
            <a:xfrm>
              <a:off x="7234018" y="3139278"/>
              <a:ext cx="9525" cy="9525"/>
            </a:xfrm>
            <a:custGeom>
              <a:avLst/>
              <a:gdLst>
                <a:gd name="connsiteX0" fmla="*/ 10058 w 9525"/>
                <a:gd name="connsiteY0" fmla="*/ 5029 h 9525"/>
                <a:gd name="connsiteX1" fmla="*/ 5029 w 9525"/>
                <a:gd name="connsiteY1" fmla="*/ 10058 h 9525"/>
                <a:gd name="connsiteX2" fmla="*/ 0 w 9525"/>
                <a:gd name="connsiteY2" fmla="*/ 5029 h 9525"/>
                <a:gd name="connsiteX3" fmla="*/ 5029 w 9525"/>
                <a:gd name="connsiteY3" fmla="*/ 0 h 9525"/>
                <a:gd name="connsiteX4" fmla="*/ 10058 w 9525"/>
                <a:gd name="connsiteY4" fmla="*/ 502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058" y="5029"/>
                  </a:moveTo>
                  <a:cubicBezTo>
                    <a:pt x="10058" y="7807"/>
                    <a:pt x="7807" y="10058"/>
                    <a:pt x="5029" y="10058"/>
                  </a:cubicBezTo>
                  <a:cubicBezTo>
                    <a:pt x="2252" y="10058"/>
                    <a:pt x="0" y="7807"/>
                    <a:pt x="0" y="5029"/>
                  </a:cubicBezTo>
                  <a:cubicBezTo>
                    <a:pt x="0" y="2252"/>
                    <a:pt x="2251" y="0"/>
                    <a:pt x="5029" y="0"/>
                  </a:cubicBezTo>
                  <a:cubicBezTo>
                    <a:pt x="7806" y="0"/>
                    <a:pt x="10058" y="2252"/>
                    <a:pt x="10058" y="5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6" name="Freeform: Shape 1355">
              <a:extLst>
                <a:ext uri="{FF2B5EF4-FFF2-40B4-BE49-F238E27FC236}">
                  <a16:creationId xmlns:a16="http://schemas.microsoft.com/office/drawing/2014/main" id="{A0DFCC47-2E18-4F6E-9F99-194C06266225}"/>
                </a:ext>
              </a:extLst>
            </p:cNvPr>
            <p:cNvSpPr/>
            <p:nvPr/>
          </p:nvSpPr>
          <p:spPr>
            <a:xfrm>
              <a:off x="7218064" y="3084005"/>
              <a:ext cx="9525" cy="9525"/>
            </a:xfrm>
            <a:custGeom>
              <a:avLst/>
              <a:gdLst>
                <a:gd name="connsiteX0" fmla="*/ 8515 w 0"/>
                <a:gd name="connsiteY0" fmla="*/ 4258 h 0"/>
                <a:gd name="connsiteX1" fmla="*/ 4258 w 0"/>
                <a:gd name="connsiteY1" fmla="*/ 8515 h 0"/>
                <a:gd name="connsiteX2" fmla="*/ 0 w 0"/>
                <a:gd name="connsiteY2" fmla="*/ 4258 h 0"/>
                <a:gd name="connsiteX3" fmla="*/ 4258 w 0"/>
                <a:gd name="connsiteY3" fmla="*/ 0 h 0"/>
                <a:gd name="connsiteX4" fmla="*/ 8515 w 0"/>
                <a:gd name="connsiteY4" fmla="*/ 42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15" y="4258"/>
                  </a:moveTo>
                  <a:cubicBezTo>
                    <a:pt x="8515" y="6609"/>
                    <a:pt x="6609" y="8515"/>
                    <a:pt x="4258" y="8515"/>
                  </a:cubicBezTo>
                  <a:cubicBezTo>
                    <a:pt x="1907" y="8515"/>
                    <a:pt x="0" y="6609"/>
                    <a:pt x="0" y="4258"/>
                  </a:cubicBezTo>
                  <a:cubicBezTo>
                    <a:pt x="0" y="1906"/>
                    <a:pt x="1907" y="0"/>
                    <a:pt x="4258" y="0"/>
                  </a:cubicBezTo>
                  <a:cubicBezTo>
                    <a:pt x="6609" y="0"/>
                    <a:pt x="8515" y="1906"/>
                    <a:pt x="8515" y="4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7" name="Freeform: Shape 1356">
              <a:extLst>
                <a:ext uri="{FF2B5EF4-FFF2-40B4-BE49-F238E27FC236}">
                  <a16:creationId xmlns:a16="http://schemas.microsoft.com/office/drawing/2014/main" id="{A0A1563F-A61D-4F5D-8FFC-348C22882227}"/>
                </a:ext>
              </a:extLst>
            </p:cNvPr>
            <p:cNvSpPr/>
            <p:nvPr/>
          </p:nvSpPr>
          <p:spPr>
            <a:xfrm>
              <a:off x="7198643" y="3028826"/>
              <a:ext cx="9525" cy="9525"/>
            </a:xfrm>
            <a:custGeom>
              <a:avLst/>
              <a:gdLst>
                <a:gd name="connsiteX0" fmla="*/ 8515 w 0"/>
                <a:gd name="connsiteY0" fmla="*/ 4258 h 0"/>
                <a:gd name="connsiteX1" fmla="*/ 4258 w 0"/>
                <a:gd name="connsiteY1" fmla="*/ 8515 h 0"/>
                <a:gd name="connsiteX2" fmla="*/ 0 w 0"/>
                <a:gd name="connsiteY2" fmla="*/ 4258 h 0"/>
                <a:gd name="connsiteX3" fmla="*/ 4258 w 0"/>
                <a:gd name="connsiteY3" fmla="*/ 0 h 0"/>
                <a:gd name="connsiteX4" fmla="*/ 8515 w 0"/>
                <a:gd name="connsiteY4" fmla="*/ 42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15" y="4258"/>
                  </a:moveTo>
                  <a:cubicBezTo>
                    <a:pt x="8515" y="6609"/>
                    <a:pt x="6609" y="8515"/>
                    <a:pt x="4258" y="8515"/>
                  </a:cubicBezTo>
                  <a:cubicBezTo>
                    <a:pt x="1907" y="8515"/>
                    <a:pt x="0" y="6609"/>
                    <a:pt x="0" y="4258"/>
                  </a:cubicBezTo>
                  <a:cubicBezTo>
                    <a:pt x="0" y="1906"/>
                    <a:pt x="1907" y="0"/>
                    <a:pt x="4258" y="0"/>
                  </a:cubicBezTo>
                  <a:cubicBezTo>
                    <a:pt x="6609" y="0"/>
                    <a:pt x="8515" y="1906"/>
                    <a:pt x="8515" y="4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8" name="Freeform: Shape 1357">
              <a:extLst>
                <a:ext uri="{FF2B5EF4-FFF2-40B4-BE49-F238E27FC236}">
                  <a16:creationId xmlns:a16="http://schemas.microsoft.com/office/drawing/2014/main" id="{D94491FB-7922-4279-8CF8-3987DB7DEFB2}"/>
                </a:ext>
              </a:extLst>
            </p:cNvPr>
            <p:cNvSpPr/>
            <p:nvPr/>
          </p:nvSpPr>
          <p:spPr>
            <a:xfrm>
              <a:off x="7177240" y="2975296"/>
              <a:ext cx="9525" cy="9525"/>
            </a:xfrm>
            <a:custGeom>
              <a:avLst/>
              <a:gdLst>
                <a:gd name="connsiteX0" fmla="*/ 7220 w 0"/>
                <a:gd name="connsiteY0" fmla="*/ 3610 h 0"/>
                <a:gd name="connsiteX1" fmla="*/ 3610 w 0"/>
                <a:gd name="connsiteY1" fmla="*/ 7220 h 0"/>
                <a:gd name="connsiteX2" fmla="*/ 0 w 0"/>
                <a:gd name="connsiteY2" fmla="*/ 3610 h 0"/>
                <a:gd name="connsiteX3" fmla="*/ 3610 w 0"/>
                <a:gd name="connsiteY3" fmla="*/ 0 h 0"/>
                <a:gd name="connsiteX4" fmla="*/ 7220 w 0"/>
                <a:gd name="connsiteY4" fmla="*/ 36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220" y="3610"/>
                  </a:moveTo>
                  <a:cubicBezTo>
                    <a:pt x="7220" y="5604"/>
                    <a:pt x="5604" y="7220"/>
                    <a:pt x="3610" y="7220"/>
                  </a:cubicBezTo>
                  <a:cubicBezTo>
                    <a:pt x="1616" y="7220"/>
                    <a:pt x="0" y="5604"/>
                    <a:pt x="0" y="3610"/>
                  </a:cubicBezTo>
                  <a:cubicBezTo>
                    <a:pt x="0" y="1616"/>
                    <a:pt x="1616" y="0"/>
                    <a:pt x="3610" y="0"/>
                  </a:cubicBezTo>
                  <a:cubicBezTo>
                    <a:pt x="5604" y="0"/>
                    <a:pt x="7220" y="1616"/>
                    <a:pt x="7220" y="36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9" name="Freeform: Shape 1358">
              <a:extLst>
                <a:ext uri="{FF2B5EF4-FFF2-40B4-BE49-F238E27FC236}">
                  <a16:creationId xmlns:a16="http://schemas.microsoft.com/office/drawing/2014/main" id="{CFEE1CA9-7809-447A-8647-A543199EA540}"/>
                </a:ext>
              </a:extLst>
            </p:cNvPr>
            <p:cNvSpPr/>
            <p:nvPr/>
          </p:nvSpPr>
          <p:spPr>
            <a:xfrm>
              <a:off x="7152980" y="2922632"/>
              <a:ext cx="9525" cy="9525"/>
            </a:xfrm>
            <a:custGeom>
              <a:avLst/>
              <a:gdLst>
                <a:gd name="connsiteX0" fmla="*/ 6458 w 0"/>
                <a:gd name="connsiteY0" fmla="*/ 3229 h 0"/>
                <a:gd name="connsiteX1" fmla="*/ 3229 w 0"/>
                <a:gd name="connsiteY1" fmla="*/ 6458 h 0"/>
                <a:gd name="connsiteX2" fmla="*/ 0 w 0"/>
                <a:gd name="connsiteY2" fmla="*/ 3229 h 0"/>
                <a:gd name="connsiteX3" fmla="*/ 3229 w 0"/>
                <a:gd name="connsiteY3" fmla="*/ 0 h 0"/>
                <a:gd name="connsiteX4" fmla="*/ 6458 w 0"/>
                <a:gd name="connsiteY4" fmla="*/ 3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458" y="3229"/>
                  </a:moveTo>
                  <a:cubicBezTo>
                    <a:pt x="6458" y="5012"/>
                    <a:pt x="5012" y="6458"/>
                    <a:pt x="3229" y="6458"/>
                  </a:cubicBezTo>
                  <a:cubicBezTo>
                    <a:pt x="1446" y="6458"/>
                    <a:pt x="0" y="5012"/>
                    <a:pt x="0" y="3229"/>
                  </a:cubicBezTo>
                  <a:cubicBezTo>
                    <a:pt x="0" y="1446"/>
                    <a:pt x="1446" y="0"/>
                    <a:pt x="3229" y="0"/>
                  </a:cubicBezTo>
                  <a:cubicBezTo>
                    <a:pt x="5012" y="0"/>
                    <a:pt x="6458" y="1446"/>
                    <a:pt x="6458" y="32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0" name="Freeform: Shape 1359">
              <a:extLst>
                <a:ext uri="{FF2B5EF4-FFF2-40B4-BE49-F238E27FC236}">
                  <a16:creationId xmlns:a16="http://schemas.microsoft.com/office/drawing/2014/main" id="{D076A4DA-52FC-4E5C-B3AC-D479D9E2139B}"/>
                </a:ext>
              </a:extLst>
            </p:cNvPr>
            <p:cNvSpPr/>
            <p:nvPr/>
          </p:nvSpPr>
          <p:spPr>
            <a:xfrm>
              <a:off x="7126434" y="2871473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1" name="Freeform: Shape 1360">
              <a:extLst>
                <a:ext uri="{FF2B5EF4-FFF2-40B4-BE49-F238E27FC236}">
                  <a16:creationId xmlns:a16="http://schemas.microsoft.com/office/drawing/2014/main" id="{4FADA5EE-1482-44E2-AF01-45CEA5E3D863}"/>
                </a:ext>
              </a:extLst>
            </p:cNvPr>
            <p:cNvSpPr/>
            <p:nvPr/>
          </p:nvSpPr>
          <p:spPr>
            <a:xfrm>
              <a:off x="7097811" y="2822086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2" name="Freeform: Shape 1361">
              <a:extLst>
                <a:ext uri="{FF2B5EF4-FFF2-40B4-BE49-F238E27FC236}">
                  <a16:creationId xmlns:a16="http://schemas.microsoft.com/office/drawing/2014/main" id="{0D90BD83-C680-49B2-95C4-A692542D3D9E}"/>
                </a:ext>
              </a:extLst>
            </p:cNvPr>
            <p:cNvSpPr/>
            <p:nvPr/>
          </p:nvSpPr>
          <p:spPr>
            <a:xfrm>
              <a:off x="7066397" y="2773813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3" name="Freeform: Shape 1362">
              <a:extLst>
                <a:ext uri="{FF2B5EF4-FFF2-40B4-BE49-F238E27FC236}">
                  <a16:creationId xmlns:a16="http://schemas.microsoft.com/office/drawing/2014/main" id="{B1E53E0E-2ECC-45DA-9CEF-5097E4AE1043}"/>
                </a:ext>
              </a:extLst>
            </p:cNvPr>
            <p:cNvSpPr/>
            <p:nvPr/>
          </p:nvSpPr>
          <p:spPr>
            <a:xfrm>
              <a:off x="7032412" y="2726874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4 w 0"/>
                <a:gd name="connsiteY1" fmla="*/ 1029 h 0"/>
                <a:gd name="connsiteX2" fmla="*/ 0 w 0"/>
                <a:gd name="connsiteY2" fmla="*/ 514 h 0"/>
                <a:gd name="connsiteX3" fmla="*/ 514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8"/>
                    <a:pt x="799" y="1029"/>
                    <a:pt x="514" y="1029"/>
                  </a:cubicBezTo>
                  <a:cubicBezTo>
                    <a:pt x="230" y="1029"/>
                    <a:pt x="0" y="798"/>
                    <a:pt x="0" y="514"/>
                  </a:cubicBezTo>
                  <a:cubicBezTo>
                    <a:pt x="0" y="230"/>
                    <a:pt x="230" y="0"/>
                    <a:pt x="514" y="0"/>
                  </a:cubicBezTo>
                  <a:cubicBezTo>
                    <a:pt x="799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4" name="Freeform: Shape 1363">
              <a:extLst>
                <a:ext uri="{FF2B5EF4-FFF2-40B4-BE49-F238E27FC236}">
                  <a16:creationId xmlns:a16="http://schemas.microsoft.com/office/drawing/2014/main" id="{8C12DB22-C836-48F8-9C25-CBFF8D6C60EF}"/>
                </a:ext>
              </a:extLst>
            </p:cNvPr>
            <p:cNvSpPr/>
            <p:nvPr/>
          </p:nvSpPr>
          <p:spPr>
            <a:xfrm>
              <a:off x="6995912" y="2681402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5" name="Freeform: Shape 1364">
              <a:extLst>
                <a:ext uri="{FF2B5EF4-FFF2-40B4-BE49-F238E27FC236}">
                  <a16:creationId xmlns:a16="http://schemas.microsoft.com/office/drawing/2014/main" id="{0B54364F-DA34-41C8-88B1-32771974FC29}"/>
                </a:ext>
              </a:extLst>
            </p:cNvPr>
            <p:cNvSpPr/>
            <p:nvPr/>
          </p:nvSpPr>
          <p:spPr>
            <a:xfrm>
              <a:off x="6957251" y="2637739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6" name="Freeform: Shape 1365">
              <a:extLst>
                <a:ext uri="{FF2B5EF4-FFF2-40B4-BE49-F238E27FC236}">
                  <a16:creationId xmlns:a16="http://schemas.microsoft.com/office/drawing/2014/main" id="{0A996160-0ED8-4BEC-A249-FFF9FC18D15D}"/>
                </a:ext>
              </a:extLst>
            </p:cNvPr>
            <p:cNvSpPr/>
            <p:nvPr/>
          </p:nvSpPr>
          <p:spPr>
            <a:xfrm>
              <a:off x="6873431" y="2555919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0 w 0"/>
                <a:gd name="connsiteY1" fmla="*/ 781 h 0"/>
                <a:gd name="connsiteX2" fmla="*/ 0 w 0"/>
                <a:gd name="connsiteY2" fmla="*/ 391 h 0"/>
                <a:gd name="connsiteX3" fmla="*/ 390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0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7" name="Freeform: Shape 1366">
              <a:extLst>
                <a:ext uri="{FF2B5EF4-FFF2-40B4-BE49-F238E27FC236}">
                  <a16:creationId xmlns:a16="http://schemas.microsoft.com/office/drawing/2014/main" id="{A56D7082-4670-48AD-A074-1364EA01CC60}"/>
                </a:ext>
              </a:extLst>
            </p:cNvPr>
            <p:cNvSpPr/>
            <p:nvPr/>
          </p:nvSpPr>
          <p:spPr>
            <a:xfrm>
              <a:off x="6828720" y="2518200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0 w 0"/>
                <a:gd name="connsiteY1" fmla="*/ 781 h 0"/>
                <a:gd name="connsiteX2" fmla="*/ 0 w 0"/>
                <a:gd name="connsiteY2" fmla="*/ 391 h 0"/>
                <a:gd name="connsiteX3" fmla="*/ 390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0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8" name="Freeform: Shape 1367">
              <a:extLst>
                <a:ext uri="{FF2B5EF4-FFF2-40B4-BE49-F238E27FC236}">
                  <a16:creationId xmlns:a16="http://schemas.microsoft.com/office/drawing/2014/main" id="{2A199BDB-E99F-4B96-82AD-403C50FF874A}"/>
                </a:ext>
              </a:extLst>
            </p:cNvPr>
            <p:cNvSpPr/>
            <p:nvPr/>
          </p:nvSpPr>
          <p:spPr>
            <a:xfrm>
              <a:off x="6782238" y="2482672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9" name="Freeform: Shape 1368">
              <a:extLst>
                <a:ext uri="{FF2B5EF4-FFF2-40B4-BE49-F238E27FC236}">
                  <a16:creationId xmlns:a16="http://schemas.microsoft.com/office/drawing/2014/main" id="{8840E544-7DAC-46C1-A351-0A8C36C3DBA7}"/>
                </a:ext>
              </a:extLst>
            </p:cNvPr>
            <p:cNvSpPr/>
            <p:nvPr/>
          </p:nvSpPr>
          <p:spPr>
            <a:xfrm>
              <a:off x="6684416" y="2418588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0" name="Freeform: Shape 1369">
              <a:extLst>
                <a:ext uri="{FF2B5EF4-FFF2-40B4-BE49-F238E27FC236}">
                  <a16:creationId xmlns:a16="http://schemas.microsoft.com/office/drawing/2014/main" id="{5F487766-B9C2-4881-A55F-6741368CF2F1}"/>
                </a:ext>
              </a:extLst>
            </p:cNvPr>
            <p:cNvSpPr/>
            <p:nvPr/>
          </p:nvSpPr>
          <p:spPr>
            <a:xfrm>
              <a:off x="6633429" y="2390299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1" name="Freeform: Shape 1370">
              <a:extLst>
                <a:ext uri="{FF2B5EF4-FFF2-40B4-BE49-F238E27FC236}">
                  <a16:creationId xmlns:a16="http://schemas.microsoft.com/office/drawing/2014/main" id="{57000BAD-A70A-448F-9815-56A85CD93225}"/>
                </a:ext>
              </a:extLst>
            </p:cNvPr>
            <p:cNvSpPr/>
            <p:nvPr/>
          </p:nvSpPr>
          <p:spPr>
            <a:xfrm>
              <a:off x="6580861" y="2364248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0 w 0"/>
                <a:gd name="connsiteY1" fmla="*/ 781 h 0"/>
                <a:gd name="connsiteX2" fmla="*/ 0 w 0"/>
                <a:gd name="connsiteY2" fmla="*/ 391 h 0"/>
                <a:gd name="connsiteX3" fmla="*/ 390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0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2" name="Freeform: Shape 1371">
              <a:extLst>
                <a:ext uri="{FF2B5EF4-FFF2-40B4-BE49-F238E27FC236}">
                  <a16:creationId xmlns:a16="http://schemas.microsoft.com/office/drawing/2014/main" id="{4267052A-37D1-4C68-BC13-5A7BF77CF10F}"/>
                </a:ext>
              </a:extLst>
            </p:cNvPr>
            <p:cNvSpPr/>
            <p:nvPr/>
          </p:nvSpPr>
          <p:spPr>
            <a:xfrm>
              <a:off x="6527359" y="2341016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3" name="Freeform: Shape 1372">
              <a:extLst>
                <a:ext uri="{FF2B5EF4-FFF2-40B4-BE49-F238E27FC236}">
                  <a16:creationId xmlns:a16="http://schemas.microsoft.com/office/drawing/2014/main" id="{0821FF50-3CE8-4DEF-B089-8F797EA3F3A7}"/>
                </a:ext>
              </a:extLst>
            </p:cNvPr>
            <p:cNvSpPr/>
            <p:nvPr/>
          </p:nvSpPr>
          <p:spPr>
            <a:xfrm>
              <a:off x="6471761" y="2319366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4" name="Freeform: Shape 1373">
              <a:extLst>
                <a:ext uri="{FF2B5EF4-FFF2-40B4-BE49-F238E27FC236}">
                  <a16:creationId xmlns:a16="http://schemas.microsoft.com/office/drawing/2014/main" id="{DD2878B5-D05D-415A-89BD-21BA63EAC8BE}"/>
                </a:ext>
              </a:extLst>
            </p:cNvPr>
            <p:cNvSpPr/>
            <p:nvPr/>
          </p:nvSpPr>
          <p:spPr>
            <a:xfrm>
              <a:off x="6417040" y="2302202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5" name="Freeform: Shape 1374">
              <a:extLst>
                <a:ext uri="{FF2B5EF4-FFF2-40B4-BE49-F238E27FC236}">
                  <a16:creationId xmlns:a16="http://schemas.microsoft.com/office/drawing/2014/main" id="{5678C235-78BB-4584-999A-BA219DE1ED73}"/>
                </a:ext>
              </a:extLst>
            </p:cNvPr>
            <p:cNvSpPr/>
            <p:nvPr/>
          </p:nvSpPr>
          <p:spPr>
            <a:xfrm>
              <a:off x="6360605" y="2286819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6" name="Freeform: Shape 1375">
              <a:extLst>
                <a:ext uri="{FF2B5EF4-FFF2-40B4-BE49-F238E27FC236}">
                  <a16:creationId xmlns:a16="http://schemas.microsoft.com/office/drawing/2014/main" id="{6E041D6F-0F21-4DE3-AA09-EF1D1A833C83}"/>
                </a:ext>
              </a:extLst>
            </p:cNvPr>
            <p:cNvSpPr/>
            <p:nvPr/>
          </p:nvSpPr>
          <p:spPr>
            <a:xfrm>
              <a:off x="6303359" y="2274075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7" name="Freeform: Shape 1376">
              <a:extLst>
                <a:ext uri="{FF2B5EF4-FFF2-40B4-BE49-F238E27FC236}">
                  <a16:creationId xmlns:a16="http://schemas.microsoft.com/office/drawing/2014/main" id="{91301D99-786A-4D5E-AEBD-1CA5CF810D35}"/>
                </a:ext>
              </a:extLst>
            </p:cNvPr>
            <p:cNvSpPr/>
            <p:nvPr/>
          </p:nvSpPr>
          <p:spPr>
            <a:xfrm>
              <a:off x="6245962" y="2264474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8" name="Freeform: Shape 1377">
              <a:extLst>
                <a:ext uri="{FF2B5EF4-FFF2-40B4-BE49-F238E27FC236}">
                  <a16:creationId xmlns:a16="http://schemas.microsoft.com/office/drawing/2014/main" id="{AF4D62CE-ADAC-441A-A2F7-B574CFC89674}"/>
                </a:ext>
              </a:extLst>
            </p:cNvPr>
            <p:cNvSpPr/>
            <p:nvPr/>
          </p:nvSpPr>
          <p:spPr>
            <a:xfrm>
              <a:off x="6187907" y="2257454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9" name="Freeform: Shape 1378">
              <a:extLst>
                <a:ext uri="{FF2B5EF4-FFF2-40B4-BE49-F238E27FC236}">
                  <a16:creationId xmlns:a16="http://schemas.microsoft.com/office/drawing/2014/main" id="{F9729E9D-B69A-4215-8C83-A50C54C441F8}"/>
                </a:ext>
              </a:extLst>
            </p:cNvPr>
            <p:cNvSpPr/>
            <p:nvPr/>
          </p:nvSpPr>
          <p:spPr>
            <a:xfrm>
              <a:off x="6129557" y="2253196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0" name="Freeform: Shape 1379">
              <a:extLst>
                <a:ext uri="{FF2B5EF4-FFF2-40B4-BE49-F238E27FC236}">
                  <a16:creationId xmlns:a16="http://schemas.microsoft.com/office/drawing/2014/main" id="{880AED27-99B1-4B6C-9511-2D989A08D721}"/>
                </a:ext>
              </a:extLst>
            </p:cNvPr>
            <p:cNvSpPr/>
            <p:nvPr/>
          </p:nvSpPr>
          <p:spPr>
            <a:xfrm>
              <a:off x="6071073" y="2251786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1" name="Freeform: Shape 1380">
              <a:extLst>
                <a:ext uri="{FF2B5EF4-FFF2-40B4-BE49-F238E27FC236}">
                  <a16:creationId xmlns:a16="http://schemas.microsoft.com/office/drawing/2014/main" id="{1CEA76B0-17C1-47EB-925F-BA21FA628699}"/>
                </a:ext>
              </a:extLst>
            </p:cNvPr>
            <p:cNvSpPr/>
            <p:nvPr/>
          </p:nvSpPr>
          <p:spPr>
            <a:xfrm>
              <a:off x="6012599" y="2253186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2" name="Freeform: Shape 1381">
              <a:extLst>
                <a:ext uri="{FF2B5EF4-FFF2-40B4-BE49-F238E27FC236}">
                  <a16:creationId xmlns:a16="http://schemas.microsoft.com/office/drawing/2014/main" id="{608EC1A4-C407-432A-8EAC-A2E6200B13F7}"/>
                </a:ext>
              </a:extLst>
            </p:cNvPr>
            <p:cNvSpPr/>
            <p:nvPr/>
          </p:nvSpPr>
          <p:spPr>
            <a:xfrm>
              <a:off x="5954268" y="2257454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3" name="Freeform: Shape 1382">
              <a:extLst>
                <a:ext uri="{FF2B5EF4-FFF2-40B4-BE49-F238E27FC236}">
                  <a16:creationId xmlns:a16="http://schemas.microsoft.com/office/drawing/2014/main" id="{455A009C-55DF-450E-8A4D-2563FD0CA950}"/>
                </a:ext>
              </a:extLst>
            </p:cNvPr>
            <p:cNvSpPr/>
            <p:nvPr/>
          </p:nvSpPr>
          <p:spPr>
            <a:xfrm>
              <a:off x="5896204" y="2264502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4" name="Freeform: Shape 1383">
              <a:extLst>
                <a:ext uri="{FF2B5EF4-FFF2-40B4-BE49-F238E27FC236}">
                  <a16:creationId xmlns:a16="http://schemas.microsoft.com/office/drawing/2014/main" id="{75DFA8B0-5B3B-4F47-AC86-03E28987DF95}"/>
                </a:ext>
              </a:extLst>
            </p:cNvPr>
            <p:cNvSpPr/>
            <p:nvPr/>
          </p:nvSpPr>
          <p:spPr>
            <a:xfrm>
              <a:off x="5837377" y="2273179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5" name="Freeform: Shape 1384">
              <a:extLst>
                <a:ext uri="{FF2B5EF4-FFF2-40B4-BE49-F238E27FC236}">
                  <a16:creationId xmlns:a16="http://schemas.microsoft.com/office/drawing/2014/main" id="{F85D4B8A-372F-4897-8FC2-38B79A1B78C6}"/>
                </a:ext>
              </a:extLst>
            </p:cNvPr>
            <p:cNvSpPr/>
            <p:nvPr/>
          </p:nvSpPr>
          <p:spPr>
            <a:xfrm>
              <a:off x="5781037" y="2286562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4 w 0"/>
                <a:gd name="connsiteY1" fmla="*/ 1029 h 0"/>
                <a:gd name="connsiteX2" fmla="*/ 0 w 0"/>
                <a:gd name="connsiteY2" fmla="*/ 514 h 0"/>
                <a:gd name="connsiteX3" fmla="*/ 514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8"/>
                    <a:pt x="798" y="1029"/>
                    <a:pt x="514" y="1029"/>
                  </a:cubicBezTo>
                  <a:cubicBezTo>
                    <a:pt x="230" y="1029"/>
                    <a:pt x="0" y="798"/>
                    <a:pt x="0" y="514"/>
                  </a:cubicBezTo>
                  <a:cubicBezTo>
                    <a:pt x="0" y="230"/>
                    <a:pt x="230" y="0"/>
                    <a:pt x="514" y="0"/>
                  </a:cubicBezTo>
                  <a:cubicBezTo>
                    <a:pt x="798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6" name="Freeform: Shape 1385">
              <a:extLst>
                <a:ext uri="{FF2B5EF4-FFF2-40B4-BE49-F238E27FC236}">
                  <a16:creationId xmlns:a16="http://schemas.microsoft.com/office/drawing/2014/main" id="{D021D860-97AA-4D48-A273-4085DA63E8D2}"/>
                </a:ext>
              </a:extLst>
            </p:cNvPr>
            <p:cNvSpPr/>
            <p:nvPr/>
          </p:nvSpPr>
          <p:spPr>
            <a:xfrm>
              <a:off x="5724992" y="2302335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7" name="Freeform: Shape 1386">
              <a:extLst>
                <a:ext uri="{FF2B5EF4-FFF2-40B4-BE49-F238E27FC236}">
                  <a16:creationId xmlns:a16="http://schemas.microsoft.com/office/drawing/2014/main" id="{013ED4BB-9179-45CE-ADE8-25E039EAC567}"/>
                </a:ext>
              </a:extLst>
            </p:cNvPr>
            <p:cNvSpPr/>
            <p:nvPr/>
          </p:nvSpPr>
          <p:spPr>
            <a:xfrm>
              <a:off x="5184772" y="2637873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8" name="Freeform: Shape 1387">
              <a:extLst>
                <a:ext uri="{FF2B5EF4-FFF2-40B4-BE49-F238E27FC236}">
                  <a16:creationId xmlns:a16="http://schemas.microsoft.com/office/drawing/2014/main" id="{016AF5FC-8465-47F1-92C5-CAFD826FFA17}"/>
                </a:ext>
              </a:extLst>
            </p:cNvPr>
            <p:cNvSpPr/>
            <p:nvPr/>
          </p:nvSpPr>
          <p:spPr>
            <a:xfrm>
              <a:off x="5145967" y="2681640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9" name="Freeform: Shape 1388">
              <a:extLst>
                <a:ext uri="{FF2B5EF4-FFF2-40B4-BE49-F238E27FC236}">
                  <a16:creationId xmlns:a16="http://schemas.microsoft.com/office/drawing/2014/main" id="{1674671E-6D8D-42C2-A33D-179FC26C317E}"/>
                </a:ext>
              </a:extLst>
            </p:cNvPr>
            <p:cNvSpPr/>
            <p:nvPr/>
          </p:nvSpPr>
          <p:spPr>
            <a:xfrm>
              <a:off x="5109343" y="2727246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0" name="Freeform: Shape 1389">
              <a:extLst>
                <a:ext uri="{FF2B5EF4-FFF2-40B4-BE49-F238E27FC236}">
                  <a16:creationId xmlns:a16="http://schemas.microsoft.com/office/drawing/2014/main" id="{CCCEBA76-CEA6-4BEB-BC6A-5E0FA9715F6B}"/>
                </a:ext>
              </a:extLst>
            </p:cNvPr>
            <p:cNvSpPr/>
            <p:nvPr/>
          </p:nvSpPr>
          <p:spPr>
            <a:xfrm>
              <a:off x="5074958" y="2774566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1" name="Freeform: Shape 1390">
              <a:extLst>
                <a:ext uri="{FF2B5EF4-FFF2-40B4-BE49-F238E27FC236}">
                  <a16:creationId xmlns:a16="http://schemas.microsoft.com/office/drawing/2014/main" id="{7E3E1B68-A99D-4475-9665-CC18DA47D0E3}"/>
                </a:ext>
              </a:extLst>
            </p:cNvPr>
            <p:cNvSpPr/>
            <p:nvPr/>
          </p:nvSpPr>
          <p:spPr>
            <a:xfrm>
              <a:off x="5042783" y="2823372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2" name="Freeform: Shape 1391">
              <a:extLst>
                <a:ext uri="{FF2B5EF4-FFF2-40B4-BE49-F238E27FC236}">
                  <a16:creationId xmlns:a16="http://schemas.microsoft.com/office/drawing/2014/main" id="{773ADCD3-7917-4973-9BDF-2B600B654010}"/>
                </a:ext>
              </a:extLst>
            </p:cNvPr>
            <p:cNvSpPr/>
            <p:nvPr/>
          </p:nvSpPr>
          <p:spPr>
            <a:xfrm>
              <a:off x="5012741" y="2873397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3" name="Freeform: Shape 1392">
              <a:extLst>
                <a:ext uri="{FF2B5EF4-FFF2-40B4-BE49-F238E27FC236}">
                  <a16:creationId xmlns:a16="http://schemas.microsoft.com/office/drawing/2014/main" id="{8878F13E-BA45-49CC-AABD-CF3BA6FF892F}"/>
                </a:ext>
              </a:extLst>
            </p:cNvPr>
            <p:cNvSpPr/>
            <p:nvPr/>
          </p:nvSpPr>
          <p:spPr>
            <a:xfrm>
              <a:off x="4985299" y="2924947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5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5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4" name="Freeform: Shape 1393">
              <a:extLst>
                <a:ext uri="{FF2B5EF4-FFF2-40B4-BE49-F238E27FC236}">
                  <a16:creationId xmlns:a16="http://schemas.microsoft.com/office/drawing/2014/main" id="{FCA9F8DF-D6D6-4830-AA24-3C14CB3C1059}"/>
                </a:ext>
              </a:extLst>
            </p:cNvPr>
            <p:cNvSpPr/>
            <p:nvPr/>
          </p:nvSpPr>
          <p:spPr>
            <a:xfrm>
              <a:off x="4960391" y="2977725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5" name="Freeform: Shape 1394">
              <a:extLst>
                <a:ext uri="{FF2B5EF4-FFF2-40B4-BE49-F238E27FC236}">
                  <a16:creationId xmlns:a16="http://schemas.microsoft.com/office/drawing/2014/main" id="{462216ED-8CE7-46EE-8599-D2C9F992397A}"/>
                </a:ext>
              </a:extLst>
            </p:cNvPr>
            <p:cNvSpPr/>
            <p:nvPr/>
          </p:nvSpPr>
          <p:spPr>
            <a:xfrm>
              <a:off x="4937684" y="3031255"/>
              <a:ext cx="9525" cy="9525"/>
            </a:xfrm>
            <a:custGeom>
              <a:avLst/>
              <a:gdLst>
                <a:gd name="connsiteX0" fmla="*/ 3619 w 0"/>
                <a:gd name="connsiteY0" fmla="*/ 1810 h 0"/>
                <a:gd name="connsiteX1" fmla="*/ 1810 w 0"/>
                <a:gd name="connsiteY1" fmla="*/ 3620 h 0"/>
                <a:gd name="connsiteX2" fmla="*/ 0 w 0"/>
                <a:gd name="connsiteY2" fmla="*/ 1810 h 0"/>
                <a:gd name="connsiteX3" fmla="*/ 1810 w 0"/>
                <a:gd name="connsiteY3" fmla="*/ 0 h 0"/>
                <a:gd name="connsiteX4" fmla="*/ 3619 w 0"/>
                <a:gd name="connsiteY4" fmla="*/ 18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19" y="1810"/>
                  </a:moveTo>
                  <a:cubicBezTo>
                    <a:pt x="3619" y="2809"/>
                    <a:pt x="2809" y="3620"/>
                    <a:pt x="1810" y="3620"/>
                  </a:cubicBezTo>
                  <a:cubicBezTo>
                    <a:pt x="810" y="3620"/>
                    <a:pt x="0" y="2809"/>
                    <a:pt x="0" y="1810"/>
                  </a:cubicBezTo>
                  <a:cubicBezTo>
                    <a:pt x="0" y="810"/>
                    <a:pt x="810" y="0"/>
                    <a:pt x="1810" y="0"/>
                  </a:cubicBezTo>
                  <a:cubicBezTo>
                    <a:pt x="2809" y="0"/>
                    <a:pt x="3619" y="810"/>
                    <a:pt x="3619" y="1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6" name="Freeform: Shape 1395">
              <a:extLst>
                <a:ext uri="{FF2B5EF4-FFF2-40B4-BE49-F238E27FC236}">
                  <a16:creationId xmlns:a16="http://schemas.microsoft.com/office/drawing/2014/main" id="{3FB5165A-47A2-4270-943F-4E2CA9B6CF20}"/>
                </a:ext>
              </a:extLst>
            </p:cNvPr>
            <p:cNvSpPr/>
            <p:nvPr/>
          </p:nvSpPr>
          <p:spPr>
            <a:xfrm>
              <a:off x="4917881" y="3086052"/>
              <a:ext cx="9525" cy="9525"/>
            </a:xfrm>
            <a:custGeom>
              <a:avLst/>
              <a:gdLst>
                <a:gd name="connsiteX0" fmla="*/ 4382 w 0"/>
                <a:gd name="connsiteY0" fmla="*/ 2191 h 0"/>
                <a:gd name="connsiteX1" fmla="*/ 2191 w 0"/>
                <a:gd name="connsiteY1" fmla="*/ 4382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2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2" y="2191"/>
                  </a:moveTo>
                  <a:cubicBezTo>
                    <a:pt x="4382" y="3401"/>
                    <a:pt x="3401" y="4382"/>
                    <a:pt x="2191" y="4382"/>
                  </a:cubicBezTo>
                  <a:cubicBezTo>
                    <a:pt x="981" y="4382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2" y="981"/>
                    <a:pt x="4382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7" name="Freeform: Shape 1396">
              <a:extLst>
                <a:ext uri="{FF2B5EF4-FFF2-40B4-BE49-F238E27FC236}">
                  <a16:creationId xmlns:a16="http://schemas.microsoft.com/office/drawing/2014/main" id="{28658F22-F19A-4561-BB0A-78BF83146442}"/>
                </a:ext>
              </a:extLst>
            </p:cNvPr>
            <p:cNvSpPr/>
            <p:nvPr/>
          </p:nvSpPr>
          <p:spPr>
            <a:xfrm>
              <a:off x="4900374" y="3141316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1" y="5944"/>
                    <a:pt x="0" y="4613"/>
                    <a:pt x="0" y="2972"/>
                  </a:cubicBezTo>
                  <a:cubicBezTo>
                    <a:pt x="0" y="1331"/>
                    <a:pt x="1331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8" name="Freeform: Shape 1397">
              <a:extLst>
                <a:ext uri="{FF2B5EF4-FFF2-40B4-BE49-F238E27FC236}">
                  <a16:creationId xmlns:a16="http://schemas.microsoft.com/office/drawing/2014/main" id="{4ADB9AFD-8ACF-4261-877E-36199D804A5A}"/>
                </a:ext>
              </a:extLst>
            </p:cNvPr>
            <p:cNvSpPr/>
            <p:nvPr/>
          </p:nvSpPr>
          <p:spPr>
            <a:xfrm>
              <a:off x="4887163" y="3198895"/>
              <a:ext cx="9525" cy="9525"/>
            </a:xfrm>
            <a:custGeom>
              <a:avLst/>
              <a:gdLst>
                <a:gd name="connsiteX0" fmla="*/ 4382 w 0"/>
                <a:gd name="connsiteY0" fmla="*/ 2191 h 0"/>
                <a:gd name="connsiteX1" fmla="*/ 2191 w 0"/>
                <a:gd name="connsiteY1" fmla="*/ 4382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2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2" y="2191"/>
                  </a:moveTo>
                  <a:cubicBezTo>
                    <a:pt x="4382" y="3401"/>
                    <a:pt x="3401" y="4382"/>
                    <a:pt x="2191" y="4382"/>
                  </a:cubicBezTo>
                  <a:cubicBezTo>
                    <a:pt x="981" y="4382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2" y="981"/>
                    <a:pt x="4382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9" name="Freeform: Shape 1398">
              <a:extLst>
                <a:ext uri="{FF2B5EF4-FFF2-40B4-BE49-F238E27FC236}">
                  <a16:creationId xmlns:a16="http://schemas.microsoft.com/office/drawing/2014/main" id="{46C7D59A-15C3-4E45-A6C2-0B9D1C860956}"/>
                </a:ext>
              </a:extLst>
            </p:cNvPr>
            <p:cNvSpPr/>
            <p:nvPr/>
          </p:nvSpPr>
          <p:spPr>
            <a:xfrm>
              <a:off x="4873076" y="3253454"/>
              <a:ext cx="9525" cy="9525"/>
            </a:xfrm>
            <a:custGeom>
              <a:avLst/>
              <a:gdLst>
                <a:gd name="connsiteX0" fmla="*/ 10077 w 9525"/>
                <a:gd name="connsiteY0" fmla="*/ 5039 h 9525"/>
                <a:gd name="connsiteX1" fmla="*/ 5039 w 9525"/>
                <a:gd name="connsiteY1" fmla="*/ 10077 h 9525"/>
                <a:gd name="connsiteX2" fmla="*/ 0 w 9525"/>
                <a:gd name="connsiteY2" fmla="*/ 5039 h 9525"/>
                <a:gd name="connsiteX3" fmla="*/ 5039 w 9525"/>
                <a:gd name="connsiteY3" fmla="*/ 0 h 9525"/>
                <a:gd name="connsiteX4" fmla="*/ 10077 w 9525"/>
                <a:gd name="connsiteY4" fmla="*/ 50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0077" y="5039"/>
                  </a:moveTo>
                  <a:cubicBezTo>
                    <a:pt x="10077" y="7822"/>
                    <a:pt x="7822" y="10077"/>
                    <a:pt x="5039" y="10077"/>
                  </a:cubicBezTo>
                  <a:cubicBezTo>
                    <a:pt x="2256" y="10077"/>
                    <a:pt x="0" y="7822"/>
                    <a:pt x="0" y="5039"/>
                  </a:cubicBezTo>
                  <a:cubicBezTo>
                    <a:pt x="0" y="2256"/>
                    <a:pt x="2256" y="0"/>
                    <a:pt x="5039" y="0"/>
                  </a:cubicBezTo>
                  <a:cubicBezTo>
                    <a:pt x="7822" y="0"/>
                    <a:pt x="10077" y="2256"/>
                    <a:pt x="10077" y="50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0" name="Freeform: Shape 1399">
              <a:extLst>
                <a:ext uri="{FF2B5EF4-FFF2-40B4-BE49-F238E27FC236}">
                  <a16:creationId xmlns:a16="http://schemas.microsoft.com/office/drawing/2014/main" id="{00CC56AC-4777-45BD-A9B7-F54F3604B796}"/>
                </a:ext>
              </a:extLst>
            </p:cNvPr>
            <p:cNvSpPr/>
            <p:nvPr/>
          </p:nvSpPr>
          <p:spPr>
            <a:xfrm>
              <a:off x="4864103" y="3310814"/>
              <a:ext cx="9525" cy="9525"/>
            </a:xfrm>
            <a:custGeom>
              <a:avLst/>
              <a:gdLst>
                <a:gd name="connsiteX0" fmla="*/ 11106 w 9525"/>
                <a:gd name="connsiteY0" fmla="*/ 5553 h 9525"/>
                <a:gd name="connsiteX1" fmla="*/ 5553 w 9525"/>
                <a:gd name="connsiteY1" fmla="*/ 11106 h 9525"/>
                <a:gd name="connsiteX2" fmla="*/ 0 w 9525"/>
                <a:gd name="connsiteY2" fmla="*/ 5553 h 9525"/>
                <a:gd name="connsiteX3" fmla="*/ 5553 w 9525"/>
                <a:gd name="connsiteY3" fmla="*/ 0 h 9525"/>
                <a:gd name="connsiteX4" fmla="*/ 11106 w 9525"/>
                <a:gd name="connsiteY4" fmla="*/ 55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1106" y="5553"/>
                  </a:moveTo>
                  <a:cubicBezTo>
                    <a:pt x="11106" y="8620"/>
                    <a:pt x="8620" y="11106"/>
                    <a:pt x="5553" y="11106"/>
                  </a:cubicBezTo>
                  <a:cubicBezTo>
                    <a:pt x="2486" y="11106"/>
                    <a:pt x="0" y="8620"/>
                    <a:pt x="0" y="5553"/>
                  </a:cubicBezTo>
                  <a:cubicBezTo>
                    <a:pt x="0" y="2486"/>
                    <a:pt x="2486" y="0"/>
                    <a:pt x="5553" y="0"/>
                  </a:cubicBezTo>
                  <a:cubicBezTo>
                    <a:pt x="8620" y="0"/>
                    <a:pt x="11106" y="2486"/>
                    <a:pt x="11106" y="5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1" name="Freeform: Shape 1400">
              <a:extLst>
                <a:ext uri="{FF2B5EF4-FFF2-40B4-BE49-F238E27FC236}">
                  <a16:creationId xmlns:a16="http://schemas.microsoft.com/office/drawing/2014/main" id="{DBDA8A6D-6F23-435A-B6B3-11131C60DBD8}"/>
                </a:ext>
              </a:extLst>
            </p:cNvPr>
            <p:cNvSpPr/>
            <p:nvPr/>
          </p:nvSpPr>
          <p:spPr>
            <a:xfrm>
              <a:off x="4855616" y="3366192"/>
              <a:ext cx="9525" cy="9525"/>
            </a:xfrm>
            <a:custGeom>
              <a:avLst/>
              <a:gdLst>
                <a:gd name="connsiteX0" fmla="*/ 16783 w 9525"/>
                <a:gd name="connsiteY0" fmla="*/ 8392 h 9525"/>
                <a:gd name="connsiteX1" fmla="*/ 8392 w 9525"/>
                <a:gd name="connsiteY1" fmla="*/ 16783 h 9525"/>
                <a:gd name="connsiteX2" fmla="*/ 0 w 9525"/>
                <a:gd name="connsiteY2" fmla="*/ 8392 h 9525"/>
                <a:gd name="connsiteX3" fmla="*/ 8392 w 9525"/>
                <a:gd name="connsiteY3" fmla="*/ 0 h 9525"/>
                <a:gd name="connsiteX4" fmla="*/ 16783 w 9525"/>
                <a:gd name="connsiteY4" fmla="*/ 839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783" y="8392"/>
                  </a:moveTo>
                  <a:cubicBezTo>
                    <a:pt x="16783" y="13026"/>
                    <a:pt x="13026" y="16783"/>
                    <a:pt x="8392" y="16783"/>
                  </a:cubicBezTo>
                  <a:cubicBezTo>
                    <a:pt x="3757" y="16783"/>
                    <a:pt x="0" y="13026"/>
                    <a:pt x="0" y="8392"/>
                  </a:cubicBezTo>
                  <a:cubicBezTo>
                    <a:pt x="0" y="3757"/>
                    <a:pt x="3757" y="0"/>
                    <a:pt x="8392" y="0"/>
                  </a:cubicBezTo>
                  <a:cubicBezTo>
                    <a:pt x="13026" y="0"/>
                    <a:pt x="16783" y="3757"/>
                    <a:pt x="16783" y="8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2" name="Freeform: Shape 1401">
              <a:extLst>
                <a:ext uri="{FF2B5EF4-FFF2-40B4-BE49-F238E27FC236}">
                  <a16:creationId xmlns:a16="http://schemas.microsoft.com/office/drawing/2014/main" id="{DDC5AAFA-87DC-47D5-BE4A-01A55811B2E0}"/>
                </a:ext>
              </a:extLst>
            </p:cNvPr>
            <p:cNvSpPr/>
            <p:nvPr/>
          </p:nvSpPr>
          <p:spPr>
            <a:xfrm>
              <a:off x="4848663" y="3420494"/>
              <a:ext cx="19050" cy="19050"/>
            </a:xfrm>
            <a:custGeom>
              <a:avLst/>
              <a:gdLst>
                <a:gd name="connsiteX0" fmla="*/ 25051 w 19050"/>
                <a:gd name="connsiteY0" fmla="*/ 12525 h 19050"/>
                <a:gd name="connsiteX1" fmla="*/ 12525 w 19050"/>
                <a:gd name="connsiteY1" fmla="*/ 25051 h 19050"/>
                <a:gd name="connsiteX2" fmla="*/ 0 w 19050"/>
                <a:gd name="connsiteY2" fmla="*/ 12525 h 19050"/>
                <a:gd name="connsiteX3" fmla="*/ 12525 w 19050"/>
                <a:gd name="connsiteY3" fmla="*/ 0 h 19050"/>
                <a:gd name="connsiteX4" fmla="*/ 25051 w 19050"/>
                <a:gd name="connsiteY4" fmla="*/ 12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5051" y="12525"/>
                  </a:moveTo>
                  <a:cubicBezTo>
                    <a:pt x="25051" y="19443"/>
                    <a:pt x="19443" y="25051"/>
                    <a:pt x="12525" y="25051"/>
                  </a:cubicBezTo>
                  <a:cubicBezTo>
                    <a:pt x="5608" y="25051"/>
                    <a:pt x="0" y="19443"/>
                    <a:pt x="0" y="12525"/>
                  </a:cubicBezTo>
                  <a:cubicBezTo>
                    <a:pt x="0" y="5608"/>
                    <a:pt x="5608" y="0"/>
                    <a:pt x="12525" y="0"/>
                  </a:cubicBezTo>
                  <a:cubicBezTo>
                    <a:pt x="19443" y="0"/>
                    <a:pt x="25051" y="5608"/>
                    <a:pt x="25051" y="12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3" name="Freeform: Shape 1402">
              <a:extLst>
                <a:ext uri="{FF2B5EF4-FFF2-40B4-BE49-F238E27FC236}">
                  <a16:creationId xmlns:a16="http://schemas.microsoft.com/office/drawing/2014/main" id="{DDD00C72-DFAA-4CE9-9259-3ACAC24DEDFD}"/>
                </a:ext>
              </a:extLst>
            </p:cNvPr>
            <p:cNvSpPr/>
            <p:nvPr/>
          </p:nvSpPr>
          <p:spPr>
            <a:xfrm>
              <a:off x="4847368" y="3477701"/>
              <a:ext cx="19050" cy="19050"/>
            </a:xfrm>
            <a:custGeom>
              <a:avLst/>
              <a:gdLst>
                <a:gd name="connsiteX0" fmla="*/ 27623 w 19050"/>
                <a:gd name="connsiteY0" fmla="*/ 13811 h 19050"/>
                <a:gd name="connsiteX1" fmla="*/ 13811 w 19050"/>
                <a:gd name="connsiteY1" fmla="*/ 27623 h 19050"/>
                <a:gd name="connsiteX2" fmla="*/ 0 w 19050"/>
                <a:gd name="connsiteY2" fmla="*/ 13811 h 19050"/>
                <a:gd name="connsiteX3" fmla="*/ 13811 w 19050"/>
                <a:gd name="connsiteY3" fmla="*/ 0 h 19050"/>
                <a:gd name="connsiteX4" fmla="*/ 27623 w 19050"/>
                <a:gd name="connsiteY4" fmla="*/ 138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623" y="13811"/>
                  </a:moveTo>
                  <a:cubicBezTo>
                    <a:pt x="27623" y="21439"/>
                    <a:pt x="21439" y="27623"/>
                    <a:pt x="13811" y="27623"/>
                  </a:cubicBezTo>
                  <a:cubicBezTo>
                    <a:pt x="6184" y="27623"/>
                    <a:pt x="0" y="21439"/>
                    <a:pt x="0" y="13811"/>
                  </a:cubicBezTo>
                  <a:cubicBezTo>
                    <a:pt x="0" y="6184"/>
                    <a:pt x="6184" y="0"/>
                    <a:pt x="13811" y="0"/>
                  </a:cubicBezTo>
                  <a:cubicBezTo>
                    <a:pt x="21439" y="0"/>
                    <a:pt x="27623" y="6184"/>
                    <a:pt x="27623" y="138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4" name="Freeform: Shape 1403">
              <a:extLst>
                <a:ext uri="{FF2B5EF4-FFF2-40B4-BE49-F238E27FC236}">
                  <a16:creationId xmlns:a16="http://schemas.microsoft.com/office/drawing/2014/main" id="{D2B28497-2E21-49C5-927A-EEC98DFA9B72}"/>
                </a:ext>
              </a:extLst>
            </p:cNvPr>
            <p:cNvSpPr/>
            <p:nvPr/>
          </p:nvSpPr>
          <p:spPr>
            <a:xfrm>
              <a:off x="4849035" y="3534956"/>
              <a:ext cx="28575" cy="28575"/>
            </a:xfrm>
            <a:custGeom>
              <a:avLst/>
              <a:gdLst>
                <a:gd name="connsiteX0" fmla="*/ 29947 w 28575"/>
                <a:gd name="connsiteY0" fmla="*/ 14973 h 28575"/>
                <a:gd name="connsiteX1" fmla="*/ 14973 w 28575"/>
                <a:gd name="connsiteY1" fmla="*/ 29947 h 28575"/>
                <a:gd name="connsiteX2" fmla="*/ 0 w 28575"/>
                <a:gd name="connsiteY2" fmla="*/ 14973 h 28575"/>
                <a:gd name="connsiteX3" fmla="*/ 14973 w 28575"/>
                <a:gd name="connsiteY3" fmla="*/ 0 h 28575"/>
                <a:gd name="connsiteX4" fmla="*/ 29947 w 28575"/>
                <a:gd name="connsiteY4" fmla="*/ 1497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947" y="14973"/>
                  </a:moveTo>
                  <a:cubicBezTo>
                    <a:pt x="29947" y="23243"/>
                    <a:pt x="23243" y="29947"/>
                    <a:pt x="14973" y="29947"/>
                  </a:cubicBezTo>
                  <a:cubicBezTo>
                    <a:pt x="6704" y="29947"/>
                    <a:pt x="0" y="23243"/>
                    <a:pt x="0" y="14973"/>
                  </a:cubicBezTo>
                  <a:cubicBezTo>
                    <a:pt x="0" y="6704"/>
                    <a:pt x="6704" y="0"/>
                    <a:pt x="14973" y="0"/>
                  </a:cubicBezTo>
                  <a:cubicBezTo>
                    <a:pt x="23243" y="0"/>
                    <a:pt x="29947" y="6704"/>
                    <a:pt x="29947" y="149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5" name="Freeform: Shape 1404">
              <a:extLst>
                <a:ext uri="{FF2B5EF4-FFF2-40B4-BE49-F238E27FC236}">
                  <a16:creationId xmlns:a16="http://schemas.microsoft.com/office/drawing/2014/main" id="{533EA9D9-3D83-4F36-A993-8CB6D9B5C79D}"/>
                </a:ext>
              </a:extLst>
            </p:cNvPr>
            <p:cNvSpPr/>
            <p:nvPr/>
          </p:nvSpPr>
          <p:spPr>
            <a:xfrm>
              <a:off x="4855978" y="3594478"/>
              <a:ext cx="19050" cy="19050"/>
            </a:xfrm>
            <a:custGeom>
              <a:avLst/>
              <a:gdLst>
                <a:gd name="connsiteX0" fmla="*/ 27356 w 19050"/>
                <a:gd name="connsiteY0" fmla="*/ 13678 h 19050"/>
                <a:gd name="connsiteX1" fmla="*/ 13678 w 19050"/>
                <a:gd name="connsiteY1" fmla="*/ 27356 h 19050"/>
                <a:gd name="connsiteX2" fmla="*/ 0 w 19050"/>
                <a:gd name="connsiteY2" fmla="*/ 13678 h 19050"/>
                <a:gd name="connsiteX3" fmla="*/ 13678 w 19050"/>
                <a:gd name="connsiteY3" fmla="*/ 0 h 19050"/>
                <a:gd name="connsiteX4" fmla="*/ 27356 w 19050"/>
                <a:gd name="connsiteY4" fmla="*/ 1367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7356" y="13678"/>
                  </a:moveTo>
                  <a:cubicBezTo>
                    <a:pt x="27356" y="21232"/>
                    <a:pt x="21232" y="27356"/>
                    <a:pt x="13678" y="27356"/>
                  </a:cubicBezTo>
                  <a:cubicBezTo>
                    <a:pt x="6124" y="27356"/>
                    <a:pt x="0" y="21232"/>
                    <a:pt x="0" y="13678"/>
                  </a:cubicBezTo>
                  <a:cubicBezTo>
                    <a:pt x="0" y="6124"/>
                    <a:pt x="6124" y="0"/>
                    <a:pt x="13678" y="0"/>
                  </a:cubicBezTo>
                  <a:cubicBezTo>
                    <a:pt x="21232" y="0"/>
                    <a:pt x="27356" y="6124"/>
                    <a:pt x="27356" y="136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6" name="Freeform: Shape 1405">
              <a:extLst>
                <a:ext uri="{FF2B5EF4-FFF2-40B4-BE49-F238E27FC236}">
                  <a16:creationId xmlns:a16="http://schemas.microsoft.com/office/drawing/2014/main" id="{3D4C89C9-9CCF-454A-81FC-8C0175434A56}"/>
                </a:ext>
              </a:extLst>
            </p:cNvPr>
            <p:cNvSpPr/>
            <p:nvPr/>
          </p:nvSpPr>
          <p:spPr>
            <a:xfrm>
              <a:off x="4870609" y="3658543"/>
              <a:ext cx="9525" cy="9525"/>
            </a:xfrm>
            <a:custGeom>
              <a:avLst/>
              <a:gdLst>
                <a:gd name="connsiteX0" fmla="*/ 14973 w 9525"/>
                <a:gd name="connsiteY0" fmla="*/ 7487 h 9525"/>
                <a:gd name="connsiteX1" fmla="*/ 7487 w 9525"/>
                <a:gd name="connsiteY1" fmla="*/ 14973 h 9525"/>
                <a:gd name="connsiteX2" fmla="*/ 0 w 9525"/>
                <a:gd name="connsiteY2" fmla="*/ 7487 h 9525"/>
                <a:gd name="connsiteX3" fmla="*/ 7487 w 9525"/>
                <a:gd name="connsiteY3" fmla="*/ 0 h 9525"/>
                <a:gd name="connsiteX4" fmla="*/ 14973 w 9525"/>
                <a:gd name="connsiteY4" fmla="*/ 748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4973" y="7487"/>
                  </a:moveTo>
                  <a:cubicBezTo>
                    <a:pt x="14973" y="11621"/>
                    <a:pt x="11621" y="14973"/>
                    <a:pt x="7487" y="14973"/>
                  </a:cubicBezTo>
                  <a:cubicBezTo>
                    <a:pt x="3352" y="14973"/>
                    <a:pt x="0" y="11621"/>
                    <a:pt x="0" y="7487"/>
                  </a:cubicBezTo>
                  <a:cubicBezTo>
                    <a:pt x="0" y="3352"/>
                    <a:pt x="3352" y="0"/>
                    <a:pt x="7487" y="0"/>
                  </a:cubicBezTo>
                  <a:cubicBezTo>
                    <a:pt x="11621" y="0"/>
                    <a:pt x="14973" y="3352"/>
                    <a:pt x="14973" y="7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7" name="Freeform: Shape 1406">
              <a:extLst>
                <a:ext uri="{FF2B5EF4-FFF2-40B4-BE49-F238E27FC236}">
                  <a16:creationId xmlns:a16="http://schemas.microsoft.com/office/drawing/2014/main" id="{12188AEE-FF0A-4237-9FE7-6936FA5156F0}"/>
                </a:ext>
              </a:extLst>
            </p:cNvPr>
            <p:cNvSpPr/>
            <p:nvPr/>
          </p:nvSpPr>
          <p:spPr>
            <a:xfrm>
              <a:off x="4887792" y="3721884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8" name="Freeform: Shape 1407">
              <a:extLst>
                <a:ext uri="{FF2B5EF4-FFF2-40B4-BE49-F238E27FC236}">
                  <a16:creationId xmlns:a16="http://schemas.microsoft.com/office/drawing/2014/main" id="{3A97B9EF-A910-4BC7-BF1F-4A1C02BAF9C6}"/>
                </a:ext>
              </a:extLst>
            </p:cNvPr>
            <p:cNvSpPr/>
            <p:nvPr/>
          </p:nvSpPr>
          <p:spPr>
            <a:xfrm>
              <a:off x="4891459" y="3768357"/>
              <a:ext cx="19050" cy="19050"/>
            </a:xfrm>
            <a:custGeom>
              <a:avLst/>
              <a:gdLst>
                <a:gd name="connsiteX0" fmla="*/ 23755 w 19050"/>
                <a:gd name="connsiteY0" fmla="*/ 11878 h 19050"/>
                <a:gd name="connsiteX1" fmla="*/ 11878 w 19050"/>
                <a:gd name="connsiteY1" fmla="*/ 23755 h 19050"/>
                <a:gd name="connsiteX2" fmla="*/ 0 w 19050"/>
                <a:gd name="connsiteY2" fmla="*/ 11878 h 19050"/>
                <a:gd name="connsiteX3" fmla="*/ 11878 w 19050"/>
                <a:gd name="connsiteY3" fmla="*/ 0 h 19050"/>
                <a:gd name="connsiteX4" fmla="*/ 23755 w 19050"/>
                <a:gd name="connsiteY4" fmla="*/ 1187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755" y="11878"/>
                  </a:moveTo>
                  <a:cubicBezTo>
                    <a:pt x="23755" y="18438"/>
                    <a:pt x="18438" y="23755"/>
                    <a:pt x="11878" y="23755"/>
                  </a:cubicBezTo>
                  <a:cubicBezTo>
                    <a:pt x="5318" y="23755"/>
                    <a:pt x="0" y="18437"/>
                    <a:pt x="0" y="11878"/>
                  </a:cubicBezTo>
                  <a:cubicBezTo>
                    <a:pt x="0" y="5318"/>
                    <a:pt x="5318" y="0"/>
                    <a:pt x="11878" y="0"/>
                  </a:cubicBezTo>
                  <a:cubicBezTo>
                    <a:pt x="18438" y="0"/>
                    <a:pt x="23755" y="5318"/>
                    <a:pt x="23755" y="118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9" name="Freeform: Shape 1408">
              <a:extLst>
                <a:ext uri="{FF2B5EF4-FFF2-40B4-BE49-F238E27FC236}">
                  <a16:creationId xmlns:a16="http://schemas.microsoft.com/office/drawing/2014/main" id="{2BBBEA56-81EB-4FF0-BC32-FA3C2CEE106E}"/>
                </a:ext>
              </a:extLst>
            </p:cNvPr>
            <p:cNvSpPr/>
            <p:nvPr/>
          </p:nvSpPr>
          <p:spPr>
            <a:xfrm>
              <a:off x="4908194" y="3824411"/>
              <a:ext cx="19050" cy="19050"/>
            </a:xfrm>
            <a:custGeom>
              <a:avLst/>
              <a:gdLst>
                <a:gd name="connsiteX0" fmla="*/ 23736 w 19050"/>
                <a:gd name="connsiteY0" fmla="*/ 11868 h 19050"/>
                <a:gd name="connsiteX1" fmla="*/ 11868 w 19050"/>
                <a:gd name="connsiteY1" fmla="*/ 23736 h 19050"/>
                <a:gd name="connsiteX2" fmla="*/ 0 w 19050"/>
                <a:gd name="connsiteY2" fmla="*/ 11868 h 19050"/>
                <a:gd name="connsiteX3" fmla="*/ 11868 w 19050"/>
                <a:gd name="connsiteY3" fmla="*/ 0 h 19050"/>
                <a:gd name="connsiteX4" fmla="*/ 23736 w 19050"/>
                <a:gd name="connsiteY4" fmla="*/ 1186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736" y="11868"/>
                  </a:moveTo>
                  <a:cubicBezTo>
                    <a:pt x="23736" y="18423"/>
                    <a:pt x="18423" y="23736"/>
                    <a:pt x="11868" y="23736"/>
                  </a:cubicBezTo>
                  <a:cubicBezTo>
                    <a:pt x="5314" y="23736"/>
                    <a:pt x="0" y="18423"/>
                    <a:pt x="0" y="11868"/>
                  </a:cubicBezTo>
                  <a:cubicBezTo>
                    <a:pt x="0" y="5314"/>
                    <a:pt x="5314" y="0"/>
                    <a:pt x="11868" y="0"/>
                  </a:cubicBezTo>
                  <a:cubicBezTo>
                    <a:pt x="18423" y="0"/>
                    <a:pt x="23736" y="5313"/>
                    <a:pt x="23736" y="118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0" name="Freeform: Shape 1409">
              <a:extLst>
                <a:ext uri="{FF2B5EF4-FFF2-40B4-BE49-F238E27FC236}">
                  <a16:creationId xmlns:a16="http://schemas.microsoft.com/office/drawing/2014/main" id="{D9A39A3C-7720-4F5F-8996-892EC686642C}"/>
                </a:ext>
              </a:extLst>
            </p:cNvPr>
            <p:cNvSpPr/>
            <p:nvPr/>
          </p:nvSpPr>
          <p:spPr>
            <a:xfrm>
              <a:off x="4927730" y="3879723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0"/>
                    <a:pt x="18231" y="23489"/>
                    <a:pt x="11744" y="23489"/>
                  </a:cubicBezTo>
                  <a:cubicBezTo>
                    <a:pt x="5258" y="23489"/>
                    <a:pt x="0" y="18230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1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1" name="Freeform: Shape 1410">
              <a:extLst>
                <a:ext uri="{FF2B5EF4-FFF2-40B4-BE49-F238E27FC236}">
                  <a16:creationId xmlns:a16="http://schemas.microsoft.com/office/drawing/2014/main" id="{2ED1A660-1783-474B-B7FF-065DADB21374}"/>
                </a:ext>
              </a:extLst>
            </p:cNvPr>
            <p:cNvSpPr/>
            <p:nvPr/>
          </p:nvSpPr>
          <p:spPr>
            <a:xfrm>
              <a:off x="4951847" y="3935949"/>
              <a:ext cx="19050" cy="19050"/>
            </a:xfrm>
            <a:custGeom>
              <a:avLst/>
              <a:gdLst>
                <a:gd name="connsiteX0" fmla="*/ 19374 w 19050"/>
                <a:gd name="connsiteY0" fmla="*/ 9687 h 19050"/>
                <a:gd name="connsiteX1" fmla="*/ 9687 w 19050"/>
                <a:gd name="connsiteY1" fmla="*/ 19374 h 19050"/>
                <a:gd name="connsiteX2" fmla="*/ 0 w 19050"/>
                <a:gd name="connsiteY2" fmla="*/ 9687 h 19050"/>
                <a:gd name="connsiteX3" fmla="*/ 9687 w 19050"/>
                <a:gd name="connsiteY3" fmla="*/ 0 h 19050"/>
                <a:gd name="connsiteX4" fmla="*/ 19374 w 19050"/>
                <a:gd name="connsiteY4" fmla="*/ 96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374" y="9687"/>
                  </a:moveTo>
                  <a:cubicBezTo>
                    <a:pt x="19374" y="15037"/>
                    <a:pt x="15037" y="19374"/>
                    <a:pt x="9687" y="19374"/>
                  </a:cubicBezTo>
                  <a:cubicBezTo>
                    <a:pt x="4337" y="19374"/>
                    <a:pt x="0" y="15037"/>
                    <a:pt x="0" y="9687"/>
                  </a:cubicBezTo>
                  <a:cubicBezTo>
                    <a:pt x="0" y="4337"/>
                    <a:pt x="4337" y="0"/>
                    <a:pt x="9687" y="0"/>
                  </a:cubicBezTo>
                  <a:cubicBezTo>
                    <a:pt x="15037" y="0"/>
                    <a:pt x="19374" y="4337"/>
                    <a:pt x="19374" y="96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2" name="Freeform: Shape 1411">
              <a:extLst>
                <a:ext uri="{FF2B5EF4-FFF2-40B4-BE49-F238E27FC236}">
                  <a16:creationId xmlns:a16="http://schemas.microsoft.com/office/drawing/2014/main" id="{2D8FC978-3BCF-43FD-BA7C-494D48CABB57}"/>
                </a:ext>
              </a:extLst>
            </p:cNvPr>
            <p:cNvSpPr/>
            <p:nvPr/>
          </p:nvSpPr>
          <p:spPr>
            <a:xfrm>
              <a:off x="4974431" y="3986936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1"/>
                    <a:pt x="18231" y="23489"/>
                    <a:pt x="11744" y="23489"/>
                  </a:cubicBezTo>
                  <a:cubicBezTo>
                    <a:pt x="5258" y="23489"/>
                    <a:pt x="0" y="18231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1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3" name="Freeform: Shape 1412">
              <a:extLst>
                <a:ext uri="{FF2B5EF4-FFF2-40B4-BE49-F238E27FC236}">
                  <a16:creationId xmlns:a16="http://schemas.microsoft.com/office/drawing/2014/main" id="{9D12F97E-85A7-40F2-AEF6-7A611E1CE76F}"/>
                </a:ext>
              </a:extLst>
            </p:cNvPr>
            <p:cNvSpPr/>
            <p:nvPr/>
          </p:nvSpPr>
          <p:spPr>
            <a:xfrm>
              <a:off x="5005483" y="4042591"/>
              <a:ext cx="9525" cy="9525"/>
            </a:xfrm>
            <a:custGeom>
              <a:avLst/>
              <a:gdLst>
                <a:gd name="connsiteX0" fmla="*/ 15754 w 9525"/>
                <a:gd name="connsiteY0" fmla="*/ 7877 h 9525"/>
                <a:gd name="connsiteX1" fmla="*/ 7877 w 9525"/>
                <a:gd name="connsiteY1" fmla="*/ 15754 h 9525"/>
                <a:gd name="connsiteX2" fmla="*/ 0 w 9525"/>
                <a:gd name="connsiteY2" fmla="*/ 7877 h 9525"/>
                <a:gd name="connsiteX3" fmla="*/ 7877 w 9525"/>
                <a:gd name="connsiteY3" fmla="*/ 0 h 9525"/>
                <a:gd name="connsiteX4" fmla="*/ 15754 w 9525"/>
                <a:gd name="connsiteY4" fmla="*/ 78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5754" y="7877"/>
                  </a:moveTo>
                  <a:cubicBezTo>
                    <a:pt x="15754" y="12228"/>
                    <a:pt x="12228" y="15754"/>
                    <a:pt x="7877" y="15754"/>
                  </a:cubicBezTo>
                  <a:cubicBezTo>
                    <a:pt x="3527" y="15754"/>
                    <a:pt x="0" y="12228"/>
                    <a:pt x="0" y="7877"/>
                  </a:cubicBezTo>
                  <a:cubicBezTo>
                    <a:pt x="0" y="3527"/>
                    <a:pt x="3527" y="0"/>
                    <a:pt x="7877" y="0"/>
                  </a:cubicBezTo>
                  <a:cubicBezTo>
                    <a:pt x="12228" y="0"/>
                    <a:pt x="15754" y="3527"/>
                    <a:pt x="15754" y="78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4" name="Freeform: Shape 1413">
              <a:extLst>
                <a:ext uri="{FF2B5EF4-FFF2-40B4-BE49-F238E27FC236}">
                  <a16:creationId xmlns:a16="http://schemas.microsoft.com/office/drawing/2014/main" id="{DBB1C547-782F-4E29-B1A7-88B2B314BD56}"/>
                </a:ext>
              </a:extLst>
            </p:cNvPr>
            <p:cNvSpPr/>
            <p:nvPr/>
          </p:nvSpPr>
          <p:spPr>
            <a:xfrm>
              <a:off x="5031267" y="4089149"/>
              <a:ext cx="19050" cy="19050"/>
            </a:xfrm>
            <a:custGeom>
              <a:avLst/>
              <a:gdLst>
                <a:gd name="connsiteX0" fmla="*/ 23489 w 19050"/>
                <a:gd name="connsiteY0" fmla="*/ 11744 h 19050"/>
                <a:gd name="connsiteX1" fmla="*/ 11744 w 19050"/>
                <a:gd name="connsiteY1" fmla="*/ 23489 h 19050"/>
                <a:gd name="connsiteX2" fmla="*/ 0 w 19050"/>
                <a:gd name="connsiteY2" fmla="*/ 11744 h 19050"/>
                <a:gd name="connsiteX3" fmla="*/ 11744 w 19050"/>
                <a:gd name="connsiteY3" fmla="*/ 0 h 19050"/>
                <a:gd name="connsiteX4" fmla="*/ 23489 w 19050"/>
                <a:gd name="connsiteY4" fmla="*/ 117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3489" y="11744"/>
                  </a:moveTo>
                  <a:cubicBezTo>
                    <a:pt x="23489" y="18230"/>
                    <a:pt x="18231" y="23489"/>
                    <a:pt x="11744" y="23489"/>
                  </a:cubicBezTo>
                  <a:cubicBezTo>
                    <a:pt x="5258" y="23489"/>
                    <a:pt x="0" y="18230"/>
                    <a:pt x="0" y="11744"/>
                  </a:cubicBezTo>
                  <a:cubicBezTo>
                    <a:pt x="0" y="5258"/>
                    <a:pt x="5258" y="0"/>
                    <a:pt x="11744" y="0"/>
                  </a:cubicBezTo>
                  <a:cubicBezTo>
                    <a:pt x="18230" y="0"/>
                    <a:pt x="23489" y="5258"/>
                    <a:pt x="23489" y="117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5" name="Freeform: Shape 1414">
              <a:extLst>
                <a:ext uri="{FF2B5EF4-FFF2-40B4-BE49-F238E27FC236}">
                  <a16:creationId xmlns:a16="http://schemas.microsoft.com/office/drawing/2014/main" id="{07FCFED5-2B1C-4836-B9A9-306727A92298}"/>
                </a:ext>
              </a:extLst>
            </p:cNvPr>
            <p:cNvSpPr/>
            <p:nvPr/>
          </p:nvSpPr>
          <p:spPr>
            <a:xfrm>
              <a:off x="5074301" y="4149061"/>
              <a:ext cx="9525" cy="9525"/>
            </a:xfrm>
            <a:custGeom>
              <a:avLst/>
              <a:gdLst>
                <a:gd name="connsiteX0" fmla="*/ 1543 w 0"/>
                <a:gd name="connsiteY0" fmla="*/ 771 h 0"/>
                <a:gd name="connsiteX1" fmla="*/ 772 w 0"/>
                <a:gd name="connsiteY1" fmla="*/ 1543 h 0"/>
                <a:gd name="connsiteX2" fmla="*/ 0 w 0"/>
                <a:gd name="connsiteY2" fmla="*/ 771 h 0"/>
                <a:gd name="connsiteX3" fmla="*/ 772 w 0"/>
                <a:gd name="connsiteY3" fmla="*/ 0 h 0"/>
                <a:gd name="connsiteX4" fmla="*/ 1543 w 0"/>
                <a:gd name="connsiteY4" fmla="*/ 77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1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7"/>
                    <a:pt x="0" y="771"/>
                  </a:cubicBezTo>
                  <a:cubicBezTo>
                    <a:pt x="0" y="345"/>
                    <a:pt x="345" y="0"/>
                    <a:pt x="772" y="0"/>
                  </a:cubicBezTo>
                  <a:cubicBezTo>
                    <a:pt x="1198" y="0"/>
                    <a:pt x="1543" y="345"/>
                    <a:pt x="1543" y="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6" name="Freeform: Shape 1415">
              <a:extLst>
                <a:ext uri="{FF2B5EF4-FFF2-40B4-BE49-F238E27FC236}">
                  <a16:creationId xmlns:a16="http://schemas.microsoft.com/office/drawing/2014/main" id="{DA4ACAEF-FDB1-4778-AE33-6CDD7CCC2B9B}"/>
                </a:ext>
              </a:extLst>
            </p:cNvPr>
            <p:cNvSpPr/>
            <p:nvPr/>
          </p:nvSpPr>
          <p:spPr>
            <a:xfrm>
              <a:off x="5102733" y="4190429"/>
              <a:ext cx="9525" cy="9525"/>
            </a:xfrm>
            <a:custGeom>
              <a:avLst/>
              <a:gdLst>
                <a:gd name="connsiteX0" fmla="*/ 13430 w 9525"/>
                <a:gd name="connsiteY0" fmla="*/ 6715 h 9525"/>
                <a:gd name="connsiteX1" fmla="*/ 6715 w 9525"/>
                <a:gd name="connsiteY1" fmla="*/ 13430 h 9525"/>
                <a:gd name="connsiteX2" fmla="*/ 0 w 9525"/>
                <a:gd name="connsiteY2" fmla="*/ 6715 h 9525"/>
                <a:gd name="connsiteX3" fmla="*/ 6715 w 9525"/>
                <a:gd name="connsiteY3" fmla="*/ 0 h 9525"/>
                <a:gd name="connsiteX4" fmla="*/ 13430 w 9525"/>
                <a:gd name="connsiteY4" fmla="*/ 671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3430" y="6715"/>
                  </a:moveTo>
                  <a:cubicBezTo>
                    <a:pt x="13430" y="10424"/>
                    <a:pt x="10424" y="13430"/>
                    <a:pt x="6715" y="13430"/>
                  </a:cubicBezTo>
                  <a:cubicBezTo>
                    <a:pt x="3006" y="13430"/>
                    <a:pt x="0" y="10424"/>
                    <a:pt x="0" y="6715"/>
                  </a:cubicBezTo>
                  <a:cubicBezTo>
                    <a:pt x="0" y="3007"/>
                    <a:pt x="3006" y="0"/>
                    <a:pt x="6715" y="0"/>
                  </a:cubicBezTo>
                  <a:cubicBezTo>
                    <a:pt x="10424" y="0"/>
                    <a:pt x="13430" y="3007"/>
                    <a:pt x="13430" y="67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7" name="Freeform: Shape 1416">
              <a:extLst>
                <a:ext uri="{FF2B5EF4-FFF2-40B4-BE49-F238E27FC236}">
                  <a16:creationId xmlns:a16="http://schemas.microsoft.com/office/drawing/2014/main" id="{CFAFA2F7-5B8C-4F0B-B036-83314F501D1F}"/>
                </a:ext>
              </a:extLst>
            </p:cNvPr>
            <p:cNvSpPr/>
            <p:nvPr/>
          </p:nvSpPr>
          <p:spPr>
            <a:xfrm>
              <a:off x="5135613" y="4232300"/>
              <a:ext cx="19050" cy="19050"/>
            </a:xfrm>
            <a:custGeom>
              <a:avLst/>
              <a:gdLst>
                <a:gd name="connsiteX0" fmla="*/ 20917 w 19050"/>
                <a:gd name="connsiteY0" fmla="*/ 10459 h 19050"/>
                <a:gd name="connsiteX1" fmla="*/ 10458 w 19050"/>
                <a:gd name="connsiteY1" fmla="*/ 20917 h 19050"/>
                <a:gd name="connsiteX2" fmla="*/ 0 w 19050"/>
                <a:gd name="connsiteY2" fmla="*/ 10459 h 19050"/>
                <a:gd name="connsiteX3" fmla="*/ 10458 w 19050"/>
                <a:gd name="connsiteY3" fmla="*/ 0 h 19050"/>
                <a:gd name="connsiteX4" fmla="*/ 20917 w 19050"/>
                <a:gd name="connsiteY4" fmla="*/ 104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917" y="10459"/>
                  </a:moveTo>
                  <a:cubicBezTo>
                    <a:pt x="20917" y="16235"/>
                    <a:pt x="16234" y="20917"/>
                    <a:pt x="10458" y="20917"/>
                  </a:cubicBezTo>
                  <a:cubicBezTo>
                    <a:pt x="4682" y="20917"/>
                    <a:pt x="0" y="16235"/>
                    <a:pt x="0" y="10459"/>
                  </a:cubicBezTo>
                  <a:cubicBezTo>
                    <a:pt x="0" y="4682"/>
                    <a:pt x="4682" y="0"/>
                    <a:pt x="10458" y="0"/>
                  </a:cubicBezTo>
                  <a:cubicBezTo>
                    <a:pt x="16234" y="0"/>
                    <a:pt x="20917" y="4682"/>
                    <a:pt x="20917" y="104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8" name="Freeform: Shape 1417">
              <a:extLst>
                <a:ext uri="{FF2B5EF4-FFF2-40B4-BE49-F238E27FC236}">
                  <a16:creationId xmlns:a16="http://schemas.microsoft.com/office/drawing/2014/main" id="{C27545B2-8BCF-4D48-9663-C951852C4C03}"/>
                </a:ext>
              </a:extLst>
            </p:cNvPr>
            <p:cNvSpPr/>
            <p:nvPr/>
          </p:nvSpPr>
          <p:spPr>
            <a:xfrm>
              <a:off x="5175704" y="4277373"/>
              <a:ext cx="9525" cy="9525"/>
            </a:xfrm>
            <a:custGeom>
              <a:avLst/>
              <a:gdLst>
                <a:gd name="connsiteX0" fmla="*/ 18326 w 9525"/>
                <a:gd name="connsiteY0" fmla="*/ 9163 h 9525"/>
                <a:gd name="connsiteX1" fmla="*/ 9163 w 9525"/>
                <a:gd name="connsiteY1" fmla="*/ 18326 h 9525"/>
                <a:gd name="connsiteX2" fmla="*/ 0 w 9525"/>
                <a:gd name="connsiteY2" fmla="*/ 9163 h 9525"/>
                <a:gd name="connsiteX3" fmla="*/ 9163 w 9525"/>
                <a:gd name="connsiteY3" fmla="*/ 0 h 9525"/>
                <a:gd name="connsiteX4" fmla="*/ 18326 w 9525"/>
                <a:gd name="connsiteY4" fmla="*/ 91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8326" y="9163"/>
                  </a:moveTo>
                  <a:cubicBezTo>
                    <a:pt x="18326" y="14224"/>
                    <a:pt x="14224" y="18326"/>
                    <a:pt x="9163" y="18326"/>
                  </a:cubicBezTo>
                  <a:cubicBezTo>
                    <a:pt x="4102" y="18326"/>
                    <a:pt x="0" y="14224"/>
                    <a:pt x="0" y="9163"/>
                  </a:cubicBezTo>
                  <a:cubicBezTo>
                    <a:pt x="0" y="4102"/>
                    <a:pt x="4102" y="0"/>
                    <a:pt x="9163" y="0"/>
                  </a:cubicBezTo>
                  <a:cubicBezTo>
                    <a:pt x="14224" y="0"/>
                    <a:pt x="18326" y="4102"/>
                    <a:pt x="18326" y="91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9" name="Freeform: Shape 1418">
              <a:extLst>
                <a:ext uri="{FF2B5EF4-FFF2-40B4-BE49-F238E27FC236}">
                  <a16:creationId xmlns:a16="http://schemas.microsoft.com/office/drawing/2014/main" id="{77C5EAAA-CE07-4919-8A4B-B5EC98551F65}"/>
                </a:ext>
              </a:extLst>
            </p:cNvPr>
            <p:cNvSpPr/>
            <p:nvPr/>
          </p:nvSpPr>
          <p:spPr>
            <a:xfrm>
              <a:off x="5215138" y="4317816"/>
              <a:ext cx="19050" cy="19050"/>
            </a:xfrm>
            <a:custGeom>
              <a:avLst/>
              <a:gdLst>
                <a:gd name="connsiteX0" fmla="*/ 21184 w 19050"/>
                <a:gd name="connsiteY0" fmla="*/ 10592 h 19050"/>
                <a:gd name="connsiteX1" fmla="*/ 10592 w 19050"/>
                <a:gd name="connsiteY1" fmla="*/ 21184 h 19050"/>
                <a:gd name="connsiteX2" fmla="*/ 0 w 19050"/>
                <a:gd name="connsiteY2" fmla="*/ 10592 h 19050"/>
                <a:gd name="connsiteX3" fmla="*/ 10592 w 19050"/>
                <a:gd name="connsiteY3" fmla="*/ 0 h 19050"/>
                <a:gd name="connsiteX4" fmla="*/ 21184 w 19050"/>
                <a:gd name="connsiteY4" fmla="*/ 105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184" y="10592"/>
                  </a:moveTo>
                  <a:cubicBezTo>
                    <a:pt x="21184" y="16441"/>
                    <a:pt x="16441" y="21184"/>
                    <a:pt x="10592" y="21184"/>
                  </a:cubicBezTo>
                  <a:cubicBezTo>
                    <a:pt x="4742" y="21184"/>
                    <a:pt x="0" y="16441"/>
                    <a:pt x="0" y="10592"/>
                  </a:cubicBezTo>
                  <a:cubicBezTo>
                    <a:pt x="0" y="4742"/>
                    <a:pt x="4742" y="0"/>
                    <a:pt x="10592" y="0"/>
                  </a:cubicBezTo>
                  <a:cubicBezTo>
                    <a:pt x="16441" y="0"/>
                    <a:pt x="21184" y="4742"/>
                    <a:pt x="21184" y="105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0" name="Freeform: Shape 1419">
              <a:extLst>
                <a:ext uri="{FF2B5EF4-FFF2-40B4-BE49-F238E27FC236}">
                  <a16:creationId xmlns:a16="http://schemas.microsoft.com/office/drawing/2014/main" id="{E69D5193-DE4E-4159-961F-2EF5158A9597}"/>
                </a:ext>
              </a:extLst>
            </p:cNvPr>
            <p:cNvSpPr/>
            <p:nvPr/>
          </p:nvSpPr>
          <p:spPr>
            <a:xfrm>
              <a:off x="5260419" y="4360097"/>
              <a:ext cx="9525" cy="9525"/>
            </a:xfrm>
            <a:custGeom>
              <a:avLst/>
              <a:gdLst>
                <a:gd name="connsiteX0" fmla="*/ 16269 w 9525"/>
                <a:gd name="connsiteY0" fmla="*/ 8134 h 9525"/>
                <a:gd name="connsiteX1" fmla="*/ 8134 w 9525"/>
                <a:gd name="connsiteY1" fmla="*/ 16269 h 9525"/>
                <a:gd name="connsiteX2" fmla="*/ 0 w 9525"/>
                <a:gd name="connsiteY2" fmla="*/ 8134 h 9525"/>
                <a:gd name="connsiteX3" fmla="*/ 8134 w 9525"/>
                <a:gd name="connsiteY3" fmla="*/ 0 h 9525"/>
                <a:gd name="connsiteX4" fmla="*/ 16269 w 9525"/>
                <a:gd name="connsiteY4" fmla="*/ 813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6269" y="8134"/>
                  </a:moveTo>
                  <a:cubicBezTo>
                    <a:pt x="16269" y="12627"/>
                    <a:pt x="12627" y="16269"/>
                    <a:pt x="8134" y="16269"/>
                  </a:cubicBezTo>
                  <a:cubicBezTo>
                    <a:pt x="3642" y="16269"/>
                    <a:pt x="0" y="12627"/>
                    <a:pt x="0" y="8134"/>
                  </a:cubicBezTo>
                  <a:cubicBezTo>
                    <a:pt x="0" y="3642"/>
                    <a:pt x="3642" y="0"/>
                    <a:pt x="8134" y="0"/>
                  </a:cubicBezTo>
                  <a:cubicBezTo>
                    <a:pt x="12627" y="0"/>
                    <a:pt x="16269" y="3642"/>
                    <a:pt x="16269" y="8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1" name="Freeform: Shape 1420">
              <a:extLst>
                <a:ext uri="{FF2B5EF4-FFF2-40B4-BE49-F238E27FC236}">
                  <a16:creationId xmlns:a16="http://schemas.microsoft.com/office/drawing/2014/main" id="{E11881C1-C473-4F5B-B2B0-E4F6DC065301}"/>
                </a:ext>
              </a:extLst>
            </p:cNvPr>
            <p:cNvSpPr/>
            <p:nvPr/>
          </p:nvSpPr>
          <p:spPr>
            <a:xfrm>
              <a:off x="5301777" y="4394464"/>
              <a:ext cx="19050" cy="19050"/>
            </a:xfrm>
            <a:custGeom>
              <a:avLst/>
              <a:gdLst>
                <a:gd name="connsiteX0" fmla="*/ 22974 w 19050"/>
                <a:gd name="connsiteY0" fmla="*/ 11487 h 19050"/>
                <a:gd name="connsiteX1" fmla="*/ 11487 w 19050"/>
                <a:gd name="connsiteY1" fmla="*/ 22974 h 19050"/>
                <a:gd name="connsiteX2" fmla="*/ 0 w 19050"/>
                <a:gd name="connsiteY2" fmla="*/ 11487 h 19050"/>
                <a:gd name="connsiteX3" fmla="*/ 11487 w 19050"/>
                <a:gd name="connsiteY3" fmla="*/ 0 h 19050"/>
                <a:gd name="connsiteX4" fmla="*/ 22974 w 19050"/>
                <a:gd name="connsiteY4" fmla="*/ 114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974" y="11487"/>
                  </a:moveTo>
                  <a:cubicBezTo>
                    <a:pt x="22974" y="17831"/>
                    <a:pt x="17831" y="22974"/>
                    <a:pt x="11487" y="22974"/>
                  </a:cubicBezTo>
                  <a:cubicBezTo>
                    <a:pt x="5143" y="22974"/>
                    <a:pt x="0" y="17831"/>
                    <a:pt x="0" y="11487"/>
                  </a:cubicBezTo>
                  <a:cubicBezTo>
                    <a:pt x="0" y="5143"/>
                    <a:pt x="5143" y="0"/>
                    <a:pt x="11487" y="0"/>
                  </a:cubicBezTo>
                  <a:cubicBezTo>
                    <a:pt x="17831" y="0"/>
                    <a:pt x="22974" y="5143"/>
                    <a:pt x="22974" y="114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2" name="Freeform: Shape 1421">
              <a:extLst>
                <a:ext uri="{FF2B5EF4-FFF2-40B4-BE49-F238E27FC236}">
                  <a16:creationId xmlns:a16="http://schemas.microsoft.com/office/drawing/2014/main" id="{898815B1-C167-410A-AB6F-4FBB1D9C3B7B}"/>
                </a:ext>
              </a:extLst>
            </p:cNvPr>
            <p:cNvSpPr/>
            <p:nvPr/>
          </p:nvSpPr>
          <p:spPr>
            <a:xfrm>
              <a:off x="5348373" y="4430106"/>
              <a:ext cx="19050" cy="19050"/>
            </a:xfrm>
            <a:custGeom>
              <a:avLst/>
              <a:gdLst>
                <a:gd name="connsiteX0" fmla="*/ 22727 w 19050"/>
                <a:gd name="connsiteY0" fmla="*/ 11363 h 19050"/>
                <a:gd name="connsiteX1" fmla="*/ 11363 w 19050"/>
                <a:gd name="connsiteY1" fmla="*/ 22727 h 19050"/>
                <a:gd name="connsiteX2" fmla="*/ 0 w 19050"/>
                <a:gd name="connsiteY2" fmla="*/ 11363 h 19050"/>
                <a:gd name="connsiteX3" fmla="*/ 11363 w 19050"/>
                <a:gd name="connsiteY3" fmla="*/ 0 h 19050"/>
                <a:gd name="connsiteX4" fmla="*/ 22727 w 19050"/>
                <a:gd name="connsiteY4" fmla="*/ 1136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2727" y="11363"/>
                  </a:moveTo>
                  <a:cubicBezTo>
                    <a:pt x="22727" y="17639"/>
                    <a:pt x="17639" y="22727"/>
                    <a:pt x="11363" y="22727"/>
                  </a:cubicBezTo>
                  <a:cubicBezTo>
                    <a:pt x="5088" y="22727"/>
                    <a:pt x="0" y="17639"/>
                    <a:pt x="0" y="11363"/>
                  </a:cubicBezTo>
                  <a:cubicBezTo>
                    <a:pt x="0" y="5088"/>
                    <a:pt x="5088" y="0"/>
                    <a:pt x="11363" y="0"/>
                  </a:cubicBezTo>
                  <a:cubicBezTo>
                    <a:pt x="17639" y="0"/>
                    <a:pt x="22727" y="5088"/>
                    <a:pt x="22727" y="11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3" name="Freeform: Shape 1422">
              <a:extLst>
                <a:ext uri="{FF2B5EF4-FFF2-40B4-BE49-F238E27FC236}">
                  <a16:creationId xmlns:a16="http://schemas.microsoft.com/office/drawing/2014/main" id="{87B8592B-D84C-4B66-9330-CFB689AF87D5}"/>
                </a:ext>
              </a:extLst>
            </p:cNvPr>
            <p:cNvSpPr/>
            <p:nvPr/>
          </p:nvSpPr>
          <p:spPr>
            <a:xfrm>
              <a:off x="5397551" y="4464377"/>
              <a:ext cx="19050" cy="19050"/>
            </a:xfrm>
            <a:custGeom>
              <a:avLst/>
              <a:gdLst>
                <a:gd name="connsiteX0" fmla="*/ 20650 w 19050"/>
                <a:gd name="connsiteY0" fmla="*/ 10325 h 19050"/>
                <a:gd name="connsiteX1" fmla="*/ 10325 w 19050"/>
                <a:gd name="connsiteY1" fmla="*/ 20650 h 19050"/>
                <a:gd name="connsiteX2" fmla="*/ 0 w 19050"/>
                <a:gd name="connsiteY2" fmla="*/ 10325 h 19050"/>
                <a:gd name="connsiteX3" fmla="*/ 10325 w 19050"/>
                <a:gd name="connsiteY3" fmla="*/ 0 h 19050"/>
                <a:gd name="connsiteX4" fmla="*/ 20650 w 19050"/>
                <a:gd name="connsiteY4" fmla="*/ 10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0650" y="10325"/>
                  </a:moveTo>
                  <a:cubicBezTo>
                    <a:pt x="20650" y="16028"/>
                    <a:pt x="16027" y="20650"/>
                    <a:pt x="10325" y="20650"/>
                  </a:cubicBezTo>
                  <a:cubicBezTo>
                    <a:pt x="4623" y="20650"/>
                    <a:pt x="0" y="16028"/>
                    <a:pt x="0" y="10325"/>
                  </a:cubicBezTo>
                  <a:cubicBezTo>
                    <a:pt x="0" y="4623"/>
                    <a:pt x="4623" y="0"/>
                    <a:pt x="10325" y="0"/>
                  </a:cubicBezTo>
                  <a:cubicBezTo>
                    <a:pt x="16027" y="0"/>
                    <a:pt x="20650" y="4623"/>
                    <a:pt x="20650" y="10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4" name="Freeform: Shape 1423">
              <a:extLst>
                <a:ext uri="{FF2B5EF4-FFF2-40B4-BE49-F238E27FC236}">
                  <a16:creationId xmlns:a16="http://schemas.microsoft.com/office/drawing/2014/main" id="{2E053A94-EACC-44F9-8935-902D152FA01E}"/>
                </a:ext>
              </a:extLst>
            </p:cNvPr>
            <p:cNvSpPr/>
            <p:nvPr/>
          </p:nvSpPr>
          <p:spPr>
            <a:xfrm>
              <a:off x="5457044" y="4505039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4 w 0"/>
                <a:gd name="connsiteY1" fmla="*/ 1028 h 0"/>
                <a:gd name="connsiteX2" fmla="*/ 0 w 0"/>
                <a:gd name="connsiteY2" fmla="*/ 514 h 0"/>
                <a:gd name="connsiteX3" fmla="*/ 514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8"/>
                    <a:pt x="798" y="1028"/>
                    <a:pt x="514" y="1028"/>
                  </a:cubicBezTo>
                  <a:cubicBezTo>
                    <a:pt x="230" y="1028"/>
                    <a:pt x="0" y="798"/>
                    <a:pt x="0" y="514"/>
                  </a:cubicBezTo>
                  <a:cubicBezTo>
                    <a:pt x="0" y="230"/>
                    <a:pt x="230" y="0"/>
                    <a:pt x="514" y="0"/>
                  </a:cubicBezTo>
                  <a:cubicBezTo>
                    <a:pt x="798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5" name="Freeform: Shape 1424">
              <a:extLst>
                <a:ext uri="{FF2B5EF4-FFF2-40B4-BE49-F238E27FC236}">
                  <a16:creationId xmlns:a16="http://schemas.microsoft.com/office/drawing/2014/main" id="{A331F6E0-6285-4336-9999-C324C39A4F34}"/>
                </a:ext>
              </a:extLst>
            </p:cNvPr>
            <p:cNvSpPr/>
            <p:nvPr/>
          </p:nvSpPr>
          <p:spPr>
            <a:xfrm>
              <a:off x="5497706" y="4523022"/>
              <a:ext cx="19050" cy="19050"/>
            </a:xfrm>
            <a:custGeom>
              <a:avLst/>
              <a:gdLst>
                <a:gd name="connsiteX0" fmla="*/ 21946 w 19050"/>
                <a:gd name="connsiteY0" fmla="*/ 10973 h 19050"/>
                <a:gd name="connsiteX1" fmla="*/ 10973 w 19050"/>
                <a:gd name="connsiteY1" fmla="*/ 21946 h 19050"/>
                <a:gd name="connsiteX2" fmla="*/ 0 w 19050"/>
                <a:gd name="connsiteY2" fmla="*/ 10973 h 19050"/>
                <a:gd name="connsiteX3" fmla="*/ 10973 w 19050"/>
                <a:gd name="connsiteY3" fmla="*/ 0 h 19050"/>
                <a:gd name="connsiteX4" fmla="*/ 21946 w 19050"/>
                <a:gd name="connsiteY4" fmla="*/ 109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946" y="10973"/>
                  </a:moveTo>
                  <a:cubicBezTo>
                    <a:pt x="21946" y="17033"/>
                    <a:pt x="17033" y="21946"/>
                    <a:pt x="10973" y="21946"/>
                  </a:cubicBezTo>
                  <a:cubicBezTo>
                    <a:pt x="4913" y="21946"/>
                    <a:pt x="0" y="17033"/>
                    <a:pt x="0" y="10973"/>
                  </a:cubicBezTo>
                  <a:cubicBezTo>
                    <a:pt x="0" y="4913"/>
                    <a:pt x="4913" y="0"/>
                    <a:pt x="10973" y="0"/>
                  </a:cubicBezTo>
                  <a:cubicBezTo>
                    <a:pt x="17033" y="0"/>
                    <a:pt x="21946" y="4913"/>
                    <a:pt x="21946" y="109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6" name="Freeform: Shape 1425">
              <a:extLst>
                <a:ext uri="{FF2B5EF4-FFF2-40B4-BE49-F238E27FC236}">
                  <a16:creationId xmlns:a16="http://schemas.microsoft.com/office/drawing/2014/main" id="{2553DB4E-FB83-4BA3-9FBC-1304A47FEBC3}"/>
                </a:ext>
              </a:extLst>
            </p:cNvPr>
            <p:cNvSpPr/>
            <p:nvPr/>
          </p:nvSpPr>
          <p:spPr>
            <a:xfrm>
              <a:off x="5560724" y="4559532"/>
              <a:ext cx="9525" cy="9525"/>
            </a:xfrm>
            <a:custGeom>
              <a:avLst/>
              <a:gdLst>
                <a:gd name="connsiteX0" fmla="*/ 781 w 0"/>
                <a:gd name="connsiteY0" fmla="*/ 390 h 0"/>
                <a:gd name="connsiteX1" fmla="*/ 391 w 0"/>
                <a:gd name="connsiteY1" fmla="*/ 781 h 0"/>
                <a:gd name="connsiteX2" fmla="*/ 0 w 0"/>
                <a:gd name="connsiteY2" fmla="*/ 390 h 0"/>
                <a:gd name="connsiteX3" fmla="*/ 391 w 0"/>
                <a:gd name="connsiteY3" fmla="*/ 0 h 0"/>
                <a:gd name="connsiteX4" fmla="*/ 781 w 0"/>
                <a:gd name="connsiteY4" fmla="*/ 39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0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0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7" name="Freeform: Shape 1426">
              <a:extLst>
                <a:ext uri="{FF2B5EF4-FFF2-40B4-BE49-F238E27FC236}">
                  <a16:creationId xmlns:a16="http://schemas.microsoft.com/office/drawing/2014/main" id="{ED131397-A696-462A-B6A0-DFF2F7B9894C}"/>
                </a:ext>
              </a:extLst>
            </p:cNvPr>
            <p:cNvSpPr/>
            <p:nvPr/>
          </p:nvSpPr>
          <p:spPr>
            <a:xfrm>
              <a:off x="5606091" y="4574629"/>
              <a:ext cx="9525" cy="9525"/>
            </a:xfrm>
            <a:custGeom>
              <a:avLst/>
              <a:gdLst>
                <a:gd name="connsiteX0" fmla="*/ 17297 w 9525"/>
                <a:gd name="connsiteY0" fmla="*/ 8649 h 9525"/>
                <a:gd name="connsiteX1" fmla="*/ 8649 w 9525"/>
                <a:gd name="connsiteY1" fmla="*/ 17297 h 9525"/>
                <a:gd name="connsiteX2" fmla="*/ 0 w 9525"/>
                <a:gd name="connsiteY2" fmla="*/ 8649 h 9525"/>
                <a:gd name="connsiteX3" fmla="*/ 8649 w 9525"/>
                <a:gd name="connsiteY3" fmla="*/ 0 h 9525"/>
                <a:gd name="connsiteX4" fmla="*/ 17297 w 9525"/>
                <a:gd name="connsiteY4" fmla="*/ 86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17297" y="8649"/>
                  </a:moveTo>
                  <a:cubicBezTo>
                    <a:pt x="17297" y="13425"/>
                    <a:pt x="13425" y="17297"/>
                    <a:pt x="8649" y="17297"/>
                  </a:cubicBezTo>
                  <a:cubicBezTo>
                    <a:pt x="3872" y="17297"/>
                    <a:pt x="0" y="13425"/>
                    <a:pt x="0" y="8649"/>
                  </a:cubicBezTo>
                  <a:cubicBezTo>
                    <a:pt x="0" y="3872"/>
                    <a:pt x="3872" y="0"/>
                    <a:pt x="8649" y="0"/>
                  </a:cubicBezTo>
                  <a:cubicBezTo>
                    <a:pt x="13425" y="0"/>
                    <a:pt x="17297" y="3872"/>
                    <a:pt x="17297" y="86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8" name="Freeform: Shape 1427">
              <a:extLst>
                <a:ext uri="{FF2B5EF4-FFF2-40B4-BE49-F238E27FC236}">
                  <a16:creationId xmlns:a16="http://schemas.microsoft.com/office/drawing/2014/main" id="{AF71A428-F1CF-47D3-B2C8-6ACA56D5870F}"/>
                </a:ext>
              </a:extLst>
            </p:cNvPr>
            <p:cNvSpPr/>
            <p:nvPr/>
          </p:nvSpPr>
          <p:spPr>
            <a:xfrm>
              <a:off x="5669175" y="4603756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9" name="Freeform: Shape 1428">
              <a:extLst>
                <a:ext uri="{FF2B5EF4-FFF2-40B4-BE49-F238E27FC236}">
                  <a16:creationId xmlns:a16="http://schemas.microsoft.com/office/drawing/2014/main" id="{2167E8AC-F5D0-4F9D-85D6-F8E4AD092C22}"/>
                </a:ext>
              </a:extLst>
            </p:cNvPr>
            <p:cNvSpPr/>
            <p:nvPr/>
          </p:nvSpPr>
          <p:spPr>
            <a:xfrm>
              <a:off x="5724420" y="4621454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6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0" name="Freeform: Shape 1429">
              <a:extLst>
                <a:ext uri="{FF2B5EF4-FFF2-40B4-BE49-F238E27FC236}">
                  <a16:creationId xmlns:a16="http://schemas.microsoft.com/office/drawing/2014/main" id="{16B79511-D947-4AE8-9D45-0A8649F98ED8}"/>
                </a:ext>
              </a:extLst>
            </p:cNvPr>
            <p:cNvSpPr/>
            <p:nvPr/>
          </p:nvSpPr>
          <p:spPr>
            <a:xfrm>
              <a:off x="5770531" y="4626493"/>
              <a:ext cx="19050" cy="19050"/>
            </a:xfrm>
            <a:custGeom>
              <a:avLst/>
              <a:gdLst>
                <a:gd name="connsiteX0" fmla="*/ 21946 w 19050"/>
                <a:gd name="connsiteY0" fmla="*/ 10973 h 19050"/>
                <a:gd name="connsiteX1" fmla="*/ 10973 w 19050"/>
                <a:gd name="connsiteY1" fmla="*/ 21946 h 19050"/>
                <a:gd name="connsiteX2" fmla="*/ 0 w 19050"/>
                <a:gd name="connsiteY2" fmla="*/ 10973 h 19050"/>
                <a:gd name="connsiteX3" fmla="*/ 10973 w 19050"/>
                <a:gd name="connsiteY3" fmla="*/ 0 h 19050"/>
                <a:gd name="connsiteX4" fmla="*/ 21946 w 19050"/>
                <a:gd name="connsiteY4" fmla="*/ 109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21946" y="10973"/>
                  </a:moveTo>
                  <a:cubicBezTo>
                    <a:pt x="21946" y="17033"/>
                    <a:pt x="17033" y="21946"/>
                    <a:pt x="10973" y="21946"/>
                  </a:cubicBezTo>
                  <a:cubicBezTo>
                    <a:pt x="4913" y="21946"/>
                    <a:pt x="0" y="17033"/>
                    <a:pt x="0" y="10973"/>
                  </a:cubicBezTo>
                  <a:cubicBezTo>
                    <a:pt x="0" y="4913"/>
                    <a:pt x="4913" y="0"/>
                    <a:pt x="10973" y="0"/>
                  </a:cubicBezTo>
                  <a:cubicBezTo>
                    <a:pt x="17033" y="0"/>
                    <a:pt x="21946" y="4913"/>
                    <a:pt x="21946" y="109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1" name="Freeform: Shape 1430">
              <a:extLst>
                <a:ext uri="{FF2B5EF4-FFF2-40B4-BE49-F238E27FC236}">
                  <a16:creationId xmlns:a16="http://schemas.microsoft.com/office/drawing/2014/main" id="{CA7E4E34-0DCB-4FAA-BFA3-72A33B53DC99}"/>
                </a:ext>
              </a:extLst>
            </p:cNvPr>
            <p:cNvSpPr/>
            <p:nvPr/>
          </p:nvSpPr>
          <p:spPr>
            <a:xfrm>
              <a:off x="5838492" y="4649962"/>
              <a:ext cx="9525" cy="9525"/>
            </a:xfrm>
            <a:custGeom>
              <a:avLst/>
              <a:gdLst>
                <a:gd name="connsiteX0" fmla="*/ 257 w 0"/>
                <a:gd name="connsiteY0" fmla="*/ 133 h 0"/>
                <a:gd name="connsiteX1" fmla="*/ 124 w 0"/>
                <a:gd name="connsiteY1" fmla="*/ 267 h 0"/>
                <a:gd name="connsiteX2" fmla="*/ 0 w 0"/>
                <a:gd name="connsiteY2" fmla="*/ 190 h 0"/>
                <a:gd name="connsiteX3" fmla="*/ 124 w 0"/>
                <a:gd name="connsiteY3" fmla="*/ 0 h 0"/>
                <a:gd name="connsiteX4" fmla="*/ 25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33"/>
                  </a:moveTo>
                  <a:cubicBezTo>
                    <a:pt x="257" y="133"/>
                    <a:pt x="200" y="267"/>
                    <a:pt x="124" y="267"/>
                  </a:cubicBezTo>
                  <a:cubicBezTo>
                    <a:pt x="48" y="267"/>
                    <a:pt x="0" y="190"/>
                    <a:pt x="0" y="190"/>
                  </a:cubicBezTo>
                  <a:cubicBezTo>
                    <a:pt x="0" y="57"/>
                    <a:pt x="48" y="0"/>
                    <a:pt x="124" y="0"/>
                  </a:cubicBezTo>
                  <a:cubicBezTo>
                    <a:pt x="200" y="10"/>
                    <a:pt x="257" y="57"/>
                    <a:pt x="25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2" name="Freeform: Shape 1431">
              <a:extLst>
                <a:ext uri="{FF2B5EF4-FFF2-40B4-BE49-F238E27FC236}">
                  <a16:creationId xmlns:a16="http://schemas.microsoft.com/office/drawing/2014/main" id="{5710FEAC-B3A4-418C-B6A2-3967D72201D5}"/>
                </a:ext>
              </a:extLst>
            </p:cNvPr>
            <p:cNvSpPr/>
            <p:nvPr/>
          </p:nvSpPr>
          <p:spPr>
            <a:xfrm>
              <a:off x="5896013" y="4659678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3" name="Freeform: Shape 1432">
              <a:extLst>
                <a:ext uri="{FF2B5EF4-FFF2-40B4-BE49-F238E27FC236}">
                  <a16:creationId xmlns:a16="http://schemas.microsoft.com/office/drawing/2014/main" id="{6A89EFD4-D88E-4031-AEE2-BF28675B9C28}"/>
                </a:ext>
              </a:extLst>
            </p:cNvPr>
            <p:cNvSpPr/>
            <p:nvPr/>
          </p:nvSpPr>
          <p:spPr>
            <a:xfrm>
              <a:off x="5953954" y="4666621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4" name="Freeform: Shape 1433">
              <a:extLst>
                <a:ext uri="{FF2B5EF4-FFF2-40B4-BE49-F238E27FC236}">
                  <a16:creationId xmlns:a16="http://schemas.microsoft.com/office/drawing/2014/main" id="{E32BC1C3-210E-472E-A47A-22C26C31D9AA}"/>
                </a:ext>
              </a:extLst>
            </p:cNvPr>
            <p:cNvSpPr/>
            <p:nvPr/>
          </p:nvSpPr>
          <p:spPr>
            <a:xfrm>
              <a:off x="6473228" y="4652820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5" name="Freeform: Shape 1434">
              <a:extLst>
                <a:ext uri="{FF2B5EF4-FFF2-40B4-BE49-F238E27FC236}">
                  <a16:creationId xmlns:a16="http://schemas.microsoft.com/office/drawing/2014/main" id="{06E53554-55A8-4ECD-A0C2-497470FE03F7}"/>
                </a:ext>
              </a:extLst>
            </p:cNvPr>
            <p:cNvSpPr/>
            <p:nvPr/>
          </p:nvSpPr>
          <p:spPr>
            <a:xfrm>
              <a:off x="6686550" y="4557646"/>
              <a:ext cx="9525" cy="9525"/>
            </a:xfrm>
            <a:custGeom>
              <a:avLst/>
              <a:gdLst>
                <a:gd name="connsiteX0" fmla="*/ 781 w 0"/>
                <a:gd name="connsiteY0" fmla="*/ 390 h 0"/>
                <a:gd name="connsiteX1" fmla="*/ 391 w 0"/>
                <a:gd name="connsiteY1" fmla="*/ 781 h 0"/>
                <a:gd name="connsiteX2" fmla="*/ 0 w 0"/>
                <a:gd name="connsiteY2" fmla="*/ 390 h 0"/>
                <a:gd name="connsiteX3" fmla="*/ 391 w 0"/>
                <a:gd name="connsiteY3" fmla="*/ 0 h 0"/>
                <a:gd name="connsiteX4" fmla="*/ 781 w 0"/>
                <a:gd name="connsiteY4" fmla="*/ 39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0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0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6" name="Freeform: Shape 1435">
              <a:extLst>
                <a:ext uri="{FF2B5EF4-FFF2-40B4-BE49-F238E27FC236}">
                  <a16:creationId xmlns:a16="http://schemas.microsoft.com/office/drawing/2014/main" id="{FD4333F7-F1B7-48EC-96A7-90B7E1A99901}"/>
                </a:ext>
              </a:extLst>
            </p:cNvPr>
            <p:cNvSpPr/>
            <p:nvPr/>
          </p:nvSpPr>
          <p:spPr>
            <a:xfrm>
              <a:off x="6736871" y="4527814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7" name="Freeform: Shape 1436">
              <a:extLst>
                <a:ext uri="{FF2B5EF4-FFF2-40B4-BE49-F238E27FC236}">
                  <a16:creationId xmlns:a16="http://schemas.microsoft.com/office/drawing/2014/main" id="{9D0CF3C2-A97D-4C1B-8E76-97C9BC8C0CC0}"/>
                </a:ext>
              </a:extLst>
            </p:cNvPr>
            <p:cNvSpPr/>
            <p:nvPr/>
          </p:nvSpPr>
          <p:spPr>
            <a:xfrm>
              <a:off x="6785743" y="4495667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8" name="Freeform: Shape 1437">
              <a:extLst>
                <a:ext uri="{FF2B5EF4-FFF2-40B4-BE49-F238E27FC236}">
                  <a16:creationId xmlns:a16="http://schemas.microsoft.com/office/drawing/2014/main" id="{C627FD6C-A557-4711-B8B5-9E31D3A04F9D}"/>
                </a:ext>
              </a:extLst>
            </p:cNvPr>
            <p:cNvSpPr/>
            <p:nvPr/>
          </p:nvSpPr>
          <p:spPr>
            <a:xfrm>
              <a:off x="6833064" y="4461291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9" name="Freeform: Shape 1438">
              <a:extLst>
                <a:ext uri="{FF2B5EF4-FFF2-40B4-BE49-F238E27FC236}">
                  <a16:creationId xmlns:a16="http://schemas.microsoft.com/office/drawing/2014/main" id="{9D532C1A-57A9-456A-8232-C79579ADFFB2}"/>
                </a:ext>
              </a:extLst>
            </p:cNvPr>
            <p:cNvSpPr/>
            <p:nvPr/>
          </p:nvSpPr>
          <p:spPr>
            <a:xfrm>
              <a:off x="6878726" y="4424734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0 w 0"/>
                <a:gd name="connsiteY1" fmla="*/ 781 h 0"/>
                <a:gd name="connsiteX2" fmla="*/ 0 w 0"/>
                <a:gd name="connsiteY2" fmla="*/ 391 h 0"/>
                <a:gd name="connsiteX3" fmla="*/ 390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0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0" name="Freeform: Shape 1439">
              <a:extLst>
                <a:ext uri="{FF2B5EF4-FFF2-40B4-BE49-F238E27FC236}">
                  <a16:creationId xmlns:a16="http://schemas.microsoft.com/office/drawing/2014/main" id="{8F444758-C0B5-4C44-9158-92DBDA9D89B8}"/>
                </a:ext>
              </a:extLst>
            </p:cNvPr>
            <p:cNvSpPr/>
            <p:nvPr/>
          </p:nvSpPr>
          <p:spPr>
            <a:xfrm>
              <a:off x="6922656" y="4386110"/>
              <a:ext cx="9525" cy="9525"/>
            </a:xfrm>
            <a:custGeom>
              <a:avLst/>
              <a:gdLst>
                <a:gd name="connsiteX0" fmla="*/ 781 w 0"/>
                <a:gd name="connsiteY0" fmla="*/ 390 h 0"/>
                <a:gd name="connsiteX1" fmla="*/ 390 w 0"/>
                <a:gd name="connsiteY1" fmla="*/ 781 h 0"/>
                <a:gd name="connsiteX2" fmla="*/ 0 w 0"/>
                <a:gd name="connsiteY2" fmla="*/ 390 h 0"/>
                <a:gd name="connsiteX3" fmla="*/ 390 w 0"/>
                <a:gd name="connsiteY3" fmla="*/ 0 h 0"/>
                <a:gd name="connsiteX4" fmla="*/ 781 w 0"/>
                <a:gd name="connsiteY4" fmla="*/ 39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0"/>
                  </a:moveTo>
                  <a:cubicBezTo>
                    <a:pt x="781" y="606"/>
                    <a:pt x="606" y="781"/>
                    <a:pt x="390" y="781"/>
                  </a:cubicBezTo>
                  <a:cubicBezTo>
                    <a:pt x="175" y="781"/>
                    <a:pt x="0" y="606"/>
                    <a:pt x="0" y="390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6" y="0"/>
                    <a:pt x="781" y="175"/>
                    <a:pt x="781" y="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1" name="Freeform: Shape 1440">
              <a:extLst>
                <a:ext uri="{FF2B5EF4-FFF2-40B4-BE49-F238E27FC236}">
                  <a16:creationId xmlns:a16="http://schemas.microsoft.com/office/drawing/2014/main" id="{685BDE61-669D-4614-95F8-78D59656C227}"/>
                </a:ext>
              </a:extLst>
            </p:cNvPr>
            <p:cNvSpPr/>
            <p:nvPr/>
          </p:nvSpPr>
          <p:spPr>
            <a:xfrm>
              <a:off x="7004866" y="4302928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2" name="Freeform: Shape 1441">
              <a:extLst>
                <a:ext uri="{FF2B5EF4-FFF2-40B4-BE49-F238E27FC236}">
                  <a16:creationId xmlns:a16="http://schemas.microsoft.com/office/drawing/2014/main" id="{CD01743D-C1AE-4FAF-84A8-7DE399F7643B}"/>
                </a:ext>
              </a:extLst>
            </p:cNvPr>
            <p:cNvSpPr/>
            <p:nvPr/>
          </p:nvSpPr>
          <p:spPr>
            <a:xfrm>
              <a:off x="7042728" y="4258304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3" name="Freeform: Shape 1442">
              <a:extLst>
                <a:ext uri="{FF2B5EF4-FFF2-40B4-BE49-F238E27FC236}">
                  <a16:creationId xmlns:a16="http://schemas.microsoft.com/office/drawing/2014/main" id="{5C52776A-315E-42CA-8E16-F6CFBFC39731}"/>
                </a:ext>
              </a:extLst>
            </p:cNvPr>
            <p:cNvSpPr/>
            <p:nvPr/>
          </p:nvSpPr>
          <p:spPr>
            <a:xfrm>
              <a:off x="7078618" y="4212088"/>
              <a:ext cx="9525" cy="9525"/>
            </a:xfrm>
            <a:custGeom>
              <a:avLst/>
              <a:gdLst>
                <a:gd name="connsiteX0" fmla="*/ 1543 w 0"/>
                <a:gd name="connsiteY0" fmla="*/ 772 h 0"/>
                <a:gd name="connsiteX1" fmla="*/ 772 w 0"/>
                <a:gd name="connsiteY1" fmla="*/ 1543 h 0"/>
                <a:gd name="connsiteX2" fmla="*/ 0 w 0"/>
                <a:gd name="connsiteY2" fmla="*/ 772 h 0"/>
                <a:gd name="connsiteX3" fmla="*/ 772 w 0"/>
                <a:gd name="connsiteY3" fmla="*/ 0 h 0"/>
                <a:gd name="connsiteX4" fmla="*/ 1543 w 0"/>
                <a:gd name="connsiteY4" fmla="*/ 7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2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7"/>
                    <a:pt x="0" y="772"/>
                  </a:cubicBezTo>
                  <a:cubicBezTo>
                    <a:pt x="0" y="345"/>
                    <a:pt x="346" y="0"/>
                    <a:pt x="772" y="0"/>
                  </a:cubicBezTo>
                  <a:cubicBezTo>
                    <a:pt x="1198" y="0"/>
                    <a:pt x="1543" y="346"/>
                    <a:pt x="1543" y="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4" name="Freeform: Shape 1443">
              <a:extLst>
                <a:ext uri="{FF2B5EF4-FFF2-40B4-BE49-F238E27FC236}">
                  <a16:creationId xmlns:a16="http://schemas.microsoft.com/office/drawing/2014/main" id="{834624BC-3D1E-4B13-803C-D5E72AB14C6D}"/>
                </a:ext>
              </a:extLst>
            </p:cNvPr>
            <p:cNvSpPr/>
            <p:nvPr/>
          </p:nvSpPr>
          <p:spPr>
            <a:xfrm>
              <a:off x="7111937" y="4163854"/>
              <a:ext cx="9525" cy="9525"/>
            </a:xfrm>
            <a:custGeom>
              <a:avLst/>
              <a:gdLst>
                <a:gd name="connsiteX0" fmla="*/ 2572 w 0"/>
                <a:gd name="connsiteY0" fmla="*/ 1286 h 0"/>
                <a:gd name="connsiteX1" fmla="*/ 1286 w 0"/>
                <a:gd name="connsiteY1" fmla="*/ 2572 h 0"/>
                <a:gd name="connsiteX2" fmla="*/ 0 w 0"/>
                <a:gd name="connsiteY2" fmla="*/ 1286 h 0"/>
                <a:gd name="connsiteX3" fmla="*/ 1286 w 0"/>
                <a:gd name="connsiteY3" fmla="*/ 0 h 0"/>
                <a:gd name="connsiteX4" fmla="*/ 2572 w 0"/>
                <a:gd name="connsiteY4" fmla="*/ 12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2" y="1286"/>
                  </a:moveTo>
                  <a:cubicBezTo>
                    <a:pt x="2572" y="1996"/>
                    <a:pt x="1996" y="2572"/>
                    <a:pt x="1286" y="2572"/>
                  </a:cubicBezTo>
                  <a:cubicBezTo>
                    <a:pt x="576" y="2572"/>
                    <a:pt x="0" y="1996"/>
                    <a:pt x="0" y="1286"/>
                  </a:cubicBezTo>
                  <a:cubicBezTo>
                    <a:pt x="0" y="576"/>
                    <a:pt x="576" y="0"/>
                    <a:pt x="1286" y="0"/>
                  </a:cubicBezTo>
                  <a:cubicBezTo>
                    <a:pt x="1996" y="0"/>
                    <a:pt x="2572" y="576"/>
                    <a:pt x="2572" y="1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5" name="Freeform: Shape 1444">
              <a:extLst>
                <a:ext uri="{FF2B5EF4-FFF2-40B4-BE49-F238E27FC236}">
                  <a16:creationId xmlns:a16="http://schemas.microsoft.com/office/drawing/2014/main" id="{D85BBB0F-CC84-4BE3-B3C1-AD5D06B8849C}"/>
                </a:ext>
              </a:extLst>
            </p:cNvPr>
            <p:cNvSpPr/>
            <p:nvPr/>
          </p:nvSpPr>
          <p:spPr>
            <a:xfrm>
              <a:off x="7143102" y="4114209"/>
              <a:ext cx="9525" cy="9525"/>
            </a:xfrm>
            <a:custGeom>
              <a:avLst/>
              <a:gdLst>
                <a:gd name="connsiteX0" fmla="*/ 3372 w 0"/>
                <a:gd name="connsiteY0" fmla="*/ 1686 h 0"/>
                <a:gd name="connsiteX1" fmla="*/ 1686 w 0"/>
                <a:gd name="connsiteY1" fmla="*/ 3372 h 0"/>
                <a:gd name="connsiteX2" fmla="*/ 0 w 0"/>
                <a:gd name="connsiteY2" fmla="*/ 1686 h 0"/>
                <a:gd name="connsiteX3" fmla="*/ 1686 w 0"/>
                <a:gd name="connsiteY3" fmla="*/ 0 h 0"/>
                <a:gd name="connsiteX4" fmla="*/ 3372 w 0"/>
                <a:gd name="connsiteY4" fmla="*/ 16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72" y="1686"/>
                  </a:moveTo>
                  <a:cubicBezTo>
                    <a:pt x="3372" y="2617"/>
                    <a:pt x="2617" y="3372"/>
                    <a:pt x="1686" y="3372"/>
                  </a:cubicBezTo>
                  <a:cubicBezTo>
                    <a:pt x="755" y="3372"/>
                    <a:pt x="0" y="2617"/>
                    <a:pt x="0" y="1686"/>
                  </a:cubicBezTo>
                  <a:cubicBezTo>
                    <a:pt x="0" y="755"/>
                    <a:pt x="755" y="0"/>
                    <a:pt x="1686" y="0"/>
                  </a:cubicBezTo>
                  <a:cubicBezTo>
                    <a:pt x="2617" y="0"/>
                    <a:pt x="3372" y="755"/>
                    <a:pt x="3372" y="16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6" name="Freeform: Shape 1445">
              <a:extLst>
                <a:ext uri="{FF2B5EF4-FFF2-40B4-BE49-F238E27FC236}">
                  <a16:creationId xmlns:a16="http://schemas.microsoft.com/office/drawing/2014/main" id="{18775BF2-F21F-4711-980B-8450FA2F0A75}"/>
                </a:ext>
              </a:extLst>
            </p:cNvPr>
            <p:cNvSpPr/>
            <p:nvPr/>
          </p:nvSpPr>
          <p:spPr>
            <a:xfrm>
              <a:off x="7171973" y="4063175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7" name="Freeform: Shape 1446">
              <a:extLst>
                <a:ext uri="{FF2B5EF4-FFF2-40B4-BE49-F238E27FC236}">
                  <a16:creationId xmlns:a16="http://schemas.microsoft.com/office/drawing/2014/main" id="{9DBA7E59-FE2A-484B-9A93-0DA7C91634D6}"/>
                </a:ext>
              </a:extLst>
            </p:cNvPr>
            <p:cNvSpPr/>
            <p:nvPr/>
          </p:nvSpPr>
          <p:spPr>
            <a:xfrm>
              <a:off x="7198452" y="4010835"/>
              <a:ext cx="9525" cy="9525"/>
            </a:xfrm>
            <a:custGeom>
              <a:avLst/>
              <a:gdLst>
                <a:gd name="connsiteX0" fmla="*/ 4896 w 0"/>
                <a:gd name="connsiteY0" fmla="*/ 2448 h 0"/>
                <a:gd name="connsiteX1" fmla="*/ 2448 w 0"/>
                <a:gd name="connsiteY1" fmla="*/ 4896 h 0"/>
                <a:gd name="connsiteX2" fmla="*/ 0 w 0"/>
                <a:gd name="connsiteY2" fmla="*/ 2448 h 0"/>
                <a:gd name="connsiteX3" fmla="*/ 2448 w 0"/>
                <a:gd name="connsiteY3" fmla="*/ 0 h 0"/>
                <a:gd name="connsiteX4" fmla="*/ 4896 w 0"/>
                <a:gd name="connsiteY4" fmla="*/ 24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896" y="2448"/>
                  </a:moveTo>
                  <a:cubicBezTo>
                    <a:pt x="4896" y="3800"/>
                    <a:pt x="3800" y="4896"/>
                    <a:pt x="2448" y="4896"/>
                  </a:cubicBezTo>
                  <a:cubicBezTo>
                    <a:pt x="1096" y="4896"/>
                    <a:pt x="0" y="3800"/>
                    <a:pt x="0" y="2448"/>
                  </a:cubicBezTo>
                  <a:cubicBezTo>
                    <a:pt x="0" y="1096"/>
                    <a:pt x="1096" y="0"/>
                    <a:pt x="2448" y="0"/>
                  </a:cubicBezTo>
                  <a:cubicBezTo>
                    <a:pt x="3800" y="0"/>
                    <a:pt x="4896" y="1096"/>
                    <a:pt x="4896" y="2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8" name="Freeform: Shape 1447">
              <a:extLst>
                <a:ext uri="{FF2B5EF4-FFF2-40B4-BE49-F238E27FC236}">
                  <a16:creationId xmlns:a16="http://schemas.microsoft.com/office/drawing/2014/main" id="{E82CAB3E-DBAA-4E02-A136-3A24286F3BBC}"/>
                </a:ext>
              </a:extLst>
            </p:cNvPr>
            <p:cNvSpPr/>
            <p:nvPr/>
          </p:nvSpPr>
          <p:spPr>
            <a:xfrm>
              <a:off x="7222731" y="3957533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2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2"/>
                    <a:pt x="2581" y="5162"/>
                  </a:cubicBezTo>
                  <a:cubicBezTo>
                    <a:pt x="1156" y="5162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9" name="Freeform: Shape 1448">
              <a:extLst>
                <a:ext uri="{FF2B5EF4-FFF2-40B4-BE49-F238E27FC236}">
                  <a16:creationId xmlns:a16="http://schemas.microsoft.com/office/drawing/2014/main" id="{038071B3-325D-4E8C-A146-5C9E221B61C7}"/>
                </a:ext>
              </a:extLst>
            </p:cNvPr>
            <p:cNvSpPr/>
            <p:nvPr/>
          </p:nvSpPr>
          <p:spPr>
            <a:xfrm>
              <a:off x="7244010" y="3902659"/>
              <a:ext cx="9525" cy="9525"/>
            </a:xfrm>
            <a:custGeom>
              <a:avLst/>
              <a:gdLst>
                <a:gd name="connsiteX0" fmla="*/ 6439 w 0"/>
                <a:gd name="connsiteY0" fmla="*/ 3219 h 0"/>
                <a:gd name="connsiteX1" fmla="*/ 3219 w 0"/>
                <a:gd name="connsiteY1" fmla="*/ 6439 h 0"/>
                <a:gd name="connsiteX2" fmla="*/ 0 w 0"/>
                <a:gd name="connsiteY2" fmla="*/ 3219 h 0"/>
                <a:gd name="connsiteX3" fmla="*/ 3219 w 0"/>
                <a:gd name="connsiteY3" fmla="*/ 0 h 0"/>
                <a:gd name="connsiteX4" fmla="*/ 6439 w 0"/>
                <a:gd name="connsiteY4" fmla="*/ 321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439" y="3219"/>
                  </a:moveTo>
                  <a:cubicBezTo>
                    <a:pt x="6439" y="4997"/>
                    <a:pt x="4997" y="6439"/>
                    <a:pt x="3219" y="6439"/>
                  </a:cubicBezTo>
                  <a:cubicBezTo>
                    <a:pt x="1441" y="6439"/>
                    <a:pt x="0" y="4997"/>
                    <a:pt x="0" y="3219"/>
                  </a:cubicBezTo>
                  <a:cubicBezTo>
                    <a:pt x="0" y="1441"/>
                    <a:pt x="1441" y="0"/>
                    <a:pt x="3219" y="0"/>
                  </a:cubicBezTo>
                  <a:cubicBezTo>
                    <a:pt x="4997" y="0"/>
                    <a:pt x="6439" y="1441"/>
                    <a:pt x="6439" y="32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0" name="Freeform: Shape 1449">
              <a:extLst>
                <a:ext uri="{FF2B5EF4-FFF2-40B4-BE49-F238E27FC236}">
                  <a16:creationId xmlns:a16="http://schemas.microsoft.com/office/drawing/2014/main" id="{295FCA7F-B293-4A40-881C-8112C6633C58}"/>
                </a:ext>
              </a:extLst>
            </p:cNvPr>
            <p:cNvSpPr/>
            <p:nvPr/>
          </p:nvSpPr>
          <p:spPr>
            <a:xfrm>
              <a:off x="7263746" y="3847843"/>
              <a:ext cx="9525" cy="9525"/>
            </a:xfrm>
            <a:custGeom>
              <a:avLst/>
              <a:gdLst>
                <a:gd name="connsiteX0" fmla="*/ 5677 w 0"/>
                <a:gd name="connsiteY0" fmla="*/ 2838 h 0"/>
                <a:gd name="connsiteX1" fmla="*/ 2838 w 0"/>
                <a:gd name="connsiteY1" fmla="*/ 5677 h 0"/>
                <a:gd name="connsiteX2" fmla="*/ 0 w 0"/>
                <a:gd name="connsiteY2" fmla="*/ 2838 h 0"/>
                <a:gd name="connsiteX3" fmla="*/ 2838 w 0"/>
                <a:gd name="connsiteY3" fmla="*/ 0 h 0"/>
                <a:gd name="connsiteX4" fmla="*/ 5677 w 0"/>
                <a:gd name="connsiteY4" fmla="*/ 28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77" y="2838"/>
                  </a:moveTo>
                  <a:cubicBezTo>
                    <a:pt x="5677" y="4406"/>
                    <a:pt x="4406" y="5677"/>
                    <a:pt x="2838" y="5677"/>
                  </a:cubicBezTo>
                  <a:cubicBezTo>
                    <a:pt x="1271" y="5677"/>
                    <a:pt x="0" y="4406"/>
                    <a:pt x="0" y="2838"/>
                  </a:cubicBezTo>
                  <a:cubicBezTo>
                    <a:pt x="0" y="1271"/>
                    <a:pt x="1271" y="0"/>
                    <a:pt x="2838" y="0"/>
                  </a:cubicBezTo>
                  <a:cubicBezTo>
                    <a:pt x="4406" y="0"/>
                    <a:pt x="5677" y="1271"/>
                    <a:pt x="5677" y="28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1" name="Freeform: Shape 1450">
              <a:extLst>
                <a:ext uri="{FF2B5EF4-FFF2-40B4-BE49-F238E27FC236}">
                  <a16:creationId xmlns:a16="http://schemas.microsoft.com/office/drawing/2014/main" id="{7C994DA6-D843-46FC-B4C1-788C446C025B}"/>
                </a:ext>
              </a:extLst>
            </p:cNvPr>
            <p:cNvSpPr/>
            <p:nvPr/>
          </p:nvSpPr>
          <p:spPr>
            <a:xfrm>
              <a:off x="7279500" y="3790788"/>
              <a:ext cx="9525" cy="9525"/>
            </a:xfrm>
            <a:custGeom>
              <a:avLst/>
              <a:gdLst>
                <a:gd name="connsiteX0" fmla="*/ 7734 w 0"/>
                <a:gd name="connsiteY0" fmla="*/ 3867 h 0"/>
                <a:gd name="connsiteX1" fmla="*/ 3867 w 0"/>
                <a:gd name="connsiteY1" fmla="*/ 7734 h 0"/>
                <a:gd name="connsiteX2" fmla="*/ 0 w 0"/>
                <a:gd name="connsiteY2" fmla="*/ 3867 h 0"/>
                <a:gd name="connsiteX3" fmla="*/ 3867 w 0"/>
                <a:gd name="connsiteY3" fmla="*/ 0 h 0"/>
                <a:gd name="connsiteX4" fmla="*/ 7734 w 0"/>
                <a:gd name="connsiteY4" fmla="*/ 38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34" y="3867"/>
                  </a:moveTo>
                  <a:cubicBezTo>
                    <a:pt x="7734" y="6003"/>
                    <a:pt x="6003" y="7734"/>
                    <a:pt x="3867" y="7734"/>
                  </a:cubicBezTo>
                  <a:cubicBezTo>
                    <a:pt x="1731" y="7734"/>
                    <a:pt x="0" y="6003"/>
                    <a:pt x="0" y="3867"/>
                  </a:cubicBezTo>
                  <a:cubicBezTo>
                    <a:pt x="0" y="1731"/>
                    <a:pt x="1731" y="0"/>
                    <a:pt x="3867" y="0"/>
                  </a:cubicBezTo>
                  <a:cubicBezTo>
                    <a:pt x="6003" y="0"/>
                    <a:pt x="7734" y="1731"/>
                    <a:pt x="7734" y="38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2" name="Freeform: Shape 1451">
              <a:extLst>
                <a:ext uri="{FF2B5EF4-FFF2-40B4-BE49-F238E27FC236}">
                  <a16:creationId xmlns:a16="http://schemas.microsoft.com/office/drawing/2014/main" id="{8F5CE154-0086-4097-8279-85CC3F68A01F}"/>
                </a:ext>
              </a:extLst>
            </p:cNvPr>
            <p:cNvSpPr/>
            <p:nvPr/>
          </p:nvSpPr>
          <p:spPr>
            <a:xfrm>
              <a:off x="7293131" y="3733505"/>
              <a:ext cx="9525" cy="9525"/>
            </a:xfrm>
            <a:custGeom>
              <a:avLst/>
              <a:gdLst>
                <a:gd name="connsiteX0" fmla="*/ 8782 w 0"/>
                <a:gd name="connsiteY0" fmla="*/ 4391 h 0"/>
                <a:gd name="connsiteX1" fmla="*/ 4391 w 0"/>
                <a:gd name="connsiteY1" fmla="*/ 8782 h 0"/>
                <a:gd name="connsiteX2" fmla="*/ 0 w 0"/>
                <a:gd name="connsiteY2" fmla="*/ 4391 h 0"/>
                <a:gd name="connsiteX3" fmla="*/ 4391 w 0"/>
                <a:gd name="connsiteY3" fmla="*/ 0 h 0"/>
                <a:gd name="connsiteX4" fmla="*/ 8782 w 0"/>
                <a:gd name="connsiteY4" fmla="*/ 4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782" y="4391"/>
                  </a:moveTo>
                  <a:cubicBezTo>
                    <a:pt x="8782" y="6816"/>
                    <a:pt x="6816" y="8782"/>
                    <a:pt x="4391" y="8782"/>
                  </a:cubicBezTo>
                  <a:cubicBezTo>
                    <a:pt x="1966" y="8782"/>
                    <a:pt x="0" y="6816"/>
                    <a:pt x="0" y="4391"/>
                  </a:cubicBezTo>
                  <a:cubicBezTo>
                    <a:pt x="0" y="1966"/>
                    <a:pt x="1966" y="0"/>
                    <a:pt x="4391" y="0"/>
                  </a:cubicBezTo>
                  <a:cubicBezTo>
                    <a:pt x="6816" y="0"/>
                    <a:pt x="8782" y="1966"/>
                    <a:pt x="8782" y="4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3" name="Freeform: Shape 1452">
              <a:extLst>
                <a:ext uri="{FF2B5EF4-FFF2-40B4-BE49-F238E27FC236}">
                  <a16:creationId xmlns:a16="http://schemas.microsoft.com/office/drawing/2014/main" id="{D8CACD9A-C7EA-4CA8-973F-16E0FA4FC4F8}"/>
                </a:ext>
              </a:extLst>
            </p:cNvPr>
            <p:cNvSpPr/>
            <p:nvPr/>
          </p:nvSpPr>
          <p:spPr>
            <a:xfrm>
              <a:off x="7304113" y="3675631"/>
              <a:ext cx="9525" cy="9525"/>
            </a:xfrm>
            <a:custGeom>
              <a:avLst/>
              <a:gdLst>
                <a:gd name="connsiteX0" fmla="*/ 9811 w 9525"/>
                <a:gd name="connsiteY0" fmla="*/ 4905 h 9525"/>
                <a:gd name="connsiteX1" fmla="*/ 4905 w 9525"/>
                <a:gd name="connsiteY1" fmla="*/ 9811 h 9525"/>
                <a:gd name="connsiteX2" fmla="*/ 0 w 9525"/>
                <a:gd name="connsiteY2" fmla="*/ 4905 h 9525"/>
                <a:gd name="connsiteX3" fmla="*/ 4905 w 9525"/>
                <a:gd name="connsiteY3" fmla="*/ 0 h 9525"/>
                <a:gd name="connsiteX4" fmla="*/ 9811 w 9525"/>
                <a:gd name="connsiteY4" fmla="*/ 490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811" y="4905"/>
                  </a:moveTo>
                  <a:cubicBezTo>
                    <a:pt x="9811" y="7615"/>
                    <a:pt x="7615" y="9811"/>
                    <a:pt x="4905" y="9811"/>
                  </a:cubicBezTo>
                  <a:cubicBezTo>
                    <a:pt x="2196" y="9811"/>
                    <a:pt x="0" y="7615"/>
                    <a:pt x="0" y="4905"/>
                  </a:cubicBezTo>
                  <a:cubicBezTo>
                    <a:pt x="0" y="2196"/>
                    <a:pt x="2196" y="0"/>
                    <a:pt x="4905" y="0"/>
                  </a:cubicBezTo>
                  <a:cubicBezTo>
                    <a:pt x="7614" y="0"/>
                    <a:pt x="9811" y="2196"/>
                    <a:pt x="9811" y="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4" name="Freeform: Shape 1453">
              <a:extLst>
                <a:ext uri="{FF2B5EF4-FFF2-40B4-BE49-F238E27FC236}">
                  <a16:creationId xmlns:a16="http://schemas.microsoft.com/office/drawing/2014/main" id="{DA05BA89-52B2-4018-9450-2ADEEE3E518B}"/>
                </a:ext>
              </a:extLst>
            </p:cNvPr>
            <p:cNvSpPr/>
            <p:nvPr/>
          </p:nvSpPr>
          <p:spPr>
            <a:xfrm>
              <a:off x="7314209" y="3619100"/>
              <a:ext cx="9525" cy="9525"/>
            </a:xfrm>
            <a:custGeom>
              <a:avLst/>
              <a:gdLst>
                <a:gd name="connsiteX0" fmla="*/ 7239 w 0"/>
                <a:gd name="connsiteY0" fmla="*/ 3619 h 0"/>
                <a:gd name="connsiteX1" fmla="*/ 3620 w 0"/>
                <a:gd name="connsiteY1" fmla="*/ 7239 h 0"/>
                <a:gd name="connsiteX2" fmla="*/ 0 w 0"/>
                <a:gd name="connsiteY2" fmla="*/ 3619 h 0"/>
                <a:gd name="connsiteX3" fmla="*/ 3620 w 0"/>
                <a:gd name="connsiteY3" fmla="*/ 0 h 0"/>
                <a:gd name="connsiteX4" fmla="*/ 7239 w 0"/>
                <a:gd name="connsiteY4" fmla="*/ 361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239" y="3619"/>
                  </a:moveTo>
                  <a:cubicBezTo>
                    <a:pt x="7239" y="5618"/>
                    <a:pt x="5619" y="7239"/>
                    <a:pt x="3620" y="7239"/>
                  </a:cubicBezTo>
                  <a:cubicBezTo>
                    <a:pt x="1621" y="7239"/>
                    <a:pt x="0" y="5618"/>
                    <a:pt x="0" y="3619"/>
                  </a:cubicBezTo>
                  <a:cubicBezTo>
                    <a:pt x="0" y="1620"/>
                    <a:pt x="1621" y="0"/>
                    <a:pt x="3620" y="0"/>
                  </a:cubicBezTo>
                  <a:cubicBezTo>
                    <a:pt x="5619" y="0"/>
                    <a:pt x="7239" y="1620"/>
                    <a:pt x="7239" y="36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5" name="Freeform: Shape 1454">
              <a:extLst>
                <a:ext uri="{FF2B5EF4-FFF2-40B4-BE49-F238E27FC236}">
                  <a16:creationId xmlns:a16="http://schemas.microsoft.com/office/drawing/2014/main" id="{BDF620DD-0897-4314-A503-8118CCB1DA2E}"/>
                </a:ext>
              </a:extLst>
            </p:cNvPr>
            <p:cNvSpPr/>
            <p:nvPr/>
          </p:nvSpPr>
          <p:spPr>
            <a:xfrm>
              <a:off x="7319943" y="3560540"/>
              <a:ext cx="9525" cy="9525"/>
            </a:xfrm>
            <a:custGeom>
              <a:avLst/>
              <a:gdLst>
                <a:gd name="connsiteX0" fmla="*/ 8001 w 0"/>
                <a:gd name="connsiteY0" fmla="*/ 4000 h 0"/>
                <a:gd name="connsiteX1" fmla="*/ 4000 w 0"/>
                <a:gd name="connsiteY1" fmla="*/ 8001 h 0"/>
                <a:gd name="connsiteX2" fmla="*/ 0 w 0"/>
                <a:gd name="connsiteY2" fmla="*/ 4000 h 0"/>
                <a:gd name="connsiteX3" fmla="*/ 4000 w 0"/>
                <a:gd name="connsiteY3" fmla="*/ 0 h 0"/>
                <a:gd name="connsiteX4" fmla="*/ 8001 w 0"/>
                <a:gd name="connsiteY4" fmla="*/ 40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001" y="4000"/>
                  </a:moveTo>
                  <a:cubicBezTo>
                    <a:pt x="8001" y="6210"/>
                    <a:pt x="6210" y="8001"/>
                    <a:pt x="4000" y="8001"/>
                  </a:cubicBezTo>
                  <a:cubicBezTo>
                    <a:pt x="1791" y="8001"/>
                    <a:pt x="0" y="6210"/>
                    <a:pt x="0" y="4000"/>
                  </a:cubicBezTo>
                  <a:cubicBezTo>
                    <a:pt x="0" y="1791"/>
                    <a:pt x="1791" y="0"/>
                    <a:pt x="4000" y="0"/>
                  </a:cubicBezTo>
                  <a:cubicBezTo>
                    <a:pt x="6210" y="0"/>
                    <a:pt x="8001" y="1791"/>
                    <a:pt x="8001" y="40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6" name="Freeform: Shape 1455">
              <a:extLst>
                <a:ext uri="{FF2B5EF4-FFF2-40B4-BE49-F238E27FC236}">
                  <a16:creationId xmlns:a16="http://schemas.microsoft.com/office/drawing/2014/main" id="{3CFC57A1-6488-429E-B327-47B42778369D}"/>
                </a:ext>
              </a:extLst>
            </p:cNvPr>
            <p:cNvSpPr/>
            <p:nvPr/>
          </p:nvSpPr>
          <p:spPr>
            <a:xfrm>
              <a:off x="7323211" y="3502019"/>
              <a:ext cx="9525" cy="9525"/>
            </a:xfrm>
            <a:custGeom>
              <a:avLst/>
              <a:gdLst>
                <a:gd name="connsiteX0" fmla="*/ 8268 w 0"/>
                <a:gd name="connsiteY0" fmla="*/ 4134 h 0"/>
                <a:gd name="connsiteX1" fmla="*/ 4134 w 0"/>
                <a:gd name="connsiteY1" fmla="*/ 8268 h 0"/>
                <a:gd name="connsiteX2" fmla="*/ 0 w 0"/>
                <a:gd name="connsiteY2" fmla="*/ 4134 h 0"/>
                <a:gd name="connsiteX3" fmla="*/ 4134 w 0"/>
                <a:gd name="connsiteY3" fmla="*/ 0 h 0"/>
                <a:gd name="connsiteX4" fmla="*/ 8268 w 0"/>
                <a:gd name="connsiteY4" fmla="*/ 41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268" y="4134"/>
                  </a:moveTo>
                  <a:cubicBezTo>
                    <a:pt x="8268" y="6417"/>
                    <a:pt x="6417" y="8268"/>
                    <a:pt x="4134" y="8268"/>
                  </a:cubicBezTo>
                  <a:cubicBezTo>
                    <a:pt x="1851" y="8268"/>
                    <a:pt x="0" y="6417"/>
                    <a:pt x="0" y="4134"/>
                  </a:cubicBezTo>
                  <a:cubicBezTo>
                    <a:pt x="0" y="1851"/>
                    <a:pt x="1851" y="0"/>
                    <a:pt x="4134" y="0"/>
                  </a:cubicBezTo>
                  <a:cubicBezTo>
                    <a:pt x="6417" y="0"/>
                    <a:pt x="8268" y="1851"/>
                    <a:pt x="8268" y="4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7" name="Freeform: Shape 1456">
              <a:extLst>
                <a:ext uri="{FF2B5EF4-FFF2-40B4-BE49-F238E27FC236}">
                  <a16:creationId xmlns:a16="http://schemas.microsoft.com/office/drawing/2014/main" id="{030AC932-DDBD-402E-888A-F84553CA3841}"/>
                </a:ext>
              </a:extLst>
            </p:cNvPr>
            <p:cNvSpPr/>
            <p:nvPr/>
          </p:nvSpPr>
          <p:spPr>
            <a:xfrm>
              <a:off x="7323896" y="3443507"/>
              <a:ext cx="9525" cy="9525"/>
            </a:xfrm>
            <a:custGeom>
              <a:avLst/>
              <a:gdLst>
                <a:gd name="connsiteX0" fmla="*/ 8268 w 0"/>
                <a:gd name="connsiteY0" fmla="*/ 4134 h 0"/>
                <a:gd name="connsiteX1" fmla="*/ 4134 w 0"/>
                <a:gd name="connsiteY1" fmla="*/ 8268 h 0"/>
                <a:gd name="connsiteX2" fmla="*/ 0 w 0"/>
                <a:gd name="connsiteY2" fmla="*/ 4134 h 0"/>
                <a:gd name="connsiteX3" fmla="*/ 4134 w 0"/>
                <a:gd name="connsiteY3" fmla="*/ 0 h 0"/>
                <a:gd name="connsiteX4" fmla="*/ 8268 w 0"/>
                <a:gd name="connsiteY4" fmla="*/ 41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268" y="4134"/>
                  </a:moveTo>
                  <a:cubicBezTo>
                    <a:pt x="8268" y="6417"/>
                    <a:pt x="6417" y="8268"/>
                    <a:pt x="4134" y="8268"/>
                  </a:cubicBezTo>
                  <a:cubicBezTo>
                    <a:pt x="1851" y="8268"/>
                    <a:pt x="0" y="6417"/>
                    <a:pt x="0" y="4134"/>
                  </a:cubicBezTo>
                  <a:cubicBezTo>
                    <a:pt x="0" y="1851"/>
                    <a:pt x="1851" y="0"/>
                    <a:pt x="4134" y="0"/>
                  </a:cubicBezTo>
                  <a:cubicBezTo>
                    <a:pt x="6417" y="0"/>
                    <a:pt x="8268" y="1851"/>
                    <a:pt x="8268" y="4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8" name="Freeform: Shape 1457">
              <a:extLst>
                <a:ext uri="{FF2B5EF4-FFF2-40B4-BE49-F238E27FC236}">
                  <a16:creationId xmlns:a16="http://schemas.microsoft.com/office/drawing/2014/main" id="{9B43D206-7EC4-48F1-9F32-0836C0E1F4A4}"/>
                </a:ext>
              </a:extLst>
            </p:cNvPr>
            <p:cNvSpPr/>
            <p:nvPr/>
          </p:nvSpPr>
          <p:spPr>
            <a:xfrm>
              <a:off x="7321858" y="3385061"/>
              <a:ext cx="9525" cy="9525"/>
            </a:xfrm>
            <a:custGeom>
              <a:avLst/>
              <a:gdLst>
                <a:gd name="connsiteX0" fmla="*/ 8249 w 0"/>
                <a:gd name="connsiteY0" fmla="*/ 4124 h 0"/>
                <a:gd name="connsiteX1" fmla="*/ 4124 w 0"/>
                <a:gd name="connsiteY1" fmla="*/ 8249 h 0"/>
                <a:gd name="connsiteX2" fmla="*/ 0 w 0"/>
                <a:gd name="connsiteY2" fmla="*/ 4124 h 0"/>
                <a:gd name="connsiteX3" fmla="*/ 4124 w 0"/>
                <a:gd name="connsiteY3" fmla="*/ 0 h 0"/>
                <a:gd name="connsiteX4" fmla="*/ 8249 w 0"/>
                <a:gd name="connsiteY4" fmla="*/ 4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249" y="4124"/>
                  </a:moveTo>
                  <a:cubicBezTo>
                    <a:pt x="8249" y="6402"/>
                    <a:pt x="6402" y="8249"/>
                    <a:pt x="4124" y="8249"/>
                  </a:cubicBezTo>
                  <a:cubicBezTo>
                    <a:pt x="1846" y="8249"/>
                    <a:pt x="0" y="6402"/>
                    <a:pt x="0" y="4124"/>
                  </a:cubicBezTo>
                  <a:cubicBezTo>
                    <a:pt x="0" y="1847"/>
                    <a:pt x="1846" y="0"/>
                    <a:pt x="4124" y="0"/>
                  </a:cubicBezTo>
                  <a:cubicBezTo>
                    <a:pt x="6402" y="0"/>
                    <a:pt x="8249" y="1847"/>
                    <a:pt x="8249" y="4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9" name="Freeform: Shape 1458">
              <a:extLst>
                <a:ext uri="{FF2B5EF4-FFF2-40B4-BE49-F238E27FC236}">
                  <a16:creationId xmlns:a16="http://schemas.microsoft.com/office/drawing/2014/main" id="{5E74863D-8D74-485B-81E4-559B8D2F2762}"/>
                </a:ext>
              </a:extLst>
            </p:cNvPr>
            <p:cNvSpPr/>
            <p:nvPr/>
          </p:nvSpPr>
          <p:spPr>
            <a:xfrm>
              <a:off x="7317353" y="3327025"/>
              <a:ext cx="9525" cy="9525"/>
            </a:xfrm>
            <a:custGeom>
              <a:avLst/>
              <a:gdLst>
                <a:gd name="connsiteX0" fmla="*/ 7753 w 0"/>
                <a:gd name="connsiteY0" fmla="*/ 3877 h 0"/>
                <a:gd name="connsiteX1" fmla="*/ 3877 w 0"/>
                <a:gd name="connsiteY1" fmla="*/ 7753 h 0"/>
                <a:gd name="connsiteX2" fmla="*/ 0 w 0"/>
                <a:gd name="connsiteY2" fmla="*/ 3877 h 0"/>
                <a:gd name="connsiteX3" fmla="*/ 3877 w 0"/>
                <a:gd name="connsiteY3" fmla="*/ 0 h 0"/>
                <a:gd name="connsiteX4" fmla="*/ 7753 w 0"/>
                <a:gd name="connsiteY4" fmla="*/ 387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753" y="3877"/>
                  </a:moveTo>
                  <a:cubicBezTo>
                    <a:pt x="7753" y="6018"/>
                    <a:pt x="6018" y="7753"/>
                    <a:pt x="3877" y="7753"/>
                  </a:cubicBezTo>
                  <a:cubicBezTo>
                    <a:pt x="1735" y="7753"/>
                    <a:pt x="0" y="6018"/>
                    <a:pt x="0" y="3877"/>
                  </a:cubicBezTo>
                  <a:cubicBezTo>
                    <a:pt x="0" y="1736"/>
                    <a:pt x="1735" y="0"/>
                    <a:pt x="3877" y="0"/>
                  </a:cubicBezTo>
                  <a:cubicBezTo>
                    <a:pt x="6018" y="0"/>
                    <a:pt x="7753" y="1736"/>
                    <a:pt x="7753" y="38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0" name="Freeform: Shape 1459">
              <a:extLst>
                <a:ext uri="{FF2B5EF4-FFF2-40B4-BE49-F238E27FC236}">
                  <a16:creationId xmlns:a16="http://schemas.microsoft.com/office/drawing/2014/main" id="{448C578B-43CB-4E3E-B1D7-343144B6A7FC}"/>
                </a:ext>
              </a:extLst>
            </p:cNvPr>
            <p:cNvSpPr/>
            <p:nvPr/>
          </p:nvSpPr>
          <p:spPr>
            <a:xfrm>
              <a:off x="7310276" y="3269390"/>
              <a:ext cx="9525" cy="9525"/>
            </a:xfrm>
            <a:custGeom>
              <a:avLst/>
              <a:gdLst>
                <a:gd name="connsiteX0" fmla="*/ 6972 w 0"/>
                <a:gd name="connsiteY0" fmla="*/ 3486 h 0"/>
                <a:gd name="connsiteX1" fmla="*/ 3486 w 0"/>
                <a:gd name="connsiteY1" fmla="*/ 6972 h 0"/>
                <a:gd name="connsiteX2" fmla="*/ 0 w 0"/>
                <a:gd name="connsiteY2" fmla="*/ 3486 h 0"/>
                <a:gd name="connsiteX3" fmla="*/ 3486 w 0"/>
                <a:gd name="connsiteY3" fmla="*/ 0 h 0"/>
                <a:gd name="connsiteX4" fmla="*/ 6972 w 0"/>
                <a:gd name="connsiteY4" fmla="*/ 34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972" y="3486"/>
                  </a:moveTo>
                  <a:cubicBezTo>
                    <a:pt x="6972" y="5411"/>
                    <a:pt x="5412" y="6972"/>
                    <a:pt x="3486" y="6972"/>
                  </a:cubicBezTo>
                  <a:cubicBezTo>
                    <a:pt x="1561" y="6972"/>
                    <a:pt x="0" y="5411"/>
                    <a:pt x="0" y="3486"/>
                  </a:cubicBezTo>
                  <a:cubicBezTo>
                    <a:pt x="0" y="1561"/>
                    <a:pt x="1561" y="0"/>
                    <a:pt x="3486" y="0"/>
                  </a:cubicBezTo>
                  <a:cubicBezTo>
                    <a:pt x="5412" y="0"/>
                    <a:pt x="6972" y="1561"/>
                    <a:pt x="6972" y="34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1" name="Freeform: Shape 1460">
              <a:extLst>
                <a:ext uri="{FF2B5EF4-FFF2-40B4-BE49-F238E27FC236}">
                  <a16:creationId xmlns:a16="http://schemas.microsoft.com/office/drawing/2014/main" id="{A661656E-35EF-42E5-9545-7F34B8BC2D2D}"/>
                </a:ext>
              </a:extLst>
            </p:cNvPr>
            <p:cNvSpPr/>
            <p:nvPr/>
          </p:nvSpPr>
          <p:spPr>
            <a:xfrm>
              <a:off x="7298827" y="3210506"/>
              <a:ext cx="9525" cy="9525"/>
            </a:xfrm>
            <a:custGeom>
              <a:avLst/>
              <a:gdLst>
                <a:gd name="connsiteX0" fmla="*/ 9544 w 9525"/>
                <a:gd name="connsiteY0" fmla="*/ 4772 h 9525"/>
                <a:gd name="connsiteX1" fmla="*/ 4772 w 9525"/>
                <a:gd name="connsiteY1" fmla="*/ 9544 h 9525"/>
                <a:gd name="connsiteX2" fmla="*/ 0 w 9525"/>
                <a:gd name="connsiteY2" fmla="*/ 4772 h 9525"/>
                <a:gd name="connsiteX3" fmla="*/ 4772 w 9525"/>
                <a:gd name="connsiteY3" fmla="*/ 0 h 9525"/>
                <a:gd name="connsiteX4" fmla="*/ 9544 w 9525"/>
                <a:gd name="connsiteY4" fmla="*/ 47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544" y="4772"/>
                  </a:moveTo>
                  <a:cubicBezTo>
                    <a:pt x="9544" y="7408"/>
                    <a:pt x="7407" y="9544"/>
                    <a:pt x="4772" y="9544"/>
                  </a:cubicBezTo>
                  <a:cubicBezTo>
                    <a:pt x="2136" y="9544"/>
                    <a:pt x="0" y="7408"/>
                    <a:pt x="0" y="4772"/>
                  </a:cubicBezTo>
                  <a:cubicBezTo>
                    <a:pt x="0" y="2136"/>
                    <a:pt x="2136" y="0"/>
                    <a:pt x="4772" y="0"/>
                  </a:cubicBezTo>
                  <a:cubicBezTo>
                    <a:pt x="7407" y="0"/>
                    <a:pt x="9544" y="2136"/>
                    <a:pt x="9544" y="4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2" name="Freeform: Shape 1461">
              <a:extLst>
                <a:ext uri="{FF2B5EF4-FFF2-40B4-BE49-F238E27FC236}">
                  <a16:creationId xmlns:a16="http://schemas.microsoft.com/office/drawing/2014/main" id="{1F368DC6-AA7E-4FFF-B86A-2D84F416A17D}"/>
                </a:ext>
              </a:extLst>
            </p:cNvPr>
            <p:cNvSpPr/>
            <p:nvPr/>
          </p:nvSpPr>
          <p:spPr>
            <a:xfrm>
              <a:off x="7286520" y="3153947"/>
              <a:ext cx="9525" cy="9525"/>
            </a:xfrm>
            <a:custGeom>
              <a:avLst/>
              <a:gdLst>
                <a:gd name="connsiteX0" fmla="*/ 8515 w 0"/>
                <a:gd name="connsiteY0" fmla="*/ 4258 h 0"/>
                <a:gd name="connsiteX1" fmla="*/ 4258 w 0"/>
                <a:gd name="connsiteY1" fmla="*/ 8515 h 0"/>
                <a:gd name="connsiteX2" fmla="*/ 0 w 0"/>
                <a:gd name="connsiteY2" fmla="*/ 4258 h 0"/>
                <a:gd name="connsiteX3" fmla="*/ 4258 w 0"/>
                <a:gd name="connsiteY3" fmla="*/ 0 h 0"/>
                <a:gd name="connsiteX4" fmla="*/ 8515 w 0"/>
                <a:gd name="connsiteY4" fmla="*/ 425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515" y="4258"/>
                  </a:moveTo>
                  <a:cubicBezTo>
                    <a:pt x="8515" y="6609"/>
                    <a:pt x="6609" y="8515"/>
                    <a:pt x="4258" y="8515"/>
                  </a:cubicBezTo>
                  <a:cubicBezTo>
                    <a:pt x="1906" y="8515"/>
                    <a:pt x="0" y="6609"/>
                    <a:pt x="0" y="4258"/>
                  </a:cubicBezTo>
                  <a:cubicBezTo>
                    <a:pt x="0" y="1906"/>
                    <a:pt x="1906" y="0"/>
                    <a:pt x="4258" y="0"/>
                  </a:cubicBezTo>
                  <a:cubicBezTo>
                    <a:pt x="6609" y="0"/>
                    <a:pt x="8515" y="1906"/>
                    <a:pt x="8515" y="4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3" name="Freeform: Shape 1462">
              <a:extLst>
                <a:ext uri="{FF2B5EF4-FFF2-40B4-BE49-F238E27FC236}">
                  <a16:creationId xmlns:a16="http://schemas.microsoft.com/office/drawing/2014/main" id="{1F8FD8D1-E57D-477F-BB52-1324A493B78B}"/>
                </a:ext>
              </a:extLst>
            </p:cNvPr>
            <p:cNvSpPr/>
            <p:nvPr/>
          </p:nvSpPr>
          <p:spPr>
            <a:xfrm>
              <a:off x="7272090" y="3098568"/>
              <a:ext cx="9525" cy="9525"/>
            </a:xfrm>
            <a:custGeom>
              <a:avLst/>
              <a:gdLst>
                <a:gd name="connsiteX0" fmla="*/ 6439 w 0"/>
                <a:gd name="connsiteY0" fmla="*/ 3219 h 0"/>
                <a:gd name="connsiteX1" fmla="*/ 3219 w 0"/>
                <a:gd name="connsiteY1" fmla="*/ 6439 h 0"/>
                <a:gd name="connsiteX2" fmla="*/ 0 w 0"/>
                <a:gd name="connsiteY2" fmla="*/ 3219 h 0"/>
                <a:gd name="connsiteX3" fmla="*/ 3219 w 0"/>
                <a:gd name="connsiteY3" fmla="*/ 0 h 0"/>
                <a:gd name="connsiteX4" fmla="*/ 6439 w 0"/>
                <a:gd name="connsiteY4" fmla="*/ 321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439" y="3219"/>
                  </a:moveTo>
                  <a:cubicBezTo>
                    <a:pt x="6439" y="4998"/>
                    <a:pt x="4997" y="6439"/>
                    <a:pt x="3219" y="6439"/>
                  </a:cubicBezTo>
                  <a:cubicBezTo>
                    <a:pt x="1441" y="6439"/>
                    <a:pt x="0" y="4997"/>
                    <a:pt x="0" y="3219"/>
                  </a:cubicBezTo>
                  <a:cubicBezTo>
                    <a:pt x="0" y="1441"/>
                    <a:pt x="1441" y="0"/>
                    <a:pt x="3219" y="0"/>
                  </a:cubicBezTo>
                  <a:cubicBezTo>
                    <a:pt x="4997" y="0"/>
                    <a:pt x="6439" y="1441"/>
                    <a:pt x="6439" y="32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4" name="Freeform: Shape 1463">
              <a:extLst>
                <a:ext uri="{FF2B5EF4-FFF2-40B4-BE49-F238E27FC236}">
                  <a16:creationId xmlns:a16="http://schemas.microsoft.com/office/drawing/2014/main" id="{CBFEB808-0502-4C4A-9E85-533D854EBC93}"/>
                </a:ext>
              </a:extLst>
            </p:cNvPr>
            <p:cNvSpPr/>
            <p:nvPr/>
          </p:nvSpPr>
          <p:spPr>
            <a:xfrm>
              <a:off x="7253630" y="3042552"/>
              <a:ext cx="9525" cy="9525"/>
            </a:xfrm>
            <a:custGeom>
              <a:avLst/>
              <a:gdLst>
                <a:gd name="connsiteX0" fmla="*/ 7220 w 0"/>
                <a:gd name="connsiteY0" fmla="*/ 3610 h 0"/>
                <a:gd name="connsiteX1" fmla="*/ 3610 w 0"/>
                <a:gd name="connsiteY1" fmla="*/ 7220 h 0"/>
                <a:gd name="connsiteX2" fmla="*/ 0 w 0"/>
                <a:gd name="connsiteY2" fmla="*/ 3610 h 0"/>
                <a:gd name="connsiteX3" fmla="*/ 3610 w 0"/>
                <a:gd name="connsiteY3" fmla="*/ 0 h 0"/>
                <a:gd name="connsiteX4" fmla="*/ 7220 w 0"/>
                <a:gd name="connsiteY4" fmla="*/ 36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220" y="3610"/>
                  </a:moveTo>
                  <a:cubicBezTo>
                    <a:pt x="7220" y="5604"/>
                    <a:pt x="5604" y="7220"/>
                    <a:pt x="3610" y="7220"/>
                  </a:cubicBezTo>
                  <a:cubicBezTo>
                    <a:pt x="1616" y="7220"/>
                    <a:pt x="0" y="5604"/>
                    <a:pt x="0" y="3610"/>
                  </a:cubicBezTo>
                  <a:cubicBezTo>
                    <a:pt x="0" y="1616"/>
                    <a:pt x="1616" y="0"/>
                    <a:pt x="3610" y="0"/>
                  </a:cubicBezTo>
                  <a:cubicBezTo>
                    <a:pt x="5604" y="0"/>
                    <a:pt x="7220" y="1616"/>
                    <a:pt x="7220" y="36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5" name="Freeform: Shape 1464">
              <a:extLst>
                <a:ext uri="{FF2B5EF4-FFF2-40B4-BE49-F238E27FC236}">
                  <a16:creationId xmlns:a16="http://schemas.microsoft.com/office/drawing/2014/main" id="{66D145BE-7B11-477C-BCB1-49833789882E}"/>
                </a:ext>
              </a:extLst>
            </p:cNvPr>
            <p:cNvSpPr/>
            <p:nvPr/>
          </p:nvSpPr>
          <p:spPr>
            <a:xfrm>
              <a:off x="7233628" y="2988469"/>
              <a:ext cx="9525" cy="9525"/>
            </a:xfrm>
            <a:custGeom>
              <a:avLst/>
              <a:gdLst>
                <a:gd name="connsiteX0" fmla="*/ 5925 w 0"/>
                <a:gd name="connsiteY0" fmla="*/ 2962 h 0"/>
                <a:gd name="connsiteX1" fmla="*/ 2962 w 0"/>
                <a:gd name="connsiteY1" fmla="*/ 5924 h 0"/>
                <a:gd name="connsiteX2" fmla="*/ 0 w 0"/>
                <a:gd name="connsiteY2" fmla="*/ 2962 h 0"/>
                <a:gd name="connsiteX3" fmla="*/ 2962 w 0"/>
                <a:gd name="connsiteY3" fmla="*/ 0 h 0"/>
                <a:gd name="connsiteX4" fmla="*/ 5925 w 0"/>
                <a:gd name="connsiteY4" fmla="*/ 29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25" y="2962"/>
                  </a:moveTo>
                  <a:cubicBezTo>
                    <a:pt x="5925" y="4598"/>
                    <a:pt x="4598" y="5924"/>
                    <a:pt x="2962" y="5924"/>
                  </a:cubicBezTo>
                  <a:cubicBezTo>
                    <a:pt x="1326" y="5924"/>
                    <a:pt x="0" y="4598"/>
                    <a:pt x="0" y="2962"/>
                  </a:cubicBezTo>
                  <a:cubicBezTo>
                    <a:pt x="0" y="1326"/>
                    <a:pt x="1326" y="0"/>
                    <a:pt x="2962" y="0"/>
                  </a:cubicBezTo>
                  <a:cubicBezTo>
                    <a:pt x="4598" y="0"/>
                    <a:pt x="5925" y="1326"/>
                    <a:pt x="5925" y="2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6" name="Freeform: Shape 1465">
              <a:extLst>
                <a:ext uri="{FF2B5EF4-FFF2-40B4-BE49-F238E27FC236}">
                  <a16:creationId xmlns:a16="http://schemas.microsoft.com/office/drawing/2014/main" id="{D975648F-8FF7-4EBB-ADA9-21DCB9968BB0}"/>
                </a:ext>
              </a:extLst>
            </p:cNvPr>
            <p:cNvSpPr/>
            <p:nvPr/>
          </p:nvSpPr>
          <p:spPr>
            <a:xfrm>
              <a:off x="7210444" y="2934748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1" y="5944"/>
                    <a:pt x="0" y="4613"/>
                    <a:pt x="0" y="2972"/>
                  </a:cubicBezTo>
                  <a:cubicBezTo>
                    <a:pt x="0" y="1331"/>
                    <a:pt x="1330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7" name="Freeform: Shape 1466">
              <a:extLst>
                <a:ext uri="{FF2B5EF4-FFF2-40B4-BE49-F238E27FC236}">
                  <a16:creationId xmlns:a16="http://schemas.microsoft.com/office/drawing/2014/main" id="{4FB23D7A-807A-4251-8C10-EC23D8EFF2B8}"/>
                </a:ext>
              </a:extLst>
            </p:cNvPr>
            <p:cNvSpPr/>
            <p:nvPr/>
          </p:nvSpPr>
          <p:spPr>
            <a:xfrm>
              <a:off x="7185450" y="2882808"/>
              <a:ext cx="9525" cy="9525"/>
            </a:xfrm>
            <a:custGeom>
              <a:avLst/>
              <a:gdLst>
                <a:gd name="connsiteX0" fmla="*/ 4667 w 0"/>
                <a:gd name="connsiteY0" fmla="*/ 2334 h 0"/>
                <a:gd name="connsiteX1" fmla="*/ 2334 w 0"/>
                <a:gd name="connsiteY1" fmla="*/ 4667 h 0"/>
                <a:gd name="connsiteX2" fmla="*/ 0 w 0"/>
                <a:gd name="connsiteY2" fmla="*/ 2334 h 0"/>
                <a:gd name="connsiteX3" fmla="*/ 2334 w 0"/>
                <a:gd name="connsiteY3" fmla="*/ 0 h 0"/>
                <a:gd name="connsiteX4" fmla="*/ 4667 w 0"/>
                <a:gd name="connsiteY4" fmla="*/ 23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667" y="2334"/>
                  </a:moveTo>
                  <a:cubicBezTo>
                    <a:pt x="4667" y="3622"/>
                    <a:pt x="3623" y="4667"/>
                    <a:pt x="2334" y="4667"/>
                  </a:cubicBezTo>
                  <a:cubicBezTo>
                    <a:pt x="1045" y="4667"/>
                    <a:pt x="0" y="3623"/>
                    <a:pt x="0" y="2334"/>
                  </a:cubicBezTo>
                  <a:cubicBezTo>
                    <a:pt x="0" y="1045"/>
                    <a:pt x="1045" y="0"/>
                    <a:pt x="2334" y="0"/>
                  </a:cubicBezTo>
                  <a:cubicBezTo>
                    <a:pt x="3623" y="0"/>
                    <a:pt x="4667" y="1045"/>
                    <a:pt x="4667" y="23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8" name="Freeform: Shape 1467">
              <a:extLst>
                <a:ext uri="{FF2B5EF4-FFF2-40B4-BE49-F238E27FC236}">
                  <a16:creationId xmlns:a16="http://schemas.microsoft.com/office/drawing/2014/main" id="{1745D59E-60F5-4CF2-B5BB-589223FF5E14}"/>
                </a:ext>
              </a:extLst>
            </p:cNvPr>
            <p:cNvSpPr/>
            <p:nvPr/>
          </p:nvSpPr>
          <p:spPr>
            <a:xfrm>
              <a:off x="7157647" y="2831754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9" y="4134"/>
                    <a:pt x="2067" y="4134"/>
                  </a:cubicBezTo>
                  <a:cubicBezTo>
                    <a:pt x="926" y="4134"/>
                    <a:pt x="0" y="3208"/>
                    <a:pt x="0" y="2067"/>
                  </a:cubicBezTo>
                  <a:cubicBezTo>
                    <a:pt x="0" y="925"/>
                    <a:pt x="926" y="0"/>
                    <a:pt x="2067" y="0"/>
                  </a:cubicBezTo>
                  <a:cubicBezTo>
                    <a:pt x="3209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9" name="Freeform: Shape 1468">
              <a:extLst>
                <a:ext uri="{FF2B5EF4-FFF2-40B4-BE49-F238E27FC236}">
                  <a16:creationId xmlns:a16="http://schemas.microsoft.com/office/drawing/2014/main" id="{13A4FC19-1FAE-4488-A1EB-0282EAA6470A}"/>
                </a:ext>
              </a:extLst>
            </p:cNvPr>
            <p:cNvSpPr/>
            <p:nvPr/>
          </p:nvSpPr>
          <p:spPr>
            <a:xfrm>
              <a:off x="7127748" y="2782310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0" name="Freeform: Shape 1469">
              <a:extLst>
                <a:ext uri="{FF2B5EF4-FFF2-40B4-BE49-F238E27FC236}">
                  <a16:creationId xmlns:a16="http://schemas.microsoft.com/office/drawing/2014/main" id="{ECC296A4-AD0C-43E7-9782-458FF91B2308}"/>
                </a:ext>
              </a:extLst>
            </p:cNvPr>
            <p:cNvSpPr/>
            <p:nvPr/>
          </p:nvSpPr>
          <p:spPr>
            <a:xfrm>
              <a:off x="7095430" y="2734208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1" name="Freeform: Shape 1470">
              <a:extLst>
                <a:ext uri="{FF2B5EF4-FFF2-40B4-BE49-F238E27FC236}">
                  <a16:creationId xmlns:a16="http://schemas.microsoft.com/office/drawing/2014/main" id="{DE0A6424-5FC1-4136-92E3-45849303B0B9}"/>
                </a:ext>
              </a:extLst>
            </p:cNvPr>
            <p:cNvSpPr/>
            <p:nvPr/>
          </p:nvSpPr>
          <p:spPr>
            <a:xfrm>
              <a:off x="7061025" y="2687803"/>
              <a:ext cx="9525" cy="9525"/>
            </a:xfrm>
            <a:custGeom>
              <a:avLst/>
              <a:gdLst>
                <a:gd name="connsiteX0" fmla="*/ 1276 w 0"/>
                <a:gd name="connsiteY0" fmla="*/ 638 h 0"/>
                <a:gd name="connsiteX1" fmla="*/ 638 w 0"/>
                <a:gd name="connsiteY1" fmla="*/ 1276 h 0"/>
                <a:gd name="connsiteX2" fmla="*/ 0 w 0"/>
                <a:gd name="connsiteY2" fmla="*/ 638 h 0"/>
                <a:gd name="connsiteX3" fmla="*/ 638 w 0"/>
                <a:gd name="connsiteY3" fmla="*/ 0 h 0"/>
                <a:gd name="connsiteX4" fmla="*/ 1276 w 0"/>
                <a:gd name="connsiteY4" fmla="*/ 6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76" y="638"/>
                  </a:moveTo>
                  <a:cubicBezTo>
                    <a:pt x="1276" y="991"/>
                    <a:pt x="991" y="1276"/>
                    <a:pt x="638" y="1276"/>
                  </a:cubicBezTo>
                  <a:cubicBezTo>
                    <a:pt x="286" y="1276"/>
                    <a:pt x="0" y="991"/>
                    <a:pt x="0" y="638"/>
                  </a:cubicBezTo>
                  <a:cubicBezTo>
                    <a:pt x="0" y="286"/>
                    <a:pt x="286" y="0"/>
                    <a:pt x="638" y="0"/>
                  </a:cubicBezTo>
                  <a:cubicBezTo>
                    <a:pt x="991" y="0"/>
                    <a:pt x="1276" y="286"/>
                    <a:pt x="1276" y="6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2" name="Freeform: Shape 1471">
              <a:extLst>
                <a:ext uri="{FF2B5EF4-FFF2-40B4-BE49-F238E27FC236}">
                  <a16:creationId xmlns:a16="http://schemas.microsoft.com/office/drawing/2014/main" id="{1C9E1EA4-F118-4757-A342-52C94C8314C2}"/>
                </a:ext>
              </a:extLst>
            </p:cNvPr>
            <p:cNvSpPr/>
            <p:nvPr/>
          </p:nvSpPr>
          <p:spPr>
            <a:xfrm>
              <a:off x="7024192" y="2642816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3" name="Freeform: Shape 1472">
              <a:extLst>
                <a:ext uri="{FF2B5EF4-FFF2-40B4-BE49-F238E27FC236}">
                  <a16:creationId xmlns:a16="http://schemas.microsoft.com/office/drawing/2014/main" id="{1A2823FA-82F6-40BD-A7E8-DFF807B7C742}"/>
                </a:ext>
              </a:extLst>
            </p:cNvPr>
            <p:cNvSpPr/>
            <p:nvPr/>
          </p:nvSpPr>
          <p:spPr>
            <a:xfrm>
              <a:off x="6900920" y="2518096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0 w 0"/>
                <a:gd name="connsiteY1" fmla="*/ 781 h 0"/>
                <a:gd name="connsiteX2" fmla="*/ 0 w 0"/>
                <a:gd name="connsiteY2" fmla="*/ 391 h 0"/>
                <a:gd name="connsiteX3" fmla="*/ 390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0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4" name="Freeform: Shape 1473">
              <a:extLst>
                <a:ext uri="{FF2B5EF4-FFF2-40B4-BE49-F238E27FC236}">
                  <a16:creationId xmlns:a16="http://schemas.microsoft.com/office/drawing/2014/main" id="{AB302951-E372-4E6F-9E3F-1A269821E2AB}"/>
                </a:ext>
              </a:extLst>
            </p:cNvPr>
            <p:cNvSpPr/>
            <p:nvPr/>
          </p:nvSpPr>
          <p:spPr>
            <a:xfrm>
              <a:off x="6711887" y="2380745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5" name="Freeform: Shape 1474">
              <a:extLst>
                <a:ext uri="{FF2B5EF4-FFF2-40B4-BE49-F238E27FC236}">
                  <a16:creationId xmlns:a16="http://schemas.microsoft.com/office/drawing/2014/main" id="{A994F71A-7D83-4B6A-9BC5-596CB7E9DAE4}"/>
                </a:ext>
              </a:extLst>
            </p:cNvPr>
            <p:cNvSpPr/>
            <p:nvPr/>
          </p:nvSpPr>
          <p:spPr>
            <a:xfrm>
              <a:off x="6660890" y="2352094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6" name="Freeform: Shape 1475">
              <a:extLst>
                <a:ext uri="{FF2B5EF4-FFF2-40B4-BE49-F238E27FC236}">
                  <a16:creationId xmlns:a16="http://schemas.microsoft.com/office/drawing/2014/main" id="{00E14C4D-6910-4D04-B32F-09A540DC65EA}"/>
                </a:ext>
              </a:extLst>
            </p:cNvPr>
            <p:cNvSpPr/>
            <p:nvPr/>
          </p:nvSpPr>
          <p:spPr>
            <a:xfrm>
              <a:off x="6500832" y="2280904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7" name="Freeform: Shape 1476">
              <a:extLst>
                <a:ext uri="{FF2B5EF4-FFF2-40B4-BE49-F238E27FC236}">
                  <a16:creationId xmlns:a16="http://schemas.microsoft.com/office/drawing/2014/main" id="{6046EEB1-D358-43C4-8BDF-9919A17A705E}"/>
                </a:ext>
              </a:extLst>
            </p:cNvPr>
            <p:cNvSpPr/>
            <p:nvPr/>
          </p:nvSpPr>
          <p:spPr>
            <a:xfrm>
              <a:off x="6445415" y="2262178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8" name="Freeform: Shape 1477">
              <a:extLst>
                <a:ext uri="{FF2B5EF4-FFF2-40B4-BE49-F238E27FC236}">
                  <a16:creationId xmlns:a16="http://schemas.microsoft.com/office/drawing/2014/main" id="{71365F2D-CB9B-48E0-A27F-2F13705C82CB}"/>
                </a:ext>
              </a:extLst>
            </p:cNvPr>
            <p:cNvSpPr/>
            <p:nvPr/>
          </p:nvSpPr>
          <p:spPr>
            <a:xfrm>
              <a:off x="5867229" y="2221868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9" name="Freeform: Shape 1478">
              <a:extLst>
                <a:ext uri="{FF2B5EF4-FFF2-40B4-BE49-F238E27FC236}">
                  <a16:creationId xmlns:a16="http://schemas.microsoft.com/office/drawing/2014/main" id="{95BE8DD5-25BC-404A-8E97-39BC153B41B6}"/>
                </a:ext>
              </a:extLst>
            </p:cNvPr>
            <p:cNvSpPr/>
            <p:nvPr/>
          </p:nvSpPr>
          <p:spPr>
            <a:xfrm>
              <a:off x="5809755" y="2232708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0" name="Freeform: Shape 1479">
              <a:extLst>
                <a:ext uri="{FF2B5EF4-FFF2-40B4-BE49-F238E27FC236}">
                  <a16:creationId xmlns:a16="http://schemas.microsoft.com/office/drawing/2014/main" id="{393AFE0A-4DAB-468C-8CA5-2ECFF9163D3B}"/>
                </a:ext>
              </a:extLst>
            </p:cNvPr>
            <p:cNvSpPr/>
            <p:nvPr/>
          </p:nvSpPr>
          <p:spPr>
            <a:xfrm>
              <a:off x="5752843" y="2246195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1" name="Freeform: Shape 1480">
              <a:extLst>
                <a:ext uri="{FF2B5EF4-FFF2-40B4-BE49-F238E27FC236}">
                  <a16:creationId xmlns:a16="http://schemas.microsoft.com/office/drawing/2014/main" id="{67A1AC62-70E2-488A-8C56-BAE8FDFF2ACF}"/>
                </a:ext>
              </a:extLst>
            </p:cNvPr>
            <p:cNvSpPr/>
            <p:nvPr/>
          </p:nvSpPr>
          <p:spPr>
            <a:xfrm>
              <a:off x="4885039" y="3046019"/>
              <a:ext cx="9525" cy="9525"/>
            </a:xfrm>
            <a:custGeom>
              <a:avLst/>
              <a:gdLst>
                <a:gd name="connsiteX0" fmla="*/ 25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5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33"/>
                  </a:moveTo>
                  <a:cubicBezTo>
                    <a:pt x="257" y="200"/>
                    <a:pt x="200" y="267"/>
                    <a:pt x="133" y="267"/>
                  </a:cubicBezTo>
                  <a:cubicBezTo>
                    <a:pt x="57" y="267"/>
                    <a:pt x="0" y="200"/>
                    <a:pt x="0" y="133"/>
                  </a:cubicBezTo>
                  <a:cubicBezTo>
                    <a:pt x="0" y="133"/>
                    <a:pt x="57" y="0"/>
                    <a:pt x="133" y="0"/>
                  </a:cubicBezTo>
                  <a:cubicBezTo>
                    <a:pt x="191" y="0"/>
                    <a:pt x="257" y="67"/>
                    <a:pt x="25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2" name="Freeform: Shape 1481">
              <a:extLst>
                <a:ext uri="{FF2B5EF4-FFF2-40B4-BE49-F238E27FC236}">
                  <a16:creationId xmlns:a16="http://schemas.microsoft.com/office/drawing/2014/main" id="{F754A468-17C3-4F7C-B223-530C8927B9CB}"/>
                </a:ext>
              </a:extLst>
            </p:cNvPr>
            <p:cNvSpPr/>
            <p:nvPr/>
          </p:nvSpPr>
          <p:spPr>
            <a:xfrm>
              <a:off x="4866961" y="3101654"/>
              <a:ext cx="9525" cy="9525"/>
            </a:xfrm>
            <a:custGeom>
              <a:avLst/>
              <a:gdLst>
                <a:gd name="connsiteX0" fmla="*/ 257 w 0"/>
                <a:gd name="connsiteY0" fmla="*/ 124 h 0"/>
                <a:gd name="connsiteX1" fmla="*/ 124 w 0"/>
                <a:gd name="connsiteY1" fmla="*/ 257 h 0"/>
                <a:gd name="connsiteX2" fmla="*/ 0 w 0"/>
                <a:gd name="connsiteY2" fmla="*/ 200 h 0"/>
                <a:gd name="connsiteX3" fmla="*/ 124 w 0"/>
                <a:gd name="connsiteY3" fmla="*/ 0 h 0"/>
                <a:gd name="connsiteX4" fmla="*/ 257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24"/>
                  </a:moveTo>
                  <a:cubicBezTo>
                    <a:pt x="257" y="124"/>
                    <a:pt x="210" y="257"/>
                    <a:pt x="124" y="257"/>
                  </a:cubicBezTo>
                  <a:cubicBezTo>
                    <a:pt x="57" y="257"/>
                    <a:pt x="0" y="200"/>
                    <a:pt x="0" y="200"/>
                  </a:cubicBezTo>
                  <a:cubicBezTo>
                    <a:pt x="0" y="48"/>
                    <a:pt x="57" y="0"/>
                    <a:pt x="124" y="0"/>
                  </a:cubicBezTo>
                  <a:cubicBezTo>
                    <a:pt x="200" y="0"/>
                    <a:pt x="257" y="57"/>
                    <a:pt x="257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3" name="Freeform: Shape 1482">
              <a:extLst>
                <a:ext uri="{FF2B5EF4-FFF2-40B4-BE49-F238E27FC236}">
                  <a16:creationId xmlns:a16="http://schemas.microsoft.com/office/drawing/2014/main" id="{BE56B79D-F7DD-4417-90E3-7D5B37ED7F8B}"/>
                </a:ext>
              </a:extLst>
            </p:cNvPr>
            <p:cNvSpPr/>
            <p:nvPr/>
          </p:nvSpPr>
          <p:spPr>
            <a:xfrm>
              <a:off x="4851235" y="3157795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1 w 0"/>
                <a:gd name="connsiteY1" fmla="*/ 781 h 0"/>
                <a:gd name="connsiteX2" fmla="*/ 0 w 0"/>
                <a:gd name="connsiteY2" fmla="*/ 391 h 0"/>
                <a:gd name="connsiteX3" fmla="*/ 391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1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1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4" name="Freeform: Shape 1483">
              <a:extLst>
                <a:ext uri="{FF2B5EF4-FFF2-40B4-BE49-F238E27FC236}">
                  <a16:creationId xmlns:a16="http://schemas.microsoft.com/office/drawing/2014/main" id="{FE630018-EF53-4D0F-B3CD-6879BB2B66D3}"/>
                </a:ext>
              </a:extLst>
            </p:cNvPr>
            <p:cNvSpPr/>
            <p:nvPr/>
          </p:nvSpPr>
          <p:spPr>
            <a:xfrm>
              <a:off x="4838662" y="3215135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5" name="Freeform: Shape 1484">
              <a:extLst>
                <a:ext uri="{FF2B5EF4-FFF2-40B4-BE49-F238E27FC236}">
                  <a16:creationId xmlns:a16="http://schemas.microsoft.com/office/drawing/2014/main" id="{B1B84BC9-5DB0-4A2F-8A75-894987173137}"/>
                </a:ext>
              </a:extLst>
            </p:cNvPr>
            <p:cNvSpPr/>
            <p:nvPr/>
          </p:nvSpPr>
          <p:spPr>
            <a:xfrm>
              <a:off x="4828508" y="3272733"/>
              <a:ext cx="9525" cy="9525"/>
            </a:xfrm>
            <a:custGeom>
              <a:avLst/>
              <a:gdLst>
                <a:gd name="connsiteX0" fmla="*/ 257 w 0"/>
                <a:gd name="connsiteY0" fmla="*/ 124 h 0"/>
                <a:gd name="connsiteX1" fmla="*/ 124 w 0"/>
                <a:gd name="connsiteY1" fmla="*/ 257 h 0"/>
                <a:gd name="connsiteX2" fmla="*/ 0 w 0"/>
                <a:gd name="connsiteY2" fmla="*/ 200 h 0"/>
                <a:gd name="connsiteX3" fmla="*/ 124 w 0"/>
                <a:gd name="connsiteY3" fmla="*/ 0 h 0"/>
                <a:gd name="connsiteX4" fmla="*/ 257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24"/>
                  </a:moveTo>
                  <a:cubicBezTo>
                    <a:pt x="257" y="124"/>
                    <a:pt x="200" y="257"/>
                    <a:pt x="124" y="257"/>
                  </a:cubicBezTo>
                  <a:cubicBezTo>
                    <a:pt x="57" y="257"/>
                    <a:pt x="0" y="200"/>
                    <a:pt x="0" y="200"/>
                  </a:cubicBezTo>
                  <a:cubicBezTo>
                    <a:pt x="0" y="57"/>
                    <a:pt x="57" y="0"/>
                    <a:pt x="124" y="0"/>
                  </a:cubicBezTo>
                  <a:cubicBezTo>
                    <a:pt x="200" y="10"/>
                    <a:pt x="257" y="67"/>
                    <a:pt x="257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6" name="Freeform: Shape 1485">
              <a:extLst>
                <a:ext uri="{FF2B5EF4-FFF2-40B4-BE49-F238E27FC236}">
                  <a16:creationId xmlns:a16="http://schemas.microsoft.com/office/drawing/2014/main" id="{F02DE9AA-A370-4D05-99FA-DCBB3CB88179}"/>
                </a:ext>
              </a:extLst>
            </p:cNvPr>
            <p:cNvSpPr/>
            <p:nvPr/>
          </p:nvSpPr>
          <p:spPr>
            <a:xfrm>
              <a:off x="4833242" y="3680393"/>
              <a:ext cx="9525" cy="9525"/>
            </a:xfrm>
            <a:custGeom>
              <a:avLst/>
              <a:gdLst>
                <a:gd name="connsiteX0" fmla="*/ 257 w 0"/>
                <a:gd name="connsiteY0" fmla="*/ 124 h 0"/>
                <a:gd name="connsiteX1" fmla="*/ 133 w 0"/>
                <a:gd name="connsiteY1" fmla="*/ 257 h 0"/>
                <a:gd name="connsiteX2" fmla="*/ 0 w 0"/>
                <a:gd name="connsiteY2" fmla="*/ 200 h 0"/>
                <a:gd name="connsiteX3" fmla="*/ 133 w 0"/>
                <a:gd name="connsiteY3" fmla="*/ 0 h 0"/>
                <a:gd name="connsiteX4" fmla="*/ 257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24"/>
                  </a:moveTo>
                  <a:cubicBezTo>
                    <a:pt x="257" y="124"/>
                    <a:pt x="210" y="257"/>
                    <a:pt x="133" y="257"/>
                  </a:cubicBezTo>
                  <a:cubicBezTo>
                    <a:pt x="67" y="257"/>
                    <a:pt x="0" y="200"/>
                    <a:pt x="0" y="200"/>
                  </a:cubicBezTo>
                  <a:cubicBezTo>
                    <a:pt x="0" y="57"/>
                    <a:pt x="57" y="0"/>
                    <a:pt x="133" y="0"/>
                  </a:cubicBezTo>
                  <a:cubicBezTo>
                    <a:pt x="210" y="0"/>
                    <a:pt x="257" y="57"/>
                    <a:pt x="257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7" name="Freeform: Shape 1486">
              <a:extLst>
                <a:ext uri="{FF2B5EF4-FFF2-40B4-BE49-F238E27FC236}">
                  <a16:creationId xmlns:a16="http://schemas.microsoft.com/office/drawing/2014/main" id="{DB76B88B-C6E6-4CFD-9B79-BB9FB0D636D1}"/>
                </a:ext>
              </a:extLst>
            </p:cNvPr>
            <p:cNvSpPr/>
            <p:nvPr/>
          </p:nvSpPr>
          <p:spPr>
            <a:xfrm>
              <a:off x="4844739" y="3737743"/>
              <a:ext cx="9525" cy="9525"/>
            </a:xfrm>
            <a:custGeom>
              <a:avLst/>
              <a:gdLst>
                <a:gd name="connsiteX0" fmla="*/ 257 w 0"/>
                <a:gd name="connsiteY0" fmla="*/ 133 h 0"/>
                <a:gd name="connsiteX1" fmla="*/ 124 w 0"/>
                <a:gd name="connsiteY1" fmla="*/ 267 h 0"/>
                <a:gd name="connsiteX2" fmla="*/ 0 w 0"/>
                <a:gd name="connsiteY2" fmla="*/ 200 h 0"/>
                <a:gd name="connsiteX3" fmla="*/ 124 w 0"/>
                <a:gd name="connsiteY3" fmla="*/ 0 h 0"/>
                <a:gd name="connsiteX4" fmla="*/ 25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33"/>
                  </a:moveTo>
                  <a:cubicBezTo>
                    <a:pt x="257" y="133"/>
                    <a:pt x="200" y="267"/>
                    <a:pt x="124" y="267"/>
                  </a:cubicBezTo>
                  <a:cubicBezTo>
                    <a:pt x="57" y="267"/>
                    <a:pt x="0" y="200"/>
                    <a:pt x="0" y="200"/>
                  </a:cubicBezTo>
                  <a:cubicBezTo>
                    <a:pt x="0" y="57"/>
                    <a:pt x="57" y="0"/>
                    <a:pt x="124" y="0"/>
                  </a:cubicBezTo>
                  <a:cubicBezTo>
                    <a:pt x="200" y="0"/>
                    <a:pt x="257" y="57"/>
                    <a:pt x="25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8" name="Freeform: Shape 1487">
              <a:extLst>
                <a:ext uri="{FF2B5EF4-FFF2-40B4-BE49-F238E27FC236}">
                  <a16:creationId xmlns:a16="http://schemas.microsoft.com/office/drawing/2014/main" id="{89A14734-3DDF-44DD-9948-035037D3A979}"/>
                </a:ext>
              </a:extLst>
            </p:cNvPr>
            <p:cNvSpPr/>
            <p:nvPr/>
          </p:nvSpPr>
          <p:spPr>
            <a:xfrm>
              <a:off x="4858760" y="3794379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9" name="Freeform: Shape 1488">
              <a:extLst>
                <a:ext uri="{FF2B5EF4-FFF2-40B4-BE49-F238E27FC236}">
                  <a16:creationId xmlns:a16="http://schemas.microsoft.com/office/drawing/2014/main" id="{A770BC17-FD17-4FA4-88AD-9A50D6226AC5}"/>
                </a:ext>
              </a:extLst>
            </p:cNvPr>
            <p:cNvSpPr/>
            <p:nvPr/>
          </p:nvSpPr>
          <p:spPr>
            <a:xfrm>
              <a:off x="4875657" y="3850538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0" name="Freeform: Shape 1489">
              <a:extLst>
                <a:ext uri="{FF2B5EF4-FFF2-40B4-BE49-F238E27FC236}">
                  <a16:creationId xmlns:a16="http://schemas.microsoft.com/office/drawing/2014/main" id="{1B69CC32-F1C3-4F88-8614-531D1E413263}"/>
                </a:ext>
              </a:extLst>
            </p:cNvPr>
            <p:cNvSpPr/>
            <p:nvPr/>
          </p:nvSpPr>
          <p:spPr>
            <a:xfrm>
              <a:off x="4894888" y="3905593"/>
              <a:ext cx="9525" cy="9525"/>
            </a:xfrm>
            <a:custGeom>
              <a:avLst/>
              <a:gdLst>
                <a:gd name="connsiteX0" fmla="*/ 533 w 0"/>
                <a:gd name="connsiteY0" fmla="*/ 267 h 0"/>
                <a:gd name="connsiteX1" fmla="*/ 267 w 0"/>
                <a:gd name="connsiteY1" fmla="*/ 533 h 0"/>
                <a:gd name="connsiteX2" fmla="*/ 0 w 0"/>
                <a:gd name="connsiteY2" fmla="*/ 267 h 0"/>
                <a:gd name="connsiteX3" fmla="*/ 267 w 0"/>
                <a:gd name="connsiteY3" fmla="*/ 0 h 0"/>
                <a:gd name="connsiteX4" fmla="*/ 533 w 0"/>
                <a:gd name="connsiteY4" fmla="*/ 2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33" y="267"/>
                  </a:moveTo>
                  <a:cubicBezTo>
                    <a:pt x="533" y="414"/>
                    <a:pt x="414" y="533"/>
                    <a:pt x="267" y="533"/>
                  </a:cubicBezTo>
                  <a:cubicBezTo>
                    <a:pt x="119" y="533"/>
                    <a:pt x="0" y="414"/>
                    <a:pt x="0" y="267"/>
                  </a:cubicBezTo>
                  <a:cubicBezTo>
                    <a:pt x="0" y="119"/>
                    <a:pt x="119" y="0"/>
                    <a:pt x="267" y="0"/>
                  </a:cubicBezTo>
                  <a:cubicBezTo>
                    <a:pt x="414" y="0"/>
                    <a:pt x="533" y="119"/>
                    <a:pt x="533" y="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1" name="Freeform: Shape 1490">
              <a:extLst>
                <a:ext uri="{FF2B5EF4-FFF2-40B4-BE49-F238E27FC236}">
                  <a16:creationId xmlns:a16="http://schemas.microsoft.com/office/drawing/2014/main" id="{BD4BF2EE-8922-4B95-AF8B-8B58795ECC86}"/>
                </a:ext>
              </a:extLst>
            </p:cNvPr>
            <p:cNvSpPr/>
            <p:nvPr/>
          </p:nvSpPr>
          <p:spPr>
            <a:xfrm>
              <a:off x="5098866" y="4258799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60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2" name="Freeform: Shape 1491">
              <a:extLst>
                <a:ext uri="{FF2B5EF4-FFF2-40B4-BE49-F238E27FC236}">
                  <a16:creationId xmlns:a16="http://schemas.microsoft.com/office/drawing/2014/main" id="{820FC60A-2189-4DD5-9AE1-DFCCB4729861}"/>
                </a:ext>
              </a:extLst>
            </p:cNvPr>
            <p:cNvSpPr/>
            <p:nvPr/>
          </p:nvSpPr>
          <p:spPr>
            <a:xfrm>
              <a:off x="5136852" y="4303052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3" name="Freeform: Shape 1492">
              <a:extLst>
                <a:ext uri="{FF2B5EF4-FFF2-40B4-BE49-F238E27FC236}">
                  <a16:creationId xmlns:a16="http://schemas.microsoft.com/office/drawing/2014/main" id="{C46408C3-B717-4189-BA19-4E3412C39300}"/>
                </a:ext>
              </a:extLst>
            </p:cNvPr>
            <p:cNvSpPr/>
            <p:nvPr/>
          </p:nvSpPr>
          <p:spPr>
            <a:xfrm>
              <a:off x="5177123" y="4345724"/>
              <a:ext cx="9525" cy="9525"/>
            </a:xfrm>
            <a:custGeom>
              <a:avLst/>
              <a:gdLst>
                <a:gd name="connsiteX0" fmla="*/ 248 w 0"/>
                <a:gd name="connsiteY0" fmla="*/ 133 h 0"/>
                <a:gd name="connsiteX1" fmla="*/ 124 w 0"/>
                <a:gd name="connsiteY1" fmla="*/ 257 h 0"/>
                <a:gd name="connsiteX2" fmla="*/ 0 w 0"/>
                <a:gd name="connsiteY2" fmla="*/ 210 h 0"/>
                <a:gd name="connsiteX3" fmla="*/ 124 w 0"/>
                <a:gd name="connsiteY3" fmla="*/ 0 h 0"/>
                <a:gd name="connsiteX4" fmla="*/ 248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33"/>
                  </a:moveTo>
                  <a:cubicBezTo>
                    <a:pt x="248" y="133"/>
                    <a:pt x="191" y="257"/>
                    <a:pt x="124" y="257"/>
                  </a:cubicBezTo>
                  <a:cubicBezTo>
                    <a:pt x="57" y="257"/>
                    <a:pt x="0" y="210"/>
                    <a:pt x="0" y="210"/>
                  </a:cubicBezTo>
                  <a:cubicBezTo>
                    <a:pt x="0" y="57"/>
                    <a:pt x="57" y="0"/>
                    <a:pt x="124" y="0"/>
                  </a:cubicBezTo>
                  <a:cubicBezTo>
                    <a:pt x="191" y="0"/>
                    <a:pt x="248" y="57"/>
                    <a:pt x="248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4" name="Freeform: Shape 1493">
              <a:extLst>
                <a:ext uri="{FF2B5EF4-FFF2-40B4-BE49-F238E27FC236}">
                  <a16:creationId xmlns:a16="http://schemas.microsoft.com/office/drawing/2014/main" id="{A40EB0CA-B64E-4C3F-9F68-59B3D3BB488F}"/>
                </a:ext>
              </a:extLst>
            </p:cNvPr>
            <p:cNvSpPr/>
            <p:nvPr/>
          </p:nvSpPr>
          <p:spPr>
            <a:xfrm>
              <a:off x="5219195" y="4386358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5" name="Freeform: Shape 1494">
              <a:extLst>
                <a:ext uri="{FF2B5EF4-FFF2-40B4-BE49-F238E27FC236}">
                  <a16:creationId xmlns:a16="http://schemas.microsoft.com/office/drawing/2014/main" id="{CD88B8DF-69E2-4C2C-931C-3C808C2DA381}"/>
                </a:ext>
              </a:extLst>
            </p:cNvPr>
            <p:cNvSpPr/>
            <p:nvPr/>
          </p:nvSpPr>
          <p:spPr>
            <a:xfrm>
              <a:off x="5263105" y="4424982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200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133"/>
                    <a:pt x="210" y="267"/>
                    <a:pt x="133" y="267"/>
                  </a:cubicBezTo>
                  <a:cubicBezTo>
                    <a:pt x="57" y="267"/>
                    <a:pt x="0" y="200"/>
                    <a:pt x="0" y="200"/>
                  </a:cubicBezTo>
                  <a:cubicBezTo>
                    <a:pt x="0" y="67"/>
                    <a:pt x="48" y="0"/>
                    <a:pt x="133" y="0"/>
                  </a:cubicBezTo>
                  <a:cubicBezTo>
                    <a:pt x="210" y="0"/>
                    <a:pt x="267" y="67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6" name="Freeform: Shape 1495">
              <a:extLst>
                <a:ext uri="{FF2B5EF4-FFF2-40B4-BE49-F238E27FC236}">
                  <a16:creationId xmlns:a16="http://schemas.microsoft.com/office/drawing/2014/main" id="{E36D32FD-C994-4A43-85E5-750A5463952B}"/>
                </a:ext>
              </a:extLst>
            </p:cNvPr>
            <p:cNvSpPr/>
            <p:nvPr/>
          </p:nvSpPr>
          <p:spPr>
            <a:xfrm>
              <a:off x="5308778" y="4461538"/>
              <a:ext cx="9525" cy="9525"/>
            </a:xfrm>
            <a:custGeom>
              <a:avLst/>
              <a:gdLst>
                <a:gd name="connsiteX0" fmla="*/ 257 w 0"/>
                <a:gd name="connsiteY0" fmla="*/ 134 h 0"/>
                <a:gd name="connsiteX1" fmla="*/ 133 w 0"/>
                <a:gd name="connsiteY1" fmla="*/ 258 h 0"/>
                <a:gd name="connsiteX2" fmla="*/ 0 w 0"/>
                <a:gd name="connsiteY2" fmla="*/ 201 h 0"/>
                <a:gd name="connsiteX3" fmla="*/ 133 w 0"/>
                <a:gd name="connsiteY3" fmla="*/ 1 h 0"/>
                <a:gd name="connsiteX4" fmla="*/ 257 w 0"/>
                <a:gd name="connsiteY4" fmla="*/ 1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34"/>
                  </a:moveTo>
                  <a:cubicBezTo>
                    <a:pt x="257" y="134"/>
                    <a:pt x="210" y="258"/>
                    <a:pt x="133" y="258"/>
                  </a:cubicBezTo>
                  <a:cubicBezTo>
                    <a:pt x="67" y="258"/>
                    <a:pt x="0" y="201"/>
                    <a:pt x="0" y="201"/>
                  </a:cubicBezTo>
                  <a:cubicBezTo>
                    <a:pt x="0" y="49"/>
                    <a:pt x="67" y="1"/>
                    <a:pt x="133" y="1"/>
                  </a:cubicBezTo>
                  <a:cubicBezTo>
                    <a:pt x="210" y="-9"/>
                    <a:pt x="257" y="49"/>
                    <a:pt x="257" y="1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7" name="Freeform: Shape 1496">
              <a:extLst>
                <a:ext uri="{FF2B5EF4-FFF2-40B4-BE49-F238E27FC236}">
                  <a16:creationId xmlns:a16="http://schemas.microsoft.com/office/drawing/2014/main" id="{FEC1F2E5-D326-41FF-AD3D-3B608B430BFD}"/>
                </a:ext>
              </a:extLst>
            </p:cNvPr>
            <p:cNvSpPr/>
            <p:nvPr/>
          </p:nvSpPr>
          <p:spPr>
            <a:xfrm>
              <a:off x="5356117" y="4495905"/>
              <a:ext cx="9525" cy="9525"/>
            </a:xfrm>
            <a:custGeom>
              <a:avLst/>
              <a:gdLst>
                <a:gd name="connsiteX0" fmla="*/ 248 w 0"/>
                <a:gd name="connsiteY0" fmla="*/ 133 h 0"/>
                <a:gd name="connsiteX1" fmla="*/ 124 w 0"/>
                <a:gd name="connsiteY1" fmla="*/ 267 h 0"/>
                <a:gd name="connsiteX2" fmla="*/ 0 w 0"/>
                <a:gd name="connsiteY2" fmla="*/ 133 h 0"/>
                <a:gd name="connsiteX3" fmla="*/ 124 w 0"/>
                <a:gd name="connsiteY3" fmla="*/ 0 h 0"/>
                <a:gd name="connsiteX4" fmla="*/ 248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33"/>
                  </a:moveTo>
                  <a:cubicBezTo>
                    <a:pt x="248" y="210"/>
                    <a:pt x="191" y="267"/>
                    <a:pt x="124" y="267"/>
                  </a:cubicBezTo>
                  <a:cubicBezTo>
                    <a:pt x="57" y="267"/>
                    <a:pt x="0" y="210"/>
                    <a:pt x="0" y="133"/>
                  </a:cubicBezTo>
                  <a:cubicBezTo>
                    <a:pt x="0" y="133"/>
                    <a:pt x="57" y="0"/>
                    <a:pt x="124" y="0"/>
                  </a:cubicBezTo>
                  <a:cubicBezTo>
                    <a:pt x="191" y="10"/>
                    <a:pt x="248" y="86"/>
                    <a:pt x="248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8" name="Freeform: Shape 1497">
              <a:extLst>
                <a:ext uri="{FF2B5EF4-FFF2-40B4-BE49-F238E27FC236}">
                  <a16:creationId xmlns:a16="http://schemas.microsoft.com/office/drawing/2014/main" id="{1745AD9A-5B24-4D01-872E-577DF430B9CE}"/>
                </a:ext>
              </a:extLst>
            </p:cNvPr>
            <p:cNvSpPr/>
            <p:nvPr/>
          </p:nvSpPr>
          <p:spPr>
            <a:xfrm>
              <a:off x="5404971" y="4528052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59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9" name="Freeform: Shape 1498">
              <a:extLst>
                <a:ext uri="{FF2B5EF4-FFF2-40B4-BE49-F238E27FC236}">
                  <a16:creationId xmlns:a16="http://schemas.microsoft.com/office/drawing/2014/main" id="{1B05F9FE-5912-49E4-8136-A37B96F8E2C7}"/>
                </a:ext>
              </a:extLst>
            </p:cNvPr>
            <p:cNvSpPr/>
            <p:nvPr/>
          </p:nvSpPr>
          <p:spPr>
            <a:xfrm>
              <a:off x="5455291" y="4557903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0" name="Freeform: Shape 1499">
              <a:extLst>
                <a:ext uri="{FF2B5EF4-FFF2-40B4-BE49-F238E27FC236}">
                  <a16:creationId xmlns:a16="http://schemas.microsoft.com/office/drawing/2014/main" id="{9E01C325-7E34-4872-B568-6F73A4AA3B73}"/>
                </a:ext>
              </a:extLst>
            </p:cNvPr>
            <p:cNvSpPr/>
            <p:nvPr/>
          </p:nvSpPr>
          <p:spPr>
            <a:xfrm>
              <a:off x="5506936" y="4585354"/>
              <a:ext cx="9525" cy="9525"/>
            </a:xfrm>
            <a:custGeom>
              <a:avLst/>
              <a:gdLst>
                <a:gd name="connsiteX0" fmla="*/ 25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5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33"/>
                  </a:moveTo>
                  <a:cubicBezTo>
                    <a:pt x="257" y="210"/>
                    <a:pt x="210" y="267"/>
                    <a:pt x="133" y="267"/>
                  </a:cubicBezTo>
                  <a:cubicBezTo>
                    <a:pt x="67" y="267"/>
                    <a:pt x="0" y="210"/>
                    <a:pt x="0" y="133"/>
                  </a:cubicBezTo>
                  <a:cubicBezTo>
                    <a:pt x="0" y="133"/>
                    <a:pt x="67" y="0"/>
                    <a:pt x="133" y="0"/>
                  </a:cubicBezTo>
                  <a:cubicBezTo>
                    <a:pt x="200" y="0"/>
                    <a:pt x="257" y="76"/>
                    <a:pt x="25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1" name="Freeform: Shape 1500">
              <a:extLst>
                <a:ext uri="{FF2B5EF4-FFF2-40B4-BE49-F238E27FC236}">
                  <a16:creationId xmlns:a16="http://schemas.microsoft.com/office/drawing/2014/main" id="{3CA7DCD2-359D-4CBA-B106-9699CCC394FD}"/>
                </a:ext>
              </a:extLst>
            </p:cNvPr>
            <p:cNvSpPr/>
            <p:nvPr/>
          </p:nvSpPr>
          <p:spPr>
            <a:xfrm>
              <a:off x="5559800" y="4610395"/>
              <a:ext cx="9525" cy="9525"/>
            </a:xfrm>
            <a:custGeom>
              <a:avLst/>
              <a:gdLst>
                <a:gd name="connsiteX0" fmla="*/ 267 w 0"/>
                <a:gd name="connsiteY0" fmla="*/ 114 h 0"/>
                <a:gd name="connsiteX1" fmla="*/ 133 w 0"/>
                <a:gd name="connsiteY1" fmla="*/ 267 h 0"/>
                <a:gd name="connsiteX2" fmla="*/ 0 w 0"/>
                <a:gd name="connsiteY2" fmla="*/ 114 h 0"/>
                <a:gd name="connsiteX3" fmla="*/ 133 w 0"/>
                <a:gd name="connsiteY3" fmla="*/ 0 h 0"/>
                <a:gd name="connsiteX4" fmla="*/ 267 w 0"/>
                <a:gd name="connsiteY4" fmla="*/ 1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14"/>
                  </a:moveTo>
                  <a:cubicBezTo>
                    <a:pt x="267" y="210"/>
                    <a:pt x="210" y="267"/>
                    <a:pt x="133" y="267"/>
                  </a:cubicBezTo>
                  <a:cubicBezTo>
                    <a:pt x="57" y="267"/>
                    <a:pt x="0" y="210"/>
                    <a:pt x="0" y="114"/>
                  </a:cubicBezTo>
                  <a:cubicBezTo>
                    <a:pt x="0" y="114"/>
                    <a:pt x="48" y="0"/>
                    <a:pt x="133" y="0"/>
                  </a:cubicBezTo>
                  <a:cubicBezTo>
                    <a:pt x="210" y="0"/>
                    <a:pt x="267" y="57"/>
                    <a:pt x="267" y="1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2" name="Freeform: Shape 1501">
              <a:extLst>
                <a:ext uri="{FF2B5EF4-FFF2-40B4-BE49-F238E27FC236}">
                  <a16:creationId xmlns:a16="http://schemas.microsoft.com/office/drawing/2014/main" id="{78AE9D25-7F0E-401A-BF22-FA52E55F3188}"/>
                </a:ext>
              </a:extLst>
            </p:cNvPr>
            <p:cNvSpPr/>
            <p:nvPr/>
          </p:nvSpPr>
          <p:spPr>
            <a:xfrm>
              <a:off x="5613768" y="4632941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59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3" name="Freeform: Shape 1502">
              <a:extLst>
                <a:ext uri="{FF2B5EF4-FFF2-40B4-BE49-F238E27FC236}">
                  <a16:creationId xmlns:a16="http://schemas.microsoft.com/office/drawing/2014/main" id="{B4524E72-D934-4E78-8C75-33D5D4655978}"/>
                </a:ext>
              </a:extLst>
            </p:cNvPr>
            <p:cNvSpPr/>
            <p:nvPr/>
          </p:nvSpPr>
          <p:spPr>
            <a:xfrm>
              <a:off x="5668737" y="4652943"/>
              <a:ext cx="9525" cy="9525"/>
            </a:xfrm>
            <a:custGeom>
              <a:avLst/>
              <a:gdLst>
                <a:gd name="connsiteX0" fmla="*/ 26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6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67" y="133"/>
                  </a:moveTo>
                  <a:cubicBezTo>
                    <a:pt x="267" y="207"/>
                    <a:pt x="207" y="267"/>
                    <a:pt x="133" y="267"/>
                  </a:cubicBezTo>
                  <a:cubicBezTo>
                    <a:pt x="60" y="267"/>
                    <a:pt x="0" y="207"/>
                    <a:pt x="0" y="133"/>
                  </a:cubicBezTo>
                  <a:cubicBezTo>
                    <a:pt x="0" y="60"/>
                    <a:pt x="60" y="0"/>
                    <a:pt x="133" y="0"/>
                  </a:cubicBezTo>
                  <a:cubicBezTo>
                    <a:pt x="207" y="0"/>
                    <a:pt x="267" y="59"/>
                    <a:pt x="26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4" name="Freeform: Shape 1503">
              <a:extLst>
                <a:ext uri="{FF2B5EF4-FFF2-40B4-BE49-F238E27FC236}">
                  <a16:creationId xmlns:a16="http://schemas.microsoft.com/office/drawing/2014/main" id="{C13980C3-2C01-4B17-8D41-3B4C42D1EFC9}"/>
                </a:ext>
              </a:extLst>
            </p:cNvPr>
            <p:cNvSpPr/>
            <p:nvPr/>
          </p:nvSpPr>
          <p:spPr>
            <a:xfrm>
              <a:off x="6788877" y="4549721"/>
              <a:ext cx="9525" cy="9525"/>
            </a:xfrm>
            <a:custGeom>
              <a:avLst/>
              <a:gdLst>
                <a:gd name="connsiteX0" fmla="*/ 800 w 0"/>
                <a:gd name="connsiteY0" fmla="*/ 400 h 0"/>
                <a:gd name="connsiteX1" fmla="*/ 400 w 0"/>
                <a:gd name="connsiteY1" fmla="*/ 800 h 0"/>
                <a:gd name="connsiteX2" fmla="*/ 0 w 0"/>
                <a:gd name="connsiteY2" fmla="*/ 400 h 0"/>
                <a:gd name="connsiteX3" fmla="*/ 400 w 0"/>
                <a:gd name="connsiteY3" fmla="*/ 0 h 0"/>
                <a:gd name="connsiteX4" fmla="*/ 800 w 0"/>
                <a:gd name="connsiteY4" fmla="*/ 4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00" y="400"/>
                  </a:moveTo>
                  <a:cubicBezTo>
                    <a:pt x="800" y="621"/>
                    <a:pt x="621" y="800"/>
                    <a:pt x="400" y="800"/>
                  </a:cubicBezTo>
                  <a:cubicBezTo>
                    <a:pt x="179" y="800"/>
                    <a:pt x="0" y="621"/>
                    <a:pt x="0" y="400"/>
                  </a:cubicBezTo>
                  <a:cubicBezTo>
                    <a:pt x="0" y="179"/>
                    <a:pt x="179" y="0"/>
                    <a:pt x="400" y="0"/>
                  </a:cubicBezTo>
                  <a:cubicBezTo>
                    <a:pt x="621" y="0"/>
                    <a:pt x="800" y="179"/>
                    <a:pt x="800" y="4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5" name="Freeform: Shape 1504">
              <a:extLst>
                <a:ext uri="{FF2B5EF4-FFF2-40B4-BE49-F238E27FC236}">
                  <a16:creationId xmlns:a16="http://schemas.microsoft.com/office/drawing/2014/main" id="{50A65A1B-674E-40A6-9C3E-7C55CEBFF8F0}"/>
                </a:ext>
              </a:extLst>
            </p:cNvPr>
            <p:cNvSpPr/>
            <p:nvPr/>
          </p:nvSpPr>
          <p:spPr>
            <a:xfrm>
              <a:off x="6836959" y="4516403"/>
              <a:ext cx="9525" cy="9525"/>
            </a:xfrm>
            <a:custGeom>
              <a:avLst/>
              <a:gdLst>
                <a:gd name="connsiteX0" fmla="*/ 800 w 0"/>
                <a:gd name="connsiteY0" fmla="*/ 400 h 0"/>
                <a:gd name="connsiteX1" fmla="*/ 400 w 0"/>
                <a:gd name="connsiteY1" fmla="*/ 800 h 0"/>
                <a:gd name="connsiteX2" fmla="*/ 0 w 0"/>
                <a:gd name="connsiteY2" fmla="*/ 400 h 0"/>
                <a:gd name="connsiteX3" fmla="*/ 400 w 0"/>
                <a:gd name="connsiteY3" fmla="*/ 0 h 0"/>
                <a:gd name="connsiteX4" fmla="*/ 800 w 0"/>
                <a:gd name="connsiteY4" fmla="*/ 4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800" y="400"/>
                  </a:moveTo>
                  <a:cubicBezTo>
                    <a:pt x="800" y="621"/>
                    <a:pt x="621" y="800"/>
                    <a:pt x="400" y="800"/>
                  </a:cubicBezTo>
                  <a:cubicBezTo>
                    <a:pt x="179" y="800"/>
                    <a:pt x="0" y="621"/>
                    <a:pt x="0" y="400"/>
                  </a:cubicBezTo>
                  <a:cubicBezTo>
                    <a:pt x="0" y="179"/>
                    <a:pt x="179" y="0"/>
                    <a:pt x="400" y="0"/>
                  </a:cubicBezTo>
                  <a:cubicBezTo>
                    <a:pt x="621" y="0"/>
                    <a:pt x="800" y="179"/>
                    <a:pt x="800" y="4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6" name="Freeform: Shape 1505">
              <a:extLst>
                <a:ext uri="{FF2B5EF4-FFF2-40B4-BE49-F238E27FC236}">
                  <a16:creationId xmlns:a16="http://schemas.microsoft.com/office/drawing/2014/main" id="{24BF44A0-1299-47F2-8AFE-85199344B892}"/>
                </a:ext>
              </a:extLst>
            </p:cNvPr>
            <p:cNvSpPr/>
            <p:nvPr/>
          </p:nvSpPr>
          <p:spPr>
            <a:xfrm>
              <a:off x="7125081" y="4227805"/>
              <a:ext cx="9525" cy="9525"/>
            </a:xfrm>
            <a:custGeom>
              <a:avLst/>
              <a:gdLst>
                <a:gd name="connsiteX0" fmla="*/ 1276 w 0"/>
                <a:gd name="connsiteY0" fmla="*/ 638 h 0"/>
                <a:gd name="connsiteX1" fmla="*/ 638 w 0"/>
                <a:gd name="connsiteY1" fmla="*/ 1276 h 0"/>
                <a:gd name="connsiteX2" fmla="*/ 0 w 0"/>
                <a:gd name="connsiteY2" fmla="*/ 638 h 0"/>
                <a:gd name="connsiteX3" fmla="*/ 638 w 0"/>
                <a:gd name="connsiteY3" fmla="*/ 0 h 0"/>
                <a:gd name="connsiteX4" fmla="*/ 1276 w 0"/>
                <a:gd name="connsiteY4" fmla="*/ 6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76" y="638"/>
                  </a:moveTo>
                  <a:cubicBezTo>
                    <a:pt x="1276" y="991"/>
                    <a:pt x="991" y="1276"/>
                    <a:pt x="638" y="1276"/>
                  </a:cubicBezTo>
                  <a:cubicBezTo>
                    <a:pt x="286" y="1276"/>
                    <a:pt x="0" y="991"/>
                    <a:pt x="0" y="638"/>
                  </a:cubicBezTo>
                  <a:cubicBezTo>
                    <a:pt x="0" y="286"/>
                    <a:pt x="286" y="0"/>
                    <a:pt x="638" y="0"/>
                  </a:cubicBezTo>
                  <a:cubicBezTo>
                    <a:pt x="991" y="0"/>
                    <a:pt x="1276" y="286"/>
                    <a:pt x="1276" y="6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7" name="Freeform: Shape 1506">
              <a:extLst>
                <a:ext uri="{FF2B5EF4-FFF2-40B4-BE49-F238E27FC236}">
                  <a16:creationId xmlns:a16="http://schemas.microsoft.com/office/drawing/2014/main" id="{30864B7B-56E6-4292-8BB2-D34DC1DAE393}"/>
                </a:ext>
              </a:extLst>
            </p:cNvPr>
            <p:cNvSpPr/>
            <p:nvPr/>
          </p:nvSpPr>
          <p:spPr>
            <a:xfrm>
              <a:off x="7158142" y="4179465"/>
              <a:ext cx="9525" cy="9525"/>
            </a:xfrm>
            <a:custGeom>
              <a:avLst/>
              <a:gdLst>
                <a:gd name="connsiteX0" fmla="*/ 1791 w 0"/>
                <a:gd name="connsiteY0" fmla="*/ 895 h 0"/>
                <a:gd name="connsiteX1" fmla="*/ 895 w 0"/>
                <a:gd name="connsiteY1" fmla="*/ 1791 h 0"/>
                <a:gd name="connsiteX2" fmla="*/ 0 w 0"/>
                <a:gd name="connsiteY2" fmla="*/ 895 h 0"/>
                <a:gd name="connsiteX3" fmla="*/ 895 w 0"/>
                <a:gd name="connsiteY3" fmla="*/ 0 h 0"/>
                <a:gd name="connsiteX4" fmla="*/ 1791 w 0"/>
                <a:gd name="connsiteY4" fmla="*/ 8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791" y="895"/>
                  </a:moveTo>
                  <a:cubicBezTo>
                    <a:pt x="1791" y="1390"/>
                    <a:pt x="1390" y="1791"/>
                    <a:pt x="895" y="1791"/>
                  </a:cubicBezTo>
                  <a:cubicBezTo>
                    <a:pt x="401" y="1791"/>
                    <a:pt x="0" y="1390"/>
                    <a:pt x="0" y="895"/>
                  </a:cubicBezTo>
                  <a:cubicBezTo>
                    <a:pt x="0" y="401"/>
                    <a:pt x="401" y="0"/>
                    <a:pt x="895" y="0"/>
                  </a:cubicBezTo>
                  <a:cubicBezTo>
                    <a:pt x="1390" y="0"/>
                    <a:pt x="1791" y="401"/>
                    <a:pt x="1791" y="8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8" name="Freeform: Shape 1507">
              <a:extLst>
                <a:ext uri="{FF2B5EF4-FFF2-40B4-BE49-F238E27FC236}">
                  <a16:creationId xmlns:a16="http://schemas.microsoft.com/office/drawing/2014/main" id="{DFA8692A-C23E-4D94-824E-D302EAA36571}"/>
                </a:ext>
              </a:extLst>
            </p:cNvPr>
            <p:cNvSpPr/>
            <p:nvPr/>
          </p:nvSpPr>
          <p:spPr>
            <a:xfrm>
              <a:off x="7188860" y="4129535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5 w 0"/>
                <a:gd name="connsiteY1" fmla="*/ 2591 h 0"/>
                <a:gd name="connsiteX2" fmla="*/ 0 w 0"/>
                <a:gd name="connsiteY2" fmla="*/ 1295 h 0"/>
                <a:gd name="connsiteX3" fmla="*/ 1295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5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5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9" name="Freeform: Shape 1508">
              <a:extLst>
                <a:ext uri="{FF2B5EF4-FFF2-40B4-BE49-F238E27FC236}">
                  <a16:creationId xmlns:a16="http://schemas.microsoft.com/office/drawing/2014/main" id="{AE15DB26-C50B-45AD-9BF8-88E4AA925AF1}"/>
                </a:ext>
              </a:extLst>
            </p:cNvPr>
            <p:cNvSpPr/>
            <p:nvPr/>
          </p:nvSpPr>
          <p:spPr>
            <a:xfrm>
              <a:off x="7216959" y="4077881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0" name="Freeform: Shape 1509">
              <a:extLst>
                <a:ext uri="{FF2B5EF4-FFF2-40B4-BE49-F238E27FC236}">
                  <a16:creationId xmlns:a16="http://schemas.microsoft.com/office/drawing/2014/main" id="{C8540D26-E537-4818-90BC-8B14FAAEC53B}"/>
                </a:ext>
              </a:extLst>
            </p:cNvPr>
            <p:cNvSpPr/>
            <p:nvPr/>
          </p:nvSpPr>
          <p:spPr>
            <a:xfrm>
              <a:off x="7243382" y="4025636"/>
              <a:ext cx="9525" cy="9525"/>
            </a:xfrm>
            <a:custGeom>
              <a:avLst/>
              <a:gdLst>
                <a:gd name="connsiteX0" fmla="*/ 4401 w 0"/>
                <a:gd name="connsiteY0" fmla="*/ 2200 h 0"/>
                <a:gd name="connsiteX1" fmla="*/ 2200 w 0"/>
                <a:gd name="connsiteY1" fmla="*/ 4401 h 0"/>
                <a:gd name="connsiteX2" fmla="*/ 0 w 0"/>
                <a:gd name="connsiteY2" fmla="*/ 2200 h 0"/>
                <a:gd name="connsiteX3" fmla="*/ 2200 w 0"/>
                <a:gd name="connsiteY3" fmla="*/ 0 h 0"/>
                <a:gd name="connsiteX4" fmla="*/ 4401 w 0"/>
                <a:gd name="connsiteY4" fmla="*/ 22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401" y="2200"/>
                  </a:moveTo>
                  <a:cubicBezTo>
                    <a:pt x="4401" y="3415"/>
                    <a:pt x="3415" y="4401"/>
                    <a:pt x="2200" y="4401"/>
                  </a:cubicBezTo>
                  <a:cubicBezTo>
                    <a:pt x="985" y="4401"/>
                    <a:pt x="0" y="3415"/>
                    <a:pt x="0" y="2200"/>
                  </a:cubicBezTo>
                  <a:cubicBezTo>
                    <a:pt x="0" y="985"/>
                    <a:pt x="985" y="0"/>
                    <a:pt x="2200" y="0"/>
                  </a:cubicBezTo>
                  <a:cubicBezTo>
                    <a:pt x="3415" y="0"/>
                    <a:pt x="4401" y="985"/>
                    <a:pt x="4401" y="2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1" name="Freeform: Shape 1510">
              <a:extLst>
                <a:ext uri="{FF2B5EF4-FFF2-40B4-BE49-F238E27FC236}">
                  <a16:creationId xmlns:a16="http://schemas.microsoft.com/office/drawing/2014/main" id="{2A582DF6-F841-4ACE-82C0-96F04E40982B}"/>
                </a:ext>
              </a:extLst>
            </p:cNvPr>
            <p:cNvSpPr/>
            <p:nvPr/>
          </p:nvSpPr>
          <p:spPr>
            <a:xfrm>
              <a:off x="7267699" y="3972506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2" name="Freeform: Shape 1511">
              <a:extLst>
                <a:ext uri="{FF2B5EF4-FFF2-40B4-BE49-F238E27FC236}">
                  <a16:creationId xmlns:a16="http://schemas.microsoft.com/office/drawing/2014/main" id="{699A329F-26CF-4E5D-BE22-0CE26D19D0BF}"/>
                </a:ext>
              </a:extLst>
            </p:cNvPr>
            <p:cNvSpPr/>
            <p:nvPr/>
          </p:nvSpPr>
          <p:spPr>
            <a:xfrm>
              <a:off x="7289102" y="3917833"/>
              <a:ext cx="9525" cy="9525"/>
            </a:xfrm>
            <a:custGeom>
              <a:avLst/>
              <a:gdLst>
                <a:gd name="connsiteX0" fmla="*/ 4896 w 0"/>
                <a:gd name="connsiteY0" fmla="*/ 2448 h 0"/>
                <a:gd name="connsiteX1" fmla="*/ 2448 w 0"/>
                <a:gd name="connsiteY1" fmla="*/ 4896 h 0"/>
                <a:gd name="connsiteX2" fmla="*/ 0 w 0"/>
                <a:gd name="connsiteY2" fmla="*/ 2448 h 0"/>
                <a:gd name="connsiteX3" fmla="*/ 2448 w 0"/>
                <a:gd name="connsiteY3" fmla="*/ 0 h 0"/>
                <a:gd name="connsiteX4" fmla="*/ 4896 w 0"/>
                <a:gd name="connsiteY4" fmla="*/ 24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896" y="2448"/>
                  </a:moveTo>
                  <a:cubicBezTo>
                    <a:pt x="4896" y="3800"/>
                    <a:pt x="3800" y="4896"/>
                    <a:pt x="2448" y="4896"/>
                  </a:cubicBezTo>
                  <a:cubicBezTo>
                    <a:pt x="1096" y="4896"/>
                    <a:pt x="0" y="3800"/>
                    <a:pt x="0" y="2448"/>
                  </a:cubicBezTo>
                  <a:cubicBezTo>
                    <a:pt x="0" y="1096"/>
                    <a:pt x="1096" y="0"/>
                    <a:pt x="2448" y="0"/>
                  </a:cubicBezTo>
                  <a:cubicBezTo>
                    <a:pt x="3800" y="0"/>
                    <a:pt x="4896" y="1096"/>
                    <a:pt x="4896" y="2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3" name="Freeform: Shape 1512">
              <a:extLst>
                <a:ext uri="{FF2B5EF4-FFF2-40B4-BE49-F238E27FC236}">
                  <a16:creationId xmlns:a16="http://schemas.microsoft.com/office/drawing/2014/main" id="{E8B7D89F-4E1C-4432-B7A3-A9E4DDD89BB0}"/>
                </a:ext>
              </a:extLst>
            </p:cNvPr>
            <p:cNvSpPr/>
            <p:nvPr/>
          </p:nvSpPr>
          <p:spPr>
            <a:xfrm>
              <a:off x="7308028" y="3862226"/>
              <a:ext cx="9525" cy="9525"/>
            </a:xfrm>
            <a:custGeom>
              <a:avLst/>
              <a:gdLst>
                <a:gd name="connsiteX0" fmla="*/ 5677 w 0"/>
                <a:gd name="connsiteY0" fmla="*/ 2839 h 0"/>
                <a:gd name="connsiteX1" fmla="*/ 2838 w 0"/>
                <a:gd name="connsiteY1" fmla="*/ 5677 h 0"/>
                <a:gd name="connsiteX2" fmla="*/ 0 w 0"/>
                <a:gd name="connsiteY2" fmla="*/ 2839 h 0"/>
                <a:gd name="connsiteX3" fmla="*/ 2838 w 0"/>
                <a:gd name="connsiteY3" fmla="*/ 0 h 0"/>
                <a:gd name="connsiteX4" fmla="*/ 5677 w 0"/>
                <a:gd name="connsiteY4" fmla="*/ 283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677" y="2839"/>
                  </a:moveTo>
                  <a:cubicBezTo>
                    <a:pt x="5677" y="4406"/>
                    <a:pt x="4406" y="5677"/>
                    <a:pt x="2838" y="5677"/>
                  </a:cubicBezTo>
                  <a:cubicBezTo>
                    <a:pt x="1271" y="5677"/>
                    <a:pt x="0" y="4406"/>
                    <a:pt x="0" y="2839"/>
                  </a:cubicBezTo>
                  <a:cubicBezTo>
                    <a:pt x="0" y="1271"/>
                    <a:pt x="1271" y="0"/>
                    <a:pt x="2838" y="0"/>
                  </a:cubicBezTo>
                  <a:cubicBezTo>
                    <a:pt x="4406" y="0"/>
                    <a:pt x="5677" y="1271"/>
                    <a:pt x="5677" y="28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4" name="Freeform: Shape 1513">
              <a:extLst>
                <a:ext uri="{FF2B5EF4-FFF2-40B4-BE49-F238E27FC236}">
                  <a16:creationId xmlns:a16="http://schemas.microsoft.com/office/drawing/2014/main" id="{5A015589-AC07-4FB6-B0AA-76BEC35BD3F1}"/>
                </a:ext>
              </a:extLst>
            </p:cNvPr>
            <p:cNvSpPr/>
            <p:nvPr/>
          </p:nvSpPr>
          <p:spPr>
            <a:xfrm>
              <a:off x="7325373" y="3806723"/>
              <a:ext cx="9525" cy="9525"/>
            </a:xfrm>
            <a:custGeom>
              <a:avLst/>
              <a:gdLst>
                <a:gd name="connsiteX0" fmla="*/ 4648 w 0"/>
                <a:gd name="connsiteY0" fmla="*/ 2324 h 0"/>
                <a:gd name="connsiteX1" fmla="*/ 2324 w 0"/>
                <a:gd name="connsiteY1" fmla="*/ 4648 h 0"/>
                <a:gd name="connsiteX2" fmla="*/ 0 w 0"/>
                <a:gd name="connsiteY2" fmla="*/ 2324 h 0"/>
                <a:gd name="connsiteX3" fmla="*/ 2324 w 0"/>
                <a:gd name="connsiteY3" fmla="*/ 0 h 0"/>
                <a:gd name="connsiteX4" fmla="*/ 4648 w 0"/>
                <a:gd name="connsiteY4" fmla="*/ 23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648" y="2324"/>
                  </a:moveTo>
                  <a:cubicBezTo>
                    <a:pt x="4648" y="3608"/>
                    <a:pt x="3608" y="4648"/>
                    <a:pt x="2324" y="4648"/>
                  </a:cubicBezTo>
                  <a:cubicBezTo>
                    <a:pt x="1041" y="4648"/>
                    <a:pt x="0" y="3608"/>
                    <a:pt x="0" y="2324"/>
                  </a:cubicBezTo>
                  <a:cubicBezTo>
                    <a:pt x="0" y="1041"/>
                    <a:pt x="1041" y="0"/>
                    <a:pt x="2324" y="0"/>
                  </a:cubicBezTo>
                  <a:cubicBezTo>
                    <a:pt x="3608" y="0"/>
                    <a:pt x="4648" y="1040"/>
                    <a:pt x="4648" y="23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5" name="Freeform: Shape 1514">
              <a:extLst>
                <a:ext uri="{FF2B5EF4-FFF2-40B4-BE49-F238E27FC236}">
                  <a16:creationId xmlns:a16="http://schemas.microsoft.com/office/drawing/2014/main" id="{A9C3A3A6-E4CE-4BA4-9A73-403C260E06D4}"/>
                </a:ext>
              </a:extLst>
            </p:cNvPr>
            <p:cNvSpPr/>
            <p:nvPr/>
          </p:nvSpPr>
          <p:spPr>
            <a:xfrm>
              <a:off x="7339003" y="3749345"/>
              <a:ext cx="9525" cy="9525"/>
            </a:xfrm>
            <a:custGeom>
              <a:avLst/>
              <a:gdLst>
                <a:gd name="connsiteX0" fmla="*/ 5963 w 0"/>
                <a:gd name="connsiteY0" fmla="*/ 2981 h 0"/>
                <a:gd name="connsiteX1" fmla="*/ 2981 w 0"/>
                <a:gd name="connsiteY1" fmla="*/ 5963 h 0"/>
                <a:gd name="connsiteX2" fmla="*/ 0 w 0"/>
                <a:gd name="connsiteY2" fmla="*/ 2981 h 0"/>
                <a:gd name="connsiteX3" fmla="*/ 2981 w 0"/>
                <a:gd name="connsiteY3" fmla="*/ 0 h 0"/>
                <a:gd name="connsiteX4" fmla="*/ 5963 w 0"/>
                <a:gd name="connsiteY4" fmla="*/ 29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63" y="2981"/>
                  </a:moveTo>
                  <a:cubicBezTo>
                    <a:pt x="5963" y="4628"/>
                    <a:pt x="4628" y="5963"/>
                    <a:pt x="2981" y="5963"/>
                  </a:cubicBezTo>
                  <a:cubicBezTo>
                    <a:pt x="1335" y="5963"/>
                    <a:pt x="0" y="4628"/>
                    <a:pt x="0" y="2981"/>
                  </a:cubicBezTo>
                  <a:cubicBezTo>
                    <a:pt x="0" y="1335"/>
                    <a:pt x="1335" y="0"/>
                    <a:pt x="2981" y="0"/>
                  </a:cubicBezTo>
                  <a:cubicBezTo>
                    <a:pt x="4628" y="0"/>
                    <a:pt x="5963" y="1335"/>
                    <a:pt x="5963" y="29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6" name="Freeform: Shape 1515">
              <a:extLst>
                <a:ext uri="{FF2B5EF4-FFF2-40B4-BE49-F238E27FC236}">
                  <a16:creationId xmlns:a16="http://schemas.microsoft.com/office/drawing/2014/main" id="{8C929714-064D-4C48-847F-F12CE5D2E529}"/>
                </a:ext>
              </a:extLst>
            </p:cNvPr>
            <p:cNvSpPr/>
            <p:nvPr/>
          </p:nvSpPr>
          <p:spPr>
            <a:xfrm>
              <a:off x="7350357" y="3691671"/>
              <a:ext cx="9525" cy="9525"/>
            </a:xfrm>
            <a:custGeom>
              <a:avLst/>
              <a:gdLst>
                <a:gd name="connsiteX0" fmla="*/ 6705 w 0"/>
                <a:gd name="connsiteY0" fmla="*/ 3353 h 0"/>
                <a:gd name="connsiteX1" fmla="*/ 3353 w 0"/>
                <a:gd name="connsiteY1" fmla="*/ 6706 h 0"/>
                <a:gd name="connsiteX2" fmla="*/ 0 w 0"/>
                <a:gd name="connsiteY2" fmla="*/ 3353 h 0"/>
                <a:gd name="connsiteX3" fmla="*/ 3353 w 0"/>
                <a:gd name="connsiteY3" fmla="*/ 0 h 0"/>
                <a:gd name="connsiteX4" fmla="*/ 6705 w 0"/>
                <a:gd name="connsiteY4" fmla="*/ 33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705" y="3353"/>
                  </a:moveTo>
                  <a:cubicBezTo>
                    <a:pt x="6705" y="5204"/>
                    <a:pt x="5204" y="6706"/>
                    <a:pt x="3353" y="6706"/>
                  </a:cubicBezTo>
                  <a:cubicBezTo>
                    <a:pt x="1501" y="6706"/>
                    <a:pt x="0" y="5205"/>
                    <a:pt x="0" y="3353"/>
                  </a:cubicBezTo>
                  <a:cubicBezTo>
                    <a:pt x="0" y="1501"/>
                    <a:pt x="1501" y="0"/>
                    <a:pt x="3353" y="0"/>
                  </a:cubicBezTo>
                  <a:cubicBezTo>
                    <a:pt x="5204" y="0"/>
                    <a:pt x="6705" y="1501"/>
                    <a:pt x="6705" y="33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7" name="Freeform: Shape 1516">
              <a:extLst>
                <a:ext uri="{FF2B5EF4-FFF2-40B4-BE49-F238E27FC236}">
                  <a16:creationId xmlns:a16="http://schemas.microsoft.com/office/drawing/2014/main" id="{A41FAD62-E22A-49C8-B4BC-62EF0ABB06D5}"/>
                </a:ext>
              </a:extLst>
            </p:cNvPr>
            <p:cNvSpPr/>
            <p:nvPr/>
          </p:nvSpPr>
          <p:spPr>
            <a:xfrm>
              <a:off x="7360549" y="3634921"/>
              <a:ext cx="9525" cy="9525"/>
            </a:xfrm>
            <a:custGeom>
              <a:avLst/>
              <a:gdLst>
                <a:gd name="connsiteX0" fmla="*/ 4648 w 0"/>
                <a:gd name="connsiteY0" fmla="*/ 2324 h 0"/>
                <a:gd name="connsiteX1" fmla="*/ 2324 w 0"/>
                <a:gd name="connsiteY1" fmla="*/ 4648 h 0"/>
                <a:gd name="connsiteX2" fmla="*/ 0 w 0"/>
                <a:gd name="connsiteY2" fmla="*/ 2324 h 0"/>
                <a:gd name="connsiteX3" fmla="*/ 2324 w 0"/>
                <a:gd name="connsiteY3" fmla="*/ 0 h 0"/>
                <a:gd name="connsiteX4" fmla="*/ 4648 w 0"/>
                <a:gd name="connsiteY4" fmla="*/ 23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648" y="2324"/>
                  </a:moveTo>
                  <a:cubicBezTo>
                    <a:pt x="4648" y="3608"/>
                    <a:pt x="3607" y="4648"/>
                    <a:pt x="2324" y="4648"/>
                  </a:cubicBezTo>
                  <a:cubicBezTo>
                    <a:pt x="1041" y="4648"/>
                    <a:pt x="0" y="3608"/>
                    <a:pt x="0" y="2324"/>
                  </a:cubicBezTo>
                  <a:cubicBezTo>
                    <a:pt x="0" y="1041"/>
                    <a:pt x="1041" y="0"/>
                    <a:pt x="2324" y="0"/>
                  </a:cubicBezTo>
                  <a:cubicBezTo>
                    <a:pt x="3608" y="0"/>
                    <a:pt x="4648" y="1041"/>
                    <a:pt x="4648" y="23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8" name="Freeform: Shape 1517">
              <a:extLst>
                <a:ext uri="{FF2B5EF4-FFF2-40B4-BE49-F238E27FC236}">
                  <a16:creationId xmlns:a16="http://schemas.microsoft.com/office/drawing/2014/main" id="{68A5149B-BCEB-481B-9D0D-23B18BF8D782}"/>
                </a:ext>
              </a:extLst>
            </p:cNvPr>
            <p:cNvSpPr/>
            <p:nvPr/>
          </p:nvSpPr>
          <p:spPr>
            <a:xfrm>
              <a:off x="7366968" y="3576685"/>
              <a:ext cx="9525" cy="9525"/>
            </a:xfrm>
            <a:custGeom>
              <a:avLst/>
              <a:gdLst>
                <a:gd name="connsiteX0" fmla="*/ 4896 w 0"/>
                <a:gd name="connsiteY0" fmla="*/ 2448 h 0"/>
                <a:gd name="connsiteX1" fmla="*/ 2448 w 0"/>
                <a:gd name="connsiteY1" fmla="*/ 4896 h 0"/>
                <a:gd name="connsiteX2" fmla="*/ 0 w 0"/>
                <a:gd name="connsiteY2" fmla="*/ 2448 h 0"/>
                <a:gd name="connsiteX3" fmla="*/ 2448 w 0"/>
                <a:gd name="connsiteY3" fmla="*/ 0 h 0"/>
                <a:gd name="connsiteX4" fmla="*/ 4896 w 0"/>
                <a:gd name="connsiteY4" fmla="*/ 24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896" y="2448"/>
                  </a:moveTo>
                  <a:cubicBezTo>
                    <a:pt x="4896" y="3800"/>
                    <a:pt x="3800" y="4896"/>
                    <a:pt x="2448" y="4896"/>
                  </a:cubicBezTo>
                  <a:cubicBezTo>
                    <a:pt x="1096" y="4896"/>
                    <a:pt x="0" y="3800"/>
                    <a:pt x="0" y="2448"/>
                  </a:cubicBezTo>
                  <a:cubicBezTo>
                    <a:pt x="0" y="1096"/>
                    <a:pt x="1096" y="0"/>
                    <a:pt x="2448" y="0"/>
                  </a:cubicBezTo>
                  <a:cubicBezTo>
                    <a:pt x="3800" y="0"/>
                    <a:pt x="4896" y="1096"/>
                    <a:pt x="4896" y="2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9" name="Freeform: Shape 1518">
              <a:extLst>
                <a:ext uri="{FF2B5EF4-FFF2-40B4-BE49-F238E27FC236}">
                  <a16:creationId xmlns:a16="http://schemas.microsoft.com/office/drawing/2014/main" id="{7D2EE8B0-4402-4D40-8438-03F226A10B26}"/>
                </a:ext>
              </a:extLst>
            </p:cNvPr>
            <p:cNvSpPr/>
            <p:nvPr/>
          </p:nvSpPr>
          <p:spPr>
            <a:xfrm>
              <a:off x="7370769" y="3518173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2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2"/>
                    <a:pt x="2581" y="5162"/>
                  </a:cubicBezTo>
                  <a:cubicBezTo>
                    <a:pt x="1156" y="5162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0" name="Freeform: Shape 1519">
              <a:extLst>
                <a:ext uri="{FF2B5EF4-FFF2-40B4-BE49-F238E27FC236}">
                  <a16:creationId xmlns:a16="http://schemas.microsoft.com/office/drawing/2014/main" id="{28ADC922-257F-4DAF-92B6-E29C590B92DA}"/>
                </a:ext>
              </a:extLst>
            </p:cNvPr>
            <p:cNvSpPr/>
            <p:nvPr/>
          </p:nvSpPr>
          <p:spPr>
            <a:xfrm>
              <a:off x="7372093" y="3459699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1" name="Freeform: Shape 1520">
              <a:extLst>
                <a:ext uri="{FF2B5EF4-FFF2-40B4-BE49-F238E27FC236}">
                  <a16:creationId xmlns:a16="http://schemas.microsoft.com/office/drawing/2014/main" id="{36290F00-E92D-4951-B5E0-B91858CC1F97}"/>
                </a:ext>
              </a:extLst>
            </p:cNvPr>
            <p:cNvSpPr/>
            <p:nvPr/>
          </p:nvSpPr>
          <p:spPr>
            <a:xfrm>
              <a:off x="7370769" y="3401216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2" name="Freeform: Shape 1521">
              <a:extLst>
                <a:ext uri="{FF2B5EF4-FFF2-40B4-BE49-F238E27FC236}">
                  <a16:creationId xmlns:a16="http://schemas.microsoft.com/office/drawing/2014/main" id="{D3D09B36-BEA5-4223-AEA0-CF0A237DE681}"/>
                </a:ext>
              </a:extLst>
            </p:cNvPr>
            <p:cNvSpPr/>
            <p:nvPr/>
          </p:nvSpPr>
          <p:spPr>
            <a:xfrm>
              <a:off x="7366968" y="3342989"/>
              <a:ext cx="9525" cy="9525"/>
            </a:xfrm>
            <a:custGeom>
              <a:avLst/>
              <a:gdLst>
                <a:gd name="connsiteX0" fmla="*/ 4896 w 0"/>
                <a:gd name="connsiteY0" fmla="*/ 2448 h 0"/>
                <a:gd name="connsiteX1" fmla="*/ 2448 w 0"/>
                <a:gd name="connsiteY1" fmla="*/ 4896 h 0"/>
                <a:gd name="connsiteX2" fmla="*/ 0 w 0"/>
                <a:gd name="connsiteY2" fmla="*/ 2448 h 0"/>
                <a:gd name="connsiteX3" fmla="*/ 2448 w 0"/>
                <a:gd name="connsiteY3" fmla="*/ 0 h 0"/>
                <a:gd name="connsiteX4" fmla="*/ 4896 w 0"/>
                <a:gd name="connsiteY4" fmla="*/ 24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896" y="2448"/>
                  </a:moveTo>
                  <a:cubicBezTo>
                    <a:pt x="4896" y="3800"/>
                    <a:pt x="3800" y="4896"/>
                    <a:pt x="2448" y="4896"/>
                  </a:cubicBezTo>
                  <a:cubicBezTo>
                    <a:pt x="1096" y="4896"/>
                    <a:pt x="0" y="3800"/>
                    <a:pt x="0" y="2448"/>
                  </a:cubicBezTo>
                  <a:cubicBezTo>
                    <a:pt x="0" y="1096"/>
                    <a:pt x="1096" y="0"/>
                    <a:pt x="2448" y="0"/>
                  </a:cubicBezTo>
                  <a:cubicBezTo>
                    <a:pt x="3800" y="0"/>
                    <a:pt x="4896" y="1096"/>
                    <a:pt x="4896" y="24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3" name="Freeform: Shape 1522">
              <a:extLst>
                <a:ext uri="{FF2B5EF4-FFF2-40B4-BE49-F238E27FC236}">
                  <a16:creationId xmlns:a16="http://schemas.microsoft.com/office/drawing/2014/main" id="{1F1BF207-204E-47F4-A45D-8483410FC12D}"/>
                </a:ext>
              </a:extLst>
            </p:cNvPr>
            <p:cNvSpPr/>
            <p:nvPr/>
          </p:nvSpPr>
          <p:spPr>
            <a:xfrm>
              <a:off x="7360672" y="3285125"/>
              <a:ext cx="9525" cy="9525"/>
            </a:xfrm>
            <a:custGeom>
              <a:avLst/>
              <a:gdLst>
                <a:gd name="connsiteX0" fmla="*/ 4382 w 0"/>
                <a:gd name="connsiteY0" fmla="*/ 2191 h 0"/>
                <a:gd name="connsiteX1" fmla="*/ 2191 w 0"/>
                <a:gd name="connsiteY1" fmla="*/ 4381 h 0"/>
                <a:gd name="connsiteX2" fmla="*/ 0 w 0"/>
                <a:gd name="connsiteY2" fmla="*/ 2191 h 0"/>
                <a:gd name="connsiteX3" fmla="*/ 2191 w 0"/>
                <a:gd name="connsiteY3" fmla="*/ 0 h 0"/>
                <a:gd name="connsiteX4" fmla="*/ 4382 w 0"/>
                <a:gd name="connsiteY4" fmla="*/ 21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382" y="2191"/>
                  </a:moveTo>
                  <a:cubicBezTo>
                    <a:pt x="4382" y="3401"/>
                    <a:pt x="3401" y="4381"/>
                    <a:pt x="2191" y="4381"/>
                  </a:cubicBezTo>
                  <a:cubicBezTo>
                    <a:pt x="981" y="4381"/>
                    <a:pt x="0" y="3401"/>
                    <a:pt x="0" y="2191"/>
                  </a:cubicBezTo>
                  <a:cubicBezTo>
                    <a:pt x="0" y="981"/>
                    <a:pt x="981" y="0"/>
                    <a:pt x="2191" y="0"/>
                  </a:cubicBezTo>
                  <a:cubicBezTo>
                    <a:pt x="3401" y="0"/>
                    <a:pt x="4382" y="981"/>
                    <a:pt x="4382" y="21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4" name="Freeform: Shape 1523">
              <a:extLst>
                <a:ext uri="{FF2B5EF4-FFF2-40B4-BE49-F238E27FC236}">
                  <a16:creationId xmlns:a16="http://schemas.microsoft.com/office/drawing/2014/main" id="{26B95352-F2D7-442A-A202-11F0C23A4CA0}"/>
                </a:ext>
              </a:extLst>
            </p:cNvPr>
            <p:cNvSpPr/>
            <p:nvPr/>
          </p:nvSpPr>
          <p:spPr>
            <a:xfrm>
              <a:off x="7350490" y="3226308"/>
              <a:ext cx="9525" cy="9525"/>
            </a:xfrm>
            <a:custGeom>
              <a:avLst/>
              <a:gdLst>
                <a:gd name="connsiteX0" fmla="*/ 6458 w 0"/>
                <a:gd name="connsiteY0" fmla="*/ 3229 h 0"/>
                <a:gd name="connsiteX1" fmla="*/ 3229 w 0"/>
                <a:gd name="connsiteY1" fmla="*/ 6458 h 0"/>
                <a:gd name="connsiteX2" fmla="*/ 0 w 0"/>
                <a:gd name="connsiteY2" fmla="*/ 3229 h 0"/>
                <a:gd name="connsiteX3" fmla="*/ 3229 w 0"/>
                <a:gd name="connsiteY3" fmla="*/ 0 h 0"/>
                <a:gd name="connsiteX4" fmla="*/ 6458 w 0"/>
                <a:gd name="connsiteY4" fmla="*/ 3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458" y="3229"/>
                  </a:moveTo>
                  <a:cubicBezTo>
                    <a:pt x="6458" y="5012"/>
                    <a:pt x="5012" y="6458"/>
                    <a:pt x="3229" y="6458"/>
                  </a:cubicBezTo>
                  <a:cubicBezTo>
                    <a:pt x="1446" y="6458"/>
                    <a:pt x="0" y="5012"/>
                    <a:pt x="0" y="3229"/>
                  </a:cubicBezTo>
                  <a:cubicBezTo>
                    <a:pt x="0" y="1446"/>
                    <a:pt x="1446" y="0"/>
                    <a:pt x="3229" y="0"/>
                  </a:cubicBezTo>
                  <a:cubicBezTo>
                    <a:pt x="5012" y="0"/>
                    <a:pt x="6458" y="1446"/>
                    <a:pt x="6458" y="32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5" name="Freeform: Shape 1524">
              <a:extLst>
                <a:ext uri="{FF2B5EF4-FFF2-40B4-BE49-F238E27FC236}">
                  <a16:creationId xmlns:a16="http://schemas.microsoft.com/office/drawing/2014/main" id="{B5FE7C90-6251-4CAA-BFCF-C7689EEA1717}"/>
                </a:ext>
              </a:extLst>
            </p:cNvPr>
            <p:cNvSpPr/>
            <p:nvPr/>
          </p:nvSpPr>
          <p:spPr>
            <a:xfrm>
              <a:off x="7339013" y="3169263"/>
              <a:ext cx="9525" cy="9525"/>
            </a:xfrm>
            <a:custGeom>
              <a:avLst/>
              <a:gdLst>
                <a:gd name="connsiteX0" fmla="*/ 5944 w 0"/>
                <a:gd name="connsiteY0" fmla="*/ 2972 h 0"/>
                <a:gd name="connsiteX1" fmla="*/ 2972 w 0"/>
                <a:gd name="connsiteY1" fmla="*/ 5944 h 0"/>
                <a:gd name="connsiteX2" fmla="*/ 0 w 0"/>
                <a:gd name="connsiteY2" fmla="*/ 2972 h 0"/>
                <a:gd name="connsiteX3" fmla="*/ 2972 w 0"/>
                <a:gd name="connsiteY3" fmla="*/ 0 h 0"/>
                <a:gd name="connsiteX4" fmla="*/ 5944 w 0"/>
                <a:gd name="connsiteY4" fmla="*/ 29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944" y="2972"/>
                  </a:moveTo>
                  <a:cubicBezTo>
                    <a:pt x="5944" y="4613"/>
                    <a:pt x="4613" y="5944"/>
                    <a:pt x="2972" y="5944"/>
                  </a:cubicBezTo>
                  <a:cubicBezTo>
                    <a:pt x="1330" y="5944"/>
                    <a:pt x="0" y="4613"/>
                    <a:pt x="0" y="2972"/>
                  </a:cubicBezTo>
                  <a:cubicBezTo>
                    <a:pt x="0" y="1331"/>
                    <a:pt x="1330" y="0"/>
                    <a:pt x="2972" y="0"/>
                  </a:cubicBezTo>
                  <a:cubicBezTo>
                    <a:pt x="4613" y="0"/>
                    <a:pt x="5944" y="1331"/>
                    <a:pt x="5944" y="29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6" name="Freeform: Shape 1525">
              <a:extLst>
                <a:ext uri="{FF2B5EF4-FFF2-40B4-BE49-F238E27FC236}">
                  <a16:creationId xmlns:a16="http://schemas.microsoft.com/office/drawing/2014/main" id="{B2F4C217-7D83-4A87-8635-A3585A1942A2}"/>
                </a:ext>
              </a:extLst>
            </p:cNvPr>
            <p:cNvSpPr/>
            <p:nvPr/>
          </p:nvSpPr>
          <p:spPr>
            <a:xfrm>
              <a:off x="7325106" y="3112932"/>
              <a:ext cx="9525" cy="9525"/>
            </a:xfrm>
            <a:custGeom>
              <a:avLst/>
              <a:gdLst>
                <a:gd name="connsiteX0" fmla="*/ 5163 w 0"/>
                <a:gd name="connsiteY0" fmla="*/ 2581 h 0"/>
                <a:gd name="connsiteX1" fmla="*/ 2581 w 0"/>
                <a:gd name="connsiteY1" fmla="*/ 5163 h 0"/>
                <a:gd name="connsiteX2" fmla="*/ 0 w 0"/>
                <a:gd name="connsiteY2" fmla="*/ 2581 h 0"/>
                <a:gd name="connsiteX3" fmla="*/ 2581 w 0"/>
                <a:gd name="connsiteY3" fmla="*/ 0 h 0"/>
                <a:gd name="connsiteX4" fmla="*/ 5163 w 0"/>
                <a:gd name="connsiteY4" fmla="*/ 25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63" y="2581"/>
                  </a:moveTo>
                  <a:cubicBezTo>
                    <a:pt x="5163" y="4007"/>
                    <a:pt x="4007" y="5163"/>
                    <a:pt x="2581" y="5163"/>
                  </a:cubicBezTo>
                  <a:cubicBezTo>
                    <a:pt x="1156" y="5163"/>
                    <a:pt x="0" y="4007"/>
                    <a:pt x="0" y="2581"/>
                  </a:cubicBezTo>
                  <a:cubicBezTo>
                    <a:pt x="0" y="1156"/>
                    <a:pt x="1156" y="0"/>
                    <a:pt x="2581" y="0"/>
                  </a:cubicBezTo>
                  <a:cubicBezTo>
                    <a:pt x="4007" y="0"/>
                    <a:pt x="5163" y="1156"/>
                    <a:pt x="5163" y="2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7" name="Freeform: Shape 1526">
              <a:extLst>
                <a:ext uri="{FF2B5EF4-FFF2-40B4-BE49-F238E27FC236}">
                  <a16:creationId xmlns:a16="http://schemas.microsoft.com/office/drawing/2014/main" id="{027467A9-1E70-4CCC-9537-F1C834D3DCE5}"/>
                </a:ext>
              </a:extLst>
            </p:cNvPr>
            <p:cNvSpPr/>
            <p:nvPr/>
          </p:nvSpPr>
          <p:spPr>
            <a:xfrm>
              <a:off x="7307647" y="3056258"/>
              <a:ext cx="9525" cy="9525"/>
            </a:xfrm>
            <a:custGeom>
              <a:avLst/>
              <a:gdLst>
                <a:gd name="connsiteX0" fmla="*/ 6458 w 0"/>
                <a:gd name="connsiteY0" fmla="*/ 3229 h 0"/>
                <a:gd name="connsiteX1" fmla="*/ 3229 w 0"/>
                <a:gd name="connsiteY1" fmla="*/ 6458 h 0"/>
                <a:gd name="connsiteX2" fmla="*/ 0 w 0"/>
                <a:gd name="connsiteY2" fmla="*/ 3229 h 0"/>
                <a:gd name="connsiteX3" fmla="*/ 3229 w 0"/>
                <a:gd name="connsiteY3" fmla="*/ 0 h 0"/>
                <a:gd name="connsiteX4" fmla="*/ 6458 w 0"/>
                <a:gd name="connsiteY4" fmla="*/ 3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6458" y="3229"/>
                  </a:moveTo>
                  <a:cubicBezTo>
                    <a:pt x="6458" y="5012"/>
                    <a:pt x="5012" y="6458"/>
                    <a:pt x="3229" y="6458"/>
                  </a:cubicBezTo>
                  <a:cubicBezTo>
                    <a:pt x="1446" y="6458"/>
                    <a:pt x="0" y="5012"/>
                    <a:pt x="0" y="3229"/>
                  </a:cubicBezTo>
                  <a:cubicBezTo>
                    <a:pt x="0" y="1446"/>
                    <a:pt x="1446" y="0"/>
                    <a:pt x="3229" y="0"/>
                  </a:cubicBezTo>
                  <a:cubicBezTo>
                    <a:pt x="5012" y="0"/>
                    <a:pt x="6458" y="1446"/>
                    <a:pt x="6458" y="32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8" name="Freeform: Shape 1527">
              <a:extLst>
                <a:ext uri="{FF2B5EF4-FFF2-40B4-BE49-F238E27FC236}">
                  <a16:creationId xmlns:a16="http://schemas.microsoft.com/office/drawing/2014/main" id="{CC3C50A0-9644-46DB-B4AE-AACA51F94811}"/>
                </a:ext>
              </a:extLst>
            </p:cNvPr>
            <p:cNvSpPr/>
            <p:nvPr/>
          </p:nvSpPr>
          <p:spPr>
            <a:xfrm>
              <a:off x="7289349" y="3002080"/>
              <a:ext cx="9525" cy="9525"/>
            </a:xfrm>
            <a:custGeom>
              <a:avLst/>
              <a:gdLst>
                <a:gd name="connsiteX0" fmla="*/ 4400 w 0"/>
                <a:gd name="connsiteY0" fmla="*/ 2200 h 0"/>
                <a:gd name="connsiteX1" fmla="*/ 2200 w 0"/>
                <a:gd name="connsiteY1" fmla="*/ 4401 h 0"/>
                <a:gd name="connsiteX2" fmla="*/ 0 w 0"/>
                <a:gd name="connsiteY2" fmla="*/ 2200 h 0"/>
                <a:gd name="connsiteX3" fmla="*/ 2200 w 0"/>
                <a:gd name="connsiteY3" fmla="*/ 0 h 0"/>
                <a:gd name="connsiteX4" fmla="*/ 4400 w 0"/>
                <a:gd name="connsiteY4" fmla="*/ 22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400" y="2200"/>
                  </a:moveTo>
                  <a:cubicBezTo>
                    <a:pt x="4400" y="3415"/>
                    <a:pt x="3415" y="4401"/>
                    <a:pt x="2200" y="4401"/>
                  </a:cubicBezTo>
                  <a:cubicBezTo>
                    <a:pt x="985" y="4401"/>
                    <a:pt x="0" y="3415"/>
                    <a:pt x="0" y="2200"/>
                  </a:cubicBezTo>
                  <a:cubicBezTo>
                    <a:pt x="0" y="985"/>
                    <a:pt x="985" y="0"/>
                    <a:pt x="2200" y="0"/>
                  </a:cubicBezTo>
                  <a:cubicBezTo>
                    <a:pt x="3415" y="0"/>
                    <a:pt x="4400" y="985"/>
                    <a:pt x="4400" y="2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9" name="Freeform: Shape 1528">
              <a:extLst>
                <a:ext uri="{FF2B5EF4-FFF2-40B4-BE49-F238E27FC236}">
                  <a16:creationId xmlns:a16="http://schemas.microsoft.com/office/drawing/2014/main" id="{0027D31A-5E10-477C-A4AA-F339D48D74B0}"/>
                </a:ext>
              </a:extLst>
            </p:cNvPr>
            <p:cNvSpPr/>
            <p:nvPr/>
          </p:nvSpPr>
          <p:spPr>
            <a:xfrm>
              <a:off x="7267966" y="2948178"/>
              <a:ext cx="9525" cy="9525"/>
            </a:xfrm>
            <a:custGeom>
              <a:avLst/>
              <a:gdLst>
                <a:gd name="connsiteX0" fmla="*/ 3601 w 0"/>
                <a:gd name="connsiteY0" fmla="*/ 1800 h 0"/>
                <a:gd name="connsiteX1" fmla="*/ 1800 w 0"/>
                <a:gd name="connsiteY1" fmla="*/ 3600 h 0"/>
                <a:gd name="connsiteX2" fmla="*/ 0 w 0"/>
                <a:gd name="connsiteY2" fmla="*/ 1800 h 0"/>
                <a:gd name="connsiteX3" fmla="*/ 1800 w 0"/>
                <a:gd name="connsiteY3" fmla="*/ 0 h 0"/>
                <a:gd name="connsiteX4" fmla="*/ 3601 w 0"/>
                <a:gd name="connsiteY4" fmla="*/ 18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01" y="1800"/>
                  </a:moveTo>
                  <a:cubicBezTo>
                    <a:pt x="3601" y="2794"/>
                    <a:pt x="2794" y="3600"/>
                    <a:pt x="1800" y="3600"/>
                  </a:cubicBezTo>
                  <a:cubicBezTo>
                    <a:pt x="806" y="3600"/>
                    <a:pt x="0" y="2794"/>
                    <a:pt x="0" y="1800"/>
                  </a:cubicBezTo>
                  <a:cubicBezTo>
                    <a:pt x="0" y="806"/>
                    <a:pt x="806" y="0"/>
                    <a:pt x="1800" y="0"/>
                  </a:cubicBezTo>
                  <a:cubicBezTo>
                    <a:pt x="2794" y="0"/>
                    <a:pt x="3601" y="806"/>
                    <a:pt x="3601" y="1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0" name="Freeform: Shape 1529">
              <a:extLst>
                <a:ext uri="{FF2B5EF4-FFF2-40B4-BE49-F238E27FC236}">
                  <a16:creationId xmlns:a16="http://schemas.microsoft.com/office/drawing/2014/main" id="{22F30199-490E-4611-BA71-1FDC6BE2603A}"/>
                </a:ext>
              </a:extLst>
            </p:cNvPr>
            <p:cNvSpPr/>
            <p:nvPr/>
          </p:nvSpPr>
          <p:spPr>
            <a:xfrm>
              <a:off x="7243505" y="2894657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1" name="Freeform: Shape 1530">
              <a:extLst>
                <a:ext uri="{FF2B5EF4-FFF2-40B4-BE49-F238E27FC236}">
                  <a16:creationId xmlns:a16="http://schemas.microsoft.com/office/drawing/2014/main" id="{C3246316-57CE-4D35-B728-9AEF14818F19}"/>
                </a:ext>
              </a:extLst>
            </p:cNvPr>
            <p:cNvSpPr/>
            <p:nvPr/>
          </p:nvSpPr>
          <p:spPr>
            <a:xfrm>
              <a:off x="7217216" y="2842803"/>
              <a:ext cx="9525" cy="9525"/>
            </a:xfrm>
            <a:custGeom>
              <a:avLst/>
              <a:gdLst>
                <a:gd name="connsiteX0" fmla="*/ 3600 w 0"/>
                <a:gd name="connsiteY0" fmla="*/ 1800 h 0"/>
                <a:gd name="connsiteX1" fmla="*/ 1800 w 0"/>
                <a:gd name="connsiteY1" fmla="*/ 3601 h 0"/>
                <a:gd name="connsiteX2" fmla="*/ 0 w 0"/>
                <a:gd name="connsiteY2" fmla="*/ 1800 h 0"/>
                <a:gd name="connsiteX3" fmla="*/ 1800 w 0"/>
                <a:gd name="connsiteY3" fmla="*/ 0 h 0"/>
                <a:gd name="connsiteX4" fmla="*/ 3600 w 0"/>
                <a:gd name="connsiteY4" fmla="*/ 180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00" y="1800"/>
                  </a:moveTo>
                  <a:cubicBezTo>
                    <a:pt x="3600" y="2795"/>
                    <a:pt x="2794" y="3601"/>
                    <a:pt x="1800" y="3601"/>
                  </a:cubicBezTo>
                  <a:cubicBezTo>
                    <a:pt x="806" y="3601"/>
                    <a:pt x="0" y="2795"/>
                    <a:pt x="0" y="1800"/>
                  </a:cubicBezTo>
                  <a:cubicBezTo>
                    <a:pt x="0" y="806"/>
                    <a:pt x="806" y="0"/>
                    <a:pt x="1800" y="0"/>
                  </a:cubicBezTo>
                  <a:cubicBezTo>
                    <a:pt x="2794" y="0"/>
                    <a:pt x="3600" y="806"/>
                    <a:pt x="3600" y="1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2" name="Freeform: Shape 1531">
              <a:extLst>
                <a:ext uri="{FF2B5EF4-FFF2-40B4-BE49-F238E27FC236}">
                  <a16:creationId xmlns:a16="http://schemas.microsoft.com/office/drawing/2014/main" id="{97B20730-66DF-4CCC-9FBC-757E4E08A7F6}"/>
                </a:ext>
              </a:extLst>
            </p:cNvPr>
            <p:cNvSpPr/>
            <p:nvPr/>
          </p:nvSpPr>
          <p:spPr>
            <a:xfrm>
              <a:off x="7188746" y="2792311"/>
              <a:ext cx="9525" cy="9525"/>
            </a:xfrm>
            <a:custGeom>
              <a:avLst/>
              <a:gdLst>
                <a:gd name="connsiteX0" fmla="*/ 2838 w 0"/>
                <a:gd name="connsiteY0" fmla="*/ 1419 h 0"/>
                <a:gd name="connsiteX1" fmla="*/ 1419 w 0"/>
                <a:gd name="connsiteY1" fmla="*/ 2838 h 0"/>
                <a:gd name="connsiteX2" fmla="*/ 0 w 0"/>
                <a:gd name="connsiteY2" fmla="*/ 1419 h 0"/>
                <a:gd name="connsiteX3" fmla="*/ 1419 w 0"/>
                <a:gd name="connsiteY3" fmla="*/ 0 h 0"/>
                <a:gd name="connsiteX4" fmla="*/ 2838 w 0"/>
                <a:gd name="connsiteY4" fmla="*/ 141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838" y="1419"/>
                  </a:moveTo>
                  <a:cubicBezTo>
                    <a:pt x="2838" y="2203"/>
                    <a:pt x="2203" y="2838"/>
                    <a:pt x="1419" y="2838"/>
                  </a:cubicBezTo>
                  <a:cubicBezTo>
                    <a:pt x="636" y="2838"/>
                    <a:pt x="0" y="2203"/>
                    <a:pt x="0" y="1419"/>
                  </a:cubicBezTo>
                  <a:cubicBezTo>
                    <a:pt x="0" y="635"/>
                    <a:pt x="636" y="0"/>
                    <a:pt x="1419" y="0"/>
                  </a:cubicBezTo>
                  <a:cubicBezTo>
                    <a:pt x="2203" y="0"/>
                    <a:pt x="2838" y="635"/>
                    <a:pt x="2838" y="1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3" name="Freeform: Shape 1532">
              <a:extLst>
                <a:ext uri="{FF2B5EF4-FFF2-40B4-BE49-F238E27FC236}">
                  <a16:creationId xmlns:a16="http://schemas.microsoft.com/office/drawing/2014/main" id="{5948F008-B7B9-446C-93AF-04004DFB9D55}"/>
                </a:ext>
              </a:extLst>
            </p:cNvPr>
            <p:cNvSpPr/>
            <p:nvPr/>
          </p:nvSpPr>
          <p:spPr>
            <a:xfrm>
              <a:off x="7157866" y="2743029"/>
              <a:ext cx="9525" cy="9525"/>
            </a:xfrm>
            <a:custGeom>
              <a:avLst/>
              <a:gdLst>
                <a:gd name="connsiteX0" fmla="*/ 2343 w 0"/>
                <a:gd name="connsiteY0" fmla="*/ 1172 h 0"/>
                <a:gd name="connsiteX1" fmla="*/ 1172 w 0"/>
                <a:gd name="connsiteY1" fmla="*/ 2343 h 0"/>
                <a:gd name="connsiteX2" fmla="*/ 0 w 0"/>
                <a:gd name="connsiteY2" fmla="*/ 1172 h 0"/>
                <a:gd name="connsiteX3" fmla="*/ 1172 w 0"/>
                <a:gd name="connsiteY3" fmla="*/ 0 h 0"/>
                <a:gd name="connsiteX4" fmla="*/ 2343 w 0"/>
                <a:gd name="connsiteY4" fmla="*/ 11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43" y="1172"/>
                  </a:moveTo>
                  <a:cubicBezTo>
                    <a:pt x="2343" y="1819"/>
                    <a:pt x="1819" y="2343"/>
                    <a:pt x="1172" y="2343"/>
                  </a:cubicBezTo>
                  <a:cubicBezTo>
                    <a:pt x="524" y="2343"/>
                    <a:pt x="0" y="1819"/>
                    <a:pt x="0" y="1172"/>
                  </a:cubicBezTo>
                  <a:cubicBezTo>
                    <a:pt x="0" y="525"/>
                    <a:pt x="524" y="0"/>
                    <a:pt x="1172" y="0"/>
                  </a:cubicBezTo>
                  <a:cubicBezTo>
                    <a:pt x="1819" y="0"/>
                    <a:pt x="2343" y="525"/>
                    <a:pt x="2343" y="11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4" name="Freeform: Shape 1533">
              <a:extLst>
                <a:ext uri="{FF2B5EF4-FFF2-40B4-BE49-F238E27FC236}">
                  <a16:creationId xmlns:a16="http://schemas.microsoft.com/office/drawing/2014/main" id="{89A04528-6E47-41A1-83BA-4DB645585C53}"/>
                </a:ext>
              </a:extLst>
            </p:cNvPr>
            <p:cNvSpPr/>
            <p:nvPr/>
          </p:nvSpPr>
          <p:spPr>
            <a:xfrm>
              <a:off x="7124957" y="2695356"/>
              <a:ext cx="9525" cy="9525"/>
            </a:xfrm>
            <a:custGeom>
              <a:avLst/>
              <a:gdLst>
                <a:gd name="connsiteX0" fmla="*/ 1543 w 0"/>
                <a:gd name="connsiteY0" fmla="*/ 772 h 0"/>
                <a:gd name="connsiteX1" fmla="*/ 772 w 0"/>
                <a:gd name="connsiteY1" fmla="*/ 1543 h 0"/>
                <a:gd name="connsiteX2" fmla="*/ 0 w 0"/>
                <a:gd name="connsiteY2" fmla="*/ 772 h 0"/>
                <a:gd name="connsiteX3" fmla="*/ 772 w 0"/>
                <a:gd name="connsiteY3" fmla="*/ 0 h 0"/>
                <a:gd name="connsiteX4" fmla="*/ 1543 w 0"/>
                <a:gd name="connsiteY4" fmla="*/ 7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2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8"/>
                    <a:pt x="0" y="772"/>
                  </a:cubicBezTo>
                  <a:cubicBezTo>
                    <a:pt x="0" y="345"/>
                    <a:pt x="346" y="0"/>
                    <a:pt x="772" y="0"/>
                  </a:cubicBezTo>
                  <a:cubicBezTo>
                    <a:pt x="1198" y="0"/>
                    <a:pt x="1543" y="345"/>
                    <a:pt x="1543" y="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5" name="Freeform: Shape 1534">
              <a:extLst>
                <a:ext uri="{FF2B5EF4-FFF2-40B4-BE49-F238E27FC236}">
                  <a16:creationId xmlns:a16="http://schemas.microsoft.com/office/drawing/2014/main" id="{4790B745-5AA8-4FAD-89DB-CB9F9D3A5F13}"/>
                </a:ext>
              </a:extLst>
            </p:cNvPr>
            <p:cNvSpPr/>
            <p:nvPr/>
          </p:nvSpPr>
          <p:spPr>
            <a:xfrm>
              <a:off x="7089638" y="2648941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6" name="Freeform: Shape 1535">
              <a:extLst>
                <a:ext uri="{FF2B5EF4-FFF2-40B4-BE49-F238E27FC236}">
                  <a16:creationId xmlns:a16="http://schemas.microsoft.com/office/drawing/2014/main" id="{4020115A-DD41-453C-A909-9EF9AB0039D8}"/>
                </a:ext>
              </a:extLst>
            </p:cNvPr>
            <p:cNvSpPr/>
            <p:nvPr/>
          </p:nvSpPr>
          <p:spPr>
            <a:xfrm>
              <a:off x="4831251" y="3864788"/>
              <a:ext cx="9525" cy="9525"/>
            </a:xfrm>
            <a:custGeom>
              <a:avLst/>
              <a:gdLst>
                <a:gd name="connsiteX0" fmla="*/ 514 w 0"/>
                <a:gd name="connsiteY0" fmla="*/ 257 h 0"/>
                <a:gd name="connsiteX1" fmla="*/ 257 w 0"/>
                <a:gd name="connsiteY1" fmla="*/ 514 h 0"/>
                <a:gd name="connsiteX2" fmla="*/ 0 w 0"/>
                <a:gd name="connsiteY2" fmla="*/ 257 h 0"/>
                <a:gd name="connsiteX3" fmla="*/ 257 w 0"/>
                <a:gd name="connsiteY3" fmla="*/ 0 h 0"/>
                <a:gd name="connsiteX4" fmla="*/ 514 w 0"/>
                <a:gd name="connsiteY4" fmla="*/ 25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514" y="257"/>
                  </a:moveTo>
                  <a:cubicBezTo>
                    <a:pt x="514" y="399"/>
                    <a:pt x="399" y="514"/>
                    <a:pt x="257" y="514"/>
                  </a:cubicBezTo>
                  <a:cubicBezTo>
                    <a:pt x="115" y="514"/>
                    <a:pt x="0" y="399"/>
                    <a:pt x="0" y="257"/>
                  </a:cubicBezTo>
                  <a:cubicBezTo>
                    <a:pt x="0" y="115"/>
                    <a:pt x="115" y="0"/>
                    <a:pt x="257" y="0"/>
                  </a:cubicBezTo>
                  <a:cubicBezTo>
                    <a:pt x="399" y="0"/>
                    <a:pt x="514" y="115"/>
                    <a:pt x="514" y="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7" name="Freeform: Shape 1536">
              <a:extLst>
                <a:ext uri="{FF2B5EF4-FFF2-40B4-BE49-F238E27FC236}">
                  <a16:creationId xmlns:a16="http://schemas.microsoft.com/office/drawing/2014/main" id="{013D546C-5AE6-4D7F-9980-DBE4FB2A4EEC}"/>
                </a:ext>
              </a:extLst>
            </p:cNvPr>
            <p:cNvSpPr/>
            <p:nvPr/>
          </p:nvSpPr>
          <p:spPr>
            <a:xfrm>
              <a:off x="5170256" y="4404265"/>
              <a:ext cx="9525" cy="9525"/>
            </a:xfrm>
            <a:custGeom>
              <a:avLst/>
              <a:gdLst>
                <a:gd name="connsiteX0" fmla="*/ 257 w 0"/>
                <a:gd name="connsiteY0" fmla="*/ 133 h 0"/>
                <a:gd name="connsiteX1" fmla="*/ 133 w 0"/>
                <a:gd name="connsiteY1" fmla="*/ 267 h 0"/>
                <a:gd name="connsiteX2" fmla="*/ 0 w 0"/>
                <a:gd name="connsiteY2" fmla="*/ 133 h 0"/>
                <a:gd name="connsiteX3" fmla="*/ 133 w 0"/>
                <a:gd name="connsiteY3" fmla="*/ 0 h 0"/>
                <a:gd name="connsiteX4" fmla="*/ 25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33"/>
                  </a:moveTo>
                  <a:cubicBezTo>
                    <a:pt x="257" y="210"/>
                    <a:pt x="210" y="267"/>
                    <a:pt x="133" y="267"/>
                  </a:cubicBezTo>
                  <a:cubicBezTo>
                    <a:pt x="67" y="267"/>
                    <a:pt x="0" y="210"/>
                    <a:pt x="0" y="133"/>
                  </a:cubicBezTo>
                  <a:cubicBezTo>
                    <a:pt x="0" y="133"/>
                    <a:pt x="57" y="0"/>
                    <a:pt x="133" y="0"/>
                  </a:cubicBezTo>
                  <a:cubicBezTo>
                    <a:pt x="210" y="10"/>
                    <a:pt x="257" y="57"/>
                    <a:pt x="25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8" name="Freeform: Shape 1537">
              <a:extLst>
                <a:ext uri="{FF2B5EF4-FFF2-40B4-BE49-F238E27FC236}">
                  <a16:creationId xmlns:a16="http://schemas.microsoft.com/office/drawing/2014/main" id="{CECDCACC-EC0C-4633-B80D-C6F9F43BF199}"/>
                </a:ext>
              </a:extLst>
            </p:cNvPr>
            <p:cNvSpPr/>
            <p:nvPr/>
          </p:nvSpPr>
          <p:spPr>
            <a:xfrm>
              <a:off x="5304882" y="4516660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6"/>
                    <a:pt x="55" y="0"/>
                    <a:pt x="124" y="0"/>
                  </a:cubicBezTo>
                  <a:cubicBezTo>
                    <a:pt x="192" y="0"/>
                    <a:pt x="248" y="56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9" name="Freeform: Shape 1538">
              <a:extLst>
                <a:ext uri="{FF2B5EF4-FFF2-40B4-BE49-F238E27FC236}">
                  <a16:creationId xmlns:a16="http://schemas.microsoft.com/office/drawing/2014/main" id="{D35C2CFA-1689-4D93-9479-9A4342AD1F72}"/>
                </a:ext>
              </a:extLst>
            </p:cNvPr>
            <p:cNvSpPr/>
            <p:nvPr/>
          </p:nvSpPr>
          <p:spPr>
            <a:xfrm>
              <a:off x="5352964" y="4549978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0" name="Freeform: Shape 1539">
              <a:extLst>
                <a:ext uri="{FF2B5EF4-FFF2-40B4-BE49-F238E27FC236}">
                  <a16:creationId xmlns:a16="http://schemas.microsoft.com/office/drawing/2014/main" id="{16DE3EF5-75D3-4305-8777-56B7EFA7F5C3}"/>
                </a:ext>
              </a:extLst>
            </p:cNvPr>
            <p:cNvSpPr/>
            <p:nvPr/>
          </p:nvSpPr>
          <p:spPr>
            <a:xfrm>
              <a:off x="5402494" y="4581106"/>
              <a:ext cx="9525" cy="9525"/>
            </a:xfrm>
            <a:custGeom>
              <a:avLst/>
              <a:gdLst>
                <a:gd name="connsiteX0" fmla="*/ 248 w 0"/>
                <a:gd name="connsiteY0" fmla="*/ 124 h 0"/>
                <a:gd name="connsiteX1" fmla="*/ 124 w 0"/>
                <a:gd name="connsiteY1" fmla="*/ 248 h 0"/>
                <a:gd name="connsiteX2" fmla="*/ 0 w 0"/>
                <a:gd name="connsiteY2" fmla="*/ 124 h 0"/>
                <a:gd name="connsiteX3" fmla="*/ 124 w 0"/>
                <a:gd name="connsiteY3" fmla="*/ 0 h 0"/>
                <a:gd name="connsiteX4" fmla="*/ 248 w 0"/>
                <a:gd name="connsiteY4" fmla="*/ 12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48" y="124"/>
                  </a:moveTo>
                  <a:cubicBezTo>
                    <a:pt x="248" y="192"/>
                    <a:pt x="192" y="248"/>
                    <a:pt x="124" y="248"/>
                  </a:cubicBezTo>
                  <a:cubicBezTo>
                    <a:pt x="55" y="248"/>
                    <a:pt x="0" y="192"/>
                    <a:pt x="0" y="124"/>
                  </a:cubicBezTo>
                  <a:cubicBezTo>
                    <a:pt x="0" y="55"/>
                    <a:pt x="55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1" name="Freeform: Shape 1540">
              <a:extLst>
                <a:ext uri="{FF2B5EF4-FFF2-40B4-BE49-F238E27FC236}">
                  <a16:creationId xmlns:a16="http://schemas.microsoft.com/office/drawing/2014/main" id="{5EE3E7A9-B1C1-4CA7-A140-715927CF8409}"/>
                </a:ext>
              </a:extLst>
            </p:cNvPr>
            <p:cNvSpPr/>
            <p:nvPr/>
          </p:nvSpPr>
          <p:spPr>
            <a:xfrm>
              <a:off x="5453358" y="4609967"/>
              <a:ext cx="9525" cy="9525"/>
            </a:xfrm>
            <a:custGeom>
              <a:avLst/>
              <a:gdLst>
                <a:gd name="connsiteX0" fmla="*/ 257 w 0"/>
                <a:gd name="connsiteY0" fmla="*/ 133 h 0"/>
                <a:gd name="connsiteX1" fmla="*/ 124 w 0"/>
                <a:gd name="connsiteY1" fmla="*/ 267 h 0"/>
                <a:gd name="connsiteX2" fmla="*/ 0 w 0"/>
                <a:gd name="connsiteY2" fmla="*/ 191 h 0"/>
                <a:gd name="connsiteX3" fmla="*/ 124 w 0"/>
                <a:gd name="connsiteY3" fmla="*/ 0 h 0"/>
                <a:gd name="connsiteX4" fmla="*/ 257 w 0"/>
                <a:gd name="connsiteY4" fmla="*/ 13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7" y="133"/>
                  </a:moveTo>
                  <a:cubicBezTo>
                    <a:pt x="257" y="133"/>
                    <a:pt x="200" y="267"/>
                    <a:pt x="124" y="267"/>
                  </a:cubicBezTo>
                  <a:cubicBezTo>
                    <a:pt x="57" y="267"/>
                    <a:pt x="0" y="191"/>
                    <a:pt x="0" y="191"/>
                  </a:cubicBezTo>
                  <a:cubicBezTo>
                    <a:pt x="0" y="57"/>
                    <a:pt x="57" y="0"/>
                    <a:pt x="124" y="0"/>
                  </a:cubicBezTo>
                  <a:cubicBezTo>
                    <a:pt x="200" y="0"/>
                    <a:pt x="257" y="57"/>
                    <a:pt x="257" y="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2" name="Freeform: Shape 1541">
              <a:extLst>
                <a:ext uri="{FF2B5EF4-FFF2-40B4-BE49-F238E27FC236}">
                  <a16:creationId xmlns:a16="http://schemas.microsoft.com/office/drawing/2014/main" id="{01259F9F-5F0C-4F2E-8A0C-3108D8D3DACF}"/>
                </a:ext>
              </a:extLst>
            </p:cNvPr>
            <p:cNvSpPr/>
            <p:nvPr/>
          </p:nvSpPr>
          <p:spPr>
            <a:xfrm>
              <a:off x="7136387" y="4290222"/>
              <a:ext cx="9525" cy="9525"/>
            </a:xfrm>
            <a:custGeom>
              <a:avLst/>
              <a:gdLst>
                <a:gd name="connsiteX0" fmla="*/ 1276 w 0"/>
                <a:gd name="connsiteY0" fmla="*/ 638 h 0"/>
                <a:gd name="connsiteX1" fmla="*/ 638 w 0"/>
                <a:gd name="connsiteY1" fmla="*/ 1276 h 0"/>
                <a:gd name="connsiteX2" fmla="*/ 0 w 0"/>
                <a:gd name="connsiteY2" fmla="*/ 638 h 0"/>
                <a:gd name="connsiteX3" fmla="*/ 638 w 0"/>
                <a:gd name="connsiteY3" fmla="*/ 0 h 0"/>
                <a:gd name="connsiteX4" fmla="*/ 1276 w 0"/>
                <a:gd name="connsiteY4" fmla="*/ 6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76" y="638"/>
                  </a:moveTo>
                  <a:cubicBezTo>
                    <a:pt x="1276" y="991"/>
                    <a:pt x="991" y="1276"/>
                    <a:pt x="638" y="1276"/>
                  </a:cubicBezTo>
                  <a:cubicBezTo>
                    <a:pt x="286" y="1276"/>
                    <a:pt x="0" y="991"/>
                    <a:pt x="0" y="638"/>
                  </a:cubicBezTo>
                  <a:cubicBezTo>
                    <a:pt x="0" y="286"/>
                    <a:pt x="286" y="0"/>
                    <a:pt x="638" y="0"/>
                  </a:cubicBezTo>
                  <a:cubicBezTo>
                    <a:pt x="991" y="0"/>
                    <a:pt x="1276" y="286"/>
                    <a:pt x="1276" y="6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3" name="Freeform: Shape 1542">
              <a:extLst>
                <a:ext uri="{FF2B5EF4-FFF2-40B4-BE49-F238E27FC236}">
                  <a16:creationId xmlns:a16="http://schemas.microsoft.com/office/drawing/2014/main" id="{6D1474C1-CFA9-41C2-BE5F-DEA30810FAFA}"/>
                </a:ext>
              </a:extLst>
            </p:cNvPr>
            <p:cNvSpPr/>
            <p:nvPr/>
          </p:nvSpPr>
          <p:spPr>
            <a:xfrm>
              <a:off x="7171144" y="4243159"/>
              <a:ext cx="9525" cy="9525"/>
            </a:xfrm>
            <a:custGeom>
              <a:avLst/>
              <a:gdLst>
                <a:gd name="connsiteX0" fmla="*/ 1543 w 0"/>
                <a:gd name="connsiteY0" fmla="*/ 772 h 0"/>
                <a:gd name="connsiteX1" fmla="*/ 772 w 0"/>
                <a:gd name="connsiteY1" fmla="*/ 1543 h 0"/>
                <a:gd name="connsiteX2" fmla="*/ 0 w 0"/>
                <a:gd name="connsiteY2" fmla="*/ 772 h 0"/>
                <a:gd name="connsiteX3" fmla="*/ 772 w 0"/>
                <a:gd name="connsiteY3" fmla="*/ 0 h 0"/>
                <a:gd name="connsiteX4" fmla="*/ 1543 w 0"/>
                <a:gd name="connsiteY4" fmla="*/ 7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2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8"/>
                    <a:pt x="0" y="772"/>
                  </a:cubicBezTo>
                  <a:cubicBezTo>
                    <a:pt x="0" y="345"/>
                    <a:pt x="345" y="0"/>
                    <a:pt x="772" y="0"/>
                  </a:cubicBezTo>
                  <a:cubicBezTo>
                    <a:pt x="1198" y="0"/>
                    <a:pt x="1543" y="346"/>
                    <a:pt x="1543" y="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4" name="Freeform: Shape 1543">
              <a:extLst>
                <a:ext uri="{FF2B5EF4-FFF2-40B4-BE49-F238E27FC236}">
                  <a16:creationId xmlns:a16="http://schemas.microsoft.com/office/drawing/2014/main" id="{94B1A5D3-7A23-422D-A088-01FC4F5ADD69}"/>
                </a:ext>
              </a:extLst>
            </p:cNvPr>
            <p:cNvSpPr/>
            <p:nvPr/>
          </p:nvSpPr>
          <p:spPr>
            <a:xfrm>
              <a:off x="7203843" y="4194600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4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4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5" name="Freeform: Shape 1544">
              <a:extLst>
                <a:ext uri="{FF2B5EF4-FFF2-40B4-BE49-F238E27FC236}">
                  <a16:creationId xmlns:a16="http://schemas.microsoft.com/office/drawing/2014/main" id="{0F2AF202-2455-48B6-A944-BE72AC9005CE}"/>
                </a:ext>
              </a:extLst>
            </p:cNvPr>
            <p:cNvSpPr/>
            <p:nvPr/>
          </p:nvSpPr>
          <p:spPr>
            <a:xfrm>
              <a:off x="7234542" y="4144823"/>
              <a:ext cx="9525" cy="9525"/>
            </a:xfrm>
            <a:custGeom>
              <a:avLst/>
              <a:gdLst>
                <a:gd name="connsiteX0" fmla="*/ 1791 w 0"/>
                <a:gd name="connsiteY0" fmla="*/ 895 h 0"/>
                <a:gd name="connsiteX1" fmla="*/ 895 w 0"/>
                <a:gd name="connsiteY1" fmla="*/ 1791 h 0"/>
                <a:gd name="connsiteX2" fmla="*/ 0 w 0"/>
                <a:gd name="connsiteY2" fmla="*/ 895 h 0"/>
                <a:gd name="connsiteX3" fmla="*/ 895 w 0"/>
                <a:gd name="connsiteY3" fmla="*/ 0 h 0"/>
                <a:gd name="connsiteX4" fmla="*/ 1791 w 0"/>
                <a:gd name="connsiteY4" fmla="*/ 8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791" y="895"/>
                  </a:moveTo>
                  <a:cubicBezTo>
                    <a:pt x="1791" y="1390"/>
                    <a:pt x="1390" y="1791"/>
                    <a:pt x="895" y="1791"/>
                  </a:cubicBezTo>
                  <a:cubicBezTo>
                    <a:pt x="401" y="1791"/>
                    <a:pt x="0" y="1390"/>
                    <a:pt x="0" y="895"/>
                  </a:cubicBezTo>
                  <a:cubicBezTo>
                    <a:pt x="0" y="401"/>
                    <a:pt x="401" y="0"/>
                    <a:pt x="895" y="0"/>
                  </a:cubicBezTo>
                  <a:cubicBezTo>
                    <a:pt x="1390" y="0"/>
                    <a:pt x="1791" y="401"/>
                    <a:pt x="1791" y="8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6" name="Freeform: Shape 1545">
              <a:extLst>
                <a:ext uri="{FF2B5EF4-FFF2-40B4-BE49-F238E27FC236}">
                  <a16:creationId xmlns:a16="http://schemas.microsoft.com/office/drawing/2014/main" id="{26305E9C-7E0E-4B35-9D7D-0BD1D9D06932}"/>
                </a:ext>
              </a:extLst>
            </p:cNvPr>
            <p:cNvSpPr/>
            <p:nvPr/>
          </p:nvSpPr>
          <p:spPr>
            <a:xfrm>
              <a:off x="7262660" y="4093350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6 w 0"/>
                <a:gd name="connsiteY1" fmla="*/ 2591 h 0"/>
                <a:gd name="connsiteX2" fmla="*/ 0 w 0"/>
                <a:gd name="connsiteY2" fmla="*/ 1295 h 0"/>
                <a:gd name="connsiteX3" fmla="*/ 1296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6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6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7" name="Freeform: Shape 1546">
              <a:extLst>
                <a:ext uri="{FF2B5EF4-FFF2-40B4-BE49-F238E27FC236}">
                  <a16:creationId xmlns:a16="http://schemas.microsoft.com/office/drawing/2014/main" id="{29F1ABF9-F4F4-425D-ABC8-8F7F47445793}"/>
                </a:ext>
              </a:extLst>
            </p:cNvPr>
            <p:cNvSpPr/>
            <p:nvPr/>
          </p:nvSpPr>
          <p:spPr>
            <a:xfrm>
              <a:off x="7288930" y="4041077"/>
              <a:ext cx="9525" cy="9525"/>
            </a:xfrm>
            <a:custGeom>
              <a:avLst/>
              <a:gdLst>
                <a:gd name="connsiteX0" fmla="*/ 2591 w 0"/>
                <a:gd name="connsiteY0" fmla="*/ 1295 h 0"/>
                <a:gd name="connsiteX1" fmla="*/ 1296 w 0"/>
                <a:gd name="connsiteY1" fmla="*/ 2591 h 0"/>
                <a:gd name="connsiteX2" fmla="*/ 0 w 0"/>
                <a:gd name="connsiteY2" fmla="*/ 1295 h 0"/>
                <a:gd name="connsiteX3" fmla="*/ 1296 w 0"/>
                <a:gd name="connsiteY3" fmla="*/ 0 h 0"/>
                <a:gd name="connsiteX4" fmla="*/ 2591 w 0"/>
                <a:gd name="connsiteY4" fmla="*/ 12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591" y="1295"/>
                  </a:moveTo>
                  <a:cubicBezTo>
                    <a:pt x="2591" y="2011"/>
                    <a:pt x="2011" y="2591"/>
                    <a:pt x="1296" y="2591"/>
                  </a:cubicBezTo>
                  <a:cubicBezTo>
                    <a:pt x="580" y="2591"/>
                    <a:pt x="0" y="2011"/>
                    <a:pt x="0" y="1295"/>
                  </a:cubicBezTo>
                  <a:cubicBezTo>
                    <a:pt x="0" y="580"/>
                    <a:pt x="580" y="0"/>
                    <a:pt x="1296" y="0"/>
                  </a:cubicBezTo>
                  <a:cubicBezTo>
                    <a:pt x="2011" y="0"/>
                    <a:pt x="2591" y="580"/>
                    <a:pt x="2591" y="12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8" name="Freeform: Shape 1547">
              <a:extLst>
                <a:ext uri="{FF2B5EF4-FFF2-40B4-BE49-F238E27FC236}">
                  <a16:creationId xmlns:a16="http://schemas.microsoft.com/office/drawing/2014/main" id="{78D7B7F9-5665-4D5C-823F-D9F0918A337B}"/>
                </a:ext>
              </a:extLst>
            </p:cNvPr>
            <p:cNvSpPr/>
            <p:nvPr/>
          </p:nvSpPr>
          <p:spPr>
            <a:xfrm>
              <a:off x="7312666" y="3987489"/>
              <a:ext cx="9525" cy="9525"/>
            </a:xfrm>
            <a:custGeom>
              <a:avLst/>
              <a:gdLst>
                <a:gd name="connsiteX0" fmla="*/ 3086 w 0"/>
                <a:gd name="connsiteY0" fmla="*/ 1543 h 0"/>
                <a:gd name="connsiteX1" fmla="*/ 1543 w 0"/>
                <a:gd name="connsiteY1" fmla="*/ 3086 h 0"/>
                <a:gd name="connsiteX2" fmla="*/ 0 w 0"/>
                <a:gd name="connsiteY2" fmla="*/ 1543 h 0"/>
                <a:gd name="connsiteX3" fmla="*/ 1543 w 0"/>
                <a:gd name="connsiteY3" fmla="*/ 0 h 0"/>
                <a:gd name="connsiteX4" fmla="*/ 3086 w 0"/>
                <a:gd name="connsiteY4" fmla="*/ 154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086" y="1543"/>
                  </a:moveTo>
                  <a:cubicBezTo>
                    <a:pt x="3086" y="2395"/>
                    <a:pt x="2395" y="3086"/>
                    <a:pt x="1543" y="3086"/>
                  </a:cubicBezTo>
                  <a:cubicBezTo>
                    <a:pt x="691" y="3086"/>
                    <a:pt x="0" y="2395"/>
                    <a:pt x="0" y="1543"/>
                  </a:cubicBezTo>
                  <a:cubicBezTo>
                    <a:pt x="0" y="691"/>
                    <a:pt x="691" y="0"/>
                    <a:pt x="1543" y="0"/>
                  </a:cubicBezTo>
                  <a:cubicBezTo>
                    <a:pt x="2396" y="0"/>
                    <a:pt x="3086" y="691"/>
                    <a:pt x="3086" y="15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9" name="Freeform: Shape 1548">
              <a:extLst>
                <a:ext uri="{FF2B5EF4-FFF2-40B4-BE49-F238E27FC236}">
                  <a16:creationId xmlns:a16="http://schemas.microsoft.com/office/drawing/2014/main" id="{B51C2C42-E8D5-4309-B7EA-B9E57A18F6DF}"/>
                </a:ext>
              </a:extLst>
            </p:cNvPr>
            <p:cNvSpPr/>
            <p:nvPr/>
          </p:nvSpPr>
          <p:spPr>
            <a:xfrm>
              <a:off x="7334183" y="3933006"/>
              <a:ext cx="9525" cy="9525"/>
            </a:xfrm>
            <a:custGeom>
              <a:avLst/>
              <a:gdLst>
                <a:gd name="connsiteX0" fmla="*/ 3353 w 0"/>
                <a:gd name="connsiteY0" fmla="*/ 1676 h 0"/>
                <a:gd name="connsiteX1" fmla="*/ 1676 w 0"/>
                <a:gd name="connsiteY1" fmla="*/ 3353 h 0"/>
                <a:gd name="connsiteX2" fmla="*/ 0 w 0"/>
                <a:gd name="connsiteY2" fmla="*/ 1676 h 0"/>
                <a:gd name="connsiteX3" fmla="*/ 1676 w 0"/>
                <a:gd name="connsiteY3" fmla="*/ 0 h 0"/>
                <a:gd name="connsiteX4" fmla="*/ 3353 w 0"/>
                <a:gd name="connsiteY4" fmla="*/ 167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353" y="1676"/>
                  </a:moveTo>
                  <a:cubicBezTo>
                    <a:pt x="3353" y="2602"/>
                    <a:pt x="2602" y="3353"/>
                    <a:pt x="1676" y="3353"/>
                  </a:cubicBezTo>
                  <a:cubicBezTo>
                    <a:pt x="751" y="3353"/>
                    <a:pt x="0" y="2602"/>
                    <a:pt x="0" y="1676"/>
                  </a:cubicBezTo>
                  <a:cubicBezTo>
                    <a:pt x="0" y="751"/>
                    <a:pt x="751" y="0"/>
                    <a:pt x="1676" y="0"/>
                  </a:cubicBezTo>
                  <a:cubicBezTo>
                    <a:pt x="2602" y="0"/>
                    <a:pt x="3353" y="751"/>
                    <a:pt x="3353" y="1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0" name="Freeform: Shape 1549">
              <a:extLst>
                <a:ext uri="{FF2B5EF4-FFF2-40B4-BE49-F238E27FC236}">
                  <a16:creationId xmlns:a16="http://schemas.microsoft.com/office/drawing/2014/main" id="{4C2BAF01-0F74-4B3B-B5A7-6A61B15FA0DA}"/>
                </a:ext>
              </a:extLst>
            </p:cNvPr>
            <p:cNvSpPr/>
            <p:nvPr/>
          </p:nvSpPr>
          <p:spPr>
            <a:xfrm>
              <a:off x="7353081" y="3877389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1" name="Freeform: Shape 1550">
              <a:extLst>
                <a:ext uri="{FF2B5EF4-FFF2-40B4-BE49-F238E27FC236}">
                  <a16:creationId xmlns:a16="http://schemas.microsoft.com/office/drawing/2014/main" id="{FDB4CB73-2923-44C2-A782-62B1D6AED0E7}"/>
                </a:ext>
              </a:extLst>
            </p:cNvPr>
            <p:cNvSpPr/>
            <p:nvPr/>
          </p:nvSpPr>
          <p:spPr>
            <a:xfrm>
              <a:off x="7370464" y="3821906"/>
              <a:ext cx="9525" cy="9525"/>
            </a:xfrm>
            <a:custGeom>
              <a:avLst/>
              <a:gdLst>
                <a:gd name="connsiteX0" fmla="*/ 3086 w 0"/>
                <a:gd name="connsiteY0" fmla="*/ 1543 h 0"/>
                <a:gd name="connsiteX1" fmla="*/ 1543 w 0"/>
                <a:gd name="connsiteY1" fmla="*/ 3086 h 0"/>
                <a:gd name="connsiteX2" fmla="*/ 0 w 0"/>
                <a:gd name="connsiteY2" fmla="*/ 1543 h 0"/>
                <a:gd name="connsiteX3" fmla="*/ 1543 w 0"/>
                <a:gd name="connsiteY3" fmla="*/ 0 h 0"/>
                <a:gd name="connsiteX4" fmla="*/ 3086 w 0"/>
                <a:gd name="connsiteY4" fmla="*/ 154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086" y="1543"/>
                  </a:moveTo>
                  <a:cubicBezTo>
                    <a:pt x="3086" y="2395"/>
                    <a:pt x="2395" y="3086"/>
                    <a:pt x="1543" y="3086"/>
                  </a:cubicBezTo>
                  <a:cubicBezTo>
                    <a:pt x="691" y="3086"/>
                    <a:pt x="0" y="2395"/>
                    <a:pt x="0" y="1543"/>
                  </a:cubicBezTo>
                  <a:cubicBezTo>
                    <a:pt x="0" y="691"/>
                    <a:pt x="691" y="0"/>
                    <a:pt x="1543" y="0"/>
                  </a:cubicBezTo>
                  <a:cubicBezTo>
                    <a:pt x="2396" y="0"/>
                    <a:pt x="3086" y="691"/>
                    <a:pt x="3086" y="15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2" name="Freeform: Shape 1551">
              <a:extLst>
                <a:ext uri="{FF2B5EF4-FFF2-40B4-BE49-F238E27FC236}">
                  <a16:creationId xmlns:a16="http://schemas.microsoft.com/office/drawing/2014/main" id="{28FCED8F-280F-445D-ADD3-21963007C9E7}"/>
                </a:ext>
              </a:extLst>
            </p:cNvPr>
            <p:cNvSpPr/>
            <p:nvPr/>
          </p:nvSpPr>
          <p:spPr>
            <a:xfrm>
              <a:off x="7384618" y="3764956"/>
              <a:ext cx="9525" cy="9525"/>
            </a:xfrm>
            <a:custGeom>
              <a:avLst/>
              <a:gdLst>
                <a:gd name="connsiteX0" fmla="*/ 3619 w 0"/>
                <a:gd name="connsiteY0" fmla="*/ 1810 h 0"/>
                <a:gd name="connsiteX1" fmla="*/ 1810 w 0"/>
                <a:gd name="connsiteY1" fmla="*/ 3620 h 0"/>
                <a:gd name="connsiteX2" fmla="*/ 0 w 0"/>
                <a:gd name="connsiteY2" fmla="*/ 1810 h 0"/>
                <a:gd name="connsiteX3" fmla="*/ 1810 w 0"/>
                <a:gd name="connsiteY3" fmla="*/ 0 h 0"/>
                <a:gd name="connsiteX4" fmla="*/ 3619 w 0"/>
                <a:gd name="connsiteY4" fmla="*/ 181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619" y="1810"/>
                  </a:moveTo>
                  <a:cubicBezTo>
                    <a:pt x="3619" y="2809"/>
                    <a:pt x="2809" y="3620"/>
                    <a:pt x="1810" y="3620"/>
                  </a:cubicBezTo>
                  <a:cubicBezTo>
                    <a:pt x="810" y="3620"/>
                    <a:pt x="0" y="2809"/>
                    <a:pt x="0" y="1810"/>
                  </a:cubicBezTo>
                  <a:cubicBezTo>
                    <a:pt x="0" y="810"/>
                    <a:pt x="810" y="0"/>
                    <a:pt x="1810" y="0"/>
                  </a:cubicBezTo>
                  <a:cubicBezTo>
                    <a:pt x="2809" y="0"/>
                    <a:pt x="3619" y="810"/>
                    <a:pt x="3619" y="18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3" name="Freeform: Shape 1552">
              <a:extLst>
                <a:ext uri="{FF2B5EF4-FFF2-40B4-BE49-F238E27FC236}">
                  <a16:creationId xmlns:a16="http://schemas.microsoft.com/office/drawing/2014/main" id="{455C5DE3-8899-4DC0-86D2-ACD9DBF6C905}"/>
                </a:ext>
              </a:extLst>
            </p:cNvPr>
            <p:cNvSpPr/>
            <p:nvPr/>
          </p:nvSpPr>
          <p:spPr>
            <a:xfrm>
              <a:off x="7396315" y="3707435"/>
              <a:ext cx="9525" cy="9525"/>
            </a:xfrm>
            <a:custGeom>
              <a:avLst/>
              <a:gdLst>
                <a:gd name="connsiteX0" fmla="*/ 4134 w 0"/>
                <a:gd name="connsiteY0" fmla="*/ 2067 h 0"/>
                <a:gd name="connsiteX1" fmla="*/ 2067 w 0"/>
                <a:gd name="connsiteY1" fmla="*/ 4134 h 0"/>
                <a:gd name="connsiteX2" fmla="*/ 0 w 0"/>
                <a:gd name="connsiteY2" fmla="*/ 2067 h 0"/>
                <a:gd name="connsiteX3" fmla="*/ 2067 w 0"/>
                <a:gd name="connsiteY3" fmla="*/ 0 h 0"/>
                <a:gd name="connsiteX4" fmla="*/ 4134 w 0"/>
                <a:gd name="connsiteY4" fmla="*/ 206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4134" y="2067"/>
                  </a:moveTo>
                  <a:cubicBezTo>
                    <a:pt x="4134" y="3208"/>
                    <a:pt x="3208" y="4134"/>
                    <a:pt x="2067" y="4134"/>
                  </a:cubicBezTo>
                  <a:cubicBezTo>
                    <a:pt x="925" y="4134"/>
                    <a:pt x="0" y="3208"/>
                    <a:pt x="0" y="2067"/>
                  </a:cubicBezTo>
                  <a:cubicBezTo>
                    <a:pt x="0" y="925"/>
                    <a:pt x="925" y="0"/>
                    <a:pt x="2067" y="0"/>
                  </a:cubicBezTo>
                  <a:cubicBezTo>
                    <a:pt x="3208" y="0"/>
                    <a:pt x="4134" y="925"/>
                    <a:pt x="4134" y="2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4" name="Freeform: Shape 1553">
              <a:extLst>
                <a:ext uri="{FF2B5EF4-FFF2-40B4-BE49-F238E27FC236}">
                  <a16:creationId xmlns:a16="http://schemas.microsoft.com/office/drawing/2014/main" id="{2D826D0F-605B-40AC-AA20-BAA24FD67CAA}"/>
                </a:ext>
              </a:extLst>
            </p:cNvPr>
            <p:cNvSpPr/>
            <p:nvPr/>
          </p:nvSpPr>
          <p:spPr>
            <a:xfrm>
              <a:off x="7406430" y="3650361"/>
              <a:ext cx="9525" cy="9525"/>
            </a:xfrm>
            <a:custGeom>
              <a:avLst/>
              <a:gdLst>
                <a:gd name="connsiteX0" fmla="*/ 2839 w 0"/>
                <a:gd name="connsiteY0" fmla="*/ 1419 h 0"/>
                <a:gd name="connsiteX1" fmla="*/ 1419 w 0"/>
                <a:gd name="connsiteY1" fmla="*/ 2839 h 0"/>
                <a:gd name="connsiteX2" fmla="*/ 0 w 0"/>
                <a:gd name="connsiteY2" fmla="*/ 1419 h 0"/>
                <a:gd name="connsiteX3" fmla="*/ 1419 w 0"/>
                <a:gd name="connsiteY3" fmla="*/ 0 h 0"/>
                <a:gd name="connsiteX4" fmla="*/ 2839 w 0"/>
                <a:gd name="connsiteY4" fmla="*/ 141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839" y="1419"/>
                  </a:moveTo>
                  <a:cubicBezTo>
                    <a:pt x="2839" y="2203"/>
                    <a:pt x="2203" y="2839"/>
                    <a:pt x="1419" y="2839"/>
                  </a:cubicBezTo>
                  <a:cubicBezTo>
                    <a:pt x="636" y="2839"/>
                    <a:pt x="0" y="2203"/>
                    <a:pt x="0" y="1419"/>
                  </a:cubicBezTo>
                  <a:cubicBezTo>
                    <a:pt x="0" y="635"/>
                    <a:pt x="636" y="0"/>
                    <a:pt x="1419" y="0"/>
                  </a:cubicBezTo>
                  <a:cubicBezTo>
                    <a:pt x="2203" y="0"/>
                    <a:pt x="2839" y="635"/>
                    <a:pt x="2839" y="1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5" name="Freeform: Shape 1554">
              <a:extLst>
                <a:ext uri="{FF2B5EF4-FFF2-40B4-BE49-F238E27FC236}">
                  <a16:creationId xmlns:a16="http://schemas.microsoft.com/office/drawing/2014/main" id="{5EF00719-9A55-4A1A-8E4E-1026B2BA1DEE}"/>
                </a:ext>
              </a:extLst>
            </p:cNvPr>
            <p:cNvSpPr/>
            <p:nvPr/>
          </p:nvSpPr>
          <p:spPr>
            <a:xfrm>
              <a:off x="7413260" y="3592144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6" name="Freeform: Shape 1555">
              <a:extLst>
                <a:ext uri="{FF2B5EF4-FFF2-40B4-BE49-F238E27FC236}">
                  <a16:creationId xmlns:a16="http://schemas.microsoft.com/office/drawing/2014/main" id="{A40BFF90-9731-40B2-AB71-BA5E84BA068D}"/>
                </a:ext>
              </a:extLst>
            </p:cNvPr>
            <p:cNvSpPr/>
            <p:nvPr/>
          </p:nvSpPr>
          <p:spPr>
            <a:xfrm>
              <a:off x="7417689" y="3533813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7" name="Freeform: Shape 1556">
              <a:extLst>
                <a:ext uri="{FF2B5EF4-FFF2-40B4-BE49-F238E27FC236}">
                  <a16:creationId xmlns:a16="http://schemas.microsoft.com/office/drawing/2014/main" id="{582484C8-D87D-4081-9385-EE3451A6AF03}"/>
                </a:ext>
              </a:extLst>
            </p:cNvPr>
            <p:cNvSpPr/>
            <p:nvPr/>
          </p:nvSpPr>
          <p:spPr>
            <a:xfrm>
              <a:off x="7419584" y="3475349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8" name="Freeform: Shape 1557">
              <a:extLst>
                <a:ext uri="{FF2B5EF4-FFF2-40B4-BE49-F238E27FC236}">
                  <a16:creationId xmlns:a16="http://schemas.microsoft.com/office/drawing/2014/main" id="{E4337E04-C2D1-4BF2-AED2-F6DE07937847}"/>
                </a:ext>
              </a:extLst>
            </p:cNvPr>
            <p:cNvSpPr/>
            <p:nvPr/>
          </p:nvSpPr>
          <p:spPr>
            <a:xfrm>
              <a:off x="7418956" y="3416865"/>
              <a:ext cx="9525" cy="9525"/>
            </a:xfrm>
            <a:custGeom>
              <a:avLst/>
              <a:gdLst>
                <a:gd name="connsiteX0" fmla="*/ 3105 w 0"/>
                <a:gd name="connsiteY0" fmla="*/ 1553 h 0"/>
                <a:gd name="connsiteX1" fmla="*/ 1553 w 0"/>
                <a:gd name="connsiteY1" fmla="*/ 3105 h 0"/>
                <a:gd name="connsiteX2" fmla="*/ 0 w 0"/>
                <a:gd name="connsiteY2" fmla="*/ 1553 h 0"/>
                <a:gd name="connsiteX3" fmla="*/ 1553 w 0"/>
                <a:gd name="connsiteY3" fmla="*/ 0 h 0"/>
                <a:gd name="connsiteX4" fmla="*/ 3105 w 0"/>
                <a:gd name="connsiteY4" fmla="*/ 155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3105" y="1553"/>
                  </a:moveTo>
                  <a:cubicBezTo>
                    <a:pt x="3105" y="2410"/>
                    <a:pt x="2410" y="3105"/>
                    <a:pt x="1553" y="3105"/>
                  </a:cubicBezTo>
                  <a:cubicBezTo>
                    <a:pt x="695" y="3105"/>
                    <a:pt x="0" y="2410"/>
                    <a:pt x="0" y="1553"/>
                  </a:cubicBezTo>
                  <a:cubicBezTo>
                    <a:pt x="0" y="695"/>
                    <a:pt x="695" y="0"/>
                    <a:pt x="1553" y="0"/>
                  </a:cubicBezTo>
                  <a:cubicBezTo>
                    <a:pt x="2410" y="0"/>
                    <a:pt x="3105" y="695"/>
                    <a:pt x="3105" y="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9" name="Freeform: Shape 1558">
              <a:extLst>
                <a:ext uri="{FF2B5EF4-FFF2-40B4-BE49-F238E27FC236}">
                  <a16:creationId xmlns:a16="http://schemas.microsoft.com/office/drawing/2014/main" id="{6BAE0A25-D32F-43F4-A372-323C09471D45}"/>
                </a:ext>
              </a:extLst>
            </p:cNvPr>
            <p:cNvSpPr/>
            <p:nvPr/>
          </p:nvSpPr>
          <p:spPr>
            <a:xfrm>
              <a:off x="7187822" y="2703900"/>
              <a:ext cx="9525" cy="9525"/>
            </a:xfrm>
            <a:custGeom>
              <a:avLst/>
              <a:gdLst>
                <a:gd name="connsiteX0" fmla="*/ 1543 w 0"/>
                <a:gd name="connsiteY0" fmla="*/ 772 h 0"/>
                <a:gd name="connsiteX1" fmla="*/ 772 w 0"/>
                <a:gd name="connsiteY1" fmla="*/ 1543 h 0"/>
                <a:gd name="connsiteX2" fmla="*/ 0 w 0"/>
                <a:gd name="connsiteY2" fmla="*/ 772 h 0"/>
                <a:gd name="connsiteX3" fmla="*/ 772 w 0"/>
                <a:gd name="connsiteY3" fmla="*/ 0 h 0"/>
                <a:gd name="connsiteX4" fmla="*/ 1543 w 0"/>
                <a:gd name="connsiteY4" fmla="*/ 77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43" y="772"/>
                  </a:moveTo>
                  <a:cubicBezTo>
                    <a:pt x="1543" y="1198"/>
                    <a:pt x="1198" y="1543"/>
                    <a:pt x="772" y="1543"/>
                  </a:cubicBezTo>
                  <a:cubicBezTo>
                    <a:pt x="345" y="1543"/>
                    <a:pt x="0" y="1198"/>
                    <a:pt x="0" y="772"/>
                  </a:cubicBezTo>
                  <a:cubicBezTo>
                    <a:pt x="0" y="345"/>
                    <a:pt x="345" y="0"/>
                    <a:pt x="772" y="0"/>
                  </a:cubicBezTo>
                  <a:cubicBezTo>
                    <a:pt x="1198" y="0"/>
                    <a:pt x="1543" y="345"/>
                    <a:pt x="1543" y="7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0" name="Freeform: Shape 1559">
              <a:extLst>
                <a:ext uri="{FF2B5EF4-FFF2-40B4-BE49-F238E27FC236}">
                  <a16:creationId xmlns:a16="http://schemas.microsoft.com/office/drawing/2014/main" id="{E793E4B3-1670-4E0D-9261-0B4AD841805C}"/>
                </a:ext>
              </a:extLst>
            </p:cNvPr>
            <p:cNvSpPr/>
            <p:nvPr/>
          </p:nvSpPr>
          <p:spPr>
            <a:xfrm>
              <a:off x="7154085" y="2656322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1" name="Freeform: Shape 1560">
              <a:extLst>
                <a:ext uri="{FF2B5EF4-FFF2-40B4-BE49-F238E27FC236}">
                  <a16:creationId xmlns:a16="http://schemas.microsoft.com/office/drawing/2014/main" id="{124FDAA1-3CD5-4F8E-9701-5C7223CDB622}"/>
                </a:ext>
              </a:extLst>
            </p:cNvPr>
            <p:cNvSpPr/>
            <p:nvPr/>
          </p:nvSpPr>
          <p:spPr>
            <a:xfrm>
              <a:off x="7118433" y="2610402"/>
              <a:ext cx="9525" cy="9525"/>
            </a:xfrm>
            <a:custGeom>
              <a:avLst/>
              <a:gdLst>
                <a:gd name="connsiteX0" fmla="*/ 781 w 0"/>
                <a:gd name="connsiteY0" fmla="*/ 391 h 0"/>
                <a:gd name="connsiteX1" fmla="*/ 390 w 0"/>
                <a:gd name="connsiteY1" fmla="*/ 781 h 0"/>
                <a:gd name="connsiteX2" fmla="*/ 0 w 0"/>
                <a:gd name="connsiteY2" fmla="*/ 391 h 0"/>
                <a:gd name="connsiteX3" fmla="*/ 390 w 0"/>
                <a:gd name="connsiteY3" fmla="*/ 0 h 0"/>
                <a:gd name="connsiteX4" fmla="*/ 781 w 0"/>
                <a:gd name="connsiteY4" fmla="*/ 3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781" y="391"/>
                  </a:moveTo>
                  <a:cubicBezTo>
                    <a:pt x="781" y="606"/>
                    <a:pt x="606" y="781"/>
                    <a:pt x="390" y="781"/>
                  </a:cubicBezTo>
                  <a:cubicBezTo>
                    <a:pt x="175" y="781"/>
                    <a:pt x="0" y="606"/>
                    <a:pt x="0" y="391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6" y="0"/>
                    <a:pt x="781" y="175"/>
                    <a:pt x="781" y="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2" name="Freeform: Shape 1561">
              <a:extLst>
                <a:ext uri="{FF2B5EF4-FFF2-40B4-BE49-F238E27FC236}">
                  <a16:creationId xmlns:a16="http://schemas.microsoft.com/office/drawing/2014/main" id="{A574D289-1B49-415B-A49A-A1B5166EBA15}"/>
                </a:ext>
              </a:extLst>
            </p:cNvPr>
            <p:cNvSpPr/>
            <p:nvPr/>
          </p:nvSpPr>
          <p:spPr>
            <a:xfrm>
              <a:off x="7183098" y="4306129"/>
              <a:ext cx="9525" cy="9525"/>
            </a:xfrm>
            <a:custGeom>
              <a:avLst/>
              <a:gdLst>
                <a:gd name="connsiteX0" fmla="*/ 1029 w 0"/>
                <a:gd name="connsiteY0" fmla="*/ 514 h 0"/>
                <a:gd name="connsiteX1" fmla="*/ 515 w 0"/>
                <a:gd name="connsiteY1" fmla="*/ 1029 h 0"/>
                <a:gd name="connsiteX2" fmla="*/ 0 w 0"/>
                <a:gd name="connsiteY2" fmla="*/ 514 h 0"/>
                <a:gd name="connsiteX3" fmla="*/ 515 w 0"/>
                <a:gd name="connsiteY3" fmla="*/ 0 h 0"/>
                <a:gd name="connsiteX4" fmla="*/ 1029 w 0"/>
                <a:gd name="connsiteY4" fmla="*/ 5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29" y="514"/>
                  </a:moveTo>
                  <a:cubicBezTo>
                    <a:pt x="1029" y="799"/>
                    <a:pt x="799" y="1029"/>
                    <a:pt x="515" y="1029"/>
                  </a:cubicBezTo>
                  <a:cubicBezTo>
                    <a:pt x="231" y="1029"/>
                    <a:pt x="0" y="799"/>
                    <a:pt x="0" y="514"/>
                  </a:cubicBezTo>
                  <a:cubicBezTo>
                    <a:pt x="0" y="230"/>
                    <a:pt x="231" y="0"/>
                    <a:pt x="515" y="0"/>
                  </a:cubicBezTo>
                  <a:cubicBezTo>
                    <a:pt x="799" y="0"/>
                    <a:pt x="1029" y="230"/>
                    <a:pt x="1029" y="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3" name="Freeform: Shape 1562">
              <a:extLst>
                <a:ext uri="{FF2B5EF4-FFF2-40B4-BE49-F238E27FC236}">
                  <a16:creationId xmlns:a16="http://schemas.microsoft.com/office/drawing/2014/main" id="{B0001D00-73F9-4F66-8C16-FC0004CC8ABC}"/>
                </a:ext>
              </a:extLst>
            </p:cNvPr>
            <p:cNvSpPr/>
            <p:nvPr/>
          </p:nvSpPr>
          <p:spPr>
            <a:xfrm>
              <a:off x="7217340" y="4258666"/>
              <a:ext cx="9525" cy="9525"/>
            </a:xfrm>
            <a:custGeom>
              <a:avLst/>
              <a:gdLst>
                <a:gd name="connsiteX0" fmla="*/ 1295 w 0"/>
                <a:gd name="connsiteY0" fmla="*/ 648 h 0"/>
                <a:gd name="connsiteX1" fmla="*/ 648 w 0"/>
                <a:gd name="connsiteY1" fmla="*/ 1295 h 0"/>
                <a:gd name="connsiteX2" fmla="*/ 0 w 0"/>
                <a:gd name="connsiteY2" fmla="*/ 648 h 0"/>
                <a:gd name="connsiteX3" fmla="*/ 648 w 0"/>
                <a:gd name="connsiteY3" fmla="*/ 0 h 0"/>
                <a:gd name="connsiteX4" fmla="*/ 1295 w 0"/>
                <a:gd name="connsiteY4" fmla="*/ 64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95" y="648"/>
                  </a:moveTo>
                  <a:cubicBezTo>
                    <a:pt x="1295" y="1005"/>
                    <a:pt x="1005" y="1295"/>
                    <a:pt x="648" y="1295"/>
                  </a:cubicBezTo>
                  <a:cubicBezTo>
                    <a:pt x="290" y="1295"/>
                    <a:pt x="0" y="1005"/>
                    <a:pt x="0" y="648"/>
                  </a:cubicBezTo>
                  <a:cubicBezTo>
                    <a:pt x="0" y="290"/>
                    <a:pt x="290" y="0"/>
                    <a:pt x="648" y="0"/>
                  </a:cubicBezTo>
                  <a:cubicBezTo>
                    <a:pt x="1006" y="0"/>
                    <a:pt x="1295" y="290"/>
                    <a:pt x="1295" y="6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4" name="Freeform: Shape 1563">
              <a:extLst>
                <a:ext uri="{FF2B5EF4-FFF2-40B4-BE49-F238E27FC236}">
                  <a16:creationId xmlns:a16="http://schemas.microsoft.com/office/drawing/2014/main" id="{07683733-03DB-4855-BFC1-09046FBA820A}"/>
                </a:ext>
              </a:extLst>
            </p:cNvPr>
            <p:cNvSpPr/>
            <p:nvPr/>
          </p:nvSpPr>
          <p:spPr>
            <a:xfrm>
              <a:off x="7249449" y="4209698"/>
              <a:ext cx="9525" cy="9525"/>
            </a:xfrm>
            <a:custGeom>
              <a:avLst/>
              <a:gdLst>
                <a:gd name="connsiteX0" fmla="*/ 1810 w 0"/>
                <a:gd name="connsiteY0" fmla="*/ 905 h 0"/>
                <a:gd name="connsiteX1" fmla="*/ 905 w 0"/>
                <a:gd name="connsiteY1" fmla="*/ 1810 h 0"/>
                <a:gd name="connsiteX2" fmla="*/ 0 w 0"/>
                <a:gd name="connsiteY2" fmla="*/ 905 h 0"/>
                <a:gd name="connsiteX3" fmla="*/ 905 w 0"/>
                <a:gd name="connsiteY3" fmla="*/ 0 h 0"/>
                <a:gd name="connsiteX4" fmla="*/ 1810 w 0"/>
                <a:gd name="connsiteY4" fmla="*/ 90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810" y="905"/>
                  </a:moveTo>
                  <a:cubicBezTo>
                    <a:pt x="1810" y="1405"/>
                    <a:pt x="1404" y="1810"/>
                    <a:pt x="905" y="1810"/>
                  </a:cubicBezTo>
                  <a:cubicBezTo>
                    <a:pt x="405" y="1810"/>
                    <a:pt x="0" y="1405"/>
                    <a:pt x="0" y="905"/>
                  </a:cubicBezTo>
                  <a:cubicBezTo>
                    <a:pt x="0" y="405"/>
                    <a:pt x="405" y="0"/>
                    <a:pt x="905" y="0"/>
                  </a:cubicBezTo>
                  <a:cubicBezTo>
                    <a:pt x="1404" y="0"/>
                    <a:pt x="1810" y="405"/>
                    <a:pt x="1810" y="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5" name="Freeform: Shape 1564">
              <a:extLst>
                <a:ext uri="{FF2B5EF4-FFF2-40B4-BE49-F238E27FC236}">
                  <a16:creationId xmlns:a16="http://schemas.microsoft.com/office/drawing/2014/main" id="{F57CCE69-FB25-4BEE-B741-6D36267613B0}"/>
                </a:ext>
              </a:extLst>
            </p:cNvPr>
            <p:cNvSpPr/>
            <p:nvPr/>
          </p:nvSpPr>
          <p:spPr>
            <a:xfrm>
              <a:off x="7279891" y="4159787"/>
              <a:ext cx="9525" cy="9525"/>
            </a:xfrm>
            <a:custGeom>
              <a:avLst/>
              <a:gdLst>
                <a:gd name="connsiteX0" fmla="*/ 1562 w 0"/>
                <a:gd name="connsiteY0" fmla="*/ 781 h 0"/>
                <a:gd name="connsiteX1" fmla="*/ 781 w 0"/>
                <a:gd name="connsiteY1" fmla="*/ 1562 h 0"/>
                <a:gd name="connsiteX2" fmla="*/ 0 w 0"/>
                <a:gd name="connsiteY2" fmla="*/ 781 h 0"/>
                <a:gd name="connsiteX3" fmla="*/ 781 w 0"/>
                <a:gd name="connsiteY3" fmla="*/ 0 h 0"/>
                <a:gd name="connsiteX4" fmla="*/ 1562 w 0"/>
                <a:gd name="connsiteY4" fmla="*/ 7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562" y="781"/>
                  </a:moveTo>
                  <a:cubicBezTo>
                    <a:pt x="1562" y="1212"/>
                    <a:pt x="1212" y="1562"/>
                    <a:pt x="781" y="1562"/>
                  </a:cubicBezTo>
                  <a:cubicBezTo>
                    <a:pt x="350" y="1562"/>
                    <a:pt x="0" y="1212"/>
                    <a:pt x="0" y="781"/>
                  </a:cubicBezTo>
                  <a:cubicBezTo>
                    <a:pt x="0" y="350"/>
                    <a:pt x="350" y="0"/>
                    <a:pt x="781" y="0"/>
                  </a:cubicBezTo>
                  <a:cubicBezTo>
                    <a:pt x="1212" y="0"/>
                    <a:pt x="1562" y="350"/>
                    <a:pt x="1562" y="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6" name="Freeform: Shape 1565">
              <a:extLst>
                <a:ext uri="{FF2B5EF4-FFF2-40B4-BE49-F238E27FC236}">
                  <a16:creationId xmlns:a16="http://schemas.microsoft.com/office/drawing/2014/main" id="{054D701A-34E8-44AD-B693-D8E512AECC44}"/>
                </a:ext>
              </a:extLst>
            </p:cNvPr>
            <p:cNvSpPr/>
            <p:nvPr/>
          </p:nvSpPr>
          <p:spPr>
            <a:xfrm>
              <a:off x="7307809" y="4108275"/>
              <a:ext cx="9525" cy="9525"/>
            </a:xfrm>
            <a:custGeom>
              <a:avLst/>
              <a:gdLst>
                <a:gd name="connsiteX0" fmla="*/ 2057 w 0"/>
                <a:gd name="connsiteY0" fmla="*/ 1029 h 0"/>
                <a:gd name="connsiteX1" fmla="*/ 1029 w 0"/>
                <a:gd name="connsiteY1" fmla="*/ 2057 h 0"/>
                <a:gd name="connsiteX2" fmla="*/ 0 w 0"/>
                <a:gd name="connsiteY2" fmla="*/ 1029 h 0"/>
                <a:gd name="connsiteX3" fmla="*/ 1029 w 0"/>
                <a:gd name="connsiteY3" fmla="*/ 0 h 0"/>
                <a:gd name="connsiteX4" fmla="*/ 2057 w 0"/>
                <a:gd name="connsiteY4" fmla="*/ 10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057" y="1029"/>
                  </a:moveTo>
                  <a:cubicBezTo>
                    <a:pt x="2057" y="1597"/>
                    <a:pt x="1597" y="2057"/>
                    <a:pt x="1029" y="2057"/>
                  </a:cubicBezTo>
                  <a:cubicBezTo>
                    <a:pt x="460" y="2057"/>
                    <a:pt x="0" y="1597"/>
                    <a:pt x="0" y="1029"/>
                  </a:cubicBezTo>
                  <a:cubicBezTo>
                    <a:pt x="0" y="461"/>
                    <a:pt x="460" y="0"/>
                    <a:pt x="1029" y="0"/>
                  </a:cubicBezTo>
                  <a:cubicBezTo>
                    <a:pt x="1597" y="0"/>
                    <a:pt x="2057" y="461"/>
                    <a:pt x="2057" y="1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7" name="Freeform: Shape 1566">
              <a:extLst>
                <a:ext uri="{FF2B5EF4-FFF2-40B4-BE49-F238E27FC236}">
                  <a16:creationId xmlns:a16="http://schemas.microsoft.com/office/drawing/2014/main" id="{CABDD591-551B-4D0D-A5C9-9D9596379E0D}"/>
                </a:ext>
              </a:extLst>
            </p:cNvPr>
            <p:cNvSpPr/>
            <p:nvPr/>
          </p:nvSpPr>
          <p:spPr>
            <a:xfrm>
              <a:off x="7333955" y="4056012"/>
              <a:ext cx="9525" cy="9525"/>
            </a:xfrm>
            <a:custGeom>
              <a:avLst/>
              <a:gdLst>
                <a:gd name="connsiteX0" fmla="*/ 1791 w 0"/>
                <a:gd name="connsiteY0" fmla="*/ 895 h 0"/>
                <a:gd name="connsiteX1" fmla="*/ 896 w 0"/>
                <a:gd name="connsiteY1" fmla="*/ 1791 h 0"/>
                <a:gd name="connsiteX2" fmla="*/ 0 w 0"/>
                <a:gd name="connsiteY2" fmla="*/ 895 h 0"/>
                <a:gd name="connsiteX3" fmla="*/ 896 w 0"/>
                <a:gd name="connsiteY3" fmla="*/ 0 h 0"/>
                <a:gd name="connsiteX4" fmla="*/ 1791 w 0"/>
                <a:gd name="connsiteY4" fmla="*/ 89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791" y="895"/>
                  </a:moveTo>
                  <a:cubicBezTo>
                    <a:pt x="1791" y="1390"/>
                    <a:pt x="1390" y="1791"/>
                    <a:pt x="896" y="1791"/>
                  </a:cubicBezTo>
                  <a:cubicBezTo>
                    <a:pt x="401" y="1791"/>
                    <a:pt x="0" y="1390"/>
                    <a:pt x="0" y="895"/>
                  </a:cubicBezTo>
                  <a:cubicBezTo>
                    <a:pt x="0" y="401"/>
                    <a:pt x="401" y="0"/>
                    <a:pt x="896" y="0"/>
                  </a:cubicBezTo>
                  <a:cubicBezTo>
                    <a:pt x="1390" y="0"/>
                    <a:pt x="1791" y="401"/>
                    <a:pt x="1791" y="8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8" name="Freeform: Shape 1567">
              <a:extLst>
                <a:ext uri="{FF2B5EF4-FFF2-40B4-BE49-F238E27FC236}">
                  <a16:creationId xmlns:a16="http://schemas.microsoft.com/office/drawing/2014/main" id="{E32126DD-E622-4237-A4AA-870D37C2939B}"/>
                </a:ext>
              </a:extLst>
            </p:cNvPr>
            <p:cNvSpPr/>
            <p:nvPr/>
          </p:nvSpPr>
          <p:spPr>
            <a:xfrm>
              <a:off x="7357491" y="4002319"/>
              <a:ext cx="9525" cy="9525"/>
            </a:xfrm>
            <a:custGeom>
              <a:avLst/>
              <a:gdLst>
                <a:gd name="connsiteX0" fmla="*/ 2324 w 0"/>
                <a:gd name="connsiteY0" fmla="*/ 1162 h 0"/>
                <a:gd name="connsiteX1" fmla="*/ 1162 w 0"/>
                <a:gd name="connsiteY1" fmla="*/ 2324 h 0"/>
                <a:gd name="connsiteX2" fmla="*/ 0 w 0"/>
                <a:gd name="connsiteY2" fmla="*/ 1162 h 0"/>
                <a:gd name="connsiteX3" fmla="*/ 1162 w 0"/>
                <a:gd name="connsiteY3" fmla="*/ 0 h 0"/>
                <a:gd name="connsiteX4" fmla="*/ 2324 w 0"/>
                <a:gd name="connsiteY4" fmla="*/ 116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2324" y="1162"/>
                  </a:moveTo>
                  <a:cubicBezTo>
                    <a:pt x="2324" y="1804"/>
                    <a:pt x="1804" y="2324"/>
                    <a:pt x="1162" y="2324"/>
                  </a:cubicBezTo>
                  <a:cubicBezTo>
                    <a:pt x="520" y="2324"/>
                    <a:pt x="0" y="1804"/>
                    <a:pt x="0" y="1162"/>
                  </a:cubicBezTo>
                  <a:cubicBezTo>
                    <a:pt x="0" y="520"/>
                    <a:pt x="520" y="0"/>
                    <a:pt x="1162" y="0"/>
                  </a:cubicBezTo>
                  <a:cubicBezTo>
                    <a:pt x="1804" y="0"/>
                    <a:pt x="2324" y="520"/>
                    <a:pt x="2324" y="1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9" name="Freeform: Shape 1568">
              <a:extLst>
                <a:ext uri="{FF2B5EF4-FFF2-40B4-BE49-F238E27FC236}">
                  <a16:creationId xmlns:a16="http://schemas.microsoft.com/office/drawing/2014/main" id="{ABBB46AF-217A-45B6-B3DC-61927458C6E2}"/>
                </a:ext>
              </a:extLst>
            </p:cNvPr>
            <p:cNvSpPr/>
            <p:nvPr/>
          </p:nvSpPr>
          <p:spPr>
            <a:xfrm>
              <a:off x="7229418" y="4321673"/>
              <a:ext cx="9525" cy="9525"/>
            </a:xfrm>
            <a:custGeom>
              <a:avLst/>
              <a:gdLst>
                <a:gd name="connsiteX0" fmla="*/ 1276 w 0"/>
                <a:gd name="connsiteY0" fmla="*/ 638 h 0"/>
                <a:gd name="connsiteX1" fmla="*/ 638 w 0"/>
                <a:gd name="connsiteY1" fmla="*/ 1276 h 0"/>
                <a:gd name="connsiteX2" fmla="*/ 0 w 0"/>
                <a:gd name="connsiteY2" fmla="*/ 638 h 0"/>
                <a:gd name="connsiteX3" fmla="*/ 638 w 0"/>
                <a:gd name="connsiteY3" fmla="*/ 0 h 0"/>
                <a:gd name="connsiteX4" fmla="*/ 1276 w 0"/>
                <a:gd name="connsiteY4" fmla="*/ 6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76" y="638"/>
                  </a:moveTo>
                  <a:cubicBezTo>
                    <a:pt x="1276" y="991"/>
                    <a:pt x="991" y="1276"/>
                    <a:pt x="638" y="1276"/>
                  </a:cubicBezTo>
                  <a:cubicBezTo>
                    <a:pt x="286" y="1276"/>
                    <a:pt x="0" y="991"/>
                    <a:pt x="0" y="638"/>
                  </a:cubicBezTo>
                  <a:cubicBezTo>
                    <a:pt x="0" y="286"/>
                    <a:pt x="286" y="0"/>
                    <a:pt x="638" y="0"/>
                  </a:cubicBezTo>
                  <a:cubicBezTo>
                    <a:pt x="991" y="0"/>
                    <a:pt x="1276" y="286"/>
                    <a:pt x="1276" y="6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0" name="Freeform: Shape 1569">
              <a:extLst>
                <a:ext uri="{FF2B5EF4-FFF2-40B4-BE49-F238E27FC236}">
                  <a16:creationId xmlns:a16="http://schemas.microsoft.com/office/drawing/2014/main" id="{87078033-99DD-4FF1-AB91-E6FAD8F7FB19}"/>
                </a:ext>
              </a:extLst>
            </p:cNvPr>
            <p:cNvSpPr/>
            <p:nvPr/>
          </p:nvSpPr>
          <p:spPr>
            <a:xfrm>
              <a:off x="7263317" y="4274010"/>
              <a:ext cx="9525" cy="9525"/>
            </a:xfrm>
            <a:custGeom>
              <a:avLst/>
              <a:gdLst>
                <a:gd name="connsiteX0" fmla="*/ 1276 w 0"/>
                <a:gd name="connsiteY0" fmla="*/ 638 h 0"/>
                <a:gd name="connsiteX1" fmla="*/ 638 w 0"/>
                <a:gd name="connsiteY1" fmla="*/ 1276 h 0"/>
                <a:gd name="connsiteX2" fmla="*/ 0 w 0"/>
                <a:gd name="connsiteY2" fmla="*/ 638 h 0"/>
                <a:gd name="connsiteX3" fmla="*/ 638 w 0"/>
                <a:gd name="connsiteY3" fmla="*/ 0 h 0"/>
                <a:gd name="connsiteX4" fmla="*/ 1276 w 0"/>
                <a:gd name="connsiteY4" fmla="*/ 6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276" y="638"/>
                  </a:moveTo>
                  <a:cubicBezTo>
                    <a:pt x="1276" y="991"/>
                    <a:pt x="991" y="1276"/>
                    <a:pt x="638" y="1276"/>
                  </a:cubicBezTo>
                  <a:cubicBezTo>
                    <a:pt x="286" y="1276"/>
                    <a:pt x="0" y="991"/>
                    <a:pt x="0" y="638"/>
                  </a:cubicBezTo>
                  <a:cubicBezTo>
                    <a:pt x="0" y="286"/>
                    <a:pt x="286" y="0"/>
                    <a:pt x="638" y="0"/>
                  </a:cubicBezTo>
                  <a:cubicBezTo>
                    <a:pt x="991" y="0"/>
                    <a:pt x="1276" y="286"/>
                    <a:pt x="1276" y="6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73" name="Group 1572">
            <a:extLst>
              <a:ext uri="{FF2B5EF4-FFF2-40B4-BE49-F238E27FC236}">
                <a16:creationId xmlns:a16="http://schemas.microsoft.com/office/drawing/2014/main" id="{2D9AFCAD-F0EC-4DB7-A65E-25772E3E492E}"/>
              </a:ext>
            </a:extLst>
          </p:cNvPr>
          <p:cNvGrpSpPr/>
          <p:nvPr/>
        </p:nvGrpSpPr>
        <p:grpSpPr>
          <a:xfrm>
            <a:off x="727207" y="1009875"/>
            <a:ext cx="809180" cy="809185"/>
            <a:chOff x="5343493" y="2810567"/>
            <a:chExt cx="1908004" cy="1908016"/>
          </a:xfrm>
          <a:solidFill>
            <a:srgbClr val="2EA591">
              <a:alpha val="20000"/>
            </a:srgbClr>
          </a:solidFill>
        </p:grpSpPr>
        <p:sp>
          <p:nvSpPr>
            <p:cNvPr id="1574" name="Freeform: Shape 1573">
              <a:extLst>
                <a:ext uri="{FF2B5EF4-FFF2-40B4-BE49-F238E27FC236}">
                  <a16:creationId xmlns:a16="http://schemas.microsoft.com/office/drawing/2014/main" id="{1AC22C35-6EC4-4522-8133-E57883EEEF38}"/>
                </a:ext>
              </a:extLst>
            </p:cNvPr>
            <p:cNvSpPr/>
            <p:nvPr/>
          </p:nvSpPr>
          <p:spPr>
            <a:xfrm>
              <a:off x="6683680" y="281056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5" y="33172"/>
                    <a:pt x="-1" y="25747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5" name="Freeform: Shape 1574">
              <a:extLst>
                <a:ext uri="{FF2B5EF4-FFF2-40B4-BE49-F238E27FC236}">
                  <a16:creationId xmlns:a16="http://schemas.microsoft.com/office/drawing/2014/main" id="{1B150A49-2AC2-441A-9A08-432022C5FABD}"/>
                </a:ext>
              </a:extLst>
            </p:cNvPr>
            <p:cNvSpPr/>
            <p:nvPr/>
          </p:nvSpPr>
          <p:spPr>
            <a:xfrm>
              <a:off x="6750685" y="2810573"/>
              <a:ext cx="31750" cy="31750"/>
            </a:xfrm>
            <a:custGeom>
              <a:avLst/>
              <a:gdLst>
                <a:gd name="connsiteX0" fmla="*/ 16573 w 31750"/>
                <a:gd name="connsiteY0" fmla="*/ 33166 h 31750"/>
                <a:gd name="connsiteX1" fmla="*/ 33147 w 31750"/>
                <a:gd name="connsiteY1" fmla="*/ 16586 h 31750"/>
                <a:gd name="connsiteX2" fmla="*/ 16573 w 31750"/>
                <a:gd name="connsiteY2" fmla="*/ 0 h 31750"/>
                <a:gd name="connsiteX3" fmla="*/ 0 w 31750"/>
                <a:gd name="connsiteY3" fmla="*/ 16586 h 31750"/>
                <a:gd name="connsiteX4" fmla="*/ 16573 w 31750"/>
                <a:gd name="connsiteY4" fmla="*/ 3316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16573" y="33166"/>
                  </a:moveTo>
                  <a:cubicBezTo>
                    <a:pt x="25781" y="33166"/>
                    <a:pt x="33147" y="25743"/>
                    <a:pt x="33147" y="16586"/>
                  </a:cubicBezTo>
                  <a:cubicBezTo>
                    <a:pt x="33147" y="7430"/>
                    <a:pt x="25781" y="0"/>
                    <a:pt x="16573" y="0"/>
                  </a:cubicBezTo>
                  <a:cubicBezTo>
                    <a:pt x="7430" y="0"/>
                    <a:pt x="0" y="7430"/>
                    <a:pt x="0" y="16586"/>
                  </a:cubicBezTo>
                  <a:cubicBezTo>
                    <a:pt x="0" y="25743"/>
                    <a:pt x="7430" y="33166"/>
                    <a:pt x="16573" y="3316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6" name="Freeform: Shape 1575">
              <a:extLst>
                <a:ext uri="{FF2B5EF4-FFF2-40B4-BE49-F238E27FC236}">
                  <a16:creationId xmlns:a16="http://schemas.microsoft.com/office/drawing/2014/main" id="{D927AAA9-70D5-4135-84E7-556336BA2268}"/>
                </a:ext>
              </a:extLst>
            </p:cNvPr>
            <p:cNvSpPr/>
            <p:nvPr/>
          </p:nvSpPr>
          <p:spPr>
            <a:xfrm>
              <a:off x="6817728" y="281056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5" y="33172"/>
                    <a:pt x="-1" y="25747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7" name="Freeform: Shape 1576">
              <a:extLst>
                <a:ext uri="{FF2B5EF4-FFF2-40B4-BE49-F238E27FC236}">
                  <a16:creationId xmlns:a16="http://schemas.microsoft.com/office/drawing/2014/main" id="{5AC3D2CF-6C93-45D2-A7AE-548CC0BF7FA9}"/>
                </a:ext>
              </a:extLst>
            </p:cNvPr>
            <p:cNvSpPr/>
            <p:nvPr/>
          </p:nvSpPr>
          <p:spPr>
            <a:xfrm>
              <a:off x="6884721" y="281056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2"/>
                    <a:pt x="16586" y="33172"/>
                  </a:cubicBezTo>
                  <a:cubicBezTo>
                    <a:pt x="7425" y="33172"/>
                    <a:pt x="-1" y="25747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8" name="Freeform: Shape 1577">
              <a:extLst>
                <a:ext uri="{FF2B5EF4-FFF2-40B4-BE49-F238E27FC236}">
                  <a16:creationId xmlns:a16="http://schemas.microsoft.com/office/drawing/2014/main" id="{6CB46F87-DE74-4BF7-9796-3307F72498F7}"/>
                </a:ext>
              </a:extLst>
            </p:cNvPr>
            <p:cNvSpPr/>
            <p:nvPr/>
          </p:nvSpPr>
          <p:spPr>
            <a:xfrm>
              <a:off x="6951713" y="2810567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7"/>
                    <a:pt x="25747" y="33172"/>
                    <a:pt x="16586" y="33172"/>
                  </a:cubicBezTo>
                  <a:cubicBezTo>
                    <a:pt x="7425" y="33172"/>
                    <a:pt x="0" y="25747"/>
                    <a:pt x="0" y="16586"/>
                  </a:cubicBezTo>
                  <a:cubicBezTo>
                    <a:pt x="0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9" name="Freeform: Shape 1578">
              <a:extLst>
                <a:ext uri="{FF2B5EF4-FFF2-40B4-BE49-F238E27FC236}">
                  <a16:creationId xmlns:a16="http://schemas.microsoft.com/office/drawing/2014/main" id="{ED4764EE-54E9-427F-BFBE-7980D7C7E2F1}"/>
                </a:ext>
              </a:extLst>
            </p:cNvPr>
            <p:cNvSpPr/>
            <p:nvPr/>
          </p:nvSpPr>
          <p:spPr>
            <a:xfrm>
              <a:off x="6549695" y="287757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0" name="Freeform: Shape 1579">
              <a:extLst>
                <a:ext uri="{FF2B5EF4-FFF2-40B4-BE49-F238E27FC236}">
                  <a16:creationId xmlns:a16="http://schemas.microsoft.com/office/drawing/2014/main" id="{EFD62473-5B26-40D2-9B9B-11902697B567}"/>
                </a:ext>
              </a:extLst>
            </p:cNvPr>
            <p:cNvSpPr/>
            <p:nvPr/>
          </p:nvSpPr>
          <p:spPr>
            <a:xfrm>
              <a:off x="6616687" y="2877579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5" y="33172"/>
                    <a:pt x="0" y="25746"/>
                    <a:pt x="0" y="16586"/>
                  </a:cubicBezTo>
                  <a:cubicBezTo>
                    <a:pt x="0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1" name="Freeform: Shape 1580">
              <a:extLst>
                <a:ext uri="{FF2B5EF4-FFF2-40B4-BE49-F238E27FC236}">
                  <a16:creationId xmlns:a16="http://schemas.microsoft.com/office/drawing/2014/main" id="{1260076A-D4E4-4E11-BBA0-7487BA01608B}"/>
                </a:ext>
              </a:extLst>
            </p:cNvPr>
            <p:cNvSpPr/>
            <p:nvPr/>
          </p:nvSpPr>
          <p:spPr>
            <a:xfrm>
              <a:off x="6683680" y="287757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2" name="Freeform: Shape 1581">
              <a:extLst>
                <a:ext uri="{FF2B5EF4-FFF2-40B4-BE49-F238E27FC236}">
                  <a16:creationId xmlns:a16="http://schemas.microsoft.com/office/drawing/2014/main" id="{E8567B7A-0B10-4D25-855D-F059B349F6B3}"/>
                </a:ext>
              </a:extLst>
            </p:cNvPr>
            <p:cNvSpPr/>
            <p:nvPr/>
          </p:nvSpPr>
          <p:spPr>
            <a:xfrm>
              <a:off x="6750685" y="2877585"/>
              <a:ext cx="31750" cy="31750"/>
            </a:xfrm>
            <a:custGeom>
              <a:avLst/>
              <a:gdLst>
                <a:gd name="connsiteX0" fmla="*/ 16573 w 31750"/>
                <a:gd name="connsiteY0" fmla="*/ 33166 h 31750"/>
                <a:gd name="connsiteX1" fmla="*/ 33147 w 31750"/>
                <a:gd name="connsiteY1" fmla="*/ 16586 h 31750"/>
                <a:gd name="connsiteX2" fmla="*/ 16573 w 31750"/>
                <a:gd name="connsiteY2" fmla="*/ 0 h 31750"/>
                <a:gd name="connsiteX3" fmla="*/ 0 w 31750"/>
                <a:gd name="connsiteY3" fmla="*/ 16586 h 31750"/>
                <a:gd name="connsiteX4" fmla="*/ 16573 w 31750"/>
                <a:gd name="connsiteY4" fmla="*/ 3316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16573" y="33166"/>
                  </a:moveTo>
                  <a:cubicBezTo>
                    <a:pt x="25781" y="33166"/>
                    <a:pt x="33147" y="25743"/>
                    <a:pt x="33147" y="16586"/>
                  </a:cubicBezTo>
                  <a:cubicBezTo>
                    <a:pt x="33147" y="7430"/>
                    <a:pt x="25781" y="0"/>
                    <a:pt x="16573" y="0"/>
                  </a:cubicBezTo>
                  <a:cubicBezTo>
                    <a:pt x="7430" y="0"/>
                    <a:pt x="0" y="7430"/>
                    <a:pt x="0" y="16586"/>
                  </a:cubicBezTo>
                  <a:cubicBezTo>
                    <a:pt x="0" y="25743"/>
                    <a:pt x="7430" y="33166"/>
                    <a:pt x="16573" y="3316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3" name="Freeform: Shape 1582">
              <a:extLst>
                <a:ext uri="{FF2B5EF4-FFF2-40B4-BE49-F238E27FC236}">
                  <a16:creationId xmlns:a16="http://schemas.microsoft.com/office/drawing/2014/main" id="{C6E90123-CE3B-42C1-AEC5-E289813ACDD8}"/>
                </a:ext>
              </a:extLst>
            </p:cNvPr>
            <p:cNvSpPr/>
            <p:nvPr/>
          </p:nvSpPr>
          <p:spPr>
            <a:xfrm>
              <a:off x="6817728" y="287757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4" name="Freeform: Shape 1583">
              <a:extLst>
                <a:ext uri="{FF2B5EF4-FFF2-40B4-BE49-F238E27FC236}">
                  <a16:creationId xmlns:a16="http://schemas.microsoft.com/office/drawing/2014/main" id="{31B34007-CC0E-4C99-A048-14F0E50D29A5}"/>
                </a:ext>
              </a:extLst>
            </p:cNvPr>
            <p:cNvSpPr/>
            <p:nvPr/>
          </p:nvSpPr>
          <p:spPr>
            <a:xfrm>
              <a:off x="6884721" y="287757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5" name="Freeform: Shape 1584">
              <a:extLst>
                <a:ext uri="{FF2B5EF4-FFF2-40B4-BE49-F238E27FC236}">
                  <a16:creationId xmlns:a16="http://schemas.microsoft.com/office/drawing/2014/main" id="{EB39B59F-4184-4C60-8854-D5FCFA6B35C0}"/>
                </a:ext>
              </a:extLst>
            </p:cNvPr>
            <p:cNvSpPr/>
            <p:nvPr/>
          </p:nvSpPr>
          <p:spPr>
            <a:xfrm>
              <a:off x="6951713" y="2877579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5" y="33172"/>
                    <a:pt x="0" y="25746"/>
                    <a:pt x="0" y="16586"/>
                  </a:cubicBezTo>
                  <a:cubicBezTo>
                    <a:pt x="0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6" name="Freeform: Shape 1585">
              <a:extLst>
                <a:ext uri="{FF2B5EF4-FFF2-40B4-BE49-F238E27FC236}">
                  <a16:creationId xmlns:a16="http://schemas.microsoft.com/office/drawing/2014/main" id="{42652932-F674-4811-A298-19E2216289D5}"/>
                </a:ext>
              </a:extLst>
            </p:cNvPr>
            <p:cNvSpPr/>
            <p:nvPr/>
          </p:nvSpPr>
          <p:spPr>
            <a:xfrm>
              <a:off x="7018706" y="287757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7" name="Freeform: Shape 1586">
              <a:extLst>
                <a:ext uri="{FF2B5EF4-FFF2-40B4-BE49-F238E27FC236}">
                  <a16:creationId xmlns:a16="http://schemas.microsoft.com/office/drawing/2014/main" id="{D321ABD0-EAA9-4899-A294-05C6ED57AB21}"/>
                </a:ext>
              </a:extLst>
            </p:cNvPr>
            <p:cNvSpPr/>
            <p:nvPr/>
          </p:nvSpPr>
          <p:spPr>
            <a:xfrm>
              <a:off x="7085762" y="2877579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8" name="Freeform: Shape 1587">
              <a:extLst>
                <a:ext uri="{FF2B5EF4-FFF2-40B4-BE49-F238E27FC236}">
                  <a16:creationId xmlns:a16="http://schemas.microsoft.com/office/drawing/2014/main" id="{DC4DBEF9-685B-4B60-AD1D-5BAE233EC4AD}"/>
                </a:ext>
              </a:extLst>
            </p:cNvPr>
            <p:cNvSpPr/>
            <p:nvPr/>
          </p:nvSpPr>
          <p:spPr>
            <a:xfrm>
              <a:off x="7152754" y="287757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9" name="Freeform: Shape 1588">
              <a:extLst>
                <a:ext uri="{FF2B5EF4-FFF2-40B4-BE49-F238E27FC236}">
                  <a16:creationId xmlns:a16="http://schemas.microsoft.com/office/drawing/2014/main" id="{35E7BD11-7639-476A-99CB-127885B23D0C}"/>
                </a:ext>
              </a:extLst>
            </p:cNvPr>
            <p:cNvSpPr/>
            <p:nvPr/>
          </p:nvSpPr>
          <p:spPr>
            <a:xfrm>
              <a:off x="6348654" y="2944590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0" name="Freeform: Shape 1589">
              <a:extLst>
                <a:ext uri="{FF2B5EF4-FFF2-40B4-BE49-F238E27FC236}">
                  <a16:creationId xmlns:a16="http://schemas.microsoft.com/office/drawing/2014/main" id="{73BD56BB-7DD2-43AF-B3AB-4BF344C7F240}"/>
                </a:ext>
              </a:extLst>
            </p:cNvPr>
            <p:cNvSpPr/>
            <p:nvPr/>
          </p:nvSpPr>
          <p:spPr>
            <a:xfrm>
              <a:off x="6482639" y="2944590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7 w 31750"/>
                <a:gd name="connsiteY1" fmla="*/ 33172 h 31750"/>
                <a:gd name="connsiteX2" fmla="*/ 0 w 31750"/>
                <a:gd name="connsiteY2" fmla="*/ 16586 h 31750"/>
                <a:gd name="connsiteX3" fmla="*/ 16587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7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7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1" name="Freeform: Shape 1590">
              <a:extLst>
                <a:ext uri="{FF2B5EF4-FFF2-40B4-BE49-F238E27FC236}">
                  <a16:creationId xmlns:a16="http://schemas.microsoft.com/office/drawing/2014/main" id="{5F947077-2629-4731-9486-7D56C2C0AE1E}"/>
                </a:ext>
              </a:extLst>
            </p:cNvPr>
            <p:cNvSpPr/>
            <p:nvPr/>
          </p:nvSpPr>
          <p:spPr>
            <a:xfrm>
              <a:off x="6549695" y="294459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2" name="Freeform: Shape 1591">
              <a:extLst>
                <a:ext uri="{FF2B5EF4-FFF2-40B4-BE49-F238E27FC236}">
                  <a16:creationId xmlns:a16="http://schemas.microsoft.com/office/drawing/2014/main" id="{99010C58-8127-4023-A6C3-6D5D2F0C5ACD}"/>
                </a:ext>
              </a:extLst>
            </p:cNvPr>
            <p:cNvSpPr/>
            <p:nvPr/>
          </p:nvSpPr>
          <p:spPr>
            <a:xfrm>
              <a:off x="6616687" y="2944590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5" y="33172"/>
                    <a:pt x="0" y="25746"/>
                    <a:pt x="0" y="16586"/>
                  </a:cubicBezTo>
                  <a:cubicBezTo>
                    <a:pt x="0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3" name="Freeform: Shape 1592">
              <a:extLst>
                <a:ext uri="{FF2B5EF4-FFF2-40B4-BE49-F238E27FC236}">
                  <a16:creationId xmlns:a16="http://schemas.microsoft.com/office/drawing/2014/main" id="{442C75AC-237D-4715-A483-C91B10629F39}"/>
                </a:ext>
              </a:extLst>
            </p:cNvPr>
            <p:cNvSpPr/>
            <p:nvPr/>
          </p:nvSpPr>
          <p:spPr>
            <a:xfrm>
              <a:off x="6683680" y="294459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4" name="Freeform: Shape 1593">
              <a:extLst>
                <a:ext uri="{FF2B5EF4-FFF2-40B4-BE49-F238E27FC236}">
                  <a16:creationId xmlns:a16="http://schemas.microsoft.com/office/drawing/2014/main" id="{56C58262-4039-4F9F-97A6-E0AC6B303E2A}"/>
                </a:ext>
              </a:extLst>
            </p:cNvPr>
            <p:cNvSpPr/>
            <p:nvPr/>
          </p:nvSpPr>
          <p:spPr>
            <a:xfrm>
              <a:off x="6750685" y="2944590"/>
              <a:ext cx="31750" cy="31750"/>
            </a:xfrm>
            <a:custGeom>
              <a:avLst/>
              <a:gdLst>
                <a:gd name="connsiteX0" fmla="*/ 16573 w 31750"/>
                <a:gd name="connsiteY0" fmla="*/ 33166 h 31750"/>
                <a:gd name="connsiteX1" fmla="*/ 33147 w 31750"/>
                <a:gd name="connsiteY1" fmla="*/ 16586 h 31750"/>
                <a:gd name="connsiteX2" fmla="*/ 16573 w 31750"/>
                <a:gd name="connsiteY2" fmla="*/ 0 h 31750"/>
                <a:gd name="connsiteX3" fmla="*/ 0 w 31750"/>
                <a:gd name="connsiteY3" fmla="*/ 16586 h 31750"/>
                <a:gd name="connsiteX4" fmla="*/ 16573 w 31750"/>
                <a:gd name="connsiteY4" fmla="*/ 3316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16573" y="33166"/>
                  </a:moveTo>
                  <a:cubicBezTo>
                    <a:pt x="25781" y="33166"/>
                    <a:pt x="33147" y="25743"/>
                    <a:pt x="33147" y="16586"/>
                  </a:cubicBezTo>
                  <a:cubicBezTo>
                    <a:pt x="33147" y="7430"/>
                    <a:pt x="25781" y="0"/>
                    <a:pt x="16573" y="0"/>
                  </a:cubicBezTo>
                  <a:cubicBezTo>
                    <a:pt x="7430" y="0"/>
                    <a:pt x="0" y="7430"/>
                    <a:pt x="0" y="16586"/>
                  </a:cubicBezTo>
                  <a:cubicBezTo>
                    <a:pt x="0" y="25743"/>
                    <a:pt x="7430" y="33166"/>
                    <a:pt x="16573" y="3316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5" name="Freeform: Shape 1594">
              <a:extLst>
                <a:ext uri="{FF2B5EF4-FFF2-40B4-BE49-F238E27FC236}">
                  <a16:creationId xmlns:a16="http://schemas.microsoft.com/office/drawing/2014/main" id="{85DD2A4C-947B-40DF-9BA9-E1A044B8C126}"/>
                </a:ext>
              </a:extLst>
            </p:cNvPr>
            <p:cNvSpPr/>
            <p:nvPr/>
          </p:nvSpPr>
          <p:spPr>
            <a:xfrm>
              <a:off x="6817728" y="294459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6" name="Freeform: Shape 1595">
              <a:extLst>
                <a:ext uri="{FF2B5EF4-FFF2-40B4-BE49-F238E27FC236}">
                  <a16:creationId xmlns:a16="http://schemas.microsoft.com/office/drawing/2014/main" id="{D9C7955F-E28E-4966-8161-F430E614A88F}"/>
                </a:ext>
              </a:extLst>
            </p:cNvPr>
            <p:cNvSpPr/>
            <p:nvPr/>
          </p:nvSpPr>
          <p:spPr>
            <a:xfrm>
              <a:off x="6884721" y="294459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7" name="Freeform: Shape 1596">
              <a:extLst>
                <a:ext uri="{FF2B5EF4-FFF2-40B4-BE49-F238E27FC236}">
                  <a16:creationId xmlns:a16="http://schemas.microsoft.com/office/drawing/2014/main" id="{22597C4D-4DA3-4FDC-BC2B-2B82227CC1AF}"/>
                </a:ext>
              </a:extLst>
            </p:cNvPr>
            <p:cNvSpPr/>
            <p:nvPr/>
          </p:nvSpPr>
          <p:spPr>
            <a:xfrm>
              <a:off x="6951713" y="2944590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5" y="33172"/>
                    <a:pt x="0" y="25746"/>
                    <a:pt x="0" y="16586"/>
                  </a:cubicBezTo>
                  <a:cubicBezTo>
                    <a:pt x="0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8" name="Freeform: Shape 1597">
              <a:extLst>
                <a:ext uri="{FF2B5EF4-FFF2-40B4-BE49-F238E27FC236}">
                  <a16:creationId xmlns:a16="http://schemas.microsoft.com/office/drawing/2014/main" id="{E397AB46-0D10-4704-9994-E8646C4E821E}"/>
                </a:ext>
              </a:extLst>
            </p:cNvPr>
            <p:cNvSpPr/>
            <p:nvPr/>
          </p:nvSpPr>
          <p:spPr>
            <a:xfrm>
              <a:off x="7018706" y="294459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9" name="Freeform: Shape 1598">
              <a:extLst>
                <a:ext uri="{FF2B5EF4-FFF2-40B4-BE49-F238E27FC236}">
                  <a16:creationId xmlns:a16="http://schemas.microsoft.com/office/drawing/2014/main" id="{26A503A9-51DE-432F-A857-7DA27680EEDE}"/>
                </a:ext>
              </a:extLst>
            </p:cNvPr>
            <p:cNvSpPr/>
            <p:nvPr/>
          </p:nvSpPr>
          <p:spPr>
            <a:xfrm>
              <a:off x="7085762" y="2944590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0" name="Freeform: Shape 1599">
              <a:extLst>
                <a:ext uri="{FF2B5EF4-FFF2-40B4-BE49-F238E27FC236}">
                  <a16:creationId xmlns:a16="http://schemas.microsoft.com/office/drawing/2014/main" id="{977C0E7F-1CD4-4281-836D-B2C8C56179E0}"/>
                </a:ext>
              </a:extLst>
            </p:cNvPr>
            <p:cNvSpPr/>
            <p:nvPr/>
          </p:nvSpPr>
          <p:spPr>
            <a:xfrm>
              <a:off x="7152754" y="294459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1" name="Freeform: Shape 1600">
              <a:extLst>
                <a:ext uri="{FF2B5EF4-FFF2-40B4-BE49-F238E27FC236}">
                  <a16:creationId xmlns:a16="http://schemas.microsoft.com/office/drawing/2014/main" id="{26DDC799-0570-4F60-BCBF-700D0A3B385A}"/>
                </a:ext>
              </a:extLst>
            </p:cNvPr>
            <p:cNvSpPr/>
            <p:nvPr/>
          </p:nvSpPr>
          <p:spPr>
            <a:xfrm>
              <a:off x="7219747" y="2944590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2" name="Freeform: Shape 1601">
              <a:extLst>
                <a:ext uri="{FF2B5EF4-FFF2-40B4-BE49-F238E27FC236}">
                  <a16:creationId xmlns:a16="http://schemas.microsoft.com/office/drawing/2014/main" id="{49757C93-14B0-4DB5-947E-990A4B2E5E37}"/>
                </a:ext>
              </a:extLst>
            </p:cNvPr>
            <p:cNvSpPr/>
            <p:nvPr/>
          </p:nvSpPr>
          <p:spPr>
            <a:xfrm>
              <a:off x="6281630" y="301159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3" name="Freeform: Shape 1602">
              <a:extLst>
                <a:ext uri="{FF2B5EF4-FFF2-40B4-BE49-F238E27FC236}">
                  <a16:creationId xmlns:a16="http://schemas.microsoft.com/office/drawing/2014/main" id="{2C5B1BAB-19B1-4737-823F-A5583A22CD16}"/>
                </a:ext>
              </a:extLst>
            </p:cNvPr>
            <p:cNvSpPr/>
            <p:nvPr/>
          </p:nvSpPr>
          <p:spPr>
            <a:xfrm>
              <a:off x="6348654" y="3011595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4" name="Freeform: Shape 1603">
              <a:extLst>
                <a:ext uri="{FF2B5EF4-FFF2-40B4-BE49-F238E27FC236}">
                  <a16:creationId xmlns:a16="http://schemas.microsoft.com/office/drawing/2014/main" id="{BC21685F-264A-49E5-B341-163B6D054AA9}"/>
                </a:ext>
              </a:extLst>
            </p:cNvPr>
            <p:cNvSpPr/>
            <p:nvPr/>
          </p:nvSpPr>
          <p:spPr>
            <a:xfrm>
              <a:off x="6415646" y="301159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5" name="Freeform: Shape 1604">
              <a:extLst>
                <a:ext uri="{FF2B5EF4-FFF2-40B4-BE49-F238E27FC236}">
                  <a16:creationId xmlns:a16="http://schemas.microsoft.com/office/drawing/2014/main" id="{35421227-0C64-457C-BFCB-5CDD55304FD3}"/>
                </a:ext>
              </a:extLst>
            </p:cNvPr>
            <p:cNvSpPr/>
            <p:nvPr/>
          </p:nvSpPr>
          <p:spPr>
            <a:xfrm>
              <a:off x="6482639" y="3011595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7 w 31750"/>
                <a:gd name="connsiteY1" fmla="*/ 33172 h 31750"/>
                <a:gd name="connsiteX2" fmla="*/ 0 w 31750"/>
                <a:gd name="connsiteY2" fmla="*/ 16586 h 31750"/>
                <a:gd name="connsiteX3" fmla="*/ 16587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7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7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6" name="Freeform: Shape 1605">
              <a:extLst>
                <a:ext uri="{FF2B5EF4-FFF2-40B4-BE49-F238E27FC236}">
                  <a16:creationId xmlns:a16="http://schemas.microsoft.com/office/drawing/2014/main" id="{79E1453A-922B-490A-A8F8-6E26FA76F7F2}"/>
                </a:ext>
              </a:extLst>
            </p:cNvPr>
            <p:cNvSpPr/>
            <p:nvPr/>
          </p:nvSpPr>
          <p:spPr>
            <a:xfrm>
              <a:off x="6549695" y="301159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7" name="Freeform: Shape 1606">
              <a:extLst>
                <a:ext uri="{FF2B5EF4-FFF2-40B4-BE49-F238E27FC236}">
                  <a16:creationId xmlns:a16="http://schemas.microsoft.com/office/drawing/2014/main" id="{952B0C47-13E4-44D8-9A36-4A19B4D0D3F0}"/>
                </a:ext>
              </a:extLst>
            </p:cNvPr>
            <p:cNvSpPr/>
            <p:nvPr/>
          </p:nvSpPr>
          <p:spPr>
            <a:xfrm>
              <a:off x="6616687" y="3011595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5" y="33172"/>
                    <a:pt x="0" y="25746"/>
                    <a:pt x="0" y="16586"/>
                  </a:cubicBezTo>
                  <a:cubicBezTo>
                    <a:pt x="0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8" name="Freeform: Shape 1607">
              <a:extLst>
                <a:ext uri="{FF2B5EF4-FFF2-40B4-BE49-F238E27FC236}">
                  <a16:creationId xmlns:a16="http://schemas.microsoft.com/office/drawing/2014/main" id="{5F4A3828-12F8-47DB-A515-BAE13129927B}"/>
                </a:ext>
              </a:extLst>
            </p:cNvPr>
            <p:cNvSpPr/>
            <p:nvPr/>
          </p:nvSpPr>
          <p:spPr>
            <a:xfrm>
              <a:off x="6683680" y="301159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9" name="Freeform: Shape 1608">
              <a:extLst>
                <a:ext uri="{FF2B5EF4-FFF2-40B4-BE49-F238E27FC236}">
                  <a16:creationId xmlns:a16="http://schemas.microsoft.com/office/drawing/2014/main" id="{DA35968C-E9BF-4313-9D65-F3F2304F8906}"/>
                </a:ext>
              </a:extLst>
            </p:cNvPr>
            <p:cNvSpPr/>
            <p:nvPr/>
          </p:nvSpPr>
          <p:spPr>
            <a:xfrm>
              <a:off x="6750685" y="3011602"/>
              <a:ext cx="31750" cy="31750"/>
            </a:xfrm>
            <a:custGeom>
              <a:avLst/>
              <a:gdLst>
                <a:gd name="connsiteX0" fmla="*/ 16573 w 31750"/>
                <a:gd name="connsiteY0" fmla="*/ 33166 h 31750"/>
                <a:gd name="connsiteX1" fmla="*/ 33147 w 31750"/>
                <a:gd name="connsiteY1" fmla="*/ 16580 h 31750"/>
                <a:gd name="connsiteX2" fmla="*/ 16573 w 31750"/>
                <a:gd name="connsiteY2" fmla="*/ 0 h 31750"/>
                <a:gd name="connsiteX3" fmla="*/ 0 w 31750"/>
                <a:gd name="connsiteY3" fmla="*/ 16580 h 31750"/>
                <a:gd name="connsiteX4" fmla="*/ 16573 w 31750"/>
                <a:gd name="connsiteY4" fmla="*/ 3316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16573" y="33166"/>
                  </a:moveTo>
                  <a:cubicBezTo>
                    <a:pt x="25781" y="33166"/>
                    <a:pt x="33147" y="25743"/>
                    <a:pt x="33147" y="16580"/>
                  </a:cubicBezTo>
                  <a:cubicBezTo>
                    <a:pt x="33147" y="7429"/>
                    <a:pt x="25781" y="0"/>
                    <a:pt x="16573" y="0"/>
                  </a:cubicBezTo>
                  <a:cubicBezTo>
                    <a:pt x="7430" y="0"/>
                    <a:pt x="0" y="7429"/>
                    <a:pt x="0" y="16580"/>
                  </a:cubicBezTo>
                  <a:cubicBezTo>
                    <a:pt x="0" y="25743"/>
                    <a:pt x="7430" y="33166"/>
                    <a:pt x="16573" y="3316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0" name="Freeform: Shape 1609">
              <a:extLst>
                <a:ext uri="{FF2B5EF4-FFF2-40B4-BE49-F238E27FC236}">
                  <a16:creationId xmlns:a16="http://schemas.microsoft.com/office/drawing/2014/main" id="{4F5E8117-F197-4A76-B149-81D15A1F5CF0}"/>
                </a:ext>
              </a:extLst>
            </p:cNvPr>
            <p:cNvSpPr/>
            <p:nvPr/>
          </p:nvSpPr>
          <p:spPr>
            <a:xfrm>
              <a:off x="6817728" y="301159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1" name="Freeform: Shape 1610">
              <a:extLst>
                <a:ext uri="{FF2B5EF4-FFF2-40B4-BE49-F238E27FC236}">
                  <a16:creationId xmlns:a16="http://schemas.microsoft.com/office/drawing/2014/main" id="{1BF1E95A-4B20-4F71-9AAB-0F0887F886F1}"/>
                </a:ext>
              </a:extLst>
            </p:cNvPr>
            <p:cNvSpPr/>
            <p:nvPr/>
          </p:nvSpPr>
          <p:spPr>
            <a:xfrm>
              <a:off x="6884721" y="301159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2" name="Freeform: Shape 1611">
              <a:extLst>
                <a:ext uri="{FF2B5EF4-FFF2-40B4-BE49-F238E27FC236}">
                  <a16:creationId xmlns:a16="http://schemas.microsoft.com/office/drawing/2014/main" id="{C7F6FE01-DEE3-4192-BE75-B549697BC838}"/>
                </a:ext>
              </a:extLst>
            </p:cNvPr>
            <p:cNvSpPr/>
            <p:nvPr/>
          </p:nvSpPr>
          <p:spPr>
            <a:xfrm>
              <a:off x="6951713" y="3011595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5" y="33172"/>
                    <a:pt x="0" y="25746"/>
                    <a:pt x="0" y="16586"/>
                  </a:cubicBezTo>
                  <a:cubicBezTo>
                    <a:pt x="0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3" name="Freeform: Shape 1612">
              <a:extLst>
                <a:ext uri="{FF2B5EF4-FFF2-40B4-BE49-F238E27FC236}">
                  <a16:creationId xmlns:a16="http://schemas.microsoft.com/office/drawing/2014/main" id="{00C504DD-875D-40F8-83A4-168A83012825}"/>
                </a:ext>
              </a:extLst>
            </p:cNvPr>
            <p:cNvSpPr/>
            <p:nvPr/>
          </p:nvSpPr>
          <p:spPr>
            <a:xfrm>
              <a:off x="7018706" y="301159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4" name="Freeform: Shape 1613">
              <a:extLst>
                <a:ext uri="{FF2B5EF4-FFF2-40B4-BE49-F238E27FC236}">
                  <a16:creationId xmlns:a16="http://schemas.microsoft.com/office/drawing/2014/main" id="{B5A0F9C6-A310-4DBF-9F9D-2F8FAB3D926A}"/>
                </a:ext>
              </a:extLst>
            </p:cNvPr>
            <p:cNvSpPr/>
            <p:nvPr/>
          </p:nvSpPr>
          <p:spPr>
            <a:xfrm>
              <a:off x="7085762" y="3011595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5" name="Freeform: Shape 1614">
              <a:extLst>
                <a:ext uri="{FF2B5EF4-FFF2-40B4-BE49-F238E27FC236}">
                  <a16:creationId xmlns:a16="http://schemas.microsoft.com/office/drawing/2014/main" id="{E3B0C4A7-301E-44D9-A417-501B59A401C0}"/>
                </a:ext>
              </a:extLst>
            </p:cNvPr>
            <p:cNvSpPr/>
            <p:nvPr/>
          </p:nvSpPr>
          <p:spPr>
            <a:xfrm>
              <a:off x="7152754" y="301159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6" name="Freeform: Shape 1615">
              <a:extLst>
                <a:ext uri="{FF2B5EF4-FFF2-40B4-BE49-F238E27FC236}">
                  <a16:creationId xmlns:a16="http://schemas.microsoft.com/office/drawing/2014/main" id="{1B70B65A-5969-4DEC-85CD-83716C4FE32C}"/>
                </a:ext>
              </a:extLst>
            </p:cNvPr>
            <p:cNvSpPr/>
            <p:nvPr/>
          </p:nvSpPr>
          <p:spPr>
            <a:xfrm>
              <a:off x="6214618" y="307860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7" name="Freeform: Shape 1616">
              <a:extLst>
                <a:ext uri="{FF2B5EF4-FFF2-40B4-BE49-F238E27FC236}">
                  <a16:creationId xmlns:a16="http://schemas.microsoft.com/office/drawing/2014/main" id="{3E46D642-9D6C-4937-9F69-158ACB929260}"/>
                </a:ext>
              </a:extLst>
            </p:cNvPr>
            <p:cNvSpPr/>
            <p:nvPr/>
          </p:nvSpPr>
          <p:spPr>
            <a:xfrm>
              <a:off x="6281630" y="307860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8" name="Freeform: Shape 1617">
              <a:extLst>
                <a:ext uri="{FF2B5EF4-FFF2-40B4-BE49-F238E27FC236}">
                  <a16:creationId xmlns:a16="http://schemas.microsoft.com/office/drawing/2014/main" id="{691ADFA4-09C3-4CBB-ADB0-D9CF433A2C50}"/>
                </a:ext>
              </a:extLst>
            </p:cNvPr>
            <p:cNvSpPr/>
            <p:nvPr/>
          </p:nvSpPr>
          <p:spPr>
            <a:xfrm>
              <a:off x="6348654" y="3078607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7"/>
                    <a:pt x="25747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9" name="Freeform: Shape 1618">
              <a:extLst>
                <a:ext uri="{FF2B5EF4-FFF2-40B4-BE49-F238E27FC236}">
                  <a16:creationId xmlns:a16="http://schemas.microsoft.com/office/drawing/2014/main" id="{4A1445D8-BD7F-4783-A9FA-9E4CBED30AFF}"/>
                </a:ext>
              </a:extLst>
            </p:cNvPr>
            <p:cNvSpPr/>
            <p:nvPr/>
          </p:nvSpPr>
          <p:spPr>
            <a:xfrm>
              <a:off x="6415646" y="307860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0" name="Freeform: Shape 1619">
              <a:extLst>
                <a:ext uri="{FF2B5EF4-FFF2-40B4-BE49-F238E27FC236}">
                  <a16:creationId xmlns:a16="http://schemas.microsoft.com/office/drawing/2014/main" id="{A9553C3E-BDFF-4910-B2CC-5A3AFB567AF5}"/>
                </a:ext>
              </a:extLst>
            </p:cNvPr>
            <p:cNvSpPr/>
            <p:nvPr/>
          </p:nvSpPr>
          <p:spPr>
            <a:xfrm>
              <a:off x="6482639" y="3078607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7 w 31750"/>
                <a:gd name="connsiteY1" fmla="*/ 33172 h 31750"/>
                <a:gd name="connsiteX2" fmla="*/ 0 w 31750"/>
                <a:gd name="connsiteY2" fmla="*/ 16586 h 31750"/>
                <a:gd name="connsiteX3" fmla="*/ 16587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7"/>
                    <a:pt x="25747" y="33172"/>
                    <a:pt x="16587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7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1" name="Freeform: Shape 1620">
              <a:extLst>
                <a:ext uri="{FF2B5EF4-FFF2-40B4-BE49-F238E27FC236}">
                  <a16:creationId xmlns:a16="http://schemas.microsoft.com/office/drawing/2014/main" id="{A1695DCF-2641-409E-A9A3-D8C05FDFA788}"/>
                </a:ext>
              </a:extLst>
            </p:cNvPr>
            <p:cNvSpPr/>
            <p:nvPr/>
          </p:nvSpPr>
          <p:spPr>
            <a:xfrm>
              <a:off x="6549695" y="307860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5" y="33172"/>
                    <a:pt x="-1" y="25747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2" name="Freeform: Shape 1621">
              <a:extLst>
                <a:ext uri="{FF2B5EF4-FFF2-40B4-BE49-F238E27FC236}">
                  <a16:creationId xmlns:a16="http://schemas.microsoft.com/office/drawing/2014/main" id="{CD86F09E-C7C4-4052-A20B-7E1248648A3E}"/>
                </a:ext>
              </a:extLst>
            </p:cNvPr>
            <p:cNvSpPr/>
            <p:nvPr/>
          </p:nvSpPr>
          <p:spPr>
            <a:xfrm>
              <a:off x="6616687" y="3078607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7"/>
                    <a:pt x="25747" y="33172"/>
                    <a:pt x="16586" y="33172"/>
                  </a:cubicBezTo>
                  <a:cubicBezTo>
                    <a:pt x="7425" y="33172"/>
                    <a:pt x="0" y="25747"/>
                    <a:pt x="0" y="16586"/>
                  </a:cubicBezTo>
                  <a:cubicBezTo>
                    <a:pt x="0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3" name="Freeform: Shape 1622">
              <a:extLst>
                <a:ext uri="{FF2B5EF4-FFF2-40B4-BE49-F238E27FC236}">
                  <a16:creationId xmlns:a16="http://schemas.microsoft.com/office/drawing/2014/main" id="{F0412571-FA53-4367-A40D-561438CD3B0F}"/>
                </a:ext>
              </a:extLst>
            </p:cNvPr>
            <p:cNvSpPr/>
            <p:nvPr/>
          </p:nvSpPr>
          <p:spPr>
            <a:xfrm>
              <a:off x="6683680" y="307860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5" y="33172"/>
                    <a:pt x="-1" y="25747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4" name="Freeform: Shape 1623">
              <a:extLst>
                <a:ext uri="{FF2B5EF4-FFF2-40B4-BE49-F238E27FC236}">
                  <a16:creationId xmlns:a16="http://schemas.microsoft.com/office/drawing/2014/main" id="{2E7EB4B0-BF64-4EC5-85F7-160267F84DD3}"/>
                </a:ext>
              </a:extLst>
            </p:cNvPr>
            <p:cNvSpPr/>
            <p:nvPr/>
          </p:nvSpPr>
          <p:spPr>
            <a:xfrm>
              <a:off x="6750685" y="3078613"/>
              <a:ext cx="31750" cy="31750"/>
            </a:xfrm>
            <a:custGeom>
              <a:avLst/>
              <a:gdLst>
                <a:gd name="connsiteX0" fmla="*/ 16573 w 31750"/>
                <a:gd name="connsiteY0" fmla="*/ 33166 h 31750"/>
                <a:gd name="connsiteX1" fmla="*/ 33147 w 31750"/>
                <a:gd name="connsiteY1" fmla="*/ 16580 h 31750"/>
                <a:gd name="connsiteX2" fmla="*/ 16573 w 31750"/>
                <a:gd name="connsiteY2" fmla="*/ 0 h 31750"/>
                <a:gd name="connsiteX3" fmla="*/ 0 w 31750"/>
                <a:gd name="connsiteY3" fmla="*/ 16580 h 31750"/>
                <a:gd name="connsiteX4" fmla="*/ 16573 w 31750"/>
                <a:gd name="connsiteY4" fmla="*/ 3316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16573" y="33166"/>
                  </a:moveTo>
                  <a:cubicBezTo>
                    <a:pt x="25781" y="33166"/>
                    <a:pt x="33147" y="25736"/>
                    <a:pt x="33147" y="16580"/>
                  </a:cubicBezTo>
                  <a:cubicBezTo>
                    <a:pt x="33147" y="7423"/>
                    <a:pt x="25781" y="0"/>
                    <a:pt x="16573" y="0"/>
                  </a:cubicBezTo>
                  <a:cubicBezTo>
                    <a:pt x="7430" y="0"/>
                    <a:pt x="0" y="7423"/>
                    <a:pt x="0" y="16580"/>
                  </a:cubicBezTo>
                  <a:cubicBezTo>
                    <a:pt x="0" y="25736"/>
                    <a:pt x="7430" y="33166"/>
                    <a:pt x="16573" y="3316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5" name="Freeform: Shape 1624">
              <a:extLst>
                <a:ext uri="{FF2B5EF4-FFF2-40B4-BE49-F238E27FC236}">
                  <a16:creationId xmlns:a16="http://schemas.microsoft.com/office/drawing/2014/main" id="{76347629-6244-4B8B-9F3F-AC4D917CDE85}"/>
                </a:ext>
              </a:extLst>
            </p:cNvPr>
            <p:cNvSpPr/>
            <p:nvPr/>
          </p:nvSpPr>
          <p:spPr>
            <a:xfrm>
              <a:off x="6817728" y="307860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5" y="33172"/>
                    <a:pt x="-1" y="25747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6" name="Freeform: Shape 1625">
              <a:extLst>
                <a:ext uri="{FF2B5EF4-FFF2-40B4-BE49-F238E27FC236}">
                  <a16:creationId xmlns:a16="http://schemas.microsoft.com/office/drawing/2014/main" id="{31605862-60FA-4B1B-B7FB-F48769F2956F}"/>
                </a:ext>
              </a:extLst>
            </p:cNvPr>
            <p:cNvSpPr/>
            <p:nvPr/>
          </p:nvSpPr>
          <p:spPr>
            <a:xfrm>
              <a:off x="7018706" y="307860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5" y="33172"/>
                    <a:pt x="-1" y="25747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7" name="Freeform: Shape 1626">
              <a:extLst>
                <a:ext uri="{FF2B5EF4-FFF2-40B4-BE49-F238E27FC236}">
                  <a16:creationId xmlns:a16="http://schemas.microsoft.com/office/drawing/2014/main" id="{B3472473-4FB2-4875-B514-1EF89888F7FA}"/>
                </a:ext>
              </a:extLst>
            </p:cNvPr>
            <p:cNvSpPr/>
            <p:nvPr/>
          </p:nvSpPr>
          <p:spPr>
            <a:xfrm>
              <a:off x="7085762" y="3078607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7"/>
                    <a:pt x="25747" y="33172"/>
                    <a:pt x="16586" y="33172"/>
                  </a:cubicBezTo>
                  <a:cubicBezTo>
                    <a:pt x="7425" y="33172"/>
                    <a:pt x="-1" y="25747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8" name="Freeform: Shape 1627">
              <a:extLst>
                <a:ext uri="{FF2B5EF4-FFF2-40B4-BE49-F238E27FC236}">
                  <a16:creationId xmlns:a16="http://schemas.microsoft.com/office/drawing/2014/main" id="{4E17A554-489B-41ED-A9F2-E26C395C12EF}"/>
                </a:ext>
              </a:extLst>
            </p:cNvPr>
            <p:cNvSpPr/>
            <p:nvPr/>
          </p:nvSpPr>
          <p:spPr>
            <a:xfrm>
              <a:off x="7152754" y="307860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5" y="33172"/>
                    <a:pt x="-1" y="25747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9" name="Freeform: Shape 1628">
              <a:extLst>
                <a:ext uri="{FF2B5EF4-FFF2-40B4-BE49-F238E27FC236}">
                  <a16:creationId xmlns:a16="http://schemas.microsoft.com/office/drawing/2014/main" id="{F81B23D6-0636-4D3F-8DD5-2D2145CC554B}"/>
                </a:ext>
              </a:extLst>
            </p:cNvPr>
            <p:cNvSpPr/>
            <p:nvPr/>
          </p:nvSpPr>
          <p:spPr>
            <a:xfrm>
              <a:off x="6080601" y="314561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0" name="Freeform: Shape 1629">
              <a:extLst>
                <a:ext uri="{FF2B5EF4-FFF2-40B4-BE49-F238E27FC236}">
                  <a16:creationId xmlns:a16="http://schemas.microsoft.com/office/drawing/2014/main" id="{1F187F4A-13EA-4E37-99D0-C44CCF168713}"/>
                </a:ext>
              </a:extLst>
            </p:cNvPr>
            <p:cNvSpPr/>
            <p:nvPr/>
          </p:nvSpPr>
          <p:spPr>
            <a:xfrm>
              <a:off x="6147606" y="314561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1" name="Freeform: Shape 1630">
              <a:extLst>
                <a:ext uri="{FF2B5EF4-FFF2-40B4-BE49-F238E27FC236}">
                  <a16:creationId xmlns:a16="http://schemas.microsoft.com/office/drawing/2014/main" id="{2B74F019-2A38-4C91-A055-4E266CF22310}"/>
                </a:ext>
              </a:extLst>
            </p:cNvPr>
            <p:cNvSpPr/>
            <p:nvPr/>
          </p:nvSpPr>
          <p:spPr>
            <a:xfrm>
              <a:off x="6214618" y="314561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2" name="Freeform: Shape 1631">
              <a:extLst>
                <a:ext uri="{FF2B5EF4-FFF2-40B4-BE49-F238E27FC236}">
                  <a16:creationId xmlns:a16="http://schemas.microsoft.com/office/drawing/2014/main" id="{3477FD9B-C000-4C28-AC6C-F8BA808FC791}"/>
                </a:ext>
              </a:extLst>
            </p:cNvPr>
            <p:cNvSpPr/>
            <p:nvPr/>
          </p:nvSpPr>
          <p:spPr>
            <a:xfrm>
              <a:off x="6281630" y="314561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3" name="Freeform: Shape 1632">
              <a:extLst>
                <a:ext uri="{FF2B5EF4-FFF2-40B4-BE49-F238E27FC236}">
                  <a16:creationId xmlns:a16="http://schemas.microsoft.com/office/drawing/2014/main" id="{C248EEA1-57A1-4D3B-93D5-10E94DFB2ACB}"/>
                </a:ext>
              </a:extLst>
            </p:cNvPr>
            <p:cNvSpPr/>
            <p:nvPr/>
          </p:nvSpPr>
          <p:spPr>
            <a:xfrm>
              <a:off x="6348654" y="3145619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4" name="Freeform: Shape 1633">
              <a:extLst>
                <a:ext uri="{FF2B5EF4-FFF2-40B4-BE49-F238E27FC236}">
                  <a16:creationId xmlns:a16="http://schemas.microsoft.com/office/drawing/2014/main" id="{0E6BCE60-A40C-4D0E-A321-FA174F650D57}"/>
                </a:ext>
              </a:extLst>
            </p:cNvPr>
            <p:cNvSpPr/>
            <p:nvPr/>
          </p:nvSpPr>
          <p:spPr>
            <a:xfrm>
              <a:off x="6415646" y="314561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5" name="Freeform: Shape 1634">
              <a:extLst>
                <a:ext uri="{FF2B5EF4-FFF2-40B4-BE49-F238E27FC236}">
                  <a16:creationId xmlns:a16="http://schemas.microsoft.com/office/drawing/2014/main" id="{77E57DEF-3859-471C-AB92-D455989F2152}"/>
                </a:ext>
              </a:extLst>
            </p:cNvPr>
            <p:cNvSpPr/>
            <p:nvPr/>
          </p:nvSpPr>
          <p:spPr>
            <a:xfrm>
              <a:off x="6482639" y="3145619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7 w 31750"/>
                <a:gd name="connsiteY1" fmla="*/ 33172 h 31750"/>
                <a:gd name="connsiteX2" fmla="*/ 0 w 31750"/>
                <a:gd name="connsiteY2" fmla="*/ 16586 h 31750"/>
                <a:gd name="connsiteX3" fmla="*/ 16587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7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7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6" name="Freeform: Shape 1635">
              <a:extLst>
                <a:ext uri="{FF2B5EF4-FFF2-40B4-BE49-F238E27FC236}">
                  <a16:creationId xmlns:a16="http://schemas.microsoft.com/office/drawing/2014/main" id="{0754243C-908C-4D44-AAE8-57DBA4EEB34F}"/>
                </a:ext>
              </a:extLst>
            </p:cNvPr>
            <p:cNvSpPr/>
            <p:nvPr/>
          </p:nvSpPr>
          <p:spPr>
            <a:xfrm>
              <a:off x="6549695" y="314561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7" name="Freeform: Shape 1636">
              <a:extLst>
                <a:ext uri="{FF2B5EF4-FFF2-40B4-BE49-F238E27FC236}">
                  <a16:creationId xmlns:a16="http://schemas.microsoft.com/office/drawing/2014/main" id="{C3D0F4EC-3AC4-480B-9743-778F966D7033}"/>
                </a:ext>
              </a:extLst>
            </p:cNvPr>
            <p:cNvSpPr/>
            <p:nvPr/>
          </p:nvSpPr>
          <p:spPr>
            <a:xfrm>
              <a:off x="6616687" y="3145619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5" y="33172"/>
                    <a:pt x="0" y="25746"/>
                    <a:pt x="0" y="16586"/>
                  </a:cubicBezTo>
                  <a:cubicBezTo>
                    <a:pt x="0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8" name="Freeform: Shape 1637">
              <a:extLst>
                <a:ext uri="{FF2B5EF4-FFF2-40B4-BE49-F238E27FC236}">
                  <a16:creationId xmlns:a16="http://schemas.microsoft.com/office/drawing/2014/main" id="{20CFE654-84C2-4AC0-ACCB-00A414D4DCCF}"/>
                </a:ext>
              </a:extLst>
            </p:cNvPr>
            <p:cNvSpPr/>
            <p:nvPr/>
          </p:nvSpPr>
          <p:spPr>
            <a:xfrm>
              <a:off x="6683680" y="314561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9" name="Freeform: Shape 1638">
              <a:extLst>
                <a:ext uri="{FF2B5EF4-FFF2-40B4-BE49-F238E27FC236}">
                  <a16:creationId xmlns:a16="http://schemas.microsoft.com/office/drawing/2014/main" id="{C8BC06EF-BEAF-4082-A04E-BC605E5E7826}"/>
                </a:ext>
              </a:extLst>
            </p:cNvPr>
            <p:cNvSpPr/>
            <p:nvPr/>
          </p:nvSpPr>
          <p:spPr>
            <a:xfrm>
              <a:off x="6750685" y="3145625"/>
              <a:ext cx="31750" cy="31750"/>
            </a:xfrm>
            <a:custGeom>
              <a:avLst/>
              <a:gdLst>
                <a:gd name="connsiteX0" fmla="*/ 16573 w 31750"/>
                <a:gd name="connsiteY0" fmla="*/ 33166 h 31750"/>
                <a:gd name="connsiteX1" fmla="*/ 33147 w 31750"/>
                <a:gd name="connsiteY1" fmla="*/ 16580 h 31750"/>
                <a:gd name="connsiteX2" fmla="*/ 16573 w 31750"/>
                <a:gd name="connsiteY2" fmla="*/ 0 h 31750"/>
                <a:gd name="connsiteX3" fmla="*/ 0 w 31750"/>
                <a:gd name="connsiteY3" fmla="*/ 16580 h 31750"/>
                <a:gd name="connsiteX4" fmla="*/ 16573 w 31750"/>
                <a:gd name="connsiteY4" fmla="*/ 3316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16573" y="33166"/>
                  </a:moveTo>
                  <a:cubicBezTo>
                    <a:pt x="25781" y="33166"/>
                    <a:pt x="33147" y="25737"/>
                    <a:pt x="33147" y="16580"/>
                  </a:cubicBezTo>
                  <a:cubicBezTo>
                    <a:pt x="33147" y="7423"/>
                    <a:pt x="25781" y="0"/>
                    <a:pt x="16573" y="0"/>
                  </a:cubicBezTo>
                  <a:cubicBezTo>
                    <a:pt x="7430" y="0"/>
                    <a:pt x="0" y="7423"/>
                    <a:pt x="0" y="16580"/>
                  </a:cubicBezTo>
                  <a:cubicBezTo>
                    <a:pt x="0" y="25737"/>
                    <a:pt x="7430" y="33166"/>
                    <a:pt x="16573" y="3316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0" name="Freeform: Shape 1639">
              <a:extLst>
                <a:ext uri="{FF2B5EF4-FFF2-40B4-BE49-F238E27FC236}">
                  <a16:creationId xmlns:a16="http://schemas.microsoft.com/office/drawing/2014/main" id="{26F38187-1554-4C34-BD3C-C6379ED792BD}"/>
                </a:ext>
              </a:extLst>
            </p:cNvPr>
            <p:cNvSpPr/>
            <p:nvPr/>
          </p:nvSpPr>
          <p:spPr>
            <a:xfrm>
              <a:off x="6817728" y="314561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1" name="Freeform: Shape 1640">
              <a:extLst>
                <a:ext uri="{FF2B5EF4-FFF2-40B4-BE49-F238E27FC236}">
                  <a16:creationId xmlns:a16="http://schemas.microsoft.com/office/drawing/2014/main" id="{F451BA94-2D09-4712-BFE3-08D2544BD119}"/>
                </a:ext>
              </a:extLst>
            </p:cNvPr>
            <p:cNvSpPr/>
            <p:nvPr/>
          </p:nvSpPr>
          <p:spPr>
            <a:xfrm>
              <a:off x="7085762" y="3145619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2" name="Freeform: Shape 1641">
              <a:extLst>
                <a:ext uri="{FF2B5EF4-FFF2-40B4-BE49-F238E27FC236}">
                  <a16:creationId xmlns:a16="http://schemas.microsoft.com/office/drawing/2014/main" id="{737064D9-A278-4985-82D9-F8510166F731}"/>
                </a:ext>
              </a:extLst>
            </p:cNvPr>
            <p:cNvSpPr/>
            <p:nvPr/>
          </p:nvSpPr>
          <p:spPr>
            <a:xfrm>
              <a:off x="6013590" y="321263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3" name="Freeform: Shape 1642">
              <a:extLst>
                <a:ext uri="{FF2B5EF4-FFF2-40B4-BE49-F238E27FC236}">
                  <a16:creationId xmlns:a16="http://schemas.microsoft.com/office/drawing/2014/main" id="{591BB55E-EA4E-43D0-A48A-76C80A86F044}"/>
                </a:ext>
              </a:extLst>
            </p:cNvPr>
            <p:cNvSpPr/>
            <p:nvPr/>
          </p:nvSpPr>
          <p:spPr>
            <a:xfrm>
              <a:off x="6080601" y="321263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4" name="Freeform: Shape 1643">
              <a:extLst>
                <a:ext uri="{FF2B5EF4-FFF2-40B4-BE49-F238E27FC236}">
                  <a16:creationId xmlns:a16="http://schemas.microsoft.com/office/drawing/2014/main" id="{A6586C88-A43F-4D4B-85D9-0FF880A2013B}"/>
                </a:ext>
              </a:extLst>
            </p:cNvPr>
            <p:cNvSpPr/>
            <p:nvPr/>
          </p:nvSpPr>
          <p:spPr>
            <a:xfrm>
              <a:off x="6147606" y="321263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5" name="Freeform: Shape 1644">
              <a:extLst>
                <a:ext uri="{FF2B5EF4-FFF2-40B4-BE49-F238E27FC236}">
                  <a16:creationId xmlns:a16="http://schemas.microsoft.com/office/drawing/2014/main" id="{33507BEB-7A17-45BE-988B-735081E77869}"/>
                </a:ext>
              </a:extLst>
            </p:cNvPr>
            <p:cNvSpPr/>
            <p:nvPr/>
          </p:nvSpPr>
          <p:spPr>
            <a:xfrm>
              <a:off x="6214618" y="321263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6" name="Freeform: Shape 1645">
              <a:extLst>
                <a:ext uri="{FF2B5EF4-FFF2-40B4-BE49-F238E27FC236}">
                  <a16:creationId xmlns:a16="http://schemas.microsoft.com/office/drawing/2014/main" id="{D40D4EAF-0824-4CA9-9A6B-A07CD2C397A2}"/>
                </a:ext>
              </a:extLst>
            </p:cNvPr>
            <p:cNvSpPr/>
            <p:nvPr/>
          </p:nvSpPr>
          <p:spPr>
            <a:xfrm>
              <a:off x="6281630" y="321263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7" name="Freeform: Shape 1646">
              <a:extLst>
                <a:ext uri="{FF2B5EF4-FFF2-40B4-BE49-F238E27FC236}">
                  <a16:creationId xmlns:a16="http://schemas.microsoft.com/office/drawing/2014/main" id="{E5334E42-A805-4312-AB69-41C80DA5D151}"/>
                </a:ext>
              </a:extLst>
            </p:cNvPr>
            <p:cNvSpPr/>
            <p:nvPr/>
          </p:nvSpPr>
          <p:spPr>
            <a:xfrm>
              <a:off x="6348654" y="3212630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8" name="Freeform: Shape 1647">
              <a:extLst>
                <a:ext uri="{FF2B5EF4-FFF2-40B4-BE49-F238E27FC236}">
                  <a16:creationId xmlns:a16="http://schemas.microsoft.com/office/drawing/2014/main" id="{790883CF-A33D-43E8-8C09-1407ABF05694}"/>
                </a:ext>
              </a:extLst>
            </p:cNvPr>
            <p:cNvSpPr/>
            <p:nvPr/>
          </p:nvSpPr>
          <p:spPr>
            <a:xfrm>
              <a:off x="6415646" y="321263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9" name="Freeform: Shape 1648">
              <a:extLst>
                <a:ext uri="{FF2B5EF4-FFF2-40B4-BE49-F238E27FC236}">
                  <a16:creationId xmlns:a16="http://schemas.microsoft.com/office/drawing/2014/main" id="{5241B01B-34F7-4FE4-971E-C51237455241}"/>
                </a:ext>
              </a:extLst>
            </p:cNvPr>
            <p:cNvSpPr/>
            <p:nvPr/>
          </p:nvSpPr>
          <p:spPr>
            <a:xfrm>
              <a:off x="6482639" y="3212630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7 w 31750"/>
                <a:gd name="connsiteY1" fmla="*/ 33172 h 31750"/>
                <a:gd name="connsiteX2" fmla="*/ 0 w 31750"/>
                <a:gd name="connsiteY2" fmla="*/ 16586 h 31750"/>
                <a:gd name="connsiteX3" fmla="*/ 16587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7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7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0" name="Freeform: Shape 1649">
              <a:extLst>
                <a:ext uri="{FF2B5EF4-FFF2-40B4-BE49-F238E27FC236}">
                  <a16:creationId xmlns:a16="http://schemas.microsoft.com/office/drawing/2014/main" id="{BBE77BD5-7E6C-4A3D-894E-3B4281F7AA95}"/>
                </a:ext>
              </a:extLst>
            </p:cNvPr>
            <p:cNvSpPr/>
            <p:nvPr/>
          </p:nvSpPr>
          <p:spPr>
            <a:xfrm>
              <a:off x="6549695" y="321263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1" name="Freeform: Shape 1650">
              <a:extLst>
                <a:ext uri="{FF2B5EF4-FFF2-40B4-BE49-F238E27FC236}">
                  <a16:creationId xmlns:a16="http://schemas.microsoft.com/office/drawing/2014/main" id="{976840F0-E7F3-4E3F-A719-8C2CEE09B974}"/>
                </a:ext>
              </a:extLst>
            </p:cNvPr>
            <p:cNvSpPr/>
            <p:nvPr/>
          </p:nvSpPr>
          <p:spPr>
            <a:xfrm>
              <a:off x="6616687" y="3212630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6"/>
                    <a:pt x="25747" y="33172"/>
                    <a:pt x="16586" y="33172"/>
                  </a:cubicBezTo>
                  <a:cubicBezTo>
                    <a:pt x="7425" y="33172"/>
                    <a:pt x="0" y="25746"/>
                    <a:pt x="0" y="16586"/>
                  </a:cubicBezTo>
                  <a:cubicBezTo>
                    <a:pt x="0" y="7426"/>
                    <a:pt x="7425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2" name="Freeform: Shape 1651">
              <a:extLst>
                <a:ext uri="{FF2B5EF4-FFF2-40B4-BE49-F238E27FC236}">
                  <a16:creationId xmlns:a16="http://schemas.microsoft.com/office/drawing/2014/main" id="{72628ACB-D7BC-4D0C-9DED-B98B2FDF549A}"/>
                </a:ext>
              </a:extLst>
            </p:cNvPr>
            <p:cNvSpPr/>
            <p:nvPr/>
          </p:nvSpPr>
          <p:spPr>
            <a:xfrm>
              <a:off x="6683680" y="321263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3" name="Freeform: Shape 1652">
              <a:extLst>
                <a:ext uri="{FF2B5EF4-FFF2-40B4-BE49-F238E27FC236}">
                  <a16:creationId xmlns:a16="http://schemas.microsoft.com/office/drawing/2014/main" id="{AE0AE242-F725-479F-A97B-8CA8D243BB8B}"/>
                </a:ext>
              </a:extLst>
            </p:cNvPr>
            <p:cNvSpPr/>
            <p:nvPr/>
          </p:nvSpPr>
          <p:spPr>
            <a:xfrm>
              <a:off x="6750685" y="3212630"/>
              <a:ext cx="31750" cy="31750"/>
            </a:xfrm>
            <a:custGeom>
              <a:avLst/>
              <a:gdLst>
                <a:gd name="connsiteX0" fmla="*/ 16573 w 31750"/>
                <a:gd name="connsiteY0" fmla="*/ 33166 h 31750"/>
                <a:gd name="connsiteX1" fmla="*/ 33147 w 31750"/>
                <a:gd name="connsiteY1" fmla="*/ 16580 h 31750"/>
                <a:gd name="connsiteX2" fmla="*/ 16573 w 31750"/>
                <a:gd name="connsiteY2" fmla="*/ 0 h 31750"/>
                <a:gd name="connsiteX3" fmla="*/ 0 w 31750"/>
                <a:gd name="connsiteY3" fmla="*/ 16580 h 31750"/>
                <a:gd name="connsiteX4" fmla="*/ 16573 w 31750"/>
                <a:gd name="connsiteY4" fmla="*/ 3316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16573" y="33166"/>
                  </a:moveTo>
                  <a:cubicBezTo>
                    <a:pt x="25781" y="33166"/>
                    <a:pt x="33147" y="25737"/>
                    <a:pt x="33147" y="16580"/>
                  </a:cubicBezTo>
                  <a:cubicBezTo>
                    <a:pt x="33147" y="7423"/>
                    <a:pt x="25781" y="0"/>
                    <a:pt x="16573" y="0"/>
                  </a:cubicBezTo>
                  <a:cubicBezTo>
                    <a:pt x="7430" y="0"/>
                    <a:pt x="0" y="7423"/>
                    <a:pt x="0" y="16580"/>
                  </a:cubicBezTo>
                  <a:cubicBezTo>
                    <a:pt x="0" y="25737"/>
                    <a:pt x="7430" y="33166"/>
                    <a:pt x="16573" y="3316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4" name="Freeform: Shape 1653">
              <a:extLst>
                <a:ext uri="{FF2B5EF4-FFF2-40B4-BE49-F238E27FC236}">
                  <a16:creationId xmlns:a16="http://schemas.microsoft.com/office/drawing/2014/main" id="{99A5ACD6-D701-4385-BBFA-99DA882DEC98}"/>
                </a:ext>
              </a:extLst>
            </p:cNvPr>
            <p:cNvSpPr/>
            <p:nvPr/>
          </p:nvSpPr>
          <p:spPr>
            <a:xfrm>
              <a:off x="6817728" y="321263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-1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5" y="33172"/>
                    <a:pt x="-1" y="25746"/>
                    <a:pt x="-1" y="16586"/>
                  </a:cubicBezTo>
                  <a:cubicBezTo>
                    <a:pt x="-1" y="7426"/>
                    <a:pt x="7425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5" name="Freeform: Shape 1654">
              <a:extLst>
                <a:ext uri="{FF2B5EF4-FFF2-40B4-BE49-F238E27FC236}">
                  <a16:creationId xmlns:a16="http://schemas.microsoft.com/office/drawing/2014/main" id="{3656D523-AD40-48D1-8302-6866200EE16F}"/>
                </a:ext>
              </a:extLst>
            </p:cNvPr>
            <p:cNvSpPr/>
            <p:nvPr/>
          </p:nvSpPr>
          <p:spPr>
            <a:xfrm>
              <a:off x="6013590" y="327963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6" name="Freeform: Shape 1655">
              <a:extLst>
                <a:ext uri="{FF2B5EF4-FFF2-40B4-BE49-F238E27FC236}">
                  <a16:creationId xmlns:a16="http://schemas.microsoft.com/office/drawing/2014/main" id="{744F62A0-8E69-42A5-AC42-E32505C55645}"/>
                </a:ext>
              </a:extLst>
            </p:cNvPr>
            <p:cNvSpPr/>
            <p:nvPr/>
          </p:nvSpPr>
          <p:spPr>
            <a:xfrm>
              <a:off x="6080601" y="327963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7" name="Freeform: Shape 1656">
              <a:extLst>
                <a:ext uri="{FF2B5EF4-FFF2-40B4-BE49-F238E27FC236}">
                  <a16:creationId xmlns:a16="http://schemas.microsoft.com/office/drawing/2014/main" id="{26D28CF3-7D07-4A89-8C32-38211931C342}"/>
                </a:ext>
              </a:extLst>
            </p:cNvPr>
            <p:cNvSpPr/>
            <p:nvPr/>
          </p:nvSpPr>
          <p:spPr>
            <a:xfrm>
              <a:off x="6147606" y="327963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8" name="Freeform: Shape 1657">
              <a:extLst>
                <a:ext uri="{FF2B5EF4-FFF2-40B4-BE49-F238E27FC236}">
                  <a16:creationId xmlns:a16="http://schemas.microsoft.com/office/drawing/2014/main" id="{6CD62818-96B1-4A88-A449-29B87D29C6AD}"/>
                </a:ext>
              </a:extLst>
            </p:cNvPr>
            <p:cNvSpPr/>
            <p:nvPr/>
          </p:nvSpPr>
          <p:spPr>
            <a:xfrm>
              <a:off x="6214618" y="327963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9" name="Freeform: Shape 1658">
              <a:extLst>
                <a:ext uri="{FF2B5EF4-FFF2-40B4-BE49-F238E27FC236}">
                  <a16:creationId xmlns:a16="http://schemas.microsoft.com/office/drawing/2014/main" id="{0219391D-C359-4896-B332-C908B585028D}"/>
                </a:ext>
              </a:extLst>
            </p:cNvPr>
            <p:cNvSpPr/>
            <p:nvPr/>
          </p:nvSpPr>
          <p:spPr>
            <a:xfrm>
              <a:off x="6281630" y="327963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0" name="Freeform: Shape 1659">
              <a:extLst>
                <a:ext uri="{FF2B5EF4-FFF2-40B4-BE49-F238E27FC236}">
                  <a16:creationId xmlns:a16="http://schemas.microsoft.com/office/drawing/2014/main" id="{A5347489-EC8E-4720-B984-2F66E2CBF7C2}"/>
                </a:ext>
              </a:extLst>
            </p:cNvPr>
            <p:cNvSpPr/>
            <p:nvPr/>
          </p:nvSpPr>
          <p:spPr>
            <a:xfrm>
              <a:off x="6348654" y="3279635"/>
              <a:ext cx="31750" cy="31750"/>
            </a:xfrm>
            <a:custGeom>
              <a:avLst/>
              <a:gdLst>
                <a:gd name="connsiteX0" fmla="*/ 33173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3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3" y="16586"/>
                  </a:moveTo>
                  <a:cubicBezTo>
                    <a:pt x="33173" y="25747"/>
                    <a:pt x="25747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3" y="7426"/>
                    <a:pt x="33173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1" name="Freeform: Shape 1660">
              <a:extLst>
                <a:ext uri="{FF2B5EF4-FFF2-40B4-BE49-F238E27FC236}">
                  <a16:creationId xmlns:a16="http://schemas.microsoft.com/office/drawing/2014/main" id="{F7BD1B1B-241C-4D53-9A6A-CE6142EEA11B}"/>
                </a:ext>
              </a:extLst>
            </p:cNvPr>
            <p:cNvSpPr/>
            <p:nvPr/>
          </p:nvSpPr>
          <p:spPr>
            <a:xfrm>
              <a:off x="6415646" y="3279635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2" name="Freeform: Shape 1661">
              <a:extLst>
                <a:ext uri="{FF2B5EF4-FFF2-40B4-BE49-F238E27FC236}">
                  <a16:creationId xmlns:a16="http://schemas.microsoft.com/office/drawing/2014/main" id="{A204F3A5-D95B-432B-8665-7E0B41392B2F}"/>
                </a:ext>
              </a:extLst>
            </p:cNvPr>
            <p:cNvSpPr/>
            <p:nvPr/>
          </p:nvSpPr>
          <p:spPr>
            <a:xfrm>
              <a:off x="5946585" y="334665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3" name="Freeform: Shape 1662">
              <a:extLst>
                <a:ext uri="{FF2B5EF4-FFF2-40B4-BE49-F238E27FC236}">
                  <a16:creationId xmlns:a16="http://schemas.microsoft.com/office/drawing/2014/main" id="{13C6EFBE-5CA0-4540-A320-01673DBCCF1B}"/>
                </a:ext>
              </a:extLst>
            </p:cNvPr>
            <p:cNvSpPr/>
            <p:nvPr/>
          </p:nvSpPr>
          <p:spPr>
            <a:xfrm>
              <a:off x="6013596" y="334665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4" name="Freeform: Shape 1663">
              <a:extLst>
                <a:ext uri="{FF2B5EF4-FFF2-40B4-BE49-F238E27FC236}">
                  <a16:creationId xmlns:a16="http://schemas.microsoft.com/office/drawing/2014/main" id="{0A2B3903-AD78-4941-89DA-EE369A032F2C}"/>
                </a:ext>
              </a:extLst>
            </p:cNvPr>
            <p:cNvSpPr/>
            <p:nvPr/>
          </p:nvSpPr>
          <p:spPr>
            <a:xfrm>
              <a:off x="6080608" y="334665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5" name="Freeform: Shape 1664">
              <a:extLst>
                <a:ext uri="{FF2B5EF4-FFF2-40B4-BE49-F238E27FC236}">
                  <a16:creationId xmlns:a16="http://schemas.microsoft.com/office/drawing/2014/main" id="{181F109E-E47C-4A8A-8093-F7F524EA82DB}"/>
                </a:ext>
              </a:extLst>
            </p:cNvPr>
            <p:cNvSpPr/>
            <p:nvPr/>
          </p:nvSpPr>
          <p:spPr>
            <a:xfrm>
              <a:off x="6147613" y="334665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6" name="Freeform: Shape 1665">
              <a:extLst>
                <a:ext uri="{FF2B5EF4-FFF2-40B4-BE49-F238E27FC236}">
                  <a16:creationId xmlns:a16="http://schemas.microsoft.com/office/drawing/2014/main" id="{C92D377C-42F5-4661-AD04-0257766EA9C8}"/>
                </a:ext>
              </a:extLst>
            </p:cNvPr>
            <p:cNvSpPr/>
            <p:nvPr/>
          </p:nvSpPr>
          <p:spPr>
            <a:xfrm>
              <a:off x="6214624" y="334665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7" name="Freeform: Shape 1666">
              <a:extLst>
                <a:ext uri="{FF2B5EF4-FFF2-40B4-BE49-F238E27FC236}">
                  <a16:creationId xmlns:a16="http://schemas.microsoft.com/office/drawing/2014/main" id="{A21A09F5-332E-4FDC-A366-7DB622D9B793}"/>
                </a:ext>
              </a:extLst>
            </p:cNvPr>
            <p:cNvSpPr/>
            <p:nvPr/>
          </p:nvSpPr>
          <p:spPr>
            <a:xfrm>
              <a:off x="6281636" y="334665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8" name="Freeform: Shape 1667">
              <a:extLst>
                <a:ext uri="{FF2B5EF4-FFF2-40B4-BE49-F238E27FC236}">
                  <a16:creationId xmlns:a16="http://schemas.microsoft.com/office/drawing/2014/main" id="{1EE51D62-512B-4BEE-AAA6-A38FE96F2BA6}"/>
                </a:ext>
              </a:extLst>
            </p:cNvPr>
            <p:cNvSpPr/>
            <p:nvPr/>
          </p:nvSpPr>
          <p:spPr>
            <a:xfrm>
              <a:off x="5946585" y="3413658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9" name="Freeform: Shape 1668">
              <a:extLst>
                <a:ext uri="{FF2B5EF4-FFF2-40B4-BE49-F238E27FC236}">
                  <a16:creationId xmlns:a16="http://schemas.microsoft.com/office/drawing/2014/main" id="{F275AD42-C2B7-40A9-872A-87EDCAA7932F}"/>
                </a:ext>
              </a:extLst>
            </p:cNvPr>
            <p:cNvSpPr/>
            <p:nvPr/>
          </p:nvSpPr>
          <p:spPr>
            <a:xfrm>
              <a:off x="6080608" y="3413658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0" name="Freeform: Shape 1669">
              <a:extLst>
                <a:ext uri="{FF2B5EF4-FFF2-40B4-BE49-F238E27FC236}">
                  <a16:creationId xmlns:a16="http://schemas.microsoft.com/office/drawing/2014/main" id="{B57F33BE-A583-44B6-8090-0D971096D04F}"/>
                </a:ext>
              </a:extLst>
            </p:cNvPr>
            <p:cNvSpPr/>
            <p:nvPr/>
          </p:nvSpPr>
          <p:spPr>
            <a:xfrm>
              <a:off x="6147613" y="3413658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1" name="Freeform: Shape 1670">
              <a:extLst>
                <a:ext uri="{FF2B5EF4-FFF2-40B4-BE49-F238E27FC236}">
                  <a16:creationId xmlns:a16="http://schemas.microsoft.com/office/drawing/2014/main" id="{B7F81D5F-D0A1-4796-8857-2CC19EFA8A86}"/>
                </a:ext>
              </a:extLst>
            </p:cNvPr>
            <p:cNvSpPr/>
            <p:nvPr/>
          </p:nvSpPr>
          <p:spPr>
            <a:xfrm>
              <a:off x="6214624" y="3413658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2" name="Freeform: Shape 1671">
              <a:extLst>
                <a:ext uri="{FF2B5EF4-FFF2-40B4-BE49-F238E27FC236}">
                  <a16:creationId xmlns:a16="http://schemas.microsoft.com/office/drawing/2014/main" id="{73225D33-AB8A-418F-A474-18828EA8145B}"/>
                </a:ext>
              </a:extLst>
            </p:cNvPr>
            <p:cNvSpPr/>
            <p:nvPr/>
          </p:nvSpPr>
          <p:spPr>
            <a:xfrm>
              <a:off x="6013596" y="348067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3" name="Freeform: Shape 1672">
              <a:extLst>
                <a:ext uri="{FF2B5EF4-FFF2-40B4-BE49-F238E27FC236}">
                  <a16:creationId xmlns:a16="http://schemas.microsoft.com/office/drawing/2014/main" id="{2B0EBA15-7AF1-4157-BE65-74A7DF24C7C4}"/>
                </a:ext>
              </a:extLst>
            </p:cNvPr>
            <p:cNvSpPr/>
            <p:nvPr/>
          </p:nvSpPr>
          <p:spPr>
            <a:xfrm>
              <a:off x="6080608" y="348067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4" name="Freeform: Shape 1673">
              <a:extLst>
                <a:ext uri="{FF2B5EF4-FFF2-40B4-BE49-F238E27FC236}">
                  <a16:creationId xmlns:a16="http://schemas.microsoft.com/office/drawing/2014/main" id="{BE4D94B9-41B5-4641-8902-755F0F670A6F}"/>
                </a:ext>
              </a:extLst>
            </p:cNvPr>
            <p:cNvSpPr/>
            <p:nvPr/>
          </p:nvSpPr>
          <p:spPr>
            <a:xfrm>
              <a:off x="6147613" y="348067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5" name="Freeform: Shape 1674">
              <a:extLst>
                <a:ext uri="{FF2B5EF4-FFF2-40B4-BE49-F238E27FC236}">
                  <a16:creationId xmlns:a16="http://schemas.microsoft.com/office/drawing/2014/main" id="{227B3F10-CF10-47FC-AADC-18F257788B38}"/>
                </a:ext>
              </a:extLst>
            </p:cNvPr>
            <p:cNvSpPr/>
            <p:nvPr/>
          </p:nvSpPr>
          <p:spPr>
            <a:xfrm>
              <a:off x="6214624" y="348067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6" name="Freeform: Shape 1675">
              <a:extLst>
                <a:ext uri="{FF2B5EF4-FFF2-40B4-BE49-F238E27FC236}">
                  <a16:creationId xmlns:a16="http://schemas.microsoft.com/office/drawing/2014/main" id="{47AC029C-4D62-4B36-A1C1-23F7235ED363}"/>
                </a:ext>
              </a:extLst>
            </p:cNvPr>
            <p:cNvSpPr/>
            <p:nvPr/>
          </p:nvSpPr>
          <p:spPr>
            <a:xfrm>
              <a:off x="5946585" y="3547682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7" name="Freeform: Shape 1676">
              <a:extLst>
                <a:ext uri="{FF2B5EF4-FFF2-40B4-BE49-F238E27FC236}">
                  <a16:creationId xmlns:a16="http://schemas.microsoft.com/office/drawing/2014/main" id="{6308ACCB-8111-4935-A812-5584D7AFBBC6}"/>
                </a:ext>
              </a:extLst>
            </p:cNvPr>
            <p:cNvSpPr/>
            <p:nvPr/>
          </p:nvSpPr>
          <p:spPr>
            <a:xfrm>
              <a:off x="6013596" y="3547682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8" name="Freeform: Shape 1677">
              <a:extLst>
                <a:ext uri="{FF2B5EF4-FFF2-40B4-BE49-F238E27FC236}">
                  <a16:creationId xmlns:a16="http://schemas.microsoft.com/office/drawing/2014/main" id="{D485FFCE-315D-4F6A-AB8A-A9E33FD142EF}"/>
                </a:ext>
              </a:extLst>
            </p:cNvPr>
            <p:cNvSpPr/>
            <p:nvPr/>
          </p:nvSpPr>
          <p:spPr>
            <a:xfrm>
              <a:off x="6080608" y="3547682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9" name="Freeform: Shape 1678">
              <a:extLst>
                <a:ext uri="{FF2B5EF4-FFF2-40B4-BE49-F238E27FC236}">
                  <a16:creationId xmlns:a16="http://schemas.microsoft.com/office/drawing/2014/main" id="{5A0FC9E1-6927-4457-A9DB-0AC38B826219}"/>
                </a:ext>
              </a:extLst>
            </p:cNvPr>
            <p:cNvSpPr/>
            <p:nvPr/>
          </p:nvSpPr>
          <p:spPr>
            <a:xfrm>
              <a:off x="6147613" y="3547682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0" name="Freeform: Shape 1679">
              <a:extLst>
                <a:ext uri="{FF2B5EF4-FFF2-40B4-BE49-F238E27FC236}">
                  <a16:creationId xmlns:a16="http://schemas.microsoft.com/office/drawing/2014/main" id="{DEB92528-C6CA-4E9A-B4FC-4BAFD52A92AF}"/>
                </a:ext>
              </a:extLst>
            </p:cNvPr>
            <p:cNvSpPr/>
            <p:nvPr/>
          </p:nvSpPr>
          <p:spPr>
            <a:xfrm>
              <a:off x="5946585" y="361469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1" name="Freeform: Shape 1680">
              <a:extLst>
                <a:ext uri="{FF2B5EF4-FFF2-40B4-BE49-F238E27FC236}">
                  <a16:creationId xmlns:a16="http://schemas.microsoft.com/office/drawing/2014/main" id="{89B2FEC6-05B8-4EE0-96AD-9470CA71FFBB}"/>
                </a:ext>
              </a:extLst>
            </p:cNvPr>
            <p:cNvSpPr/>
            <p:nvPr/>
          </p:nvSpPr>
          <p:spPr>
            <a:xfrm>
              <a:off x="6013596" y="361469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2" name="Freeform: Shape 1681">
              <a:extLst>
                <a:ext uri="{FF2B5EF4-FFF2-40B4-BE49-F238E27FC236}">
                  <a16:creationId xmlns:a16="http://schemas.microsoft.com/office/drawing/2014/main" id="{CF3E0F7B-BC3C-4B7F-9B90-63E504D5B39A}"/>
                </a:ext>
              </a:extLst>
            </p:cNvPr>
            <p:cNvSpPr/>
            <p:nvPr/>
          </p:nvSpPr>
          <p:spPr>
            <a:xfrm>
              <a:off x="6080608" y="361469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3" name="Freeform: Shape 1682">
              <a:extLst>
                <a:ext uri="{FF2B5EF4-FFF2-40B4-BE49-F238E27FC236}">
                  <a16:creationId xmlns:a16="http://schemas.microsoft.com/office/drawing/2014/main" id="{6B0B3F24-7E58-4BD4-B1DD-3AF0AA26F49B}"/>
                </a:ext>
              </a:extLst>
            </p:cNvPr>
            <p:cNvSpPr/>
            <p:nvPr/>
          </p:nvSpPr>
          <p:spPr>
            <a:xfrm>
              <a:off x="6147613" y="361469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4" name="Freeform: Shape 1683">
              <a:extLst>
                <a:ext uri="{FF2B5EF4-FFF2-40B4-BE49-F238E27FC236}">
                  <a16:creationId xmlns:a16="http://schemas.microsoft.com/office/drawing/2014/main" id="{6BACE706-0690-4576-8C25-FDB937745887}"/>
                </a:ext>
              </a:extLst>
            </p:cNvPr>
            <p:cNvSpPr/>
            <p:nvPr/>
          </p:nvSpPr>
          <p:spPr>
            <a:xfrm>
              <a:off x="5879573" y="368169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5" name="Freeform: Shape 1684">
              <a:extLst>
                <a:ext uri="{FF2B5EF4-FFF2-40B4-BE49-F238E27FC236}">
                  <a16:creationId xmlns:a16="http://schemas.microsoft.com/office/drawing/2014/main" id="{3322C286-3EE1-4A2B-81E7-EB0E9237E9AE}"/>
                </a:ext>
              </a:extLst>
            </p:cNvPr>
            <p:cNvSpPr/>
            <p:nvPr/>
          </p:nvSpPr>
          <p:spPr>
            <a:xfrm>
              <a:off x="5946578" y="368169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6" name="Freeform: Shape 1685">
              <a:extLst>
                <a:ext uri="{FF2B5EF4-FFF2-40B4-BE49-F238E27FC236}">
                  <a16:creationId xmlns:a16="http://schemas.microsoft.com/office/drawing/2014/main" id="{9C2EFA7C-BD10-45DC-B45C-F5949BC2D3AB}"/>
                </a:ext>
              </a:extLst>
            </p:cNvPr>
            <p:cNvSpPr/>
            <p:nvPr/>
          </p:nvSpPr>
          <p:spPr>
            <a:xfrm>
              <a:off x="6013590" y="368169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7" name="Freeform: Shape 1686">
              <a:extLst>
                <a:ext uri="{FF2B5EF4-FFF2-40B4-BE49-F238E27FC236}">
                  <a16:creationId xmlns:a16="http://schemas.microsoft.com/office/drawing/2014/main" id="{791F4A02-3312-4F74-B0EC-F4F17350EB0F}"/>
                </a:ext>
              </a:extLst>
            </p:cNvPr>
            <p:cNvSpPr/>
            <p:nvPr/>
          </p:nvSpPr>
          <p:spPr>
            <a:xfrm>
              <a:off x="6080601" y="368169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8" name="Freeform: Shape 1687">
              <a:extLst>
                <a:ext uri="{FF2B5EF4-FFF2-40B4-BE49-F238E27FC236}">
                  <a16:creationId xmlns:a16="http://schemas.microsoft.com/office/drawing/2014/main" id="{D59980AF-E2A4-43D9-B2D4-A5538087A3EC}"/>
                </a:ext>
              </a:extLst>
            </p:cNvPr>
            <p:cNvSpPr/>
            <p:nvPr/>
          </p:nvSpPr>
          <p:spPr>
            <a:xfrm>
              <a:off x="5879573" y="374869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9" name="Freeform: Shape 1688">
              <a:extLst>
                <a:ext uri="{FF2B5EF4-FFF2-40B4-BE49-F238E27FC236}">
                  <a16:creationId xmlns:a16="http://schemas.microsoft.com/office/drawing/2014/main" id="{4EBA0C72-B370-49CA-AFD4-71D6C8DCAAC6}"/>
                </a:ext>
              </a:extLst>
            </p:cNvPr>
            <p:cNvSpPr/>
            <p:nvPr/>
          </p:nvSpPr>
          <p:spPr>
            <a:xfrm>
              <a:off x="5946578" y="374869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0" name="Freeform: Shape 1689">
              <a:extLst>
                <a:ext uri="{FF2B5EF4-FFF2-40B4-BE49-F238E27FC236}">
                  <a16:creationId xmlns:a16="http://schemas.microsoft.com/office/drawing/2014/main" id="{114EF228-CB2C-4DCE-8632-23BA7BB89B57}"/>
                </a:ext>
              </a:extLst>
            </p:cNvPr>
            <p:cNvSpPr/>
            <p:nvPr/>
          </p:nvSpPr>
          <p:spPr>
            <a:xfrm>
              <a:off x="6013590" y="374869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1" name="Freeform: Shape 1690">
              <a:extLst>
                <a:ext uri="{FF2B5EF4-FFF2-40B4-BE49-F238E27FC236}">
                  <a16:creationId xmlns:a16="http://schemas.microsoft.com/office/drawing/2014/main" id="{C71F9EC3-0846-4980-B5A0-7B039959C412}"/>
                </a:ext>
              </a:extLst>
            </p:cNvPr>
            <p:cNvSpPr/>
            <p:nvPr/>
          </p:nvSpPr>
          <p:spPr>
            <a:xfrm>
              <a:off x="6080601" y="374869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2" name="Freeform: Shape 1691">
              <a:extLst>
                <a:ext uri="{FF2B5EF4-FFF2-40B4-BE49-F238E27FC236}">
                  <a16:creationId xmlns:a16="http://schemas.microsoft.com/office/drawing/2014/main" id="{C0F19C95-AEA7-468E-9436-4F6192E0058F}"/>
                </a:ext>
              </a:extLst>
            </p:cNvPr>
            <p:cNvSpPr/>
            <p:nvPr/>
          </p:nvSpPr>
          <p:spPr>
            <a:xfrm>
              <a:off x="5812561" y="381570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3" name="Freeform: Shape 1692">
              <a:extLst>
                <a:ext uri="{FF2B5EF4-FFF2-40B4-BE49-F238E27FC236}">
                  <a16:creationId xmlns:a16="http://schemas.microsoft.com/office/drawing/2014/main" id="{BA1A4584-21C5-49E2-A448-BBA761A7456C}"/>
                </a:ext>
              </a:extLst>
            </p:cNvPr>
            <p:cNvSpPr/>
            <p:nvPr/>
          </p:nvSpPr>
          <p:spPr>
            <a:xfrm>
              <a:off x="5879573" y="381570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4" name="Freeform: Shape 1693">
              <a:extLst>
                <a:ext uri="{FF2B5EF4-FFF2-40B4-BE49-F238E27FC236}">
                  <a16:creationId xmlns:a16="http://schemas.microsoft.com/office/drawing/2014/main" id="{48BEF6F9-44C6-4E2F-B6D0-706E0521079C}"/>
                </a:ext>
              </a:extLst>
            </p:cNvPr>
            <p:cNvSpPr/>
            <p:nvPr/>
          </p:nvSpPr>
          <p:spPr>
            <a:xfrm>
              <a:off x="5946578" y="381570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5" name="Freeform: Shape 1694">
              <a:extLst>
                <a:ext uri="{FF2B5EF4-FFF2-40B4-BE49-F238E27FC236}">
                  <a16:creationId xmlns:a16="http://schemas.microsoft.com/office/drawing/2014/main" id="{DF7EA552-E0D8-456C-9999-0634E9C8AFCA}"/>
                </a:ext>
              </a:extLst>
            </p:cNvPr>
            <p:cNvSpPr/>
            <p:nvPr/>
          </p:nvSpPr>
          <p:spPr>
            <a:xfrm>
              <a:off x="6013590" y="381570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6" name="Freeform: Shape 1695">
              <a:extLst>
                <a:ext uri="{FF2B5EF4-FFF2-40B4-BE49-F238E27FC236}">
                  <a16:creationId xmlns:a16="http://schemas.microsoft.com/office/drawing/2014/main" id="{E56E17A8-1EEF-46D3-8EA8-364650F88112}"/>
                </a:ext>
              </a:extLst>
            </p:cNvPr>
            <p:cNvSpPr/>
            <p:nvPr/>
          </p:nvSpPr>
          <p:spPr>
            <a:xfrm>
              <a:off x="6080601" y="381570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7" name="Freeform: Shape 1696">
              <a:extLst>
                <a:ext uri="{FF2B5EF4-FFF2-40B4-BE49-F238E27FC236}">
                  <a16:creationId xmlns:a16="http://schemas.microsoft.com/office/drawing/2014/main" id="{49113F80-2EC0-47F0-8C29-70E3BA1C7A86}"/>
                </a:ext>
              </a:extLst>
            </p:cNvPr>
            <p:cNvSpPr/>
            <p:nvPr/>
          </p:nvSpPr>
          <p:spPr>
            <a:xfrm>
              <a:off x="5745550" y="388272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8" name="Freeform: Shape 1697">
              <a:extLst>
                <a:ext uri="{FF2B5EF4-FFF2-40B4-BE49-F238E27FC236}">
                  <a16:creationId xmlns:a16="http://schemas.microsoft.com/office/drawing/2014/main" id="{AC357D19-2271-4A39-A552-2F8E4410E298}"/>
                </a:ext>
              </a:extLst>
            </p:cNvPr>
            <p:cNvSpPr/>
            <p:nvPr/>
          </p:nvSpPr>
          <p:spPr>
            <a:xfrm>
              <a:off x="5812561" y="388272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9" name="Freeform: Shape 1698">
              <a:extLst>
                <a:ext uri="{FF2B5EF4-FFF2-40B4-BE49-F238E27FC236}">
                  <a16:creationId xmlns:a16="http://schemas.microsoft.com/office/drawing/2014/main" id="{228E1FE2-08E3-4F71-9974-838153C0FC2E}"/>
                </a:ext>
              </a:extLst>
            </p:cNvPr>
            <p:cNvSpPr/>
            <p:nvPr/>
          </p:nvSpPr>
          <p:spPr>
            <a:xfrm>
              <a:off x="5879573" y="388272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0" name="Freeform: Shape 1699">
              <a:extLst>
                <a:ext uri="{FF2B5EF4-FFF2-40B4-BE49-F238E27FC236}">
                  <a16:creationId xmlns:a16="http://schemas.microsoft.com/office/drawing/2014/main" id="{B1857466-B3FC-4489-89FD-30263F035A70}"/>
                </a:ext>
              </a:extLst>
            </p:cNvPr>
            <p:cNvSpPr/>
            <p:nvPr/>
          </p:nvSpPr>
          <p:spPr>
            <a:xfrm>
              <a:off x="5946578" y="388272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1" name="Freeform: Shape 1700">
              <a:extLst>
                <a:ext uri="{FF2B5EF4-FFF2-40B4-BE49-F238E27FC236}">
                  <a16:creationId xmlns:a16="http://schemas.microsoft.com/office/drawing/2014/main" id="{78622ADF-CFA1-4972-B209-11479CF0D427}"/>
                </a:ext>
              </a:extLst>
            </p:cNvPr>
            <p:cNvSpPr/>
            <p:nvPr/>
          </p:nvSpPr>
          <p:spPr>
            <a:xfrm>
              <a:off x="6013590" y="388272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2" name="Freeform: Shape 1701">
              <a:extLst>
                <a:ext uri="{FF2B5EF4-FFF2-40B4-BE49-F238E27FC236}">
                  <a16:creationId xmlns:a16="http://schemas.microsoft.com/office/drawing/2014/main" id="{0F8E799C-3BFC-4008-AE98-9BDD7DD97FB5}"/>
                </a:ext>
              </a:extLst>
            </p:cNvPr>
            <p:cNvSpPr/>
            <p:nvPr/>
          </p:nvSpPr>
          <p:spPr>
            <a:xfrm>
              <a:off x="5611533" y="394973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3" name="Freeform: Shape 1702">
              <a:extLst>
                <a:ext uri="{FF2B5EF4-FFF2-40B4-BE49-F238E27FC236}">
                  <a16:creationId xmlns:a16="http://schemas.microsoft.com/office/drawing/2014/main" id="{BD8446C1-A303-4F26-8F6D-7CCD45B40598}"/>
                </a:ext>
              </a:extLst>
            </p:cNvPr>
            <p:cNvSpPr/>
            <p:nvPr/>
          </p:nvSpPr>
          <p:spPr>
            <a:xfrm>
              <a:off x="5678545" y="394973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4" name="Freeform: Shape 1703">
              <a:extLst>
                <a:ext uri="{FF2B5EF4-FFF2-40B4-BE49-F238E27FC236}">
                  <a16:creationId xmlns:a16="http://schemas.microsoft.com/office/drawing/2014/main" id="{6EA9D929-AE03-4FD1-B933-6E937DE03D36}"/>
                </a:ext>
              </a:extLst>
            </p:cNvPr>
            <p:cNvSpPr/>
            <p:nvPr/>
          </p:nvSpPr>
          <p:spPr>
            <a:xfrm>
              <a:off x="5745550" y="394973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5" name="Freeform: Shape 1704">
              <a:extLst>
                <a:ext uri="{FF2B5EF4-FFF2-40B4-BE49-F238E27FC236}">
                  <a16:creationId xmlns:a16="http://schemas.microsoft.com/office/drawing/2014/main" id="{6D686716-F05C-4011-A46C-25C528005626}"/>
                </a:ext>
              </a:extLst>
            </p:cNvPr>
            <p:cNvSpPr/>
            <p:nvPr/>
          </p:nvSpPr>
          <p:spPr>
            <a:xfrm>
              <a:off x="5812561" y="394973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6" name="Freeform: Shape 1705">
              <a:extLst>
                <a:ext uri="{FF2B5EF4-FFF2-40B4-BE49-F238E27FC236}">
                  <a16:creationId xmlns:a16="http://schemas.microsoft.com/office/drawing/2014/main" id="{FA26AE58-9A41-493D-862C-793A2AFFFC24}"/>
                </a:ext>
              </a:extLst>
            </p:cNvPr>
            <p:cNvSpPr/>
            <p:nvPr/>
          </p:nvSpPr>
          <p:spPr>
            <a:xfrm>
              <a:off x="5879573" y="394973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7" name="Freeform: Shape 1706">
              <a:extLst>
                <a:ext uri="{FF2B5EF4-FFF2-40B4-BE49-F238E27FC236}">
                  <a16:creationId xmlns:a16="http://schemas.microsoft.com/office/drawing/2014/main" id="{376A1762-FA3B-4DEC-86C8-690FC55C3263}"/>
                </a:ext>
              </a:extLst>
            </p:cNvPr>
            <p:cNvSpPr/>
            <p:nvPr/>
          </p:nvSpPr>
          <p:spPr>
            <a:xfrm>
              <a:off x="5946578" y="394973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8" name="Freeform: Shape 1707">
              <a:extLst>
                <a:ext uri="{FF2B5EF4-FFF2-40B4-BE49-F238E27FC236}">
                  <a16:creationId xmlns:a16="http://schemas.microsoft.com/office/drawing/2014/main" id="{05B85330-CF61-440F-83AA-F2388769C3AF}"/>
                </a:ext>
              </a:extLst>
            </p:cNvPr>
            <p:cNvSpPr/>
            <p:nvPr/>
          </p:nvSpPr>
          <p:spPr>
            <a:xfrm>
              <a:off x="5611533" y="401673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9" name="Freeform: Shape 1708">
              <a:extLst>
                <a:ext uri="{FF2B5EF4-FFF2-40B4-BE49-F238E27FC236}">
                  <a16:creationId xmlns:a16="http://schemas.microsoft.com/office/drawing/2014/main" id="{18315D7F-6906-4F2E-9B02-40B7CEA50F17}"/>
                </a:ext>
              </a:extLst>
            </p:cNvPr>
            <p:cNvSpPr/>
            <p:nvPr/>
          </p:nvSpPr>
          <p:spPr>
            <a:xfrm>
              <a:off x="5678545" y="401673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0" name="Freeform: Shape 1709">
              <a:extLst>
                <a:ext uri="{FF2B5EF4-FFF2-40B4-BE49-F238E27FC236}">
                  <a16:creationId xmlns:a16="http://schemas.microsoft.com/office/drawing/2014/main" id="{7BB1E2CD-0554-43A8-9804-09FCA8C1F4EF}"/>
                </a:ext>
              </a:extLst>
            </p:cNvPr>
            <p:cNvSpPr/>
            <p:nvPr/>
          </p:nvSpPr>
          <p:spPr>
            <a:xfrm>
              <a:off x="5745550" y="401673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1" name="Freeform: Shape 1710">
              <a:extLst>
                <a:ext uri="{FF2B5EF4-FFF2-40B4-BE49-F238E27FC236}">
                  <a16:creationId xmlns:a16="http://schemas.microsoft.com/office/drawing/2014/main" id="{58D812DF-F63E-4EB2-A96A-C84B82CB3DCC}"/>
                </a:ext>
              </a:extLst>
            </p:cNvPr>
            <p:cNvSpPr/>
            <p:nvPr/>
          </p:nvSpPr>
          <p:spPr>
            <a:xfrm>
              <a:off x="5812561" y="401673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2" name="Freeform: Shape 1711">
              <a:extLst>
                <a:ext uri="{FF2B5EF4-FFF2-40B4-BE49-F238E27FC236}">
                  <a16:creationId xmlns:a16="http://schemas.microsoft.com/office/drawing/2014/main" id="{9C6F2AF3-BCF5-417D-9315-53CD70F72745}"/>
                </a:ext>
              </a:extLst>
            </p:cNvPr>
            <p:cNvSpPr/>
            <p:nvPr/>
          </p:nvSpPr>
          <p:spPr>
            <a:xfrm>
              <a:off x="5879573" y="401673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3" name="Freeform: Shape 1712">
              <a:extLst>
                <a:ext uri="{FF2B5EF4-FFF2-40B4-BE49-F238E27FC236}">
                  <a16:creationId xmlns:a16="http://schemas.microsoft.com/office/drawing/2014/main" id="{12B5FE53-D9CC-4EE5-A2A5-C7C44DA732F4}"/>
                </a:ext>
              </a:extLst>
            </p:cNvPr>
            <p:cNvSpPr/>
            <p:nvPr/>
          </p:nvSpPr>
          <p:spPr>
            <a:xfrm>
              <a:off x="5946578" y="401673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4" name="Freeform: Shape 1713">
              <a:extLst>
                <a:ext uri="{FF2B5EF4-FFF2-40B4-BE49-F238E27FC236}">
                  <a16:creationId xmlns:a16="http://schemas.microsoft.com/office/drawing/2014/main" id="{76940687-DAED-454C-809F-33D573FDE263}"/>
                </a:ext>
              </a:extLst>
            </p:cNvPr>
            <p:cNvSpPr/>
            <p:nvPr/>
          </p:nvSpPr>
          <p:spPr>
            <a:xfrm>
              <a:off x="5477510" y="408374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5" name="Freeform: Shape 1714">
              <a:extLst>
                <a:ext uri="{FF2B5EF4-FFF2-40B4-BE49-F238E27FC236}">
                  <a16:creationId xmlns:a16="http://schemas.microsoft.com/office/drawing/2014/main" id="{88038319-A198-48A0-B5F2-239DCBB894E3}"/>
                </a:ext>
              </a:extLst>
            </p:cNvPr>
            <p:cNvSpPr/>
            <p:nvPr/>
          </p:nvSpPr>
          <p:spPr>
            <a:xfrm>
              <a:off x="5544522" y="408374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6" name="Freeform: Shape 1715">
              <a:extLst>
                <a:ext uri="{FF2B5EF4-FFF2-40B4-BE49-F238E27FC236}">
                  <a16:creationId xmlns:a16="http://schemas.microsoft.com/office/drawing/2014/main" id="{E9583728-45D2-4593-B11E-D7EE2E239934}"/>
                </a:ext>
              </a:extLst>
            </p:cNvPr>
            <p:cNvSpPr/>
            <p:nvPr/>
          </p:nvSpPr>
          <p:spPr>
            <a:xfrm>
              <a:off x="5611533" y="408374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7" name="Freeform: Shape 1716">
              <a:extLst>
                <a:ext uri="{FF2B5EF4-FFF2-40B4-BE49-F238E27FC236}">
                  <a16:creationId xmlns:a16="http://schemas.microsoft.com/office/drawing/2014/main" id="{1F7DDB55-7021-4756-8B3D-4C712BDF3181}"/>
                </a:ext>
              </a:extLst>
            </p:cNvPr>
            <p:cNvSpPr/>
            <p:nvPr/>
          </p:nvSpPr>
          <p:spPr>
            <a:xfrm>
              <a:off x="5678545" y="408374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8" name="Freeform: Shape 1717">
              <a:extLst>
                <a:ext uri="{FF2B5EF4-FFF2-40B4-BE49-F238E27FC236}">
                  <a16:creationId xmlns:a16="http://schemas.microsoft.com/office/drawing/2014/main" id="{62CFF5DF-48A2-4672-8B73-3055B36C07B3}"/>
                </a:ext>
              </a:extLst>
            </p:cNvPr>
            <p:cNvSpPr/>
            <p:nvPr/>
          </p:nvSpPr>
          <p:spPr>
            <a:xfrm>
              <a:off x="5745550" y="408374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9" name="Freeform: Shape 1718">
              <a:extLst>
                <a:ext uri="{FF2B5EF4-FFF2-40B4-BE49-F238E27FC236}">
                  <a16:creationId xmlns:a16="http://schemas.microsoft.com/office/drawing/2014/main" id="{58E7B512-D84D-4BBB-A679-F20E197EC32F}"/>
                </a:ext>
              </a:extLst>
            </p:cNvPr>
            <p:cNvSpPr/>
            <p:nvPr/>
          </p:nvSpPr>
          <p:spPr>
            <a:xfrm>
              <a:off x="5812561" y="408374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0" name="Freeform: Shape 1719">
              <a:extLst>
                <a:ext uri="{FF2B5EF4-FFF2-40B4-BE49-F238E27FC236}">
                  <a16:creationId xmlns:a16="http://schemas.microsoft.com/office/drawing/2014/main" id="{351D2E5E-B04F-4480-9DFF-1D26AC29EF4C}"/>
                </a:ext>
              </a:extLst>
            </p:cNvPr>
            <p:cNvSpPr/>
            <p:nvPr/>
          </p:nvSpPr>
          <p:spPr>
            <a:xfrm>
              <a:off x="5879573" y="408374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1" name="Freeform: Shape 1720">
              <a:extLst>
                <a:ext uri="{FF2B5EF4-FFF2-40B4-BE49-F238E27FC236}">
                  <a16:creationId xmlns:a16="http://schemas.microsoft.com/office/drawing/2014/main" id="{5388FB8E-08C2-4614-A191-14ADAF57E1C5}"/>
                </a:ext>
              </a:extLst>
            </p:cNvPr>
            <p:cNvSpPr/>
            <p:nvPr/>
          </p:nvSpPr>
          <p:spPr>
            <a:xfrm>
              <a:off x="5946578" y="4083749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2" name="Freeform: Shape 1721">
              <a:extLst>
                <a:ext uri="{FF2B5EF4-FFF2-40B4-BE49-F238E27FC236}">
                  <a16:creationId xmlns:a16="http://schemas.microsoft.com/office/drawing/2014/main" id="{CF8A2406-0675-406B-9DA0-C2672D0AC7B4}"/>
                </a:ext>
              </a:extLst>
            </p:cNvPr>
            <p:cNvSpPr/>
            <p:nvPr/>
          </p:nvSpPr>
          <p:spPr>
            <a:xfrm>
              <a:off x="5343493" y="415076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3" name="Freeform: Shape 1722">
              <a:extLst>
                <a:ext uri="{FF2B5EF4-FFF2-40B4-BE49-F238E27FC236}">
                  <a16:creationId xmlns:a16="http://schemas.microsoft.com/office/drawing/2014/main" id="{8D495E49-9325-4FCA-855A-B7511C972EA5}"/>
                </a:ext>
              </a:extLst>
            </p:cNvPr>
            <p:cNvSpPr/>
            <p:nvPr/>
          </p:nvSpPr>
          <p:spPr>
            <a:xfrm>
              <a:off x="5410505" y="415076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4" name="Freeform: Shape 1723">
              <a:extLst>
                <a:ext uri="{FF2B5EF4-FFF2-40B4-BE49-F238E27FC236}">
                  <a16:creationId xmlns:a16="http://schemas.microsoft.com/office/drawing/2014/main" id="{0DB23776-2433-4F91-A9B2-579D08D4BA6B}"/>
                </a:ext>
              </a:extLst>
            </p:cNvPr>
            <p:cNvSpPr/>
            <p:nvPr/>
          </p:nvSpPr>
          <p:spPr>
            <a:xfrm>
              <a:off x="5477510" y="415076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5" name="Freeform: Shape 1724">
              <a:extLst>
                <a:ext uri="{FF2B5EF4-FFF2-40B4-BE49-F238E27FC236}">
                  <a16:creationId xmlns:a16="http://schemas.microsoft.com/office/drawing/2014/main" id="{E79F0613-4461-4647-A0A1-BE3529430E00}"/>
                </a:ext>
              </a:extLst>
            </p:cNvPr>
            <p:cNvSpPr/>
            <p:nvPr/>
          </p:nvSpPr>
          <p:spPr>
            <a:xfrm>
              <a:off x="5544522" y="415076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6" name="Freeform: Shape 1725">
              <a:extLst>
                <a:ext uri="{FF2B5EF4-FFF2-40B4-BE49-F238E27FC236}">
                  <a16:creationId xmlns:a16="http://schemas.microsoft.com/office/drawing/2014/main" id="{96CA130E-5415-4640-8155-AF04FCB31791}"/>
                </a:ext>
              </a:extLst>
            </p:cNvPr>
            <p:cNvSpPr/>
            <p:nvPr/>
          </p:nvSpPr>
          <p:spPr>
            <a:xfrm>
              <a:off x="5611533" y="415076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7" name="Freeform: Shape 1726">
              <a:extLst>
                <a:ext uri="{FF2B5EF4-FFF2-40B4-BE49-F238E27FC236}">
                  <a16:creationId xmlns:a16="http://schemas.microsoft.com/office/drawing/2014/main" id="{836D7A29-9A91-40A9-8E57-BB7E2BA6972B}"/>
                </a:ext>
              </a:extLst>
            </p:cNvPr>
            <p:cNvSpPr/>
            <p:nvPr/>
          </p:nvSpPr>
          <p:spPr>
            <a:xfrm>
              <a:off x="5678545" y="415076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8" name="Freeform: Shape 1727">
              <a:extLst>
                <a:ext uri="{FF2B5EF4-FFF2-40B4-BE49-F238E27FC236}">
                  <a16:creationId xmlns:a16="http://schemas.microsoft.com/office/drawing/2014/main" id="{CBC9E957-C5C0-49CE-AF62-F05AF6D2A49B}"/>
                </a:ext>
              </a:extLst>
            </p:cNvPr>
            <p:cNvSpPr/>
            <p:nvPr/>
          </p:nvSpPr>
          <p:spPr>
            <a:xfrm>
              <a:off x="5745550" y="415076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9" name="Freeform: Shape 1728">
              <a:extLst>
                <a:ext uri="{FF2B5EF4-FFF2-40B4-BE49-F238E27FC236}">
                  <a16:creationId xmlns:a16="http://schemas.microsoft.com/office/drawing/2014/main" id="{548C8A42-3B2C-431F-94B3-16AC14610B48}"/>
                </a:ext>
              </a:extLst>
            </p:cNvPr>
            <p:cNvSpPr/>
            <p:nvPr/>
          </p:nvSpPr>
          <p:spPr>
            <a:xfrm>
              <a:off x="5812561" y="415076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0" name="Freeform: Shape 1729">
              <a:extLst>
                <a:ext uri="{FF2B5EF4-FFF2-40B4-BE49-F238E27FC236}">
                  <a16:creationId xmlns:a16="http://schemas.microsoft.com/office/drawing/2014/main" id="{6D2BD09C-C564-46D7-A245-D0A893AE75AC}"/>
                </a:ext>
              </a:extLst>
            </p:cNvPr>
            <p:cNvSpPr/>
            <p:nvPr/>
          </p:nvSpPr>
          <p:spPr>
            <a:xfrm>
              <a:off x="5879573" y="415076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1" name="Freeform: Shape 1730">
              <a:extLst>
                <a:ext uri="{FF2B5EF4-FFF2-40B4-BE49-F238E27FC236}">
                  <a16:creationId xmlns:a16="http://schemas.microsoft.com/office/drawing/2014/main" id="{F822C9CA-7D79-4EBA-95C7-2782152D5EA0}"/>
                </a:ext>
              </a:extLst>
            </p:cNvPr>
            <p:cNvSpPr/>
            <p:nvPr/>
          </p:nvSpPr>
          <p:spPr>
            <a:xfrm>
              <a:off x="5946578" y="4150760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3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3"/>
                    <a:pt x="16586" y="33173"/>
                  </a:cubicBezTo>
                  <a:cubicBezTo>
                    <a:pt x="7426" y="33173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2" name="Freeform: Shape 1731">
              <a:extLst>
                <a:ext uri="{FF2B5EF4-FFF2-40B4-BE49-F238E27FC236}">
                  <a16:creationId xmlns:a16="http://schemas.microsoft.com/office/drawing/2014/main" id="{CF52C22F-8B5F-40B0-8598-78F202038D1F}"/>
                </a:ext>
              </a:extLst>
            </p:cNvPr>
            <p:cNvSpPr/>
            <p:nvPr/>
          </p:nvSpPr>
          <p:spPr>
            <a:xfrm>
              <a:off x="5343493" y="421777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3" name="Freeform: Shape 1732">
              <a:extLst>
                <a:ext uri="{FF2B5EF4-FFF2-40B4-BE49-F238E27FC236}">
                  <a16:creationId xmlns:a16="http://schemas.microsoft.com/office/drawing/2014/main" id="{25D4F9E9-E10B-4964-9376-FADEF3F0EA97}"/>
                </a:ext>
              </a:extLst>
            </p:cNvPr>
            <p:cNvSpPr/>
            <p:nvPr/>
          </p:nvSpPr>
          <p:spPr>
            <a:xfrm>
              <a:off x="5410505" y="421777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4" name="Freeform: Shape 1733">
              <a:extLst>
                <a:ext uri="{FF2B5EF4-FFF2-40B4-BE49-F238E27FC236}">
                  <a16:creationId xmlns:a16="http://schemas.microsoft.com/office/drawing/2014/main" id="{05A190F0-623E-4338-8965-F4ADAFA53D35}"/>
                </a:ext>
              </a:extLst>
            </p:cNvPr>
            <p:cNvSpPr/>
            <p:nvPr/>
          </p:nvSpPr>
          <p:spPr>
            <a:xfrm>
              <a:off x="5477510" y="421777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5" name="Freeform: Shape 1734">
              <a:extLst>
                <a:ext uri="{FF2B5EF4-FFF2-40B4-BE49-F238E27FC236}">
                  <a16:creationId xmlns:a16="http://schemas.microsoft.com/office/drawing/2014/main" id="{55B939BA-8C9F-4974-ABB8-2A00C56E8714}"/>
                </a:ext>
              </a:extLst>
            </p:cNvPr>
            <p:cNvSpPr/>
            <p:nvPr/>
          </p:nvSpPr>
          <p:spPr>
            <a:xfrm>
              <a:off x="5544522" y="421777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6" name="Freeform: Shape 1735">
              <a:extLst>
                <a:ext uri="{FF2B5EF4-FFF2-40B4-BE49-F238E27FC236}">
                  <a16:creationId xmlns:a16="http://schemas.microsoft.com/office/drawing/2014/main" id="{F415A903-5DE5-4490-ADA8-E5B439EC7244}"/>
                </a:ext>
              </a:extLst>
            </p:cNvPr>
            <p:cNvSpPr/>
            <p:nvPr/>
          </p:nvSpPr>
          <p:spPr>
            <a:xfrm>
              <a:off x="5611533" y="421777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7" name="Freeform: Shape 1736">
              <a:extLst>
                <a:ext uri="{FF2B5EF4-FFF2-40B4-BE49-F238E27FC236}">
                  <a16:creationId xmlns:a16="http://schemas.microsoft.com/office/drawing/2014/main" id="{9DBB38A5-B6F0-4DC5-80AA-3A4771D86B69}"/>
                </a:ext>
              </a:extLst>
            </p:cNvPr>
            <p:cNvSpPr/>
            <p:nvPr/>
          </p:nvSpPr>
          <p:spPr>
            <a:xfrm>
              <a:off x="5678545" y="421777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8" name="Freeform: Shape 1737">
              <a:extLst>
                <a:ext uri="{FF2B5EF4-FFF2-40B4-BE49-F238E27FC236}">
                  <a16:creationId xmlns:a16="http://schemas.microsoft.com/office/drawing/2014/main" id="{FDBB0110-3DEB-4CF3-87E1-4E3D550FC9DE}"/>
                </a:ext>
              </a:extLst>
            </p:cNvPr>
            <p:cNvSpPr/>
            <p:nvPr/>
          </p:nvSpPr>
          <p:spPr>
            <a:xfrm>
              <a:off x="5745550" y="421777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9" name="Freeform: Shape 1738">
              <a:extLst>
                <a:ext uri="{FF2B5EF4-FFF2-40B4-BE49-F238E27FC236}">
                  <a16:creationId xmlns:a16="http://schemas.microsoft.com/office/drawing/2014/main" id="{2FC6B2BE-7F77-4785-B43C-413D5A4EDECD}"/>
                </a:ext>
              </a:extLst>
            </p:cNvPr>
            <p:cNvSpPr/>
            <p:nvPr/>
          </p:nvSpPr>
          <p:spPr>
            <a:xfrm>
              <a:off x="5812561" y="421777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0" name="Freeform: Shape 1739">
              <a:extLst>
                <a:ext uri="{FF2B5EF4-FFF2-40B4-BE49-F238E27FC236}">
                  <a16:creationId xmlns:a16="http://schemas.microsoft.com/office/drawing/2014/main" id="{7FB6DF05-0ED2-45F7-9D0A-A9E613817017}"/>
                </a:ext>
              </a:extLst>
            </p:cNvPr>
            <p:cNvSpPr/>
            <p:nvPr/>
          </p:nvSpPr>
          <p:spPr>
            <a:xfrm>
              <a:off x="5879573" y="421777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1" name="Freeform: Shape 1740">
              <a:extLst>
                <a:ext uri="{FF2B5EF4-FFF2-40B4-BE49-F238E27FC236}">
                  <a16:creationId xmlns:a16="http://schemas.microsoft.com/office/drawing/2014/main" id="{A8CF529B-480A-4B87-AA1E-A676567F6C19}"/>
                </a:ext>
              </a:extLst>
            </p:cNvPr>
            <p:cNvSpPr/>
            <p:nvPr/>
          </p:nvSpPr>
          <p:spPr>
            <a:xfrm>
              <a:off x="5946578" y="421777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2" name="Freeform: Shape 1741">
              <a:extLst>
                <a:ext uri="{FF2B5EF4-FFF2-40B4-BE49-F238E27FC236}">
                  <a16:creationId xmlns:a16="http://schemas.microsoft.com/office/drawing/2014/main" id="{85BFDA04-6F81-4536-9120-61F6ED29F84F}"/>
                </a:ext>
              </a:extLst>
            </p:cNvPr>
            <p:cNvSpPr/>
            <p:nvPr/>
          </p:nvSpPr>
          <p:spPr>
            <a:xfrm>
              <a:off x="6013590" y="4217772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3" name="Freeform: Shape 1742">
              <a:extLst>
                <a:ext uri="{FF2B5EF4-FFF2-40B4-BE49-F238E27FC236}">
                  <a16:creationId xmlns:a16="http://schemas.microsoft.com/office/drawing/2014/main" id="{709C9ED8-3CB9-46C3-87F4-04AF3D22DFDB}"/>
                </a:ext>
              </a:extLst>
            </p:cNvPr>
            <p:cNvSpPr/>
            <p:nvPr/>
          </p:nvSpPr>
          <p:spPr>
            <a:xfrm>
              <a:off x="5343493" y="428477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4" name="Freeform: Shape 1743">
              <a:extLst>
                <a:ext uri="{FF2B5EF4-FFF2-40B4-BE49-F238E27FC236}">
                  <a16:creationId xmlns:a16="http://schemas.microsoft.com/office/drawing/2014/main" id="{0058988B-1E71-4AE8-AA33-9BCAB2778B0C}"/>
                </a:ext>
              </a:extLst>
            </p:cNvPr>
            <p:cNvSpPr/>
            <p:nvPr/>
          </p:nvSpPr>
          <p:spPr>
            <a:xfrm>
              <a:off x="5410505" y="428477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5" name="Freeform: Shape 1744">
              <a:extLst>
                <a:ext uri="{FF2B5EF4-FFF2-40B4-BE49-F238E27FC236}">
                  <a16:creationId xmlns:a16="http://schemas.microsoft.com/office/drawing/2014/main" id="{6BB14904-D3A5-4388-BBE4-245F2212C995}"/>
                </a:ext>
              </a:extLst>
            </p:cNvPr>
            <p:cNvSpPr/>
            <p:nvPr/>
          </p:nvSpPr>
          <p:spPr>
            <a:xfrm>
              <a:off x="5477510" y="428477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6" name="Freeform: Shape 1745">
              <a:extLst>
                <a:ext uri="{FF2B5EF4-FFF2-40B4-BE49-F238E27FC236}">
                  <a16:creationId xmlns:a16="http://schemas.microsoft.com/office/drawing/2014/main" id="{60BAABB7-78FB-4A49-B37A-AF651B7C957B}"/>
                </a:ext>
              </a:extLst>
            </p:cNvPr>
            <p:cNvSpPr/>
            <p:nvPr/>
          </p:nvSpPr>
          <p:spPr>
            <a:xfrm>
              <a:off x="5544522" y="428477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7" name="Freeform: Shape 1746">
              <a:extLst>
                <a:ext uri="{FF2B5EF4-FFF2-40B4-BE49-F238E27FC236}">
                  <a16:creationId xmlns:a16="http://schemas.microsoft.com/office/drawing/2014/main" id="{FB079715-7B03-4067-9C7F-741DA43F3F8F}"/>
                </a:ext>
              </a:extLst>
            </p:cNvPr>
            <p:cNvSpPr/>
            <p:nvPr/>
          </p:nvSpPr>
          <p:spPr>
            <a:xfrm>
              <a:off x="5611533" y="428477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8" name="Freeform: Shape 1747">
              <a:extLst>
                <a:ext uri="{FF2B5EF4-FFF2-40B4-BE49-F238E27FC236}">
                  <a16:creationId xmlns:a16="http://schemas.microsoft.com/office/drawing/2014/main" id="{84A64183-D629-40C7-8218-3C9C00A64230}"/>
                </a:ext>
              </a:extLst>
            </p:cNvPr>
            <p:cNvSpPr/>
            <p:nvPr/>
          </p:nvSpPr>
          <p:spPr>
            <a:xfrm>
              <a:off x="5678545" y="428477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9" name="Freeform: Shape 1748">
              <a:extLst>
                <a:ext uri="{FF2B5EF4-FFF2-40B4-BE49-F238E27FC236}">
                  <a16:creationId xmlns:a16="http://schemas.microsoft.com/office/drawing/2014/main" id="{C8BFBBDF-535F-4FD2-B560-62FCDA00B2B8}"/>
                </a:ext>
              </a:extLst>
            </p:cNvPr>
            <p:cNvSpPr/>
            <p:nvPr/>
          </p:nvSpPr>
          <p:spPr>
            <a:xfrm>
              <a:off x="5745550" y="428477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0" name="Freeform: Shape 1749">
              <a:extLst>
                <a:ext uri="{FF2B5EF4-FFF2-40B4-BE49-F238E27FC236}">
                  <a16:creationId xmlns:a16="http://schemas.microsoft.com/office/drawing/2014/main" id="{88225B2A-21CE-4060-B881-E8979E7D4CBF}"/>
                </a:ext>
              </a:extLst>
            </p:cNvPr>
            <p:cNvSpPr/>
            <p:nvPr/>
          </p:nvSpPr>
          <p:spPr>
            <a:xfrm>
              <a:off x="5812561" y="428477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7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1" name="Freeform: Shape 1750">
              <a:extLst>
                <a:ext uri="{FF2B5EF4-FFF2-40B4-BE49-F238E27FC236}">
                  <a16:creationId xmlns:a16="http://schemas.microsoft.com/office/drawing/2014/main" id="{FAC68E2B-775C-4E2F-B249-361C7895CA81}"/>
                </a:ext>
              </a:extLst>
            </p:cNvPr>
            <p:cNvSpPr/>
            <p:nvPr/>
          </p:nvSpPr>
          <p:spPr>
            <a:xfrm>
              <a:off x="5879573" y="428477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2" name="Freeform: Shape 1751">
              <a:extLst>
                <a:ext uri="{FF2B5EF4-FFF2-40B4-BE49-F238E27FC236}">
                  <a16:creationId xmlns:a16="http://schemas.microsoft.com/office/drawing/2014/main" id="{70F1B925-EFEB-476C-AE41-C641E69E53B2}"/>
                </a:ext>
              </a:extLst>
            </p:cNvPr>
            <p:cNvSpPr/>
            <p:nvPr/>
          </p:nvSpPr>
          <p:spPr>
            <a:xfrm>
              <a:off x="5946578" y="428477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3" name="Freeform: Shape 1752">
              <a:extLst>
                <a:ext uri="{FF2B5EF4-FFF2-40B4-BE49-F238E27FC236}">
                  <a16:creationId xmlns:a16="http://schemas.microsoft.com/office/drawing/2014/main" id="{9E027642-F7F9-4D19-99DC-E7074CF8FCAD}"/>
                </a:ext>
              </a:extLst>
            </p:cNvPr>
            <p:cNvSpPr/>
            <p:nvPr/>
          </p:nvSpPr>
          <p:spPr>
            <a:xfrm>
              <a:off x="6013590" y="4284777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7"/>
                    <a:pt x="25746" y="33172"/>
                    <a:pt x="16586" y="33172"/>
                  </a:cubicBezTo>
                  <a:cubicBezTo>
                    <a:pt x="7426" y="33172"/>
                    <a:pt x="0" y="25747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4" name="Freeform: Shape 1753">
              <a:extLst>
                <a:ext uri="{FF2B5EF4-FFF2-40B4-BE49-F238E27FC236}">
                  <a16:creationId xmlns:a16="http://schemas.microsoft.com/office/drawing/2014/main" id="{EA995526-F28D-4577-9E95-65FA70B4CF83}"/>
                </a:ext>
              </a:extLst>
            </p:cNvPr>
            <p:cNvSpPr/>
            <p:nvPr/>
          </p:nvSpPr>
          <p:spPr>
            <a:xfrm>
              <a:off x="5343500" y="435179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5" name="Freeform: Shape 1754">
              <a:extLst>
                <a:ext uri="{FF2B5EF4-FFF2-40B4-BE49-F238E27FC236}">
                  <a16:creationId xmlns:a16="http://schemas.microsoft.com/office/drawing/2014/main" id="{257FA4DA-BC17-4354-80BF-C738FB69BD80}"/>
                </a:ext>
              </a:extLst>
            </p:cNvPr>
            <p:cNvSpPr/>
            <p:nvPr/>
          </p:nvSpPr>
          <p:spPr>
            <a:xfrm>
              <a:off x="5410511" y="435179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6" name="Freeform: Shape 1755">
              <a:extLst>
                <a:ext uri="{FF2B5EF4-FFF2-40B4-BE49-F238E27FC236}">
                  <a16:creationId xmlns:a16="http://schemas.microsoft.com/office/drawing/2014/main" id="{28879F17-6B87-400D-BF8A-8F72523153D5}"/>
                </a:ext>
              </a:extLst>
            </p:cNvPr>
            <p:cNvSpPr/>
            <p:nvPr/>
          </p:nvSpPr>
          <p:spPr>
            <a:xfrm>
              <a:off x="5477516" y="435179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7" name="Freeform: Shape 1756">
              <a:extLst>
                <a:ext uri="{FF2B5EF4-FFF2-40B4-BE49-F238E27FC236}">
                  <a16:creationId xmlns:a16="http://schemas.microsoft.com/office/drawing/2014/main" id="{D6FB444E-95AA-43DF-997E-507424AAC77B}"/>
                </a:ext>
              </a:extLst>
            </p:cNvPr>
            <p:cNvSpPr/>
            <p:nvPr/>
          </p:nvSpPr>
          <p:spPr>
            <a:xfrm>
              <a:off x="5544528" y="435179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8" name="Freeform: Shape 1757">
              <a:extLst>
                <a:ext uri="{FF2B5EF4-FFF2-40B4-BE49-F238E27FC236}">
                  <a16:creationId xmlns:a16="http://schemas.microsoft.com/office/drawing/2014/main" id="{BB19238A-3753-4F79-AD73-B01DF841C1C7}"/>
                </a:ext>
              </a:extLst>
            </p:cNvPr>
            <p:cNvSpPr/>
            <p:nvPr/>
          </p:nvSpPr>
          <p:spPr>
            <a:xfrm>
              <a:off x="5611539" y="435179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9" name="Freeform: Shape 1758">
              <a:extLst>
                <a:ext uri="{FF2B5EF4-FFF2-40B4-BE49-F238E27FC236}">
                  <a16:creationId xmlns:a16="http://schemas.microsoft.com/office/drawing/2014/main" id="{A0322E33-C319-430F-ACC4-60426E886F7B}"/>
                </a:ext>
              </a:extLst>
            </p:cNvPr>
            <p:cNvSpPr/>
            <p:nvPr/>
          </p:nvSpPr>
          <p:spPr>
            <a:xfrm>
              <a:off x="5678551" y="435179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0" name="Freeform: Shape 1759">
              <a:extLst>
                <a:ext uri="{FF2B5EF4-FFF2-40B4-BE49-F238E27FC236}">
                  <a16:creationId xmlns:a16="http://schemas.microsoft.com/office/drawing/2014/main" id="{954B6719-B807-46EF-B996-30E572B6598C}"/>
                </a:ext>
              </a:extLst>
            </p:cNvPr>
            <p:cNvSpPr/>
            <p:nvPr/>
          </p:nvSpPr>
          <p:spPr>
            <a:xfrm>
              <a:off x="5745556" y="435179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1" name="Freeform: Shape 1760">
              <a:extLst>
                <a:ext uri="{FF2B5EF4-FFF2-40B4-BE49-F238E27FC236}">
                  <a16:creationId xmlns:a16="http://schemas.microsoft.com/office/drawing/2014/main" id="{0B8D1F17-EADF-422E-9EE3-06933E787C46}"/>
                </a:ext>
              </a:extLst>
            </p:cNvPr>
            <p:cNvSpPr/>
            <p:nvPr/>
          </p:nvSpPr>
          <p:spPr>
            <a:xfrm>
              <a:off x="5812568" y="435179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2" name="Freeform: Shape 1761">
              <a:extLst>
                <a:ext uri="{FF2B5EF4-FFF2-40B4-BE49-F238E27FC236}">
                  <a16:creationId xmlns:a16="http://schemas.microsoft.com/office/drawing/2014/main" id="{AA99E649-2A4A-4617-8404-FF49920DF078}"/>
                </a:ext>
              </a:extLst>
            </p:cNvPr>
            <p:cNvSpPr/>
            <p:nvPr/>
          </p:nvSpPr>
          <p:spPr>
            <a:xfrm>
              <a:off x="5879579" y="435179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3" name="Freeform: Shape 1762">
              <a:extLst>
                <a:ext uri="{FF2B5EF4-FFF2-40B4-BE49-F238E27FC236}">
                  <a16:creationId xmlns:a16="http://schemas.microsoft.com/office/drawing/2014/main" id="{4676AF43-DF28-404A-BD1F-EF900CBB6F3C}"/>
                </a:ext>
              </a:extLst>
            </p:cNvPr>
            <p:cNvSpPr/>
            <p:nvPr/>
          </p:nvSpPr>
          <p:spPr>
            <a:xfrm>
              <a:off x="5946585" y="435179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4" name="Freeform: Shape 1763">
              <a:extLst>
                <a:ext uri="{FF2B5EF4-FFF2-40B4-BE49-F238E27FC236}">
                  <a16:creationId xmlns:a16="http://schemas.microsoft.com/office/drawing/2014/main" id="{0CBC4C74-87C7-4F5A-BCB8-121096444BD1}"/>
                </a:ext>
              </a:extLst>
            </p:cNvPr>
            <p:cNvSpPr/>
            <p:nvPr/>
          </p:nvSpPr>
          <p:spPr>
            <a:xfrm>
              <a:off x="5343500" y="441880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5" name="Freeform: Shape 1764">
              <a:extLst>
                <a:ext uri="{FF2B5EF4-FFF2-40B4-BE49-F238E27FC236}">
                  <a16:creationId xmlns:a16="http://schemas.microsoft.com/office/drawing/2014/main" id="{33BE7692-7283-474A-BF45-343B3A186FB5}"/>
                </a:ext>
              </a:extLst>
            </p:cNvPr>
            <p:cNvSpPr/>
            <p:nvPr/>
          </p:nvSpPr>
          <p:spPr>
            <a:xfrm>
              <a:off x="5410511" y="441880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6" name="Freeform: Shape 1765">
              <a:extLst>
                <a:ext uri="{FF2B5EF4-FFF2-40B4-BE49-F238E27FC236}">
                  <a16:creationId xmlns:a16="http://schemas.microsoft.com/office/drawing/2014/main" id="{7A876F77-2BAD-41C1-AF22-175E49502532}"/>
                </a:ext>
              </a:extLst>
            </p:cNvPr>
            <p:cNvSpPr/>
            <p:nvPr/>
          </p:nvSpPr>
          <p:spPr>
            <a:xfrm>
              <a:off x="5477516" y="441880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7" name="Freeform: Shape 1766">
              <a:extLst>
                <a:ext uri="{FF2B5EF4-FFF2-40B4-BE49-F238E27FC236}">
                  <a16:creationId xmlns:a16="http://schemas.microsoft.com/office/drawing/2014/main" id="{D74755AE-7EE2-4883-A4D0-84F1DF6DDA2B}"/>
                </a:ext>
              </a:extLst>
            </p:cNvPr>
            <p:cNvSpPr/>
            <p:nvPr/>
          </p:nvSpPr>
          <p:spPr>
            <a:xfrm>
              <a:off x="5544528" y="441880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8" name="Freeform: Shape 1767">
              <a:extLst>
                <a:ext uri="{FF2B5EF4-FFF2-40B4-BE49-F238E27FC236}">
                  <a16:creationId xmlns:a16="http://schemas.microsoft.com/office/drawing/2014/main" id="{67E82158-9D1A-44BE-90D8-F2692E59482B}"/>
                </a:ext>
              </a:extLst>
            </p:cNvPr>
            <p:cNvSpPr/>
            <p:nvPr/>
          </p:nvSpPr>
          <p:spPr>
            <a:xfrm>
              <a:off x="5611539" y="441880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9" name="Freeform: Shape 1768">
              <a:extLst>
                <a:ext uri="{FF2B5EF4-FFF2-40B4-BE49-F238E27FC236}">
                  <a16:creationId xmlns:a16="http://schemas.microsoft.com/office/drawing/2014/main" id="{006BD372-F408-42A3-8E4D-4E3D724B1C2C}"/>
                </a:ext>
              </a:extLst>
            </p:cNvPr>
            <p:cNvSpPr/>
            <p:nvPr/>
          </p:nvSpPr>
          <p:spPr>
            <a:xfrm>
              <a:off x="5678551" y="441880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0" name="Freeform: Shape 1769">
              <a:extLst>
                <a:ext uri="{FF2B5EF4-FFF2-40B4-BE49-F238E27FC236}">
                  <a16:creationId xmlns:a16="http://schemas.microsoft.com/office/drawing/2014/main" id="{DE7B5A72-70C0-4832-8B73-2608B0F8D29B}"/>
                </a:ext>
              </a:extLst>
            </p:cNvPr>
            <p:cNvSpPr/>
            <p:nvPr/>
          </p:nvSpPr>
          <p:spPr>
            <a:xfrm>
              <a:off x="5745556" y="441880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1" name="Freeform: Shape 1770">
              <a:extLst>
                <a:ext uri="{FF2B5EF4-FFF2-40B4-BE49-F238E27FC236}">
                  <a16:creationId xmlns:a16="http://schemas.microsoft.com/office/drawing/2014/main" id="{F8A358C0-482C-4A39-A8C3-F38080A3FD16}"/>
                </a:ext>
              </a:extLst>
            </p:cNvPr>
            <p:cNvSpPr/>
            <p:nvPr/>
          </p:nvSpPr>
          <p:spPr>
            <a:xfrm>
              <a:off x="5812568" y="441880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2" name="Freeform: Shape 1771">
              <a:extLst>
                <a:ext uri="{FF2B5EF4-FFF2-40B4-BE49-F238E27FC236}">
                  <a16:creationId xmlns:a16="http://schemas.microsoft.com/office/drawing/2014/main" id="{D93E0C2C-B97E-4FF2-BD41-83C37B497DB5}"/>
                </a:ext>
              </a:extLst>
            </p:cNvPr>
            <p:cNvSpPr/>
            <p:nvPr/>
          </p:nvSpPr>
          <p:spPr>
            <a:xfrm>
              <a:off x="5879579" y="441880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3" name="Freeform: Shape 1772">
              <a:extLst>
                <a:ext uri="{FF2B5EF4-FFF2-40B4-BE49-F238E27FC236}">
                  <a16:creationId xmlns:a16="http://schemas.microsoft.com/office/drawing/2014/main" id="{534707E6-E15B-4D8B-89B2-D38FB8F7FD38}"/>
                </a:ext>
              </a:extLst>
            </p:cNvPr>
            <p:cNvSpPr/>
            <p:nvPr/>
          </p:nvSpPr>
          <p:spPr>
            <a:xfrm>
              <a:off x="5946585" y="441880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4" name="Freeform: Shape 1773">
              <a:extLst>
                <a:ext uri="{FF2B5EF4-FFF2-40B4-BE49-F238E27FC236}">
                  <a16:creationId xmlns:a16="http://schemas.microsoft.com/office/drawing/2014/main" id="{1DDAA6D6-2F38-4CDB-B5A3-D976F72720EE}"/>
                </a:ext>
              </a:extLst>
            </p:cNvPr>
            <p:cNvSpPr/>
            <p:nvPr/>
          </p:nvSpPr>
          <p:spPr>
            <a:xfrm>
              <a:off x="6013596" y="4418800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5" name="Freeform: Shape 1774">
              <a:extLst>
                <a:ext uri="{FF2B5EF4-FFF2-40B4-BE49-F238E27FC236}">
                  <a16:creationId xmlns:a16="http://schemas.microsoft.com/office/drawing/2014/main" id="{92C09C1F-899B-460C-985D-86EC2F1DF24B}"/>
                </a:ext>
              </a:extLst>
            </p:cNvPr>
            <p:cNvSpPr/>
            <p:nvPr/>
          </p:nvSpPr>
          <p:spPr>
            <a:xfrm>
              <a:off x="5343500" y="4485811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6" name="Freeform: Shape 1775">
              <a:extLst>
                <a:ext uri="{FF2B5EF4-FFF2-40B4-BE49-F238E27FC236}">
                  <a16:creationId xmlns:a16="http://schemas.microsoft.com/office/drawing/2014/main" id="{47C6F4B4-DBEA-4DEA-81A4-361766043461}"/>
                </a:ext>
              </a:extLst>
            </p:cNvPr>
            <p:cNvSpPr/>
            <p:nvPr/>
          </p:nvSpPr>
          <p:spPr>
            <a:xfrm>
              <a:off x="5410511" y="4485811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7" name="Freeform: Shape 1776">
              <a:extLst>
                <a:ext uri="{FF2B5EF4-FFF2-40B4-BE49-F238E27FC236}">
                  <a16:creationId xmlns:a16="http://schemas.microsoft.com/office/drawing/2014/main" id="{82A0216B-B2B1-412C-A9BE-8B9C561BA844}"/>
                </a:ext>
              </a:extLst>
            </p:cNvPr>
            <p:cNvSpPr/>
            <p:nvPr/>
          </p:nvSpPr>
          <p:spPr>
            <a:xfrm>
              <a:off x="5477516" y="4485811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8" name="Freeform: Shape 1777">
              <a:extLst>
                <a:ext uri="{FF2B5EF4-FFF2-40B4-BE49-F238E27FC236}">
                  <a16:creationId xmlns:a16="http://schemas.microsoft.com/office/drawing/2014/main" id="{A685FA05-01E4-4059-A9FF-F91C8BA0F220}"/>
                </a:ext>
              </a:extLst>
            </p:cNvPr>
            <p:cNvSpPr/>
            <p:nvPr/>
          </p:nvSpPr>
          <p:spPr>
            <a:xfrm>
              <a:off x="5544528" y="4485811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9" name="Freeform: Shape 1778">
              <a:extLst>
                <a:ext uri="{FF2B5EF4-FFF2-40B4-BE49-F238E27FC236}">
                  <a16:creationId xmlns:a16="http://schemas.microsoft.com/office/drawing/2014/main" id="{AFCFABC5-43D5-4DDB-A2DB-09FB157568F8}"/>
                </a:ext>
              </a:extLst>
            </p:cNvPr>
            <p:cNvSpPr/>
            <p:nvPr/>
          </p:nvSpPr>
          <p:spPr>
            <a:xfrm>
              <a:off x="5611539" y="4485811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0" name="Freeform: Shape 1779">
              <a:extLst>
                <a:ext uri="{FF2B5EF4-FFF2-40B4-BE49-F238E27FC236}">
                  <a16:creationId xmlns:a16="http://schemas.microsoft.com/office/drawing/2014/main" id="{D22B4FAF-4065-4501-A8CE-9D4B48962322}"/>
                </a:ext>
              </a:extLst>
            </p:cNvPr>
            <p:cNvSpPr/>
            <p:nvPr/>
          </p:nvSpPr>
          <p:spPr>
            <a:xfrm>
              <a:off x="5678551" y="4485811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1" name="Freeform: Shape 1780">
              <a:extLst>
                <a:ext uri="{FF2B5EF4-FFF2-40B4-BE49-F238E27FC236}">
                  <a16:creationId xmlns:a16="http://schemas.microsoft.com/office/drawing/2014/main" id="{BFBE3476-4E58-4E78-88EB-EFF082D45B7A}"/>
                </a:ext>
              </a:extLst>
            </p:cNvPr>
            <p:cNvSpPr/>
            <p:nvPr/>
          </p:nvSpPr>
          <p:spPr>
            <a:xfrm>
              <a:off x="5745556" y="4485811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2" name="Freeform: Shape 1781">
              <a:extLst>
                <a:ext uri="{FF2B5EF4-FFF2-40B4-BE49-F238E27FC236}">
                  <a16:creationId xmlns:a16="http://schemas.microsoft.com/office/drawing/2014/main" id="{50A563D1-18AA-4BA0-A1FF-F4187BFA2EFF}"/>
                </a:ext>
              </a:extLst>
            </p:cNvPr>
            <p:cNvSpPr/>
            <p:nvPr/>
          </p:nvSpPr>
          <p:spPr>
            <a:xfrm>
              <a:off x="5812568" y="4485811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3" name="Freeform: Shape 1782">
              <a:extLst>
                <a:ext uri="{FF2B5EF4-FFF2-40B4-BE49-F238E27FC236}">
                  <a16:creationId xmlns:a16="http://schemas.microsoft.com/office/drawing/2014/main" id="{08F09219-FCB8-4E03-85EF-1367EDCCAE2C}"/>
                </a:ext>
              </a:extLst>
            </p:cNvPr>
            <p:cNvSpPr/>
            <p:nvPr/>
          </p:nvSpPr>
          <p:spPr>
            <a:xfrm>
              <a:off x="5879579" y="4485811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4" name="Freeform: Shape 1783">
              <a:extLst>
                <a:ext uri="{FF2B5EF4-FFF2-40B4-BE49-F238E27FC236}">
                  <a16:creationId xmlns:a16="http://schemas.microsoft.com/office/drawing/2014/main" id="{CF481CFD-B95D-4E35-A22E-78CF9571683B}"/>
                </a:ext>
              </a:extLst>
            </p:cNvPr>
            <p:cNvSpPr/>
            <p:nvPr/>
          </p:nvSpPr>
          <p:spPr>
            <a:xfrm>
              <a:off x="5946585" y="4485811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5" name="Freeform: Shape 1784">
              <a:extLst>
                <a:ext uri="{FF2B5EF4-FFF2-40B4-BE49-F238E27FC236}">
                  <a16:creationId xmlns:a16="http://schemas.microsoft.com/office/drawing/2014/main" id="{AC32966E-59B7-49C8-A0A9-B428622D5406}"/>
                </a:ext>
              </a:extLst>
            </p:cNvPr>
            <p:cNvSpPr/>
            <p:nvPr/>
          </p:nvSpPr>
          <p:spPr>
            <a:xfrm>
              <a:off x="5343500" y="455282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6" name="Freeform: Shape 1785">
              <a:extLst>
                <a:ext uri="{FF2B5EF4-FFF2-40B4-BE49-F238E27FC236}">
                  <a16:creationId xmlns:a16="http://schemas.microsoft.com/office/drawing/2014/main" id="{48A98E89-A9FA-4DFF-9A40-D505CC2B803A}"/>
                </a:ext>
              </a:extLst>
            </p:cNvPr>
            <p:cNvSpPr/>
            <p:nvPr/>
          </p:nvSpPr>
          <p:spPr>
            <a:xfrm>
              <a:off x="5410511" y="455282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7" name="Freeform: Shape 1786">
              <a:extLst>
                <a:ext uri="{FF2B5EF4-FFF2-40B4-BE49-F238E27FC236}">
                  <a16:creationId xmlns:a16="http://schemas.microsoft.com/office/drawing/2014/main" id="{51FB367A-1F45-4FC2-8873-F69BED8716C2}"/>
                </a:ext>
              </a:extLst>
            </p:cNvPr>
            <p:cNvSpPr/>
            <p:nvPr/>
          </p:nvSpPr>
          <p:spPr>
            <a:xfrm>
              <a:off x="5477516" y="455282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8" name="Freeform: Shape 1787">
              <a:extLst>
                <a:ext uri="{FF2B5EF4-FFF2-40B4-BE49-F238E27FC236}">
                  <a16:creationId xmlns:a16="http://schemas.microsoft.com/office/drawing/2014/main" id="{30E52B24-FF27-47D4-A7BC-D85C69EFBCA2}"/>
                </a:ext>
              </a:extLst>
            </p:cNvPr>
            <p:cNvSpPr/>
            <p:nvPr/>
          </p:nvSpPr>
          <p:spPr>
            <a:xfrm>
              <a:off x="5544528" y="455282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9" name="Freeform: Shape 1788">
              <a:extLst>
                <a:ext uri="{FF2B5EF4-FFF2-40B4-BE49-F238E27FC236}">
                  <a16:creationId xmlns:a16="http://schemas.microsoft.com/office/drawing/2014/main" id="{A9CF5E17-9203-4461-AEA2-4FAC15F913C4}"/>
                </a:ext>
              </a:extLst>
            </p:cNvPr>
            <p:cNvSpPr/>
            <p:nvPr/>
          </p:nvSpPr>
          <p:spPr>
            <a:xfrm>
              <a:off x="5611539" y="455282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0" name="Freeform: Shape 1789">
              <a:extLst>
                <a:ext uri="{FF2B5EF4-FFF2-40B4-BE49-F238E27FC236}">
                  <a16:creationId xmlns:a16="http://schemas.microsoft.com/office/drawing/2014/main" id="{50632071-CA7E-4A58-8567-F2246EB212F5}"/>
                </a:ext>
              </a:extLst>
            </p:cNvPr>
            <p:cNvSpPr/>
            <p:nvPr/>
          </p:nvSpPr>
          <p:spPr>
            <a:xfrm>
              <a:off x="5678551" y="455282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1" name="Freeform: Shape 1790">
              <a:extLst>
                <a:ext uri="{FF2B5EF4-FFF2-40B4-BE49-F238E27FC236}">
                  <a16:creationId xmlns:a16="http://schemas.microsoft.com/office/drawing/2014/main" id="{CC7B09B0-4FBB-4F62-84FC-227B559C75C8}"/>
                </a:ext>
              </a:extLst>
            </p:cNvPr>
            <p:cNvSpPr/>
            <p:nvPr/>
          </p:nvSpPr>
          <p:spPr>
            <a:xfrm>
              <a:off x="5745556" y="455282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2" name="Freeform: Shape 1791">
              <a:extLst>
                <a:ext uri="{FF2B5EF4-FFF2-40B4-BE49-F238E27FC236}">
                  <a16:creationId xmlns:a16="http://schemas.microsoft.com/office/drawing/2014/main" id="{CE61A190-1A76-4C16-BEC0-9141981E5965}"/>
                </a:ext>
              </a:extLst>
            </p:cNvPr>
            <p:cNvSpPr/>
            <p:nvPr/>
          </p:nvSpPr>
          <p:spPr>
            <a:xfrm>
              <a:off x="5812568" y="455282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3" name="Freeform: Shape 1792">
              <a:extLst>
                <a:ext uri="{FF2B5EF4-FFF2-40B4-BE49-F238E27FC236}">
                  <a16:creationId xmlns:a16="http://schemas.microsoft.com/office/drawing/2014/main" id="{6682C1B6-ACFB-456D-9048-B461055ED76E}"/>
                </a:ext>
              </a:extLst>
            </p:cNvPr>
            <p:cNvSpPr/>
            <p:nvPr/>
          </p:nvSpPr>
          <p:spPr>
            <a:xfrm>
              <a:off x="5879579" y="455282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4" name="Freeform: Shape 1793">
              <a:extLst>
                <a:ext uri="{FF2B5EF4-FFF2-40B4-BE49-F238E27FC236}">
                  <a16:creationId xmlns:a16="http://schemas.microsoft.com/office/drawing/2014/main" id="{F2BC6C41-21F1-43C8-B997-BDF8EB391D43}"/>
                </a:ext>
              </a:extLst>
            </p:cNvPr>
            <p:cNvSpPr/>
            <p:nvPr/>
          </p:nvSpPr>
          <p:spPr>
            <a:xfrm>
              <a:off x="5946585" y="4552823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5" name="Freeform: Shape 1794">
              <a:extLst>
                <a:ext uri="{FF2B5EF4-FFF2-40B4-BE49-F238E27FC236}">
                  <a16:creationId xmlns:a16="http://schemas.microsoft.com/office/drawing/2014/main" id="{BBFC5EF0-2A26-4BC3-AA74-D254D301AB90}"/>
                </a:ext>
              </a:extLst>
            </p:cNvPr>
            <p:cNvSpPr/>
            <p:nvPr/>
          </p:nvSpPr>
          <p:spPr>
            <a:xfrm>
              <a:off x="5343500" y="461983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6" name="Freeform: Shape 1795">
              <a:extLst>
                <a:ext uri="{FF2B5EF4-FFF2-40B4-BE49-F238E27FC236}">
                  <a16:creationId xmlns:a16="http://schemas.microsoft.com/office/drawing/2014/main" id="{9B6AAAC3-280A-4559-A2E2-4EA1071A00A2}"/>
                </a:ext>
              </a:extLst>
            </p:cNvPr>
            <p:cNvSpPr/>
            <p:nvPr/>
          </p:nvSpPr>
          <p:spPr>
            <a:xfrm>
              <a:off x="5410511" y="461983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7" name="Freeform: Shape 1796">
              <a:extLst>
                <a:ext uri="{FF2B5EF4-FFF2-40B4-BE49-F238E27FC236}">
                  <a16:creationId xmlns:a16="http://schemas.microsoft.com/office/drawing/2014/main" id="{650E1D7C-3EB8-4846-913C-FF2E6E6B14E3}"/>
                </a:ext>
              </a:extLst>
            </p:cNvPr>
            <p:cNvSpPr/>
            <p:nvPr/>
          </p:nvSpPr>
          <p:spPr>
            <a:xfrm>
              <a:off x="5477516" y="461983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8" name="Freeform: Shape 1797">
              <a:extLst>
                <a:ext uri="{FF2B5EF4-FFF2-40B4-BE49-F238E27FC236}">
                  <a16:creationId xmlns:a16="http://schemas.microsoft.com/office/drawing/2014/main" id="{51C68E82-C083-4FF3-BFDE-11B10422D41B}"/>
                </a:ext>
              </a:extLst>
            </p:cNvPr>
            <p:cNvSpPr/>
            <p:nvPr/>
          </p:nvSpPr>
          <p:spPr>
            <a:xfrm>
              <a:off x="5544528" y="461983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9" name="Freeform: Shape 1798">
              <a:extLst>
                <a:ext uri="{FF2B5EF4-FFF2-40B4-BE49-F238E27FC236}">
                  <a16:creationId xmlns:a16="http://schemas.microsoft.com/office/drawing/2014/main" id="{E52E55F0-2768-46F2-812E-54061A53A1BB}"/>
                </a:ext>
              </a:extLst>
            </p:cNvPr>
            <p:cNvSpPr/>
            <p:nvPr/>
          </p:nvSpPr>
          <p:spPr>
            <a:xfrm>
              <a:off x="5611539" y="461983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0" name="Freeform: Shape 1799">
              <a:extLst>
                <a:ext uri="{FF2B5EF4-FFF2-40B4-BE49-F238E27FC236}">
                  <a16:creationId xmlns:a16="http://schemas.microsoft.com/office/drawing/2014/main" id="{EBD395E4-FF5F-46C4-B73B-6C0111114C7A}"/>
                </a:ext>
              </a:extLst>
            </p:cNvPr>
            <p:cNvSpPr/>
            <p:nvPr/>
          </p:nvSpPr>
          <p:spPr>
            <a:xfrm>
              <a:off x="5678551" y="461983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1" name="Freeform: Shape 1800">
              <a:extLst>
                <a:ext uri="{FF2B5EF4-FFF2-40B4-BE49-F238E27FC236}">
                  <a16:creationId xmlns:a16="http://schemas.microsoft.com/office/drawing/2014/main" id="{CCFEF508-2977-459F-8B31-06F3F0D32D55}"/>
                </a:ext>
              </a:extLst>
            </p:cNvPr>
            <p:cNvSpPr/>
            <p:nvPr/>
          </p:nvSpPr>
          <p:spPr>
            <a:xfrm>
              <a:off x="5745556" y="461983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2" name="Freeform: Shape 1801">
              <a:extLst>
                <a:ext uri="{FF2B5EF4-FFF2-40B4-BE49-F238E27FC236}">
                  <a16:creationId xmlns:a16="http://schemas.microsoft.com/office/drawing/2014/main" id="{AD65D47B-039C-4F03-8C64-16B45064B303}"/>
                </a:ext>
              </a:extLst>
            </p:cNvPr>
            <p:cNvSpPr/>
            <p:nvPr/>
          </p:nvSpPr>
          <p:spPr>
            <a:xfrm>
              <a:off x="5812568" y="461983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6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6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3" name="Freeform: Shape 1802">
              <a:extLst>
                <a:ext uri="{FF2B5EF4-FFF2-40B4-BE49-F238E27FC236}">
                  <a16:creationId xmlns:a16="http://schemas.microsoft.com/office/drawing/2014/main" id="{365EB0FC-7A0C-4015-B09D-E9AD777DE27B}"/>
                </a:ext>
              </a:extLst>
            </p:cNvPr>
            <p:cNvSpPr/>
            <p:nvPr/>
          </p:nvSpPr>
          <p:spPr>
            <a:xfrm>
              <a:off x="5946585" y="4619835"/>
              <a:ext cx="31750" cy="31750"/>
            </a:xfrm>
            <a:custGeom>
              <a:avLst/>
              <a:gdLst>
                <a:gd name="connsiteX0" fmla="*/ 33160 w 31750"/>
                <a:gd name="connsiteY0" fmla="*/ 16580 h 31750"/>
                <a:gd name="connsiteX1" fmla="*/ 16580 w 31750"/>
                <a:gd name="connsiteY1" fmla="*/ 33160 h 31750"/>
                <a:gd name="connsiteX2" fmla="*/ 0 w 31750"/>
                <a:gd name="connsiteY2" fmla="*/ 16580 h 31750"/>
                <a:gd name="connsiteX3" fmla="*/ 16580 w 31750"/>
                <a:gd name="connsiteY3" fmla="*/ 0 h 31750"/>
                <a:gd name="connsiteX4" fmla="*/ 33160 w 31750"/>
                <a:gd name="connsiteY4" fmla="*/ 16580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60" y="16580"/>
                  </a:moveTo>
                  <a:cubicBezTo>
                    <a:pt x="33160" y="25737"/>
                    <a:pt x="25737" y="33160"/>
                    <a:pt x="16580" y="33160"/>
                  </a:cubicBezTo>
                  <a:cubicBezTo>
                    <a:pt x="7423" y="33160"/>
                    <a:pt x="0" y="25737"/>
                    <a:pt x="0" y="16580"/>
                  </a:cubicBezTo>
                  <a:cubicBezTo>
                    <a:pt x="0" y="7423"/>
                    <a:pt x="7423" y="0"/>
                    <a:pt x="16580" y="0"/>
                  </a:cubicBezTo>
                  <a:cubicBezTo>
                    <a:pt x="25737" y="0"/>
                    <a:pt x="33160" y="7423"/>
                    <a:pt x="33160" y="1658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4" name="Freeform: Shape 1803">
              <a:extLst>
                <a:ext uri="{FF2B5EF4-FFF2-40B4-BE49-F238E27FC236}">
                  <a16:creationId xmlns:a16="http://schemas.microsoft.com/office/drawing/2014/main" id="{B7EA2F7A-55C2-471B-BFA6-C1385C3E523E}"/>
                </a:ext>
              </a:extLst>
            </p:cNvPr>
            <p:cNvSpPr/>
            <p:nvPr/>
          </p:nvSpPr>
          <p:spPr>
            <a:xfrm>
              <a:off x="5477510" y="4686833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5" name="Freeform: Shape 1804">
              <a:extLst>
                <a:ext uri="{FF2B5EF4-FFF2-40B4-BE49-F238E27FC236}">
                  <a16:creationId xmlns:a16="http://schemas.microsoft.com/office/drawing/2014/main" id="{736C6782-6ACC-4528-9A5A-2D5DE666FDA9}"/>
                </a:ext>
              </a:extLst>
            </p:cNvPr>
            <p:cNvSpPr/>
            <p:nvPr/>
          </p:nvSpPr>
          <p:spPr>
            <a:xfrm>
              <a:off x="5544522" y="4686833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7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7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6" name="Freeform: Shape 1805">
              <a:extLst>
                <a:ext uri="{FF2B5EF4-FFF2-40B4-BE49-F238E27FC236}">
                  <a16:creationId xmlns:a16="http://schemas.microsoft.com/office/drawing/2014/main" id="{77214706-7E4A-4851-88B3-136A0FECBA10}"/>
                </a:ext>
              </a:extLst>
            </p:cNvPr>
            <p:cNvSpPr/>
            <p:nvPr/>
          </p:nvSpPr>
          <p:spPr>
            <a:xfrm>
              <a:off x="5611533" y="4686833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7" name="Freeform: Shape 1806">
              <a:extLst>
                <a:ext uri="{FF2B5EF4-FFF2-40B4-BE49-F238E27FC236}">
                  <a16:creationId xmlns:a16="http://schemas.microsoft.com/office/drawing/2014/main" id="{2B12C449-3808-4E56-B236-0D73C54D1B8F}"/>
                </a:ext>
              </a:extLst>
            </p:cNvPr>
            <p:cNvSpPr/>
            <p:nvPr/>
          </p:nvSpPr>
          <p:spPr>
            <a:xfrm>
              <a:off x="5678545" y="4686833"/>
              <a:ext cx="31750" cy="31750"/>
            </a:xfrm>
            <a:custGeom>
              <a:avLst/>
              <a:gdLst>
                <a:gd name="connsiteX0" fmla="*/ 33172 w 31750"/>
                <a:gd name="connsiteY0" fmla="*/ 16586 h 31750"/>
                <a:gd name="connsiteX1" fmla="*/ 16586 w 31750"/>
                <a:gd name="connsiteY1" fmla="*/ 33172 h 31750"/>
                <a:gd name="connsiteX2" fmla="*/ 0 w 31750"/>
                <a:gd name="connsiteY2" fmla="*/ 16586 h 31750"/>
                <a:gd name="connsiteX3" fmla="*/ 16586 w 31750"/>
                <a:gd name="connsiteY3" fmla="*/ 0 h 31750"/>
                <a:gd name="connsiteX4" fmla="*/ 33172 w 31750"/>
                <a:gd name="connsiteY4" fmla="*/ 16586 h 3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1750">
                  <a:moveTo>
                    <a:pt x="33172" y="16586"/>
                  </a:moveTo>
                  <a:cubicBezTo>
                    <a:pt x="33172" y="25746"/>
                    <a:pt x="25746" y="33172"/>
                    <a:pt x="16586" y="33172"/>
                  </a:cubicBezTo>
                  <a:cubicBezTo>
                    <a:pt x="7426" y="33172"/>
                    <a:pt x="0" y="25746"/>
                    <a:pt x="0" y="16586"/>
                  </a:cubicBezTo>
                  <a:cubicBezTo>
                    <a:pt x="0" y="7426"/>
                    <a:pt x="7426" y="0"/>
                    <a:pt x="16586" y="0"/>
                  </a:cubicBezTo>
                  <a:cubicBezTo>
                    <a:pt x="25746" y="0"/>
                    <a:pt x="33172" y="7426"/>
                    <a:pt x="33172" y="165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020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228</Words>
  <Application>Microsoft Office PowerPoint</Application>
  <PresentationFormat>Widescreen</PresentationFormat>
  <Paragraphs>101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Roboto</vt:lpstr>
      <vt:lpstr>Times New Roman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Benedicte Hess</dc:creator>
  <cp:lastModifiedBy>Benedicte Hess</cp:lastModifiedBy>
  <cp:revision>3</cp:revision>
  <dcterms:created xsi:type="dcterms:W3CDTF">2019-07-04T13:35:22Z</dcterms:created>
  <dcterms:modified xsi:type="dcterms:W3CDTF">2019-07-04T14:00:38Z</dcterms:modified>
</cp:coreProperties>
</file>