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26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30"/>
    <p:restoredTop sz="94340"/>
  </p:normalViewPr>
  <p:slideViewPr>
    <p:cSldViewPr snapToGrid="0" snapToObjects="1">
      <p:cViewPr varScale="1">
        <p:scale>
          <a:sx n="107" d="100"/>
          <a:sy n="107" d="100"/>
        </p:scale>
        <p:origin x="3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9DA80-A1C7-2845-A0B2-CAF15CDE7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71EB94-18B6-C84E-A2EF-DEB0F856D9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170CF-5381-F84B-8CFD-805D32EEB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5C839-63C0-3141-A2E7-47A6CA1B7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161B1-5A36-8E4E-9F0C-A301E4A5F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1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D39BD-50E4-2241-BBD1-015DB27DD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1C7DA0-1037-A64A-BD3D-B8034FB60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D3C24-6134-6647-9499-E7DED76B2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ED403-6A69-2A4F-972A-BFB262A5F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8353F-CE5B-FA42-8B91-9FB033C6B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5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96BC14-C6EE-6848-9090-8A96568F8D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37D0A-2E01-FA42-B7BB-EDD305891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20E9B-2ED7-EC46-9880-C7A28390E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33FCA-1F65-D84E-A578-9B07EB52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EEE78-32E0-4A41-AC5D-5891673B2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29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07B91-FC21-7E43-8929-F8BF15BD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E8B46-5967-FA40-9709-CC1FB4D46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07068-45F5-2C4D-B855-FF199391D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57DD3-A807-514E-9F05-D7C01A4F1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0FF9F-A229-F849-AA4B-10951EFAD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2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0EC51-3A68-8447-842E-E16A501CD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85650E-5ED1-E743-8DD3-D10A023F9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D3AC1-A9DD-9B43-BCDC-59155E07F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3BFBC-2CE6-A24B-BC9D-47978D643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8E886-5493-E247-A338-BC880090F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50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F05F2-6608-6C43-98DA-847D9C060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E1D20-580B-154A-B265-D6EECF36D0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E86EA8-0C11-2241-9159-9E9DE91A1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E08AB-AD45-4F4D-BFCB-02BECCC5E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E35057-648B-154C-8013-5294D5194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02EB0-FCA2-B444-813C-F99D936B2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55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E3DE1-2C1C-944B-A6D4-9081BB643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46CBA-C301-E04A-A7E8-73139045D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01A815-22FA-0942-A594-3583B8D31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782A51-379C-6E42-B757-2D0541C7E7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EF3BBA-39BC-8440-8D83-F402260A89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29CEEC-D251-1848-9355-34F5D1EDF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D9EF94-EEEA-C74E-AC82-1A4066941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2F3D88-EBF1-2940-95FE-F5A54A588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16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F8B95-8AB7-8C41-8325-4658104FD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777246-A2B0-0944-9A26-A7E7F666C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2A0D5F-AF5A-F84C-AFFD-001A30413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20255A-074F-C24F-BCE0-1DA447E96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20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4B2543-07D4-5140-8EF7-CE28F1A9D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325A12-4A55-1347-A00C-80A9D775F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D3F55A-CD80-D742-BDEA-E4900544B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35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66DE0-452E-D14C-968A-8FC4FA7F6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9D5DA-6EF4-3E42-843B-8BF4362BC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4425AF-A4F4-7841-91EB-AC61F8E79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2BBFF6-F298-CA4D-A1CC-9F3C9397E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5ED37-F740-D147-AC5C-E806F4469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500D8-8E63-A240-8ACD-A60839527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56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97DAB-07D5-3549-B037-FC04AA404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4638C4-5DB6-C845-B0D6-F091F2E09E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DB3E95-05D7-084D-9A8E-95BC99786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B5CD48-A35D-B44E-99A4-4F3E0FAB8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83CAB7-3ADD-6749-AFBC-6656798CC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D4E312-1CF2-5A43-81A4-00AD32574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0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A3DFBE-8F7A-F94D-BF11-096C702B9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88D3D5-2430-4C46-8927-D628D0ECE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579E5-D92F-3D45-B235-795047195D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FC5F7-EC9E-4F48-9D02-5428D0869E89}" type="datetimeFigureOut">
              <a:rPr lang="en-US" smtClean="0"/>
              <a:t>7/13/19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7CA27-54E2-B74A-A276-C94CAA2CA3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C0703-192B-2A41-988A-FAF6FA1794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FBEED-B4CB-494D-BF67-65B1250B5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9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obert@halfdayhikes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jenny@halfdayhike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angle 4">
            <a:extLst>
              <a:ext uri="{FF2B5EF4-FFF2-40B4-BE49-F238E27FC236}">
                <a16:creationId xmlns:a16="http://schemas.microsoft.com/office/drawing/2014/main" id="{B47E4345-BE10-F84F-BD68-E6074F5762DB}"/>
              </a:ext>
            </a:extLst>
          </p:cNvPr>
          <p:cNvSpPr/>
          <p:nvPr/>
        </p:nvSpPr>
        <p:spPr>
          <a:xfrm>
            <a:off x="-117565" y="3280229"/>
            <a:ext cx="7461794" cy="3577771"/>
          </a:xfrm>
          <a:prstGeom prst="triangle">
            <a:avLst>
              <a:gd name="adj" fmla="val 48428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F32C82-2479-1244-A7E2-FBB8555E52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3851" y="416389"/>
            <a:ext cx="5157099" cy="350241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E5F3732-D43B-E74E-A9A6-10E2DC8C1936}"/>
              </a:ext>
            </a:extLst>
          </p:cNvPr>
          <p:cNvSpPr txBox="1"/>
          <p:nvPr/>
        </p:nvSpPr>
        <p:spPr>
          <a:xfrm>
            <a:off x="6477479" y="4031355"/>
            <a:ext cx="50371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Robert &amp; Jenny Fuller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robert@halfdayhikes.com</a:t>
            </a:r>
            <a:r>
              <a:rPr lang="en-US" dirty="0"/>
              <a:t>	             512-988-1948</a:t>
            </a:r>
          </a:p>
          <a:p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jenny@halfdayhikes.com</a:t>
            </a:r>
            <a:r>
              <a:rPr lang="en-US" dirty="0"/>
              <a:t>	             512-413-1913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8F397E4-9AA4-C644-A7CA-8E4A88DA0AE1}"/>
              </a:ext>
            </a:extLst>
          </p:cNvPr>
          <p:cNvSpPr/>
          <p:nvPr/>
        </p:nvSpPr>
        <p:spPr>
          <a:xfrm flipV="1">
            <a:off x="-117565" y="-73416"/>
            <a:ext cx="7737565" cy="3502414"/>
          </a:xfrm>
          <a:prstGeom prst="triangle">
            <a:avLst>
              <a:gd name="adj" fmla="val 44907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0E82AEA3-F452-854D-A317-BE5EFC211476}"/>
              </a:ext>
            </a:extLst>
          </p:cNvPr>
          <p:cNvSpPr/>
          <p:nvPr/>
        </p:nvSpPr>
        <p:spPr>
          <a:xfrm rot="5400000">
            <a:off x="-1831880" y="1525276"/>
            <a:ext cx="7138482" cy="3526969"/>
          </a:xfrm>
          <a:prstGeom prst="triangle">
            <a:avLst>
              <a:gd name="adj" fmla="val 49837"/>
            </a:avLst>
          </a:prstGeom>
          <a:solidFill>
            <a:srgbClr val="A0261A"/>
          </a:solidFill>
          <a:ln>
            <a:solidFill>
              <a:srgbClr val="A026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961C3F-87AE-9449-ABD2-903BFFDD2E74}"/>
              </a:ext>
            </a:extLst>
          </p:cNvPr>
          <p:cNvSpPr txBox="1"/>
          <p:nvPr/>
        </p:nvSpPr>
        <p:spPr>
          <a:xfrm>
            <a:off x="9051457" y="6043713"/>
            <a:ext cx="232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www.halfdayhikes.com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D26326-3FA4-7647-AC13-82D9228E9179}"/>
              </a:ext>
            </a:extLst>
          </p:cNvPr>
          <p:cNvSpPr txBox="1"/>
          <p:nvPr/>
        </p:nvSpPr>
        <p:spPr>
          <a:xfrm>
            <a:off x="10464800" y="3410856"/>
            <a:ext cx="614390" cy="3548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611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7411</TotalTime>
  <Words>14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Fuller</dc:creator>
  <cp:lastModifiedBy>Jenny Fuller</cp:lastModifiedBy>
  <cp:revision>45</cp:revision>
  <dcterms:created xsi:type="dcterms:W3CDTF">2019-05-13T02:19:39Z</dcterms:created>
  <dcterms:modified xsi:type="dcterms:W3CDTF">2019-07-13T08:25:49Z</dcterms:modified>
</cp:coreProperties>
</file>