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23" d="100"/>
          <a:sy n="123" d="100"/>
        </p:scale>
        <p:origin x="-4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B5959-0CC9-AD41-A414-02FCE5ED8DEE}" type="datetimeFigureOut">
              <a:rPr lang="en-US" smtClean="0"/>
              <a:pPr/>
              <a:t>6/25/19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5973C-ECE3-AC40-9D3A-013D6DF0C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901" y="3594449"/>
            <a:ext cx="29591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901" y="158790"/>
            <a:ext cx="2984500" cy="2717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616" y="158790"/>
            <a:ext cx="2857500" cy="2857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0638" y="3275209"/>
            <a:ext cx="2857500" cy="2857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43323" y="6132709"/>
            <a:ext cx="2950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Remove the orange </a:t>
            </a:r>
          </a:p>
          <a:p>
            <a:r>
              <a:rPr lang="en-US" dirty="0" smtClean="0"/>
              <a:t>Put a bud in the mouth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03033" y="3045706"/>
            <a:ext cx="159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Sleep Products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06" y="654272"/>
            <a:ext cx="3403600" cy="238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11" y="3968504"/>
            <a:ext cx="2984500" cy="271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096" y="419322"/>
            <a:ext cx="2857500" cy="285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096" y="3813637"/>
            <a:ext cx="2997200" cy="2717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6107" y="3097328"/>
            <a:ext cx="3788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mice pulling on a bud or edible</a:t>
            </a:r>
          </a:p>
          <a:p>
            <a:r>
              <a:rPr lang="en-US" dirty="0" smtClean="0"/>
              <a:t>       “Greedy Mice” brand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171" y="247736"/>
            <a:ext cx="2781300" cy="2933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919" y="3333836"/>
            <a:ext cx="2997200" cy="271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405" y="247736"/>
            <a:ext cx="2882900" cy="281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05" y="3181436"/>
            <a:ext cx="2832100" cy="2870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6138" y="6184331"/>
            <a:ext cx="19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15660</TotalTime>
  <Words>26</Words>
  <Application>Microsoft Macintosh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Optimotion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Kimmel</dc:creator>
  <cp:lastModifiedBy>David Kimmel</cp:lastModifiedBy>
  <cp:revision>2</cp:revision>
  <dcterms:created xsi:type="dcterms:W3CDTF">2019-06-25T18:32:20Z</dcterms:created>
  <dcterms:modified xsi:type="dcterms:W3CDTF">2019-06-25T18:32:49Z</dcterms:modified>
</cp:coreProperties>
</file>