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c3c9a15d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c3c9a15d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54725" y="1884800"/>
            <a:ext cx="5628804" cy="1802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