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1" r:id="rId7"/>
    <p:sldId id="26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5"/>
    <p:restoredTop sz="94650"/>
  </p:normalViewPr>
  <p:slideViewPr>
    <p:cSldViewPr snapToGrid="0" snapToObjects="1">
      <p:cViewPr>
        <p:scale>
          <a:sx n="100" d="100"/>
          <a:sy n="100" d="100"/>
        </p:scale>
        <p:origin x="156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CBCF6-38BD-0C48-A9E7-DE4EA0F77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A3918E-CB11-EC46-A8A4-51815A080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B30A15-5C5E-C049-97CE-8421F64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200965-7349-8F4F-822C-7DDB746CD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7CF589-E47B-A341-BA61-C5E08EB0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32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C9D60C-5E70-9746-B2B1-F22DA13D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D4804D-B355-6C4D-83A0-6527CF2E4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E5226-97F8-974E-BE4D-B06EE8B01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554A49-1092-124D-BAD7-2A490EFC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35A0AF-81DC-EC4E-95DD-4A04347B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71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3C953-21DA-0341-B75B-FA2B37499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BBECE1-16AF-1746-8292-94FE7F02E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0C2690-DB33-9745-997D-C28DCB4E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800286-B2F0-0B4E-82DD-CB451A58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0EA76-8EAB-A44F-8D52-7FF920896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55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780F3-5AD9-764E-B932-7B42BE25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8C3A0-4147-EA4D-ACF8-E42D6EFCF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2A9937-DD65-CC45-9E95-269E0BC2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BDC636-5A7F-8E4F-A05A-38D573A67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9F474B-5090-D74F-B879-04A01F23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49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833B64-176B-4848-A064-C7327060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5164D2-01B7-4349-BDA2-34D97E017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6991A2-D3E2-2A47-957F-76C1EE1D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D310AD-086E-2D43-9C87-01B2F48F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C1C55-97E6-DA44-9DE5-417A384E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02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8B6EA-B048-1F48-9C63-6066CEA73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8112DB-734C-6640-ACB3-9E529D023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7565FD5-A317-CA47-91AF-17836F458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174885-1FF8-FF4E-9039-971D9456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8B42F7-517E-EC4E-8465-3B80C2871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15BBE5-B0B9-2746-8904-3C21A92B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7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978AD7-3C17-8C44-8A6A-3D4E4ECF9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52D7E8-B874-B549-B06B-33FBCEA7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47D6C4-D675-6C45-8A44-1DD55F4A1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6C0E18-9BCA-CF44-9122-504E90C25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1C7B0A-2922-9D4D-9E31-A11C1142C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5FC6B6-E4A3-A24A-B8C1-FCC2F210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895C24-656D-CA47-A7E4-7EF72DCA8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9BEC10-DE90-484D-9F3E-7D2595BB3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67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FD873D-4F69-D64F-9F60-9986A1FA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B296CC-04E0-0B4E-ABEC-7DF0F095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3273CD-954D-3A4C-949B-0A5D9761E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833E56-07A1-454B-8C14-7D47EC85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2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9203FD-56EF-ED46-A3CD-4F8110FF5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0CD49B-E59A-FF49-90B5-7E9F7C34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2075F5-9C12-7648-939D-8B3B22339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60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3B1BA-0C24-E645-B260-A6B9F3A9A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F0481-A036-D74A-AB00-FA1E400C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EF2A8D-33CC-AA49-8BB0-46CBB1339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411A3A-739E-0E41-9386-F14E2A97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499C09-5A89-9741-B289-D00CB58B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931A24-46BE-1D4F-B024-9F3E5B92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17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9D6F3-B40A-BC48-B2E4-C7034B435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021D4F-76BA-CE4C-9A2A-587F8D072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8DC20F-CC5C-7E4B-B3B5-049036736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9312B8-C84C-5742-815E-6D01893D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6BA0DC-F58C-8D4D-8DA3-A9C1F045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F2CB6B-11FA-7C44-9205-08071728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64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3BEEF9-453B-E140-BF81-A0FAFF54C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1C752E-9B64-454A-B6C5-A8B2D5058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1F3E18-B1BC-764A-A1B6-2D40F4C4A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8C0CA-AAC6-954A-BB9C-112619A56AEE}" type="datetimeFigureOut">
              <a:rPr lang="fr-FR" smtClean="0"/>
              <a:t>20/06/2019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6AEC39-B32B-6145-98B6-1ACA72C4C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575B9D-5F4A-7141-B749-70188BC7E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B32A7-39C7-0C47-980B-B1C710FBB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65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24B1B-5270-3A41-BC2E-1F05E9072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2379"/>
            <a:ext cx="9144000" cy="2387600"/>
          </a:xfrm>
        </p:spPr>
        <p:txBody>
          <a:bodyPr/>
          <a:lstStyle/>
          <a:p>
            <a:r>
              <a:rPr lang="fr-FR" dirty="0" err="1"/>
              <a:t>Brief</a:t>
            </a:r>
            <a:r>
              <a:rPr lang="fr-FR" dirty="0"/>
              <a:t> Logo Auto-</a:t>
            </a:r>
            <a:r>
              <a:rPr lang="fr-FR" dirty="0" err="1"/>
              <a:t>Mobility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0559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fr-FR" dirty="0" err="1">
                <a:solidFill>
                  <a:schemeClr val="accent1"/>
                </a:solidFill>
              </a:rPr>
              <a:t>Who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err="1">
                <a:solidFill>
                  <a:schemeClr val="accent1"/>
                </a:solidFill>
              </a:rPr>
              <a:t>we</a:t>
            </a:r>
            <a:r>
              <a:rPr lang="fr-FR" dirty="0">
                <a:solidFill>
                  <a:schemeClr val="accent1"/>
                </a:solidFill>
              </a:rPr>
              <a:t> are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301B4-5C7A-F64F-A88C-DF759602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3" y="320040"/>
            <a:ext cx="6550284" cy="6217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GB" sz="2000" dirty="0"/>
            </a:br>
            <a:r>
              <a:rPr lang="en-GB" sz="2400" dirty="0" err="1">
                <a:latin typeface="+mj-lt"/>
              </a:rPr>
              <a:t>Losam</a:t>
            </a:r>
            <a:r>
              <a:rPr lang="en-GB" sz="2400" dirty="0">
                <a:latin typeface="+mj-lt"/>
              </a:rPr>
              <a:t> Agency, marketing agency specializing in the creation and animation of communities. </a:t>
            </a:r>
          </a:p>
          <a:p>
            <a:pPr marL="0" indent="0">
              <a:buNone/>
            </a:pPr>
            <a:r>
              <a:rPr lang="en-GB" sz="2400" b="1" dirty="0" err="1">
                <a:latin typeface="+mj-lt"/>
              </a:rPr>
              <a:t>Losam</a:t>
            </a:r>
            <a:r>
              <a:rPr lang="en-GB" sz="2400" b="1" dirty="0">
                <a:latin typeface="+mj-lt"/>
              </a:rPr>
              <a:t> Agency created a year ago Auto Mobility</a:t>
            </a:r>
            <a:r>
              <a:rPr lang="en-GB" sz="2400" dirty="0">
                <a:latin typeface="+mj-lt"/>
              </a:rPr>
              <a:t>, an event dedicated to the innovations of Fleets Automobiles. </a:t>
            </a:r>
          </a:p>
          <a:p>
            <a:pPr marL="0" indent="0" algn="ctr">
              <a:buNone/>
            </a:pPr>
            <a:r>
              <a:rPr lang="en-GB" sz="2400" b="1" dirty="0">
                <a:latin typeface="+mj-lt"/>
              </a:rPr>
              <a:t>Auto-Mobility, what is it : </a:t>
            </a:r>
          </a:p>
          <a:p>
            <a:pPr>
              <a:buFontTx/>
              <a:buChar char="-"/>
            </a:pPr>
            <a:r>
              <a:rPr lang="en-GB" sz="2400" dirty="0">
                <a:latin typeface="+mj-lt"/>
              </a:rPr>
              <a:t>A half-day conference to learn about and discover the latest developments in the car fleet market </a:t>
            </a:r>
          </a:p>
          <a:p>
            <a:pPr>
              <a:buFontTx/>
              <a:buChar char="-"/>
            </a:pPr>
            <a:r>
              <a:rPr lang="en-GB" sz="2400" dirty="0">
                <a:latin typeface="+mj-lt"/>
              </a:rPr>
              <a:t>An annual guide to market innovations </a:t>
            </a:r>
          </a:p>
          <a:p>
            <a:pPr>
              <a:buFontTx/>
              <a:buChar char="-"/>
            </a:pPr>
            <a:r>
              <a:rPr lang="en-GB" sz="2400" dirty="0">
                <a:latin typeface="+mj-lt"/>
              </a:rPr>
              <a:t>A moment of networking around partner stands</a:t>
            </a:r>
            <a:endParaRPr lang="en-GB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526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br>
              <a:rPr lang="fr-FR" sz="3200" dirty="0"/>
            </a:br>
            <a:r>
              <a:rPr lang="fr-FR" sz="3600" dirty="0">
                <a:solidFill>
                  <a:schemeClr val="accent1"/>
                </a:solidFill>
              </a:rPr>
              <a:t>Auto-</a:t>
            </a:r>
            <a:r>
              <a:rPr lang="fr-FR" sz="3600" dirty="0" err="1">
                <a:solidFill>
                  <a:schemeClr val="accent1"/>
                </a:solidFill>
              </a:rPr>
              <a:t>mobility</a:t>
            </a:r>
            <a:r>
              <a:rPr lang="fr-FR" sz="3600" dirty="0">
                <a:solidFill>
                  <a:schemeClr val="accent1"/>
                </a:solidFill>
              </a:rPr>
              <a:t> an </a:t>
            </a:r>
            <a:r>
              <a:rPr lang="fr-FR" sz="3600" dirty="0" err="1">
                <a:solidFill>
                  <a:schemeClr val="accent1"/>
                </a:solidFill>
              </a:rPr>
              <a:t>event</a:t>
            </a:r>
            <a:r>
              <a:rPr lang="fr-FR" sz="3600" dirty="0">
                <a:solidFill>
                  <a:schemeClr val="accent1"/>
                </a:solidFill>
              </a:rPr>
              <a:t> </a:t>
            </a:r>
            <a:r>
              <a:rPr lang="fr-FR" sz="3600" dirty="0" err="1">
                <a:solidFill>
                  <a:schemeClr val="accent1"/>
                </a:solidFill>
              </a:rPr>
              <a:t>dedicated</a:t>
            </a:r>
            <a:r>
              <a:rPr lang="fr-FR" sz="3600" dirty="0">
                <a:solidFill>
                  <a:schemeClr val="accent1"/>
                </a:solidFill>
              </a:rPr>
              <a:t> to the innovations of </a:t>
            </a:r>
            <a:r>
              <a:rPr lang="fr-FR" sz="3600" dirty="0" err="1">
                <a:solidFill>
                  <a:schemeClr val="accent1"/>
                </a:solidFill>
              </a:rPr>
              <a:t>fleet</a:t>
            </a:r>
            <a:r>
              <a:rPr lang="fr-FR" sz="3600" dirty="0">
                <a:solidFill>
                  <a:schemeClr val="accent1"/>
                </a:solidFill>
              </a:rPr>
              <a:t> </a:t>
            </a:r>
            <a:r>
              <a:rPr lang="fr-FR" sz="3600" dirty="0" err="1">
                <a:solidFill>
                  <a:schemeClr val="accent1"/>
                </a:solidFill>
              </a:rPr>
              <a:t>fleets</a:t>
            </a:r>
            <a:r>
              <a:rPr lang="fr-FR" sz="3600" dirty="0">
                <a:solidFill>
                  <a:schemeClr val="accent1"/>
                </a:solidFill>
              </a:rPr>
              <a:t> in </a:t>
            </a:r>
            <a:r>
              <a:rPr lang="fr-FR" sz="3600" dirty="0" err="1">
                <a:solidFill>
                  <a:schemeClr val="accent1"/>
                </a:solidFill>
              </a:rPr>
              <a:t>companies</a:t>
            </a:r>
            <a:endParaRPr lang="fr-FR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301B4-5C7A-F64F-A88C-DF759602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224" y="320040"/>
            <a:ext cx="6550284" cy="62179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sz="2000" b="1" dirty="0">
                <a:latin typeface="+mj-lt"/>
              </a:rPr>
              <a:t>Definition of Fleet Management </a:t>
            </a:r>
          </a:p>
          <a:p>
            <a:pPr marL="0" indent="0" algn="ctr">
              <a:buNone/>
            </a:pPr>
            <a:r>
              <a:rPr lang="en-GB" sz="2000" dirty="0">
                <a:latin typeface="+mj-lt"/>
              </a:rPr>
              <a:t>Fleet management is the management of the use and / or maintenance of a fleet of vehicles. ... This term refers to a wide variety of products and services that enhance the productivity of a business through the rational use of </a:t>
            </a:r>
            <a:r>
              <a:rPr lang="en-GB" sz="2000" dirty="0" err="1">
                <a:latin typeface="+mj-lt"/>
              </a:rPr>
              <a:t>saflotte</a:t>
            </a:r>
            <a:r>
              <a:rPr lang="en-GB" sz="2000" dirty="0">
                <a:latin typeface="+mj-lt"/>
              </a:rPr>
              <a:t> vehicles and its optimization.</a:t>
            </a:r>
            <a:endParaRPr lang="en-GB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0403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195C2C-5086-4E4D-9BCF-B80D5C19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fr-FR" sz="3200" dirty="0">
                <a:solidFill>
                  <a:schemeClr val="accent1"/>
                </a:solidFill>
              </a:rPr>
              <a:t>Auto-</a:t>
            </a:r>
            <a:r>
              <a:rPr lang="fr-FR" sz="3200" dirty="0" err="1">
                <a:solidFill>
                  <a:schemeClr val="accent1"/>
                </a:solidFill>
              </a:rPr>
              <a:t>Mobility</a:t>
            </a:r>
            <a:endParaRPr lang="fr-FR" sz="3200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2301B4-5C7A-F64F-A88C-DF759602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3" y="320040"/>
            <a:ext cx="6550284" cy="6217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b="1" dirty="0">
                <a:latin typeface="+mj-lt"/>
              </a:rPr>
              <a:t>Target: </a:t>
            </a:r>
          </a:p>
          <a:p>
            <a:pPr marL="0" indent="0">
              <a:buNone/>
            </a:pPr>
            <a:r>
              <a:rPr lang="fr-FR" sz="2000" dirty="0" err="1">
                <a:latin typeface="+mj-lt"/>
              </a:rPr>
              <a:t>Purchasing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Director</a:t>
            </a:r>
            <a:r>
              <a:rPr lang="fr-FR" sz="2000" dirty="0">
                <a:latin typeface="+mj-lt"/>
              </a:rPr>
              <a:t> of Large </a:t>
            </a:r>
            <a:r>
              <a:rPr lang="fr-FR" sz="2000" dirty="0" err="1">
                <a:latin typeface="+mj-lt"/>
              </a:rPr>
              <a:t>Enterprises</a:t>
            </a:r>
            <a:r>
              <a:rPr lang="fr-FR" sz="2000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fr-FR" sz="2000" dirty="0" err="1">
                <a:latin typeface="+mj-lt"/>
              </a:rPr>
              <a:t>Director</a:t>
            </a:r>
            <a:r>
              <a:rPr lang="fr-FR" sz="2000" dirty="0">
                <a:latin typeface="+mj-lt"/>
              </a:rPr>
              <a:t> in charge of innovation </a:t>
            </a:r>
          </a:p>
          <a:p>
            <a:pPr marL="0" indent="0">
              <a:buNone/>
            </a:pPr>
            <a:r>
              <a:rPr lang="fr-FR" sz="2000" dirty="0" err="1">
                <a:latin typeface="+mj-lt"/>
              </a:rPr>
              <a:t>Director</a:t>
            </a:r>
            <a:r>
              <a:rPr lang="fr-FR" sz="2000" dirty="0">
                <a:latin typeface="+mj-lt"/>
              </a:rPr>
              <a:t> in charge of Fleet Management 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2000" b="1" dirty="0" err="1">
                <a:latin typeface="+mj-lt"/>
              </a:rPr>
              <a:t>Positioning</a:t>
            </a:r>
            <a:r>
              <a:rPr lang="fr-FR" sz="2000" b="1" dirty="0">
                <a:latin typeface="+mj-lt"/>
              </a:rPr>
              <a:t> : </a:t>
            </a:r>
          </a:p>
          <a:p>
            <a:pPr>
              <a:buFontTx/>
              <a:buChar char="-"/>
            </a:pPr>
            <a:r>
              <a:rPr lang="fr-FR" sz="2000" dirty="0">
                <a:latin typeface="+mj-lt"/>
              </a:rPr>
              <a:t>High-end, </a:t>
            </a:r>
            <a:r>
              <a:rPr lang="fr-FR" sz="2000" dirty="0" err="1">
                <a:latin typeface="+mj-lt"/>
              </a:rPr>
              <a:t>we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address</a:t>
            </a:r>
            <a:r>
              <a:rPr lang="fr-FR" sz="2000" dirty="0">
                <a:latin typeface="+mj-lt"/>
              </a:rPr>
              <a:t> a </a:t>
            </a:r>
            <a:r>
              <a:rPr lang="fr-FR" sz="2000" dirty="0" err="1">
                <a:latin typeface="+mj-lt"/>
              </a:rPr>
              <a:t>target</a:t>
            </a:r>
            <a:r>
              <a:rPr lang="fr-FR" sz="2000" dirty="0">
                <a:latin typeface="+mj-lt"/>
              </a:rPr>
              <a:t> of </a:t>
            </a:r>
            <a:r>
              <a:rPr lang="fr-FR" sz="2000" dirty="0" err="1">
                <a:latin typeface="+mj-lt"/>
              </a:rPr>
              <a:t>corporate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decision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makers</a:t>
            </a:r>
            <a:endParaRPr lang="fr-FR" sz="2000" dirty="0">
              <a:latin typeface="+mj-lt"/>
            </a:endParaRPr>
          </a:p>
          <a:p>
            <a:pPr>
              <a:buFontTx/>
              <a:buChar char="-"/>
            </a:pPr>
            <a:r>
              <a:rPr lang="fr-FR" sz="2000" dirty="0" err="1">
                <a:latin typeface="+mj-lt"/>
              </a:rPr>
              <a:t>Innovative</a:t>
            </a:r>
            <a:r>
              <a:rPr lang="fr-FR" sz="2000" dirty="0">
                <a:latin typeface="+mj-lt"/>
              </a:rPr>
              <a:t>, the </a:t>
            </a:r>
            <a:r>
              <a:rPr lang="fr-FR" sz="2000" dirty="0" err="1">
                <a:latin typeface="+mj-lt"/>
              </a:rPr>
              <a:t>event</a:t>
            </a:r>
            <a:r>
              <a:rPr lang="fr-FR" sz="2000" dirty="0">
                <a:latin typeface="+mj-lt"/>
              </a:rPr>
              <a:t> deals </a:t>
            </a:r>
            <a:r>
              <a:rPr lang="fr-FR" sz="2000" dirty="0" err="1">
                <a:latin typeface="+mj-lt"/>
              </a:rPr>
              <a:t>with</a:t>
            </a:r>
            <a:r>
              <a:rPr lang="fr-FR" sz="2000" dirty="0">
                <a:latin typeface="+mj-lt"/>
              </a:rPr>
              <a:t> the innovation of the Automotive Fleet </a:t>
            </a:r>
            <a:r>
              <a:rPr lang="fr-FR" sz="2000" dirty="0" err="1">
                <a:latin typeface="+mj-lt"/>
              </a:rPr>
              <a:t>market</a:t>
            </a:r>
            <a:r>
              <a:rPr lang="fr-FR" sz="2000" dirty="0">
                <a:latin typeface="+mj-lt"/>
              </a:rPr>
              <a:t> </a:t>
            </a:r>
          </a:p>
          <a:p>
            <a:pPr>
              <a:buFontTx/>
              <a:buChar char="-"/>
            </a:pPr>
            <a:r>
              <a:rPr lang="fr-FR" sz="2000" dirty="0">
                <a:latin typeface="+mj-lt"/>
              </a:rPr>
              <a:t>Professional, </a:t>
            </a:r>
            <a:r>
              <a:rPr lang="fr-FR" sz="2000" dirty="0" err="1">
                <a:latin typeface="+mj-lt"/>
              </a:rPr>
              <a:t>we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address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companies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exclusively</a:t>
            </a:r>
            <a:endParaRPr lang="fr-FR" sz="2000" dirty="0">
              <a:latin typeface="+mj-lt"/>
            </a:endParaRPr>
          </a:p>
          <a:p>
            <a:pPr marL="0" indent="0">
              <a:buNone/>
            </a:pPr>
            <a:endParaRPr lang="fr-F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726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3D5DF4E-DE1D-594E-ABDF-6DBF8C5E43AF}"/>
              </a:ext>
            </a:extLst>
          </p:cNvPr>
          <p:cNvSpPr/>
          <p:nvPr/>
        </p:nvSpPr>
        <p:spPr>
          <a:xfrm>
            <a:off x="249382" y="365125"/>
            <a:ext cx="11649693" cy="61900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BE575A-A441-7C46-9457-2E28C0662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Brief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0C7AFAE-8A15-A644-A6CF-93D992CDD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2947" y="1284186"/>
            <a:ext cx="6550284" cy="19481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fr-FR" sz="2000" dirty="0">
                <a:latin typeface="+mj-lt"/>
              </a:rPr>
            </a:br>
            <a:r>
              <a:rPr lang="fr-FR" sz="2000" dirty="0" err="1">
                <a:latin typeface="+mj-lt"/>
              </a:rPr>
              <a:t>What</a:t>
            </a:r>
            <a:r>
              <a:rPr lang="fr-FR" sz="2000" dirty="0">
                <a:latin typeface="+mj-lt"/>
              </a:rPr>
              <a:t>: </a:t>
            </a:r>
            <a:r>
              <a:rPr lang="fr-FR" sz="2000" dirty="0" err="1">
                <a:latin typeface="+mj-lt"/>
              </a:rPr>
              <a:t>Creating</a:t>
            </a:r>
            <a:r>
              <a:rPr lang="fr-FR" sz="2000" dirty="0">
                <a:latin typeface="+mj-lt"/>
              </a:rPr>
              <a:t> a logo</a:t>
            </a:r>
          </a:p>
          <a:p>
            <a:pPr marL="0" indent="0">
              <a:buNone/>
            </a:pPr>
            <a:r>
              <a:rPr lang="fr-FR" sz="2000" dirty="0" err="1">
                <a:latin typeface="+mj-lt"/>
              </a:rPr>
              <a:t>Sector</a:t>
            </a:r>
            <a:r>
              <a:rPr lang="fr-FR" sz="2000" dirty="0">
                <a:latin typeface="+mj-lt"/>
              </a:rPr>
              <a:t>: Events </a:t>
            </a:r>
          </a:p>
          <a:p>
            <a:pPr marL="0" indent="0">
              <a:buNone/>
            </a:pPr>
            <a:r>
              <a:rPr lang="fr-FR" sz="2000" dirty="0">
                <a:latin typeface="+mj-lt"/>
              </a:rPr>
              <a:t>Logo </a:t>
            </a:r>
            <a:r>
              <a:rPr lang="fr-FR" sz="2000" dirty="0" err="1">
                <a:latin typeface="+mj-lt"/>
              </a:rPr>
              <a:t>text</a:t>
            </a:r>
            <a:r>
              <a:rPr lang="fr-FR" sz="2000" dirty="0">
                <a:latin typeface="+mj-lt"/>
              </a:rPr>
              <a:t>: Auto-</a:t>
            </a:r>
            <a:r>
              <a:rPr lang="fr-FR" sz="2000" dirty="0" err="1">
                <a:latin typeface="+mj-lt"/>
              </a:rPr>
              <a:t>Mobility</a:t>
            </a:r>
            <a:endParaRPr lang="fr-FR" sz="1400" dirty="0">
              <a:latin typeface="+mj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B35B80-CA83-CA49-8875-271D00591E6B}"/>
              </a:ext>
            </a:extLst>
          </p:cNvPr>
          <p:cNvSpPr txBox="1"/>
          <p:nvPr/>
        </p:nvSpPr>
        <p:spPr>
          <a:xfrm>
            <a:off x="838200" y="3695886"/>
            <a:ext cx="29289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latin typeface="+mj-lt"/>
              </a:rPr>
              <a:t>Elégant</a:t>
            </a:r>
          </a:p>
          <a:p>
            <a:pPr algn="r"/>
            <a:r>
              <a:rPr lang="fr-FR" dirty="0">
                <a:latin typeface="+mj-lt"/>
              </a:rPr>
              <a:t>Amusant</a:t>
            </a:r>
          </a:p>
          <a:p>
            <a:pPr algn="r"/>
            <a:r>
              <a:rPr lang="fr-FR" dirty="0">
                <a:latin typeface="+mj-lt"/>
              </a:rPr>
              <a:t>Traditionnel</a:t>
            </a:r>
          </a:p>
          <a:p>
            <a:pPr algn="r"/>
            <a:r>
              <a:rPr lang="fr-FR" dirty="0">
                <a:latin typeface="+mj-lt"/>
              </a:rPr>
              <a:t>Personnel</a:t>
            </a:r>
          </a:p>
          <a:p>
            <a:pPr algn="r"/>
            <a:r>
              <a:rPr lang="fr-FR" dirty="0">
                <a:latin typeface="+mj-lt"/>
              </a:rPr>
              <a:t>Féminin</a:t>
            </a:r>
          </a:p>
          <a:p>
            <a:pPr algn="r"/>
            <a:r>
              <a:rPr lang="fr-FR" dirty="0">
                <a:latin typeface="+mj-lt"/>
              </a:rPr>
              <a:t>Coloré</a:t>
            </a:r>
          </a:p>
          <a:p>
            <a:pPr algn="r"/>
            <a:r>
              <a:rPr lang="fr-FR" dirty="0">
                <a:latin typeface="+mj-lt"/>
              </a:rPr>
              <a:t>Bas de gamme 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A15F855-66E0-804C-8877-C00AE680F258}"/>
              </a:ext>
            </a:extLst>
          </p:cNvPr>
          <p:cNvGrpSpPr/>
          <p:nvPr/>
        </p:nvGrpSpPr>
        <p:grpSpPr>
          <a:xfrm>
            <a:off x="3817285" y="3638835"/>
            <a:ext cx="7110415" cy="2058492"/>
            <a:chOff x="2171697" y="3044645"/>
            <a:chExt cx="7110415" cy="205849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2DBE3DB2-683A-8C4F-9FEF-47A0ED7DC2E2}"/>
                </a:ext>
              </a:extLst>
            </p:cNvPr>
            <p:cNvSpPr txBox="1"/>
            <p:nvPr/>
          </p:nvSpPr>
          <p:spPr>
            <a:xfrm>
              <a:off x="6353175" y="3071812"/>
              <a:ext cx="2928937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+mj-lt"/>
                </a:rPr>
                <a:t>Audacieux</a:t>
              </a:r>
            </a:p>
            <a:p>
              <a:r>
                <a:rPr lang="fr-FR" dirty="0">
                  <a:latin typeface="+mj-lt"/>
                </a:rPr>
                <a:t>Sérieux</a:t>
              </a:r>
            </a:p>
            <a:p>
              <a:r>
                <a:rPr lang="fr-FR" dirty="0">
                  <a:latin typeface="+mj-lt"/>
                </a:rPr>
                <a:t>Moderne</a:t>
              </a:r>
            </a:p>
            <a:p>
              <a:r>
                <a:rPr lang="fr-FR" dirty="0">
                  <a:latin typeface="+mj-lt"/>
                </a:rPr>
                <a:t>Professionnel</a:t>
              </a:r>
            </a:p>
            <a:p>
              <a:r>
                <a:rPr lang="fr-FR" dirty="0">
                  <a:latin typeface="+mj-lt"/>
                </a:rPr>
                <a:t>Masculin</a:t>
              </a:r>
            </a:p>
            <a:p>
              <a:r>
                <a:rPr lang="fr-FR" dirty="0">
                  <a:latin typeface="+mj-lt"/>
                </a:rPr>
                <a:t>Noir et Blanc</a:t>
              </a:r>
            </a:p>
            <a:p>
              <a:r>
                <a:rPr lang="fr-FR" dirty="0">
                  <a:latin typeface="+mj-lt"/>
                </a:rPr>
                <a:t>Haut de Gamme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A9057DF-FF90-AA4E-AAB4-B17207B69E12}"/>
                </a:ext>
              </a:extLst>
            </p:cNvPr>
            <p:cNvSpPr/>
            <p:nvPr/>
          </p:nvSpPr>
          <p:spPr>
            <a:xfrm>
              <a:off x="2171700" y="3214688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C29B98-5D6A-8042-BE0A-B4721FABF778}"/>
                </a:ext>
              </a:extLst>
            </p:cNvPr>
            <p:cNvSpPr/>
            <p:nvPr/>
          </p:nvSpPr>
          <p:spPr>
            <a:xfrm>
              <a:off x="2171699" y="3514725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D5F511-5B67-4848-A23C-97A38CE78BE8}"/>
                </a:ext>
              </a:extLst>
            </p:cNvPr>
            <p:cNvSpPr/>
            <p:nvPr/>
          </p:nvSpPr>
          <p:spPr>
            <a:xfrm>
              <a:off x="2171698" y="3771899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8CC02D-F316-C24B-BECB-8256AA76CA8E}"/>
                </a:ext>
              </a:extLst>
            </p:cNvPr>
            <p:cNvSpPr/>
            <p:nvPr/>
          </p:nvSpPr>
          <p:spPr>
            <a:xfrm>
              <a:off x="2171698" y="404336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704C9C-9A88-3B4C-9863-FFCF38ECCE8C}"/>
                </a:ext>
              </a:extLst>
            </p:cNvPr>
            <p:cNvSpPr/>
            <p:nvPr/>
          </p:nvSpPr>
          <p:spPr>
            <a:xfrm>
              <a:off x="2171698" y="4330779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F497A1F-7544-9840-9F29-96B3B7EDF48A}"/>
                </a:ext>
              </a:extLst>
            </p:cNvPr>
            <p:cNvSpPr/>
            <p:nvPr/>
          </p:nvSpPr>
          <p:spPr>
            <a:xfrm>
              <a:off x="2182767" y="461077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6498B2-22D8-3043-BF73-AF99897D4EFC}"/>
                </a:ext>
              </a:extLst>
            </p:cNvPr>
            <p:cNvSpPr/>
            <p:nvPr/>
          </p:nvSpPr>
          <p:spPr>
            <a:xfrm>
              <a:off x="2171697" y="4886583"/>
              <a:ext cx="4181475" cy="85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DF82E5A6-7A54-6945-B4EA-C517E73B9EBD}"/>
                </a:ext>
              </a:extLst>
            </p:cNvPr>
            <p:cNvSpPr/>
            <p:nvPr/>
          </p:nvSpPr>
          <p:spPr>
            <a:xfrm rot="10800000">
              <a:off x="4109893" y="3044645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Triangle 15">
              <a:extLst>
                <a:ext uri="{FF2B5EF4-FFF2-40B4-BE49-F238E27FC236}">
                  <a16:creationId xmlns:a16="http://schemas.microsoft.com/office/drawing/2014/main" id="{CE33F699-3D45-7B43-B97F-905DB943FA9C}"/>
                </a:ext>
              </a:extLst>
            </p:cNvPr>
            <p:cNvSpPr/>
            <p:nvPr/>
          </p:nvSpPr>
          <p:spPr>
            <a:xfrm rot="10800000">
              <a:off x="5986878" y="3328120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Triangle 16">
              <a:extLst>
                <a:ext uri="{FF2B5EF4-FFF2-40B4-BE49-F238E27FC236}">
                  <a16:creationId xmlns:a16="http://schemas.microsoft.com/office/drawing/2014/main" id="{49DF22EC-07F7-6C44-B19E-53C39E978EDE}"/>
                </a:ext>
              </a:extLst>
            </p:cNvPr>
            <p:cNvSpPr/>
            <p:nvPr/>
          </p:nvSpPr>
          <p:spPr>
            <a:xfrm rot="10800000">
              <a:off x="5999437" y="3608440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BE2E719C-E08D-514C-951F-AA301D5FCBA0}"/>
                </a:ext>
              </a:extLst>
            </p:cNvPr>
            <p:cNvSpPr/>
            <p:nvPr/>
          </p:nvSpPr>
          <p:spPr>
            <a:xfrm rot="10800000">
              <a:off x="5999436" y="3879903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19" name="Triangle 18">
              <a:extLst>
                <a:ext uri="{FF2B5EF4-FFF2-40B4-BE49-F238E27FC236}">
                  <a16:creationId xmlns:a16="http://schemas.microsoft.com/office/drawing/2014/main" id="{8340A946-0B67-DA40-9B25-778A6B9D4792}"/>
                </a:ext>
              </a:extLst>
            </p:cNvPr>
            <p:cNvSpPr/>
            <p:nvPr/>
          </p:nvSpPr>
          <p:spPr>
            <a:xfrm rot="10800000">
              <a:off x="4109766" y="4172233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C3344272-0AB0-0140-AEBC-289AA12E3C4B}"/>
                </a:ext>
              </a:extLst>
            </p:cNvPr>
            <p:cNvSpPr/>
            <p:nvPr/>
          </p:nvSpPr>
          <p:spPr>
            <a:xfrm rot="10800000">
              <a:off x="4109765" y="4446746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82083997-C82E-AD45-BC1B-F4DE9899F994}"/>
                </a:ext>
              </a:extLst>
            </p:cNvPr>
            <p:cNvSpPr/>
            <p:nvPr/>
          </p:nvSpPr>
          <p:spPr>
            <a:xfrm rot="10800000">
              <a:off x="6045675" y="4739799"/>
              <a:ext cx="305079" cy="256607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36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1A79F-6A24-804A-899F-B1F61927C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1821" y="4004732"/>
            <a:ext cx="6465287" cy="1324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Mood board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E2D1B8-0887-4D2B-8C42-999040132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17634" y="321733"/>
            <a:ext cx="4129237" cy="6060017"/>
          </a:xfrm>
          <a:prstGeom prst="rect">
            <a:avLst/>
          </a:prstGeom>
          <a:solidFill>
            <a:srgbClr val="FFFFFF"/>
          </a:solidFill>
          <a:ln w="127000" cap="sq" cmpd="thinThick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64ADD02-3A92-3D4C-8420-1A758D6D8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66" y="1081864"/>
            <a:ext cx="3483526" cy="173305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A085277-BAF7-40CC-A608-B030CA969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811469" y="321733"/>
            <a:ext cx="3375479" cy="3259667"/>
          </a:xfrm>
          <a:prstGeom prst="rect">
            <a:avLst/>
          </a:prstGeom>
          <a:solidFill>
            <a:srgbClr val="FFFFFF"/>
          </a:solidFill>
          <a:ln w="127000" cap="sq" cmpd="thinThick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Image 10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CCACEE78-AD69-0442-A8B1-6C89D30380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0338" y="1059900"/>
            <a:ext cx="2804299" cy="1776981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4009F90-86BF-44AE-B0EB-D68140E0E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8508682" y="321733"/>
            <a:ext cx="3375478" cy="3259667"/>
          </a:xfrm>
          <a:prstGeom prst="rect">
            <a:avLst/>
          </a:prstGeom>
          <a:solidFill>
            <a:srgbClr val="FFFFFF"/>
          </a:solidFill>
          <a:ln w="127000" cap="sq" cmpd="thinThick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Image 4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0804F259-D2B1-C346-AA59-6E504ECCF2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1774" y="628649"/>
            <a:ext cx="2452617" cy="263948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BBC5F79-398C-3440-B29C-2A2F7A72B8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366" y="3906817"/>
            <a:ext cx="3483526" cy="1810819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254369-4B26-4D6A-A4CD-BE3438297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38287" y="5443086"/>
            <a:ext cx="6400800" cy="0"/>
          </a:xfrm>
          <a:prstGeom prst="line">
            <a:avLst/>
          </a:prstGeom>
          <a:ln w="2222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450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68213577-5778-BA44-AF34-A3B510B9B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142" y="613069"/>
            <a:ext cx="5699715" cy="563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6973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137</Words>
  <Application>Microsoft Macintosh PowerPoint</Application>
  <PresentationFormat>Grand écran</PresentationFormat>
  <Paragraphs>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Brief Logo Auto-Mobility</vt:lpstr>
      <vt:lpstr>Who we are</vt:lpstr>
      <vt:lpstr> Auto-mobility an event dedicated to the innovations of fleet fleets in companies</vt:lpstr>
      <vt:lpstr>Auto-Mobility</vt:lpstr>
      <vt:lpstr>Brief</vt:lpstr>
      <vt:lpstr>Mood board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Logo Auto-Mobility</dc:title>
  <dc:creator>Charlotte de Folleville</dc:creator>
  <cp:lastModifiedBy>Charlotte de Folleville</cp:lastModifiedBy>
  <cp:revision>7</cp:revision>
  <dcterms:created xsi:type="dcterms:W3CDTF">2019-06-18T09:05:09Z</dcterms:created>
  <dcterms:modified xsi:type="dcterms:W3CDTF">2019-06-20T12:14:47Z</dcterms:modified>
</cp:coreProperties>
</file>