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2C5D-5046-4C17-94D9-964F100BA7F4}" type="datetimeFigureOut">
              <a:rPr lang="en-AU" smtClean="0"/>
              <a:t>8/11/2013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8A0F-8366-4FB6-88E7-7AECA4EB7A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1851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2C5D-5046-4C17-94D9-964F100BA7F4}" type="datetimeFigureOut">
              <a:rPr lang="en-AU" smtClean="0"/>
              <a:t>8/11/2013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8A0F-8366-4FB6-88E7-7AECA4EB7A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2927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2C5D-5046-4C17-94D9-964F100BA7F4}" type="datetimeFigureOut">
              <a:rPr lang="en-AU" smtClean="0"/>
              <a:t>8/11/2013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8A0F-8366-4FB6-88E7-7AECA4EB7A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118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2C5D-5046-4C17-94D9-964F100BA7F4}" type="datetimeFigureOut">
              <a:rPr lang="en-AU" smtClean="0"/>
              <a:t>8/11/2013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8A0F-8366-4FB6-88E7-7AECA4EB7A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2248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2C5D-5046-4C17-94D9-964F100BA7F4}" type="datetimeFigureOut">
              <a:rPr lang="en-AU" smtClean="0"/>
              <a:t>8/11/2013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8A0F-8366-4FB6-88E7-7AECA4EB7A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3754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2C5D-5046-4C17-94D9-964F100BA7F4}" type="datetimeFigureOut">
              <a:rPr lang="en-AU" smtClean="0"/>
              <a:t>8/11/2013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8A0F-8366-4FB6-88E7-7AECA4EB7A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4294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2C5D-5046-4C17-94D9-964F100BA7F4}" type="datetimeFigureOut">
              <a:rPr lang="en-AU" smtClean="0"/>
              <a:t>8/11/2013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8A0F-8366-4FB6-88E7-7AECA4EB7A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5908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2C5D-5046-4C17-94D9-964F100BA7F4}" type="datetimeFigureOut">
              <a:rPr lang="en-AU" smtClean="0"/>
              <a:t>8/11/2013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8A0F-8366-4FB6-88E7-7AECA4EB7A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484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2C5D-5046-4C17-94D9-964F100BA7F4}" type="datetimeFigureOut">
              <a:rPr lang="en-AU" smtClean="0"/>
              <a:t>8/11/2013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8A0F-8366-4FB6-88E7-7AECA4EB7A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6578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2C5D-5046-4C17-94D9-964F100BA7F4}" type="datetimeFigureOut">
              <a:rPr lang="en-AU" smtClean="0"/>
              <a:t>8/11/2013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8A0F-8366-4FB6-88E7-7AECA4EB7A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0953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2C5D-5046-4C17-94D9-964F100BA7F4}" type="datetimeFigureOut">
              <a:rPr lang="en-AU" smtClean="0"/>
              <a:t>8/11/2013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8A0F-8366-4FB6-88E7-7AECA4EB7A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4747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E2C5D-5046-4C17-94D9-964F100BA7F4}" type="datetimeFigureOut">
              <a:rPr lang="en-AU" smtClean="0"/>
              <a:t>8/11/2013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58A0F-8366-4FB6-88E7-7AECA4EB7A8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8166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277634" y="404664"/>
            <a:ext cx="6732748" cy="5904656"/>
            <a:chOff x="2627784" y="332656"/>
            <a:chExt cx="6732748" cy="5904656"/>
          </a:xfrm>
        </p:grpSpPr>
        <p:sp>
          <p:nvSpPr>
            <p:cNvPr id="4" name="Rectangle 3"/>
            <p:cNvSpPr/>
            <p:nvPr/>
          </p:nvSpPr>
          <p:spPr>
            <a:xfrm>
              <a:off x="2627784" y="1340768"/>
              <a:ext cx="6732748" cy="4708981"/>
            </a:xfrm>
            <a:prstGeom prst="rect">
              <a:avLst/>
            </a:prstGeom>
            <a:gradFill flip="none" rotWithShape="1">
              <a:gsLst>
                <a:gs pos="62000">
                  <a:schemeClr val="accent3">
                    <a:lumMod val="60000"/>
                    <a:lumOff val="40000"/>
                  </a:schemeClr>
                </a:gs>
                <a:gs pos="22000">
                  <a:schemeClr val="bg1"/>
                </a:gs>
                <a:gs pos="45000">
                  <a:schemeClr val="accent3">
                    <a:lumMod val="20000"/>
                    <a:lumOff val="80000"/>
                  </a:schemeClr>
                </a:gs>
                <a:gs pos="100000">
                  <a:srgbClr val="00B050"/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softEdge rad="0"/>
            </a:effectLst>
            <a:scene3d>
              <a:camera prst="isometricOffAxis2Top">
                <a:rot lat="18349592" lon="19083020" rev="1141713"/>
              </a:camera>
              <a:lightRig rig="threePt" dir="t"/>
            </a:scene3d>
            <a:sp3d/>
          </p:spPr>
          <p:txBody>
            <a:bodyPr wrap="square" lIns="91440" tIns="45720" rIns="91440" bIns="45720">
              <a:spAutoFit/>
              <a:flatTx/>
            </a:bodyPr>
            <a:lstStyle/>
            <a:p>
              <a:pPr algn="ctr"/>
              <a:r>
                <a:rPr lang="en-US" sz="30000" b="1" cap="all" spc="0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2</a:t>
              </a:r>
              <a:endParaRPr lang="en-US" sz="30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  <p:pic>
          <p:nvPicPr>
            <p:cNvPr id="1029" name="Picture 5" descr="C:\Users\S00158933\AppData\Local\Microsoft\Windows\Temporary Internet Files\Content.IE5\B0MFVCX6\MC900437701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0072" y="332656"/>
              <a:ext cx="1416914" cy="2080073"/>
            </a:xfrm>
            <a:prstGeom prst="rect">
              <a:avLst/>
            </a:prstGeom>
            <a:noFill/>
            <a:effectLst>
              <a:innerShdw blurRad="63500" dist="50800" dir="5400000">
                <a:prstClr val="black">
                  <a:alpha val="50000"/>
                </a:prstClr>
              </a:inn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3275856" y="4606096"/>
              <a:ext cx="5472608" cy="163121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100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glow rad="50800">
                      <a:schemeClr val="bg1"/>
                    </a:glow>
                  </a:effectLst>
                </a:rPr>
                <a:t>CLLEVER</a:t>
              </a:r>
              <a:endParaRPr lang="en-US" sz="10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50800">
                    <a:schemeClr val="bg1"/>
                  </a:glo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339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ACU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ACU</dc:creator>
  <cp:lastModifiedBy>ACU</cp:lastModifiedBy>
  <cp:revision>10</cp:revision>
  <dcterms:created xsi:type="dcterms:W3CDTF">2013-11-07T05:18:37Z</dcterms:created>
  <dcterms:modified xsi:type="dcterms:W3CDTF">2013-11-08T02:07:39Z</dcterms:modified>
</cp:coreProperties>
</file>