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65" r:id="rId5"/>
    <p:sldId id="258" r:id="rId6"/>
    <p:sldId id="266" r:id="rId7"/>
    <p:sldId id="259" r:id="rId8"/>
    <p:sldId id="267" r:id="rId9"/>
    <p:sldId id="262" r:id="rId10"/>
    <p:sldId id="260" r:id="rId11"/>
    <p:sldId id="268" r:id="rId12"/>
    <p:sldId id="261" r:id="rId1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48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35DD4-3584-40EE-B08E-815C90F113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89A69D-F08B-48E7-B942-6C3806675A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4850D8-1BA8-4A82-BD7D-FBC5B2B23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2FF60-0223-48C2-814C-78A320A22534}" type="datetimeFigureOut">
              <a:rPr lang="es-MX" smtClean="0"/>
              <a:t>12/06/2019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4A4DC1-A230-468C-B541-C540F1DA7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CF1AAB-7E8E-40B3-9B9F-9CD6C467B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AC91-7282-4CE4-B11B-BE8EAB3DA155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8973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17B56-D6CE-4E95-B7E0-D44C32577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8BC593-9E91-4541-A557-55D5318CA7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BEB8F6-0BE0-4D7D-B5FC-46B05521A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2FF60-0223-48C2-814C-78A320A22534}" type="datetimeFigureOut">
              <a:rPr lang="es-MX" smtClean="0"/>
              <a:t>12/06/2019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1B6182-0603-4FCC-A1DE-AFF4DCE09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23744B-CB8D-4F00-897B-82E44F60A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AC91-7282-4CE4-B11B-BE8EAB3DA155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46886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AD9F895-8DDD-4D2E-97C3-C453FA748D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C72F7D-4D8C-4056-94DB-D65A32CC51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2D86A3-FFB1-4359-8F96-8143AB2D5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2FF60-0223-48C2-814C-78A320A22534}" type="datetimeFigureOut">
              <a:rPr lang="es-MX" smtClean="0"/>
              <a:t>12/06/2019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3F7A8F-9E69-474B-8C5C-9AAEB4B91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A258BC-69C4-4BB1-A311-5B62375C8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AC91-7282-4CE4-B11B-BE8EAB3DA155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43167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D712C-631E-46AE-A7B1-E824A27F4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FFF098-9A4E-4C2B-888C-73C12B61DE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D4559A-D04F-4E5C-887F-B7F819D2C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2FF60-0223-48C2-814C-78A320A22534}" type="datetimeFigureOut">
              <a:rPr lang="es-MX" smtClean="0"/>
              <a:t>12/06/2019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ECF9C-39D7-441F-AB74-21C42A01E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9A0111-0CDC-4208-AF39-58401291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AC91-7282-4CE4-B11B-BE8EAB3DA155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99102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1D822-E956-4C68-ABBD-21F6F525F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39E834-3D17-4416-9A01-DA9F742AC7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5DA6B7-8F9B-426E-AA32-72FF98D3D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2FF60-0223-48C2-814C-78A320A22534}" type="datetimeFigureOut">
              <a:rPr lang="es-MX" smtClean="0"/>
              <a:t>12/06/2019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44F7EB-DAF9-48DD-A8EC-371E09F94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52E60A-05DA-4E3B-ADC6-00D35005C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AC91-7282-4CE4-B11B-BE8EAB3DA155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69631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C737D-3243-4833-ACD0-718BFBDE9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73F7E8-4BE3-4FDA-BEFC-4598328572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808E88-4884-4DBD-992E-511037CC13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972F5F-9A72-423F-ABE4-05C8280E6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2FF60-0223-48C2-814C-78A320A22534}" type="datetimeFigureOut">
              <a:rPr lang="es-MX" smtClean="0"/>
              <a:t>12/06/2019</a:t>
            </a:fld>
            <a:endParaRPr lang="es-MX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BE717D-91A4-4180-9E01-EBE75421F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1F6A99-5B04-4E05-B37C-B3B9C0C47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AC91-7282-4CE4-B11B-BE8EAB3DA155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28893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4E2E3-A250-4B57-AF00-6F20F94F0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7E4528-5FBA-44A1-BB5D-C1A371C837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11E64A-7C34-4315-8CDC-BCD3D8E50F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8E2315-99B9-4324-89AE-778AD00CDE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7C422F-44E6-4521-BBE1-4AF12BF70D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2CEC521-9863-4B0C-807A-C1D4BFFDB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2FF60-0223-48C2-814C-78A320A22534}" type="datetimeFigureOut">
              <a:rPr lang="es-MX" smtClean="0"/>
              <a:t>12/06/2019</a:t>
            </a:fld>
            <a:endParaRPr lang="es-MX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94D34F-5F20-4DAA-8ED5-8B7261217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2BDEEB-0A77-4ECB-899A-38B28E6FC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AC91-7282-4CE4-B11B-BE8EAB3DA155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38642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A1122-57DE-4D5C-A2AF-AA5B6CBF4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0E9028-C394-4389-8DC9-6ED7FF589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2FF60-0223-48C2-814C-78A320A22534}" type="datetimeFigureOut">
              <a:rPr lang="es-MX" smtClean="0"/>
              <a:t>12/06/2019</a:t>
            </a:fld>
            <a:endParaRPr lang="es-MX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67BFA7-FFF8-448F-85E8-E2E9D8FF7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4EDAAA-7E2B-498D-B87D-A54E585E8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AC91-7282-4CE4-B11B-BE8EAB3DA155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58922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DB64B6-380A-4149-8D8C-74199F397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2FF60-0223-48C2-814C-78A320A22534}" type="datetimeFigureOut">
              <a:rPr lang="es-MX" smtClean="0"/>
              <a:t>12/06/2019</a:t>
            </a:fld>
            <a:endParaRPr lang="es-MX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15FDE5-6C5A-4025-8F6E-F5149D104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87013E-1274-42B3-BBFA-26B38828E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AC91-7282-4CE4-B11B-BE8EAB3DA155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4541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9FA95-4543-4BE6-8AC0-352E5283E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6D8959-FA98-45A6-B035-C7AE66E2C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D8D8DF-4F55-45E7-8394-BC010559C8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150DA3-0991-4144-919B-52A555460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2FF60-0223-48C2-814C-78A320A22534}" type="datetimeFigureOut">
              <a:rPr lang="es-MX" smtClean="0"/>
              <a:t>12/06/2019</a:t>
            </a:fld>
            <a:endParaRPr lang="es-MX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E6AA61-8D8D-4804-8A04-9732E08FD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DE3209-E3A4-4B4C-93D3-0275F9591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AC91-7282-4CE4-B11B-BE8EAB3DA155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07228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DC553-CD9E-4C8A-8A7C-5C965D8CB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B4F2A9-3236-436A-B6AF-BDB23CDA35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EB9170-C0A3-451D-913F-E0A0CF2C12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C9BC52-B804-4B86-ACDF-2D248A183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2FF60-0223-48C2-814C-78A320A22534}" type="datetimeFigureOut">
              <a:rPr lang="es-MX" smtClean="0"/>
              <a:t>12/06/2019</a:t>
            </a:fld>
            <a:endParaRPr lang="es-MX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99988F-60E0-4F49-8617-292686238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6A114A-F10E-4F04-8F22-D17F62D96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AC91-7282-4CE4-B11B-BE8EAB3DA155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271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EF4735-ABC2-4D3B-A6B0-17A535DBB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CB1F30-91CC-40F8-97C9-DA0EC9C6E7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8E4036-898C-4B07-B6DD-E692DFADF3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92FF60-0223-48C2-814C-78A320A22534}" type="datetimeFigureOut">
              <a:rPr lang="es-MX" smtClean="0"/>
              <a:t>12/06/2019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F76AD4-F119-48FF-80D4-AB333220A9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CB922E-0CFF-46AF-A278-BE59C9C699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8AC91-7282-4CE4-B11B-BE8EAB3DA155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19467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tmp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14.sv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0D6A2F16-0517-4C1B-A573-406F016FC7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35086" y="1045028"/>
            <a:ext cx="3315447" cy="127644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AD08669-EFF6-4501-930D-95AFCB772A3F}"/>
              </a:ext>
            </a:extLst>
          </p:cNvPr>
          <p:cNvSpPr txBox="1"/>
          <p:nvPr/>
        </p:nvSpPr>
        <p:spPr>
          <a:xfrm>
            <a:off x="1335086" y="2528596"/>
            <a:ext cx="626936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baseline="30000" dirty="0">
                <a:latin typeface="+mj-lt"/>
              </a:rPr>
              <a:t>Scan, Inspect, Filter, Target</a:t>
            </a:r>
          </a:p>
          <a:p>
            <a:endParaRPr lang="es-MX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7437C0-D401-4D53-AD31-48F37E1E6EBC}"/>
              </a:ext>
            </a:extLst>
          </p:cNvPr>
          <p:cNvSpPr txBox="1"/>
          <p:nvPr/>
        </p:nvSpPr>
        <p:spPr>
          <a:xfrm>
            <a:off x="1326540" y="3074384"/>
            <a:ext cx="5811141" cy="91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aseline="30000" dirty="0">
                <a:latin typeface="+mj-lt"/>
              </a:rPr>
              <a:t>Don’t grade your shrimp, SHIFT them! </a:t>
            </a:r>
          </a:p>
          <a:p>
            <a:endParaRPr lang="es-MX" sz="3200" dirty="0">
              <a:latin typeface="+mj-lt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020C24B-B537-466B-86B2-0A1B547AA380}"/>
              </a:ext>
            </a:extLst>
          </p:cNvPr>
          <p:cNvCxnSpPr/>
          <p:nvPr/>
        </p:nvCxnSpPr>
        <p:spPr>
          <a:xfrm>
            <a:off x="965675" y="2897928"/>
            <a:ext cx="593078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A7230729-D332-4DEA-944E-2588F056EDA1}"/>
              </a:ext>
            </a:extLst>
          </p:cNvPr>
          <p:cNvSpPr txBox="1"/>
          <p:nvPr/>
        </p:nvSpPr>
        <p:spPr>
          <a:xfrm>
            <a:off x="1085317" y="5969064"/>
            <a:ext cx="856550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Notes: I was thinking in trying to copy the distribution curve and the tight limits. </a:t>
            </a:r>
          </a:p>
          <a:p>
            <a:r>
              <a:rPr lang="en-US" sz="1100" dirty="0"/>
              <a:t>Right now there is no color, but we might use the colors from the Scanner on the logos. </a:t>
            </a:r>
            <a:endParaRPr lang="es-MX" sz="1100" dirty="0"/>
          </a:p>
        </p:txBody>
      </p:sp>
    </p:spTree>
    <p:extLst>
      <p:ext uri="{BB962C8B-B14F-4D97-AF65-F5344CB8AC3E}">
        <p14:creationId xmlns:p14="http://schemas.microsoft.com/office/powerpoint/2010/main" val="1747392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A949ED86-F7AA-4DD9-82C1-BE767F1C93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9922" y="603573"/>
            <a:ext cx="2949692" cy="2727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15558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text&#10;&#10;Description generated with very high confidence">
            <a:extLst>
              <a:ext uri="{FF2B5EF4-FFF2-40B4-BE49-F238E27FC236}">
                <a16:creationId xmlns:a16="http://schemas.microsoft.com/office/drawing/2014/main" id="{E70CC0E3-99FA-4EE6-ACAA-D452823B56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3576" y="972200"/>
            <a:ext cx="6593648" cy="58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5116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50D84C77-6D28-47F3-BE93-45647D66A2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200" y="681037"/>
            <a:ext cx="2438400" cy="194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25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cell phone&#10;&#10;Description generated with high confidence">
            <a:extLst>
              <a:ext uri="{FF2B5EF4-FFF2-40B4-BE49-F238E27FC236}">
                <a16:creationId xmlns:a16="http://schemas.microsoft.com/office/drawing/2014/main" id="{7C641104-0DA3-4EDA-93F8-A992E0BE02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2676" y="564129"/>
            <a:ext cx="7645806" cy="6293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756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5843E483-7FC1-4E78-8E5B-1E6BD3847F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6939" y="900599"/>
            <a:ext cx="2600325" cy="18097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0FACFCA-3E4B-4D67-836A-B343352C1CA8}"/>
              </a:ext>
            </a:extLst>
          </p:cNvPr>
          <p:cNvSpPr txBox="1"/>
          <p:nvPr/>
        </p:nvSpPr>
        <p:spPr>
          <a:xfrm>
            <a:off x="1155624" y="3195168"/>
            <a:ext cx="626936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baseline="30000" dirty="0">
                <a:latin typeface="+mj-lt"/>
              </a:rPr>
              <a:t>Scan, Inspect, Filter, Target</a:t>
            </a:r>
          </a:p>
          <a:p>
            <a:endParaRPr lang="es-MX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F85C76A-9F8D-489D-BAB3-4B0F8E326714}"/>
              </a:ext>
            </a:extLst>
          </p:cNvPr>
          <p:cNvSpPr txBox="1"/>
          <p:nvPr/>
        </p:nvSpPr>
        <p:spPr>
          <a:xfrm>
            <a:off x="1147078" y="3740956"/>
            <a:ext cx="5811141" cy="91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aseline="30000" dirty="0">
                <a:latin typeface="+mj-lt"/>
              </a:rPr>
              <a:t>Don’t grade your shrimp, SIFT them! </a:t>
            </a:r>
          </a:p>
          <a:p>
            <a:endParaRPr lang="es-MX" sz="3200" dirty="0">
              <a:latin typeface="+mj-lt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9B6F3A8-0B63-408E-A1A8-5CBE08C130BD}"/>
              </a:ext>
            </a:extLst>
          </p:cNvPr>
          <p:cNvCxnSpPr/>
          <p:nvPr/>
        </p:nvCxnSpPr>
        <p:spPr>
          <a:xfrm>
            <a:off x="786213" y="3564500"/>
            <a:ext cx="593078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phic 9">
            <a:extLst>
              <a:ext uri="{FF2B5EF4-FFF2-40B4-BE49-F238E27FC236}">
                <a16:creationId xmlns:a16="http://schemas.microsoft.com/office/drawing/2014/main" id="{28D5912B-1A3B-48DC-BCA2-3AF43EF440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082744" y="4471317"/>
            <a:ext cx="2600325" cy="1809750"/>
          </a:xfrm>
          <a:prstGeom prst="rect">
            <a:avLst/>
          </a:prstGeom>
        </p:spPr>
      </p:pic>
      <p:pic>
        <p:nvPicPr>
          <p:cNvPr id="11" name="Picture 10" descr="A close up of a sign&#10;&#10;Description generated with high confidence">
            <a:extLst>
              <a:ext uri="{FF2B5EF4-FFF2-40B4-BE49-F238E27FC236}">
                <a16:creationId xmlns:a16="http://schemas.microsoft.com/office/drawing/2014/main" id="{2F3606DB-680F-4384-9816-12B3F8F14AA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2884" y="4171194"/>
            <a:ext cx="2067763" cy="21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503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1AB5F-62D5-4264-AC57-74626C4B3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5" name="Content Placeholder 4" descr="A close up of text on a white background&#10;&#10;Description generated with very high confidence">
            <a:extLst>
              <a:ext uri="{FF2B5EF4-FFF2-40B4-BE49-F238E27FC236}">
                <a16:creationId xmlns:a16="http://schemas.microsoft.com/office/drawing/2014/main" id="{64C7DDB7-3A50-4D69-968C-25F4F5E489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4422" y="1222339"/>
            <a:ext cx="5000278" cy="4413321"/>
          </a:xfrm>
        </p:spPr>
      </p:pic>
    </p:spTree>
    <p:extLst>
      <p:ext uri="{BB962C8B-B14F-4D97-AF65-F5344CB8AC3E}">
        <p14:creationId xmlns:p14="http://schemas.microsoft.com/office/powerpoint/2010/main" val="3177482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C70021B7-D01A-4323-99ED-726A3222DB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96821" y="1062135"/>
            <a:ext cx="3200400" cy="609600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6C03EEF3-E595-48FD-95B1-13C8B52EF5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45760" y="5450633"/>
            <a:ext cx="3200400" cy="609600"/>
          </a:xfrm>
          <a:prstGeom prst="rect">
            <a:avLst/>
          </a:prstGeom>
        </p:spPr>
      </p:pic>
      <p:pic>
        <p:nvPicPr>
          <p:cNvPr id="7" name="Picture 6" descr="A close up of a sign&#10;&#10;Description generated with high confidence">
            <a:extLst>
              <a:ext uri="{FF2B5EF4-FFF2-40B4-BE49-F238E27FC236}">
                <a16:creationId xmlns:a16="http://schemas.microsoft.com/office/drawing/2014/main" id="{06330715-3101-4CD0-B3DF-0C88F9D89A1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8397" y="6134877"/>
            <a:ext cx="2067763" cy="21189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2A505B0-AB12-46C9-A00E-D34A1AFB9D72}"/>
              </a:ext>
            </a:extLst>
          </p:cNvPr>
          <p:cNvSpPr txBox="1"/>
          <p:nvPr/>
        </p:nvSpPr>
        <p:spPr>
          <a:xfrm>
            <a:off x="856521" y="1819295"/>
            <a:ext cx="626936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baseline="30000" dirty="0">
                <a:latin typeface="+mj-lt"/>
              </a:rPr>
              <a:t>Scan, Inspect, Filter, Target</a:t>
            </a:r>
          </a:p>
          <a:p>
            <a:endParaRPr lang="es-MX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C4E15CE-BEC2-4C83-9A04-2D2E290D43C4}"/>
              </a:ext>
            </a:extLst>
          </p:cNvPr>
          <p:cNvCxnSpPr/>
          <p:nvPr/>
        </p:nvCxnSpPr>
        <p:spPr>
          <a:xfrm>
            <a:off x="922946" y="2188627"/>
            <a:ext cx="593078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01568ACF-4602-4B74-B7ED-52A095DBF4FD}"/>
              </a:ext>
            </a:extLst>
          </p:cNvPr>
          <p:cNvSpPr txBox="1"/>
          <p:nvPr/>
        </p:nvSpPr>
        <p:spPr>
          <a:xfrm>
            <a:off x="856521" y="6102325"/>
            <a:ext cx="85655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Notes: Prophet tools, inside the scanner we can have different icons for Scan, Inspect, Analysis, portal etc. </a:t>
            </a:r>
            <a:endParaRPr lang="es-MX" sz="1200" dirty="0"/>
          </a:p>
        </p:txBody>
      </p:sp>
    </p:spTree>
    <p:extLst>
      <p:ext uri="{BB962C8B-B14F-4D97-AF65-F5344CB8AC3E}">
        <p14:creationId xmlns:p14="http://schemas.microsoft.com/office/powerpoint/2010/main" val="3842489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ADBDA-073B-43C3-AD03-D00CB8039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5" name="Content Placeholder 4" descr="A close up of text on a black background&#10;&#10;Description generated with high confidence">
            <a:extLst>
              <a:ext uri="{FF2B5EF4-FFF2-40B4-BE49-F238E27FC236}">
                <a16:creationId xmlns:a16="http://schemas.microsoft.com/office/drawing/2014/main" id="{D4955A08-138C-4E8E-9919-0FA3A52E63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2471" y="1262545"/>
            <a:ext cx="5625980" cy="4655417"/>
          </a:xfrm>
        </p:spPr>
      </p:pic>
    </p:spTree>
    <p:extLst>
      <p:ext uri="{BB962C8B-B14F-4D97-AF65-F5344CB8AC3E}">
        <p14:creationId xmlns:p14="http://schemas.microsoft.com/office/powerpoint/2010/main" val="14357694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C71056CB-F82C-48DF-AC90-08214D8527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95738" y="559363"/>
            <a:ext cx="1539552" cy="1605533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DD085C06-00F1-4D8B-BD42-105B67A8E94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95738" y="2302912"/>
            <a:ext cx="1809750" cy="628650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7FC96074-4F36-4B5F-8705-C09A192754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80171" y="4220073"/>
            <a:ext cx="1539552" cy="1605533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7935C92A-F7A9-4B22-A72E-46DBA080CDB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080171" y="5963622"/>
            <a:ext cx="1809750" cy="628650"/>
          </a:xfrm>
          <a:prstGeom prst="rect">
            <a:avLst/>
          </a:prstGeom>
        </p:spPr>
      </p:pic>
      <p:pic>
        <p:nvPicPr>
          <p:cNvPr id="9" name="Picture 8" descr="A close up of a sign&#10;&#10;Description generated with high confidence">
            <a:extLst>
              <a:ext uri="{FF2B5EF4-FFF2-40B4-BE49-F238E27FC236}">
                <a16:creationId xmlns:a16="http://schemas.microsoft.com/office/drawing/2014/main" id="{D3D2689D-456C-4C7A-A2F4-04AE78B23A4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9208199" y="5043196"/>
            <a:ext cx="1419369" cy="145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972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9BCA0-0854-4C35-A7FD-49064EF36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68756A20-C72D-4FB0-8DE1-0473D2EBF9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9735" y="1027906"/>
            <a:ext cx="6762114" cy="5830094"/>
          </a:xfrm>
        </p:spPr>
      </p:pic>
    </p:spTree>
    <p:extLst>
      <p:ext uri="{BB962C8B-B14F-4D97-AF65-F5344CB8AC3E}">
        <p14:creationId xmlns:p14="http://schemas.microsoft.com/office/powerpoint/2010/main" val="28742892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590A7460-DAB6-4324-9425-DE5C6F8010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75239" y="830042"/>
            <a:ext cx="1971675" cy="3238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1C8DA90-E7E8-40E4-9488-49618C1CEB80}"/>
              </a:ext>
            </a:extLst>
          </p:cNvPr>
          <p:cNvSpPr txBox="1"/>
          <p:nvPr/>
        </p:nvSpPr>
        <p:spPr>
          <a:xfrm>
            <a:off x="1075239" y="1272364"/>
            <a:ext cx="626936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baseline="30000" dirty="0">
                <a:latin typeface="+mj-lt"/>
              </a:rPr>
              <a:t>Sorter | tools</a:t>
            </a:r>
          </a:p>
          <a:p>
            <a:endParaRPr lang="es-MX" dirty="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18ADF2F8-8435-42CD-BC16-831A9AEB0C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326610" y="5992981"/>
            <a:ext cx="1971675" cy="323850"/>
          </a:xfrm>
          <a:prstGeom prst="rect">
            <a:avLst/>
          </a:prstGeom>
        </p:spPr>
      </p:pic>
      <p:pic>
        <p:nvPicPr>
          <p:cNvPr id="7" name="Picture 6" descr="A close up of a sign&#10;&#10;Description generated with high confidence">
            <a:extLst>
              <a:ext uri="{FF2B5EF4-FFF2-40B4-BE49-F238E27FC236}">
                <a16:creationId xmlns:a16="http://schemas.microsoft.com/office/drawing/2014/main" id="{C17A0593-5C65-4D75-89B5-E5A5DC3E06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6610" y="5692083"/>
            <a:ext cx="2067763" cy="21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0885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100</Words>
  <Application>Microsoft Office PowerPoint</Application>
  <PresentationFormat>Widescreen</PresentationFormat>
  <Paragraphs>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Karen Quaas</dc:creator>
  <cp:lastModifiedBy>Karen Quaas</cp:lastModifiedBy>
  <cp:revision>10</cp:revision>
  <dcterms:created xsi:type="dcterms:W3CDTF">2019-05-30T13:38:44Z</dcterms:created>
  <dcterms:modified xsi:type="dcterms:W3CDTF">2019-06-12T21:09:06Z</dcterms:modified>
</cp:coreProperties>
</file>