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25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8462E-4C51-4F08-BDDE-863338E0B7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74D871-F33C-48CE-8F88-114E0F3BCC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72CBAC-67E0-46CB-B187-C4D07571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AAFC3-8559-41CA-B9D3-9165BE284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39BDA-5D81-4062-9A24-92DD27C37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2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B3092-35AF-443C-90F6-18B9C8EC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E510FB-42F0-4272-BDF4-D7A607CD7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2A0337-2FF7-47C6-B3E4-4C479D30E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A806A-C529-4D11-987E-FB2EB8AD6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E62B4-4AD9-4AAA-9E8B-0A79E0615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735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F31B89-D81A-45B6-8531-723939CE98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77647-3B34-4BB0-B6A4-82649E865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02AD4-B1F1-47E7-A530-EF839A90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B0D5F-5D9A-49D0-854B-C8A654802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01DF1-B00D-45DF-9445-50B4829D0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4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FB247-022A-4E81-9AE4-B8B7F99AE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5A2A2-A784-4249-89AD-96AD114521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AB14C-4C31-4855-A1C4-F9266DB71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18C20-3038-424D-80CD-72F8B6210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B1109-ABB5-470E-8E23-1EB1FC8DD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23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B23A5-5016-4739-A57C-3E4D3A62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938855-E4EF-4EBB-B015-2722CEABC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6047D-24CE-4E43-BA74-22180B6DB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6F3E0-139A-4E04-9BAA-78A56D78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F708E-87EF-4D79-86FC-3980F52D7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97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D4078-C3A5-41BD-B514-94245E79B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D976C-7648-4A70-BC66-4EADF127B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5E0ED5-37AE-49C0-B28B-691A54BB16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09CC2-381F-40C2-B254-E828F4E2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355BE-8967-4032-B4E9-9A65650F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C3412C-B315-4F11-9CF7-7EA4C248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A76B0-6C1A-4E70-8F0C-8A2723D43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25E39F-1137-4D59-98C0-F278D9084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9AF53C-BE44-4311-9396-4C740FD17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60A4FA-0CFD-452A-9BDE-33EE6E6D5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28A48-6CB1-4842-A577-58F25BC0F8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F898D4-51F0-44FA-A113-ED0460FE3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D72A54-617F-4C99-ACF5-06DFDF50F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727C53-0C4F-45D2-879B-3D517A468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5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908A6-BA1E-47B8-9399-A4F57FF13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D06E16-05FC-4951-895C-12DCFFBAB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14A589-82CD-4FF1-9961-F705E2E9E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A8D40A-7D0D-42DC-BBBF-29A5A920A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24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CDA557-3980-4BF5-A3E5-12E552241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16ED2-F472-495F-BFBF-0A4AD3666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906876-0513-49F8-A6C7-AD9903472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469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0EC08-54EE-4882-A4B7-6B0889D6F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4B011-2611-4F01-90E1-2B1C11C978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8ED360-7E35-4299-B640-73C8135140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6D6080-79D9-4C0E-B248-B54EA692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DAD38-D481-41DE-AE84-1E74F3B16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09CB1-D84E-4337-984F-1D7672FD8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2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D7033-457D-4766-BC36-F738473E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C6745C-4892-44AE-B01F-47F197654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011E00-63C1-412E-B559-1A01526A2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8693A6-E9CE-45E2-BB62-B191C0E43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592DC-47AD-4038-A767-5E8B00035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B2956-9E21-4E4E-B483-94CB9977B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1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9A50F0-77F2-4FA4-B99A-EAF03169D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B9DB1-D071-433A-9EF5-ABC9B7699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F57D4-029C-42BA-887A-08236631AD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6C18C-BDB1-42C2-B801-1F44916AE3DB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961F1-21BA-4488-AB8C-AEC20B988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7A851E-3F47-4CC6-90A2-461B25BECE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F120B-BC0E-40D3-997E-0C5C5AF24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03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96C11623-F95F-4DBB-8DC2-81A67DD1B1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59" y="274320"/>
            <a:ext cx="2536884" cy="19026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34824EA-FDAC-4592-8CCA-E15CD9DBD5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3" t="29152" r="21672" b="23575"/>
          <a:stretch/>
        </p:blipFill>
        <p:spPr>
          <a:xfrm>
            <a:off x="3251200" y="721359"/>
            <a:ext cx="2143760" cy="13032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8AC8669-ED9D-4A63-B972-F3F0BB4054D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22616" flipH="1" flipV="1">
            <a:off x="8145880" y="437250"/>
            <a:ext cx="1613441" cy="161344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0A67835-750A-48AA-989F-B968A49ACA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9701" y="4236720"/>
            <a:ext cx="2346960" cy="2346960"/>
          </a:xfrm>
          <a:prstGeom prst="rect">
            <a:avLst/>
          </a:prstGeom>
        </p:spPr>
      </p:pic>
      <p:pic>
        <p:nvPicPr>
          <p:cNvPr id="23" name="Picture 22" descr="A close up of a sign&#10;&#10;Description automatically generated">
            <a:extLst>
              <a:ext uri="{FF2B5EF4-FFF2-40B4-BE49-F238E27FC236}">
                <a16:creationId xmlns:a16="http://schemas.microsoft.com/office/drawing/2014/main" id="{78A1A769-BFCA-4312-BCCF-2EAA72AFF86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44" r="28295" b="40048"/>
          <a:stretch/>
        </p:blipFill>
        <p:spPr>
          <a:xfrm>
            <a:off x="883920" y="4494940"/>
            <a:ext cx="1178560" cy="1680308"/>
          </a:xfrm>
          <a:prstGeom prst="rect">
            <a:avLst/>
          </a:prstGeom>
        </p:spPr>
      </p:pic>
      <p:pic>
        <p:nvPicPr>
          <p:cNvPr id="25" name="Picture 2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9AFBEEDC-48EE-437D-9317-B02D74A572A8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76" t="19596" r="20703" b="14649"/>
          <a:stretch/>
        </p:blipFill>
        <p:spPr>
          <a:xfrm>
            <a:off x="3755690" y="4505959"/>
            <a:ext cx="1879600" cy="2052320"/>
          </a:xfrm>
          <a:prstGeom prst="rect">
            <a:avLst/>
          </a:prstGeom>
        </p:spPr>
      </p:pic>
      <p:pic>
        <p:nvPicPr>
          <p:cNvPr id="27" name="Picture 26" descr="A close up of a card&#10;&#10;Description automatically generated">
            <a:extLst>
              <a:ext uri="{FF2B5EF4-FFF2-40B4-BE49-F238E27FC236}">
                <a16:creationId xmlns:a16="http://schemas.microsoft.com/office/drawing/2014/main" id="{F4EB0D51-962C-400F-A80F-6BB28C5E1B30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35" t="22815" r="24721" b="21334"/>
          <a:stretch/>
        </p:blipFill>
        <p:spPr>
          <a:xfrm>
            <a:off x="5635290" y="4551679"/>
            <a:ext cx="1768568" cy="1778000"/>
          </a:xfrm>
          <a:prstGeom prst="rect">
            <a:avLst/>
          </a:prstGeom>
        </p:spPr>
      </p:pic>
      <p:pic>
        <p:nvPicPr>
          <p:cNvPr id="29" name="Picture 28" descr="A drawing of a face&#10;&#10;Description automatically generated">
            <a:extLst>
              <a:ext uri="{FF2B5EF4-FFF2-40B4-BE49-F238E27FC236}">
                <a16:creationId xmlns:a16="http://schemas.microsoft.com/office/drawing/2014/main" id="{4B8A644C-A9EF-4DF6-BF53-E2304FC6BBDF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26" r="26693"/>
          <a:stretch/>
        </p:blipFill>
        <p:spPr>
          <a:xfrm>
            <a:off x="7532404" y="4432400"/>
            <a:ext cx="1642874" cy="2016557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B3B16862-DE5C-42DB-BE5F-1B0A156D824B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29512"/>
          <a:stretch/>
        </p:blipFill>
        <p:spPr>
          <a:xfrm>
            <a:off x="8916861" y="2764710"/>
            <a:ext cx="2343150" cy="1101090"/>
          </a:xfrm>
          <a:prstGeom prst="rect">
            <a:avLst/>
          </a:prstGeom>
        </p:spPr>
      </p:pic>
      <p:pic>
        <p:nvPicPr>
          <p:cNvPr id="34" name="Picture 33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96D27865-35E0-4DD3-B3A9-3B2CBCA4E6F2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944" t="75499" r="14593" b="7037"/>
          <a:stretch/>
        </p:blipFill>
        <p:spPr>
          <a:xfrm flipH="1">
            <a:off x="6598664" y="2097796"/>
            <a:ext cx="1341476" cy="1619922"/>
          </a:xfrm>
          <a:prstGeom prst="rect">
            <a:avLst/>
          </a:prstGeom>
        </p:spPr>
      </p:pic>
      <p:pic>
        <p:nvPicPr>
          <p:cNvPr id="36" name="Picture 35" descr="A yellow sign with black text&#10;&#10;Description automatically generated">
            <a:extLst>
              <a:ext uri="{FF2B5EF4-FFF2-40B4-BE49-F238E27FC236}">
                <a16:creationId xmlns:a16="http://schemas.microsoft.com/office/drawing/2014/main" id="{75FA3C9F-DB03-4CE9-99C3-FF0314258D7F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3" t="22689" r="22142" b="27026"/>
          <a:stretch/>
        </p:blipFill>
        <p:spPr>
          <a:xfrm>
            <a:off x="931989" y="2762214"/>
            <a:ext cx="1515423" cy="1333572"/>
          </a:xfrm>
          <a:prstGeom prst="rect">
            <a:avLst/>
          </a:prstGeom>
        </p:spPr>
      </p:pic>
      <p:pic>
        <p:nvPicPr>
          <p:cNvPr id="39" name="Picture 38" descr="A drawing of a face&#10;&#10;Description automatically generated">
            <a:extLst>
              <a:ext uri="{FF2B5EF4-FFF2-40B4-BE49-F238E27FC236}">
                <a16:creationId xmlns:a16="http://schemas.microsoft.com/office/drawing/2014/main" id="{31184328-0EF4-4B08-A66D-47B479A31C45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93" t="59437" r="28851"/>
          <a:stretch/>
        </p:blipFill>
        <p:spPr>
          <a:xfrm>
            <a:off x="8725088" y="5630976"/>
            <a:ext cx="754739" cy="817981"/>
          </a:xfrm>
          <a:prstGeom prst="rect">
            <a:avLst/>
          </a:prstGeom>
        </p:spPr>
      </p:pic>
      <p:pic>
        <p:nvPicPr>
          <p:cNvPr id="41" name="Picture 40" descr="A drawing of a face&#10;&#10;Description automatically generated">
            <a:extLst>
              <a:ext uri="{FF2B5EF4-FFF2-40B4-BE49-F238E27FC236}">
                <a16:creationId xmlns:a16="http://schemas.microsoft.com/office/drawing/2014/main" id="{B0636F41-7EE9-44CE-9D86-8EA6AAC0F7F0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93" t="59437" r="28851"/>
          <a:stretch/>
        </p:blipFill>
        <p:spPr>
          <a:xfrm>
            <a:off x="9097504" y="5630976"/>
            <a:ext cx="754739" cy="817981"/>
          </a:xfrm>
          <a:prstGeom prst="rect">
            <a:avLst/>
          </a:prstGeom>
        </p:spPr>
      </p:pic>
      <p:pic>
        <p:nvPicPr>
          <p:cNvPr id="15" name="Picture 14" descr="A drawing of a face&#10;&#10;Description automatically generated">
            <a:extLst>
              <a:ext uri="{FF2B5EF4-FFF2-40B4-BE49-F238E27FC236}">
                <a16:creationId xmlns:a16="http://schemas.microsoft.com/office/drawing/2014/main" id="{7D14B15B-39A3-4748-AF38-B36F6FC7F63A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971" r="26693"/>
          <a:stretch/>
        </p:blipFill>
        <p:spPr>
          <a:xfrm flipH="1">
            <a:off x="3637490" y="2125272"/>
            <a:ext cx="1204952" cy="2307128"/>
          </a:xfrm>
          <a:prstGeom prst="rect">
            <a:avLst/>
          </a:prstGeom>
        </p:spPr>
      </p:pic>
      <p:pic>
        <p:nvPicPr>
          <p:cNvPr id="16" name="Picture 15" descr="A drawing of a face&#10;&#10;Description automatically generated">
            <a:extLst>
              <a:ext uri="{FF2B5EF4-FFF2-40B4-BE49-F238E27FC236}">
                <a16:creationId xmlns:a16="http://schemas.microsoft.com/office/drawing/2014/main" id="{4824A733-5543-4D66-8F17-D4D85E9C4351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93" t="59437" r="28851"/>
          <a:stretch/>
        </p:blipFill>
        <p:spPr>
          <a:xfrm flipH="1">
            <a:off x="4426238" y="3488113"/>
            <a:ext cx="735286" cy="944287"/>
          </a:xfrm>
          <a:prstGeom prst="rect">
            <a:avLst/>
          </a:prstGeom>
        </p:spPr>
      </p:pic>
      <p:pic>
        <p:nvPicPr>
          <p:cNvPr id="17" name="Picture 16" descr="A drawing of a face&#10;&#10;Description automatically generated">
            <a:extLst>
              <a:ext uri="{FF2B5EF4-FFF2-40B4-BE49-F238E27FC236}">
                <a16:creationId xmlns:a16="http://schemas.microsoft.com/office/drawing/2014/main" id="{C27543B5-69AD-45D6-A068-582DC61E5722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93" t="59437" r="28851"/>
          <a:stretch/>
        </p:blipFill>
        <p:spPr>
          <a:xfrm flipH="1">
            <a:off x="4787525" y="3490496"/>
            <a:ext cx="735286" cy="944287"/>
          </a:xfrm>
          <a:prstGeom prst="rect">
            <a:avLst/>
          </a:prstGeom>
        </p:spPr>
      </p:pic>
      <p:pic>
        <p:nvPicPr>
          <p:cNvPr id="18" name="Picture 17" descr="A drawing of a face&#10;&#10;Description automatically generated">
            <a:extLst>
              <a:ext uri="{FF2B5EF4-FFF2-40B4-BE49-F238E27FC236}">
                <a16:creationId xmlns:a16="http://schemas.microsoft.com/office/drawing/2014/main" id="{97E5AF81-AFA2-4621-ACEE-62BFC6D8412D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93" t="59437" r="28851"/>
          <a:stretch/>
        </p:blipFill>
        <p:spPr>
          <a:xfrm flipH="1">
            <a:off x="5155168" y="3488113"/>
            <a:ext cx="735286" cy="944287"/>
          </a:xfrm>
          <a:prstGeom prst="rect">
            <a:avLst/>
          </a:prstGeom>
        </p:spPr>
      </p:pic>
      <p:pic>
        <p:nvPicPr>
          <p:cNvPr id="20" name="Picture 19" descr="A close up of text on a black background&#10;&#10;Description automatically generated">
            <a:extLst>
              <a:ext uri="{FF2B5EF4-FFF2-40B4-BE49-F238E27FC236}">
                <a16:creationId xmlns:a16="http://schemas.microsoft.com/office/drawing/2014/main" id="{DFB98483-AF57-4CAD-B807-741656F330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676866" y="505175"/>
            <a:ext cx="1911554" cy="143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257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Brown</dc:creator>
  <cp:lastModifiedBy>Josh Brown</cp:lastModifiedBy>
  <cp:revision>7</cp:revision>
  <dcterms:created xsi:type="dcterms:W3CDTF">2019-05-31T01:12:53Z</dcterms:created>
  <dcterms:modified xsi:type="dcterms:W3CDTF">2019-06-11T20:04:26Z</dcterms:modified>
</cp:coreProperties>
</file>