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7" r:id="rId2"/>
    <p:sldId id="265" r:id="rId3"/>
    <p:sldId id="264" r:id="rId4"/>
    <p:sldId id="260" r:id="rId5"/>
    <p:sldId id="259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33"/>
    <a:srgbClr val="FF99FF"/>
    <a:srgbClr val="990066"/>
    <a:srgbClr val="CC33CC"/>
    <a:srgbClr val="9933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89" autoAdjust="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6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D62AD-8193-3144-B4AA-EC48A3E2467E}" type="doc">
      <dgm:prSet loTypeId="urn:microsoft.com/office/officeart/2005/8/layout/radial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DFD53E4-9390-7246-967F-343AE9BDEF56}">
      <dgm:prSet phldrT="[Texte]"/>
      <dgm:spPr>
        <a:solidFill>
          <a:srgbClr val="660066"/>
        </a:solidFill>
      </dgm:spPr>
      <dgm:t>
        <a:bodyPr/>
        <a:lstStyle/>
        <a:p>
          <a:r>
            <a:rPr lang="fr-FR" dirty="0" smtClean="0"/>
            <a:t>Startups</a:t>
          </a:r>
          <a:endParaRPr lang="fr-FR" dirty="0"/>
        </a:p>
      </dgm:t>
    </dgm:pt>
    <dgm:pt modelId="{DE44BCB9-BEC3-2942-BABC-C8288B8F845B}" type="parTrans" cxnId="{9ED81A7B-7753-F049-B15A-E887307681B8}">
      <dgm:prSet/>
      <dgm:spPr/>
      <dgm:t>
        <a:bodyPr/>
        <a:lstStyle/>
        <a:p>
          <a:endParaRPr lang="fr-FR"/>
        </a:p>
      </dgm:t>
    </dgm:pt>
    <dgm:pt modelId="{3EB4503E-C47C-1249-8F16-4AC0BB6E228B}" type="sibTrans" cxnId="{9ED81A7B-7753-F049-B15A-E887307681B8}">
      <dgm:prSet/>
      <dgm:spPr/>
      <dgm:t>
        <a:bodyPr/>
        <a:lstStyle/>
        <a:p>
          <a:endParaRPr lang="fr-FR"/>
        </a:p>
      </dgm:t>
    </dgm:pt>
    <dgm:pt modelId="{36403201-1A80-B447-8D47-F886CD13357B}">
      <dgm:prSet phldrT="[Texte]"/>
      <dgm:spPr/>
      <dgm:t>
        <a:bodyPr/>
        <a:lstStyle/>
        <a:p>
          <a:r>
            <a:rPr lang="fr-FR" dirty="0" smtClean="0"/>
            <a:t>Product </a:t>
          </a:r>
          <a:r>
            <a:rPr lang="fr-FR" dirty="0" err="1" smtClean="0"/>
            <a:t>Market</a:t>
          </a:r>
          <a:r>
            <a:rPr lang="fr-FR" dirty="0" smtClean="0"/>
            <a:t> Fit</a:t>
          </a:r>
          <a:endParaRPr lang="fr-FR" dirty="0"/>
        </a:p>
      </dgm:t>
    </dgm:pt>
    <dgm:pt modelId="{9183A29B-FB6A-9746-AF74-D5094FB47AD3}" type="parTrans" cxnId="{50B7937E-047E-244D-8365-38825B4666EE}">
      <dgm:prSet/>
      <dgm:spPr/>
      <dgm:t>
        <a:bodyPr/>
        <a:lstStyle/>
        <a:p>
          <a:endParaRPr lang="fr-FR"/>
        </a:p>
      </dgm:t>
    </dgm:pt>
    <dgm:pt modelId="{0FA3E762-589D-2C4E-A665-1E4953BBE0F3}" type="sibTrans" cxnId="{50B7937E-047E-244D-8365-38825B4666EE}">
      <dgm:prSet/>
      <dgm:spPr/>
      <dgm:t>
        <a:bodyPr/>
        <a:lstStyle/>
        <a:p>
          <a:endParaRPr lang="fr-FR"/>
        </a:p>
      </dgm:t>
    </dgm:pt>
    <dgm:pt modelId="{F6FB56CE-394B-8543-B29A-5574DBA420B7}">
      <dgm:prSet phldrT="[Texte]"/>
      <dgm:spPr>
        <a:solidFill>
          <a:srgbClr val="660066"/>
        </a:solidFill>
      </dgm:spPr>
      <dgm:t>
        <a:bodyPr/>
        <a:lstStyle/>
        <a:p>
          <a:r>
            <a:rPr lang="fr-FR" dirty="0" err="1" smtClean="0"/>
            <a:t>Investors</a:t>
          </a:r>
          <a:endParaRPr lang="fr-FR" dirty="0"/>
        </a:p>
      </dgm:t>
    </dgm:pt>
    <dgm:pt modelId="{8E72739F-D197-4849-8BC1-79E08871B4A8}" type="parTrans" cxnId="{30277CA1-8BFB-6443-BCA0-59CECF46A6AD}">
      <dgm:prSet/>
      <dgm:spPr/>
      <dgm:t>
        <a:bodyPr/>
        <a:lstStyle/>
        <a:p>
          <a:endParaRPr lang="fr-FR"/>
        </a:p>
      </dgm:t>
    </dgm:pt>
    <dgm:pt modelId="{7AD88106-B8D8-7A4F-A72F-BD259B0F3C1C}" type="sibTrans" cxnId="{30277CA1-8BFB-6443-BCA0-59CECF46A6AD}">
      <dgm:prSet/>
      <dgm:spPr/>
      <dgm:t>
        <a:bodyPr/>
        <a:lstStyle/>
        <a:p>
          <a:endParaRPr lang="fr-FR"/>
        </a:p>
      </dgm:t>
    </dgm:pt>
    <dgm:pt modelId="{FB8324BB-E2D1-3B43-BE9E-217AE83BBC9C}">
      <dgm:prSet phldrT="[Texte]"/>
      <dgm:spPr/>
      <dgm:t>
        <a:bodyPr/>
        <a:lstStyle/>
        <a:p>
          <a:r>
            <a:rPr lang="fr-FR" dirty="0" smtClean="0"/>
            <a:t>No </a:t>
          </a:r>
          <a:r>
            <a:rPr lang="fr-FR" dirty="0" err="1" smtClean="0"/>
            <a:t>Liquidity</a:t>
          </a:r>
          <a:endParaRPr lang="fr-FR" dirty="0"/>
        </a:p>
      </dgm:t>
    </dgm:pt>
    <dgm:pt modelId="{43121B26-790E-784A-AC62-C69725B5BDCB}" type="parTrans" cxnId="{7BDCA863-A242-5B47-AB0F-8E32902A7BB4}">
      <dgm:prSet/>
      <dgm:spPr/>
      <dgm:t>
        <a:bodyPr/>
        <a:lstStyle/>
        <a:p>
          <a:endParaRPr lang="fr-FR"/>
        </a:p>
      </dgm:t>
    </dgm:pt>
    <dgm:pt modelId="{E13A13F1-1AF8-C140-8023-CC0C8070A701}" type="sibTrans" cxnId="{7BDCA863-A242-5B47-AB0F-8E32902A7BB4}">
      <dgm:prSet/>
      <dgm:spPr/>
      <dgm:t>
        <a:bodyPr/>
        <a:lstStyle/>
        <a:p>
          <a:endParaRPr lang="fr-FR"/>
        </a:p>
      </dgm:t>
    </dgm:pt>
    <dgm:pt modelId="{E6C8129B-12EE-AB4D-A715-96B7F7C5D7BE}">
      <dgm:prSet phldrT="[Texte]"/>
      <dgm:spPr>
        <a:solidFill>
          <a:srgbClr val="660066"/>
        </a:solidFill>
      </dgm:spPr>
      <dgm:t>
        <a:bodyPr/>
        <a:lstStyle/>
        <a:p>
          <a:r>
            <a:rPr lang="fr-FR" dirty="0" err="1" smtClean="0"/>
            <a:t>Advisors</a:t>
          </a:r>
          <a:endParaRPr lang="fr-FR" dirty="0"/>
        </a:p>
      </dgm:t>
    </dgm:pt>
    <dgm:pt modelId="{947E98EB-B79C-254E-B497-B45ED0D234ED}" type="parTrans" cxnId="{16D5E08E-6BD9-D44D-A22B-FE84FDE8B6CC}">
      <dgm:prSet/>
      <dgm:spPr/>
      <dgm:t>
        <a:bodyPr/>
        <a:lstStyle/>
        <a:p>
          <a:endParaRPr lang="fr-FR"/>
        </a:p>
      </dgm:t>
    </dgm:pt>
    <dgm:pt modelId="{B51B670D-2C24-2B4B-88AC-591868FF2363}" type="sibTrans" cxnId="{16D5E08E-6BD9-D44D-A22B-FE84FDE8B6CC}">
      <dgm:prSet/>
      <dgm:spPr/>
      <dgm:t>
        <a:bodyPr/>
        <a:lstStyle/>
        <a:p>
          <a:endParaRPr lang="fr-FR"/>
        </a:p>
      </dgm:t>
    </dgm:pt>
    <dgm:pt modelId="{70F0A90D-4722-E944-BC52-597E94CD915F}">
      <dgm:prSet phldrT="[Texte]"/>
      <dgm:spPr/>
      <dgm:t>
        <a:bodyPr/>
        <a:lstStyle/>
        <a:p>
          <a:r>
            <a:rPr lang="fr-FR" dirty="0" smtClean="0"/>
            <a:t>No </a:t>
          </a:r>
          <a:r>
            <a:rPr lang="fr-FR" dirty="0" err="1" smtClean="0"/>
            <a:t>platform</a:t>
          </a:r>
          <a:r>
            <a:rPr lang="fr-FR" dirty="0" smtClean="0"/>
            <a:t> to </a:t>
          </a:r>
          <a:r>
            <a:rPr lang="fr-FR" dirty="0" err="1" smtClean="0"/>
            <a:t>interact</a:t>
          </a:r>
          <a:r>
            <a:rPr lang="fr-FR" dirty="0" smtClean="0"/>
            <a:t> </a:t>
          </a:r>
          <a:r>
            <a:rPr lang="fr-FR" dirty="0" err="1" smtClean="0"/>
            <a:t>with</a:t>
          </a:r>
          <a:r>
            <a:rPr lang="fr-FR" dirty="0" smtClean="0"/>
            <a:t> startups</a:t>
          </a:r>
          <a:endParaRPr lang="fr-FR" dirty="0"/>
        </a:p>
      </dgm:t>
    </dgm:pt>
    <dgm:pt modelId="{93E44FB4-3A75-884F-935C-0A50E2058CB5}" type="parTrans" cxnId="{1B669536-7FA9-B049-A835-0A99A6D11C2C}">
      <dgm:prSet/>
      <dgm:spPr/>
      <dgm:t>
        <a:bodyPr/>
        <a:lstStyle/>
        <a:p>
          <a:endParaRPr lang="fr-FR"/>
        </a:p>
      </dgm:t>
    </dgm:pt>
    <dgm:pt modelId="{5A67CD31-B06A-6D4F-8986-32B2022A1701}" type="sibTrans" cxnId="{1B669536-7FA9-B049-A835-0A99A6D11C2C}">
      <dgm:prSet/>
      <dgm:spPr/>
      <dgm:t>
        <a:bodyPr/>
        <a:lstStyle/>
        <a:p>
          <a:endParaRPr lang="fr-FR"/>
        </a:p>
      </dgm:t>
    </dgm:pt>
    <dgm:pt modelId="{0B7084FE-1D17-DC42-8807-71CC2D1225C4}">
      <dgm:prSet phldrT="[Texte]"/>
      <dgm:spPr>
        <a:solidFill>
          <a:srgbClr val="660066"/>
        </a:solidFill>
      </dgm:spPr>
      <dgm:t>
        <a:bodyPr/>
        <a:lstStyle/>
        <a:p>
          <a:r>
            <a:rPr lang="fr-FR" dirty="0" err="1" smtClean="0"/>
            <a:t>Corporates</a:t>
          </a:r>
          <a:endParaRPr lang="fr-FR" dirty="0"/>
        </a:p>
      </dgm:t>
    </dgm:pt>
    <dgm:pt modelId="{ACF6895B-5064-9B4F-BC46-44AB34A40EA4}" type="parTrans" cxnId="{283F83E0-1055-724A-B6C8-F480B8E15237}">
      <dgm:prSet/>
      <dgm:spPr/>
      <dgm:t>
        <a:bodyPr/>
        <a:lstStyle/>
        <a:p>
          <a:endParaRPr lang="fr-FR"/>
        </a:p>
      </dgm:t>
    </dgm:pt>
    <dgm:pt modelId="{570B3C82-0C20-6B43-B521-EDE904812BD5}" type="sibTrans" cxnId="{283F83E0-1055-724A-B6C8-F480B8E15237}">
      <dgm:prSet/>
      <dgm:spPr/>
      <dgm:t>
        <a:bodyPr/>
        <a:lstStyle/>
        <a:p>
          <a:endParaRPr lang="fr-FR"/>
        </a:p>
      </dgm:t>
    </dgm:pt>
    <dgm:pt modelId="{8538D015-3FA9-7949-8FB8-825C9B752CF8}">
      <dgm:prSet phldrT="[Texte]"/>
      <dgm:spPr/>
      <dgm:t>
        <a:bodyPr/>
        <a:lstStyle/>
        <a:p>
          <a:r>
            <a:rPr lang="fr-FR" dirty="0" err="1" smtClean="0"/>
            <a:t>Internal</a:t>
          </a:r>
          <a:r>
            <a:rPr lang="fr-FR" dirty="0" smtClean="0"/>
            <a:t> disruption </a:t>
          </a:r>
          <a:r>
            <a:rPr lang="fr-FR" dirty="0" err="1" smtClean="0"/>
            <a:t>doesn’t</a:t>
          </a:r>
          <a:r>
            <a:rPr lang="fr-FR" dirty="0" smtClean="0"/>
            <a:t> </a:t>
          </a:r>
          <a:r>
            <a:rPr lang="fr-FR" dirty="0" err="1" smtClean="0"/>
            <a:t>work</a:t>
          </a:r>
          <a:endParaRPr lang="fr-FR" dirty="0"/>
        </a:p>
      </dgm:t>
    </dgm:pt>
    <dgm:pt modelId="{617D2F47-A977-4B4E-8EF7-76CBE92FB779}" type="parTrans" cxnId="{05852DBB-D1AD-F64F-B7BB-7212C6B2CDD8}">
      <dgm:prSet/>
      <dgm:spPr/>
      <dgm:t>
        <a:bodyPr/>
        <a:lstStyle/>
        <a:p>
          <a:endParaRPr lang="fr-FR"/>
        </a:p>
      </dgm:t>
    </dgm:pt>
    <dgm:pt modelId="{4CDCB715-0B59-F446-A732-15FB3576F4E3}" type="sibTrans" cxnId="{05852DBB-D1AD-F64F-B7BB-7212C6B2CDD8}">
      <dgm:prSet/>
      <dgm:spPr/>
      <dgm:t>
        <a:bodyPr/>
        <a:lstStyle/>
        <a:p>
          <a:endParaRPr lang="fr-FR"/>
        </a:p>
      </dgm:t>
    </dgm:pt>
    <dgm:pt modelId="{97180C96-45FD-4349-8542-25EE354DB4E1}">
      <dgm:prSet/>
      <dgm:spPr/>
      <dgm:t>
        <a:bodyPr/>
        <a:lstStyle/>
        <a:p>
          <a:r>
            <a:rPr lang="fr-FR" smtClean="0"/>
            <a:t>Run out of cash</a:t>
          </a:r>
          <a:endParaRPr lang="fr-FR" dirty="0" smtClean="0"/>
        </a:p>
      </dgm:t>
    </dgm:pt>
    <dgm:pt modelId="{2A473F20-5CCF-5249-AFC2-722A65ED60DF}" type="parTrans" cxnId="{4BDED253-A2EF-7A48-B429-C97FC214304E}">
      <dgm:prSet/>
      <dgm:spPr/>
      <dgm:t>
        <a:bodyPr/>
        <a:lstStyle/>
        <a:p>
          <a:endParaRPr lang="fr-FR"/>
        </a:p>
      </dgm:t>
    </dgm:pt>
    <dgm:pt modelId="{F8BFBE75-39BA-0C42-8963-D0BECC5EAF90}" type="sibTrans" cxnId="{4BDED253-A2EF-7A48-B429-C97FC214304E}">
      <dgm:prSet/>
      <dgm:spPr/>
      <dgm:t>
        <a:bodyPr/>
        <a:lstStyle/>
        <a:p>
          <a:endParaRPr lang="fr-FR"/>
        </a:p>
      </dgm:t>
    </dgm:pt>
    <dgm:pt modelId="{7870425E-C611-304A-94F7-592578BDB2C0}">
      <dgm:prSet/>
      <dgm:spPr/>
      <dgm:t>
        <a:bodyPr/>
        <a:lstStyle/>
        <a:p>
          <a:r>
            <a:rPr lang="fr-FR" smtClean="0"/>
            <a:t>Long selling process</a:t>
          </a:r>
          <a:endParaRPr lang="fr-FR" dirty="0" smtClean="0"/>
        </a:p>
      </dgm:t>
    </dgm:pt>
    <dgm:pt modelId="{E1042F9A-9FF5-8C42-8CB5-17143C969411}" type="parTrans" cxnId="{9718CAF0-C24D-8D47-BC6B-61AEE892F896}">
      <dgm:prSet/>
      <dgm:spPr/>
      <dgm:t>
        <a:bodyPr/>
        <a:lstStyle/>
        <a:p>
          <a:endParaRPr lang="fr-FR"/>
        </a:p>
      </dgm:t>
    </dgm:pt>
    <dgm:pt modelId="{8596E9BC-0D4C-D247-AA1D-50696E45C4B7}" type="sibTrans" cxnId="{9718CAF0-C24D-8D47-BC6B-61AEE892F896}">
      <dgm:prSet/>
      <dgm:spPr/>
      <dgm:t>
        <a:bodyPr/>
        <a:lstStyle/>
        <a:p>
          <a:endParaRPr lang="fr-FR"/>
        </a:p>
      </dgm:t>
    </dgm:pt>
    <dgm:pt modelId="{10F7443F-9170-D741-A61F-079574B7F9B6}">
      <dgm:prSet/>
      <dgm:spPr/>
      <dgm:t>
        <a:bodyPr/>
        <a:lstStyle/>
        <a:p>
          <a:r>
            <a:rPr lang="fr-FR" dirty="0" smtClean="0"/>
            <a:t>Poor business model</a:t>
          </a:r>
        </a:p>
      </dgm:t>
    </dgm:pt>
    <dgm:pt modelId="{94889C37-AD7F-434F-88BB-EB4D937F6525}" type="parTrans" cxnId="{0A37E943-7FA6-344E-9977-79EC50049935}">
      <dgm:prSet/>
      <dgm:spPr/>
      <dgm:t>
        <a:bodyPr/>
        <a:lstStyle/>
        <a:p>
          <a:endParaRPr lang="fr-FR"/>
        </a:p>
      </dgm:t>
    </dgm:pt>
    <dgm:pt modelId="{AB898EEC-4C48-324A-B9EC-03C4138C0745}" type="sibTrans" cxnId="{0A37E943-7FA6-344E-9977-79EC50049935}">
      <dgm:prSet/>
      <dgm:spPr/>
      <dgm:t>
        <a:bodyPr/>
        <a:lstStyle/>
        <a:p>
          <a:endParaRPr lang="fr-FR"/>
        </a:p>
      </dgm:t>
    </dgm:pt>
    <dgm:pt modelId="{2324D950-8558-4F4A-84C7-5EC4D6D49515}">
      <dgm:prSet/>
      <dgm:spPr/>
      <dgm:t>
        <a:bodyPr/>
        <a:lstStyle/>
        <a:p>
          <a:r>
            <a:rPr lang="fr-FR" dirty="0" smtClean="0"/>
            <a:t>Issues to </a:t>
          </a:r>
          <a:r>
            <a:rPr lang="fr-FR" dirty="0" err="1" smtClean="0"/>
            <a:t>access</a:t>
          </a:r>
          <a:r>
            <a:rPr lang="fr-FR" dirty="0" smtClean="0"/>
            <a:t> talents</a:t>
          </a:r>
          <a:endParaRPr lang="fr-FR" dirty="0"/>
        </a:p>
      </dgm:t>
    </dgm:pt>
    <dgm:pt modelId="{D1A5932F-9AC1-304C-A810-FBE6BDB5E695}" type="parTrans" cxnId="{5BDBCCE1-B742-4B47-8F02-884415BC4263}">
      <dgm:prSet/>
      <dgm:spPr/>
      <dgm:t>
        <a:bodyPr/>
        <a:lstStyle/>
        <a:p>
          <a:endParaRPr lang="fr-FR"/>
        </a:p>
      </dgm:t>
    </dgm:pt>
    <dgm:pt modelId="{0B4D23A6-99D3-E84B-A118-48815A4A7E93}" type="sibTrans" cxnId="{5BDBCCE1-B742-4B47-8F02-884415BC4263}">
      <dgm:prSet/>
      <dgm:spPr/>
      <dgm:t>
        <a:bodyPr/>
        <a:lstStyle/>
        <a:p>
          <a:endParaRPr lang="fr-FR"/>
        </a:p>
      </dgm:t>
    </dgm:pt>
    <dgm:pt modelId="{4CA35594-A549-E143-821D-9B30F5425B5C}">
      <dgm:prSet/>
      <dgm:spPr/>
      <dgm:t>
        <a:bodyPr/>
        <a:lstStyle/>
        <a:p>
          <a:r>
            <a:rPr lang="fr-FR" smtClean="0"/>
            <a:t>No Diversification</a:t>
          </a:r>
          <a:endParaRPr lang="fr-FR" dirty="0" smtClean="0"/>
        </a:p>
      </dgm:t>
    </dgm:pt>
    <dgm:pt modelId="{2A89D280-2AF0-444A-BD80-232E573E3E4C}" type="parTrans" cxnId="{95E924C1-925C-2246-9C6B-4733BEFE7F7F}">
      <dgm:prSet/>
      <dgm:spPr/>
      <dgm:t>
        <a:bodyPr/>
        <a:lstStyle/>
        <a:p>
          <a:endParaRPr lang="fr-FR"/>
        </a:p>
      </dgm:t>
    </dgm:pt>
    <dgm:pt modelId="{E7A4C7FE-A5CA-6F4E-A623-7EEDB7DE61A4}" type="sibTrans" cxnId="{95E924C1-925C-2246-9C6B-4733BEFE7F7F}">
      <dgm:prSet/>
      <dgm:spPr/>
      <dgm:t>
        <a:bodyPr/>
        <a:lstStyle/>
        <a:p>
          <a:endParaRPr lang="fr-FR"/>
        </a:p>
      </dgm:t>
    </dgm:pt>
    <dgm:pt modelId="{2B34D70E-A569-AE4C-8D23-C62DFA59E03C}">
      <dgm:prSet/>
      <dgm:spPr/>
      <dgm:t>
        <a:bodyPr/>
        <a:lstStyle/>
        <a:p>
          <a:r>
            <a:rPr lang="fr-FR" smtClean="0"/>
            <a:t>Lake of Network effect</a:t>
          </a:r>
          <a:endParaRPr lang="fr-FR" dirty="0" smtClean="0"/>
        </a:p>
      </dgm:t>
    </dgm:pt>
    <dgm:pt modelId="{EAE08C01-FEBD-1E41-9EF7-C048260DCFA6}" type="parTrans" cxnId="{0C0D5FCB-8330-3E48-AB0A-93CF2D816556}">
      <dgm:prSet/>
      <dgm:spPr/>
      <dgm:t>
        <a:bodyPr/>
        <a:lstStyle/>
        <a:p>
          <a:endParaRPr lang="fr-FR"/>
        </a:p>
      </dgm:t>
    </dgm:pt>
    <dgm:pt modelId="{F6484A20-C847-414B-9116-12407F34DD38}" type="sibTrans" cxnId="{0C0D5FCB-8330-3E48-AB0A-93CF2D816556}">
      <dgm:prSet/>
      <dgm:spPr/>
      <dgm:t>
        <a:bodyPr/>
        <a:lstStyle/>
        <a:p>
          <a:endParaRPr lang="fr-FR"/>
        </a:p>
      </dgm:t>
    </dgm:pt>
    <dgm:pt modelId="{CB640ECB-D560-1B4D-8990-886EE73A9742}">
      <dgm:prSet/>
      <dgm:spPr/>
      <dgm:t>
        <a:bodyPr/>
        <a:lstStyle/>
        <a:p>
          <a:r>
            <a:rPr lang="fr-FR" dirty="0" smtClean="0"/>
            <a:t>Heavy Due Diligence</a:t>
          </a:r>
        </a:p>
      </dgm:t>
    </dgm:pt>
    <dgm:pt modelId="{C3D6DCF8-3C64-094D-AC31-AE390705D136}" type="parTrans" cxnId="{6D250D7E-75C1-2948-852D-B258172F7BBA}">
      <dgm:prSet/>
      <dgm:spPr/>
      <dgm:t>
        <a:bodyPr/>
        <a:lstStyle/>
        <a:p>
          <a:endParaRPr lang="fr-FR"/>
        </a:p>
      </dgm:t>
    </dgm:pt>
    <dgm:pt modelId="{48A8B13D-9ABC-BE4F-BFCE-3ECA389C6575}" type="sibTrans" cxnId="{6D250D7E-75C1-2948-852D-B258172F7BBA}">
      <dgm:prSet/>
      <dgm:spPr/>
      <dgm:t>
        <a:bodyPr/>
        <a:lstStyle/>
        <a:p>
          <a:endParaRPr lang="fr-FR"/>
        </a:p>
      </dgm:t>
    </dgm:pt>
    <dgm:pt modelId="{BE18AA38-293D-3043-82BD-05B5068AA4E9}">
      <dgm:prSet/>
      <dgm:spPr/>
      <dgm:t>
        <a:bodyPr/>
        <a:lstStyle/>
        <a:p>
          <a:r>
            <a:rPr lang="fr-FR" dirty="0" err="1" smtClean="0"/>
            <a:t>Legal</a:t>
          </a:r>
          <a:r>
            <a:rPr lang="fr-FR" dirty="0" smtClean="0"/>
            <a:t> </a:t>
          </a:r>
          <a:r>
            <a:rPr lang="fr-FR" dirty="0" err="1" smtClean="0"/>
            <a:t>hurdles</a:t>
          </a:r>
          <a:r>
            <a:rPr lang="fr-FR" dirty="0" smtClean="0"/>
            <a:t> </a:t>
          </a:r>
          <a:r>
            <a:rPr lang="fr-FR" dirty="0" err="1" smtClean="0"/>
            <a:t>with</a:t>
          </a:r>
          <a:r>
            <a:rPr lang="fr-FR" dirty="0" smtClean="0"/>
            <a:t> </a:t>
          </a:r>
          <a:r>
            <a:rPr lang="fr-FR" dirty="0" err="1" smtClean="0"/>
            <a:t>shares</a:t>
          </a:r>
          <a:endParaRPr lang="fr-FR" dirty="0" smtClean="0"/>
        </a:p>
      </dgm:t>
    </dgm:pt>
    <dgm:pt modelId="{11CFC32F-3E74-9842-9183-67F704C9A533}" type="parTrans" cxnId="{4D50AE31-2016-E94B-9F43-5E513452909F}">
      <dgm:prSet/>
      <dgm:spPr/>
      <dgm:t>
        <a:bodyPr/>
        <a:lstStyle/>
        <a:p>
          <a:endParaRPr lang="fr-FR"/>
        </a:p>
      </dgm:t>
    </dgm:pt>
    <dgm:pt modelId="{C61022FB-255F-2A42-9944-1F6FE5E5E292}" type="sibTrans" cxnId="{4D50AE31-2016-E94B-9F43-5E513452909F}">
      <dgm:prSet/>
      <dgm:spPr/>
      <dgm:t>
        <a:bodyPr/>
        <a:lstStyle/>
        <a:p>
          <a:endParaRPr lang="fr-FR"/>
        </a:p>
      </dgm:t>
    </dgm:pt>
    <dgm:pt modelId="{B2152177-66C9-9548-A74B-463A16A63190}">
      <dgm:prSet/>
      <dgm:spPr/>
      <dgm:t>
        <a:bodyPr/>
        <a:lstStyle/>
        <a:p>
          <a:r>
            <a:rPr lang="fr-FR" dirty="0" err="1" smtClean="0"/>
            <a:t>Unstructured</a:t>
          </a:r>
          <a:r>
            <a:rPr lang="fr-FR" dirty="0" smtClean="0"/>
            <a:t> </a:t>
          </a:r>
          <a:r>
            <a:rPr lang="fr-FR" dirty="0" err="1" smtClean="0"/>
            <a:t>community</a:t>
          </a:r>
          <a:r>
            <a:rPr lang="fr-FR" dirty="0" smtClean="0"/>
            <a:t> </a:t>
          </a:r>
        </a:p>
      </dgm:t>
    </dgm:pt>
    <dgm:pt modelId="{D1DECBE4-A59D-4740-A3AA-04D9A813F69D}" type="parTrans" cxnId="{152A1BA7-2B96-314F-9C37-3E517C8B67F8}">
      <dgm:prSet/>
      <dgm:spPr/>
      <dgm:t>
        <a:bodyPr/>
        <a:lstStyle/>
        <a:p>
          <a:endParaRPr lang="fr-FR"/>
        </a:p>
      </dgm:t>
    </dgm:pt>
    <dgm:pt modelId="{8ACAC099-8CF1-494C-8B00-3731C0686AF9}" type="sibTrans" cxnId="{152A1BA7-2B96-314F-9C37-3E517C8B67F8}">
      <dgm:prSet/>
      <dgm:spPr/>
      <dgm:t>
        <a:bodyPr/>
        <a:lstStyle/>
        <a:p>
          <a:endParaRPr lang="fr-FR"/>
        </a:p>
      </dgm:t>
    </dgm:pt>
    <dgm:pt modelId="{6D75370C-FB5B-6943-836E-A3702A1D61B5}">
      <dgm:prSet/>
      <dgm:spPr/>
      <dgm:t>
        <a:bodyPr/>
        <a:lstStyle/>
        <a:p>
          <a:r>
            <a:rPr lang="fr-FR" dirty="0" smtClean="0"/>
            <a:t>Issue to </a:t>
          </a:r>
          <a:r>
            <a:rPr lang="fr-FR" dirty="0" err="1" smtClean="0"/>
            <a:t>secure</a:t>
          </a:r>
          <a:r>
            <a:rPr lang="fr-FR" dirty="0" smtClean="0"/>
            <a:t> revenues</a:t>
          </a:r>
        </a:p>
      </dgm:t>
    </dgm:pt>
    <dgm:pt modelId="{92672EFF-0E89-AF4C-8CFC-73B9A47413BE}" type="parTrans" cxnId="{87D2CF43-79FE-D549-AFE2-FA6DE46D6B3F}">
      <dgm:prSet/>
      <dgm:spPr/>
      <dgm:t>
        <a:bodyPr/>
        <a:lstStyle/>
        <a:p>
          <a:endParaRPr lang="fr-FR"/>
        </a:p>
      </dgm:t>
    </dgm:pt>
    <dgm:pt modelId="{211EBB87-40D9-8548-86EB-26578ABF179C}" type="sibTrans" cxnId="{87D2CF43-79FE-D549-AFE2-FA6DE46D6B3F}">
      <dgm:prSet/>
      <dgm:spPr/>
      <dgm:t>
        <a:bodyPr/>
        <a:lstStyle/>
        <a:p>
          <a:endParaRPr lang="fr-FR"/>
        </a:p>
      </dgm:t>
    </dgm:pt>
    <dgm:pt modelId="{ACFD6A98-679C-EB49-B651-24139B68F875}">
      <dgm:prSet/>
      <dgm:spPr/>
      <dgm:t>
        <a:bodyPr/>
        <a:lstStyle/>
        <a:p>
          <a:r>
            <a:rPr lang="fr-FR" smtClean="0"/>
            <a:t>Lose time to identify enterprise ready startups</a:t>
          </a:r>
          <a:endParaRPr lang="fr-FR" dirty="0" smtClean="0"/>
        </a:p>
      </dgm:t>
    </dgm:pt>
    <dgm:pt modelId="{AB6CF179-409D-4B4E-B116-719C068742B8}" type="parTrans" cxnId="{25A4BFBF-6A4E-CB4B-BCD5-42F71DE86BC3}">
      <dgm:prSet/>
      <dgm:spPr/>
      <dgm:t>
        <a:bodyPr/>
        <a:lstStyle/>
        <a:p>
          <a:endParaRPr lang="fr-FR"/>
        </a:p>
      </dgm:t>
    </dgm:pt>
    <dgm:pt modelId="{FDF8DC79-8142-4C49-B0FF-C0522FACFB69}" type="sibTrans" cxnId="{25A4BFBF-6A4E-CB4B-BCD5-42F71DE86BC3}">
      <dgm:prSet/>
      <dgm:spPr/>
      <dgm:t>
        <a:bodyPr/>
        <a:lstStyle/>
        <a:p>
          <a:endParaRPr lang="fr-FR"/>
        </a:p>
      </dgm:t>
    </dgm:pt>
    <dgm:pt modelId="{D17EE60F-7A28-4942-B701-28F4CB6E72C8}">
      <dgm:prSet/>
      <dgm:spPr/>
      <dgm:t>
        <a:bodyPr/>
        <a:lstStyle/>
        <a:p>
          <a:r>
            <a:rPr lang="fr-FR" dirty="0" smtClean="0"/>
            <a:t>Heavy Due Diligence </a:t>
          </a:r>
        </a:p>
      </dgm:t>
    </dgm:pt>
    <dgm:pt modelId="{F8ABCE2F-96FD-8F47-8313-E0EAA5EECF51}" type="parTrans" cxnId="{4CD54474-CDD8-E846-960E-A320FD4A3128}">
      <dgm:prSet/>
      <dgm:spPr/>
      <dgm:t>
        <a:bodyPr/>
        <a:lstStyle/>
        <a:p>
          <a:endParaRPr lang="fr-FR"/>
        </a:p>
      </dgm:t>
    </dgm:pt>
    <dgm:pt modelId="{434021BD-B2DE-6548-A6C3-0E2A73B9FF7B}" type="sibTrans" cxnId="{4CD54474-CDD8-E846-960E-A320FD4A3128}">
      <dgm:prSet/>
      <dgm:spPr/>
      <dgm:t>
        <a:bodyPr/>
        <a:lstStyle/>
        <a:p>
          <a:endParaRPr lang="fr-FR"/>
        </a:p>
      </dgm:t>
    </dgm:pt>
    <dgm:pt modelId="{C07A7D74-250E-5C41-A172-91585165A59B}" type="pres">
      <dgm:prSet presAssocID="{075D62AD-8193-3144-B4AA-EC48A3E2467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2D72CCE6-8F85-6A4C-8EB3-BA4C7EBFA2BB}" type="pres">
      <dgm:prSet presAssocID="{075D62AD-8193-3144-B4AA-EC48A3E2467E}" presName="cycle" presStyleCnt="0"/>
      <dgm:spPr/>
    </dgm:pt>
    <dgm:pt modelId="{16CB40AE-FC4C-6B4B-8E8C-81C853167E2C}" type="pres">
      <dgm:prSet presAssocID="{075D62AD-8193-3144-B4AA-EC48A3E2467E}" presName="centerShape" presStyleCnt="0"/>
      <dgm:spPr/>
    </dgm:pt>
    <dgm:pt modelId="{9C377292-2187-5741-930E-70A45F96A4EE}" type="pres">
      <dgm:prSet presAssocID="{075D62AD-8193-3144-B4AA-EC48A3E2467E}" presName="connSite" presStyleLbl="node1" presStyleIdx="0" presStyleCnt="5"/>
      <dgm:spPr/>
    </dgm:pt>
    <dgm:pt modelId="{478F000C-9359-CA46-84D8-C4458CEFA83A}" type="pres">
      <dgm:prSet presAssocID="{075D62AD-8193-3144-B4AA-EC48A3E2467E}" presName="visible" presStyleLbl="node1" presStyleIdx="0" presStyleCnt="5" custLinFactNeighborX="-9168"/>
      <dgm:spPr>
        <a:solidFill>
          <a:srgbClr val="660066"/>
        </a:solidFill>
      </dgm:spPr>
    </dgm:pt>
    <dgm:pt modelId="{1A7432A5-758F-5442-8D0B-1DEF7D1A673E}" type="pres">
      <dgm:prSet presAssocID="{DE44BCB9-BEC3-2942-BABC-C8288B8F845B}" presName="Name25" presStyleLbl="parChTrans1D1" presStyleIdx="0" presStyleCnt="4"/>
      <dgm:spPr/>
      <dgm:t>
        <a:bodyPr/>
        <a:lstStyle/>
        <a:p>
          <a:endParaRPr lang="fr-FR"/>
        </a:p>
      </dgm:t>
    </dgm:pt>
    <dgm:pt modelId="{C34A8365-0BDE-974C-A962-A285EDBFBDDD}" type="pres">
      <dgm:prSet presAssocID="{8DFD53E4-9390-7246-967F-343AE9BDEF56}" presName="node" presStyleCnt="0"/>
      <dgm:spPr/>
    </dgm:pt>
    <dgm:pt modelId="{BD84D326-CA0E-A647-BEB8-20D9F9700E0F}" type="pres">
      <dgm:prSet presAssocID="{8DFD53E4-9390-7246-967F-343AE9BDEF56}" presName="parentNode" presStyleLbl="node1" presStyleIdx="1" presStyleCnt="5" custLinFactNeighborX="-1638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4CF186-B331-AE41-81B3-36716EE449B5}" type="pres">
      <dgm:prSet presAssocID="{8DFD53E4-9390-7246-967F-343AE9BDEF56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E280E8-28FE-3F49-922E-8DD842069C92}" type="pres">
      <dgm:prSet presAssocID="{8E72739F-D197-4849-8BC1-79E08871B4A8}" presName="Name25" presStyleLbl="parChTrans1D1" presStyleIdx="1" presStyleCnt="4"/>
      <dgm:spPr/>
      <dgm:t>
        <a:bodyPr/>
        <a:lstStyle/>
        <a:p>
          <a:endParaRPr lang="fr-FR"/>
        </a:p>
      </dgm:t>
    </dgm:pt>
    <dgm:pt modelId="{3B31F763-5AA1-E140-A5ED-EA353DB5C683}" type="pres">
      <dgm:prSet presAssocID="{F6FB56CE-394B-8543-B29A-5574DBA420B7}" presName="node" presStyleCnt="0"/>
      <dgm:spPr/>
    </dgm:pt>
    <dgm:pt modelId="{1831917A-0CEC-1046-96BE-3981D8926D09}" type="pres">
      <dgm:prSet presAssocID="{F6FB56CE-394B-8543-B29A-5574DBA420B7}" presName="parentNode" presStyleLbl="node1" presStyleIdx="2" presStyleCnt="5" custLinFactNeighborX="-1638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41EEE90-D7E5-3D4F-91FA-D2B7AB23CCF4}" type="pres">
      <dgm:prSet presAssocID="{F6FB56CE-394B-8543-B29A-5574DBA420B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6F6F37B-D45C-A94A-920D-D10CFDFDC45C}" type="pres">
      <dgm:prSet presAssocID="{947E98EB-B79C-254E-B497-B45ED0D234ED}" presName="Name25" presStyleLbl="parChTrans1D1" presStyleIdx="2" presStyleCnt="4"/>
      <dgm:spPr/>
      <dgm:t>
        <a:bodyPr/>
        <a:lstStyle/>
        <a:p>
          <a:endParaRPr lang="fr-FR"/>
        </a:p>
      </dgm:t>
    </dgm:pt>
    <dgm:pt modelId="{F6703C42-7F2F-1E4D-A84A-D0D9201E1C54}" type="pres">
      <dgm:prSet presAssocID="{E6C8129B-12EE-AB4D-A715-96B7F7C5D7BE}" presName="node" presStyleCnt="0"/>
      <dgm:spPr/>
    </dgm:pt>
    <dgm:pt modelId="{C6BBB69E-12F5-6A42-9551-EEFA8ADD03F8}" type="pres">
      <dgm:prSet presAssocID="{E6C8129B-12EE-AB4D-A715-96B7F7C5D7BE}" presName="parentNode" presStyleLbl="node1" presStyleIdx="3" presStyleCnt="5" custLinFactNeighborX="-1638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ADF698F-815E-6344-B83E-CB8C51872A29}" type="pres">
      <dgm:prSet presAssocID="{E6C8129B-12EE-AB4D-A715-96B7F7C5D7B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EFD061-CABF-924A-B5C1-5437091A7060}" type="pres">
      <dgm:prSet presAssocID="{ACF6895B-5064-9B4F-BC46-44AB34A40EA4}" presName="Name25" presStyleLbl="parChTrans1D1" presStyleIdx="3" presStyleCnt="4"/>
      <dgm:spPr/>
      <dgm:t>
        <a:bodyPr/>
        <a:lstStyle/>
        <a:p>
          <a:endParaRPr lang="fr-FR"/>
        </a:p>
      </dgm:t>
    </dgm:pt>
    <dgm:pt modelId="{89E2FCA4-B8D3-6541-B288-C21EA933455D}" type="pres">
      <dgm:prSet presAssocID="{0B7084FE-1D17-DC42-8807-71CC2D1225C4}" presName="node" presStyleCnt="0"/>
      <dgm:spPr/>
    </dgm:pt>
    <dgm:pt modelId="{13369693-4A1E-2541-BC2B-5BA6159929BD}" type="pres">
      <dgm:prSet presAssocID="{0B7084FE-1D17-DC42-8807-71CC2D1225C4}" presName="parentNode" presStyleLbl="node1" presStyleIdx="4" presStyleCnt="5" custLinFactNeighborX="-1638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6DABF-D4A6-684A-BC42-EF79407F64C0}" type="pres">
      <dgm:prSet presAssocID="{0B7084FE-1D17-DC42-8807-71CC2D1225C4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BDED253-A2EF-7A48-B429-C97FC214304E}" srcId="{8DFD53E4-9390-7246-967F-343AE9BDEF56}" destId="{97180C96-45FD-4349-8542-25EE354DB4E1}" srcOrd="1" destOrd="0" parTransId="{2A473F20-5CCF-5249-AFC2-722A65ED60DF}" sibTransId="{F8BFBE75-39BA-0C42-8963-D0BECC5EAF90}"/>
    <dgm:cxn modelId="{2A6C2918-D6D1-EB43-ABA3-1701B453229E}" type="presOf" srcId="{DE44BCB9-BEC3-2942-BABC-C8288B8F845B}" destId="{1A7432A5-758F-5442-8D0B-1DEF7D1A673E}" srcOrd="0" destOrd="0" presId="urn:microsoft.com/office/officeart/2005/8/layout/radial2"/>
    <dgm:cxn modelId="{63068139-7626-3B43-85AB-B3CC0DE41979}" type="presOf" srcId="{FB8324BB-E2D1-3B43-BE9E-217AE83BBC9C}" destId="{F41EEE90-D7E5-3D4F-91FA-D2B7AB23CCF4}" srcOrd="0" destOrd="0" presId="urn:microsoft.com/office/officeart/2005/8/layout/radial2"/>
    <dgm:cxn modelId="{9718CAF0-C24D-8D47-BC6B-61AEE892F896}" srcId="{8DFD53E4-9390-7246-967F-343AE9BDEF56}" destId="{7870425E-C611-304A-94F7-592578BDB2C0}" srcOrd="2" destOrd="0" parTransId="{E1042F9A-9FF5-8C42-8CB5-17143C969411}" sibTransId="{8596E9BC-0D4C-D247-AA1D-50696E45C4B7}"/>
    <dgm:cxn modelId="{D10A3AC7-6F2C-8B45-BC1C-D900FB2A0123}" type="presOf" srcId="{F6FB56CE-394B-8543-B29A-5574DBA420B7}" destId="{1831917A-0CEC-1046-96BE-3981D8926D09}" srcOrd="0" destOrd="0" presId="urn:microsoft.com/office/officeart/2005/8/layout/radial2"/>
    <dgm:cxn modelId="{95E924C1-925C-2246-9C6B-4733BEFE7F7F}" srcId="{F6FB56CE-394B-8543-B29A-5574DBA420B7}" destId="{4CA35594-A549-E143-821D-9B30F5425B5C}" srcOrd="1" destOrd="0" parTransId="{2A89D280-2AF0-444A-BD80-232E573E3E4C}" sibTransId="{E7A4C7FE-A5CA-6F4E-A623-7EEDB7DE61A4}"/>
    <dgm:cxn modelId="{D80FE55E-6F86-DA48-BE51-A5528B48CFA6}" type="presOf" srcId="{BE18AA38-293D-3043-82BD-05B5068AA4E9}" destId="{DADF698F-815E-6344-B83E-CB8C51872A29}" srcOrd="0" destOrd="1" presId="urn:microsoft.com/office/officeart/2005/8/layout/radial2"/>
    <dgm:cxn modelId="{48859A20-A158-EC4B-A0F2-B21444D05896}" type="presOf" srcId="{ACF6895B-5064-9B4F-BC46-44AB34A40EA4}" destId="{32EFD061-CABF-924A-B5C1-5437091A7060}" srcOrd="0" destOrd="0" presId="urn:microsoft.com/office/officeart/2005/8/layout/radial2"/>
    <dgm:cxn modelId="{7F366FD3-A95E-FE4B-85AF-B61265211995}" type="presOf" srcId="{7870425E-C611-304A-94F7-592578BDB2C0}" destId="{CA4CF186-B331-AE41-81B3-36716EE449B5}" srcOrd="0" destOrd="2" presId="urn:microsoft.com/office/officeart/2005/8/layout/radial2"/>
    <dgm:cxn modelId="{30277CA1-8BFB-6443-BCA0-59CECF46A6AD}" srcId="{075D62AD-8193-3144-B4AA-EC48A3E2467E}" destId="{F6FB56CE-394B-8543-B29A-5574DBA420B7}" srcOrd="1" destOrd="0" parTransId="{8E72739F-D197-4849-8BC1-79E08871B4A8}" sibTransId="{7AD88106-B8D8-7A4F-A72F-BD259B0F3C1C}"/>
    <dgm:cxn modelId="{F9B5B835-2A2B-7542-90CE-0DD7EC400A7D}" type="presOf" srcId="{075D62AD-8193-3144-B4AA-EC48A3E2467E}" destId="{C07A7D74-250E-5C41-A172-91585165A59B}" srcOrd="0" destOrd="0" presId="urn:microsoft.com/office/officeart/2005/8/layout/radial2"/>
    <dgm:cxn modelId="{6D250D7E-75C1-2948-852D-B258172F7BBA}" srcId="{F6FB56CE-394B-8543-B29A-5574DBA420B7}" destId="{CB640ECB-D560-1B4D-8990-886EE73A9742}" srcOrd="3" destOrd="0" parTransId="{C3D6DCF8-3C64-094D-AC31-AE390705D136}" sibTransId="{48A8B13D-9ABC-BE4F-BFCE-3ECA389C6575}"/>
    <dgm:cxn modelId="{3D6CE50D-75AD-3F49-995B-0AA19F46C716}" type="presOf" srcId="{2324D950-8558-4F4A-84C7-5EC4D6D49515}" destId="{CA4CF186-B331-AE41-81B3-36716EE449B5}" srcOrd="0" destOrd="4" presId="urn:microsoft.com/office/officeart/2005/8/layout/radial2"/>
    <dgm:cxn modelId="{27593F6B-416E-E649-B628-E6C0B41494A9}" type="presOf" srcId="{CB640ECB-D560-1B4D-8990-886EE73A9742}" destId="{F41EEE90-D7E5-3D4F-91FA-D2B7AB23CCF4}" srcOrd="0" destOrd="3" presId="urn:microsoft.com/office/officeart/2005/8/layout/radial2"/>
    <dgm:cxn modelId="{5BDBCCE1-B742-4B47-8F02-884415BC4263}" srcId="{8DFD53E4-9390-7246-967F-343AE9BDEF56}" destId="{2324D950-8558-4F4A-84C7-5EC4D6D49515}" srcOrd="4" destOrd="0" parTransId="{D1A5932F-9AC1-304C-A810-FBE6BDB5E695}" sibTransId="{0B4D23A6-99D3-E84B-A118-48815A4A7E93}"/>
    <dgm:cxn modelId="{099723AA-E597-5247-965A-B982D81E6A67}" type="presOf" srcId="{36403201-1A80-B447-8D47-F886CD13357B}" destId="{CA4CF186-B331-AE41-81B3-36716EE449B5}" srcOrd="0" destOrd="0" presId="urn:microsoft.com/office/officeart/2005/8/layout/radial2"/>
    <dgm:cxn modelId="{4D50AE31-2016-E94B-9F43-5E513452909F}" srcId="{E6C8129B-12EE-AB4D-A715-96B7F7C5D7BE}" destId="{BE18AA38-293D-3043-82BD-05B5068AA4E9}" srcOrd="1" destOrd="0" parTransId="{11CFC32F-3E74-9842-9183-67F704C9A533}" sibTransId="{C61022FB-255F-2A42-9944-1F6FE5E5E292}"/>
    <dgm:cxn modelId="{1B669536-7FA9-B049-A835-0A99A6D11C2C}" srcId="{E6C8129B-12EE-AB4D-A715-96B7F7C5D7BE}" destId="{70F0A90D-4722-E944-BC52-597E94CD915F}" srcOrd="0" destOrd="0" parTransId="{93E44FB4-3A75-884F-935C-0A50E2058CB5}" sibTransId="{5A67CD31-B06A-6D4F-8986-32B2022A1701}"/>
    <dgm:cxn modelId="{7EA2B662-BDB2-D34D-915C-AC324040E6DE}" type="presOf" srcId="{B2152177-66C9-9548-A74B-463A16A63190}" destId="{DADF698F-815E-6344-B83E-CB8C51872A29}" srcOrd="0" destOrd="2" presId="urn:microsoft.com/office/officeart/2005/8/layout/radial2"/>
    <dgm:cxn modelId="{357C867A-BFE1-DA49-83E7-A41E453295A1}" type="presOf" srcId="{8E72739F-D197-4849-8BC1-79E08871B4A8}" destId="{CAE280E8-28FE-3F49-922E-8DD842069C92}" srcOrd="0" destOrd="0" presId="urn:microsoft.com/office/officeart/2005/8/layout/radial2"/>
    <dgm:cxn modelId="{6A3D118C-95DD-1A42-84C7-EDB7F6CCF401}" type="presOf" srcId="{10F7443F-9170-D741-A61F-079574B7F9B6}" destId="{CA4CF186-B331-AE41-81B3-36716EE449B5}" srcOrd="0" destOrd="3" presId="urn:microsoft.com/office/officeart/2005/8/layout/radial2"/>
    <dgm:cxn modelId="{87D2CF43-79FE-D549-AFE2-FA6DE46D6B3F}" srcId="{E6C8129B-12EE-AB4D-A715-96B7F7C5D7BE}" destId="{6D75370C-FB5B-6943-836E-A3702A1D61B5}" srcOrd="3" destOrd="0" parTransId="{92672EFF-0E89-AF4C-8CFC-73B9A47413BE}" sibTransId="{211EBB87-40D9-8548-86EB-26578ABF179C}"/>
    <dgm:cxn modelId="{7836639E-140D-3C4D-BB5D-3A312D759A6B}" type="presOf" srcId="{ACFD6A98-679C-EB49-B651-24139B68F875}" destId="{E646DABF-D4A6-684A-BC42-EF79407F64C0}" srcOrd="0" destOrd="1" presId="urn:microsoft.com/office/officeart/2005/8/layout/radial2"/>
    <dgm:cxn modelId="{25A4BFBF-6A4E-CB4B-BCD5-42F71DE86BC3}" srcId="{0B7084FE-1D17-DC42-8807-71CC2D1225C4}" destId="{ACFD6A98-679C-EB49-B651-24139B68F875}" srcOrd="1" destOrd="0" parTransId="{AB6CF179-409D-4B4E-B116-719C068742B8}" sibTransId="{FDF8DC79-8142-4C49-B0FF-C0522FACFB69}"/>
    <dgm:cxn modelId="{789852AD-B150-694E-965A-6FBAE6D4078B}" type="presOf" srcId="{4CA35594-A549-E143-821D-9B30F5425B5C}" destId="{F41EEE90-D7E5-3D4F-91FA-D2B7AB23CCF4}" srcOrd="0" destOrd="1" presId="urn:microsoft.com/office/officeart/2005/8/layout/radial2"/>
    <dgm:cxn modelId="{0A37E943-7FA6-344E-9977-79EC50049935}" srcId="{8DFD53E4-9390-7246-967F-343AE9BDEF56}" destId="{10F7443F-9170-D741-A61F-079574B7F9B6}" srcOrd="3" destOrd="0" parTransId="{94889C37-AD7F-434F-88BB-EB4D937F6525}" sibTransId="{AB898EEC-4C48-324A-B9EC-03C4138C0745}"/>
    <dgm:cxn modelId="{BBA31673-BACC-E048-AF9F-921B1DD5D58A}" type="presOf" srcId="{6D75370C-FB5B-6943-836E-A3702A1D61B5}" destId="{DADF698F-815E-6344-B83E-CB8C51872A29}" srcOrd="0" destOrd="3" presId="urn:microsoft.com/office/officeart/2005/8/layout/radial2"/>
    <dgm:cxn modelId="{05852DBB-D1AD-F64F-B7BB-7212C6B2CDD8}" srcId="{0B7084FE-1D17-DC42-8807-71CC2D1225C4}" destId="{8538D015-3FA9-7949-8FB8-825C9B752CF8}" srcOrd="0" destOrd="0" parTransId="{617D2F47-A977-4B4E-8EF7-76CBE92FB779}" sibTransId="{4CDCB715-0B59-F446-A732-15FB3576F4E3}"/>
    <dgm:cxn modelId="{A5959867-2C2B-BE45-A4DB-F66DBB8EAFFF}" type="presOf" srcId="{97180C96-45FD-4349-8542-25EE354DB4E1}" destId="{CA4CF186-B331-AE41-81B3-36716EE449B5}" srcOrd="0" destOrd="1" presId="urn:microsoft.com/office/officeart/2005/8/layout/radial2"/>
    <dgm:cxn modelId="{170EA0A4-2A57-DB46-9ECA-92C3FF7F20A9}" type="presOf" srcId="{8538D015-3FA9-7949-8FB8-825C9B752CF8}" destId="{E646DABF-D4A6-684A-BC42-EF79407F64C0}" srcOrd="0" destOrd="0" presId="urn:microsoft.com/office/officeart/2005/8/layout/radial2"/>
    <dgm:cxn modelId="{65F2A96E-A9AE-2946-B7DE-1E982357308B}" type="presOf" srcId="{70F0A90D-4722-E944-BC52-597E94CD915F}" destId="{DADF698F-815E-6344-B83E-CB8C51872A29}" srcOrd="0" destOrd="0" presId="urn:microsoft.com/office/officeart/2005/8/layout/radial2"/>
    <dgm:cxn modelId="{152A1BA7-2B96-314F-9C37-3E517C8B67F8}" srcId="{E6C8129B-12EE-AB4D-A715-96B7F7C5D7BE}" destId="{B2152177-66C9-9548-A74B-463A16A63190}" srcOrd="2" destOrd="0" parTransId="{D1DECBE4-A59D-4740-A3AA-04D9A813F69D}" sibTransId="{8ACAC099-8CF1-494C-8B00-3731C0686AF9}"/>
    <dgm:cxn modelId="{16D5E08E-6BD9-D44D-A22B-FE84FDE8B6CC}" srcId="{075D62AD-8193-3144-B4AA-EC48A3E2467E}" destId="{E6C8129B-12EE-AB4D-A715-96B7F7C5D7BE}" srcOrd="2" destOrd="0" parTransId="{947E98EB-B79C-254E-B497-B45ED0D234ED}" sibTransId="{B51B670D-2C24-2B4B-88AC-591868FF2363}"/>
    <dgm:cxn modelId="{9ED81A7B-7753-F049-B15A-E887307681B8}" srcId="{075D62AD-8193-3144-B4AA-EC48A3E2467E}" destId="{8DFD53E4-9390-7246-967F-343AE9BDEF56}" srcOrd="0" destOrd="0" parTransId="{DE44BCB9-BEC3-2942-BABC-C8288B8F845B}" sibTransId="{3EB4503E-C47C-1249-8F16-4AC0BB6E228B}"/>
    <dgm:cxn modelId="{8C5D19A1-1465-AA45-A261-D2B79BADB6D9}" type="presOf" srcId="{D17EE60F-7A28-4942-B701-28F4CB6E72C8}" destId="{E646DABF-D4A6-684A-BC42-EF79407F64C0}" srcOrd="0" destOrd="2" presId="urn:microsoft.com/office/officeart/2005/8/layout/radial2"/>
    <dgm:cxn modelId="{471B7695-EDD0-634A-B3D2-5D1B1457202B}" type="presOf" srcId="{0B7084FE-1D17-DC42-8807-71CC2D1225C4}" destId="{13369693-4A1E-2541-BC2B-5BA6159929BD}" srcOrd="0" destOrd="0" presId="urn:microsoft.com/office/officeart/2005/8/layout/radial2"/>
    <dgm:cxn modelId="{0C0D5FCB-8330-3E48-AB0A-93CF2D816556}" srcId="{F6FB56CE-394B-8543-B29A-5574DBA420B7}" destId="{2B34D70E-A569-AE4C-8D23-C62DFA59E03C}" srcOrd="2" destOrd="0" parTransId="{EAE08C01-FEBD-1E41-9EF7-C048260DCFA6}" sibTransId="{F6484A20-C847-414B-9116-12407F34DD38}"/>
    <dgm:cxn modelId="{8AA911FF-012C-FC40-8646-F6814B6453BA}" type="presOf" srcId="{8DFD53E4-9390-7246-967F-343AE9BDEF56}" destId="{BD84D326-CA0E-A647-BEB8-20D9F9700E0F}" srcOrd="0" destOrd="0" presId="urn:microsoft.com/office/officeart/2005/8/layout/radial2"/>
    <dgm:cxn modelId="{986812A7-BFF4-EE47-B74B-FD6280194C46}" type="presOf" srcId="{E6C8129B-12EE-AB4D-A715-96B7F7C5D7BE}" destId="{C6BBB69E-12F5-6A42-9551-EEFA8ADD03F8}" srcOrd="0" destOrd="0" presId="urn:microsoft.com/office/officeart/2005/8/layout/radial2"/>
    <dgm:cxn modelId="{C630F577-46DD-2E4C-AB00-3774B0C1AB15}" type="presOf" srcId="{2B34D70E-A569-AE4C-8D23-C62DFA59E03C}" destId="{F41EEE90-D7E5-3D4F-91FA-D2B7AB23CCF4}" srcOrd="0" destOrd="2" presId="urn:microsoft.com/office/officeart/2005/8/layout/radial2"/>
    <dgm:cxn modelId="{283F83E0-1055-724A-B6C8-F480B8E15237}" srcId="{075D62AD-8193-3144-B4AA-EC48A3E2467E}" destId="{0B7084FE-1D17-DC42-8807-71CC2D1225C4}" srcOrd="3" destOrd="0" parTransId="{ACF6895B-5064-9B4F-BC46-44AB34A40EA4}" sibTransId="{570B3C82-0C20-6B43-B521-EDE904812BD5}"/>
    <dgm:cxn modelId="{8C851599-754C-B146-AD54-EED71A22C00F}" type="presOf" srcId="{947E98EB-B79C-254E-B497-B45ED0D234ED}" destId="{96F6F37B-D45C-A94A-920D-D10CFDFDC45C}" srcOrd="0" destOrd="0" presId="urn:microsoft.com/office/officeart/2005/8/layout/radial2"/>
    <dgm:cxn modelId="{50B7937E-047E-244D-8365-38825B4666EE}" srcId="{8DFD53E4-9390-7246-967F-343AE9BDEF56}" destId="{36403201-1A80-B447-8D47-F886CD13357B}" srcOrd="0" destOrd="0" parTransId="{9183A29B-FB6A-9746-AF74-D5094FB47AD3}" sibTransId="{0FA3E762-589D-2C4E-A665-1E4953BBE0F3}"/>
    <dgm:cxn modelId="{4CD54474-CDD8-E846-960E-A320FD4A3128}" srcId="{0B7084FE-1D17-DC42-8807-71CC2D1225C4}" destId="{D17EE60F-7A28-4942-B701-28F4CB6E72C8}" srcOrd="2" destOrd="0" parTransId="{F8ABCE2F-96FD-8F47-8313-E0EAA5EECF51}" sibTransId="{434021BD-B2DE-6548-A6C3-0E2A73B9FF7B}"/>
    <dgm:cxn modelId="{7BDCA863-A242-5B47-AB0F-8E32902A7BB4}" srcId="{F6FB56CE-394B-8543-B29A-5574DBA420B7}" destId="{FB8324BB-E2D1-3B43-BE9E-217AE83BBC9C}" srcOrd="0" destOrd="0" parTransId="{43121B26-790E-784A-AC62-C69725B5BDCB}" sibTransId="{E13A13F1-1AF8-C140-8023-CC0C8070A701}"/>
    <dgm:cxn modelId="{3D20A7CD-A27C-D544-ABF4-218DB7C9E66B}" type="presParOf" srcId="{C07A7D74-250E-5C41-A172-91585165A59B}" destId="{2D72CCE6-8F85-6A4C-8EB3-BA4C7EBFA2BB}" srcOrd="0" destOrd="0" presId="urn:microsoft.com/office/officeart/2005/8/layout/radial2"/>
    <dgm:cxn modelId="{606B7CCA-D562-A849-B83C-E0994FF2A894}" type="presParOf" srcId="{2D72CCE6-8F85-6A4C-8EB3-BA4C7EBFA2BB}" destId="{16CB40AE-FC4C-6B4B-8E8C-81C853167E2C}" srcOrd="0" destOrd="0" presId="urn:microsoft.com/office/officeart/2005/8/layout/radial2"/>
    <dgm:cxn modelId="{C602B77A-E912-D746-A2E7-75FDC4367528}" type="presParOf" srcId="{16CB40AE-FC4C-6B4B-8E8C-81C853167E2C}" destId="{9C377292-2187-5741-930E-70A45F96A4EE}" srcOrd="0" destOrd="0" presId="urn:microsoft.com/office/officeart/2005/8/layout/radial2"/>
    <dgm:cxn modelId="{ED8F4621-7FF2-EF45-BD90-8CD82C1957AA}" type="presParOf" srcId="{16CB40AE-FC4C-6B4B-8E8C-81C853167E2C}" destId="{478F000C-9359-CA46-84D8-C4458CEFA83A}" srcOrd="1" destOrd="0" presId="urn:microsoft.com/office/officeart/2005/8/layout/radial2"/>
    <dgm:cxn modelId="{42E363AD-380E-7941-B6C5-2C6462F981FB}" type="presParOf" srcId="{2D72CCE6-8F85-6A4C-8EB3-BA4C7EBFA2BB}" destId="{1A7432A5-758F-5442-8D0B-1DEF7D1A673E}" srcOrd="1" destOrd="0" presId="urn:microsoft.com/office/officeart/2005/8/layout/radial2"/>
    <dgm:cxn modelId="{E2A0B092-A983-0E49-9F5B-EBBFEC6AF8FE}" type="presParOf" srcId="{2D72CCE6-8F85-6A4C-8EB3-BA4C7EBFA2BB}" destId="{C34A8365-0BDE-974C-A962-A285EDBFBDDD}" srcOrd="2" destOrd="0" presId="urn:microsoft.com/office/officeart/2005/8/layout/radial2"/>
    <dgm:cxn modelId="{E16AE71C-570F-A145-A658-3A08607547B3}" type="presParOf" srcId="{C34A8365-0BDE-974C-A962-A285EDBFBDDD}" destId="{BD84D326-CA0E-A647-BEB8-20D9F9700E0F}" srcOrd="0" destOrd="0" presId="urn:microsoft.com/office/officeart/2005/8/layout/radial2"/>
    <dgm:cxn modelId="{9CB68414-3518-544B-8337-E65AF6992164}" type="presParOf" srcId="{C34A8365-0BDE-974C-A962-A285EDBFBDDD}" destId="{CA4CF186-B331-AE41-81B3-36716EE449B5}" srcOrd="1" destOrd="0" presId="urn:microsoft.com/office/officeart/2005/8/layout/radial2"/>
    <dgm:cxn modelId="{4D25F7BF-D200-2043-BD97-0AFA8168E5F2}" type="presParOf" srcId="{2D72CCE6-8F85-6A4C-8EB3-BA4C7EBFA2BB}" destId="{CAE280E8-28FE-3F49-922E-8DD842069C92}" srcOrd="3" destOrd="0" presId="urn:microsoft.com/office/officeart/2005/8/layout/radial2"/>
    <dgm:cxn modelId="{3FE60228-3B94-2D43-969B-274F4471145E}" type="presParOf" srcId="{2D72CCE6-8F85-6A4C-8EB3-BA4C7EBFA2BB}" destId="{3B31F763-5AA1-E140-A5ED-EA353DB5C683}" srcOrd="4" destOrd="0" presId="urn:microsoft.com/office/officeart/2005/8/layout/radial2"/>
    <dgm:cxn modelId="{355BADE1-28A8-FB4E-B436-62345224FC1D}" type="presParOf" srcId="{3B31F763-5AA1-E140-A5ED-EA353DB5C683}" destId="{1831917A-0CEC-1046-96BE-3981D8926D09}" srcOrd="0" destOrd="0" presId="urn:microsoft.com/office/officeart/2005/8/layout/radial2"/>
    <dgm:cxn modelId="{738E54AB-6F85-B14E-8E17-A779327A8BBF}" type="presParOf" srcId="{3B31F763-5AA1-E140-A5ED-EA353DB5C683}" destId="{F41EEE90-D7E5-3D4F-91FA-D2B7AB23CCF4}" srcOrd="1" destOrd="0" presId="urn:microsoft.com/office/officeart/2005/8/layout/radial2"/>
    <dgm:cxn modelId="{7C43BCBF-859D-1C40-8B25-BAEAE3A933F2}" type="presParOf" srcId="{2D72CCE6-8F85-6A4C-8EB3-BA4C7EBFA2BB}" destId="{96F6F37B-D45C-A94A-920D-D10CFDFDC45C}" srcOrd="5" destOrd="0" presId="urn:microsoft.com/office/officeart/2005/8/layout/radial2"/>
    <dgm:cxn modelId="{BF2F96A9-6D03-6045-A7DF-A8936642FE38}" type="presParOf" srcId="{2D72CCE6-8F85-6A4C-8EB3-BA4C7EBFA2BB}" destId="{F6703C42-7F2F-1E4D-A84A-D0D9201E1C54}" srcOrd="6" destOrd="0" presId="urn:microsoft.com/office/officeart/2005/8/layout/radial2"/>
    <dgm:cxn modelId="{658E3D5E-4618-2846-B19C-A8671A0D1BFE}" type="presParOf" srcId="{F6703C42-7F2F-1E4D-A84A-D0D9201E1C54}" destId="{C6BBB69E-12F5-6A42-9551-EEFA8ADD03F8}" srcOrd="0" destOrd="0" presId="urn:microsoft.com/office/officeart/2005/8/layout/radial2"/>
    <dgm:cxn modelId="{6E720155-5720-FC42-91E4-9326717134DA}" type="presParOf" srcId="{F6703C42-7F2F-1E4D-A84A-D0D9201E1C54}" destId="{DADF698F-815E-6344-B83E-CB8C51872A29}" srcOrd="1" destOrd="0" presId="urn:microsoft.com/office/officeart/2005/8/layout/radial2"/>
    <dgm:cxn modelId="{0A4ABD78-8DED-324F-820E-B67C39934508}" type="presParOf" srcId="{2D72CCE6-8F85-6A4C-8EB3-BA4C7EBFA2BB}" destId="{32EFD061-CABF-924A-B5C1-5437091A7060}" srcOrd="7" destOrd="0" presId="urn:microsoft.com/office/officeart/2005/8/layout/radial2"/>
    <dgm:cxn modelId="{E99417F2-EB40-094B-9FA9-AF6563E4FBA4}" type="presParOf" srcId="{2D72CCE6-8F85-6A4C-8EB3-BA4C7EBFA2BB}" destId="{89E2FCA4-B8D3-6541-B288-C21EA933455D}" srcOrd="8" destOrd="0" presId="urn:microsoft.com/office/officeart/2005/8/layout/radial2"/>
    <dgm:cxn modelId="{FEF49FB6-98C5-3B49-997A-F4C8F3623033}" type="presParOf" srcId="{89E2FCA4-B8D3-6541-B288-C21EA933455D}" destId="{13369693-4A1E-2541-BC2B-5BA6159929BD}" srcOrd="0" destOrd="0" presId="urn:microsoft.com/office/officeart/2005/8/layout/radial2"/>
    <dgm:cxn modelId="{05E9E43C-AB33-7540-955D-E30980683C9D}" type="presParOf" srcId="{89E2FCA4-B8D3-6541-B288-C21EA933455D}" destId="{E646DABF-D4A6-684A-BC42-EF79407F64C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2996BC5-2A1B-CD46-A8DB-93CB617A753F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B1958BE-7417-6040-A8F2-51F02BD1B071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BaaS</a:t>
          </a:r>
          <a:endParaRPr lang="fr-FR" dirty="0">
            <a:solidFill>
              <a:srgbClr val="993399"/>
            </a:solidFill>
          </a:endParaRPr>
        </a:p>
      </dgm:t>
    </dgm:pt>
    <dgm:pt modelId="{EF2B6C74-1B90-7F48-B56E-49AE0471DF74}" type="parTrans" cxnId="{8A8774E4-9F6B-CD4C-B58F-7C4F1C6DC163}">
      <dgm:prSet/>
      <dgm:spPr/>
      <dgm:t>
        <a:bodyPr/>
        <a:lstStyle/>
        <a:p>
          <a:endParaRPr lang="fr-FR"/>
        </a:p>
      </dgm:t>
    </dgm:pt>
    <dgm:pt modelId="{3F0BB2F8-B4CA-3147-9A81-E3576754EAB5}" type="sibTrans" cxnId="{8A8774E4-9F6B-CD4C-B58F-7C4F1C6DC163}">
      <dgm:prSet/>
      <dgm:spPr/>
      <dgm:t>
        <a:bodyPr/>
        <a:lstStyle/>
        <a:p>
          <a:endParaRPr lang="fr-FR"/>
        </a:p>
      </dgm:t>
    </dgm:pt>
    <dgm:pt modelId="{241CF4B4-98B8-964D-A0BE-F30BDDD9375F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Advise</a:t>
          </a:r>
          <a:r>
            <a:rPr lang="fr-FR" dirty="0" smtClean="0">
              <a:solidFill>
                <a:srgbClr val="660066"/>
              </a:solidFill>
            </a:rPr>
            <a:t> &amp; </a:t>
          </a:r>
          <a:r>
            <a:rPr lang="fr-FR" dirty="0" err="1" smtClean="0">
              <a:solidFill>
                <a:srgbClr val="660066"/>
              </a:solidFill>
            </a:rPr>
            <a:t>Invest</a:t>
          </a:r>
          <a:endParaRPr lang="fr-FR" dirty="0">
            <a:solidFill>
              <a:srgbClr val="660066"/>
            </a:solidFill>
          </a:endParaRPr>
        </a:p>
      </dgm:t>
    </dgm:pt>
    <dgm:pt modelId="{38F252B0-97E4-A347-99B3-D8E285DA8C4A}" type="parTrans" cxnId="{5E733DCC-C3FB-164D-B1BC-2C5617EAA14B}">
      <dgm:prSet/>
      <dgm:spPr/>
      <dgm:t>
        <a:bodyPr/>
        <a:lstStyle/>
        <a:p>
          <a:endParaRPr lang="fr-FR"/>
        </a:p>
      </dgm:t>
    </dgm:pt>
    <dgm:pt modelId="{2B1FCD13-A22A-CC47-A23E-5E392A528488}" type="sibTrans" cxnId="{5E733DCC-C3FB-164D-B1BC-2C5617EAA14B}">
      <dgm:prSet/>
      <dgm:spPr/>
      <dgm:t>
        <a:bodyPr/>
        <a:lstStyle/>
        <a:p>
          <a:endParaRPr lang="fr-FR"/>
        </a:p>
      </dgm:t>
    </dgm:pt>
    <dgm:pt modelId="{FB5C5286-CA0F-B144-8833-226FA8C246EB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GaaS</a:t>
          </a:r>
          <a:endParaRPr lang="fr-FR" dirty="0">
            <a:solidFill>
              <a:srgbClr val="993399"/>
            </a:solidFill>
          </a:endParaRPr>
        </a:p>
      </dgm:t>
    </dgm:pt>
    <dgm:pt modelId="{8CDD37D2-84B7-A64D-9264-27614055D525}" type="parTrans" cxnId="{175BEB33-79C6-A943-A11F-4E87C9C3C300}">
      <dgm:prSet/>
      <dgm:spPr/>
      <dgm:t>
        <a:bodyPr/>
        <a:lstStyle/>
        <a:p>
          <a:endParaRPr lang="fr-FR"/>
        </a:p>
      </dgm:t>
    </dgm:pt>
    <dgm:pt modelId="{E9DF241D-9B37-5E4C-A13D-5D8E9767F4A1}" type="sibTrans" cxnId="{175BEB33-79C6-A943-A11F-4E87C9C3C300}">
      <dgm:prSet/>
      <dgm:spPr/>
      <dgm:t>
        <a:bodyPr/>
        <a:lstStyle/>
        <a:p>
          <a:endParaRPr lang="fr-FR"/>
        </a:p>
      </dgm:t>
    </dgm:pt>
    <dgm:pt modelId="{3E446818-5582-5A4B-96E8-23FA0285B6A3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Build</a:t>
          </a:r>
          <a:r>
            <a:rPr lang="fr-FR" dirty="0" smtClean="0">
              <a:solidFill>
                <a:srgbClr val="660066"/>
              </a:solidFill>
            </a:rPr>
            <a:t> &amp; </a:t>
          </a:r>
          <a:r>
            <a:rPr lang="fr-FR" dirty="0" err="1" smtClean="0">
              <a:solidFill>
                <a:srgbClr val="660066"/>
              </a:solidFill>
            </a:rPr>
            <a:t>Grow</a:t>
          </a:r>
          <a:endParaRPr lang="fr-FR" dirty="0">
            <a:solidFill>
              <a:srgbClr val="660066"/>
            </a:solidFill>
          </a:endParaRPr>
        </a:p>
      </dgm:t>
    </dgm:pt>
    <dgm:pt modelId="{016FE149-C7B0-5843-85D6-6DB25ED69433}" type="parTrans" cxnId="{CB8E0057-0248-0945-A9EF-568158FCA84B}">
      <dgm:prSet/>
      <dgm:spPr/>
      <dgm:t>
        <a:bodyPr/>
        <a:lstStyle/>
        <a:p>
          <a:endParaRPr lang="fr-FR"/>
        </a:p>
      </dgm:t>
    </dgm:pt>
    <dgm:pt modelId="{E08441DA-3A29-9044-AE53-1BDF7FC03CE5}" type="sibTrans" cxnId="{CB8E0057-0248-0945-A9EF-568158FCA84B}">
      <dgm:prSet/>
      <dgm:spPr/>
      <dgm:t>
        <a:bodyPr/>
        <a:lstStyle/>
        <a:p>
          <a:endParaRPr lang="fr-FR"/>
        </a:p>
      </dgm:t>
    </dgm:pt>
    <dgm:pt modelId="{5D4E84A3-5E73-9649-BD9E-CA96FB013C77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Foundry</a:t>
          </a:r>
          <a:r>
            <a:rPr lang="fr-FR" dirty="0" smtClean="0">
              <a:solidFill>
                <a:srgbClr val="660066"/>
              </a:solidFill>
            </a:rPr>
            <a:t> </a:t>
          </a:r>
          <a:r>
            <a:rPr lang="fr-FR" dirty="0" err="1" smtClean="0">
              <a:solidFill>
                <a:srgbClr val="660066"/>
              </a:solidFill>
            </a:rPr>
            <a:t>Incubator</a:t>
          </a:r>
          <a:r>
            <a:rPr lang="fr-FR" dirty="0" smtClean="0">
              <a:solidFill>
                <a:srgbClr val="660066"/>
              </a:solidFill>
            </a:rPr>
            <a:t> Accelerator</a:t>
          </a:r>
          <a:endParaRPr lang="fr-FR" dirty="0">
            <a:solidFill>
              <a:srgbClr val="660066"/>
            </a:solidFill>
          </a:endParaRPr>
        </a:p>
      </dgm:t>
    </dgm:pt>
    <dgm:pt modelId="{19BAE4AD-214B-AF48-A7AA-A95502A41FC2}" type="parTrans" cxnId="{E868A53A-1597-E240-A7F0-99743869325D}">
      <dgm:prSet/>
      <dgm:spPr/>
      <dgm:t>
        <a:bodyPr/>
        <a:lstStyle/>
        <a:p>
          <a:endParaRPr lang="fr-FR"/>
        </a:p>
      </dgm:t>
    </dgm:pt>
    <dgm:pt modelId="{C2619F40-4B35-0F4F-9B5E-F499582C0FD4}" type="sibTrans" cxnId="{E868A53A-1597-E240-A7F0-99743869325D}">
      <dgm:prSet/>
      <dgm:spPr/>
      <dgm:t>
        <a:bodyPr/>
        <a:lstStyle/>
        <a:p>
          <a:endParaRPr lang="fr-FR"/>
        </a:p>
      </dgm:t>
    </dgm:pt>
    <dgm:pt modelId="{814BD662-198A-5A40-9E2D-A0467E2BE7B6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DaaS</a:t>
          </a:r>
          <a:endParaRPr lang="fr-FR" dirty="0">
            <a:solidFill>
              <a:srgbClr val="993399"/>
            </a:solidFill>
          </a:endParaRPr>
        </a:p>
      </dgm:t>
    </dgm:pt>
    <dgm:pt modelId="{0C1DECB5-8D32-0649-93E8-CEE1B3E602DA}" type="parTrans" cxnId="{9806062D-C882-3C42-9273-D991DA1E6778}">
      <dgm:prSet/>
      <dgm:spPr/>
      <dgm:t>
        <a:bodyPr/>
        <a:lstStyle/>
        <a:p>
          <a:endParaRPr lang="fr-FR"/>
        </a:p>
      </dgm:t>
    </dgm:pt>
    <dgm:pt modelId="{DE1F6BD0-33A2-8442-BD47-43CBF4A25265}" type="sibTrans" cxnId="{9806062D-C882-3C42-9273-D991DA1E6778}">
      <dgm:prSet/>
      <dgm:spPr/>
      <dgm:t>
        <a:bodyPr/>
        <a:lstStyle/>
        <a:p>
          <a:endParaRPr lang="fr-FR"/>
        </a:p>
      </dgm:t>
    </dgm:pt>
    <dgm:pt modelId="{97905B72-1952-2B49-8331-1DB5EFD64C47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Build</a:t>
          </a:r>
          <a:r>
            <a:rPr lang="fr-FR" dirty="0" smtClean="0">
              <a:solidFill>
                <a:srgbClr val="660066"/>
              </a:solidFill>
            </a:rPr>
            <a:t> &amp; </a:t>
          </a:r>
          <a:r>
            <a:rPr lang="fr-FR" dirty="0" err="1" smtClean="0">
              <a:solidFill>
                <a:srgbClr val="660066"/>
              </a:solidFill>
            </a:rPr>
            <a:t>Disrupt</a:t>
          </a:r>
          <a:endParaRPr lang="fr-FR" dirty="0">
            <a:solidFill>
              <a:srgbClr val="660066"/>
            </a:solidFill>
          </a:endParaRPr>
        </a:p>
      </dgm:t>
    </dgm:pt>
    <dgm:pt modelId="{EC653472-DBBD-CD42-BE15-E7353D8A09D4}" type="parTrans" cxnId="{7F3AC09A-A8B9-4647-AE55-68E19E62A296}">
      <dgm:prSet/>
      <dgm:spPr/>
      <dgm:t>
        <a:bodyPr/>
        <a:lstStyle/>
        <a:p>
          <a:endParaRPr lang="fr-FR"/>
        </a:p>
      </dgm:t>
    </dgm:pt>
    <dgm:pt modelId="{0E42FCB4-38B2-B846-9B33-713B92F80A60}" type="sibTrans" cxnId="{7F3AC09A-A8B9-4647-AE55-68E19E62A296}">
      <dgm:prSet/>
      <dgm:spPr/>
      <dgm:t>
        <a:bodyPr/>
        <a:lstStyle/>
        <a:p>
          <a:endParaRPr lang="fr-FR"/>
        </a:p>
      </dgm:t>
    </dgm:pt>
    <dgm:pt modelId="{7FA2726E-E26B-0740-9CAD-1FF9707C30AB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Excubator</a:t>
          </a:r>
          <a:r>
            <a:rPr lang="fr-FR" dirty="0" smtClean="0">
              <a:solidFill>
                <a:srgbClr val="660066"/>
              </a:solidFill>
            </a:rPr>
            <a:t> Solution Structurer</a:t>
          </a:r>
          <a:endParaRPr lang="fr-FR" dirty="0">
            <a:solidFill>
              <a:srgbClr val="660066"/>
            </a:solidFill>
          </a:endParaRPr>
        </a:p>
      </dgm:t>
    </dgm:pt>
    <dgm:pt modelId="{32519703-12D7-9E47-9C3D-9D35C4800AE1}" type="parTrans" cxnId="{99BBCD0A-1476-CD47-B143-94F69B604415}">
      <dgm:prSet/>
      <dgm:spPr/>
      <dgm:t>
        <a:bodyPr/>
        <a:lstStyle/>
        <a:p>
          <a:endParaRPr lang="fr-FR"/>
        </a:p>
      </dgm:t>
    </dgm:pt>
    <dgm:pt modelId="{FF5AB5C9-CA78-B24F-ABBC-36DF3FE658EE}" type="sibTrans" cxnId="{99BBCD0A-1476-CD47-B143-94F69B604415}">
      <dgm:prSet/>
      <dgm:spPr/>
      <dgm:t>
        <a:bodyPr/>
        <a:lstStyle/>
        <a:p>
          <a:endParaRPr lang="fr-FR"/>
        </a:p>
      </dgm:t>
    </dgm:pt>
    <dgm:pt modelId="{D2D1A51D-7003-5B4C-A632-A4B3BF2CDEBD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IaaS</a:t>
          </a:r>
          <a:endParaRPr lang="fr-FR" dirty="0">
            <a:solidFill>
              <a:srgbClr val="993399"/>
            </a:solidFill>
          </a:endParaRPr>
        </a:p>
      </dgm:t>
    </dgm:pt>
    <dgm:pt modelId="{752C0228-03F0-0649-8BAB-610703A51CCE}" type="parTrans" cxnId="{77E6B691-99AC-D245-B93B-BCBEA5C4569B}">
      <dgm:prSet/>
      <dgm:spPr/>
      <dgm:t>
        <a:bodyPr/>
        <a:lstStyle/>
        <a:p>
          <a:endParaRPr lang="fr-FR"/>
        </a:p>
      </dgm:t>
    </dgm:pt>
    <dgm:pt modelId="{0D4B1A74-5998-A649-9763-7F40AEF4D881}" type="sibTrans" cxnId="{77E6B691-99AC-D245-B93B-BCBEA5C4569B}">
      <dgm:prSet/>
      <dgm:spPr/>
      <dgm:t>
        <a:bodyPr/>
        <a:lstStyle/>
        <a:p>
          <a:endParaRPr lang="fr-FR"/>
        </a:p>
      </dgm:t>
    </dgm:pt>
    <dgm:pt modelId="{44D0BD29-6E66-754F-B992-78FE1C3E0D57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Advise</a:t>
          </a:r>
          <a:r>
            <a:rPr lang="fr-FR" dirty="0" smtClean="0">
              <a:solidFill>
                <a:srgbClr val="660066"/>
              </a:solidFill>
            </a:rPr>
            <a:t> &amp; </a:t>
          </a:r>
          <a:r>
            <a:rPr lang="fr-FR" dirty="0" err="1" smtClean="0">
              <a:solidFill>
                <a:srgbClr val="660066"/>
              </a:solidFill>
            </a:rPr>
            <a:t>Grow</a:t>
          </a:r>
          <a:endParaRPr lang="fr-FR" dirty="0">
            <a:solidFill>
              <a:srgbClr val="660066"/>
            </a:solidFill>
          </a:endParaRPr>
        </a:p>
      </dgm:t>
    </dgm:pt>
    <dgm:pt modelId="{0AD33A97-7A9B-AB45-9E4C-E0466CF8CC87}" type="parTrans" cxnId="{87B27080-2C38-A74A-905D-A2FA5594B7F6}">
      <dgm:prSet/>
      <dgm:spPr/>
      <dgm:t>
        <a:bodyPr/>
        <a:lstStyle/>
        <a:p>
          <a:endParaRPr lang="fr-FR"/>
        </a:p>
      </dgm:t>
    </dgm:pt>
    <dgm:pt modelId="{ADB84E36-9512-ED42-85E2-1DFBD1441D72}" type="sibTrans" cxnId="{87B27080-2C38-A74A-905D-A2FA5594B7F6}">
      <dgm:prSet/>
      <dgm:spPr/>
      <dgm:t>
        <a:bodyPr/>
        <a:lstStyle/>
        <a:p>
          <a:endParaRPr lang="fr-FR"/>
        </a:p>
      </dgm:t>
    </dgm:pt>
    <dgm:pt modelId="{5FA4E2FB-FB0E-BB40-B09A-64DE2E4C18F0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>
              <a:solidFill>
                <a:srgbClr val="660066"/>
              </a:solidFill>
            </a:rPr>
            <a:t>Business </a:t>
          </a:r>
          <a:r>
            <a:rPr lang="fr-FR" dirty="0" err="1" smtClean="0">
              <a:solidFill>
                <a:srgbClr val="660066"/>
              </a:solidFill>
            </a:rPr>
            <a:t>Strategy</a:t>
          </a:r>
          <a:r>
            <a:rPr lang="fr-FR" dirty="0" smtClean="0">
              <a:solidFill>
                <a:srgbClr val="660066"/>
              </a:solidFill>
            </a:rPr>
            <a:t> &amp; </a:t>
          </a:r>
          <a:r>
            <a:rPr lang="fr-FR" dirty="0" err="1" smtClean="0">
              <a:solidFill>
                <a:srgbClr val="660066"/>
              </a:solidFill>
            </a:rPr>
            <a:t>Dev</a:t>
          </a:r>
          <a:endParaRPr lang="fr-FR" dirty="0">
            <a:solidFill>
              <a:srgbClr val="660066"/>
            </a:solidFill>
          </a:endParaRPr>
        </a:p>
      </dgm:t>
    </dgm:pt>
    <dgm:pt modelId="{94E9D54A-2852-7444-ABF9-5C5FAC23A44E}" type="parTrans" cxnId="{773E567D-5FE1-DD4F-B44C-EF895CF750F2}">
      <dgm:prSet/>
      <dgm:spPr/>
      <dgm:t>
        <a:bodyPr/>
        <a:lstStyle/>
        <a:p>
          <a:endParaRPr lang="fr-FR"/>
        </a:p>
      </dgm:t>
    </dgm:pt>
    <dgm:pt modelId="{C68B9281-0899-6E4F-9815-8971526D24B9}" type="sibTrans" cxnId="{773E567D-5FE1-DD4F-B44C-EF895CF750F2}">
      <dgm:prSet/>
      <dgm:spPr/>
      <dgm:t>
        <a:bodyPr/>
        <a:lstStyle/>
        <a:p>
          <a:endParaRPr lang="fr-FR"/>
        </a:p>
      </dgm:t>
    </dgm:pt>
    <dgm:pt modelId="{79D2CD57-B115-4B49-B8DC-7BCA950DF193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>
              <a:solidFill>
                <a:srgbClr val="660066"/>
              </a:solidFill>
            </a:rPr>
            <a:t>Merchant </a:t>
          </a:r>
          <a:r>
            <a:rPr lang="fr-FR" dirty="0" err="1" smtClean="0">
              <a:solidFill>
                <a:srgbClr val="660066"/>
              </a:solidFill>
            </a:rPr>
            <a:t>Banking</a:t>
          </a:r>
          <a:endParaRPr lang="fr-FR" dirty="0">
            <a:solidFill>
              <a:srgbClr val="660066"/>
            </a:solidFill>
          </a:endParaRPr>
        </a:p>
      </dgm:t>
    </dgm:pt>
    <dgm:pt modelId="{34A7AD74-AF52-6047-A4E9-C45D85443301}" type="parTrans" cxnId="{E23EE92F-5383-4247-895E-BFC311AF1553}">
      <dgm:prSet/>
      <dgm:spPr/>
      <dgm:t>
        <a:bodyPr/>
        <a:lstStyle/>
        <a:p>
          <a:endParaRPr lang="fr-FR"/>
        </a:p>
      </dgm:t>
    </dgm:pt>
    <dgm:pt modelId="{5A2BDB76-0CD8-8041-BEB0-94CCCF5E1D29}" type="sibTrans" cxnId="{E23EE92F-5383-4247-895E-BFC311AF1553}">
      <dgm:prSet/>
      <dgm:spPr/>
      <dgm:t>
        <a:bodyPr/>
        <a:lstStyle/>
        <a:p>
          <a:endParaRPr lang="fr-FR"/>
        </a:p>
      </dgm:t>
    </dgm:pt>
    <dgm:pt modelId="{2B91E987-BB16-AA4D-94FE-6B798BD158D0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>
              <a:solidFill>
                <a:srgbClr val="660066"/>
              </a:solidFill>
            </a:rPr>
            <a:t>Startups &amp; </a:t>
          </a:r>
          <a:r>
            <a:rPr lang="fr-FR" dirty="0" err="1" smtClean="0">
              <a:solidFill>
                <a:srgbClr val="660066"/>
              </a:solidFill>
            </a:rPr>
            <a:t>Corporates</a:t>
          </a:r>
          <a:endParaRPr lang="fr-FR" dirty="0">
            <a:solidFill>
              <a:srgbClr val="660066"/>
            </a:solidFill>
          </a:endParaRPr>
        </a:p>
      </dgm:t>
    </dgm:pt>
    <dgm:pt modelId="{D963B83D-7A66-2E49-899D-37E703E23EAB}" type="parTrans" cxnId="{7719F687-BD4F-3047-829E-E0AC8CD71B71}">
      <dgm:prSet/>
      <dgm:spPr/>
      <dgm:t>
        <a:bodyPr/>
        <a:lstStyle/>
        <a:p>
          <a:endParaRPr lang="fr-FR"/>
        </a:p>
      </dgm:t>
    </dgm:pt>
    <dgm:pt modelId="{2E2DB15F-69C3-2348-8F25-892E6F5F4A36}" type="sibTrans" cxnId="{7719F687-BD4F-3047-829E-E0AC8CD71B71}">
      <dgm:prSet/>
      <dgm:spPr/>
      <dgm:t>
        <a:bodyPr/>
        <a:lstStyle/>
        <a:p>
          <a:endParaRPr lang="fr-FR"/>
        </a:p>
      </dgm:t>
    </dgm:pt>
    <dgm:pt modelId="{DEDB0301-5B6C-E04D-90E8-A303C6296D0E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660066"/>
              </a:solidFill>
            </a:rPr>
            <a:t>Investors</a:t>
          </a:r>
          <a:endParaRPr lang="fr-FR" dirty="0">
            <a:solidFill>
              <a:srgbClr val="660066"/>
            </a:solidFill>
          </a:endParaRPr>
        </a:p>
      </dgm:t>
    </dgm:pt>
    <dgm:pt modelId="{451EFB87-1EF2-C241-8D00-03CF6CBAD8B5}" type="parTrans" cxnId="{A8FB5C6E-92C5-CF40-9328-4BA4D13CC47C}">
      <dgm:prSet/>
      <dgm:spPr/>
      <dgm:t>
        <a:bodyPr/>
        <a:lstStyle/>
        <a:p>
          <a:endParaRPr lang="fr-FR"/>
        </a:p>
      </dgm:t>
    </dgm:pt>
    <dgm:pt modelId="{5F2D87E1-E2F5-FF44-945E-73475B9714DD}" type="sibTrans" cxnId="{A8FB5C6E-92C5-CF40-9328-4BA4D13CC47C}">
      <dgm:prSet/>
      <dgm:spPr/>
      <dgm:t>
        <a:bodyPr/>
        <a:lstStyle/>
        <a:p>
          <a:endParaRPr lang="fr-FR"/>
        </a:p>
      </dgm:t>
    </dgm:pt>
    <dgm:pt modelId="{0FD7F620-40E1-FF42-A16D-050E2027E7EB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>
              <a:solidFill>
                <a:srgbClr val="660066"/>
              </a:solidFill>
            </a:rPr>
            <a:t>Startups</a:t>
          </a:r>
          <a:endParaRPr lang="fr-FR" dirty="0">
            <a:solidFill>
              <a:srgbClr val="660066"/>
            </a:solidFill>
          </a:endParaRPr>
        </a:p>
      </dgm:t>
    </dgm:pt>
    <dgm:pt modelId="{3B929F26-2575-7043-9792-DA0B6E25D4E1}" type="parTrans" cxnId="{6B361452-56A0-EC4B-A131-02A650F43904}">
      <dgm:prSet/>
      <dgm:spPr/>
      <dgm:t>
        <a:bodyPr/>
        <a:lstStyle/>
        <a:p>
          <a:endParaRPr lang="fr-FR"/>
        </a:p>
      </dgm:t>
    </dgm:pt>
    <dgm:pt modelId="{BBE2C573-04E3-C84C-A1B7-45D740C23F29}" type="sibTrans" cxnId="{6B361452-56A0-EC4B-A131-02A650F43904}">
      <dgm:prSet/>
      <dgm:spPr/>
      <dgm:t>
        <a:bodyPr/>
        <a:lstStyle/>
        <a:p>
          <a:endParaRPr lang="fr-FR"/>
        </a:p>
      </dgm:t>
    </dgm:pt>
    <dgm:pt modelId="{989B7F21-2BF5-C541-BE5B-AE2CE56033D2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smtClean="0">
              <a:solidFill>
                <a:srgbClr val="660066"/>
              </a:solidFill>
            </a:rPr>
            <a:t>Large </a:t>
          </a:r>
          <a:r>
            <a:rPr lang="fr-FR" dirty="0" err="1" smtClean="0">
              <a:solidFill>
                <a:srgbClr val="660066"/>
              </a:solidFill>
            </a:rPr>
            <a:t>Corporates</a:t>
          </a:r>
          <a:r>
            <a:rPr lang="fr-FR" dirty="0" smtClean="0">
              <a:solidFill>
                <a:srgbClr val="660066"/>
              </a:solidFill>
            </a:rPr>
            <a:t> &amp; Banks</a:t>
          </a:r>
          <a:endParaRPr lang="fr-FR" dirty="0">
            <a:solidFill>
              <a:srgbClr val="660066"/>
            </a:solidFill>
          </a:endParaRPr>
        </a:p>
      </dgm:t>
    </dgm:pt>
    <dgm:pt modelId="{7C072162-AF93-0645-A92E-1768FF58BBA4}" type="parTrans" cxnId="{7062FD0B-3883-EA44-957B-510542BC5DD5}">
      <dgm:prSet/>
      <dgm:spPr/>
      <dgm:t>
        <a:bodyPr/>
        <a:lstStyle/>
        <a:p>
          <a:endParaRPr lang="fr-FR"/>
        </a:p>
      </dgm:t>
    </dgm:pt>
    <dgm:pt modelId="{29545AD9-CD93-BE4D-8E76-A5ECD0AC6121}" type="sibTrans" cxnId="{7062FD0B-3883-EA44-957B-510542BC5DD5}">
      <dgm:prSet/>
      <dgm:spPr/>
      <dgm:t>
        <a:bodyPr/>
        <a:lstStyle/>
        <a:p>
          <a:endParaRPr lang="fr-FR"/>
        </a:p>
      </dgm:t>
    </dgm:pt>
    <dgm:pt modelId="{22685197-D8B4-DF44-9D41-46E8A43BFBC5}" type="pres">
      <dgm:prSet presAssocID="{A2996BC5-2A1B-CD46-A8DB-93CB617A753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E630DE-8E08-7D45-A254-4290A5FA6AD1}" type="pres">
      <dgm:prSet presAssocID="{0B1958BE-7417-6040-A8F2-51F02BD1B071}" presName="compNode" presStyleCnt="0"/>
      <dgm:spPr/>
    </dgm:pt>
    <dgm:pt modelId="{9CDD9101-86E9-CD4F-B85B-FA6A7A2C9A4E}" type="pres">
      <dgm:prSet presAssocID="{0B1958BE-7417-6040-A8F2-51F02BD1B071}" presName="aNode" presStyleLbl="bgShp" presStyleIdx="0" presStyleCnt="4"/>
      <dgm:spPr/>
      <dgm:t>
        <a:bodyPr/>
        <a:lstStyle/>
        <a:p>
          <a:endParaRPr lang="fr-FR"/>
        </a:p>
      </dgm:t>
    </dgm:pt>
    <dgm:pt modelId="{68B666BB-6A49-394F-B246-9795DE6C6303}" type="pres">
      <dgm:prSet presAssocID="{0B1958BE-7417-6040-A8F2-51F02BD1B071}" presName="textNode" presStyleLbl="bgShp" presStyleIdx="0" presStyleCnt="4"/>
      <dgm:spPr/>
      <dgm:t>
        <a:bodyPr/>
        <a:lstStyle/>
        <a:p>
          <a:endParaRPr lang="fr-FR"/>
        </a:p>
      </dgm:t>
    </dgm:pt>
    <dgm:pt modelId="{A29EC05D-A9B7-1A40-ACC9-CF4DDD255783}" type="pres">
      <dgm:prSet presAssocID="{0B1958BE-7417-6040-A8F2-51F02BD1B071}" presName="compChildNode" presStyleCnt="0"/>
      <dgm:spPr/>
    </dgm:pt>
    <dgm:pt modelId="{ABE19AB3-C03C-4E42-A2FD-3D34F778F4FE}" type="pres">
      <dgm:prSet presAssocID="{0B1958BE-7417-6040-A8F2-51F02BD1B071}" presName="theInnerList" presStyleCnt="0"/>
      <dgm:spPr/>
    </dgm:pt>
    <dgm:pt modelId="{53DF52DA-721A-7748-ADDF-47F92C4F7480}" type="pres">
      <dgm:prSet presAssocID="{44D0BD29-6E66-754F-B992-78FE1C3E0D57}" presName="childNode" presStyleLbl="node1" presStyleIdx="0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0E0DEB2-A997-0A48-A4E6-7062796A04E2}" type="pres">
      <dgm:prSet presAssocID="{44D0BD29-6E66-754F-B992-78FE1C3E0D57}" presName="aSpace2" presStyleCnt="0"/>
      <dgm:spPr/>
    </dgm:pt>
    <dgm:pt modelId="{4E77D518-720D-E54D-8E64-0FC449B0A76D}" type="pres">
      <dgm:prSet presAssocID="{5FA4E2FB-FB0E-BB40-B09A-64DE2E4C18F0}" presName="childNode" presStyleLbl="node1" presStyleIdx="1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3483FC3-2D18-B341-843E-E7E9AF1B4CF5}" type="pres">
      <dgm:prSet presAssocID="{5FA4E2FB-FB0E-BB40-B09A-64DE2E4C18F0}" presName="aSpace2" presStyleCnt="0"/>
      <dgm:spPr/>
    </dgm:pt>
    <dgm:pt modelId="{476B8067-87C0-4A47-8DE2-764A0F1F2268}" type="pres">
      <dgm:prSet presAssocID="{2B91E987-BB16-AA4D-94FE-6B798BD158D0}" presName="childNode" presStyleLbl="node1" presStyleIdx="2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D69D7B3-910C-DF40-8DBF-7762530B2A4A}" type="pres">
      <dgm:prSet presAssocID="{0B1958BE-7417-6040-A8F2-51F02BD1B071}" presName="aSpace" presStyleCnt="0"/>
      <dgm:spPr/>
    </dgm:pt>
    <dgm:pt modelId="{BFC34F00-0526-9C42-9B0E-3B2E090E9350}" type="pres">
      <dgm:prSet presAssocID="{D2D1A51D-7003-5B4C-A632-A4B3BF2CDEBD}" presName="compNode" presStyleCnt="0"/>
      <dgm:spPr/>
    </dgm:pt>
    <dgm:pt modelId="{135D4A23-2993-2C49-8705-7F50C20442DA}" type="pres">
      <dgm:prSet presAssocID="{D2D1A51D-7003-5B4C-A632-A4B3BF2CDEBD}" presName="aNode" presStyleLbl="bgShp" presStyleIdx="1" presStyleCnt="4"/>
      <dgm:spPr/>
      <dgm:t>
        <a:bodyPr/>
        <a:lstStyle/>
        <a:p>
          <a:endParaRPr lang="fr-FR"/>
        </a:p>
      </dgm:t>
    </dgm:pt>
    <dgm:pt modelId="{AE86C78E-01A9-1242-9B37-B8C4B61CAB86}" type="pres">
      <dgm:prSet presAssocID="{D2D1A51D-7003-5B4C-A632-A4B3BF2CDEBD}" presName="textNode" presStyleLbl="bgShp" presStyleIdx="1" presStyleCnt="4"/>
      <dgm:spPr/>
      <dgm:t>
        <a:bodyPr/>
        <a:lstStyle/>
        <a:p>
          <a:endParaRPr lang="fr-FR"/>
        </a:p>
      </dgm:t>
    </dgm:pt>
    <dgm:pt modelId="{B81311A1-093D-C046-9F43-24D481FE6FCC}" type="pres">
      <dgm:prSet presAssocID="{D2D1A51D-7003-5B4C-A632-A4B3BF2CDEBD}" presName="compChildNode" presStyleCnt="0"/>
      <dgm:spPr/>
    </dgm:pt>
    <dgm:pt modelId="{97ADA02A-3526-8B47-9A5B-A11B61FAA4C9}" type="pres">
      <dgm:prSet presAssocID="{D2D1A51D-7003-5B4C-A632-A4B3BF2CDEBD}" presName="theInnerList" presStyleCnt="0"/>
      <dgm:spPr/>
    </dgm:pt>
    <dgm:pt modelId="{5E166656-CDA2-B54B-A6DE-2E02F3D9CC6E}" type="pres">
      <dgm:prSet presAssocID="{241CF4B4-98B8-964D-A0BE-F30BDDD9375F}" presName="childNode" presStyleLbl="node1" presStyleIdx="3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D36B13-90C4-314A-8B60-BB6117E37DEB}" type="pres">
      <dgm:prSet presAssocID="{241CF4B4-98B8-964D-A0BE-F30BDDD9375F}" presName="aSpace2" presStyleCnt="0"/>
      <dgm:spPr/>
    </dgm:pt>
    <dgm:pt modelId="{04D4D653-CDC7-4E49-9616-05A95816676B}" type="pres">
      <dgm:prSet presAssocID="{79D2CD57-B115-4B49-B8DC-7BCA950DF193}" presName="childNode" presStyleLbl="node1" presStyleIdx="4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01999B5-8FC2-4D47-96AD-AE7CD6FBE167}" type="pres">
      <dgm:prSet presAssocID="{79D2CD57-B115-4B49-B8DC-7BCA950DF193}" presName="aSpace2" presStyleCnt="0"/>
      <dgm:spPr/>
    </dgm:pt>
    <dgm:pt modelId="{24D8C8B1-5A3E-3443-B17E-6DEF687D8183}" type="pres">
      <dgm:prSet presAssocID="{DEDB0301-5B6C-E04D-90E8-A303C6296D0E}" presName="childNode" presStyleLbl="node1" presStyleIdx="5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74F1BAC-645B-8847-ACF5-5C270B4204BD}" type="pres">
      <dgm:prSet presAssocID="{D2D1A51D-7003-5B4C-A632-A4B3BF2CDEBD}" presName="aSpace" presStyleCnt="0"/>
      <dgm:spPr/>
    </dgm:pt>
    <dgm:pt modelId="{91AA6C5F-D2FA-0846-9FFA-CD22B64A4EA6}" type="pres">
      <dgm:prSet presAssocID="{FB5C5286-CA0F-B144-8833-226FA8C246EB}" presName="compNode" presStyleCnt="0"/>
      <dgm:spPr/>
    </dgm:pt>
    <dgm:pt modelId="{2A9F89A0-72DA-0248-8088-FC0D3B7EB490}" type="pres">
      <dgm:prSet presAssocID="{FB5C5286-CA0F-B144-8833-226FA8C246EB}" presName="aNode" presStyleLbl="bgShp" presStyleIdx="2" presStyleCnt="4"/>
      <dgm:spPr/>
      <dgm:t>
        <a:bodyPr/>
        <a:lstStyle/>
        <a:p>
          <a:endParaRPr lang="fr-FR"/>
        </a:p>
      </dgm:t>
    </dgm:pt>
    <dgm:pt modelId="{4BBB442F-384C-5144-8D8C-6671B9DB0B34}" type="pres">
      <dgm:prSet presAssocID="{FB5C5286-CA0F-B144-8833-226FA8C246EB}" presName="textNode" presStyleLbl="bgShp" presStyleIdx="2" presStyleCnt="4"/>
      <dgm:spPr/>
      <dgm:t>
        <a:bodyPr/>
        <a:lstStyle/>
        <a:p>
          <a:endParaRPr lang="fr-FR"/>
        </a:p>
      </dgm:t>
    </dgm:pt>
    <dgm:pt modelId="{AA466F01-1CF3-8543-AE1B-F5B81569AB93}" type="pres">
      <dgm:prSet presAssocID="{FB5C5286-CA0F-B144-8833-226FA8C246EB}" presName="compChildNode" presStyleCnt="0"/>
      <dgm:spPr/>
    </dgm:pt>
    <dgm:pt modelId="{30177995-39BE-F34C-99DF-076C855D1C15}" type="pres">
      <dgm:prSet presAssocID="{FB5C5286-CA0F-B144-8833-226FA8C246EB}" presName="theInnerList" presStyleCnt="0"/>
      <dgm:spPr/>
    </dgm:pt>
    <dgm:pt modelId="{260F2FFE-A5D9-B044-8B19-3CA352135287}" type="pres">
      <dgm:prSet presAssocID="{3E446818-5582-5A4B-96E8-23FA0285B6A3}" presName="childNode" presStyleLbl="node1" presStyleIdx="6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638FA07-3369-5C4C-BB53-178C71F4BA08}" type="pres">
      <dgm:prSet presAssocID="{3E446818-5582-5A4B-96E8-23FA0285B6A3}" presName="aSpace2" presStyleCnt="0"/>
      <dgm:spPr/>
    </dgm:pt>
    <dgm:pt modelId="{F466624C-E7A9-824A-B3A9-EE9C638137F0}" type="pres">
      <dgm:prSet presAssocID="{5D4E84A3-5E73-9649-BD9E-CA96FB013C77}" presName="childNode" presStyleLbl="node1" presStyleIdx="7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311A9AC-F431-DE40-9E92-A1B6F13F8D5C}" type="pres">
      <dgm:prSet presAssocID="{5D4E84A3-5E73-9649-BD9E-CA96FB013C77}" presName="aSpace2" presStyleCnt="0"/>
      <dgm:spPr/>
    </dgm:pt>
    <dgm:pt modelId="{040EC135-49F9-AC4E-9A63-B5570A366EDD}" type="pres">
      <dgm:prSet presAssocID="{0FD7F620-40E1-FF42-A16D-050E2027E7EB}" presName="childNode" presStyleLbl="node1" presStyleIdx="8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BF56702-774B-1545-B186-794C9290D698}" type="pres">
      <dgm:prSet presAssocID="{FB5C5286-CA0F-B144-8833-226FA8C246EB}" presName="aSpace" presStyleCnt="0"/>
      <dgm:spPr/>
    </dgm:pt>
    <dgm:pt modelId="{F5C9DAA4-7874-CB44-AEA2-9B631B0D5E7B}" type="pres">
      <dgm:prSet presAssocID="{814BD662-198A-5A40-9E2D-A0467E2BE7B6}" presName="compNode" presStyleCnt="0"/>
      <dgm:spPr/>
    </dgm:pt>
    <dgm:pt modelId="{67FDA8E0-7C83-2840-9F58-6CB529623362}" type="pres">
      <dgm:prSet presAssocID="{814BD662-198A-5A40-9E2D-A0467E2BE7B6}" presName="aNode" presStyleLbl="bgShp" presStyleIdx="3" presStyleCnt="4"/>
      <dgm:spPr/>
      <dgm:t>
        <a:bodyPr/>
        <a:lstStyle/>
        <a:p>
          <a:endParaRPr lang="fr-FR"/>
        </a:p>
      </dgm:t>
    </dgm:pt>
    <dgm:pt modelId="{F2BD24AA-722B-6344-87DF-73B024B46C6D}" type="pres">
      <dgm:prSet presAssocID="{814BD662-198A-5A40-9E2D-A0467E2BE7B6}" presName="textNode" presStyleLbl="bgShp" presStyleIdx="3" presStyleCnt="4"/>
      <dgm:spPr/>
      <dgm:t>
        <a:bodyPr/>
        <a:lstStyle/>
        <a:p>
          <a:endParaRPr lang="fr-FR"/>
        </a:p>
      </dgm:t>
    </dgm:pt>
    <dgm:pt modelId="{8589C6AB-B40F-9D4B-AD7A-50CBB725E7E9}" type="pres">
      <dgm:prSet presAssocID="{814BD662-198A-5A40-9E2D-A0467E2BE7B6}" presName="compChildNode" presStyleCnt="0"/>
      <dgm:spPr/>
    </dgm:pt>
    <dgm:pt modelId="{13C0DFBB-D299-894D-9EA3-83FB9FD9E67D}" type="pres">
      <dgm:prSet presAssocID="{814BD662-198A-5A40-9E2D-A0467E2BE7B6}" presName="theInnerList" presStyleCnt="0"/>
      <dgm:spPr/>
    </dgm:pt>
    <dgm:pt modelId="{0377AF00-A29F-D344-99FD-AF11CABB69DB}" type="pres">
      <dgm:prSet presAssocID="{97905B72-1952-2B49-8331-1DB5EFD64C47}" presName="childNode" presStyleLbl="node1" presStyleIdx="9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7B14862-0262-3A42-8B83-8539E3130C59}" type="pres">
      <dgm:prSet presAssocID="{97905B72-1952-2B49-8331-1DB5EFD64C47}" presName="aSpace2" presStyleCnt="0"/>
      <dgm:spPr/>
    </dgm:pt>
    <dgm:pt modelId="{7D238B24-FB08-5442-8AAE-39E6AF4B3D05}" type="pres">
      <dgm:prSet presAssocID="{7FA2726E-E26B-0740-9CAD-1FF9707C30AB}" presName="childNode" presStyleLbl="node1" presStyleIdx="10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3F99F8A-6D51-E94F-B775-8C76FF599BDD}" type="pres">
      <dgm:prSet presAssocID="{7FA2726E-E26B-0740-9CAD-1FF9707C30AB}" presName="aSpace2" presStyleCnt="0"/>
      <dgm:spPr/>
    </dgm:pt>
    <dgm:pt modelId="{834584B5-824F-8F43-BC12-53191039CC85}" type="pres">
      <dgm:prSet presAssocID="{989B7F21-2BF5-C541-BE5B-AE2CE56033D2}" presName="childNode" presStyleLbl="node1" presStyleIdx="11" presStyleCnt="1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AAC2EDBF-C19C-7B42-9EB0-F737AD87EF47}" type="presOf" srcId="{5D4E84A3-5E73-9649-BD9E-CA96FB013C77}" destId="{F466624C-E7A9-824A-B3A9-EE9C638137F0}" srcOrd="0" destOrd="0" presId="urn:microsoft.com/office/officeart/2005/8/layout/lProcess2"/>
    <dgm:cxn modelId="{8A8774E4-9F6B-CD4C-B58F-7C4F1C6DC163}" srcId="{A2996BC5-2A1B-CD46-A8DB-93CB617A753F}" destId="{0B1958BE-7417-6040-A8F2-51F02BD1B071}" srcOrd="0" destOrd="0" parTransId="{EF2B6C74-1B90-7F48-B56E-49AE0471DF74}" sibTransId="{3F0BB2F8-B4CA-3147-9A81-E3576754EAB5}"/>
    <dgm:cxn modelId="{725BE282-87DC-AA42-9DC9-295758510F99}" type="presOf" srcId="{0FD7F620-40E1-FF42-A16D-050E2027E7EB}" destId="{040EC135-49F9-AC4E-9A63-B5570A366EDD}" srcOrd="0" destOrd="0" presId="urn:microsoft.com/office/officeart/2005/8/layout/lProcess2"/>
    <dgm:cxn modelId="{FCA0039F-1DDE-3F45-809A-C98462C7095F}" type="presOf" srcId="{0B1958BE-7417-6040-A8F2-51F02BD1B071}" destId="{68B666BB-6A49-394F-B246-9795DE6C6303}" srcOrd="1" destOrd="0" presId="urn:microsoft.com/office/officeart/2005/8/layout/lProcess2"/>
    <dgm:cxn modelId="{7062FD0B-3883-EA44-957B-510542BC5DD5}" srcId="{814BD662-198A-5A40-9E2D-A0467E2BE7B6}" destId="{989B7F21-2BF5-C541-BE5B-AE2CE56033D2}" srcOrd="2" destOrd="0" parTransId="{7C072162-AF93-0645-A92E-1768FF58BBA4}" sibTransId="{29545AD9-CD93-BE4D-8E76-A5ECD0AC6121}"/>
    <dgm:cxn modelId="{143CCA9B-2B8E-E542-87E7-2EA63540BED3}" type="presOf" srcId="{A2996BC5-2A1B-CD46-A8DB-93CB617A753F}" destId="{22685197-D8B4-DF44-9D41-46E8A43BFBC5}" srcOrd="0" destOrd="0" presId="urn:microsoft.com/office/officeart/2005/8/layout/lProcess2"/>
    <dgm:cxn modelId="{87B27080-2C38-A74A-905D-A2FA5594B7F6}" srcId="{0B1958BE-7417-6040-A8F2-51F02BD1B071}" destId="{44D0BD29-6E66-754F-B992-78FE1C3E0D57}" srcOrd="0" destOrd="0" parTransId="{0AD33A97-7A9B-AB45-9E4C-E0466CF8CC87}" sibTransId="{ADB84E36-9512-ED42-85E2-1DFBD1441D72}"/>
    <dgm:cxn modelId="{9806062D-C882-3C42-9273-D991DA1E6778}" srcId="{A2996BC5-2A1B-CD46-A8DB-93CB617A753F}" destId="{814BD662-198A-5A40-9E2D-A0467E2BE7B6}" srcOrd="3" destOrd="0" parTransId="{0C1DECB5-8D32-0649-93E8-CEE1B3E602DA}" sibTransId="{DE1F6BD0-33A2-8442-BD47-43CBF4A25265}"/>
    <dgm:cxn modelId="{A8FB5C6E-92C5-CF40-9328-4BA4D13CC47C}" srcId="{D2D1A51D-7003-5B4C-A632-A4B3BF2CDEBD}" destId="{DEDB0301-5B6C-E04D-90E8-A303C6296D0E}" srcOrd="2" destOrd="0" parTransId="{451EFB87-1EF2-C241-8D00-03CF6CBAD8B5}" sibTransId="{5F2D87E1-E2F5-FF44-945E-73475B9714DD}"/>
    <dgm:cxn modelId="{7F3AC09A-A8B9-4647-AE55-68E19E62A296}" srcId="{814BD662-198A-5A40-9E2D-A0467E2BE7B6}" destId="{97905B72-1952-2B49-8331-1DB5EFD64C47}" srcOrd="0" destOrd="0" parTransId="{EC653472-DBBD-CD42-BE15-E7353D8A09D4}" sibTransId="{0E42FCB4-38B2-B846-9B33-713B92F80A60}"/>
    <dgm:cxn modelId="{6B6B65AA-E599-3C40-9ADF-6E40B983EF0A}" type="presOf" srcId="{DEDB0301-5B6C-E04D-90E8-A303C6296D0E}" destId="{24D8C8B1-5A3E-3443-B17E-6DEF687D8183}" srcOrd="0" destOrd="0" presId="urn:microsoft.com/office/officeart/2005/8/layout/lProcess2"/>
    <dgm:cxn modelId="{E868A53A-1597-E240-A7F0-99743869325D}" srcId="{FB5C5286-CA0F-B144-8833-226FA8C246EB}" destId="{5D4E84A3-5E73-9649-BD9E-CA96FB013C77}" srcOrd="1" destOrd="0" parTransId="{19BAE4AD-214B-AF48-A7AA-A95502A41FC2}" sibTransId="{C2619F40-4B35-0F4F-9B5E-F499582C0FD4}"/>
    <dgm:cxn modelId="{CB8E0057-0248-0945-A9EF-568158FCA84B}" srcId="{FB5C5286-CA0F-B144-8833-226FA8C246EB}" destId="{3E446818-5582-5A4B-96E8-23FA0285B6A3}" srcOrd="0" destOrd="0" parTransId="{016FE149-C7B0-5843-85D6-6DB25ED69433}" sibTransId="{E08441DA-3A29-9044-AE53-1BDF7FC03CE5}"/>
    <dgm:cxn modelId="{99BBCD0A-1476-CD47-B143-94F69B604415}" srcId="{814BD662-198A-5A40-9E2D-A0467E2BE7B6}" destId="{7FA2726E-E26B-0740-9CAD-1FF9707C30AB}" srcOrd="1" destOrd="0" parTransId="{32519703-12D7-9E47-9C3D-9D35C4800AE1}" sibTransId="{FF5AB5C9-CA78-B24F-ABBC-36DF3FE658EE}"/>
    <dgm:cxn modelId="{FD0B7B4A-CDF6-944A-88E4-1A4F1ACC6881}" type="presOf" srcId="{D2D1A51D-7003-5B4C-A632-A4B3BF2CDEBD}" destId="{AE86C78E-01A9-1242-9B37-B8C4B61CAB86}" srcOrd="1" destOrd="0" presId="urn:microsoft.com/office/officeart/2005/8/layout/lProcess2"/>
    <dgm:cxn modelId="{50AB5DC7-889F-844C-8329-761DADC67973}" type="presOf" srcId="{989B7F21-2BF5-C541-BE5B-AE2CE56033D2}" destId="{834584B5-824F-8F43-BC12-53191039CC85}" srcOrd="0" destOrd="0" presId="urn:microsoft.com/office/officeart/2005/8/layout/lProcess2"/>
    <dgm:cxn modelId="{5E733DCC-C3FB-164D-B1BC-2C5617EAA14B}" srcId="{D2D1A51D-7003-5B4C-A632-A4B3BF2CDEBD}" destId="{241CF4B4-98B8-964D-A0BE-F30BDDD9375F}" srcOrd="0" destOrd="0" parTransId="{38F252B0-97E4-A347-99B3-D8E285DA8C4A}" sibTransId="{2B1FCD13-A22A-CC47-A23E-5E392A528488}"/>
    <dgm:cxn modelId="{175BEB33-79C6-A943-A11F-4E87C9C3C300}" srcId="{A2996BC5-2A1B-CD46-A8DB-93CB617A753F}" destId="{FB5C5286-CA0F-B144-8833-226FA8C246EB}" srcOrd="2" destOrd="0" parTransId="{8CDD37D2-84B7-A64D-9264-27614055D525}" sibTransId="{E9DF241D-9B37-5E4C-A13D-5D8E9767F4A1}"/>
    <dgm:cxn modelId="{262D9383-2B3C-064C-983B-01C380AA53D1}" type="presOf" srcId="{D2D1A51D-7003-5B4C-A632-A4B3BF2CDEBD}" destId="{135D4A23-2993-2C49-8705-7F50C20442DA}" srcOrd="0" destOrd="0" presId="urn:microsoft.com/office/officeart/2005/8/layout/lProcess2"/>
    <dgm:cxn modelId="{1E39FF8C-031D-1148-AB03-A695617EB3EE}" type="presOf" srcId="{44D0BD29-6E66-754F-B992-78FE1C3E0D57}" destId="{53DF52DA-721A-7748-ADDF-47F92C4F7480}" srcOrd="0" destOrd="0" presId="urn:microsoft.com/office/officeart/2005/8/layout/lProcess2"/>
    <dgm:cxn modelId="{5B4A9897-8AA9-7F46-A8D7-301F56F8744D}" type="presOf" srcId="{241CF4B4-98B8-964D-A0BE-F30BDDD9375F}" destId="{5E166656-CDA2-B54B-A6DE-2E02F3D9CC6E}" srcOrd="0" destOrd="0" presId="urn:microsoft.com/office/officeart/2005/8/layout/lProcess2"/>
    <dgm:cxn modelId="{62007EBB-E2DD-6443-87FC-5139AC2F3601}" type="presOf" srcId="{2B91E987-BB16-AA4D-94FE-6B798BD158D0}" destId="{476B8067-87C0-4A47-8DE2-764A0F1F2268}" srcOrd="0" destOrd="0" presId="urn:microsoft.com/office/officeart/2005/8/layout/lProcess2"/>
    <dgm:cxn modelId="{B23F9BC6-93BD-2F48-88FD-CB5404FB0DFD}" type="presOf" srcId="{FB5C5286-CA0F-B144-8833-226FA8C246EB}" destId="{2A9F89A0-72DA-0248-8088-FC0D3B7EB490}" srcOrd="0" destOrd="0" presId="urn:microsoft.com/office/officeart/2005/8/layout/lProcess2"/>
    <dgm:cxn modelId="{77E6B691-99AC-D245-B93B-BCBEA5C4569B}" srcId="{A2996BC5-2A1B-CD46-A8DB-93CB617A753F}" destId="{D2D1A51D-7003-5B4C-A632-A4B3BF2CDEBD}" srcOrd="1" destOrd="0" parTransId="{752C0228-03F0-0649-8BAB-610703A51CCE}" sibTransId="{0D4B1A74-5998-A649-9763-7F40AEF4D881}"/>
    <dgm:cxn modelId="{FD7B1F3B-99A2-8E4D-870C-9E8CD955818A}" type="presOf" srcId="{0B1958BE-7417-6040-A8F2-51F02BD1B071}" destId="{9CDD9101-86E9-CD4F-B85B-FA6A7A2C9A4E}" srcOrd="0" destOrd="0" presId="urn:microsoft.com/office/officeart/2005/8/layout/lProcess2"/>
    <dgm:cxn modelId="{5D00058F-103D-7B4B-9515-43A52F2B59AC}" type="presOf" srcId="{97905B72-1952-2B49-8331-1DB5EFD64C47}" destId="{0377AF00-A29F-D344-99FD-AF11CABB69DB}" srcOrd="0" destOrd="0" presId="urn:microsoft.com/office/officeart/2005/8/layout/lProcess2"/>
    <dgm:cxn modelId="{7005ACA7-C602-0645-AEC4-C6DCF8113DBC}" type="presOf" srcId="{7FA2726E-E26B-0740-9CAD-1FF9707C30AB}" destId="{7D238B24-FB08-5442-8AAE-39E6AF4B3D05}" srcOrd="0" destOrd="0" presId="urn:microsoft.com/office/officeart/2005/8/layout/lProcess2"/>
    <dgm:cxn modelId="{51B85171-0AA5-9C4A-8370-04D35F15D797}" type="presOf" srcId="{FB5C5286-CA0F-B144-8833-226FA8C246EB}" destId="{4BBB442F-384C-5144-8D8C-6671B9DB0B34}" srcOrd="1" destOrd="0" presId="urn:microsoft.com/office/officeart/2005/8/layout/lProcess2"/>
    <dgm:cxn modelId="{8EAAB4D0-A129-AC4C-89D1-6343E2916AFE}" type="presOf" srcId="{79D2CD57-B115-4B49-B8DC-7BCA950DF193}" destId="{04D4D653-CDC7-4E49-9616-05A95816676B}" srcOrd="0" destOrd="0" presId="urn:microsoft.com/office/officeart/2005/8/layout/lProcess2"/>
    <dgm:cxn modelId="{08EF88C9-4CE0-5245-85F0-EFF2551E25D3}" type="presOf" srcId="{5FA4E2FB-FB0E-BB40-B09A-64DE2E4C18F0}" destId="{4E77D518-720D-E54D-8E64-0FC449B0A76D}" srcOrd="0" destOrd="0" presId="urn:microsoft.com/office/officeart/2005/8/layout/lProcess2"/>
    <dgm:cxn modelId="{ABC1BE11-6569-AA49-8116-90B2B2192386}" type="presOf" srcId="{3E446818-5582-5A4B-96E8-23FA0285B6A3}" destId="{260F2FFE-A5D9-B044-8B19-3CA352135287}" srcOrd="0" destOrd="0" presId="urn:microsoft.com/office/officeart/2005/8/layout/lProcess2"/>
    <dgm:cxn modelId="{6B361452-56A0-EC4B-A131-02A650F43904}" srcId="{FB5C5286-CA0F-B144-8833-226FA8C246EB}" destId="{0FD7F620-40E1-FF42-A16D-050E2027E7EB}" srcOrd="2" destOrd="0" parTransId="{3B929F26-2575-7043-9792-DA0B6E25D4E1}" sibTransId="{BBE2C573-04E3-C84C-A1B7-45D740C23F29}"/>
    <dgm:cxn modelId="{7719F687-BD4F-3047-829E-E0AC8CD71B71}" srcId="{0B1958BE-7417-6040-A8F2-51F02BD1B071}" destId="{2B91E987-BB16-AA4D-94FE-6B798BD158D0}" srcOrd="2" destOrd="0" parTransId="{D963B83D-7A66-2E49-899D-37E703E23EAB}" sibTransId="{2E2DB15F-69C3-2348-8F25-892E6F5F4A36}"/>
    <dgm:cxn modelId="{D4AF57A4-BC64-584D-8BAB-E3480349BACC}" type="presOf" srcId="{814BD662-198A-5A40-9E2D-A0467E2BE7B6}" destId="{F2BD24AA-722B-6344-87DF-73B024B46C6D}" srcOrd="1" destOrd="0" presId="urn:microsoft.com/office/officeart/2005/8/layout/lProcess2"/>
    <dgm:cxn modelId="{F12FB5CF-17F4-2E49-A3C7-2BB3A173E1AE}" type="presOf" srcId="{814BD662-198A-5A40-9E2D-A0467E2BE7B6}" destId="{67FDA8E0-7C83-2840-9F58-6CB529623362}" srcOrd="0" destOrd="0" presId="urn:microsoft.com/office/officeart/2005/8/layout/lProcess2"/>
    <dgm:cxn modelId="{E23EE92F-5383-4247-895E-BFC311AF1553}" srcId="{D2D1A51D-7003-5B4C-A632-A4B3BF2CDEBD}" destId="{79D2CD57-B115-4B49-B8DC-7BCA950DF193}" srcOrd="1" destOrd="0" parTransId="{34A7AD74-AF52-6047-A4E9-C45D85443301}" sibTransId="{5A2BDB76-0CD8-8041-BEB0-94CCCF5E1D29}"/>
    <dgm:cxn modelId="{773E567D-5FE1-DD4F-B44C-EF895CF750F2}" srcId="{0B1958BE-7417-6040-A8F2-51F02BD1B071}" destId="{5FA4E2FB-FB0E-BB40-B09A-64DE2E4C18F0}" srcOrd="1" destOrd="0" parTransId="{94E9D54A-2852-7444-ABF9-5C5FAC23A44E}" sibTransId="{C68B9281-0899-6E4F-9815-8971526D24B9}"/>
    <dgm:cxn modelId="{34550DE1-0262-6B45-8DA0-4C310167BBF7}" type="presParOf" srcId="{22685197-D8B4-DF44-9D41-46E8A43BFBC5}" destId="{57E630DE-8E08-7D45-A254-4290A5FA6AD1}" srcOrd="0" destOrd="0" presId="urn:microsoft.com/office/officeart/2005/8/layout/lProcess2"/>
    <dgm:cxn modelId="{2EE5B136-E2D6-D744-868F-B2FBA398C505}" type="presParOf" srcId="{57E630DE-8E08-7D45-A254-4290A5FA6AD1}" destId="{9CDD9101-86E9-CD4F-B85B-FA6A7A2C9A4E}" srcOrd="0" destOrd="0" presId="urn:microsoft.com/office/officeart/2005/8/layout/lProcess2"/>
    <dgm:cxn modelId="{601E5FC6-78FC-9843-B9AE-6E34F1A1627C}" type="presParOf" srcId="{57E630DE-8E08-7D45-A254-4290A5FA6AD1}" destId="{68B666BB-6A49-394F-B246-9795DE6C6303}" srcOrd="1" destOrd="0" presId="urn:microsoft.com/office/officeart/2005/8/layout/lProcess2"/>
    <dgm:cxn modelId="{F2D95B43-E806-9C40-817E-4103B88C5996}" type="presParOf" srcId="{57E630DE-8E08-7D45-A254-4290A5FA6AD1}" destId="{A29EC05D-A9B7-1A40-ACC9-CF4DDD255783}" srcOrd="2" destOrd="0" presId="urn:microsoft.com/office/officeart/2005/8/layout/lProcess2"/>
    <dgm:cxn modelId="{91D073CF-5C5E-C54E-876A-0D6BD2F87335}" type="presParOf" srcId="{A29EC05D-A9B7-1A40-ACC9-CF4DDD255783}" destId="{ABE19AB3-C03C-4E42-A2FD-3D34F778F4FE}" srcOrd="0" destOrd="0" presId="urn:microsoft.com/office/officeart/2005/8/layout/lProcess2"/>
    <dgm:cxn modelId="{684E88DD-9192-E142-A512-10611C16E734}" type="presParOf" srcId="{ABE19AB3-C03C-4E42-A2FD-3D34F778F4FE}" destId="{53DF52DA-721A-7748-ADDF-47F92C4F7480}" srcOrd="0" destOrd="0" presId="urn:microsoft.com/office/officeart/2005/8/layout/lProcess2"/>
    <dgm:cxn modelId="{F696947E-5BE4-2542-8439-94B60567383E}" type="presParOf" srcId="{ABE19AB3-C03C-4E42-A2FD-3D34F778F4FE}" destId="{D0E0DEB2-A997-0A48-A4E6-7062796A04E2}" srcOrd="1" destOrd="0" presId="urn:microsoft.com/office/officeart/2005/8/layout/lProcess2"/>
    <dgm:cxn modelId="{FD88E2BC-904B-6748-8B5D-E511FE42199E}" type="presParOf" srcId="{ABE19AB3-C03C-4E42-A2FD-3D34F778F4FE}" destId="{4E77D518-720D-E54D-8E64-0FC449B0A76D}" srcOrd="2" destOrd="0" presId="urn:microsoft.com/office/officeart/2005/8/layout/lProcess2"/>
    <dgm:cxn modelId="{EFFCC546-A45D-6B48-A29C-E5A82B4D3D5E}" type="presParOf" srcId="{ABE19AB3-C03C-4E42-A2FD-3D34F778F4FE}" destId="{63483FC3-2D18-B341-843E-E7E9AF1B4CF5}" srcOrd="3" destOrd="0" presId="urn:microsoft.com/office/officeart/2005/8/layout/lProcess2"/>
    <dgm:cxn modelId="{2A5D43D3-BC2F-284C-ADC9-04D0B038589D}" type="presParOf" srcId="{ABE19AB3-C03C-4E42-A2FD-3D34F778F4FE}" destId="{476B8067-87C0-4A47-8DE2-764A0F1F2268}" srcOrd="4" destOrd="0" presId="urn:microsoft.com/office/officeart/2005/8/layout/lProcess2"/>
    <dgm:cxn modelId="{2F35A59C-4DD0-0845-ACDF-5639D31FAD77}" type="presParOf" srcId="{22685197-D8B4-DF44-9D41-46E8A43BFBC5}" destId="{9D69D7B3-910C-DF40-8DBF-7762530B2A4A}" srcOrd="1" destOrd="0" presId="urn:microsoft.com/office/officeart/2005/8/layout/lProcess2"/>
    <dgm:cxn modelId="{BE6393D1-5EBE-414E-8ADE-8EB4FEF5A5F5}" type="presParOf" srcId="{22685197-D8B4-DF44-9D41-46E8A43BFBC5}" destId="{BFC34F00-0526-9C42-9B0E-3B2E090E9350}" srcOrd="2" destOrd="0" presId="urn:microsoft.com/office/officeart/2005/8/layout/lProcess2"/>
    <dgm:cxn modelId="{80AD9603-2D65-B644-952F-4CA3EDB49B48}" type="presParOf" srcId="{BFC34F00-0526-9C42-9B0E-3B2E090E9350}" destId="{135D4A23-2993-2C49-8705-7F50C20442DA}" srcOrd="0" destOrd="0" presId="urn:microsoft.com/office/officeart/2005/8/layout/lProcess2"/>
    <dgm:cxn modelId="{41CC26B2-BFCF-9048-A74A-0690123E271E}" type="presParOf" srcId="{BFC34F00-0526-9C42-9B0E-3B2E090E9350}" destId="{AE86C78E-01A9-1242-9B37-B8C4B61CAB86}" srcOrd="1" destOrd="0" presId="urn:microsoft.com/office/officeart/2005/8/layout/lProcess2"/>
    <dgm:cxn modelId="{D0880515-8F72-D84A-87BE-9527FF4F1626}" type="presParOf" srcId="{BFC34F00-0526-9C42-9B0E-3B2E090E9350}" destId="{B81311A1-093D-C046-9F43-24D481FE6FCC}" srcOrd="2" destOrd="0" presId="urn:microsoft.com/office/officeart/2005/8/layout/lProcess2"/>
    <dgm:cxn modelId="{96C0E9C8-B011-9245-AD5A-A4B1743C0CA3}" type="presParOf" srcId="{B81311A1-093D-C046-9F43-24D481FE6FCC}" destId="{97ADA02A-3526-8B47-9A5B-A11B61FAA4C9}" srcOrd="0" destOrd="0" presId="urn:microsoft.com/office/officeart/2005/8/layout/lProcess2"/>
    <dgm:cxn modelId="{A85284DC-86F8-294A-A638-48F6355DCF14}" type="presParOf" srcId="{97ADA02A-3526-8B47-9A5B-A11B61FAA4C9}" destId="{5E166656-CDA2-B54B-A6DE-2E02F3D9CC6E}" srcOrd="0" destOrd="0" presId="urn:microsoft.com/office/officeart/2005/8/layout/lProcess2"/>
    <dgm:cxn modelId="{FB456955-CFDA-6240-88CA-0E9ECF0B8F87}" type="presParOf" srcId="{97ADA02A-3526-8B47-9A5B-A11B61FAA4C9}" destId="{67D36B13-90C4-314A-8B60-BB6117E37DEB}" srcOrd="1" destOrd="0" presId="urn:microsoft.com/office/officeart/2005/8/layout/lProcess2"/>
    <dgm:cxn modelId="{46EA672C-0C96-C04B-B302-6888B132E347}" type="presParOf" srcId="{97ADA02A-3526-8B47-9A5B-A11B61FAA4C9}" destId="{04D4D653-CDC7-4E49-9616-05A95816676B}" srcOrd="2" destOrd="0" presId="urn:microsoft.com/office/officeart/2005/8/layout/lProcess2"/>
    <dgm:cxn modelId="{3CD87D08-BC7E-2344-9CB4-37F28DAE8799}" type="presParOf" srcId="{97ADA02A-3526-8B47-9A5B-A11B61FAA4C9}" destId="{A01999B5-8FC2-4D47-96AD-AE7CD6FBE167}" srcOrd="3" destOrd="0" presId="urn:microsoft.com/office/officeart/2005/8/layout/lProcess2"/>
    <dgm:cxn modelId="{7F49BC7D-937C-8041-B602-7D47AF8C0749}" type="presParOf" srcId="{97ADA02A-3526-8B47-9A5B-A11B61FAA4C9}" destId="{24D8C8B1-5A3E-3443-B17E-6DEF687D8183}" srcOrd="4" destOrd="0" presId="urn:microsoft.com/office/officeart/2005/8/layout/lProcess2"/>
    <dgm:cxn modelId="{524B9F41-8D8F-CD40-AF5B-3784553DE499}" type="presParOf" srcId="{22685197-D8B4-DF44-9D41-46E8A43BFBC5}" destId="{C74F1BAC-645B-8847-ACF5-5C270B4204BD}" srcOrd="3" destOrd="0" presId="urn:microsoft.com/office/officeart/2005/8/layout/lProcess2"/>
    <dgm:cxn modelId="{B689A8D5-E25B-624A-AB1E-6C303FBE4970}" type="presParOf" srcId="{22685197-D8B4-DF44-9D41-46E8A43BFBC5}" destId="{91AA6C5F-D2FA-0846-9FFA-CD22B64A4EA6}" srcOrd="4" destOrd="0" presId="urn:microsoft.com/office/officeart/2005/8/layout/lProcess2"/>
    <dgm:cxn modelId="{F105CECE-7591-D040-977A-99E6F84170C1}" type="presParOf" srcId="{91AA6C5F-D2FA-0846-9FFA-CD22B64A4EA6}" destId="{2A9F89A0-72DA-0248-8088-FC0D3B7EB490}" srcOrd="0" destOrd="0" presId="urn:microsoft.com/office/officeart/2005/8/layout/lProcess2"/>
    <dgm:cxn modelId="{5832D991-9AD1-9F45-BD2E-C899FD6A7E1D}" type="presParOf" srcId="{91AA6C5F-D2FA-0846-9FFA-CD22B64A4EA6}" destId="{4BBB442F-384C-5144-8D8C-6671B9DB0B34}" srcOrd="1" destOrd="0" presId="urn:microsoft.com/office/officeart/2005/8/layout/lProcess2"/>
    <dgm:cxn modelId="{BAFC078D-2E1D-584A-BCE0-83C0CDECD614}" type="presParOf" srcId="{91AA6C5F-D2FA-0846-9FFA-CD22B64A4EA6}" destId="{AA466F01-1CF3-8543-AE1B-F5B81569AB93}" srcOrd="2" destOrd="0" presId="urn:microsoft.com/office/officeart/2005/8/layout/lProcess2"/>
    <dgm:cxn modelId="{04C9FFAF-6F2E-3041-BFD9-64681E511F22}" type="presParOf" srcId="{AA466F01-1CF3-8543-AE1B-F5B81569AB93}" destId="{30177995-39BE-F34C-99DF-076C855D1C15}" srcOrd="0" destOrd="0" presId="urn:microsoft.com/office/officeart/2005/8/layout/lProcess2"/>
    <dgm:cxn modelId="{9162B6D6-4E02-2449-AF05-77C54357DCD1}" type="presParOf" srcId="{30177995-39BE-F34C-99DF-076C855D1C15}" destId="{260F2FFE-A5D9-B044-8B19-3CA352135287}" srcOrd="0" destOrd="0" presId="urn:microsoft.com/office/officeart/2005/8/layout/lProcess2"/>
    <dgm:cxn modelId="{EF1A1F1B-7CCA-5048-8671-42AF7204955A}" type="presParOf" srcId="{30177995-39BE-F34C-99DF-076C855D1C15}" destId="{C638FA07-3369-5C4C-BB53-178C71F4BA08}" srcOrd="1" destOrd="0" presId="urn:microsoft.com/office/officeart/2005/8/layout/lProcess2"/>
    <dgm:cxn modelId="{7BDEC36A-3AFB-C44C-9DA7-2795977F5722}" type="presParOf" srcId="{30177995-39BE-F34C-99DF-076C855D1C15}" destId="{F466624C-E7A9-824A-B3A9-EE9C638137F0}" srcOrd="2" destOrd="0" presId="urn:microsoft.com/office/officeart/2005/8/layout/lProcess2"/>
    <dgm:cxn modelId="{D1CB94EF-E25C-A04E-A204-AF79CD415892}" type="presParOf" srcId="{30177995-39BE-F34C-99DF-076C855D1C15}" destId="{1311A9AC-F431-DE40-9E92-A1B6F13F8D5C}" srcOrd="3" destOrd="0" presId="urn:microsoft.com/office/officeart/2005/8/layout/lProcess2"/>
    <dgm:cxn modelId="{CF631998-227F-4E47-9BFD-12BE96485667}" type="presParOf" srcId="{30177995-39BE-F34C-99DF-076C855D1C15}" destId="{040EC135-49F9-AC4E-9A63-B5570A366EDD}" srcOrd="4" destOrd="0" presId="urn:microsoft.com/office/officeart/2005/8/layout/lProcess2"/>
    <dgm:cxn modelId="{E071C251-3813-6F4A-99AE-8F3D8A517612}" type="presParOf" srcId="{22685197-D8B4-DF44-9D41-46E8A43BFBC5}" destId="{EBF56702-774B-1545-B186-794C9290D698}" srcOrd="5" destOrd="0" presId="urn:microsoft.com/office/officeart/2005/8/layout/lProcess2"/>
    <dgm:cxn modelId="{6758A3FC-D380-4E4B-BBD3-B06C37E480A2}" type="presParOf" srcId="{22685197-D8B4-DF44-9D41-46E8A43BFBC5}" destId="{F5C9DAA4-7874-CB44-AEA2-9B631B0D5E7B}" srcOrd="6" destOrd="0" presId="urn:microsoft.com/office/officeart/2005/8/layout/lProcess2"/>
    <dgm:cxn modelId="{23A3F181-3159-4145-BA8A-9D0FE0E43D3A}" type="presParOf" srcId="{F5C9DAA4-7874-CB44-AEA2-9B631B0D5E7B}" destId="{67FDA8E0-7C83-2840-9F58-6CB529623362}" srcOrd="0" destOrd="0" presId="urn:microsoft.com/office/officeart/2005/8/layout/lProcess2"/>
    <dgm:cxn modelId="{D2126B59-189F-E84F-BAA4-E38F36BF64B1}" type="presParOf" srcId="{F5C9DAA4-7874-CB44-AEA2-9B631B0D5E7B}" destId="{F2BD24AA-722B-6344-87DF-73B024B46C6D}" srcOrd="1" destOrd="0" presId="urn:microsoft.com/office/officeart/2005/8/layout/lProcess2"/>
    <dgm:cxn modelId="{4307D8ED-ECE5-1243-A01F-0DB047D345F0}" type="presParOf" srcId="{F5C9DAA4-7874-CB44-AEA2-9B631B0D5E7B}" destId="{8589C6AB-B40F-9D4B-AD7A-50CBB725E7E9}" srcOrd="2" destOrd="0" presId="urn:microsoft.com/office/officeart/2005/8/layout/lProcess2"/>
    <dgm:cxn modelId="{A4A404B4-D7BD-414C-9A6A-12784C155CA1}" type="presParOf" srcId="{8589C6AB-B40F-9D4B-AD7A-50CBB725E7E9}" destId="{13C0DFBB-D299-894D-9EA3-83FB9FD9E67D}" srcOrd="0" destOrd="0" presId="urn:microsoft.com/office/officeart/2005/8/layout/lProcess2"/>
    <dgm:cxn modelId="{71404126-BCC5-7C4E-AB9F-0FA0DC52BCA1}" type="presParOf" srcId="{13C0DFBB-D299-894D-9EA3-83FB9FD9E67D}" destId="{0377AF00-A29F-D344-99FD-AF11CABB69DB}" srcOrd="0" destOrd="0" presId="urn:microsoft.com/office/officeart/2005/8/layout/lProcess2"/>
    <dgm:cxn modelId="{4249D36B-4C99-7343-BE2B-A49EE15D57C0}" type="presParOf" srcId="{13C0DFBB-D299-894D-9EA3-83FB9FD9E67D}" destId="{87B14862-0262-3A42-8B83-8539E3130C59}" srcOrd="1" destOrd="0" presId="urn:microsoft.com/office/officeart/2005/8/layout/lProcess2"/>
    <dgm:cxn modelId="{2506F55A-3B2A-EE43-8DE9-682D044DAA85}" type="presParOf" srcId="{13C0DFBB-D299-894D-9EA3-83FB9FD9E67D}" destId="{7D238B24-FB08-5442-8AAE-39E6AF4B3D05}" srcOrd="2" destOrd="0" presId="urn:microsoft.com/office/officeart/2005/8/layout/lProcess2"/>
    <dgm:cxn modelId="{82792496-EA4A-A241-A7DB-CF18C099A0FD}" type="presParOf" srcId="{13C0DFBB-D299-894D-9EA3-83FB9FD9E67D}" destId="{E3F99F8A-6D51-E94F-B775-8C76FF599BDD}" srcOrd="3" destOrd="0" presId="urn:microsoft.com/office/officeart/2005/8/layout/lProcess2"/>
    <dgm:cxn modelId="{D372AA70-2C3F-A448-938B-618700C9C174}" type="presParOf" srcId="{13C0DFBB-D299-894D-9EA3-83FB9FD9E67D}" destId="{834584B5-824F-8F43-BC12-53191039CC85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996BC5-2A1B-CD46-A8DB-93CB617A753F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B1958BE-7417-6040-A8F2-51F02BD1B071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BaaS</a:t>
          </a:r>
          <a:endParaRPr lang="fr-FR" dirty="0">
            <a:solidFill>
              <a:srgbClr val="993399"/>
            </a:solidFill>
          </a:endParaRPr>
        </a:p>
      </dgm:t>
    </dgm:pt>
    <dgm:pt modelId="{EF2B6C74-1B90-7F48-B56E-49AE0471DF74}" type="parTrans" cxnId="{8A8774E4-9F6B-CD4C-B58F-7C4F1C6DC163}">
      <dgm:prSet/>
      <dgm:spPr/>
      <dgm:t>
        <a:bodyPr/>
        <a:lstStyle/>
        <a:p>
          <a:endParaRPr lang="fr-FR"/>
        </a:p>
      </dgm:t>
    </dgm:pt>
    <dgm:pt modelId="{3F0BB2F8-B4CA-3147-9A81-E3576754EAB5}" type="sibTrans" cxnId="{8A8774E4-9F6B-CD4C-B58F-7C4F1C6DC163}">
      <dgm:prSet/>
      <dgm:spPr/>
      <dgm:t>
        <a:bodyPr/>
        <a:lstStyle/>
        <a:p>
          <a:endParaRPr lang="fr-FR"/>
        </a:p>
      </dgm:t>
    </dgm:pt>
    <dgm:pt modelId="{FB5C5286-CA0F-B144-8833-226FA8C246EB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GaaS</a:t>
          </a:r>
          <a:endParaRPr lang="fr-FR" dirty="0">
            <a:solidFill>
              <a:srgbClr val="993399"/>
            </a:solidFill>
          </a:endParaRPr>
        </a:p>
      </dgm:t>
    </dgm:pt>
    <dgm:pt modelId="{8CDD37D2-84B7-A64D-9264-27614055D525}" type="parTrans" cxnId="{175BEB33-79C6-A943-A11F-4E87C9C3C300}">
      <dgm:prSet/>
      <dgm:spPr/>
      <dgm:t>
        <a:bodyPr/>
        <a:lstStyle/>
        <a:p>
          <a:endParaRPr lang="fr-FR"/>
        </a:p>
      </dgm:t>
    </dgm:pt>
    <dgm:pt modelId="{E9DF241D-9B37-5E4C-A13D-5D8E9767F4A1}" type="sibTrans" cxnId="{175BEB33-79C6-A943-A11F-4E87C9C3C300}">
      <dgm:prSet/>
      <dgm:spPr/>
      <dgm:t>
        <a:bodyPr/>
        <a:lstStyle/>
        <a:p>
          <a:endParaRPr lang="fr-FR"/>
        </a:p>
      </dgm:t>
    </dgm:pt>
    <dgm:pt modelId="{814BD662-198A-5A40-9E2D-A0467E2BE7B6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DaaS</a:t>
          </a:r>
          <a:endParaRPr lang="fr-FR" dirty="0">
            <a:solidFill>
              <a:srgbClr val="993399"/>
            </a:solidFill>
          </a:endParaRPr>
        </a:p>
      </dgm:t>
    </dgm:pt>
    <dgm:pt modelId="{0C1DECB5-8D32-0649-93E8-CEE1B3E602DA}" type="parTrans" cxnId="{9806062D-C882-3C42-9273-D991DA1E6778}">
      <dgm:prSet/>
      <dgm:spPr/>
      <dgm:t>
        <a:bodyPr/>
        <a:lstStyle/>
        <a:p>
          <a:endParaRPr lang="fr-FR"/>
        </a:p>
      </dgm:t>
    </dgm:pt>
    <dgm:pt modelId="{DE1F6BD0-33A2-8442-BD47-43CBF4A25265}" type="sibTrans" cxnId="{9806062D-C882-3C42-9273-D991DA1E6778}">
      <dgm:prSet/>
      <dgm:spPr/>
      <dgm:t>
        <a:bodyPr/>
        <a:lstStyle/>
        <a:p>
          <a:endParaRPr lang="fr-FR"/>
        </a:p>
      </dgm:t>
    </dgm:pt>
    <dgm:pt modelId="{D2D1A51D-7003-5B4C-A632-A4B3BF2CDEBD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IaaS</a:t>
          </a:r>
          <a:endParaRPr lang="fr-FR" dirty="0">
            <a:solidFill>
              <a:srgbClr val="993399"/>
            </a:solidFill>
          </a:endParaRPr>
        </a:p>
      </dgm:t>
    </dgm:pt>
    <dgm:pt modelId="{752C0228-03F0-0649-8BAB-610703A51CCE}" type="parTrans" cxnId="{77E6B691-99AC-D245-B93B-BCBEA5C4569B}">
      <dgm:prSet/>
      <dgm:spPr/>
      <dgm:t>
        <a:bodyPr/>
        <a:lstStyle/>
        <a:p>
          <a:endParaRPr lang="fr-FR"/>
        </a:p>
      </dgm:t>
    </dgm:pt>
    <dgm:pt modelId="{0D4B1A74-5998-A649-9763-7F40AEF4D881}" type="sibTrans" cxnId="{77E6B691-99AC-D245-B93B-BCBEA5C4569B}">
      <dgm:prSet/>
      <dgm:spPr/>
      <dgm:t>
        <a:bodyPr/>
        <a:lstStyle/>
        <a:p>
          <a:endParaRPr lang="fr-FR"/>
        </a:p>
      </dgm:t>
    </dgm:pt>
    <dgm:pt modelId="{22685197-D8B4-DF44-9D41-46E8A43BFBC5}" type="pres">
      <dgm:prSet presAssocID="{A2996BC5-2A1B-CD46-A8DB-93CB617A753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E630DE-8E08-7D45-A254-4290A5FA6AD1}" type="pres">
      <dgm:prSet presAssocID="{0B1958BE-7417-6040-A8F2-51F02BD1B071}" presName="compNode" presStyleCnt="0"/>
      <dgm:spPr/>
    </dgm:pt>
    <dgm:pt modelId="{9CDD9101-86E9-CD4F-B85B-FA6A7A2C9A4E}" type="pres">
      <dgm:prSet presAssocID="{0B1958BE-7417-6040-A8F2-51F02BD1B071}" presName="aNode" presStyleLbl="bgShp" presStyleIdx="0" presStyleCnt="4"/>
      <dgm:spPr/>
      <dgm:t>
        <a:bodyPr/>
        <a:lstStyle/>
        <a:p>
          <a:endParaRPr lang="fr-FR"/>
        </a:p>
      </dgm:t>
    </dgm:pt>
    <dgm:pt modelId="{68B666BB-6A49-394F-B246-9795DE6C6303}" type="pres">
      <dgm:prSet presAssocID="{0B1958BE-7417-6040-A8F2-51F02BD1B071}" presName="textNode" presStyleLbl="bgShp" presStyleIdx="0" presStyleCnt="4"/>
      <dgm:spPr/>
      <dgm:t>
        <a:bodyPr/>
        <a:lstStyle/>
        <a:p>
          <a:endParaRPr lang="fr-FR"/>
        </a:p>
      </dgm:t>
    </dgm:pt>
    <dgm:pt modelId="{A29EC05D-A9B7-1A40-ACC9-CF4DDD255783}" type="pres">
      <dgm:prSet presAssocID="{0B1958BE-7417-6040-A8F2-51F02BD1B071}" presName="compChildNode" presStyleCnt="0"/>
      <dgm:spPr/>
    </dgm:pt>
    <dgm:pt modelId="{ABE19AB3-C03C-4E42-A2FD-3D34F778F4FE}" type="pres">
      <dgm:prSet presAssocID="{0B1958BE-7417-6040-A8F2-51F02BD1B071}" presName="theInnerList" presStyleCnt="0"/>
      <dgm:spPr/>
    </dgm:pt>
    <dgm:pt modelId="{9D69D7B3-910C-DF40-8DBF-7762530B2A4A}" type="pres">
      <dgm:prSet presAssocID="{0B1958BE-7417-6040-A8F2-51F02BD1B071}" presName="aSpace" presStyleCnt="0"/>
      <dgm:spPr/>
    </dgm:pt>
    <dgm:pt modelId="{BFC34F00-0526-9C42-9B0E-3B2E090E9350}" type="pres">
      <dgm:prSet presAssocID="{D2D1A51D-7003-5B4C-A632-A4B3BF2CDEBD}" presName="compNode" presStyleCnt="0"/>
      <dgm:spPr/>
    </dgm:pt>
    <dgm:pt modelId="{135D4A23-2993-2C49-8705-7F50C20442DA}" type="pres">
      <dgm:prSet presAssocID="{D2D1A51D-7003-5B4C-A632-A4B3BF2CDEBD}" presName="aNode" presStyleLbl="bgShp" presStyleIdx="1" presStyleCnt="4"/>
      <dgm:spPr/>
      <dgm:t>
        <a:bodyPr/>
        <a:lstStyle/>
        <a:p>
          <a:endParaRPr lang="fr-FR"/>
        </a:p>
      </dgm:t>
    </dgm:pt>
    <dgm:pt modelId="{AE86C78E-01A9-1242-9B37-B8C4B61CAB86}" type="pres">
      <dgm:prSet presAssocID="{D2D1A51D-7003-5B4C-A632-A4B3BF2CDEBD}" presName="textNode" presStyleLbl="bgShp" presStyleIdx="1" presStyleCnt="4"/>
      <dgm:spPr/>
      <dgm:t>
        <a:bodyPr/>
        <a:lstStyle/>
        <a:p>
          <a:endParaRPr lang="fr-FR"/>
        </a:p>
      </dgm:t>
    </dgm:pt>
    <dgm:pt modelId="{B81311A1-093D-C046-9F43-24D481FE6FCC}" type="pres">
      <dgm:prSet presAssocID="{D2D1A51D-7003-5B4C-A632-A4B3BF2CDEBD}" presName="compChildNode" presStyleCnt="0"/>
      <dgm:spPr/>
    </dgm:pt>
    <dgm:pt modelId="{97ADA02A-3526-8B47-9A5B-A11B61FAA4C9}" type="pres">
      <dgm:prSet presAssocID="{D2D1A51D-7003-5B4C-A632-A4B3BF2CDEBD}" presName="theInnerList" presStyleCnt="0"/>
      <dgm:spPr/>
    </dgm:pt>
    <dgm:pt modelId="{C74F1BAC-645B-8847-ACF5-5C270B4204BD}" type="pres">
      <dgm:prSet presAssocID="{D2D1A51D-7003-5B4C-A632-A4B3BF2CDEBD}" presName="aSpace" presStyleCnt="0"/>
      <dgm:spPr/>
    </dgm:pt>
    <dgm:pt modelId="{91AA6C5F-D2FA-0846-9FFA-CD22B64A4EA6}" type="pres">
      <dgm:prSet presAssocID="{FB5C5286-CA0F-B144-8833-226FA8C246EB}" presName="compNode" presStyleCnt="0"/>
      <dgm:spPr/>
    </dgm:pt>
    <dgm:pt modelId="{2A9F89A0-72DA-0248-8088-FC0D3B7EB490}" type="pres">
      <dgm:prSet presAssocID="{FB5C5286-CA0F-B144-8833-226FA8C246EB}" presName="aNode" presStyleLbl="bgShp" presStyleIdx="2" presStyleCnt="4"/>
      <dgm:spPr/>
      <dgm:t>
        <a:bodyPr/>
        <a:lstStyle/>
        <a:p>
          <a:endParaRPr lang="fr-FR"/>
        </a:p>
      </dgm:t>
    </dgm:pt>
    <dgm:pt modelId="{4BBB442F-384C-5144-8D8C-6671B9DB0B34}" type="pres">
      <dgm:prSet presAssocID="{FB5C5286-CA0F-B144-8833-226FA8C246EB}" presName="textNode" presStyleLbl="bgShp" presStyleIdx="2" presStyleCnt="4"/>
      <dgm:spPr/>
      <dgm:t>
        <a:bodyPr/>
        <a:lstStyle/>
        <a:p>
          <a:endParaRPr lang="fr-FR"/>
        </a:p>
      </dgm:t>
    </dgm:pt>
    <dgm:pt modelId="{AA466F01-1CF3-8543-AE1B-F5B81569AB93}" type="pres">
      <dgm:prSet presAssocID="{FB5C5286-CA0F-B144-8833-226FA8C246EB}" presName="compChildNode" presStyleCnt="0"/>
      <dgm:spPr/>
    </dgm:pt>
    <dgm:pt modelId="{30177995-39BE-F34C-99DF-076C855D1C15}" type="pres">
      <dgm:prSet presAssocID="{FB5C5286-CA0F-B144-8833-226FA8C246EB}" presName="theInnerList" presStyleCnt="0"/>
      <dgm:spPr/>
    </dgm:pt>
    <dgm:pt modelId="{EBF56702-774B-1545-B186-794C9290D698}" type="pres">
      <dgm:prSet presAssocID="{FB5C5286-CA0F-B144-8833-226FA8C246EB}" presName="aSpace" presStyleCnt="0"/>
      <dgm:spPr/>
    </dgm:pt>
    <dgm:pt modelId="{F5C9DAA4-7874-CB44-AEA2-9B631B0D5E7B}" type="pres">
      <dgm:prSet presAssocID="{814BD662-198A-5A40-9E2D-A0467E2BE7B6}" presName="compNode" presStyleCnt="0"/>
      <dgm:spPr/>
    </dgm:pt>
    <dgm:pt modelId="{67FDA8E0-7C83-2840-9F58-6CB529623362}" type="pres">
      <dgm:prSet presAssocID="{814BD662-198A-5A40-9E2D-A0467E2BE7B6}" presName="aNode" presStyleLbl="bgShp" presStyleIdx="3" presStyleCnt="4"/>
      <dgm:spPr/>
      <dgm:t>
        <a:bodyPr/>
        <a:lstStyle/>
        <a:p>
          <a:endParaRPr lang="fr-FR"/>
        </a:p>
      </dgm:t>
    </dgm:pt>
    <dgm:pt modelId="{F2BD24AA-722B-6344-87DF-73B024B46C6D}" type="pres">
      <dgm:prSet presAssocID="{814BD662-198A-5A40-9E2D-A0467E2BE7B6}" presName="textNode" presStyleLbl="bgShp" presStyleIdx="3" presStyleCnt="4"/>
      <dgm:spPr/>
      <dgm:t>
        <a:bodyPr/>
        <a:lstStyle/>
        <a:p>
          <a:endParaRPr lang="fr-FR"/>
        </a:p>
      </dgm:t>
    </dgm:pt>
    <dgm:pt modelId="{8589C6AB-B40F-9D4B-AD7A-50CBB725E7E9}" type="pres">
      <dgm:prSet presAssocID="{814BD662-198A-5A40-9E2D-A0467E2BE7B6}" presName="compChildNode" presStyleCnt="0"/>
      <dgm:spPr/>
    </dgm:pt>
    <dgm:pt modelId="{13C0DFBB-D299-894D-9EA3-83FB9FD9E67D}" type="pres">
      <dgm:prSet presAssocID="{814BD662-198A-5A40-9E2D-A0467E2BE7B6}" presName="theInnerList" presStyleCnt="0"/>
      <dgm:spPr/>
    </dgm:pt>
  </dgm:ptLst>
  <dgm:cxnLst>
    <dgm:cxn modelId="{B376C46D-00B6-1C49-90B2-A5E91F70D136}" type="presOf" srcId="{FB5C5286-CA0F-B144-8833-226FA8C246EB}" destId="{2A9F89A0-72DA-0248-8088-FC0D3B7EB490}" srcOrd="0" destOrd="0" presId="urn:microsoft.com/office/officeart/2005/8/layout/lProcess2"/>
    <dgm:cxn modelId="{49257C12-5A61-8F48-AB87-43CEC3C589D7}" type="presOf" srcId="{D2D1A51D-7003-5B4C-A632-A4B3BF2CDEBD}" destId="{135D4A23-2993-2C49-8705-7F50C20442DA}" srcOrd="0" destOrd="0" presId="urn:microsoft.com/office/officeart/2005/8/layout/lProcess2"/>
    <dgm:cxn modelId="{2D130823-1226-9246-A3F4-917F2808F0AC}" type="presOf" srcId="{814BD662-198A-5A40-9E2D-A0467E2BE7B6}" destId="{F2BD24AA-722B-6344-87DF-73B024B46C6D}" srcOrd="1" destOrd="0" presId="urn:microsoft.com/office/officeart/2005/8/layout/lProcess2"/>
    <dgm:cxn modelId="{8A8774E4-9F6B-CD4C-B58F-7C4F1C6DC163}" srcId="{A2996BC5-2A1B-CD46-A8DB-93CB617A753F}" destId="{0B1958BE-7417-6040-A8F2-51F02BD1B071}" srcOrd="0" destOrd="0" parTransId="{EF2B6C74-1B90-7F48-B56E-49AE0471DF74}" sibTransId="{3F0BB2F8-B4CA-3147-9A81-E3576754EAB5}"/>
    <dgm:cxn modelId="{0B2CB934-CC9D-4944-B852-D5D9FB213FC4}" type="presOf" srcId="{0B1958BE-7417-6040-A8F2-51F02BD1B071}" destId="{68B666BB-6A49-394F-B246-9795DE6C6303}" srcOrd="1" destOrd="0" presId="urn:microsoft.com/office/officeart/2005/8/layout/lProcess2"/>
    <dgm:cxn modelId="{3762C4A5-9CA1-BD48-9862-D8132BC84A58}" type="presOf" srcId="{D2D1A51D-7003-5B4C-A632-A4B3BF2CDEBD}" destId="{AE86C78E-01A9-1242-9B37-B8C4B61CAB86}" srcOrd="1" destOrd="0" presId="urn:microsoft.com/office/officeart/2005/8/layout/lProcess2"/>
    <dgm:cxn modelId="{E2F32BCE-DB5F-D04D-AB04-60CF8A16D6B6}" type="presOf" srcId="{0B1958BE-7417-6040-A8F2-51F02BD1B071}" destId="{9CDD9101-86E9-CD4F-B85B-FA6A7A2C9A4E}" srcOrd="0" destOrd="0" presId="urn:microsoft.com/office/officeart/2005/8/layout/lProcess2"/>
    <dgm:cxn modelId="{9806062D-C882-3C42-9273-D991DA1E6778}" srcId="{A2996BC5-2A1B-CD46-A8DB-93CB617A753F}" destId="{814BD662-198A-5A40-9E2D-A0467E2BE7B6}" srcOrd="3" destOrd="0" parTransId="{0C1DECB5-8D32-0649-93E8-CEE1B3E602DA}" sibTransId="{DE1F6BD0-33A2-8442-BD47-43CBF4A25265}"/>
    <dgm:cxn modelId="{77E6B691-99AC-D245-B93B-BCBEA5C4569B}" srcId="{A2996BC5-2A1B-CD46-A8DB-93CB617A753F}" destId="{D2D1A51D-7003-5B4C-A632-A4B3BF2CDEBD}" srcOrd="1" destOrd="0" parTransId="{752C0228-03F0-0649-8BAB-610703A51CCE}" sibTransId="{0D4B1A74-5998-A649-9763-7F40AEF4D881}"/>
    <dgm:cxn modelId="{0EF5E21F-D0C2-4A47-82F4-0866B9539D03}" type="presOf" srcId="{A2996BC5-2A1B-CD46-A8DB-93CB617A753F}" destId="{22685197-D8B4-DF44-9D41-46E8A43BFBC5}" srcOrd="0" destOrd="0" presId="urn:microsoft.com/office/officeart/2005/8/layout/lProcess2"/>
    <dgm:cxn modelId="{3A182214-3144-3742-AD36-E7B8CCFA1D87}" type="presOf" srcId="{FB5C5286-CA0F-B144-8833-226FA8C246EB}" destId="{4BBB442F-384C-5144-8D8C-6671B9DB0B34}" srcOrd="1" destOrd="0" presId="urn:microsoft.com/office/officeart/2005/8/layout/lProcess2"/>
    <dgm:cxn modelId="{9DA64DD2-D2FA-9846-B87A-43F691C3790C}" type="presOf" srcId="{814BD662-198A-5A40-9E2D-A0467E2BE7B6}" destId="{67FDA8E0-7C83-2840-9F58-6CB529623362}" srcOrd="0" destOrd="0" presId="urn:microsoft.com/office/officeart/2005/8/layout/lProcess2"/>
    <dgm:cxn modelId="{175BEB33-79C6-A943-A11F-4E87C9C3C300}" srcId="{A2996BC5-2A1B-CD46-A8DB-93CB617A753F}" destId="{FB5C5286-CA0F-B144-8833-226FA8C246EB}" srcOrd="2" destOrd="0" parTransId="{8CDD37D2-84B7-A64D-9264-27614055D525}" sibTransId="{E9DF241D-9B37-5E4C-A13D-5D8E9767F4A1}"/>
    <dgm:cxn modelId="{55945A92-7CFD-A24B-824E-281F5F826525}" type="presParOf" srcId="{22685197-D8B4-DF44-9D41-46E8A43BFBC5}" destId="{57E630DE-8E08-7D45-A254-4290A5FA6AD1}" srcOrd="0" destOrd="0" presId="urn:microsoft.com/office/officeart/2005/8/layout/lProcess2"/>
    <dgm:cxn modelId="{51B02C14-29A6-9E45-8123-948421C58CE1}" type="presParOf" srcId="{57E630DE-8E08-7D45-A254-4290A5FA6AD1}" destId="{9CDD9101-86E9-CD4F-B85B-FA6A7A2C9A4E}" srcOrd="0" destOrd="0" presId="urn:microsoft.com/office/officeart/2005/8/layout/lProcess2"/>
    <dgm:cxn modelId="{8E83F656-92EE-1E4A-A3FA-1BDE713CC725}" type="presParOf" srcId="{57E630DE-8E08-7D45-A254-4290A5FA6AD1}" destId="{68B666BB-6A49-394F-B246-9795DE6C6303}" srcOrd="1" destOrd="0" presId="urn:microsoft.com/office/officeart/2005/8/layout/lProcess2"/>
    <dgm:cxn modelId="{8C55A0C2-963B-F047-8ABE-193452CACC94}" type="presParOf" srcId="{57E630DE-8E08-7D45-A254-4290A5FA6AD1}" destId="{A29EC05D-A9B7-1A40-ACC9-CF4DDD255783}" srcOrd="2" destOrd="0" presId="urn:microsoft.com/office/officeart/2005/8/layout/lProcess2"/>
    <dgm:cxn modelId="{7DED5462-856B-9F48-92E2-E5C61D782E02}" type="presParOf" srcId="{A29EC05D-A9B7-1A40-ACC9-CF4DDD255783}" destId="{ABE19AB3-C03C-4E42-A2FD-3D34F778F4FE}" srcOrd="0" destOrd="0" presId="urn:microsoft.com/office/officeart/2005/8/layout/lProcess2"/>
    <dgm:cxn modelId="{E0185C3E-3748-A74D-BD46-C46CB2F62472}" type="presParOf" srcId="{22685197-D8B4-DF44-9D41-46E8A43BFBC5}" destId="{9D69D7B3-910C-DF40-8DBF-7762530B2A4A}" srcOrd="1" destOrd="0" presId="urn:microsoft.com/office/officeart/2005/8/layout/lProcess2"/>
    <dgm:cxn modelId="{8C095802-9B92-044C-942C-8411C506ECC9}" type="presParOf" srcId="{22685197-D8B4-DF44-9D41-46E8A43BFBC5}" destId="{BFC34F00-0526-9C42-9B0E-3B2E090E9350}" srcOrd="2" destOrd="0" presId="urn:microsoft.com/office/officeart/2005/8/layout/lProcess2"/>
    <dgm:cxn modelId="{F4BBF498-D27A-FB4F-9280-FDFDAC33FE9F}" type="presParOf" srcId="{BFC34F00-0526-9C42-9B0E-3B2E090E9350}" destId="{135D4A23-2993-2C49-8705-7F50C20442DA}" srcOrd="0" destOrd="0" presId="urn:microsoft.com/office/officeart/2005/8/layout/lProcess2"/>
    <dgm:cxn modelId="{80E9C4A0-3AC7-A94D-A92A-E372D4E9D112}" type="presParOf" srcId="{BFC34F00-0526-9C42-9B0E-3B2E090E9350}" destId="{AE86C78E-01A9-1242-9B37-B8C4B61CAB86}" srcOrd="1" destOrd="0" presId="urn:microsoft.com/office/officeart/2005/8/layout/lProcess2"/>
    <dgm:cxn modelId="{621F785E-D64D-F046-9161-CEA5EFE78B94}" type="presParOf" srcId="{BFC34F00-0526-9C42-9B0E-3B2E090E9350}" destId="{B81311A1-093D-C046-9F43-24D481FE6FCC}" srcOrd="2" destOrd="0" presId="urn:microsoft.com/office/officeart/2005/8/layout/lProcess2"/>
    <dgm:cxn modelId="{88D59DBF-B172-6146-BFBD-89070E2C16F7}" type="presParOf" srcId="{B81311A1-093D-C046-9F43-24D481FE6FCC}" destId="{97ADA02A-3526-8B47-9A5B-A11B61FAA4C9}" srcOrd="0" destOrd="0" presId="urn:microsoft.com/office/officeart/2005/8/layout/lProcess2"/>
    <dgm:cxn modelId="{D5BA8910-55B5-8A4D-87B2-4650CACE10FC}" type="presParOf" srcId="{22685197-D8B4-DF44-9D41-46E8A43BFBC5}" destId="{C74F1BAC-645B-8847-ACF5-5C270B4204BD}" srcOrd="3" destOrd="0" presId="urn:microsoft.com/office/officeart/2005/8/layout/lProcess2"/>
    <dgm:cxn modelId="{4F928331-28C2-FD4A-9546-4D9995CEE4EA}" type="presParOf" srcId="{22685197-D8B4-DF44-9D41-46E8A43BFBC5}" destId="{91AA6C5F-D2FA-0846-9FFA-CD22B64A4EA6}" srcOrd="4" destOrd="0" presId="urn:microsoft.com/office/officeart/2005/8/layout/lProcess2"/>
    <dgm:cxn modelId="{2AC9DBB1-EB81-CA47-B988-AA579F6DD93B}" type="presParOf" srcId="{91AA6C5F-D2FA-0846-9FFA-CD22B64A4EA6}" destId="{2A9F89A0-72DA-0248-8088-FC0D3B7EB490}" srcOrd="0" destOrd="0" presId="urn:microsoft.com/office/officeart/2005/8/layout/lProcess2"/>
    <dgm:cxn modelId="{61CE5773-8804-3349-9A65-6F7640B35F29}" type="presParOf" srcId="{91AA6C5F-D2FA-0846-9FFA-CD22B64A4EA6}" destId="{4BBB442F-384C-5144-8D8C-6671B9DB0B34}" srcOrd="1" destOrd="0" presId="urn:microsoft.com/office/officeart/2005/8/layout/lProcess2"/>
    <dgm:cxn modelId="{5D4A2520-AF47-C444-8699-E7E92812D9AA}" type="presParOf" srcId="{91AA6C5F-D2FA-0846-9FFA-CD22B64A4EA6}" destId="{AA466F01-1CF3-8543-AE1B-F5B81569AB93}" srcOrd="2" destOrd="0" presId="urn:microsoft.com/office/officeart/2005/8/layout/lProcess2"/>
    <dgm:cxn modelId="{6E7143C1-5213-8E4E-8E66-C5554E7B2BCF}" type="presParOf" srcId="{AA466F01-1CF3-8543-AE1B-F5B81569AB93}" destId="{30177995-39BE-F34C-99DF-076C855D1C15}" srcOrd="0" destOrd="0" presId="urn:microsoft.com/office/officeart/2005/8/layout/lProcess2"/>
    <dgm:cxn modelId="{506E3280-187C-7049-9466-3D973DB1E4D2}" type="presParOf" srcId="{22685197-D8B4-DF44-9D41-46E8A43BFBC5}" destId="{EBF56702-774B-1545-B186-794C9290D698}" srcOrd="5" destOrd="0" presId="urn:microsoft.com/office/officeart/2005/8/layout/lProcess2"/>
    <dgm:cxn modelId="{2FA6C85C-ADF8-2B43-B3A1-AEFF9E8DA372}" type="presParOf" srcId="{22685197-D8B4-DF44-9D41-46E8A43BFBC5}" destId="{F5C9DAA4-7874-CB44-AEA2-9B631B0D5E7B}" srcOrd="6" destOrd="0" presId="urn:microsoft.com/office/officeart/2005/8/layout/lProcess2"/>
    <dgm:cxn modelId="{BCC657F9-45CB-3A4B-9C92-FB85D6BC5101}" type="presParOf" srcId="{F5C9DAA4-7874-CB44-AEA2-9B631B0D5E7B}" destId="{67FDA8E0-7C83-2840-9F58-6CB529623362}" srcOrd="0" destOrd="0" presId="urn:microsoft.com/office/officeart/2005/8/layout/lProcess2"/>
    <dgm:cxn modelId="{41C721A1-7576-A149-B6C0-44409F24F22C}" type="presParOf" srcId="{F5C9DAA4-7874-CB44-AEA2-9B631B0D5E7B}" destId="{F2BD24AA-722B-6344-87DF-73B024B46C6D}" srcOrd="1" destOrd="0" presId="urn:microsoft.com/office/officeart/2005/8/layout/lProcess2"/>
    <dgm:cxn modelId="{015B2C81-D462-5D44-9FDA-D7DC3B3D7CF9}" type="presParOf" srcId="{F5C9DAA4-7874-CB44-AEA2-9B631B0D5E7B}" destId="{8589C6AB-B40F-9D4B-AD7A-50CBB725E7E9}" srcOrd="2" destOrd="0" presId="urn:microsoft.com/office/officeart/2005/8/layout/lProcess2"/>
    <dgm:cxn modelId="{FB0E1776-3D2F-FB45-BEFA-13F83C37BB25}" type="presParOf" srcId="{8589C6AB-B40F-9D4B-AD7A-50CBB725E7E9}" destId="{13C0DFBB-D299-894D-9EA3-83FB9FD9E67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996BC5-2A1B-CD46-A8DB-93CB617A753F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B1958BE-7417-6040-A8F2-51F02BD1B071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BaaS</a:t>
          </a:r>
          <a:endParaRPr lang="fr-FR" dirty="0">
            <a:solidFill>
              <a:srgbClr val="993399"/>
            </a:solidFill>
          </a:endParaRPr>
        </a:p>
      </dgm:t>
    </dgm:pt>
    <dgm:pt modelId="{EF2B6C74-1B90-7F48-B56E-49AE0471DF74}" type="parTrans" cxnId="{8A8774E4-9F6B-CD4C-B58F-7C4F1C6DC163}">
      <dgm:prSet/>
      <dgm:spPr/>
      <dgm:t>
        <a:bodyPr/>
        <a:lstStyle/>
        <a:p>
          <a:endParaRPr lang="fr-FR"/>
        </a:p>
      </dgm:t>
    </dgm:pt>
    <dgm:pt modelId="{3F0BB2F8-B4CA-3147-9A81-E3576754EAB5}" type="sibTrans" cxnId="{8A8774E4-9F6B-CD4C-B58F-7C4F1C6DC163}">
      <dgm:prSet/>
      <dgm:spPr/>
      <dgm:t>
        <a:bodyPr/>
        <a:lstStyle/>
        <a:p>
          <a:endParaRPr lang="fr-FR"/>
        </a:p>
      </dgm:t>
    </dgm:pt>
    <dgm:pt modelId="{FB5C5286-CA0F-B144-8833-226FA8C246EB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GaaS</a:t>
          </a:r>
          <a:endParaRPr lang="fr-FR" dirty="0">
            <a:solidFill>
              <a:srgbClr val="993399"/>
            </a:solidFill>
          </a:endParaRPr>
        </a:p>
      </dgm:t>
    </dgm:pt>
    <dgm:pt modelId="{8CDD37D2-84B7-A64D-9264-27614055D525}" type="parTrans" cxnId="{175BEB33-79C6-A943-A11F-4E87C9C3C300}">
      <dgm:prSet/>
      <dgm:spPr/>
      <dgm:t>
        <a:bodyPr/>
        <a:lstStyle/>
        <a:p>
          <a:endParaRPr lang="fr-FR"/>
        </a:p>
      </dgm:t>
    </dgm:pt>
    <dgm:pt modelId="{E9DF241D-9B37-5E4C-A13D-5D8E9767F4A1}" type="sibTrans" cxnId="{175BEB33-79C6-A943-A11F-4E87C9C3C300}">
      <dgm:prSet/>
      <dgm:spPr/>
      <dgm:t>
        <a:bodyPr/>
        <a:lstStyle/>
        <a:p>
          <a:endParaRPr lang="fr-FR"/>
        </a:p>
      </dgm:t>
    </dgm:pt>
    <dgm:pt modelId="{814BD662-198A-5A40-9E2D-A0467E2BE7B6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DaaS</a:t>
          </a:r>
          <a:endParaRPr lang="fr-FR" dirty="0">
            <a:solidFill>
              <a:srgbClr val="993399"/>
            </a:solidFill>
          </a:endParaRPr>
        </a:p>
      </dgm:t>
    </dgm:pt>
    <dgm:pt modelId="{0C1DECB5-8D32-0649-93E8-CEE1B3E602DA}" type="parTrans" cxnId="{9806062D-C882-3C42-9273-D991DA1E6778}">
      <dgm:prSet/>
      <dgm:spPr/>
      <dgm:t>
        <a:bodyPr/>
        <a:lstStyle/>
        <a:p>
          <a:endParaRPr lang="fr-FR"/>
        </a:p>
      </dgm:t>
    </dgm:pt>
    <dgm:pt modelId="{DE1F6BD0-33A2-8442-BD47-43CBF4A25265}" type="sibTrans" cxnId="{9806062D-C882-3C42-9273-D991DA1E6778}">
      <dgm:prSet/>
      <dgm:spPr/>
      <dgm:t>
        <a:bodyPr/>
        <a:lstStyle/>
        <a:p>
          <a:endParaRPr lang="fr-FR"/>
        </a:p>
      </dgm:t>
    </dgm:pt>
    <dgm:pt modelId="{D2D1A51D-7003-5B4C-A632-A4B3BF2CDEBD}">
      <dgm:prSet phldrT="[Texte]"/>
      <dgm:spPr>
        <a:solidFill>
          <a:schemeClr val="bg2">
            <a:lumMod val="20000"/>
            <a:lumOff val="80000"/>
          </a:schemeClr>
        </a:solidFill>
      </dgm:spPr>
      <dgm:t>
        <a:bodyPr/>
        <a:lstStyle/>
        <a:p>
          <a:r>
            <a:rPr lang="fr-FR" dirty="0" err="1" smtClean="0">
              <a:solidFill>
                <a:srgbClr val="993399"/>
              </a:solidFill>
            </a:rPr>
            <a:t>IaaS</a:t>
          </a:r>
          <a:endParaRPr lang="fr-FR" dirty="0">
            <a:solidFill>
              <a:srgbClr val="993399"/>
            </a:solidFill>
          </a:endParaRPr>
        </a:p>
      </dgm:t>
    </dgm:pt>
    <dgm:pt modelId="{752C0228-03F0-0649-8BAB-610703A51CCE}" type="parTrans" cxnId="{77E6B691-99AC-D245-B93B-BCBEA5C4569B}">
      <dgm:prSet/>
      <dgm:spPr/>
      <dgm:t>
        <a:bodyPr/>
        <a:lstStyle/>
        <a:p>
          <a:endParaRPr lang="fr-FR"/>
        </a:p>
      </dgm:t>
    </dgm:pt>
    <dgm:pt modelId="{0D4B1A74-5998-A649-9763-7F40AEF4D881}" type="sibTrans" cxnId="{77E6B691-99AC-D245-B93B-BCBEA5C4569B}">
      <dgm:prSet/>
      <dgm:spPr/>
      <dgm:t>
        <a:bodyPr/>
        <a:lstStyle/>
        <a:p>
          <a:endParaRPr lang="fr-FR"/>
        </a:p>
      </dgm:t>
    </dgm:pt>
    <dgm:pt modelId="{22685197-D8B4-DF44-9D41-46E8A43BFBC5}" type="pres">
      <dgm:prSet presAssocID="{A2996BC5-2A1B-CD46-A8DB-93CB617A753F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57E630DE-8E08-7D45-A254-4290A5FA6AD1}" type="pres">
      <dgm:prSet presAssocID="{0B1958BE-7417-6040-A8F2-51F02BD1B071}" presName="compNode" presStyleCnt="0"/>
      <dgm:spPr/>
    </dgm:pt>
    <dgm:pt modelId="{9CDD9101-86E9-CD4F-B85B-FA6A7A2C9A4E}" type="pres">
      <dgm:prSet presAssocID="{0B1958BE-7417-6040-A8F2-51F02BD1B071}" presName="aNode" presStyleLbl="bgShp" presStyleIdx="0" presStyleCnt="4"/>
      <dgm:spPr/>
      <dgm:t>
        <a:bodyPr/>
        <a:lstStyle/>
        <a:p>
          <a:endParaRPr lang="fr-FR"/>
        </a:p>
      </dgm:t>
    </dgm:pt>
    <dgm:pt modelId="{68B666BB-6A49-394F-B246-9795DE6C6303}" type="pres">
      <dgm:prSet presAssocID="{0B1958BE-7417-6040-A8F2-51F02BD1B071}" presName="textNode" presStyleLbl="bgShp" presStyleIdx="0" presStyleCnt="4"/>
      <dgm:spPr/>
      <dgm:t>
        <a:bodyPr/>
        <a:lstStyle/>
        <a:p>
          <a:endParaRPr lang="fr-FR"/>
        </a:p>
      </dgm:t>
    </dgm:pt>
    <dgm:pt modelId="{A29EC05D-A9B7-1A40-ACC9-CF4DDD255783}" type="pres">
      <dgm:prSet presAssocID="{0B1958BE-7417-6040-A8F2-51F02BD1B071}" presName="compChildNode" presStyleCnt="0"/>
      <dgm:spPr/>
    </dgm:pt>
    <dgm:pt modelId="{ABE19AB3-C03C-4E42-A2FD-3D34F778F4FE}" type="pres">
      <dgm:prSet presAssocID="{0B1958BE-7417-6040-A8F2-51F02BD1B071}" presName="theInnerList" presStyleCnt="0"/>
      <dgm:spPr/>
    </dgm:pt>
    <dgm:pt modelId="{9D69D7B3-910C-DF40-8DBF-7762530B2A4A}" type="pres">
      <dgm:prSet presAssocID="{0B1958BE-7417-6040-A8F2-51F02BD1B071}" presName="aSpace" presStyleCnt="0"/>
      <dgm:spPr/>
    </dgm:pt>
    <dgm:pt modelId="{BFC34F00-0526-9C42-9B0E-3B2E090E9350}" type="pres">
      <dgm:prSet presAssocID="{D2D1A51D-7003-5B4C-A632-A4B3BF2CDEBD}" presName="compNode" presStyleCnt="0"/>
      <dgm:spPr/>
    </dgm:pt>
    <dgm:pt modelId="{135D4A23-2993-2C49-8705-7F50C20442DA}" type="pres">
      <dgm:prSet presAssocID="{D2D1A51D-7003-5B4C-A632-A4B3BF2CDEBD}" presName="aNode" presStyleLbl="bgShp" presStyleIdx="1" presStyleCnt="4"/>
      <dgm:spPr/>
      <dgm:t>
        <a:bodyPr/>
        <a:lstStyle/>
        <a:p>
          <a:endParaRPr lang="fr-FR"/>
        </a:p>
      </dgm:t>
    </dgm:pt>
    <dgm:pt modelId="{AE86C78E-01A9-1242-9B37-B8C4B61CAB86}" type="pres">
      <dgm:prSet presAssocID="{D2D1A51D-7003-5B4C-A632-A4B3BF2CDEBD}" presName="textNode" presStyleLbl="bgShp" presStyleIdx="1" presStyleCnt="4"/>
      <dgm:spPr/>
      <dgm:t>
        <a:bodyPr/>
        <a:lstStyle/>
        <a:p>
          <a:endParaRPr lang="fr-FR"/>
        </a:p>
      </dgm:t>
    </dgm:pt>
    <dgm:pt modelId="{B81311A1-093D-C046-9F43-24D481FE6FCC}" type="pres">
      <dgm:prSet presAssocID="{D2D1A51D-7003-5B4C-A632-A4B3BF2CDEBD}" presName="compChildNode" presStyleCnt="0"/>
      <dgm:spPr/>
    </dgm:pt>
    <dgm:pt modelId="{97ADA02A-3526-8B47-9A5B-A11B61FAA4C9}" type="pres">
      <dgm:prSet presAssocID="{D2D1A51D-7003-5B4C-A632-A4B3BF2CDEBD}" presName="theInnerList" presStyleCnt="0"/>
      <dgm:spPr/>
    </dgm:pt>
    <dgm:pt modelId="{C74F1BAC-645B-8847-ACF5-5C270B4204BD}" type="pres">
      <dgm:prSet presAssocID="{D2D1A51D-7003-5B4C-A632-A4B3BF2CDEBD}" presName="aSpace" presStyleCnt="0"/>
      <dgm:spPr/>
    </dgm:pt>
    <dgm:pt modelId="{91AA6C5F-D2FA-0846-9FFA-CD22B64A4EA6}" type="pres">
      <dgm:prSet presAssocID="{FB5C5286-CA0F-B144-8833-226FA8C246EB}" presName="compNode" presStyleCnt="0"/>
      <dgm:spPr/>
    </dgm:pt>
    <dgm:pt modelId="{2A9F89A0-72DA-0248-8088-FC0D3B7EB490}" type="pres">
      <dgm:prSet presAssocID="{FB5C5286-CA0F-B144-8833-226FA8C246EB}" presName="aNode" presStyleLbl="bgShp" presStyleIdx="2" presStyleCnt="4"/>
      <dgm:spPr/>
      <dgm:t>
        <a:bodyPr/>
        <a:lstStyle/>
        <a:p>
          <a:endParaRPr lang="fr-FR"/>
        </a:p>
      </dgm:t>
    </dgm:pt>
    <dgm:pt modelId="{4BBB442F-384C-5144-8D8C-6671B9DB0B34}" type="pres">
      <dgm:prSet presAssocID="{FB5C5286-CA0F-B144-8833-226FA8C246EB}" presName="textNode" presStyleLbl="bgShp" presStyleIdx="2" presStyleCnt="4"/>
      <dgm:spPr/>
      <dgm:t>
        <a:bodyPr/>
        <a:lstStyle/>
        <a:p>
          <a:endParaRPr lang="fr-FR"/>
        </a:p>
      </dgm:t>
    </dgm:pt>
    <dgm:pt modelId="{AA466F01-1CF3-8543-AE1B-F5B81569AB93}" type="pres">
      <dgm:prSet presAssocID="{FB5C5286-CA0F-B144-8833-226FA8C246EB}" presName="compChildNode" presStyleCnt="0"/>
      <dgm:spPr/>
    </dgm:pt>
    <dgm:pt modelId="{30177995-39BE-F34C-99DF-076C855D1C15}" type="pres">
      <dgm:prSet presAssocID="{FB5C5286-CA0F-B144-8833-226FA8C246EB}" presName="theInnerList" presStyleCnt="0"/>
      <dgm:spPr/>
    </dgm:pt>
    <dgm:pt modelId="{EBF56702-774B-1545-B186-794C9290D698}" type="pres">
      <dgm:prSet presAssocID="{FB5C5286-CA0F-B144-8833-226FA8C246EB}" presName="aSpace" presStyleCnt="0"/>
      <dgm:spPr/>
    </dgm:pt>
    <dgm:pt modelId="{F5C9DAA4-7874-CB44-AEA2-9B631B0D5E7B}" type="pres">
      <dgm:prSet presAssocID="{814BD662-198A-5A40-9E2D-A0467E2BE7B6}" presName="compNode" presStyleCnt="0"/>
      <dgm:spPr/>
    </dgm:pt>
    <dgm:pt modelId="{67FDA8E0-7C83-2840-9F58-6CB529623362}" type="pres">
      <dgm:prSet presAssocID="{814BD662-198A-5A40-9E2D-A0467E2BE7B6}" presName="aNode" presStyleLbl="bgShp" presStyleIdx="3" presStyleCnt="4"/>
      <dgm:spPr/>
      <dgm:t>
        <a:bodyPr/>
        <a:lstStyle/>
        <a:p>
          <a:endParaRPr lang="fr-FR"/>
        </a:p>
      </dgm:t>
    </dgm:pt>
    <dgm:pt modelId="{F2BD24AA-722B-6344-87DF-73B024B46C6D}" type="pres">
      <dgm:prSet presAssocID="{814BD662-198A-5A40-9E2D-A0467E2BE7B6}" presName="textNode" presStyleLbl="bgShp" presStyleIdx="3" presStyleCnt="4"/>
      <dgm:spPr/>
      <dgm:t>
        <a:bodyPr/>
        <a:lstStyle/>
        <a:p>
          <a:endParaRPr lang="fr-FR"/>
        </a:p>
      </dgm:t>
    </dgm:pt>
    <dgm:pt modelId="{8589C6AB-B40F-9D4B-AD7A-50CBB725E7E9}" type="pres">
      <dgm:prSet presAssocID="{814BD662-198A-5A40-9E2D-A0467E2BE7B6}" presName="compChildNode" presStyleCnt="0"/>
      <dgm:spPr/>
    </dgm:pt>
    <dgm:pt modelId="{13C0DFBB-D299-894D-9EA3-83FB9FD9E67D}" type="pres">
      <dgm:prSet presAssocID="{814BD662-198A-5A40-9E2D-A0467E2BE7B6}" presName="theInnerList" presStyleCnt="0"/>
      <dgm:spPr/>
    </dgm:pt>
  </dgm:ptLst>
  <dgm:cxnLst>
    <dgm:cxn modelId="{C1F07C11-0C45-A348-9F3C-9DA4B0DDD532}" type="presOf" srcId="{0B1958BE-7417-6040-A8F2-51F02BD1B071}" destId="{68B666BB-6A49-394F-B246-9795DE6C6303}" srcOrd="1" destOrd="0" presId="urn:microsoft.com/office/officeart/2005/8/layout/lProcess2"/>
    <dgm:cxn modelId="{9806062D-C882-3C42-9273-D991DA1E6778}" srcId="{A2996BC5-2A1B-CD46-A8DB-93CB617A753F}" destId="{814BD662-198A-5A40-9E2D-A0467E2BE7B6}" srcOrd="3" destOrd="0" parTransId="{0C1DECB5-8D32-0649-93E8-CEE1B3E602DA}" sibTransId="{DE1F6BD0-33A2-8442-BD47-43CBF4A25265}"/>
    <dgm:cxn modelId="{77E6B691-99AC-D245-B93B-BCBEA5C4569B}" srcId="{A2996BC5-2A1B-CD46-A8DB-93CB617A753F}" destId="{D2D1A51D-7003-5B4C-A632-A4B3BF2CDEBD}" srcOrd="1" destOrd="0" parTransId="{752C0228-03F0-0649-8BAB-610703A51CCE}" sibTransId="{0D4B1A74-5998-A649-9763-7F40AEF4D881}"/>
    <dgm:cxn modelId="{7C85B7C2-7396-F945-AC61-07399A4A36D6}" type="presOf" srcId="{D2D1A51D-7003-5B4C-A632-A4B3BF2CDEBD}" destId="{135D4A23-2993-2C49-8705-7F50C20442DA}" srcOrd="0" destOrd="0" presId="urn:microsoft.com/office/officeart/2005/8/layout/lProcess2"/>
    <dgm:cxn modelId="{766EFD4E-7E85-214A-A1C9-2E5B6319C76F}" type="presOf" srcId="{D2D1A51D-7003-5B4C-A632-A4B3BF2CDEBD}" destId="{AE86C78E-01A9-1242-9B37-B8C4B61CAB86}" srcOrd="1" destOrd="0" presId="urn:microsoft.com/office/officeart/2005/8/layout/lProcess2"/>
    <dgm:cxn modelId="{1ED48060-C72E-7F40-837D-548C334ECC7C}" type="presOf" srcId="{A2996BC5-2A1B-CD46-A8DB-93CB617A753F}" destId="{22685197-D8B4-DF44-9D41-46E8A43BFBC5}" srcOrd="0" destOrd="0" presId="urn:microsoft.com/office/officeart/2005/8/layout/lProcess2"/>
    <dgm:cxn modelId="{175BEB33-79C6-A943-A11F-4E87C9C3C300}" srcId="{A2996BC5-2A1B-CD46-A8DB-93CB617A753F}" destId="{FB5C5286-CA0F-B144-8833-226FA8C246EB}" srcOrd="2" destOrd="0" parTransId="{8CDD37D2-84B7-A64D-9264-27614055D525}" sibTransId="{E9DF241D-9B37-5E4C-A13D-5D8E9767F4A1}"/>
    <dgm:cxn modelId="{53C828B6-7767-A64F-ACCD-9617B8E11732}" type="presOf" srcId="{FB5C5286-CA0F-B144-8833-226FA8C246EB}" destId="{4BBB442F-384C-5144-8D8C-6671B9DB0B34}" srcOrd="1" destOrd="0" presId="urn:microsoft.com/office/officeart/2005/8/layout/lProcess2"/>
    <dgm:cxn modelId="{72A843B8-78DC-B549-A72C-8C94B209E4B3}" type="presOf" srcId="{0B1958BE-7417-6040-A8F2-51F02BD1B071}" destId="{9CDD9101-86E9-CD4F-B85B-FA6A7A2C9A4E}" srcOrd="0" destOrd="0" presId="urn:microsoft.com/office/officeart/2005/8/layout/lProcess2"/>
    <dgm:cxn modelId="{CA809386-6BBB-454E-B0CB-97EC211788FA}" type="presOf" srcId="{814BD662-198A-5A40-9E2D-A0467E2BE7B6}" destId="{67FDA8E0-7C83-2840-9F58-6CB529623362}" srcOrd="0" destOrd="0" presId="urn:microsoft.com/office/officeart/2005/8/layout/lProcess2"/>
    <dgm:cxn modelId="{18FCD010-CA60-FD45-B350-26B28A1408AE}" type="presOf" srcId="{FB5C5286-CA0F-B144-8833-226FA8C246EB}" destId="{2A9F89A0-72DA-0248-8088-FC0D3B7EB490}" srcOrd="0" destOrd="0" presId="urn:microsoft.com/office/officeart/2005/8/layout/lProcess2"/>
    <dgm:cxn modelId="{764F8BCD-E705-BC4B-A91C-EA76F8C1A22A}" type="presOf" srcId="{814BD662-198A-5A40-9E2D-A0467E2BE7B6}" destId="{F2BD24AA-722B-6344-87DF-73B024B46C6D}" srcOrd="1" destOrd="0" presId="urn:microsoft.com/office/officeart/2005/8/layout/lProcess2"/>
    <dgm:cxn modelId="{8A8774E4-9F6B-CD4C-B58F-7C4F1C6DC163}" srcId="{A2996BC5-2A1B-CD46-A8DB-93CB617A753F}" destId="{0B1958BE-7417-6040-A8F2-51F02BD1B071}" srcOrd="0" destOrd="0" parTransId="{EF2B6C74-1B90-7F48-B56E-49AE0471DF74}" sibTransId="{3F0BB2F8-B4CA-3147-9A81-E3576754EAB5}"/>
    <dgm:cxn modelId="{5681CA76-AC3C-A442-B1E9-FB95BEA7D469}" type="presParOf" srcId="{22685197-D8B4-DF44-9D41-46E8A43BFBC5}" destId="{57E630DE-8E08-7D45-A254-4290A5FA6AD1}" srcOrd="0" destOrd="0" presId="urn:microsoft.com/office/officeart/2005/8/layout/lProcess2"/>
    <dgm:cxn modelId="{50D87CA8-54C7-1E47-B331-3B3953A38E14}" type="presParOf" srcId="{57E630DE-8E08-7D45-A254-4290A5FA6AD1}" destId="{9CDD9101-86E9-CD4F-B85B-FA6A7A2C9A4E}" srcOrd="0" destOrd="0" presId="urn:microsoft.com/office/officeart/2005/8/layout/lProcess2"/>
    <dgm:cxn modelId="{BE494CD9-51CB-1D47-B705-8D1180055479}" type="presParOf" srcId="{57E630DE-8E08-7D45-A254-4290A5FA6AD1}" destId="{68B666BB-6A49-394F-B246-9795DE6C6303}" srcOrd="1" destOrd="0" presId="urn:microsoft.com/office/officeart/2005/8/layout/lProcess2"/>
    <dgm:cxn modelId="{CEAD80B5-38B9-6045-8A21-9A878D7556EC}" type="presParOf" srcId="{57E630DE-8E08-7D45-A254-4290A5FA6AD1}" destId="{A29EC05D-A9B7-1A40-ACC9-CF4DDD255783}" srcOrd="2" destOrd="0" presId="urn:microsoft.com/office/officeart/2005/8/layout/lProcess2"/>
    <dgm:cxn modelId="{35467AF8-5AE5-C54A-A3A1-192D31882090}" type="presParOf" srcId="{A29EC05D-A9B7-1A40-ACC9-CF4DDD255783}" destId="{ABE19AB3-C03C-4E42-A2FD-3D34F778F4FE}" srcOrd="0" destOrd="0" presId="urn:microsoft.com/office/officeart/2005/8/layout/lProcess2"/>
    <dgm:cxn modelId="{2D697EDD-9D09-F044-AB29-A421429C1A82}" type="presParOf" srcId="{22685197-D8B4-DF44-9D41-46E8A43BFBC5}" destId="{9D69D7B3-910C-DF40-8DBF-7762530B2A4A}" srcOrd="1" destOrd="0" presId="urn:microsoft.com/office/officeart/2005/8/layout/lProcess2"/>
    <dgm:cxn modelId="{3B155B01-39B2-F84D-AD4A-C842F58FC1A3}" type="presParOf" srcId="{22685197-D8B4-DF44-9D41-46E8A43BFBC5}" destId="{BFC34F00-0526-9C42-9B0E-3B2E090E9350}" srcOrd="2" destOrd="0" presId="urn:microsoft.com/office/officeart/2005/8/layout/lProcess2"/>
    <dgm:cxn modelId="{A2D97E16-FF8B-DB40-9C0E-8270C0C69888}" type="presParOf" srcId="{BFC34F00-0526-9C42-9B0E-3B2E090E9350}" destId="{135D4A23-2993-2C49-8705-7F50C20442DA}" srcOrd="0" destOrd="0" presId="urn:microsoft.com/office/officeart/2005/8/layout/lProcess2"/>
    <dgm:cxn modelId="{D89532E3-4CF2-BE4E-A0A2-64D5A9A123EC}" type="presParOf" srcId="{BFC34F00-0526-9C42-9B0E-3B2E090E9350}" destId="{AE86C78E-01A9-1242-9B37-B8C4B61CAB86}" srcOrd="1" destOrd="0" presId="urn:microsoft.com/office/officeart/2005/8/layout/lProcess2"/>
    <dgm:cxn modelId="{3D5C9C58-2468-2B45-B8C0-AB76ECEA7AA0}" type="presParOf" srcId="{BFC34F00-0526-9C42-9B0E-3B2E090E9350}" destId="{B81311A1-093D-C046-9F43-24D481FE6FCC}" srcOrd="2" destOrd="0" presId="urn:microsoft.com/office/officeart/2005/8/layout/lProcess2"/>
    <dgm:cxn modelId="{F88B3310-B26D-1949-BD94-1E5FDA14BED3}" type="presParOf" srcId="{B81311A1-093D-C046-9F43-24D481FE6FCC}" destId="{97ADA02A-3526-8B47-9A5B-A11B61FAA4C9}" srcOrd="0" destOrd="0" presId="urn:microsoft.com/office/officeart/2005/8/layout/lProcess2"/>
    <dgm:cxn modelId="{32A56C51-BD90-2E48-8926-5DDEB328A54A}" type="presParOf" srcId="{22685197-D8B4-DF44-9D41-46E8A43BFBC5}" destId="{C74F1BAC-645B-8847-ACF5-5C270B4204BD}" srcOrd="3" destOrd="0" presId="urn:microsoft.com/office/officeart/2005/8/layout/lProcess2"/>
    <dgm:cxn modelId="{4BA06266-235C-FE4D-9DAD-8697F51A6A3F}" type="presParOf" srcId="{22685197-D8B4-DF44-9D41-46E8A43BFBC5}" destId="{91AA6C5F-D2FA-0846-9FFA-CD22B64A4EA6}" srcOrd="4" destOrd="0" presId="urn:microsoft.com/office/officeart/2005/8/layout/lProcess2"/>
    <dgm:cxn modelId="{6F46EC52-4ED5-D448-B475-B265EAE42205}" type="presParOf" srcId="{91AA6C5F-D2FA-0846-9FFA-CD22B64A4EA6}" destId="{2A9F89A0-72DA-0248-8088-FC0D3B7EB490}" srcOrd="0" destOrd="0" presId="urn:microsoft.com/office/officeart/2005/8/layout/lProcess2"/>
    <dgm:cxn modelId="{6864BF1D-E603-FA48-9480-F0649B71BF82}" type="presParOf" srcId="{91AA6C5F-D2FA-0846-9FFA-CD22B64A4EA6}" destId="{4BBB442F-384C-5144-8D8C-6671B9DB0B34}" srcOrd="1" destOrd="0" presId="urn:microsoft.com/office/officeart/2005/8/layout/lProcess2"/>
    <dgm:cxn modelId="{1EDF0C1A-D208-9341-81E4-C854D71C91CC}" type="presParOf" srcId="{91AA6C5F-D2FA-0846-9FFA-CD22B64A4EA6}" destId="{AA466F01-1CF3-8543-AE1B-F5B81569AB93}" srcOrd="2" destOrd="0" presId="urn:microsoft.com/office/officeart/2005/8/layout/lProcess2"/>
    <dgm:cxn modelId="{338E42AB-87B9-9843-8DA9-73CE35601998}" type="presParOf" srcId="{AA466F01-1CF3-8543-AE1B-F5B81569AB93}" destId="{30177995-39BE-F34C-99DF-076C855D1C15}" srcOrd="0" destOrd="0" presId="urn:microsoft.com/office/officeart/2005/8/layout/lProcess2"/>
    <dgm:cxn modelId="{D15ED5EA-428C-5E42-A94D-C3EE64CF81D0}" type="presParOf" srcId="{22685197-D8B4-DF44-9D41-46E8A43BFBC5}" destId="{EBF56702-774B-1545-B186-794C9290D698}" srcOrd="5" destOrd="0" presId="urn:microsoft.com/office/officeart/2005/8/layout/lProcess2"/>
    <dgm:cxn modelId="{08610EDD-D361-FB47-9776-EFF9CFCEA665}" type="presParOf" srcId="{22685197-D8B4-DF44-9D41-46E8A43BFBC5}" destId="{F5C9DAA4-7874-CB44-AEA2-9B631B0D5E7B}" srcOrd="6" destOrd="0" presId="urn:microsoft.com/office/officeart/2005/8/layout/lProcess2"/>
    <dgm:cxn modelId="{C3B8DEA8-5D9A-4D41-9A85-EFA75A4771B7}" type="presParOf" srcId="{F5C9DAA4-7874-CB44-AEA2-9B631B0D5E7B}" destId="{67FDA8E0-7C83-2840-9F58-6CB529623362}" srcOrd="0" destOrd="0" presId="urn:microsoft.com/office/officeart/2005/8/layout/lProcess2"/>
    <dgm:cxn modelId="{760AC929-BBBD-894C-B0D8-31CB4C262323}" type="presParOf" srcId="{F5C9DAA4-7874-CB44-AEA2-9B631B0D5E7B}" destId="{F2BD24AA-722B-6344-87DF-73B024B46C6D}" srcOrd="1" destOrd="0" presId="urn:microsoft.com/office/officeart/2005/8/layout/lProcess2"/>
    <dgm:cxn modelId="{BEE69FE7-EFDB-224A-A734-CDAD0998C206}" type="presParOf" srcId="{F5C9DAA4-7874-CB44-AEA2-9B631B0D5E7B}" destId="{8589C6AB-B40F-9D4B-AD7A-50CBB725E7E9}" srcOrd="2" destOrd="0" presId="urn:microsoft.com/office/officeart/2005/8/layout/lProcess2"/>
    <dgm:cxn modelId="{8481D07B-7A5E-4942-829E-8836DC7C1D60}" type="presParOf" srcId="{8589C6AB-B40F-9D4B-AD7A-50CBB725E7E9}" destId="{13C0DFBB-D299-894D-9EA3-83FB9FD9E67D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FD061-CABF-924A-B5C1-5437091A7060}">
      <dsp:nvSpPr>
        <dsp:cNvPr id="0" name=""/>
        <dsp:cNvSpPr/>
      </dsp:nvSpPr>
      <dsp:spPr>
        <a:xfrm rot="3924239">
          <a:off x="2433962" y="3968369"/>
          <a:ext cx="941872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941872" y="240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6F37B-D45C-A94A-920D-D10CFDFDC45C}">
      <dsp:nvSpPr>
        <dsp:cNvPr id="0" name=""/>
        <dsp:cNvSpPr/>
      </dsp:nvSpPr>
      <dsp:spPr>
        <a:xfrm rot="1437409">
          <a:off x="3102953" y="3217892"/>
          <a:ext cx="513295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513295" y="240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280E8-28FE-3F49-922E-8DD842069C92}">
      <dsp:nvSpPr>
        <dsp:cNvPr id="0" name=""/>
        <dsp:cNvSpPr/>
      </dsp:nvSpPr>
      <dsp:spPr>
        <a:xfrm rot="20162591">
          <a:off x="3102953" y="2327428"/>
          <a:ext cx="513295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513295" y="240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432A5-758F-5442-8D0B-1DEF7D1A673E}">
      <dsp:nvSpPr>
        <dsp:cNvPr id="0" name=""/>
        <dsp:cNvSpPr/>
      </dsp:nvSpPr>
      <dsp:spPr>
        <a:xfrm rot="17675761">
          <a:off x="2433962" y="1576951"/>
          <a:ext cx="941872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941872" y="2408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8F000C-9359-CA46-84D8-C4458CEFA83A}">
      <dsp:nvSpPr>
        <dsp:cNvPr id="0" name=""/>
        <dsp:cNvSpPr/>
      </dsp:nvSpPr>
      <dsp:spPr>
        <a:xfrm>
          <a:off x="1060086" y="1700310"/>
          <a:ext cx="2192864" cy="2192864"/>
        </a:xfrm>
        <a:prstGeom prst="ellipse">
          <a:avLst/>
        </a:prstGeom>
        <a:solidFill>
          <a:srgbClr val="660066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D84D326-CA0E-A647-BEB8-20D9F9700E0F}">
      <dsp:nvSpPr>
        <dsp:cNvPr id="0" name=""/>
        <dsp:cNvSpPr/>
      </dsp:nvSpPr>
      <dsp:spPr>
        <a:xfrm>
          <a:off x="2742590" y="938"/>
          <a:ext cx="1227582" cy="1227582"/>
        </a:xfrm>
        <a:prstGeom prst="ellipse">
          <a:avLst/>
        </a:prstGeom>
        <a:solidFill>
          <a:srgbClr val="660066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smtClean="0"/>
            <a:t>Startups</a:t>
          </a:r>
          <a:endParaRPr lang="fr-FR" sz="1300" kern="1200" dirty="0"/>
        </a:p>
      </dsp:txBody>
      <dsp:txXfrm>
        <a:off x="2922365" y="180713"/>
        <a:ext cx="868032" cy="868032"/>
      </dsp:txXfrm>
    </dsp:sp>
    <dsp:sp modelId="{CA4CF186-B331-AE41-81B3-36716EE449B5}">
      <dsp:nvSpPr>
        <dsp:cNvPr id="0" name=""/>
        <dsp:cNvSpPr/>
      </dsp:nvSpPr>
      <dsp:spPr>
        <a:xfrm>
          <a:off x="4092930" y="938"/>
          <a:ext cx="1841373" cy="1227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Product </a:t>
          </a:r>
          <a:r>
            <a:rPr lang="fr-FR" sz="1200" kern="1200" dirty="0" err="1" smtClean="0"/>
            <a:t>Market</a:t>
          </a:r>
          <a:r>
            <a:rPr lang="fr-FR" sz="1200" kern="1200" dirty="0" smtClean="0"/>
            <a:t> Fit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Run out of cash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Long selling process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Poor business model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Issues to </a:t>
          </a:r>
          <a:r>
            <a:rPr lang="fr-FR" sz="1200" kern="1200" dirty="0" err="1" smtClean="0"/>
            <a:t>access</a:t>
          </a:r>
          <a:r>
            <a:rPr lang="fr-FR" sz="1200" kern="1200" dirty="0" smtClean="0"/>
            <a:t> talents</a:t>
          </a:r>
          <a:endParaRPr lang="fr-FR" sz="1200" kern="1200" dirty="0"/>
        </a:p>
      </dsp:txBody>
      <dsp:txXfrm>
        <a:off x="4092930" y="938"/>
        <a:ext cx="1841373" cy="1227582"/>
      </dsp:txXfrm>
    </dsp:sp>
    <dsp:sp modelId="{1831917A-0CEC-1046-96BE-3981D8926D09}">
      <dsp:nvSpPr>
        <dsp:cNvPr id="0" name=""/>
        <dsp:cNvSpPr/>
      </dsp:nvSpPr>
      <dsp:spPr>
        <a:xfrm>
          <a:off x="3541262" y="1384279"/>
          <a:ext cx="1227582" cy="1227582"/>
        </a:xfrm>
        <a:prstGeom prst="ellipse">
          <a:avLst/>
        </a:prstGeom>
        <a:solidFill>
          <a:srgbClr val="660066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Investors</a:t>
          </a:r>
          <a:endParaRPr lang="fr-FR" sz="1300" kern="1200" dirty="0"/>
        </a:p>
      </dsp:txBody>
      <dsp:txXfrm>
        <a:off x="3721037" y="1564054"/>
        <a:ext cx="868032" cy="868032"/>
      </dsp:txXfrm>
    </dsp:sp>
    <dsp:sp modelId="{F41EEE90-D7E5-3D4F-91FA-D2B7AB23CCF4}">
      <dsp:nvSpPr>
        <dsp:cNvPr id="0" name=""/>
        <dsp:cNvSpPr/>
      </dsp:nvSpPr>
      <dsp:spPr>
        <a:xfrm>
          <a:off x="4891602" y="1384279"/>
          <a:ext cx="1841373" cy="1227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No </a:t>
          </a:r>
          <a:r>
            <a:rPr lang="fr-FR" sz="1200" kern="1200" dirty="0" err="1" smtClean="0"/>
            <a:t>Liquidity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No Diversification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Lake of Network effect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Heavy Due Diligence</a:t>
          </a:r>
        </a:p>
      </dsp:txBody>
      <dsp:txXfrm>
        <a:off x="4891602" y="1384279"/>
        <a:ext cx="1841373" cy="1227582"/>
      </dsp:txXfrm>
    </dsp:sp>
    <dsp:sp modelId="{C6BBB69E-12F5-6A42-9551-EEFA8ADD03F8}">
      <dsp:nvSpPr>
        <dsp:cNvPr id="0" name=""/>
        <dsp:cNvSpPr/>
      </dsp:nvSpPr>
      <dsp:spPr>
        <a:xfrm>
          <a:off x="3541262" y="2981623"/>
          <a:ext cx="1227582" cy="1227582"/>
        </a:xfrm>
        <a:prstGeom prst="ellipse">
          <a:avLst/>
        </a:prstGeom>
        <a:solidFill>
          <a:srgbClr val="660066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Advisors</a:t>
          </a:r>
          <a:endParaRPr lang="fr-FR" sz="1300" kern="1200" dirty="0"/>
        </a:p>
      </dsp:txBody>
      <dsp:txXfrm>
        <a:off x="3721037" y="3161398"/>
        <a:ext cx="868032" cy="868032"/>
      </dsp:txXfrm>
    </dsp:sp>
    <dsp:sp modelId="{DADF698F-815E-6344-B83E-CB8C51872A29}">
      <dsp:nvSpPr>
        <dsp:cNvPr id="0" name=""/>
        <dsp:cNvSpPr/>
      </dsp:nvSpPr>
      <dsp:spPr>
        <a:xfrm>
          <a:off x="4891602" y="2981623"/>
          <a:ext cx="1841373" cy="1227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No </a:t>
          </a:r>
          <a:r>
            <a:rPr lang="fr-FR" sz="1200" kern="1200" dirty="0" err="1" smtClean="0"/>
            <a:t>platform</a:t>
          </a:r>
          <a:r>
            <a:rPr lang="fr-FR" sz="1200" kern="1200" dirty="0" smtClean="0"/>
            <a:t> to </a:t>
          </a:r>
          <a:r>
            <a:rPr lang="fr-FR" sz="1200" kern="1200" dirty="0" err="1" smtClean="0"/>
            <a:t>interact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with</a:t>
          </a:r>
          <a:r>
            <a:rPr lang="fr-FR" sz="1200" kern="1200" dirty="0" smtClean="0"/>
            <a:t> startups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err="1" smtClean="0"/>
            <a:t>Legal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hurdles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with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shares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err="1" smtClean="0"/>
            <a:t>Unstructured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community</a:t>
          </a:r>
          <a:r>
            <a:rPr lang="fr-FR" sz="1200" kern="1200" dirty="0" smtClean="0"/>
            <a:t>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Issue to </a:t>
          </a:r>
          <a:r>
            <a:rPr lang="fr-FR" sz="1200" kern="1200" dirty="0" err="1" smtClean="0"/>
            <a:t>secure</a:t>
          </a:r>
          <a:r>
            <a:rPr lang="fr-FR" sz="1200" kern="1200" dirty="0" smtClean="0"/>
            <a:t> revenues</a:t>
          </a:r>
        </a:p>
      </dsp:txBody>
      <dsp:txXfrm>
        <a:off x="4891602" y="2981623"/>
        <a:ext cx="1841373" cy="1227582"/>
      </dsp:txXfrm>
    </dsp:sp>
    <dsp:sp modelId="{13369693-4A1E-2541-BC2B-5BA6159929BD}">
      <dsp:nvSpPr>
        <dsp:cNvPr id="0" name=""/>
        <dsp:cNvSpPr/>
      </dsp:nvSpPr>
      <dsp:spPr>
        <a:xfrm>
          <a:off x="2742590" y="4364964"/>
          <a:ext cx="1227582" cy="1227582"/>
        </a:xfrm>
        <a:prstGeom prst="ellipse">
          <a:avLst/>
        </a:prstGeom>
        <a:solidFill>
          <a:srgbClr val="660066"/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300" kern="1200" dirty="0" err="1" smtClean="0"/>
            <a:t>Corporates</a:t>
          </a:r>
          <a:endParaRPr lang="fr-FR" sz="1300" kern="1200" dirty="0"/>
        </a:p>
      </dsp:txBody>
      <dsp:txXfrm>
        <a:off x="2922365" y="4544739"/>
        <a:ext cx="868032" cy="868032"/>
      </dsp:txXfrm>
    </dsp:sp>
    <dsp:sp modelId="{E646DABF-D4A6-684A-BC42-EF79407F64C0}">
      <dsp:nvSpPr>
        <dsp:cNvPr id="0" name=""/>
        <dsp:cNvSpPr/>
      </dsp:nvSpPr>
      <dsp:spPr>
        <a:xfrm>
          <a:off x="4092930" y="4364964"/>
          <a:ext cx="1841373" cy="12275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err="1" smtClean="0"/>
            <a:t>Internal</a:t>
          </a:r>
          <a:r>
            <a:rPr lang="fr-FR" sz="1200" kern="1200" dirty="0" smtClean="0"/>
            <a:t> disruption </a:t>
          </a:r>
          <a:r>
            <a:rPr lang="fr-FR" sz="1200" kern="1200" dirty="0" err="1" smtClean="0"/>
            <a:t>doesn’t</a:t>
          </a:r>
          <a:r>
            <a:rPr lang="fr-FR" sz="1200" kern="1200" dirty="0" smtClean="0"/>
            <a:t> </a:t>
          </a:r>
          <a:r>
            <a:rPr lang="fr-FR" sz="1200" kern="1200" dirty="0" err="1" smtClean="0"/>
            <a:t>work</a:t>
          </a:r>
          <a:endParaRPr lang="fr-FR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smtClean="0"/>
            <a:t>Lose time to identify enterprise ready startups</a:t>
          </a:r>
          <a:endParaRPr lang="fr-FR" sz="1200" kern="1200" dirty="0" smtClean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200" kern="1200" dirty="0" smtClean="0"/>
            <a:t>Heavy Due Diligence </a:t>
          </a:r>
        </a:p>
      </dsp:txBody>
      <dsp:txXfrm>
        <a:off x="4092930" y="4364964"/>
        <a:ext cx="1841373" cy="12275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D9101-86E9-CD4F-B85B-FA6A7A2C9A4E}">
      <dsp:nvSpPr>
        <dsp:cNvPr id="0" name=""/>
        <dsp:cNvSpPr/>
      </dsp:nvSpPr>
      <dsp:spPr>
        <a:xfrm>
          <a:off x="1964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BaaS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1964" y="0"/>
        <a:ext cx="1927994" cy="1264482"/>
      </dsp:txXfrm>
    </dsp:sp>
    <dsp:sp modelId="{53DF52DA-721A-7748-ADDF-47F92C4F7480}">
      <dsp:nvSpPr>
        <dsp:cNvPr id="0" name=""/>
        <dsp:cNvSpPr/>
      </dsp:nvSpPr>
      <dsp:spPr>
        <a:xfrm>
          <a:off x="194764" y="1264842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Advise</a:t>
          </a:r>
          <a:r>
            <a:rPr lang="fr-FR" sz="1700" kern="1200" dirty="0" smtClean="0">
              <a:solidFill>
                <a:srgbClr val="660066"/>
              </a:solidFill>
            </a:rPr>
            <a:t> &amp; </a:t>
          </a:r>
          <a:r>
            <a:rPr lang="fr-FR" sz="1700" kern="1200" dirty="0" err="1" smtClean="0">
              <a:solidFill>
                <a:srgbClr val="660066"/>
              </a:solidFill>
            </a:rPr>
            <a:t>Grow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19017" y="1289095"/>
        <a:ext cx="1493889" cy="779560"/>
      </dsp:txXfrm>
    </dsp:sp>
    <dsp:sp modelId="{4E77D518-720D-E54D-8E64-0FC449B0A76D}">
      <dsp:nvSpPr>
        <dsp:cNvPr id="0" name=""/>
        <dsp:cNvSpPr/>
      </dsp:nvSpPr>
      <dsp:spPr>
        <a:xfrm>
          <a:off x="194764" y="2220304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rgbClr val="660066"/>
              </a:solidFill>
            </a:rPr>
            <a:t>Business </a:t>
          </a:r>
          <a:r>
            <a:rPr lang="fr-FR" sz="1700" kern="1200" dirty="0" err="1" smtClean="0">
              <a:solidFill>
                <a:srgbClr val="660066"/>
              </a:solidFill>
            </a:rPr>
            <a:t>Strategy</a:t>
          </a:r>
          <a:r>
            <a:rPr lang="fr-FR" sz="1700" kern="1200" dirty="0" smtClean="0">
              <a:solidFill>
                <a:srgbClr val="660066"/>
              </a:solidFill>
            </a:rPr>
            <a:t> &amp; </a:t>
          </a:r>
          <a:r>
            <a:rPr lang="fr-FR" sz="1700" kern="1200" dirty="0" err="1" smtClean="0">
              <a:solidFill>
                <a:srgbClr val="660066"/>
              </a:solidFill>
            </a:rPr>
            <a:t>Dev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19017" y="2244557"/>
        <a:ext cx="1493889" cy="779560"/>
      </dsp:txXfrm>
    </dsp:sp>
    <dsp:sp modelId="{476B8067-87C0-4A47-8DE2-764A0F1F2268}">
      <dsp:nvSpPr>
        <dsp:cNvPr id="0" name=""/>
        <dsp:cNvSpPr/>
      </dsp:nvSpPr>
      <dsp:spPr>
        <a:xfrm>
          <a:off x="194764" y="3175765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rgbClr val="660066"/>
              </a:solidFill>
            </a:rPr>
            <a:t>Startups &amp; </a:t>
          </a:r>
          <a:r>
            <a:rPr lang="fr-FR" sz="1700" kern="1200" dirty="0" err="1" smtClean="0">
              <a:solidFill>
                <a:srgbClr val="660066"/>
              </a:solidFill>
            </a:rPr>
            <a:t>Corporates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19017" y="3200018"/>
        <a:ext cx="1493889" cy="779560"/>
      </dsp:txXfrm>
    </dsp:sp>
    <dsp:sp modelId="{135D4A23-2993-2C49-8705-7F50C20442DA}">
      <dsp:nvSpPr>
        <dsp:cNvPr id="0" name=""/>
        <dsp:cNvSpPr/>
      </dsp:nvSpPr>
      <dsp:spPr>
        <a:xfrm>
          <a:off x="2074559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IaaS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2074559" y="0"/>
        <a:ext cx="1927994" cy="1264482"/>
      </dsp:txXfrm>
    </dsp:sp>
    <dsp:sp modelId="{5E166656-CDA2-B54B-A6DE-2E02F3D9CC6E}">
      <dsp:nvSpPr>
        <dsp:cNvPr id="0" name=""/>
        <dsp:cNvSpPr/>
      </dsp:nvSpPr>
      <dsp:spPr>
        <a:xfrm>
          <a:off x="2267358" y="1264842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Advise</a:t>
          </a:r>
          <a:r>
            <a:rPr lang="fr-FR" sz="1700" kern="1200" dirty="0" smtClean="0">
              <a:solidFill>
                <a:srgbClr val="660066"/>
              </a:solidFill>
            </a:rPr>
            <a:t> &amp; </a:t>
          </a:r>
          <a:r>
            <a:rPr lang="fr-FR" sz="1700" kern="1200" dirty="0" err="1" smtClean="0">
              <a:solidFill>
                <a:srgbClr val="660066"/>
              </a:solidFill>
            </a:rPr>
            <a:t>Invest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291611" y="1289095"/>
        <a:ext cx="1493889" cy="779560"/>
      </dsp:txXfrm>
    </dsp:sp>
    <dsp:sp modelId="{04D4D653-CDC7-4E49-9616-05A95816676B}">
      <dsp:nvSpPr>
        <dsp:cNvPr id="0" name=""/>
        <dsp:cNvSpPr/>
      </dsp:nvSpPr>
      <dsp:spPr>
        <a:xfrm>
          <a:off x="2267358" y="2220304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rgbClr val="660066"/>
              </a:solidFill>
            </a:rPr>
            <a:t>Merchant </a:t>
          </a:r>
          <a:r>
            <a:rPr lang="fr-FR" sz="1700" kern="1200" dirty="0" err="1" smtClean="0">
              <a:solidFill>
                <a:srgbClr val="660066"/>
              </a:solidFill>
            </a:rPr>
            <a:t>Banking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291611" y="2244557"/>
        <a:ext cx="1493889" cy="779560"/>
      </dsp:txXfrm>
    </dsp:sp>
    <dsp:sp modelId="{24D8C8B1-5A3E-3443-B17E-6DEF687D8183}">
      <dsp:nvSpPr>
        <dsp:cNvPr id="0" name=""/>
        <dsp:cNvSpPr/>
      </dsp:nvSpPr>
      <dsp:spPr>
        <a:xfrm>
          <a:off x="2267358" y="3175765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Investors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2291611" y="3200018"/>
        <a:ext cx="1493889" cy="779560"/>
      </dsp:txXfrm>
    </dsp:sp>
    <dsp:sp modelId="{2A9F89A0-72DA-0248-8088-FC0D3B7EB490}">
      <dsp:nvSpPr>
        <dsp:cNvPr id="0" name=""/>
        <dsp:cNvSpPr/>
      </dsp:nvSpPr>
      <dsp:spPr>
        <a:xfrm>
          <a:off x="4147153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GaaS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4147153" y="0"/>
        <a:ext cx="1927994" cy="1264482"/>
      </dsp:txXfrm>
    </dsp:sp>
    <dsp:sp modelId="{260F2FFE-A5D9-B044-8B19-3CA352135287}">
      <dsp:nvSpPr>
        <dsp:cNvPr id="0" name=""/>
        <dsp:cNvSpPr/>
      </dsp:nvSpPr>
      <dsp:spPr>
        <a:xfrm>
          <a:off x="4339953" y="1264842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Build</a:t>
          </a:r>
          <a:r>
            <a:rPr lang="fr-FR" sz="1700" kern="1200" dirty="0" smtClean="0">
              <a:solidFill>
                <a:srgbClr val="660066"/>
              </a:solidFill>
            </a:rPr>
            <a:t> &amp; </a:t>
          </a:r>
          <a:r>
            <a:rPr lang="fr-FR" sz="1700" kern="1200" dirty="0" err="1" smtClean="0">
              <a:solidFill>
                <a:srgbClr val="660066"/>
              </a:solidFill>
            </a:rPr>
            <a:t>Grow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4364206" y="1289095"/>
        <a:ext cx="1493889" cy="779560"/>
      </dsp:txXfrm>
    </dsp:sp>
    <dsp:sp modelId="{F466624C-E7A9-824A-B3A9-EE9C638137F0}">
      <dsp:nvSpPr>
        <dsp:cNvPr id="0" name=""/>
        <dsp:cNvSpPr/>
      </dsp:nvSpPr>
      <dsp:spPr>
        <a:xfrm>
          <a:off x="4339953" y="2220304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Foundry</a:t>
          </a:r>
          <a:r>
            <a:rPr lang="fr-FR" sz="1700" kern="1200" dirty="0" smtClean="0">
              <a:solidFill>
                <a:srgbClr val="660066"/>
              </a:solidFill>
            </a:rPr>
            <a:t> </a:t>
          </a:r>
          <a:r>
            <a:rPr lang="fr-FR" sz="1700" kern="1200" dirty="0" err="1" smtClean="0">
              <a:solidFill>
                <a:srgbClr val="660066"/>
              </a:solidFill>
            </a:rPr>
            <a:t>Incubator</a:t>
          </a:r>
          <a:r>
            <a:rPr lang="fr-FR" sz="1700" kern="1200" dirty="0" smtClean="0">
              <a:solidFill>
                <a:srgbClr val="660066"/>
              </a:solidFill>
            </a:rPr>
            <a:t> Accelerator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4364206" y="2244557"/>
        <a:ext cx="1493889" cy="779560"/>
      </dsp:txXfrm>
    </dsp:sp>
    <dsp:sp modelId="{040EC135-49F9-AC4E-9A63-B5570A366EDD}">
      <dsp:nvSpPr>
        <dsp:cNvPr id="0" name=""/>
        <dsp:cNvSpPr/>
      </dsp:nvSpPr>
      <dsp:spPr>
        <a:xfrm>
          <a:off x="4339953" y="3175765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rgbClr val="660066"/>
              </a:solidFill>
            </a:rPr>
            <a:t>Startups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4364206" y="3200018"/>
        <a:ext cx="1493889" cy="779560"/>
      </dsp:txXfrm>
    </dsp:sp>
    <dsp:sp modelId="{67FDA8E0-7C83-2840-9F58-6CB529623362}">
      <dsp:nvSpPr>
        <dsp:cNvPr id="0" name=""/>
        <dsp:cNvSpPr/>
      </dsp:nvSpPr>
      <dsp:spPr>
        <a:xfrm>
          <a:off x="6219748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DaaS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6219748" y="0"/>
        <a:ext cx="1927994" cy="1264482"/>
      </dsp:txXfrm>
    </dsp:sp>
    <dsp:sp modelId="{0377AF00-A29F-D344-99FD-AF11CABB69DB}">
      <dsp:nvSpPr>
        <dsp:cNvPr id="0" name=""/>
        <dsp:cNvSpPr/>
      </dsp:nvSpPr>
      <dsp:spPr>
        <a:xfrm>
          <a:off x="6412547" y="1264842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Build</a:t>
          </a:r>
          <a:r>
            <a:rPr lang="fr-FR" sz="1700" kern="1200" dirty="0" smtClean="0">
              <a:solidFill>
                <a:srgbClr val="660066"/>
              </a:solidFill>
            </a:rPr>
            <a:t> &amp; </a:t>
          </a:r>
          <a:r>
            <a:rPr lang="fr-FR" sz="1700" kern="1200" dirty="0" err="1" smtClean="0">
              <a:solidFill>
                <a:srgbClr val="660066"/>
              </a:solidFill>
            </a:rPr>
            <a:t>Disrupt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6436800" y="1289095"/>
        <a:ext cx="1493889" cy="779560"/>
      </dsp:txXfrm>
    </dsp:sp>
    <dsp:sp modelId="{7D238B24-FB08-5442-8AAE-39E6AF4B3D05}">
      <dsp:nvSpPr>
        <dsp:cNvPr id="0" name=""/>
        <dsp:cNvSpPr/>
      </dsp:nvSpPr>
      <dsp:spPr>
        <a:xfrm>
          <a:off x="6412547" y="2220304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err="1" smtClean="0">
              <a:solidFill>
                <a:srgbClr val="660066"/>
              </a:solidFill>
            </a:rPr>
            <a:t>Excubator</a:t>
          </a:r>
          <a:r>
            <a:rPr lang="fr-FR" sz="1700" kern="1200" dirty="0" smtClean="0">
              <a:solidFill>
                <a:srgbClr val="660066"/>
              </a:solidFill>
            </a:rPr>
            <a:t> Solution Structurer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6436800" y="2244557"/>
        <a:ext cx="1493889" cy="779560"/>
      </dsp:txXfrm>
    </dsp:sp>
    <dsp:sp modelId="{834584B5-824F-8F43-BC12-53191039CC85}">
      <dsp:nvSpPr>
        <dsp:cNvPr id="0" name=""/>
        <dsp:cNvSpPr/>
      </dsp:nvSpPr>
      <dsp:spPr>
        <a:xfrm>
          <a:off x="6412547" y="3175765"/>
          <a:ext cx="1542395" cy="828066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700" kern="1200" dirty="0" smtClean="0">
              <a:solidFill>
                <a:srgbClr val="660066"/>
              </a:solidFill>
            </a:rPr>
            <a:t>Large </a:t>
          </a:r>
          <a:r>
            <a:rPr lang="fr-FR" sz="1700" kern="1200" dirty="0" err="1" smtClean="0">
              <a:solidFill>
                <a:srgbClr val="660066"/>
              </a:solidFill>
            </a:rPr>
            <a:t>Corporates</a:t>
          </a:r>
          <a:r>
            <a:rPr lang="fr-FR" sz="1700" kern="1200" dirty="0" smtClean="0">
              <a:solidFill>
                <a:srgbClr val="660066"/>
              </a:solidFill>
            </a:rPr>
            <a:t> &amp; Banks</a:t>
          </a:r>
          <a:endParaRPr lang="fr-FR" sz="1700" kern="1200" dirty="0">
            <a:solidFill>
              <a:srgbClr val="660066"/>
            </a:solidFill>
          </a:endParaRPr>
        </a:p>
      </dsp:txBody>
      <dsp:txXfrm>
        <a:off x="6436800" y="3200018"/>
        <a:ext cx="1493889" cy="7795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D9101-86E9-CD4F-B85B-FA6A7A2C9A4E}">
      <dsp:nvSpPr>
        <dsp:cNvPr id="0" name=""/>
        <dsp:cNvSpPr/>
      </dsp:nvSpPr>
      <dsp:spPr>
        <a:xfrm>
          <a:off x="1964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BaaS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1964" y="0"/>
        <a:ext cx="1927994" cy="1264482"/>
      </dsp:txXfrm>
    </dsp:sp>
    <dsp:sp modelId="{135D4A23-2993-2C49-8705-7F50C20442DA}">
      <dsp:nvSpPr>
        <dsp:cNvPr id="0" name=""/>
        <dsp:cNvSpPr/>
      </dsp:nvSpPr>
      <dsp:spPr>
        <a:xfrm>
          <a:off x="2074559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IaaS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2074559" y="0"/>
        <a:ext cx="1927994" cy="1264482"/>
      </dsp:txXfrm>
    </dsp:sp>
    <dsp:sp modelId="{2A9F89A0-72DA-0248-8088-FC0D3B7EB490}">
      <dsp:nvSpPr>
        <dsp:cNvPr id="0" name=""/>
        <dsp:cNvSpPr/>
      </dsp:nvSpPr>
      <dsp:spPr>
        <a:xfrm>
          <a:off x="4147153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GaaS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4147153" y="0"/>
        <a:ext cx="1927994" cy="1264482"/>
      </dsp:txXfrm>
    </dsp:sp>
    <dsp:sp modelId="{67FDA8E0-7C83-2840-9F58-6CB529623362}">
      <dsp:nvSpPr>
        <dsp:cNvPr id="0" name=""/>
        <dsp:cNvSpPr/>
      </dsp:nvSpPr>
      <dsp:spPr>
        <a:xfrm>
          <a:off x="6219748" y="0"/>
          <a:ext cx="1927994" cy="4214940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DaaS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6219748" y="0"/>
        <a:ext cx="1927994" cy="12644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D9101-86E9-CD4F-B85B-FA6A7A2C9A4E}">
      <dsp:nvSpPr>
        <dsp:cNvPr id="0" name=""/>
        <dsp:cNvSpPr/>
      </dsp:nvSpPr>
      <dsp:spPr>
        <a:xfrm>
          <a:off x="1964" y="0"/>
          <a:ext cx="1927994" cy="5629173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BaaS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1964" y="0"/>
        <a:ext cx="1927994" cy="1688751"/>
      </dsp:txXfrm>
    </dsp:sp>
    <dsp:sp modelId="{135D4A23-2993-2C49-8705-7F50C20442DA}">
      <dsp:nvSpPr>
        <dsp:cNvPr id="0" name=""/>
        <dsp:cNvSpPr/>
      </dsp:nvSpPr>
      <dsp:spPr>
        <a:xfrm>
          <a:off x="2074559" y="0"/>
          <a:ext cx="1927994" cy="5629173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IaaS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2074559" y="0"/>
        <a:ext cx="1927994" cy="1688751"/>
      </dsp:txXfrm>
    </dsp:sp>
    <dsp:sp modelId="{2A9F89A0-72DA-0248-8088-FC0D3B7EB490}">
      <dsp:nvSpPr>
        <dsp:cNvPr id="0" name=""/>
        <dsp:cNvSpPr/>
      </dsp:nvSpPr>
      <dsp:spPr>
        <a:xfrm>
          <a:off x="4147153" y="0"/>
          <a:ext cx="1927994" cy="5629173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GaaS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4147153" y="0"/>
        <a:ext cx="1927994" cy="1688751"/>
      </dsp:txXfrm>
    </dsp:sp>
    <dsp:sp modelId="{67FDA8E0-7C83-2840-9F58-6CB529623362}">
      <dsp:nvSpPr>
        <dsp:cNvPr id="0" name=""/>
        <dsp:cNvSpPr/>
      </dsp:nvSpPr>
      <dsp:spPr>
        <a:xfrm>
          <a:off x="6219748" y="0"/>
          <a:ext cx="1927994" cy="5629173"/>
        </a:xfrm>
        <a:prstGeom prst="roundRect">
          <a:avLst>
            <a:gd name="adj" fmla="val 10000"/>
          </a:avLst>
        </a:prstGeom>
        <a:solidFill>
          <a:schemeClr val="bg2">
            <a:lumMod val="20000"/>
            <a:lumOff val="80000"/>
          </a:schemeClr>
        </a:solidFill>
        <a:ln>
          <a:noFill/>
        </a:ln>
        <a:effectLst>
          <a:outerShdw blurRad="76200" dist="38100" dir="5400000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glow" dir="tl">
            <a:rot lat="0" lon="0" rev="19800000"/>
          </a:lightRig>
        </a:scene3d>
        <a:sp3d prstMaterial="metal">
          <a:bevelT w="38100" h="381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200" kern="1200" dirty="0" err="1" smtClean="0">
              <a:solidFill>
                <a:srgbClr val="993399"/>
              </a:solidFill>
            </a:rPr>
            <a:t>DaaS</a:t>
          </a:r>
          <a:endParaRPr lang="fr-FR" sz="5200" kern="1200" dirty="0">
            <a:solidFill>
              <a:srgbClr val="993399"/>
            </a:solidFill>
          </a:endParaRPr>
        </a:p>
      </dsp:txBody>
      <dsp:txXfrm>
        <a:off x="6219748" y="0"/>
        <a:ext cx="1927994" cy="16887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9C06D-4ED8-42C6-905D-CA84CA1B6CBF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mercredi 9 mai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mercredi 9 mai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0B385921-A91A-409C-921C-0E0EC1E750EC}" type="datetime2">
              <a:rPr lang="en-US" smtClean="0"/>
              <a:t>mercredi 9 mai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7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4" Type="http://schemas.openxmlformats.org/officeDocument/2006/relationships/diagramLayout" Target="../diagrams/layout3.xml"/><Relationship Id="rId5" Type="http://schemas.openxmlformats.org/officeDocument/2006/relationships/diagramQuickStyle" Target="../diagrams/quickStyle3.xml"/><Relationship Id="rId6" Type="http://schemas.openxmlformats.org/officeDocument/2006/relationships/diagramColors" Target="../diagrams/colors3.xml"/><Relationship Id="rId7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4" Type="http://schemas.openxmlformats.org/officeDocument/2006/relationships/diagramLayout" Target="../diagrams/layout4.xml"/><Relationship Id="rId5" Type="http://schemas.openxmlformats.org/officeDocument/2006/relationships/diagramQuickStyle" Target="../diagrams/quickStyle4.xml"/><Relationship Id="rId6" Type="http://schemas.openxmlformats.org/officeDocument/2006/relationships/diagramColors" Target="../diagrams/colors4.xml"/><Relationship Id="rId7" Type="http://schemas.microsoft.com/office/2007/relationships/diagramDrawing" Target="../diagrams/drawing4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763400" y="613821"/>
            <a:ext cx="38397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>
                <a:solidFill>
                  <a:srgbClr val="993399"/>
                </a:solidFill>
              </a:rPr>
              <a:t>Nex</a:t>
            </a:r>
            <a:r>
              <a:rPr lang="fr-FR" dirty="0" err="1" smtClean="0"/>
              <a:t>t</a:t>
            </a:r>
            <a:r>
              <a:rPr lang="fr-FR" dirty="0" smtClean="0"/>
              <a:t> </a:t>
            </a:r>
            <a:r>
              <a:rPr lang="fr-FR" sz="2800" dirty="0" err="1" smtClean="0">
                <a:solidFill>
                  <a:srgbClr val="993399"/>
                </a:solidFill>
              </a:rPr>
              <a:t>Ex</a:t>
            </a:r>
            <a:r>
              <a:rPr lang="fr-FR" dirty="0" err="1" smtClean="0"/>
              <a:t>ponential</a:t>
            </a:r>
            <a:r>
              <a:rPr lang="fr-FR" dirty="0" smtClean="0"/>
              <a:t> </a:t>
            </a:r>
            <a:r>
              <a:rPr lang="fr-FR" sz="2800" dirty="0" smtClean="0">
                <a:solidFill>
                  <a:srgbClr val="993399"/>
                </a:solidFill>
              </a:rPr>
              <a:t>O</a:t>
            </a:r>
            <a:r>
              <a:rPr lang="fr-FR" dirty="0" smtClean="0"/>
              <a:t>rganisation</a:t>
            </a:r>
            <a:endParaRPr lang="fr-FR" dirty="0"/>
          </a:p>
        </p:txBody>
      </p:sp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67564" y="2072759"/>
            <a:ext cx="780807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/>
              <a:buChar char="•"/>
            </a:pPr>
            <a:r>
              <a:rPr lang="fr-FR" sz="2400" dirty="0" err="1"/>
              <a:t>Create</a:t>
            </a:r>
            <a:r>
              <a:rPr lang="fr-FR" sz="2400" dirty="0"/>
              <a:t> the </a:t>
            </a:r>
            <a:r>
              <a:rPr lang="fr-FR" sz="2400" dirty="0" err="1"/>
              <a:t>NextGen</a:t>
            </a:r>
            <a:r>
              <a:rPr lang="fr-FR" sz="2400" dirty="0"/>
              <a:t> of disruptive hub in the UK</a:t>
            </a:r>
          </a:p>
          <a:p>
            <a:pPr marL="914400" lvl="1" indent="-457200">
              <a:buFont typeface="Arial"/>
              <a:buChar char="•"/>
            </a:pPr>
            <a:r>
              <a:rPr lang="fr-FR" sz="2400" dirty="0"/>
              <a:t>London Top 3 </a:t>
            </a:r>
            <a:r>
              <a:rPr lang="fr-FR" sz="2400" dirty="0" err="1"/>
              <a:t>entrepreuneurship</a:t>
            </a:r>
            <a:r>
              <a:rPr lang="fr-FR" sz="2400" dirty="0"/>
              <a:t> hub in Europe</a:t>
            </a:r>
          </a:p>
          <a:p>
            <a:pPr marL="914400" lvl="1" indent="-457200">
              <a:buFont typeface="Arial"/>
              <a:buChar char="•"/>
            </a:pPr>
            <a:r>
              <a:rPr lang="fr-FR" sz="2400" dirty="0" err="1"/>
              <a:t>Largest</a:t>
            </a:r>
            <a:r>
              <a:rPr lang="fr-FR" sz="2400" dirty="0"/>
              <a:t> IT </a:t>
            </a:r>
            <a:r>
              <a:rPr lang="fr-FR" sz="2400" dirty="0" err="1"/>
              <a:t>market</a:t>
            </a:r>
            <a:r>
              <a:rPr lang="fr-FR" sz="2400" dirty="0"/>
              <a:t> in Europe</a:t>
            </a:r>
          </a:p>
          <a:p>
            <a:pPr marL="914400" lvl="1" indent="-457200">
              <a:buFont typeface="Arial"/>
              <a:buChar char="•"/>
            </a:pPr>
            <a:r>
              <a:rPr lang="fr-FR" sz="2400" dirty="0"/>
              <a:t>One of the </a:t>
            </a:r>
            <a:r>
              <a:rPr lang="fr-FR" sz="2400" dirty="0" err="1"/>
              <a:t>strongest</a:t>
            </a:r>
            <a:r>
              <a:rPr lang="fr-FR" sz="2400" dirty="0"/>
              <a:t> </a:t>
            </a:r>
            <a:r>
              <a:rPr lang="fr-FR" sz="2400" dirty="0" err="1"/>
              <a:t>FinTech</a:t>
            </a:r>
            <a:r>
              <a:rPr lang="fr-FR" sz="2400" dirty="0"/>
              <a:t> hub in the world</a:t>
            </a:r>
          </a:p>
          <a:p>
            <a:pPr marL="493776" indent="-457200">
              <a:buFont typeface="Arial"/>
              <a:buChar char="•"/>
            </a:pPr>
            <a:endParaRPr lang="fr-FR" sz="2400" dirty="0"/>
          </a:p>
          <a:p>
            <a:pPr marL="457200" indent="-457200">
              <a:buFont typeface="Arial"/>
              <a:buChar char="•"/>
            </a:pPr>
            <a:r>
              <a:rPr lang="fr-FR" sz="2400" dirty="0"/>
              <a:t>Support the </a:t>
            </a:r>
            <a:r>
              <a:rPr lang="fr-FR" sz="2400" dirty="0" err="1"/>
              <a:t>Next</a:t>
            </a:r>
            <a:r>
              <a:rPr lang="fr-FR" sz="2400" dirty="0"/>
              <a:t> </a:t>
            </a:r>
            <a:r>
              <a:rPr lang="fr-FR" sz="2400" dirty="0" err="1"/>
              <a:t>Exponential</a:t>
            </a:r>
            <a:r>
              <a:rPr lang="fr-FR" sz="2400" dirty="0"/>
              <a:t> Organisations</a:t>
            </a:r>
          </a:p>
          <a:p>
            <a:pPr marL="914400" lvl="1" indent="-457200">
              <a:buFont typeface="Arial"/>
              <a:buChar char="•"/>
            </a:pPr>
            <a:r>
              <a:rPr lang="fr-FR" sz="2400" dirty="0"/>
              <a:t>End-to-end solutions for entrepreneurs</a:t>
            </a:r>
          </a:p>
          <a:p>
            <a:pPr marL="914400" lvl="1" indent="-457200">
              <a:buFont typeface="Arial"/>
              <a:buChar char="•"/>
            </a:pPr>
            <a:r>
              <a:rPr lang="fr-FR" sz="2400" dirty="0" err="1"/>
              <a:t>Improve</a:t>
            </a:r>
            <a:r>
              <a:rPr lang="fr-FR" sz="2400" dirty="0"/>
              <a:t> startups </a:t>
            </a:r>
            <a:r>
              <a:rPr lang="fr-FR" sz="2400" dirty="0" err="1"/>
              <a:t>success</a:t>
            </a:r>
            <a:r>
              <a:rPr lang="fr-FR" sz="2400" dirty="0"/>
              <a:t> rate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43049" y="45775"/>
            <a:ext cx="9156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993399"/>
                </a:solidFill>
              </a:rPr>
              <a:t>V</a:t>
            </a:r>
            <a:r>
              <a:rPr lang="fr-FR" sz="2000" dirty="0" smtClean="0"/>
              <a:t>ision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8699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graphicFrame>
        <p:nvGraphicFramePr>
          <p:cNvPr id="3" name="Diagramme 2"/>
          <p:cNvGraphicFramePr/>
          <p:nvPr>
            <p:extLst>
              <p:ext uri="{D42A27DB-BD31-4B8C-83A1-F6EECF244321}">
                <p14:modId xmlns:p14="http://schemas.microsoft.com/office/powerpoint/2010/main" val="1010079820"/>
              </p:ext>
            </p:extLst>
          </p:nvPr>
        </p:nvGraphicFramePr>
        <p:xfrm>
          <a:off x="694157" y="983152"/>
          <a:ext cx="8195232" cy="5593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986596" y="3483229"/>
            <a:ext cx="16837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dirty="0" err="1" smtClean="0"/>
              <a:t>Problems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43049" y="45775"/>
            <a:ext cx="1268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rgbClr val="993399"/>
                </a:solidFill>
              </a:rPr>
              <a:t>P</a:t>
            </a:r>
            <a:r>
              <a:rPr lang="fr-FR" sz="2000" dirty="0" err="1" smtClean="0"/>
              <a:t>roblems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176333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1339678" y="1953946"/>
            <a:ext cx="1657575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 smtClean="0">
                <a:solidFill>
                  <a:srgbClr val="993399"/>
                </a:solidFill>
              </a:rPr>
              <a:t>B</a:t>
            </a:r>
            <a:r>
              <a:rPr lang="fr-FR" dirty="0" smtClean="0"/>
              <a:t>usiness</a:t>
            </a:r>
            <a:endParaRPr lang="fr-FR" dirty="0"/>
          </a:p>
          <a:p>
            <a:r>
              <a:rPr lang="fr-FR" sz="5400" dirty="0" err="1" smtClean="0">
                <a:solidFill>
                  <a:srgbClr val="993399"/>
                </a:solidFill>
              </a:rPr>
              <a:t>I</a:t>
            </a:r>
            <a:r>
              <a:rPr lang="fr-FR" dirty="0" err="1" smtClean="0"/>
              <a:t>nvestment</a:t>
            </a:r>
            <a:endParaRPr lang="fr-FR" dirty="0"/>
          </a:p>
          <a:p>
            <a:r>
              <a:rPr lang="fr-FR" sz="5400" dirty="0" err="1" smtClean="0">
                <a:solidFill>
                  <a:srgbClr val="993399"/>
                </a:solidFill>
              </a:rPr>
              <a:t>G</a:t>
            </a:r>
            <a:r>
              <a:rPr lang="fr-FR" dirty="0" err="1" smtClean="0"/>
              <a:t>rowth</a:t>
            </a:r>
            <a:endParaRPr lang="fr-FR" dirty="0"/>
          </a:p>
          <a:p>
            <a:r>
              <a:rPr lang="fr-FR" sz="5400" dirty="0" smtClean="0">
                <a:solidFill>
                  <a:srgbClr val="993399"/>
                </a:solidFill>
              </a:rPr>
              <a:t>D</a:t>
            </a:r>
            <a:r>
              <a:rPr lang="fr-FR" dirty="0" smtClean="0"/>
              <a:t>isruption</a:t>
            </a:r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26044" y="3044693"/>
            <a:ext cx="37174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 smtClean="0">
                <a:solidFill>
                  <a:srgbClr val="993399"/>
                </a:solidFill>
              </a:rPr>
              <a:t>a</a:t>
            </a:r>
            <a:r>
              <a:rPr lang="fr-FR" sz="5400" dirty="0" smtClean="0"/>
              <a:t>s </a:t>
            </a:r>
            <a:r>
              <a:rPr lang="fr-FR" sz="5400" dirty="0" smtClean="0">
                <a:solidFill>
                  <a:srgbClr val="993399"/>
                </a:solidFill>
              </a:rPr>
              <a:t>a</a:t>
            </a:r>
            <a:r>
              <a:rPr lang="fr-FR" sz="5400" dirty="0" smtClean="0"/>
              <a:t> </a:t>
            </a:r>
            <a:r>
              <a:rPr lang="fr-FR" sz="5400" dirty="0" smtClean="0">
                <a:solidFill>
                  <a:srgbClr val="993399"/>
                </a:solidFill>
              </a:rPr>
              <a:t>S</a:t>
            </a:r>
            <a:r>
              <a:rPr lang="fr-FR" sz="5400" dirty="0" smtClean="0"/>
              <a:t>ervice</a:t>
            </a:r>
            <a:endParaRPr lang="fr-FR" dirty="0"/>
          </a:p>
        </p:txBody>
      </p:sp>
      <p:sp>
        <p:nvSpPr>
          <p:cNvPr id="10" name="Accolade fermante 9"/>
          <p:cNvSpPr/>
          <p:nvPr/>
        </p:nvSpPr>
        <p:spPr>
          <a:xfrm>
            <a:off x="3079775" y="2051643"/>
            <a:ext cx="1078809" cy="3140269"/>
          </a:xfrm>
          <a:prstGeom prst="rightBrace">
            <a:avLst>
              <a:gd name="adj1" fmla="val 48438"/>
              <a:gd name="adj2" fmla="val 50000"/>
            </a:avLst>
          </a:prstGeom>
          <a:ln>
            <a:solidFill>
              <a:srgbClr val="99339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660066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3049" y="45775"/>
            <a:ext cx="2223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993399"/>
                </a:solidFill>
              </a:rPr>
              <a:t>V</a:t>
            </a:r>
            <a:r>
              <a:rPr lang="fr-FR" sz="2000" dirty="0" smtClean="0"/>
              <a:t>alue </a:t>
            </a:r>
            <a:r>
              <a:rPr lang="fr-FR" sz="2000" dirty="0" smtClean="0">
                <a:solidFill>
                  <a:srgbClr val="993399"/>
                </a:solidFill>
              </a:rPr>
              <a:t>P</a:t>
            </a:r>
            <a:r>
              <a:rPr lang="fr-FR" sz="2000" dirty="0" smtClean="0"/>
              <a:t>roposition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56389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/>
          <p:cNvGraphicFramePr/>
          <p:nvPr>
            <p:extLst>
              <p:ext uri="{D42A27DB-BD31-4B8C-83A1-F6EECF244321}">
                <p14:modId xmlns:p14="http://schemas.microsoft.com/office/powerpoint/2010/main" val="3862624392"/>
              </p:ext>
            </p:extLst>
          </p:nvPr>
        </p:nvGraphicFramePr>
        <p:xfrm>
          <a:off x="488424" y="795533"/>
          <a:ext cx="8149708" cy="4214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488424" y="5205869"/>
            <a:ext cx="8149708" cy="1311935"/>
          </a:xfrm>
          <a:prstGeom prst="roundRect">
            <a:avLst/>
          </a:prstGeom>
          <a:solidFill>
            <a:srgbClr val="C9CBE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800" b="1" dirty="0" smtClean="0">
                <a:solidFill>
                  <a:srgbClr val="993399"/>
                </a:solidFill>
              </a:rPr>
              <a:t>Center of Expertises</a:t>
            </a:r>
            <a:endParaRPr lang="fr-FR" sz="2800" b="1" dirty="0">
              <a:solidFill>
                <a:srgbClr val="993399"/>
              </a:solidFill>
            </a:endParaRPr>
          </a:p>
        </p:txBody>
      </p:sp>
      <p:sp>
        <p:nvSpPr>
          <p:cNvPr id="2" name="Rectangle à coins arrondis 1"/>
          <p:cNvSpPr/>
          <p:nvPr/>
        </p:nvSpPr>
        <p:spPr>
          <a:xfrm>
            <a:off x="27909" y="2316821"/>
            <a:ext cx="627975" cy="348919"/>
          </a:xfrm>
          <a:prstGeom prst="round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 smtClean="0"/>
              <a:t>Why</a:t>
            </a:r>
            <a:endParaRPr lang="fr-FR" sz="1000" b="1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27908" y="3264757"/>
            <a:ext cx="627975" cy="348919"/>
          </a:xfrm>
          <a:prstGeom prst="round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 smtClean="0"/>
              <a:t>What</a:t>
            </a:r>
            <a:endParaRPr lang="fr-FR" sz="1000" b="1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27909" y="4212692"/>
            <a:ext cx="627975" cy="348919"/>
          </a:xfrm>
          <a:prstGeom prst="round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err="1" smtClean="0"/>
              <a:t>Whom</a:t>
            </a:r>
            <a:endParaRPr lang="fr-FR" sz="1000" b="1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27909" y="5704940"/>
            <a:ext cx="627975" cy="348919"/>
          </a:xfrm>
          <a:prstGeom prst="roundRect">
            <a:avLst/>
          </a:prstGeom>
          <a:solidFill>
            <a:srgbClr val="66006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b="1" dirty="0" smtClean="0"/>
              <a:t>How</a:t>
            </a:r>
            <a:endParaRPr lang="fr-FR" sz="1000" b="1" dirty="0"/>
          </a:p>
        </p:txBody>
      </p:sp>
      <p:grpSp>
        <p:nvGrpSpPr>
          <p:cNvPr id="11" name="Grouper 10"/>
          <p:cNvGrpSpPr/>
          <p:nvPr/>
        </p:nvGrpSpPr>
        <p:grpSpPr>
          <a:xfrm>
            <a:off x="962894" y="5858450"/>
            <a:ext cx="1702507" cy="592099"/>
            <a:chOff x="4339953" y="3175765"/>
            <a:chExt cx="1542395" cy="828066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4339953" y="3175765"/>
              <a:ext cx="1542395" cy="82806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4364206" y="3200018"/>
              <a:ext cx="1493889" cy="7795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180" tIns="32385" rIns="43180" bIns="3238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700" kern="1200" dirty="0" smtClean="0">
                  <a:solidFill>
                    <a:srgbClr val="660066"/>
                  </a:solidFill>
                </a:rPr>
                <a:t>Data &amp; AI</a:t>
              </a:r>
              <a:endParaRPr lang="fr-FR" sz="1700" kern="1200" dirty="0">
                <a:solidFill>
                  <a:srgbClr val="660066"/>
                </a:solidFill>
              </a:endParaRPr>
            </a:p>
          </p:txBody>
        </p:sp>
      </p:grpSp>
      <p:grpSp>
        <p:nvGrpSpPr>
          <p:cNvPr id="17" name="Grouper 16"/>
          <p:cNvGrpSpPr/>
          <p:nvPr/>
        </p:nvGrpSpPr>
        <p:grpSpPr>
          <a:xfrm>
            <a:off x="2761946" y="5858450"/>
            <a:ext cx="1702507" cy="592099"/>
            <a:chOff x="4339953" y="3175765"/>
            <a:chExt cx="1542395" cy="828066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4339953" y="3175765"/>
              <a:ext cx="1542395" cy="82806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4364206" y="3200018"/>
              <a:ext cx="1493889" cy="7795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180" tIns="32385" rIns="43180" bIns="3238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700" kern="1200" dirty="0" err="1" smtClean="0">
                  <a:solidFill>
                    <a:srgbClr val="660066"/>
                  </a:solidFill>
                </a:rPr>
                <a:t>Blockchain</a:t>
              </a:r>
              <a:endParaRPr lang="fr-FR" sz="1700" kern="1200" dirty="0">
                <a:solidFill>
                  <a:srgbClr val="660066"/>
                </a:solidFill>
              </a:endParaRPr>
            </a:p>
          </p:txBody>
        </p:sp>
      </p:grpSp>
      <p:grpSp>
        <p:nvGrpSpPr>
          <p:cNvPr id="20" name="Grouper 19"/>
          <p:cNvGrpSpPr/>
          <p:nvPr/>
        </p:nvGrpSpPr>
        <p:grpSpPr>
          <a:xfrm>
            <a:off x="4549385" y="5841108"/>
            <a:ext cx="1745511" cy="592099"/>
            <a:chOff x="4339953" y="3175765"/>
            <a:chExt cx="1581356" cy="828066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4339953" y="3175765"/>
              <a:ext cx="1542395" cy="82806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4427420" y="3200018"/>
              <a:ext cx="1493889" cy="7795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180" tIns="32385" rIns="43180" bIns="3238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700" kern="1200" dirty="0" err="1" smtClean="0">
                  <a:solidFill>
                    <a:srgbClr val="660066"/>
                  </a:solidFill>
                </a:rPr>
                <a:t>RegLegTech</a:t>
              </a:r>
              <a:endParaRPr lang="fr-FR" sz="1700" kern="1200" dirty="0">
                <a:solidFill>
                  <a:srgbClr val="660066"/>
                </a:solidFill>
              </a:endParaRPr>
            </a:p>
          </p:txBody>
        </p:sp>
      </p:grpSp>
      <p:grpSp>
        <p:nvGrpSpPr>
          <p:cNvPr id="23" name="Grouper 22"/>
          <p:cNvGrpSpPr/>
          <p:nvPr/>
        </p:nvGrpSpPr>
        <p:grpSpPr>
          <a:xfrm>
            <a:off x="6322806" y="5841108"/>
            <a:ext cx="1745511" cy="592099"/>
            <a:chOff x="4339953" y="3175765"/>
            <a:chExt cx="1581356" cy="828066"/>
          </a:xfrm>
        </p:grpSpPr>
        <p:sp>
          <p:nvSpPr>
            <p:cNvPr id="24" name="Rectangle à coins arrondis 23"/>
            <p:cNvSpPr/>
            <p:nvPr/>
          </p:nvSpPr>
          <p:spPr>
            <a:xfrm>
              <a:off x="4339953" y="3175765"/>
              <a:ext cx="1542395" cy="828066"/>
            </a:xfrm>
            <a:prstGeom prst="roundRect">
              <a:avLst>
                <a:gd name="adj" fmla="val 10000"/>
              </a:avLst>
            </a:prstGeom>
            <a:solidFill>
              <a:schemeClr val="bg2">
                <a:lumMod val="20000"/>
                <a:lumOff val="80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4427420" y="3200018"/>
              <a:ext cx="1493889" cy="77956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3180" tIns="32385" rIns="43180" bIns="32385" numCol="1" spcCol="1270" anchor="ctr" anchorCtr="0">
              <a:noAutofit/>
            </a:bodyPr>
            <a:lstStyle/>
            <a:p>
              <a:pPr lvl="0" algn="ctr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700" kern="1200" dirty="0" err="1" smtClean="0">
                  <a:solidFill>
                    <a:srgbClr val="660066"/>
                  </a:solidFill>
                </a:rPr>
                <a:t>FinTech</a:t>
              </a:r>
              <a:endParaRPr lang="fr-FR" sz="1700" kern="1200" dirty="0">
                <a:solidFill>
                  <a:srgbClr val="660066"/>
                </a:solidFill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43049" y="45775"/>
            <a:ext cx="22236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993399"/>
                </a:solidFill>
              </a:rPr>
              <a:t>V</a:t>
            </a:r>
            <a:r>
              <a:rPr lang="fr-FR" sz="2000" dirty="0" smtClean="0"/>
              <a:t>alue </a:t>
            </a:r>
            <a:r>
              <a:rPr lang="fr-FR" sz="2000" dirty="0" smtClean="0">
                <a:solidFill>
                  <a:srgbClr val="993399"/>
                </a:solidFill>
              </a:rPr>
              <a:t>P</a:t>
            </a:r>
            <a:r>
              <a:rPr lang="fr-FR" sz="2000" dirty="0" smtClean="0"/>
              <a:t>roposition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626795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sp>
        <p:nvSpPr>
          <p:cNvPr id="20" name="ZoneTexte 19"/>
          <p:cNvSpPr txBox="1"/>
          <p:nvPr/>
        </p:nvSpPr>
        <p:spPr>
          <a:xfrm>
            <a:off x="43049" y="45775"/>
            <a:ext cx="29155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err="1" smtClean="0">
                <a:solidFill>
                  <a:srgbClr val="993399"/>
                </a:solidFill>
              </a:rPr>
              <a:t>C</a:t>
            </a:r>
            <a:r>
              <a:rPr lang="fr-FR" sz="2000" dirty="0" err="1" smtClean="0"/>
              <a:t>ontributors</a:t>
            </a:r>
            <a:r>
              <a:rPr lang="fr-FR" sz="2000" dirty="0" smtClean="0"/>
              <a:t> &amp; </a:t>
            </a:r>
            <a:r>
              <a:rPr lang="fr-FR" sz="2000" dirty="0" err="1" smtClean="0">
                <a:solidFill>
                  <a:srgbClr val="993399"/>
                </a:solidFill>
              </a:rPr>
              <a:t>P</a:t>
            </a:r>
            <a:r>
              <a:rPr lang="fr-FR" sz="2000" dirty="0" err="1" smtClean="0"/>
              <a:t>artners</a:t>
            </a:r>
            <a:endParaRPr lang="fr-FR" sz="800" dirty="0"/>
          </a:p>
        </p:txBody>
      </p:sp>
      <p:graphicFrame>
        <p:nvGraphicFramePr>
          <p:cNvPr id="24" name="Diagramme 23"/>
          <p:cNvGraphicFramePr/>
          <p:nvPr>
            <p:extLst>
              <p:ext uri="{D42A27DB-BD31-4B8C-83A1-F6EECF244321}">
                <p14:modId xmlns:p14="http://schemas.microsoft.com/office/powerpoint/2010/main" val="1346467389"/>
              </p:ext>
            </p:extLst>
          </p:nvPr>
        </p:nvGraphicFramePr>
        <p:xfrm>
          <a:off x="488424" y="795533"/>
          <a:ext cx="8149708" cy="4214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5" name="Rectangle à coins arrondis 24"/>
          <p:cNvSpPr/>
          <p:nvPr/>
        </p:nvSpPr>
        <p:spPr>
          <a:xfrm>
            <a:off x="488424" y="5205869"/>
            <a:ext cx="8149708" cy="1311935"/>
          </a:xfrm>
          <a:prstGeom prst="roundRect">
            <a:avLst/>
          </a:prstGeom>
          <a:solidFill>
            <a:srgbClr val="C9CBE7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fr-FR" sz="2800" b="1" dirty="0" smtClean="0">
                <a:solidFill>
                  <a:srgbClr val="660066"/>
                </a:solidFill>
              </a:rPr>
              <a:t>Center of Expertises</a:t>
            </a:r>
            <a:endParaRPr lang="fr-FR" sz="2800" b="1" dirty="0">
              <a:solidFill>
                <a:srgbClr val="6600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996730" y="3432119"/>
            <a:ext cx="1255557" cy="994555"/>
          </a:xfrm>
          <a:prstGeom prst="rect">
            <a:avLst/>
          </a:prstGeom>
          <a:solidFill>
            <a:srgbClr val="FF33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/>
              <a:t>ConsulTech</a:t>
            </a:r>
            <a:r>
              <a:rPr lang="fr-FR" sz="1600" dirty="0" smtClean="0"/>
              <a:t> </a:t>
            </a:r>
            <a:r>
              <a:rPr lang="fr-FR" sz="1600" dirty="0" err="1" smtClean="0"/>
              <a:t>firm</a:t>
            </a:r>
            <a:endParaRPr lang="fr-FR" sz="1600" dirty="0"/>
          </a:p>
        </p:txBody>
      </p:sp>
      <p:sp>
        <p:nvSpPr>
          <p:cNvPr id="44" name="Rectangle 43"/>
          <p:cNvSpPr/>
          <p:nvPr/>
        </p:nvSpPr>
        <p:spPr>
          <a:xfrm>
            <a:off x="803254" y="3432119"/>
            <a:ext cx="1255557" cy="994555"/>
          </a:xfrm>
          <a:prstGeom prst="rect">
            <a:avLst/>
          </a:prstGeom>
          <a:solidFill>
            <a:srgbClr val="FF33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/>
              <a:t>ConsulTech</a:t>
            </a:r>
            <a:r>
              <a:rPr lang="fr-FR" sz="1600" dirty="0" smtClean="0"/>
              <a:t> </a:t>
            </a:r>
            <a:r>
              <a:rPr lang="fr-FR" sz="1600" dirty="0" err="1" smtClean="0"/>
              <a:t>firm</a:t>
            </a:r>
            <a:endParaRPr lang="fr-FR" sz="1600" dirty="0"/>
          </a:p>
        </p:txBody>
      </p:sp>
      <p:sp>
        <p:nvSpPr>
          <p:cNvPr id="45" name="Rectangle 44"/>
          <p:cNvSpPr/>
          <p:nvPr/>
        </p:nvSpPr>
        <p:spPr>
          <a:xfrm>
            <a:off x="803254" y="5932499"/>
            <a:ext cx="2100107" cy="431946"/>
          </a:xfrm>
          <a:prstGeom prst="rect">
            <a:avLst/>
          </a:prstGeom>
          <a:solidFill>
            <a:srgbClr val="FF33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/>
              <a:t>ConsulTech</a:t>
            </a:r>
            <a:r>
              <a:rPr lang="fr-FR" sz="1600" dirty="0" smtClean="0"/>
              <a:t> </a:t>
            </a:r>
            <a:r>
              <a:rPr lang="fr-FR" sz="1600" dirty="0" err="1" smtClean="0"/>
              <a:t>firm</a:t>
            </a:r>
            <a:endParaRPr lang="fr-FR" sz="1600" dirty="0"/>
          </a:p>
        </p:txBody>
      </p:sp>
      <p:sp>
        <p:nvSpPr>
          <p:cNvPr id="46" name="Rectangle 45"/>
          <p:cNvSpPr/>
          <p:nvPr/>
        </p:nvSpPr>
        <p:spPr>
          <a:xfrm>
            <a:off x="2903361" y="2037324"/>
            <a:ext cx="1255557" cy="994555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Merchant Bank in Tech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803254" y="2037324"/>
            <a:ext cx="1255557" cy="994555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Merchant Bank in Tech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6117823" y="5932499"/>
            <a:ext cx="2100107" cy="43194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Tech </a:t>
            </a:r>
            <a:r>
              <a:rPr lang="fr-FR" dirty="0" err="1" smtClean="0"/>
              <a:t>Giant</a:t>
            </a:r>
            <a:endParaRPr lang="fr-FR" dirty="0"/>
          </a:p>
        </p:txBody>
      </p:sp>
      <p:sp>
        <p:nvSpPr>
          <p:cNvPr id="19" name="Rectangle 18"/>
          <p:cNvSpPr/>
          <p:nvPr/>
        </p:nvSpPr>
        <p:spPr>
          <a:xfrm>
            <a:off x="6996730" y="2037324"/>
            <a:ext cx="1255557" cy="994555"/>
          </a:xfrm>
          <a:prstGeom prst="rect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/>
              <a:t>Excubator</a:t>
            </a:r>
            <a:endParaRPr lang="fr-FR" sz="1600" dirty="0"/>
          </a:p>
        </p:txBody>
      </p:sp>
      <p:sp>
        <p:nvSpPr>
          <p:cNvPr id="21" name="Rectangle 20"/>
          <p:cNvSpPr/>
          <p:nvPr/>
        </p:nvSpPr>
        <p:spPr>
          <a:xfrm>
            <a:off x="4926302" y="2037324"/>
            <a:ext cx="1255557" cy="99455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rgbClr val="000000"/>
                </a:solidFill>
              </a:rPr>
              <a:t>Token</a:t>
            </a:r>
            <a:r>
              <a:rPr lang="fr-FR" dirty="0" smtClean="0">
                <a:solidFill>
                  <a:srgbClr val="000000"/>
                </a:solidFill>
              </a:rPr>
              <a:t> Platform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03254" y="4770783"/>
            <a:ext cx="7414676" cy="548563"/>
          </a:xfrm>
          <a:prstGeom prst="rect">
            <a:avLst/>
          </a:prstGeom>
          <a:solidFill>
            <a:srgbClr val="CCFFC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rgbClr val="000000"/>
                </a:solidFill>
              </a:rPr>
              <a:t>FinTech</a:t>
            </a:r>
            <a:r>
              <a:rPr lang="fr-FR" dirty="0" smtClean="0">
                <a:solidFill>
                  <a:srgbClr val="000000"/>
                </a:solidFill>
              </a:rPr>
              <a:t> Distribution Platform</a:t>
            </a:r>
            <a:endParaRPr lang="fr-FR" dirty="0">
              <a:solidFill>
                <a:srgbClr val="00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453974" y="5932499"/>
            <a:ext cx="2100107" cy="431946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/>
              <a:t>Experts Network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17634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Nexexo logo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654" y="111653"/>
            <a:ext cx="2037427" cy="871500"/>
          </a:xfrm>
          <a:prstGeom prst="rect">
            <a:avLst/>
          </a:prstGeom>
        </p:spPr>
      </p:pic>
      <p:graphicFrame>
        <p:nvGraphicFramePr>
          <p:cNvPr id="10" name="Diagramme 9"/>
          <p:cNvGraphicFramePr/>
          <p:nvPr>
            <p:extLst>
              <p:ext uri="{D42A27DB-BD31-4B8C-83A1-F6EECF244321}">
                <p14:modId xmlns:p14="http://schemas.microsoft.com/office/powerpoint/2010/main" val="673548336"/>
              </p:ext>
            </p:extLst>
          </p:nvPr>
        </p:nvGraphicFramePr>
        <p:xfrm>
          <a:off x="488424" y="795532"/>
          <a:ext cx="8149708" cy="5629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0" name="ZoneTexte 19"/>
          <p:cNvSpPr txBox="1"/>
          <p:nvPr/>
        </p:nvSpPr>
        <p:spPr>
          <a:xfrm>
            <a:off x="43049" y="45775"/>
            <a:ext cx="980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solidFill>
                  <a:srgbClr val="993399"/>
                </a:solidFill>
              </a:rPr>
              <a:t>C</a:t>
            </a:r>
            <a:r>
              <a:rPr lang="fr-FR" sz="2000" dirty="0" smtClean="0"/>
              <a:t>lients</a:t>
            </a:r>
            <a:endParaRPr lang="fr-FR" sz="800" dirty="0"/>
          </a:p>
        </p:txBody>
      </p:sp>
      <p:sp>
        <p:nvSpPr>
          <p:cNvPr id="33" name="Rectangle 32"/>
          <p:cNvSpPr/>
          <p:nvPr/>
        </p:nvSpPr>
        <p:spPr>
          <a:xfrm>
            <a:off x="7195927" y="3161340"/>
            <a:ext cx="886199" cy="905811"/>
          </a:xfrm>
          <a:prstGeom prst="rect">
            <a:avLst/>
          </a:prstGeom>
          <a:solidFill>
            <a:srgbClr val="FF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AM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195927" y="2143545"/>
            <a:ext cx="886199" cy="90581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Banks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195927" y="5310257"/>
            <a:ext cx="886199" cy="905811"/>
          </a:xfrm>
          <a:prstGeom prst="rect">
            <a:avLst/>
          </a:prstGeom>
          <a:solidFill>
            <a:srgbClr val="FFFF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chemeClr val="bg1"/>
                </a:solidFill>
              </a:rPr>
              <a:t>Corporates</a:t>
            </a:r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195927" y="4219551"/>
            <a:ext cx="886199" cy="905811"/>
          </a:xfrm>
          <a:prstGeom prst="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chemeClr val="bg1"/>
                </a:solidFill>
              </a:rPr>
              <a:t>Insurance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1023330" y="3161340"/>
            <a:ext cx="886199" cy="905811"/>
          </a:xfrm>
          <a:prstGeom prst="rect">
            <a:avLst/>
          </a:prstGeom>
          <a:solidFill>
            <a:srgbClr val="FF66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AM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023330" y="2143545"/>
            <a:ext cx="886199" cy="905811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Banks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023330" y="5310257"/>
            <a:ext cx="886199" cy="905811"/>
          </a:xfrm>
          <a:prstGeom prst="rect">
            <a:avLst/>
          </a:prstGeom>
          <a:solidFill>
            <a:srgbClr val="FFFF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 err="1" smtClean="0">
                <a:solidFill>
                  <a:schemeClr val="bg1"/>
                </a:solidFill>
              </a:rPr>
              <a:t>Corporates</a:t>
            </a:r>
            <a:endParaRPr lang="fr-FR" sz="1100" dirty="0">
              <a:solidFill>
                <a:schemeClr val="bg1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1023330" y="4219551"/>
            <a:ext cx="886199" cy="905811"/>
          </a:xfrm>
          <a:prstGeom prst="rect">
            <a:avLst/>
          </a:prstGeom>
          <a:solidFill>
            <a:srgbClr val="FFCC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chemeClr val="bg1"/>
                </a:solidFill>
              </a:rPr>
              <a:t>Insurance</a:t>
            </a:r>
            <a:endParaRPr lang="fr-FR" sz="1200" dirty="0">
              <a:solidFill>
                <a:schemeClr val="bg1"/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073554" y="2143545"/>
            <a:ext cx="886199" cy="905811"/>
          </a:xfrm>
          <a:prstGeom prst="rect">
            <a:avLst/>
          </a:prstGeom>
          <a:solidFill>
            <a:srgbClr val="33993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err="1" smtClean="0">
                <a:solidFill>
                  <a:schemeClr val="bg1"/>
                </a:solidFill>
              </a:rPr>
              <a:t>Familly</a:t>
            </a:r>
            <a:r>
              <a:rPr lang="fr-FR" sz="1600" dirty="0" smtClean="0">
                <a:solidFill>
                  <a:schemeClr val="bg1"/>
                </a:solidFill>
              </a:rPr>
              <a:t> Offices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073554" y="3161340"/>
            <a:ext cx="886199" cy="905811"/>
          </a:xfrm>
          <a:prstGeom prst="rect">
            <a:avLst/>
          </a:prstGeom>
          <a:solidFill>
            <a:srgbClr val="00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VC / CVC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073554" y="4219551"/>
            <a:ext cx="886199" cy="905811"/>
          </a:xfrm>
          <a:prstGeom prst="rect">
            <a:avLst/>
          </a:prstGeom>
          <a:solidFill>
            <a:srgbClr val="66FF99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 smtClean="0">
                <a:solidFill>
                  <a:schemeClr val="bg1"/>
                </a:solidFill>
              </a:rPr>
              <a:t>PE</a:t>
            </a:r>
            <a:endParaRPr lang="fr-FR" sz="1600" dirty="0">
              <a:solidFill>
                <a:schemeClr val="bg1"/>
              </a:solidFill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110981" y="2143545"/>
            <a:ext cx="886199" cy="905811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Startups</a:t>
            </a:r>
            <a:endParaRPr lang="fr-F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6194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Élémentair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Élémentaire.thmx</Template>
  <TotalTime>508</TotalTime>
  <Words>230</Words>
  <Application>Microsoft Macintosh PowerPoint</Application>
  <PresentationFormat>Présentation à l'écran (4:3)</PresentationFormat>
  <Paragraphs>97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Élémentaire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Christophe</dc:creator>
  <cp:lastModifiedBy>Christophe</cp:lastModifiedBy>
  <cp:revision>24</cp:revision>
  <dcterms:created xsi:type="dcterms:W3CDTF">2018-05-02T22:20:29Z</dcterms:created>
  <dcterms:modified xsi:type="dcterms:W3CDTF">2018-05-09T21:27:10Z</dcterms:modified>
</cp:coreProperties>
</file>