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AAFE7-3DC8-4056-8C57-99F5916DB088}" type="datetimeFigureOut">
              <a:rPr lang="en-US" smtClean="0"/>
              <a:pPr/>
              <a:t>6/6/2019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9D56B-D1B3-45FE-9DB3-CFE0A70C89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ntentmarketinginstitut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G_0424.jpg"/>
          <p:cNvPicPr>
            <a:picLocks noChangeAspect="1"/>
          </p:cNvPicPr>
          <p:nvPr/>
        </p:nvPicPr>
        <p:blipFill>
          <a:blip r:embed="rId2"/>
          <a:srcRect l="8839" t="30118" b="37382"/>
          <a:stretch>
            <a:fillRect/>
          </a:stretch>
        </p:blipFill>
        <p:spPr>
          <a:xfrm>
            <a:off x="685800" y="4572000"/>
            <a:ext cx="7409600" cy="1981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LGI Logo ideas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5377" t="45458" r="54735" b="17503"/>
          <a:stretch>
            <a:fillRect/>
          </a:stretch>
        </p:blipFill>
        <p:spPr bwMode="auto">
          <a:xfrm>
            <a:off x="838200" y="1447800"/>
            <a:ext cx="1600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819400" y="1404878"/>
            <a:ext cx="5410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bad but would like to see reversed white type gradient background.</a:t>
            </a:r>
          </a:p>
          <a:p>
            <a:endParaRPr lang="en-US" dirty="0"/>
          </a:p>
          <a:p>
            <a:r>
              <a:rPr lang="en-US" dirty="0" smtClean="0"/>
              <a:t>Perhaps like the logo below with Lead Generation Institute to the right</a:t>
            </a:r>
          </a:p>
          <a:p>
            <a:endParaRPr lang="en-US" dirty="0"/>
          </a:p>
          <a:p>
            <a:r>
              <a:rPr lang="en-US" dirty="0" smtClean="0"/>
              <a:t>We can also reverse just LG and have the words lead generation institute to the right like CMI does here </a:t>
            </a:r>
            <a:r>
              <a:rPr lang="en-US" dirty="0" smtClean="0">
                <a:hlinkClick r:id="rId4"/>
              </a:rPr>
              <a:t>https://contentmarketinginstitute.com/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LGI Logo ideas</a:t>
            </a:r>
            <a:endParaRPr lang="en-US" dirty="0"/>
          </a:p>
        </p:txBody>
      </p:sp>
      <p:pic>
        <p:nvPicPr>
          <p:cNvPr id="4" name="Content Placeholder 3" descr="IMG_0417.jpg"/>
          <p:cNvPicPr>
            <a:picLocks noGrp="1" noChangeAspect="1"/>
          </p:cNvPicPr>
          <p:nvPr>
            <p:ph idx="1"/>
          </p:nvPr>
        </p:nvPicPr>
        <p:blipFill>
          <a:blip r:embed="rId2"/>
          <a:srcRect l="36562" t="25000" r="22188" b="18750"/>
          <a:stretch>
            <a:fillRect/>
          </a:stretch>
        </p:blipFill>
        <p:spPr>
          <a:xfrm rot="5400000">
            <a:off x="712905" y="1801695"/>
            <a:ext cx="2385219" cy="2439429"/>
          </a:xfrm>
          <a:prstGeom prst="rect">
            <a:avLst/>
          </a:prstGeom>
        </p:spPr>
      </p:pic>
      <p:pic>
        <p:nvPicPr>
          <p:cNvPr id="5" name="Picture 4" descr="IMG_0426.jpg"/>
          <p:cNvPicPr>
            <a:picLocks noChangeAspect="1"/>
          </p:cNvPicPr>
          <p:nvPr/>
        </p:nvPicPr>
        <p:blipFill>
          <a:blip r:embed="rId3"/>
          <a:srcRect l="32335" t="26447" r="44227" b="31053"/>
          <a:stretch>
            <a:fillRect/>
          </a:stretch>
        </p:blipFill>
        <p:spPr>
          <a:xfrm rot="5400000">
            <a:off x="1028700" y="4152900"/>
            <a:ext cx="1905000" cy="2590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1905000"/>
            <a:ext cx="5105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we can use dots like this in the dab background but only in the shape of a sales funnel this might work as well i.e.</a:t>
            </a:r>
          </a:p>
          <a:p>
            <a:endParaRPr lang="en-US" dirty="0"/>
          </a:p>
          <a:p>
            <a:r>
              <a:rPr lang="en-US" dirty="0" smtClean="0"/>
              <a:t>   …………..</a:t>
            </a:r>
          </a:p>
          <a:p>
            <a:r>
              <a:rPr lang="en-US" dirty="0"/>
              <a:t> </a:t>
            </a:r>
            <a:r>
              <a:rPr lang="en-US" dirty="0" smtClean="0"/>
              <a:t>    ……….</a:t>
            </a:r>
          </a:p>
          <a:p>
            <a:r>
              <a:rPr lang="en-US" dirty="0"/>
              <a:t> </a:t>
            </a:r>
            <a:r>
              <a:rPr lang="en-US" dirty="0" smtClean="0"/>
              <a:t>      .…..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45720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Multiple colors like this but again in a funnel / upside down triangle might work</a:t>
            </a:r>
            <a:endParaRPr lang="en-US" dirty="0"/>
          </a:p>
        </p:txBody>
      </p:sp>
      <p:pic>
        <p:nvPicPr>
          <p:cNvPr id="5122" name="Picture 2" descr="Image result for reverse sales funnel"/>
          <p:cNvPicPr>
            <a:picLocks noChangeAspect="1" noChangeArrowheads="1"/>
          </p:cNvPicPr>
          <p:nvPr/>
        </p:nvPicPr>
        <p:blipFill>
          <a:blip r:embed="rId4"/>
          <a:srcRect l="16173" t="16667" r="14516" b="13889"/>
          <a:stretch>
            <a:fillRect/>
          </a:stretch>
        </p:blipFill>
        <p:spPr bwMode="auto">
          <a:xfrm>
            <a:off x="6934200" y="5334000"/>
            <a:ext cx="1524000" cy="127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LGI Logo ideas</a:t>
            </a:r>
            <a:endParaRPr lang="en-US" dirty="0"/>
          </a:p>
        </p:txBody>
      </p:sp>
      <p:pic>
        <p:nvPicPr>
          <p:cNvPr id="4" name="Picture 3" descr="IMG_0425.jpg"/>
          <p:cNvPicPr>
            <a:picLocks noChangeAspect="1"/>
          </p:cNvPicPr>
          <p:nvPr/>
        </p:nvPicPr>
        <p:blipFill>
          <a:blip r:embed="rId2"/>
          <a:srcRect l="20118" t="6407" r="25507"/>
          <a:stretch>
            <a:fillRect/>
          </a:stretch>
        </p:blipFill>
        <p:spPr>
          <a:xfrm>
            <a:off x="381000" y="1600200"/>
            <a:ext cx="3886200" cy="5016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6800" y="21336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definitely like the reverse G on the page. If we did a </a:t>
            </a:r>
            <a:r>
              <a:rPr lang="en-US" b="1" dirty="0" smtClean="0"/>
              <a:t>reversed </a:t>
            </a:r>
            <a:r>
              <a:rPr lang="en-US" dirty="0" smtClean="0"/>
              <a:t>funnel/</a:t>
            </a:r>
            <a:r>
              <a:rPr lang="en-US" dirty="0" err="1" smtClean="0"/>
              <a:t>updside</a:t>
            </a:r>
            <a:r>
              <a:rPr lang="en-US" dirty="0" smtClean="0"/>
              <a:t> down triangle that might work</a:t>
            </a:r>
            <a:endParaRPr lang="en-US" dirty="0"/>
          </a:p>
        </p:txBody>
      </p:sp>
      <p:pic>
        <p:nvPicPr>
          <p:cNvPr id="6" name="Picture 2" descr="Image result for reverse sales funnel"/>
          <p:cNvPicPr>
            <a:picLocks noChangeAspect="1" noChangeArrowheads="1"/>
          </p:cNvPicPr>
          <p:nvPr/>
        </p:nvPicPr>
        <p:blipFill>
          <a:blip r:embed="rId3"/>
          <a:srcRect l="16173" t="16667" r="14516" b="13889"/>
          <a:stretch>
            <a:fillRect/>
          </a:stretch>
        </p:blipFill>
        <p:spPr bwMode="auto">
          <a:xfrm>
            <a:off x="5715000" y="4267200"/>
            <a:ext cx="1524000" cy="127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LGI Logo ideas</a:t>
            </a:r>
            <a:endParaRPr lang="en-US" dirty="0"/>
          </a:p>
        </p:txBody>
      </p:sp>
      <p:pic>
        <p:nvPicPr>
          <p:cNvPr id="4" name="Content Placeholder 3" descr="IMG_0418.jpg"/>
          <p:cNvPicPr>
            <a:picLocks noGrp="1" noChangeAspect="1"/>
          </p:cNvPicPr>
          <p:nvPr>
            <p:ph idx="1"/>
          </p:nvPr>
        </p:nvPicPr>
        <p:blipFill>
          <a:blip r:embed="rId2"/>
          <a:srcRect l="5030" r="17158" b="7461"/>
          <a:stretch>
            <a:fillRect/>
          </a:stretch>
        </p:blipFill>
        <p:spPr>
          <a:xfrm rot="5400000">
            <a:off x="-45542" y="1721942"/>
            <a:ext cx="5074246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7800" y="21336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might want to try something like this where LGI is line art behind the text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LGI Logo ideas</a:t>
            </a:r>
            <a:endParaRPr lang="en-US" dirty="0"/>
          </a:p>
        </p:txBody>
      </p:sp>
      <p:pic>
        <p:nvPicPr>
          <p:cNvPr id="4" name="Content Placeholder 3" descr="IMG_0422.jpg"/>
          <p:cNvPicPr>
            <a:picLocks noGrp="1" noChangeAspect="1"/>
          </p:cNvPicPr>
          <p:nvPr>
            <p:ph idx="1"/>
          </p:nvPr>
        </p:nvPicPr>
        <p:blipFill>
          <a:blip r:embed="rId2"/>
          <a:srcRect l="8437" t="12579" r="6816" b="8671"/>
          <a:stretch>
            <a:fillRect/>
          </a:stretch>
        </p:blipFill>
        <p:spPr>
          <a:xfrm rot="5400000">
            <a:off x="281781" y="1775618"/>
            <a:ext cx="5029200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1981200"/>
            <a:ext cx="259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funnel </a:t>
            </a:r>
            <a:r>
              <a:rPr lang="en-US" dirty="0" smtClean="0"/>
              <a:t>reversed </a:t>
            </a:r>
            <a:r>
              <a:rPr lang="en-US" dirty="0" smtClean="0"/>
              <a:t>like this might work or LG reversed</a:t>
            </a:r>
          </a:p>
          <a:p>
            <a:r>
              <a:rPr lang="en-US" dirty="0" smtClean="0"/>
              <a:t>Lead Generation Institute</a:t>
            </a:r>
          </a:p>
          <a:p>
            <a:r>
              <a:rPr lang="en-US" dirty="0" smtClean="0"/>
              <a:t>Spelled out to the side and funnel in the middle of the page small like the G logo on page 3?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184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LGI Logo ideas</vt:lpstr>
      <vt:lpstr>LGI Logo ideas</vt:lpstr>
      <vt:lpstr>LGI Logo ideas</vt:lpstr>
      <vt:lpstr>LGI Logo ideas</vt:lpstr>
      <vt:lpstr>LGI Logo ideas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LGI Logo ideas</dc:title>
  <dc:creator>Shawn Elledge</dc:creator>
  <cp:lastModifiedBy>Shawn Elledge</cp:lastModifiedBy>
  <cp:revision>2</cp:revision>
  <dcterms:created xsi:type="dcterms:W3CDTF">2019-06-06T12:37:05Z</dcterms:created>
  <dcterms:modified xsi:type="dcterms:W3CDTF">2019-06-06T16:44:21Z</dcterms:modified>
</cp:coreProperties>
</file>