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24"/>
    <a:srgbClr val="020266"/>
    <a:srgbClr val="97C830"/>
    <a:srgbClr val="FE6500"/>
    <a:srgbClr val="940294"/>
    <a:srgbClr val="03C1F6"/>
    <a:srgbClr val="F9C602"/>
    <a:srgbClr val="000000"/>
    <a:srgbClr val="C6C8CA"/>
    <a:srgbClr val="C7C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476C-B3FF-43C1-BFEF-8F42C791F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0CD8D-2489-4090-B345-9998E309E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65727-FF59-4067-ACC5-CDB587EE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783B-0AFF-4055-8588-2D63571B470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3CBEE-0D6E-4F7B-BDDC-D9E68EA6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FE641-59B9-4F4E-A89C-6BC5D25A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D29-AD55-474D-95C4-9FF43F346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9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33E3-E7FE-4F27-820C-E53F29BD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8852D-7607-4277-A634-CCB54A3C3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853DA-F1F4-4776-90F6-6A9804B1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783B-0AFF-4055-8588-2D63571B470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FCBD1-2CE1-4319-8969-3466BEC4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35BB0-1B5A-48E2-899E-3708D6F0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D29-AD55-474D-95C4-9FF43F346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9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D3132-AFFA-4CBA-8DB9-44E4CE509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7FBFE-98D7-473B-9287-F6CABFE8F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E0E99-73FF-4FDC-BB6E-38D5B888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783B-0AFF-4055-8588-2D63571B470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30EAF-727D-45C5-B905-AE5645F5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F3A9C-1FD3-410E-AF51-676AAD96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D29-AD55-474D-95C4-9FF43F346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3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0DBB-7802-4D62-9E8A-0193FC67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C7814-BEF0-43C2-8E3C-C7A013D0B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1D108-1CF5-438A-87B1-EC0A710E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783B-0AFF-4055-8588-2D63571B470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CA9B3-CCD6-4316-94CA-13E23A1B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C7D1D-191A-49C5-9FE2-1233EF07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D29-AD55-474D-95C4-9FF43F346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3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E1E52-EA82-4361-8D04-40A60647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58C2D-EC0C-458D-9A0F-F692A9130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8C2D7-295C-47CA-BD17-CE5F837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783B-0AFF-4055-8588-2D63571B470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C9ED8-F7AB-4DE0-BC2A-101E40D1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74F89-CEF2-43DC-B876-8DEEA416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D29-AD55-474D-95C4-9FF43F346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2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9BC6-5980-4B53-AFBC-BF95541B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70B4C-E9BB-4D9C-A457-4C7282007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87BF2-3E50-4604-84C3-90432C7EB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B8A78-4D03-4153-968C-21FFA7DA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783B-0AFF-4055-8588-2D63571B470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05F20-FE13-4319-AD3A-FAFA492D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ED206-3A70-4A76-BE0E-60286AF3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D29-AD55-474D-95C4-9FF43F346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3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D2F0-852E-49B2-BE81-35DC88E4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471BB-CCB3-4DFE-B120-CADEE9A2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A018D-4BA4-4076-B47B-06380AD57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96AEA-C635-4191-90E1-AC9D61E1A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D06C6-6445-42BD-85B9-17C3CCD16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C46DA3-2132-4850-B030-09E3BFC8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783B-0AFF-4055-8588-2D63571B470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B4557-9353-4AD7-88E4-26F64B34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AC9A2-FAD0-452B-8B42-B9B727E5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D29-AD55-474D-95C4-9FF43F346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3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0400-0393-4F54-869A-C7783C869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E2014-F0EB-4027-8415-F6D68DBE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783B-0AFF-4055-8588-2D63571B470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1C24E-3E78-4E39-A37F-C26A63D3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ACF82-C529-4FF5-A16B-7475FB15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D29-AD55-474D-95C4-9FF43F346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BBF6E-BB49-41CF-9A45-FF97F1D3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783B-0AFF-4055-8588-2D63571B470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7A628-A1A6-4661-B3FE-3AFCF7C3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570C9-CB0C-4EB7-A831-61AC1C4E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D29-AD55-474D-95C4-9FF43F346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0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E521-D87E-46BC-9648-52C2CB09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10B4F-4A77-4606-989B-D0AF9ACE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EE177-95CE-4821-A06B-A6D7064B0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E6129-A8B6-4802-931A-2F9862F09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783B-0AFF-4055-8588-2D63571B470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EC525-93E3-4463-866F-88B7EE55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CB99F-A4D7-45FE-A030-3A36E1CF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D29-AD55-474D-95C4-9FF43F346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5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30C6-5B9B-496F-B361-1C733BA0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F5001A-E1A6-42AE-A4B2-93FE60AC9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641B3-390D-48EE-93F3-79F587CCF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2A8DE-C610-4B2C-843E-33475714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783B-0AFF-4055-8588-2D63571B470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6FA35-2D19-485A-8E49-8121F612C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227DA-B21E-41CD-A218-98148AC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D29-AD55-474D-95C4-9FF43F346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8769D-C887-4DF4-9E16-2D1897C5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A7B30-8E38-4C62-B730-9B18A6F0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E0D59-B137-47D0-9912-B2C1AC829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6783B-0AFF-4055-8588-2D63571B4703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F543A-3A5D-4E5C-A153-BB531CA32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66895-7C7B-4B19-9878-45712D5C4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5D29-AD55-474D-95C4-9FF43F346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10180638" y="3119075"/>
            <a:ext cx="1552575" cy="1060450"/>
          </a:xfrm>
          <a:custGeom>
            <a:avLst/>
            <a:gdLst>
              <a:gd name="T0" fmla="*/ 488 w 488"/>
              <a:gd name="T1" fmla="*/ 297 h 333"/>
              <a:gd name="T2" fmla="*/ 456 w 488"/>
              <a:gd name="T3" fmla="*/ 333 h 333"/>
              <a:gd name="T4" fmla="*/ 32 w 488"/>
              <a:gd name="T5" fmla="*/ 333 h 333"/>
              <a:gd name="T6" fmla="*/ 0 w 488"/>
              <a:gd name="T7" fmla="*/ 297 h 333"/>
              <a:gd name="T8" fmla="*/ 0 w 488"/>
              <a:gd name="T9" fmla="*/ 37 h 333"/>
              <a:gd name="T10" fmla="*/ 32 w 488"/>
              <a:gd name="T11" fmla="*/ 0 h 333"/>
              <a:gd name="T12" fmla="*/ 456 w 488"/>
              <a:gd name="T13" fmla="*/ 0 h 333"/>
              <a:gd name="T14" fmla="*/ 488 w 488"/>
              <a:gd name="T15" fmla="*/ 37 h 333"/>
              <a:gd name="T16" fmla="*/ 488 w 488"/>
              <a:gd name="T17" fmla="*/ 29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333">
                <a:moveTo>
                  <a:pt x="488" y="297"/>
                </a:moveTo>
                <a:cubicBezTo>
                  <a:pt x="488" y="317"/>
                  <a:pt x="473" y="333"/>
                  <a:pt x="456" y="333"/>
                </a:cubicBezTo>
                <a:cubicBezTo>
                  <a:pt x="32" y="333"/>
                  <a:pt x="32" y="333"/>
                  <a:pt x="32" y="333"/>
                </a:cubicBezTo>
                <a:cubicBezTo>
                  <a:pt x="14" y="333"/>
                  <a:pt x="0" y="317"/>
                  <a:pt x="0" y="29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6"/>
                  <a:pt x="14" y="0"/>
                  <a:pt x="32" y="0"/>
                </a:cubicBezTo>
                <a:cubicBezTo>
                  <a:pt x="456" y="0"/>
                  <a:pt x="456" y="0"/>
                  <a:pt x="456" y="0"/>
                </a:cubicBezTo>
                <a:cubicBezTo>
                  <a:pt x="473" y="0"/>
                  <a:pt x="488" y="16"/>
                  <a:pt x="488" y="37"/>
                </a:cubicBezTo>
                <a:lnTo>
                  <a:pt x="488" y="297"/>
                </a:lnTo>
                <a:close/>
              </a:path>
            </a:pathLst>
          </a:custGeom>
          <a:noFill/>
          <a:ln w="12700">
            <a:solidFill>
              <a:srgbClr val="03C1F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10180638" y="5100275"/>
            <a:ext cx="1552575" cy="1062038"/>
          </a:xfrm>
          <a:custGeom>
            <a:avLst/>
            <a:gdLst>
              <a:gd name="T0" fmla="*/ 488 w 488"/>
              <a:gd name="T1" fmla="*/ 297 h 333"/>
              <a:gd name="T2" fmla="*/ 456 w 488"/>
              <a:gd name="T3" fmla="*/ 333 h 333"/>
              <a:gd name="T4" fmla="*/ 32 w 488"/>
              <a:gd name="T5" fmla="*/ 333 h 333"/>
              <a:gd name="T6" fmla="*/ 0 w 488"/>
              <a:gd name="T7" fmla="*/ 297 h 333"/>
              <a:gd name="T8" fmla="*/ 0 w 488"/>
              <a:gd name="T9" fmla="*/ 37 h 333"/>
              <a:gd name="T10" fmla="*/ 32 w 488"/>
              <a:gd name="T11" fmla="*/ 0 h 333"/>
              <a:gd name="T12" fmla="*/ 456 w 488"/>
              <a:gd name="T13" fmla="*/ 0 h 333"/>
              <a:gd name="T14" fmla="*/ 488 w 488"/>
              <a:gd name="T15" fmla="*/ 37 h 333"/>
              <a:gd name="T16" fmla="*/ 488 w 488"/>
              <a:gd name="T17" fmla="*/ 29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333">
                <a:moveTo>
                  <a:pt x="488" y="297"/>
                </a:moveTo>
                <a:cubicBezTo>
                  <a:pt x="488" y="317"/>
                  <a:pt x="473" y="333"/>
                  <a:pt x="456" y="333"/>
                </a:cubicBezTo>
                <a:cubicBezTo>
                  <a:pt x="32" y="333"/>
                  <a:pt x="32" y="333"/>
                  <a:pt x="32" y="333"/>
                </a:cubicBezTo>
                <a:cubicBezTo>
                  <a:pt x="14" y="333"/>
                  <a:pt x="0" y="317"/>
                  <a:pt x="0" y="29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6"/>
                  <a:pt x="14" y="0"/>
                  <a:pt x="32" y="0"/>
                </a:cubicBezTo>
                <a:cubicBezTo>
                  <a:pt x="456" y="0"/>
                  <a:pt x="456" y="0"/>
                  <a:pt x="456" y="0"/>
                </a:cubicBezTo>
                <a:cubicBezTo>
                  <a:pt x="473" y="0"/>
                  <a:pt x="488" y="16"/>
                  <a:pt x="488" y="37"/>
                </a:cubicBezTo>
                <a:lnTo>
                  <a:pt x="488" y="297"/>
                </a:lnTo>
                <a:close/>
              </a:path>
            </a:pathLst>
          </a:custGeom>
          <a:noFill/>
          <a:ln w="12700">
            <a:solidFill>
              <a:srgbClr val="94029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1" name="Freeform 76"/>
          <p:cNvSpPr>
            <a:spLocks/>
          </p:cNvSpPr>
          <p:nvPr/>
        </p:nvSpPr>
        <p:spPr bwMode="auto">
          <a:xfrm>
            <a:off x="3175" y="173038"/>
            <a:ext cx="9126538" cy="790575"/>
          </a:xfrm>
          <a:custGeom>
            <a:avLst/>
            <a:gdLst>
              <a:gd name="T0" fmla="*/ 5749 w 5749"/>
              <a:gd name="T1" fmla="*/ 498 h 498"/>
              <a:gd name="T2" fmla="*/ 0 w 5749"/>
              <a:gd name="T3" fmla="*/ 498 h 498"/>
              <a:gd name="T4" fmla="*/ 0 w 5749"/>
              <a:gd name="T5" fmla="*/ 249 h 498"/>
              <a:gd name="T6" fmla="*/ 0 w 5749"/>
              <a:gd name="T7" fmla="*/ 0 h 498"/>
              <a:gd name="T8" fmla="*/ 5749 w 5749"/>
              <a:gd name="T9" fmla="*/ 0 h 498"/>
              <a:gd name="T10" fmla="*/ 5604 w 5749"/>
              <a:gd name="T11" fmla="*/ 249 h 498"/>
              <a:gd name="T12" fmla="*/ 5749 w 5749"/>
              <a:gd name="T13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49" h="498">
                <a:moveTo>
                  <a:pt x="5749" y="498"/>
                </a:moveTo>
                <a:lnTo>
                  <a:pt x="0" y="498"/>
                </a:lnTo>
                <a:lnTo>
                  <a:pt x="0" y="249"/>
                </a:lnTo>
                <a:lnTo>
                  <a:pt x="0" y="0"/>
                </a:lnTo>
                <a:lnTo>
                  <a:pt x="5749" y="0"/>
                </a:lnTo>
                <a:lnTo>
                  <a:pt x="5604" y="249"/>
                </a:lnTo>
                <a:lnTo>
                  <a:pt x="5749" y="498"/>
                </a:lnTo>
                <a:close/>
              </a:path>
            </a:pathLst>
          </a:custGeom>
          <a:solidFill>
            <a:srgbClr val="C6C8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2" name="Rectangle 77"/>
          <p:cNvSpPr>
            <a:spLocks noChangeArrowheads="1"/>
          </p:cNvSpPr>
          <p:nvPr/>
        </p:nvSpPr>
        <p:spPr bwMode="auto">
          <a:xfrm>
            <a:off x="508244" y="178903"/>
            <a:ext cx="83094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sz="2800" b="1" spc="50" dirty="0">
                <a:latin typeface="Garamond" panose="02020404030301010803" pitchFamily="18" charset="0"/>
              </a:rPr>
              <a:t>Leading Inclusively during Polarizing Times</a:t>
            </a:r>
            <a:endParaRPr kumimoji="0" lang="en-US" sz="2800" b="0" i="0" u="none" strike="noStrike" cap="none" spc="50" normalizeH="0" dirty="0">
              <a:ln>
                <a:noFill/>
              </a:ln>
              <a:effectLst/>
              <a:latin typeface="Garamond" panose="02020404030301010803" pitchFamily="18" charset="0"/>
            </a:endParaRPr>
          </a:p>
        </p:txBody>
      </p:sp>
      <p:sp>
        <p:nvSpPr>
          <p:cNvPr id="1089" name="Rectangle 94"/>
          <p:cNvSpPr>
            <a:spLocks noChangeArrowheads="1"/>
          </p:cNvSpPr>
          <p:nvPr/>
        </p:nvSpPr>
        <p:spPr bwMode="auto">
          <a:xfrm>
            <a:off x="498474" y="583833"/>
            <a:ext cx="83094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sz="2000" b="1" spc="50" dirty="0">
                <a:solidFill>
                  <a:srgbClr val="EF2F24"/>
                </a:solidFill>
                <a:latin typeface="Garamond" panose="02020404030301010803" pitchFamily="18" charset="0"/>
              </a:rPr>
              <a:t>Fostering Diversity, Equity, Inclusion &amp; Well-Being  </a:t>
            </a:r>
            <a:endParaRPr kumimoji="0" lang="en-US" sz="2000" b="0" i="0" u="none" strike="noStrike" cap="none" spc="50" normalizeH="0" dirty="0">
              <a:ln>
                <a:noFill/>
              </a:ln>
              <a:solidFill>
                <a:srgbClr val="EF2F24"/>
              </a:solidFill>
              <a:effectLst/>
              <a:latin typeface="Garamond" panose="02020404030301010803" pitchFamily="18" charset="0"/>
            </a:endParaRPr>
          </a:p>
        </p:txBody>
      </p:sp>
      <p:grpSp>
        <p:nvGrpSpPr>
          <p:cNvPr id="1213" name="Group 1212"/>
          <p:cNvGrpSpPr/>
          <p:nvPr/>
        </p:nvGrpSpPr>
        <p:grpSpPr>
          <a:xfrm>
            <a:off x="6670675" y="1533163"/>
            <a:ext cx="3598863" cy="101600"/>
            <a:chOff x="6670675" y="1438276"/>
            <a:chExt cx="3598863" cy="101600"/>
          </a:xfrm>
        </p:grpSpPr>
        <p:sp>
          <p:nvSpPr>
            <p:cNvPr id="1119" name="Freeform 124"/>
            <p:cNvSpPr>
              <a:spLocks noEditPoints="1"/>
            </p:cNvSpPr>
            <p:nvPr/>
          </p:nvSpPr>
          <p:spPr bwMode="auto">
            <a:xfrm>
              <a:off x="6670675" y="1482726"/>
              <a:ext cx="3475038" cy="12700"/>
            </a:xfrm>
            <a:custGeom>
              <a:avLst/>
              <a:gdLst>
                <a:gd name="T0" fmla="*/ 1085 w 1091"/>
                <a:gd name="T1" fmla="*/ 4 h 4"/>
                <a:gd name="T2" fmla="*/ 1065 w 1091"/>
                <a:gd name="T3" fmla="*/ 4 h 4"/>
                <a:gd name="T4" fmla="*/ 1045 w 1091"/>
                <a:gd name="T5" fmla="*/ 4 h 4"/>
                <a:gd name="T6" fmla="*/ 1025 w 1091"/>
                <a:gd name="T7" fmla="*/ 4 h 4"/>
                <a:gd name="T8" fmla="*/ 1005 w 1091"/>
                <a:gd name="T9" fmla="*/ 4 h 4"/>
                <a:gd name="T10" fmla="*/ 985 w 1091"/>
                <a:gd name="T11" fmla="*/ 4 h 4"/>
                <a:gd name="T12" fmla="*/ 965 w 1091"/>
                <a:gd name="T13" fmla="*/ 4 h 4"/>
                <a:gd name="T14" fmla="*/ 945 w 1091"/>
                <a:gd name="T15" fmla="*/ 4 h 4"/>
                <a:gd name="T16" fmla="*/ 925 w 1091"/>
                <a:gd name="T17" fmla="*/ 4 h 4"/>
                <a:gd name="T18" fmla="*/ 904 w 1091"/>
                <a:gd name="T19" fmla="*/ 4 h 4"/>
                <a:gd name="T20" fmla="*/ 884 w 1091"/>
                <a:gd name="T21" fmla="*/ 4 h 4"/>
                <a:gd name="T22" fmla="*/ 864 w 1091"/>
                <a:gd name="T23" fmla="*/ 4 h 4"/>
                <a:gd name="T24" fmla="*/ 844 w 1091"/>
                <a:gd name="T25" fmla="*/ 4 h 4"/>
                <a:gd name="T26" fmla="*/ 824 w 1091"/>
                <a:gd name="T27" fmla="*/ 4 h 4"/>
                <a:gd name="T28" fmla="*/ 804 w 1091"/>
                <a:gd name="T29" fmla="*/ 4 h 4"/>
                <a:gd name="T30" fmla="*/ 784 w 1091"/>
                <a:gd name="T31" fmla="*/ 4 h 4"/>
                <a:gd name="T32" fmla="*/ 764 w 1091"/>
                <a:gd name="T33" fmla="*/ 4 h 4"/>
                <a:gd name="T34" fmla="*/ 744 w 1091"/>
                <a:gd name="T35" fmla="*/ 4 h 4"/>
                <a:gd name="T36" fmla="*/ 724 w 1091"/>
                <a:gd name="T37" fmla="*/ 4 h 4"/>
                <a:gd name="T38" fmla="*/ 704 w 1091"/>
                <a:gd name="T39" fmla="*/ 4 h 4"/>
                <a:gd name="T40" fmla="*/ 684 w 1091"/>
                <a:gd name="T41" fmla="*/ 4 h 4"/>
                <a:gd name="T42" fmla="*/ 664 w 1091"/>
                <a:gd name="T43" fmla="*/ 4 h 4"/>
                <a:gd name="T44" fmla="*/ 644 w 1091"/>
                <a:gd name="T45" fmla="*/ 4 h 4"/>
                <a:gd name="T46" fmla="*/ 624 w 1091"/>
                <a:gd name="T47" fmla="*/ 4 h 4"/>
                <a:gd name="T48" fmla="*/ 604 w 1091"/>
                <a:gd name="T49" fmla="*/ 4 h 4"/>
                <a:gd name="T50" fmla="*/ 584 w 1091"/>
                <a:gd name="T51" fmla="*/ 4 h 4"/>
                <a:gd name="T52" fmla="*/ 564 w 1091"/>
                <a:gd name="T53" fmla="*/ 4 h 4"/>
                <a:gd name="T54" fmla="*/ 544 w 1091"/>
                <a:gd name="T55" fmla="*/ 4 h 4"/>
                <a:gd name="T56" fmla="*/ 523 w 1091"/>
                <a:gd name="T57" fmla="*/ 4 h 4"/>
                <a:gd name="T58" fmla="*/ 503 w 1091"/>
                <a:gd name="T59" fmla="*/ 4 h 4"/>
                <a:gd name="T60" fmla="*/ 483 w 1091"/>
                <a:gd name="T61" fmla="*/ 4 h 4"/>
                <a:gd name="T62" fmla="*/ 463 w 1091"/>
                <a:gd name="T63" fmla="*/ 4 h 4"/>
                <a:gd name="T64" fmla="*/ 443 w 1091"/>
                <a:gd name="T65" fmla="*/ 4 h 4"/>
                <a:gd name="T66" fmla="*/ 423 w 1091"/>
                <a:gd name="T67" fmla="*/ 4 h 4"/>
                <a:gd name="T68" fmla="*/ 403 w 1091"/>
                <a:gd name="T69" fmla="*/ 4 h 4"/>
                <a:gd name="T70" fmla="*/ 383 w 1091"/>
                <a:gd name="T71" fmla="*/ 4 h 4"/>
                <a:gd name="T72" fmla="*/ 363 w 1091"/>
                <a:gd name="T73" fmla="*/ 4 h 4"/>
                <a:gd name="T74" fmla="*/ 343 w 1091"/>
                <a:gd name="T75" fmla="*/ 4 h 4"/>
                <a:gd name="T76" fmla="*/ 323 w 1091"/>
                <a:gd name="T77" fmla="*/ 4 h 4"/>
                <a:gd name="T78" fmla="*/ 303 w 1091"/>
                <a:gd name="T79" fmla="*/ 4 h 4"/>
                <a:gd name="T80" fmla="*/ 283 w 1091"/>
                <a:gd name="T81" fmla="*/ 4 h 4"/>
                <a:gd name="T82" fmla="*/ 263 w 1091"/>
                <a:gd name="T83" fmla="*/ 4 h 4"/>
                <a:gd name="T84" fmla="*/ 243 w 1091"/>
                <a:gd name="T85" fmla="*/ 4 h 4"/>
                <a:gd name="T86" fmla="*/ 223 w 1091"/>
                <a:gd name="T87" fmla="*/ 4 h 4"/>
                <a:gd name="T88" fmla="*/ 203 w 1091"/>
                <a:gd name="T89" fmla="*/ 4 h 4"/>
                <a:gd name="T90" fmla="*/ 183 w 1091"/>
                <a:gd name="T91" fmla="*/ 4 h 4"/>
                <a:gd name="T92" fmla="*/ 162 w 1091"/>
                <a:gd name="T93" fmla="*/ 4 h 4"/>
                <a:gd name="T94" fmla="*/ 142 w 1091"/>
                <a:gd name="T95" fmla="*/ 4 h 4"/>
                <a:gd name="T96" fmla="*/ 122 w 1091"/>
                <a:gd name="T97" fmla="*/ 4 h 4"/>
                <a:gd name="T98" fmla="*/ 102 w 1091"/>
                <a:gd name="T99" fmla="*/ 4 h 4"/>
                <a:gd name="T100" fmla="*/ 82 w 1091"/>
                <a:gd name="T101" fmla="*/ 4 h 4"/>
                <a:gd name="T102" fmla="*/ 62 w 1091"/>
                <a:gd name="T103" fmla="*/ 4 h 4"/>
                <a:gd name="T104" fmla="*/ 42 w 1091"/>
                <a:gd name="T105" fmla="*/ 4 h 4"/>
                <a:gd name="T106" fmla="*/ 22 w 1091"/>
                <a:gd name="T107" fmla="*/ 4 h 4"/>
                <a:gd name="T108" fmla="*/ 2 w 1091"/>
                <a:gd name="T10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1" h="4">
                  <a:moveTo>
                    <a:pt x="1085" y="4"/>
                  </a:moveTo>
                  <a:cubicBezTo>
                    <a:pt x="1089" y="4"/>
                    <a:pt x="1089" y="4"/>
                    <a:pt x="1089" y="4"/>
                  </a:cubicBezTo>
                  <a:cubicBezTo>
                    <a:pt x="1090" y="4"/>
                    <a:pt x="1091" y="3"/>
                    <a:pt x="1091" y="2"/>
                  </a:cubicBezTo>
                  <a:cubicBezTo>
                    <a:pt x="1091" y="1"/>
                    <a:pt x="1090" y="0"/>
                    <a:pt x="1089" y="0"/>
                  </a:cubicBezTo>
                  <a:cubicBezTo>
                    <a:pt x="1085" y="0"/>
                    <a:pt x="1085" y="0"/>
                    <a:pt x="1085" y="0"/>
                  </a:cubicBezTo>
                  <a:cubicBezTo>
                    <a:pt x="1084" y="0"/>
                    <a:pt x="1083" y="1"/>
                    <a:pt x="1083" y="2"/>
                  </a:cubicBezTo>
                  <a:cubicBezTo>
                    <a:pt x="1083" y="3"/>
                    <a:pt x="1084" y="4"/>
                    <a:pt x="1085" y="4"/>
                  </a:cubicBezTo>
                  <a:close/>
                  <a:moveTo>
                    <a:pt x="1065" y="4"/>
                  </a:moveTo>
                  <a:cubicBezTo>
                    <a:pt x="1069" y="4"/>
                    <a:pt x="1069" y="4"/>
                    <a:pt x="1069" y="4"/>
                  </a:cubicBezTo>
                  <a:cubicBezTo>
                    <a:pt x="1070" y="4"/>
                    <a:pt x="1071" y="3"/>
                    <a:pt x="1071" y="2"/>
                  </a:cubicBezTo>
                  <a:cubicBezTo>
                    <a:pt x="1071" y="1"/>
                    <a:pt x="1070" y="0"/>
                    <a:pt x="1069" y="0"/>
                  </a:cubicBezTo>
                  <a:cubicBezTo>
                    <a:pt x="1065" y="0"/>
                    <a:pt x="1065" y="0"/>
                    <a:pt x="1065" y="0"/>
                  </a:cubicBezTo>
                  <a:cubicBezTo>
                    <a:pt x="1064" y="0"/>
                    <a:pt x="1063" y="1"/>
                    <a:pt x="1063" y="2"/>
                  </a:cubicBezTo>
                  <a:cubicBezTo>
                    <a:pt x="1063" y="3"/>
                    <a:pt x="1064" y="4"/>
                    <a:pt x="1065" y="4"/>
                  </a:cubicBezTo>
                  <a:close/>
                  <a:moveTo>
                    <a:pt x="1045" y="4"/>
                  </a:moveTo>
                  <a:cubicBezTo>
                    <a:pt x="1049" y="4"/>
                    <a:pt x="1049" y="4"/>
                    <a:pt x="1049" y="4"/>
                  </a:cubicBezTo>
                  <a:cubicBezTo>
                    <a:pt x="1050" y="4"/>
                    <a:pt x="1051" y="3"/>
                    <a:pt x="1051" y="2"/>
                  </a:cubicBezTo>
                  <a:cubicBezTo>
                    <a:pt x="1051" y="1"/>
                    <a:pt x="1050" y="0"/>
                    <a:pt x="1049" y="0"/>
                  </a:cubicBezTo>
                  <a:cubicBezTo>
                    <a:pt x="1045" y="0"/>
                    <a:pt x="1045" y="0"/>
                    <a:pt x="1045" y="0"/>
                  </a:cubicBezTo>
                  <a:cubicBezTo>
                    <a:pt x="1044" y="0"/>
                    <a:pt x="1043" y="1"/>
                    <a:pt x="1043" y="2"/>
                  </a:cubicBezTo>
                  <a:cubicBezTo>
                    <a:pt x="1043" y="3"/>
                    <a:pt x="1044" y="4"/>
                    <a:pt x="1045" y="4"/>
                  </a:cubicBezTo>
                  <a:close/>
                  <a:moveTo>
                    <a:pt x="1025" y="4"/>
                  </a:moveTo>
                  <a:cubicBezTo>
                    <a:pt x="1029" y="4"/>
                    <a:pt x="1029" y="4"/>
                    <a:pt x="1029" y="4"/>
                  </a:cubicBezTo>
                  <a:cubicBezTo>
                    <a:pt x="1030" y="4"/>
                    <a:pt x="1031" y="3"/>
                    <a:pt x="1031" y="2"/>
                  </a:cubicBezTo>
                  <a:cubicBezTo>
                    <a:pt x="1031" y="1"/>
                    <a:pt x="1030" y="0"/>
                    <a:pt x="1029" y="0"/>
                  </a:cubicBezTo>
                  <a:cubicBezTo>
                    <a:pt x="1025" y="0"/>
                    <a:pt x="1025" y="0"/>
                    <a:pt x="1025" y="0"/>
                  </a:cubicBezTo>
                  <a:cubicBezTo>
                    <a:pt x="1024" y="0"/>
                    <a:pt x="1023" y="1"/>
                    <a:pt x="1023" y="2"/>
                  </a:cubicBezTo>
                  <a:cubicBezTo>
                    <a:pt x="1023" y="3"/>
                    <a:pt x="1024" y="4"/>
                    <a:pt x="1025" y="4"/>
                  </a:cubicBezTo>
                  <a:close/>
                  <a:moveTo>
                    <a:pt x="1005" y="4"/>
                  </a:moveTo>
                  <a:cubicBezTo>
                    <a:pt x="1009" y="4"/>
                    <a:pt x="1009" y="4"/>
                    <a:pt x="1009" y="4"/>
                  </a:cubicBezTo>
                  <a:cubicBezTo>
                    <a:pt x="1010" y="4"/>
                    <a:pt x="1011" y="3"/>
                    <a:pt x="1011" y="2"/>
                  </a:cubicBezTo>
                  <a:cubicBezTo>
                    <a:pt x="1011" y="1"/>
                    <a:pt x="1010" y="0"/>
                    <a:pt x="1009" y="0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04" y="0"/>
                    <a:pt x="1003" y="1"/>
                    <a:pt x="1003" y="2"/>
                  </a:cubicBezTo>
                  <a:cubicBezTo>
                    <a:pt x="1003" y="3"/>
                    <a:pt x="1004" y="4"/>
                    <a:pt x="1005" y="4"/>
                  </a:cubicBezTo>
                  <a:close/>
                  <a:moveTo>
                    <a:pt x="985" y="4"/>
                  </a:moveTo>
                  <a:cubicBezTo>
                    <a:pt x="989" y="4"/>
                    <a:pt x="989" y="4"/>
                    <a:pt x="989" y="4"/>
                  </a:cubicBezTo>
                  <a:cubicBezTo>
                    <a:pt x="990" y="4"/>
                    <a:pt x="991" y="3"/>
                    <a:pt x="991" y="2"/>
                  </a:cubicBezTo>
                  <a:cubicBezTo>
                    <a:pt x="991" y="1"/>
                    <a:pt x="990" y="0"/>
                    <a:pt x="989" y="0"/>
                  </a:cubicBezTo>
                  <a:cubicBezTo>
                    <a:pt x="985" y="0"/>
                    <a:pt x="985" y="0"/>
                    <a:pt x="985" y="0"/>
                  </a:cubicBezTo>
                  <a:cubicBezTo>
                    <a:pt x="984" y="0"/>
                    <a:pt x="983" y="1"/>
                    <a:pt x="983" y="2"/>
                  </a:cubicBezTo>
                  <a:cubicBezTo>
                    <a:pt x="983" y="3"/>
                    <a:pt x="984" y="4"/>
                    <a:pt x="985" y="4"/>
                  </a:cubicBezTo>
                  <a:close/>
                  <a:moveTo>
                    <a:pt x="965" y="4"/>
                  </a:moveTo>
                  <a:cubicBezTo>
                    <a:pt x="969" y="4"/>
                    <a:pt x="969" y="4"/>
                    <a:pt x="969" y="4"/>
                  </a:cubicBezTo>
                  <a:cubicBezTo>
                    <a:pt x="970" y="4"/>
                    <a:pt x="971" y="3"/>
                    <a:pt x="971" y="2"/>
                  </a:cubicBezTo>
                  <a:cubicBezTo>
                    <a:pt x="971" y="1"/>
                    <a:pt x="970" y="0"/>
                    <a:pt x="969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64" y="0"/>
                    <a:pt x="963" y="1"/>
                    <a:pt x="963" y="2"/>
                  </a:cubicBezTo>
                  <a:cubicBezTo>
                    <a:pt x="963" y="3"/>
                    <a:pt x="964" y="4"/>
                    <a:pt x="965" y="4"/>
                  </a:cubicBezTo>
                  <a:close/>
                  <a:moveTo>
                    <a:pt x="945" y="4"/>
                  </a:moveTo>
                  <a:cubicBezTo>
                    <a:pt x="949" y="4"/>
                    <a:pt x="949" y="4"/>
                    <a:pt x="949" y="4"/>
                  </a:cubicBezTo>
                  <a:cubicBezTo>
                    <a:pt x="950" y="4"/>
                    <a:pt x="951" y="3"/>
                    <a:pt x="951" y="2"/>
                  </a:cubicBezTo>
                  <a:cubicBezTo>
                    <a:pt x="951" y="1"/>
                    <a:pt x="950" y="0"/>
                    <a:pt x="949" y="0"/>
                  </a:cubicBezTo>
                  <a:cubicBezTo>
                    <a:pt x="945" y="0"/>
                    <a:pt x="945" y="0"/>
                    <a:pt x="945" y="0"/>
                  </a:cubicBezTo>
                  <a:cubicBezTo>
                    <a:pt x="943" y="0"/>
                    <a:pt x="943" y="1"/>
                    <a:pt x="943" y="2"/>
                  </a:cubicBezTo>
                  <a:cubicBezTo>
                    <a:pt x="943" y="3"/>
                    <a:pt x="943" y="4"/>
                    <a:pt x="945" y="4"/>
                  </a:cubicBezTo>
                  <a:close/>
                  <a:moveTo>
                    <a:pt x="925" y="4"/>
                  </a:moveTo>
                  <a:cubicBezTo>
                    <a:pt x="929" y="4"/>
                    <a:pt x="929" y="4"/>
                    <a:pt x="929" y="4"/>
                  </a:cubicBezTo>
                  <a:cubicBezTo>
                    <a:pt x="930" y="4"/>
                    <a:pt x="931" y="3"/>
                    <a:pt x="931" y="2"/>
                  </a:cubicBezTo>
                  <a:cubicBezTo>
                    <a:pt x="931" y="1"/>
                    <a:pt x="930" y="0"/>
                    <a:pt x="929" y="0"/>
                  </a:cubicBezTo>
                  <a:cubicBezTo>
                    <a:pt x="925" y="0"/>
                    <a:pt x="925" y="0"/>
                    <a:pt x="925" y="0"/>
                  </a:cubicBezTo>
                  <a:cubicBezTo>
                    <a:pt x="923" y="0"/>
                    <a:pt x="923" y="1"/>
                    <a:pt x="923" y="2"/>
                  </a:cubicBezTo>
                  <a:cubicBezTo>
                    <a:pt x="923" y="3"/>
                    <a:pt x="923" y="4"/>
                    <a:pt x="925" y="4"/>
                  </a:cubicBezTo>
                  <a:close/>
                  <a:moveTo>
                    <a:pt x="904" y="4"/>
                  </a:moveTo>
                  <a:cubicBezTo>
                    <a:pt x="908" y="4"/>
                    <a:pt x="908" y="4"/>
                    <a:pt x="908" y="4"/>
                  </a:cubicBezTo>
                  <a:cubicBezTo>
                    <a:pt x="910" y="4"/>
                    <a:pt x="910" y="3"/>
                    <a:pt x="910" y="2"/>
                  </a:cubicBezTo>
                  <a:cubicBezTo>
                    <a:pt x="910" y="1"/>
                    <a:pt x="910" y="0"/>
                    <a:pt x="908" y="0"/>
                  </a:cubicBezTo>
                  <a:cubicBezTo>
                    <a:pt x="904" y="0"/>
                    <a:pt x="904" y="0"/>
                    <a:pt x="904" y="0"/>
                  </a:cubicBezTo>
                  <a:cubicBezTo>
                    <a:pt x="903" y="0"/>
                    <a:pt x="902" y="1"/>
                    <a:pt x="902" y="2"/>
                  </a:cubicBezTo>
                  <a:cubicBezTo>
                    <a:pt x="902" y="3"/>
                    <a:pt x="903" y="4"/>
                    <a:pt x="904" y="4"/>
                  </a:cubicBezTo>
                  <a:close/>
                  <a:moveTo>
                    <a:pt x="884" y="4"/>
                  </a:moveTo>
                  <a:cubicBezTo>
                    <a:pt x="888" y="4"/>
                    <a:pt x="888" y="4"/>
                    <a:pt x="888" y="4"/>
                  </a:cubicBezTo>
                  <a:cubicBezTo>
                    <a:pt x="890" y="4"/>
                    <a:pt x="890" y="3"/>
                    <a:pt x="890" y="2"/>
                  </a:cubicBezTo>
                  <a:cubicBezTo>
                    <a:pt x="890" y="1"/>
                    <a:pt x="890" y="0"/>
                    <a:pt x="888" y="0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883" y="0"/>
                    <a:pt x="882" y="1"/>
                    <a:pt x="882" y="2"/>
                  </a:cubicBezTo>
                  <a:cubicBezTo>
                    <a:pt x="882" y="3"/>
                    <a:pt x="883" y="4"/>
                    <a:pt x="884" y="4"/>
                  </a:cubicBezTo>
                  <a:close/>
                  <a:moveTo>
                    <a:pt x="864" y="4"/>
                  </a:moveTo>
                  <a:cubicBezTo>
                    <a:pt x="868" y="4"/>
                    <a:pt x="868" y="4"/>
                    <a:pt x="868" y="4"/>
                  </a:cubicBezTo>
                  <a:cubicBezTo>
                    <a:pt x="869" y="4"/>
                    <a:pt x="870" y="3"/>
                    <a:pt x="870" y="2"/>
                  </a:cubicBezTo>
                  <a:cubicBezTo>
                    <a:pt x="870" y="1"/>
                    <a:pt x="869" y="0"/>
                    <a:pt x="868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63" y="0"/>
                    <a:pt x="862" y="1"/>
                    <a:pt x="862" y="2"/>
                  </a:cubicBezTo>
                  <a:cubicBezTo>
                    <a:pt x="862" y="3"/>
                    <a:pt x="863" y="4"/>
                    <a:pt x="864" y="4"/>
                  </a:cubicBezTo>
                  <a:close/>
                  <a:moveTo>
                    <a:pt x="844" y="4"/>
                  </a:moveTo>
                  <a:cubicBezTo>
                    <a:pt x="848" y="4"/>
                    <a:pt x="848" y="4"/>
                    <a:pt x="848" y="4"/>
                  </a:cubicBezTo>
                  <a:cubicBezTo>
                    <a:pt x="849" y="4"/>
                    <a:pt x="850" y="3"/>
                    <a:pt x="850" y="2"/>
                  </a:cubicBezTo>
                  <a:cubicBezTo>
                    <a:pt x="850" y="1"/>
                    <a:pt x="849" y="0"/>
                    <a:pt x="848" y="0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43" y="0"/>
                    <a:pt x="842" y="1"/>
                    <a:pt x="842" y="2"/>
                  </a:cubicBezTo>
                  <a:cubicBezTo>
                    <a:pt x="842" y="3"/>
                    <a:pt x="843" y="4"/>
                    <a:pt x="844" y="4"/>
                  </a:cubicBezTo>
                  <a:close/>
                  <a:moveTo>
                    <a:pt x="824" y="4"/>
                  </a:moveTo>
                  <a:cubicBezTo>
                    <a:pt x="828" y="4"/>
                    <a:pt x="828" y="4"/>
                    <a:pt x="828" y="4"/>
                  </a:cubicBezTo>
                  <a:cubicBezTo>
                    <a:pt x="829" y="4"/>
                    <a:pt x="830" y="3"/>
                    <a:pt x="830" y="2"/>
                  </a:cubicBezTo>
                  <a:cubicBezTo>
                    <a:pt x="830" y="1"/>
                    <a:pt x="829" y="0"/>
                    <a:pt x="828" y="0"/>
                  </a:cubicBezTo>
                  <a:cubicBezTo>
                    <a:pt x="824" y="0"/>
                    <a:pt x="824" y="0"/>
                    <a:pt x="824" y="0"/>
                  </a:cubicBezTo>
                  <a:cubicBezTo>
                    <a:pt x="823" y="0"/>
                    <a:pt x="822" y="1"/>
                    <a:pt x="822" y="2"/>
                  </a:cubicBezTo>
                  <a:cubicBezTo>
                    <a:pt x="822" y="3"/>
                    <a:pt x="823" y="4"/>
                    <a:pt x="824" y="4"/>
                  </a:cubicBezTo>
                  <a:close/>
                  <a:moveTo>
                    <a:pt x="804" y="4"/>
                  </a:moveTo>
                  <a:cubicBezTo>
                    <a:pt x="808" y="4"/>
                    <a:pt x="808" y="4"/>
                    <a:pt x="808" y="4"/>
                  </a:cubicBezTo>
                  <a:cubicBezTo>
                    <a:pt x="809" y="4"/>
                    <a:pt x="810" y="3"/>
                    <a:pt x="810" y="2"/>
                  </a:cubicBezTo>
                  <a:cubicBezTo>
                    <a:pt x="810" y="1"/>
                    <a:pt x="809" y="0"/>
                    <a:pt x="808" y="0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803" y="0"/>
                    <a:pt x="802" y="1"/>
                    <a:pt x="802" y="2"/>
                  </a:cubicBezTo>
                  <a:cubicBezTo>
                    <a:pt x="802" y="3"/>
                    <a:pt x="803" y="4"/>
                    <a:pt x="804" y="4"/>
                  </a:cubicBezTo>
                  <a:close/>
                  <a:moveTo>
                    <a:pt x="784" y="4"/>
                  </a:moveTo>
                  <a:cubicBezTo>
                    <a:pt x="788" y="4"/>
                    <a:pt x="788" y="4"/>
                    <a:pt x="788" y="4"/>
                  </a:cubicBezTo>
                  <a:cubicBezTo>
                    <a:pt x="789" y="4"/>
                    <a:pt x="790" y="3"/>
                    <a:pt x="790" y="2"/>
                  </a:cubicBezTo>
                  <a:cubicBezTo>
                    <a:pt x="790" y="1"/>
                    <a:pt x="789" y="0"/>
                    <a:pt x="788" y="0"/>
                  </a:cubicBezTo>
                  <a:cubicBezTo>
                    <a:pt x="784" y="0"/>
                    <a:pt x="784" y="0"/>
                    <a:pt x="784" y="0"/>
                  </a:cubicBezTo>
                  <a:cubicBezTo>
                    <a:pt x="783" y="0"/>
                    <a:pt x="782" y="1"/>
                    <a:pt x="782" y="2"/>
                  </a:cubicBezTo>
                  <a:cubicBezTo>
                    <a:pt x="782" y="3"/>
                    <a:pt x="783" y="4"/>
                    <a:pt x="784" y="4"/>
                  </a:cubicBezTo>
                  <a:close/>
                  <a:moveTo>
                    <a:pt x="764" y="4"/>
                  </a:moveTo>
                  <a:cubicBezTo>
                    <a:pt x="768" y="4"/>
                    <a:pt x="768" y="4"/>
                    <a:pt x="768" y="4"/>
                  </a:cubicBezTo>
                  <a:cubicBezTo>
                    <a:pt x="769" y="4"/>
                    <a:pt x="770" y="3"/>
                    <a:pt x="770" y="2"/>
                  </a:cubicBezTo>
                  <a:cubicBezTo>
                    <a:pt x="770" y="1"/>
                    <a:pt x="769" y="0"/>
                    <a:pt x="768" y="0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763" y="0"/>
                    <a:pt x="762" y="1"/>
                    <a:pt x="762" y="2"/>
                  </a:cubicBezTo>
                  <a:cubicBezTo>
                    <a:pt x="762" y="3"/>
                    <a:pt x="763" y="4"/>
                    <a:pt x="764" y="4"/>
                  </a:cubicBezTo>
                  <a:close/>
                  <a:moveTo>
                    <a:pt x="744" y="4"/>
                  </a:moveTo>
                  <a:cubicBezTo>
                    <a:pt x="748" y="4"/>
                    <a:pt x="748" y="4"/>
                    <a:pt x="748" y="4"/>
                  </a:cubicBezTo>
                  <a:cubicBezTo>
                    <a:pt x="749" y="4"/>
                    <a:pt x="750" y="3"/>
                    <a:pt x="750" y="2"/>
                  </a:cubicBezTo>
                  <a:cubicBezTo>
                    <a:pt x="750" y="1"/>
                    <a:pt x="749" y="0"/>
                    <a:pt x="748" y="0"/>
                  </a:cubicBezTo>
                  <a:cubicBezTo>
                    <a:pt x="744" y="0"/>
                    <a:pt x="744" y="0"/>
                    <a:pt x="744" y="0"/>
                  </a:cubicBezTo>
                  <a:cubicBezTo>
                    <a:pt x="743" y="0"/>
                    <a:pt x="742" y="1"/>
                    <a:pt x="742" y="2"/>
                  </a:cubicBezTo>
                  <a:cubicBezTo>
                    <a:pt x="742" y="3"/>
                    <a:pt x="743" y="4"/>
                    <a:pt x="744" y="4"/>
                  </a:cubicBezTo>
                  <a:close/>
                  <a:moveTo>
                    <a:pt x="724" y="4"/>
                  </a:moveTo>
                  <a:cubicBezTo>
                    <a:pt x="728" y="4"/>
                    <a:pt x="728" y="4"/>
                    <a:pt x="728" y="4"/>
                  </a:cubicBezTo>
                  <a:cubicBezTo>
                    <a:pt x="729" y="4"/>
                    <a:pt x="730" y="3"/>
                    <a:pt x="730" y="2"/>
                  </a:cubicBezTo>
                  <a:cubicBezTo>
                    <a:pt x="730" y="1"/>
                    <a:pt x="729" y="0"/>
                    <a:pt x="728" y="0"/>
                  </a:cubicBezTo>
                  <a:cubicBezTo>
                    <a:pt x="724" y="0"/>
                    <a:pt x="724" y="0"/>
                    <a:pt x="724" y="0"/>
                  </a:cubicBezTo>
                  <a:cubicBezTo>
                    <a:pt x="723" y="0"/>
                    <a:pt x="722" y="1"/>
                    <a:pt x="722" y="2"/>
                  </a:cubicBezTo>
                  <a:cubicBezTo>
                    <a:pt x="722" y="3"/>
                    <a:pt x="723" y="4"/>
                    <a:pt x="724" y="4"/>
                  </a:cubicBezTo>
                  <a:close/>
                  <a:moveTo>
                    <a:pt x="704" y="4"/>
                  </a:moveTo>
                  <a:cubicBezTo>
                    <a:pt x="708" y="4"/>
                    <a:pt x="708" y="4"/>
                    <a:pt x="708" y="4"/>
                  </a:cubicBezTo>
                  <a:cubicBezTo>
                    <a:pt x="709" y="4"/>
                    <a:pt x="710" y="3"/>
                    <a:pt x="710" y="2"/>
                  </a:cubicBezTo>
                  <a:cubicBezTo>
                    <a:pt x="710" y="1"/>
                    <a:pt x="709" y="0"/>
                    <a:pt x="708" y="0"/>
                  </a:cubicBezTo>
                  <a:cubicBezTo>
                    <a:pt x="704" y="0"/>
                    <a:pt x="704" y="0"/>
                    <a:pt x="704" y="0"/>
                  </a:cubicBezTo>
                  <a:cubicBezTo>
                    <a:pt x="703" y="0"/>
                    <a:pt x="702" y="1"/>
                    <a:pt x="702" y="2"/>
                  </a:cubicBezTo>
                  <a:cubicBezTo>
                    <a:pt x="702" y="3"/>
                    <a:pt x="703" y="4"/>
                    <a:pt x="704" y="4"/>
                  </a:cubicBezTo>
                  <a:close/>
                  <a:moveTo>
                    <a:pt x="684" y="4"/>
                  </a:moveTo>
                  <a:cubicBezTo>
                    <a:pt x="688" y="4"/>
                    <a:pt x="688" y="4"/>
                    <a:pt x="688" y="4"/>
                  </a:cubicBezTo>
                  <a:cubicBezTo>
                    <a:pt x="689" y="4"/>
                    <a:pt x="690" y="3"/>
                    <a:pt x="690" y="2"/>
                  </a:cubicBezTo>
                  <a:cubicBezTo>
                    <a:pt x="690" y="1"/>
                    <a:pt x="689" y="0"/>
                    <a:pt x="688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683" y="0"/>
                    <a:pt x="682" y="1"/>
                    <a:pt x="682" y="2"/>
                  </a:cubicBezTo>
                  <a:cubicBezTo>
                    <a:pt x="682" y="3"/>
                    <a:pt x="683" y="4"/>
                    <a:pt x="684" y="4"/>
                  </a:cubicBezTo>
                  <a:close/>
                  <a:moveTo>
                    <a:pt x="664" y="4"/>
                  </a:moveTo>
                  <a:cubicBezTo>
                    <a:pt x="668" y="4"/>
                    <a:pt x="668" y="4"/>
                    <a:pt x="668" y="4"/>
                  </a:cubicBezTo>
                  <a:cubicBezTo>
                    <a:pt x="669" y="4"/>
                    <a:pt x="670" y="3"/>
                    <a:pt x="670" y="2"/>
                  </a:cubicBezTo>
                  <a:cubicBezTo>
                    <a:pt x="670" y="1"/>
                    <a:pt x="669" y="0"/>
                    <a:pt x="668" y="0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663" y="0"/>
                    <a:pt x="662" y="1"/>
                    <a:pt x="662" y="2"/>
                  </a:cubicBezTo>
                  <a:cubicBezTo>
                    <a:pt x="662" y="3"/>
                    <a:pt x="663" y="4"/>
                    <a:pt x="664" y="4"/>
                  </a:cubicBezTo>
                  <a:close/>
                  <a:moveTo>
                    <a:pt x="644" y="4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49" y="4"/>
                    <a:pt x="650" y="3"/>
                    <a:pt x="650" y="2"/>
                  </a:cubicBezTo>
                  <a:cubicBezTo>
                    <a:pt x="650" y="1"/>
                    <a:pt x="649" y="0"/>
                    <a:pt x="648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3" y="0"/>
                    <a:pt x="642" y="1"/>
                    <a:pt x="642" y="2"/>
                  </a:cubicBezTo>
                  <a:cubicBezTo>
                    <a:pt x="642" y="3"/>
                    <a:pt x="643" y="4"/>
                    <a:pt x="644" y="4"/>
                  </a:cubicBezTo>
                  <a:close/>
                  <a:moveTo>
                    <a:pt x="624" y="4"/>
                  </a:moveTo>
                  <a:cubicBezTo>
                    <a:pt x="628" y="4"/>
                    <a:pt x="628" y="4"/>
                    <a:pt x="628" y="4"/>
                  </a:cubicBezTo>
                  <a:cubicBezTo>
                    <a:pt x="629" y="4"/>
                    <a:pt x="630" y="3"/>
                    <a:pt x="630" y="2"/>
                  </a:cubicBezTo>
                  <a:cubicBezTo>
                    <a:pt x="630" y="1"/>
                    <a:pt x="629" y="0"/>
                    <a:pt x="628" y="0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23" y="0"/>
                    <a:pt x="622" y="1"/>
                    <a:pt x="622" y="2"/>
                  </a:cubicBezTo>
                  <a:cubicBezTo>
                    <a:pt x="622" y="3"/>
                    <a:pt x="623" y="4"/>
                    <a:pt x="624" y="4"/>
                  </a:cubicBezTo>
                  <a:close/>
                  <a:moveTo>
                    <a:pt x="604" y="4"/>
                  </a:moveTo>
                  <a:cubicBezTo>
                    <a:pt x="608" y="4"/>
                    <a:pt x="608" y="4"/>
                    <a:pt x="608" y="4"/>
                  </a:cubicBezTo>
                  <a:cubicBezTo>
                    <a:pt x="609" y="4"/>
                    <a:pt x="610" y="3"/>
                    <a:pt x="610" y="2"/>
                  </a:cubicBezTo>
                  <a:cubicBezTo>
                    <a:pt x="610" y="1"/>
                    <a:pt x="609" y="0"/>
                    <a:pt x="608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3" y="0"/>
                    <a:pt x="602" y="1"/>
                    <a:pt x="602" y="2"/>
                  </a:cubicBezTo>
                  <a:cubicBezTo>
                    <a:pt x="602" y="3"/>
                    <a:pt x="603" y="4"/>
                    <a:pt x="604" y="4"/>
                  </a:cubicBezTo>
                  <a:close/>
                  <a:moveTo>
                    <a:pt x="584" y="4"/>
                  </a:moveTo>
                  <a:cubicBezTo>
                    <a:pt x="588" y="4"/>
                    <a:pt x="588" y="4"/>
                    <a:pt x="588" y="4"/>
                  </a:cubicBezTo>
                  <a:cubicBezTo>
                    <a:pt x="589" y="4"/>
                    <a:pt x="590" y="3"/>
                    <a:pt x="590" y="2"/>
                  </a:cubicBezTo>
                  <a:cubicBezTo>
                    <a:pt x="590" y="1"/>
                    <a:pt x="589" y="0"/>
                    <a:pt x="588" y="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83" y="0"/>
                    <a:pt x="582" y="1"/>
                    <a:pt x="582" y="2"/>
                  </a:cubicBezTo>
                  <a:cubicBezTo>
                    <a:pt x="582" y="3"/>
                    <a:pt x="583" y="4"/>
                    <a:pt x="584" y="4"/>
                  </a:cubicBezTo>
                  <a:close/>
                  <a:moveTo>
                    <a:pt x="564" y="4"/>
                  </a:moveTo>
                  <a:cubicBezTo>
                    <a:pt x="568" y="4"/>
                    <a:pt x="568" y="4"/>
                    <a:pt x="568" y="4"/>
                  </a:cubicBezTo>
                  <a:cubicBezTo>
                    <a:pt x="569" y="4"/>
                    <a:pt x="570" y="3"/>
                    <a:pt x="570" y="2"/>
                  </a:cubicBezTo>
                  <a:cubicBezTo>
                    <a:pt x="570" y="1"/>
                    <a:pt x="569" y="0"/>
                    <a:pt x="568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62" y="0"/>
                    <a:pt x="562" y="1"/>
                    <a:pt x="562" y="2"/>
                  </a:cubicBezTo>
                  <a:cubicBezTo>
                    <a:pt x="562" y="3"/>
                    <a:pt x="562" y="4"/>
                    <a:pt x="564" y="4"/>
                  </a:cubicBezTo>
                  <a:close/>
                  <a:moveTo>
                    <a:pt x="544" y="4"/>
                  </a:moveTo>
                  <a:cubicBezTo>
                    <a:pt x="548" y="4"/>
                    <a:pt x="548" y="4"/>
                    <a:pt x="548" y="4"/>
                  </a:cubicBezTo>
                  <a:cubicBezTo>
                    <a:pt x="549" y="4"/>
                    <a:pt x="550" y="3"/>
                    <a:pt x="550" y="2"/>
                  </a:cubicBezTo>
                  <a:cubicBezTo>
                    <a:pt x="550" y="1"/>
                    <a:pt x="549" y="0"/>
                    <a:pt x="548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42" y="0"/>
                    <a:pt x="542" y="1"/>
                    <a:pt x="542" y="2"/>
                  </a:cubicBezTo>
                  <a:cubicBezTo>
                    <a:pt x="542" y="3"/>
                    <a:pt x="542" y="4"/>
                    <a:pt x="544" y="4"/>
                  </a:cubicBezTo>
                  <a:close/>
                  <a:moveTo>
                    <a:pt x="523" y="4"/>
                  </a:moveTo>
                  <a:cubicBezTo>
                    <a:pt x="527" y="4"/>
                    <a:pt x="527" y="4"/>
                    <a:pt x="527" y="4"/>
                  </a:cubicBezTo>
                  <a:cubicBezTo>
                    <a:pt x="529" y="4"/>
                    <a:pt x="529" y="3"/>
                    <a:pt x="529" y="2"/>
                  </a:cubicBezTo>
                  <a:cubicBezTo>
                    <a:pt x="529" y="1"/>
                    <a:pt x="529" y="0"/>
                    <a:pt x="527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22" y="0"/>
                    <a:pt x="521" y="1"/>
                    <a:pt x="521" y="2"/>
                  </a:cubicBezTo>
                  <a:cubicBezTo>
                    <a:pt x="521" y="3"/>
                    <a:pt x="522" y="4"/>
                    <a:pt x="523" y="4"/>
                  </a:cubicBezTo>
                  <a:close/>
                  <a:moveTo>
                    <a:pt x="503" y="4"/>
                  </a:moveTo>
                  <a:cubicBezTo>
                    <a:pt x="507" y="4"/>
                    <a:pt x="507" y="4"/>
                    <a:pt x="507" y="4"/>
                  </a:cubicBezTo>
                  <a:cubicBezTo>
                    <a:pt x="509" y="4"/>
                    <a:pt x="509" y="3"/>
                    <a:pt x="509" y="2"/>
                  </a:cubicBezTo>
                  <a:cubicBezTo>
                    <a:pt x="509" y="1"/>
                    <a:pt x="509" y="0"/>
                    <a:pt x="507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2" y="0"/>
                    <a:pt x="501" y="1"/>
                    <a:pt x="501" y="2"/>
                  </a:cubicBezTo>
                  <a:cubicBezTo>
                    <a:pt x="501" y="3"/>
                    <a:pt x="502" y="4"/>
                    <a:pt x="503" y="4"/>
                  </a:cubicBezTo>
                  <a:close/>
                  <a:moveTo>
                    <a:pt x="483" y="4"/>
                  </a:moveTo>
                  <a:cubicBezTo>
                    <a:pt x="487" y="4"/>
                    <a:pt x="487" y="4"/>
                    <a:pt x="487" y="4"/>
                  </a:cubicBezTo>
                  <a:cubicBezTo>
                    <a:pt x="488" y="4"/>
                    <a:pt x="489" y="3"/>
                    <a:pt x="489" y="2"/>
                  </a:cubicBezTo>
                  <a:cubicBezTo>
                    <a:pt x="489" y="1"/>
                    <a:pt x="488" y="0"/>
                    <a:pt x="487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82" y="0"/>
                    <a:pt x="481" y="1"/>
                    <a:pt x="481" y="2"/>
                  </a:cubicBezTo>
                  <a:cubicBezTo>
                    <a:pt x="481" y="3"/>
                    <a:pt x="482" y="4"/>
                    <a:pt x="483" y="4"/>
                  </a:cubicBezTo>
                  <a:close/>
                  <a:moveTo>
                    <a:pt x="463" y="4"/>
                  </a:moveTo>
                  <a:cubicBezTo>
                    <a:pt x="467" y="4"/>
                    <a:pt x="467" y="4"/>
                    <a:pt x="467" y="4"/>
                  </a:cubicBezTo>
                  <a:cubicBezTo>
                    <a:pt x="468" y="4"/>
                    <a:pt x="469" y="3"/>
                    <a:pt x="469" y="2"/>
                  </a:cubicBezTo>
                  <a:cubicBezTo>
                    <a:pt x="469" y="1"/>
                    <a:pt x="468" y="0"/>
                    <a:pt x="467" y="0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462" y="0"/>
                    <a:pt x="461" y="1"/>
                    <a:pt x="461" y="2"/>
                  </a:cubicBezTo>
                  <a:cubicBezTo>
                    <a:pt x="461" y="3"/>
                    <a:pt x="462" y="4"/>
                    <a:pt x="463" y="4"/>
                  </a:cubicBezTo>
                  <a:close/>
                  <a:moveTo>
                    <a:pt x="443" y="4"/>
                  </a:moveTo>
                  <a:cubicBezTo>
                    <a:pt x="447" y="4"/>
                    <a:pt x="447" y="4"/>
                    <a:pt x="447" y="4"/>
                  </a:cubicBezTo>
                  <a:cubicBezTo>
                    <a:pt x="448" y="4"/>
                    <a:pt x="449" y="3"/>
                    <a:pt x="449" y="2"/>
                  </a:cubicBezTo>
                  <a:cubicBezTo>
                    <a:pt x="449" y="1"/>
                    <a:pt x="448" y="0"/>
                    <a:pt x="447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2" y="0"/>
                    <a:pt x="441" y="1"/>
                    <a:pt x="441" y="2"/>
                  </a:cubicBezTo>
                  <a:cubicBezTo>
                    <a:pt x="441" y="3"/>
                    <a:pt x="442" y="4"/>
                    <a:pt x="443" y="4"/>
                  </a:cubicBezTo>
                  <a:close/>
                  <a:moveTo>
                    <a:pt x="423" y="4"/>
                  </a:moveTo>
                  <a:cubicBezTo>
                    <a:pt x="427" y="4"/>
                    <a:pt x="427" y="4"/>
                    <a:pt x="427" y="4"/>
                  </a:cubicBezTo>
                  <a:cubicBezTo>
                    <a:pt x="428" y="4"/>
                    <a:pt x="429" y="3"/>
                    <a:pt x="429" y="2"/>
                  </a:cubicBezTo>
                  <a:cubicBezTo>
                    <a:pt x="429" y="1"/>
                    <a:pt x="428" y="0"/>
                    <a:pt x="427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22" y="0"/>
                    <a:pt x="421" y="1"/>
                    <a:pt x="421" y="2"/>
                  </a:cubicBezTo>
                  <a:cubicBezTo>
                    <a:pt x="421" y="3"/>
                    <a:pt x="422" y="4"/>
                    <a:pt x="423" y="4"/>
                  </a:cubicBezTo>
                  <a:close/>
                  <a:moveTo>
                    <a:pt x="403" y="4"/>
                  </a:moveTo>
                  <a:cubicBezTo>
                    <a:pt x="407" y="4"/>
                    <a:pt x="407" y="4"/>
                    <a:pt x="407" y="4"/>
                  </a:cubicBezTo>
                  <a:cubicBezTo>
                    <a:pt x="408" y="4"/>
                    <a:pt x="409" y="3"/>
                    <a:pt x="409" y="2"/>
                  </a:cubicBezTo>
                  <a:cubicBezTo>
                    <a:pt x="409" y="1"/>
                    <a:pt x="408" y="0"/>
                    <a:pt x="407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02" y="0"/>
                    <a:pt x="401" y="1"/>
                    <a:pt x="401" y="2"/>
                  </a:cubicBezTo>
                  <a:cubicBezTo>
                    <a:pt x="401" y="3"/>
                    <a:pt x="402" y="4"/>
                    <a:pt x="403" y="4"/>
                  </a:cubicBezTo>
                  <a:close/>
                  <a:moveTo>
                    <a:pt x="383" y="4"/>
                  </a:moveTo>
                  <a:cubicBezTo>
                    <a:pt x="387" y="4"/>
                    <a:pt x="387" y="4"/>
                    <a:pt x="387" y="4"/>
                  </a:cubicBezTo>
                  <a:cubicBezTo>
                    <a:pt x="388" y="4"/>
                    <a:pt x="389" y="3"/>
                    <a:pt x="389" y="2"/>
                  </a:cubicBezTo>
                  <a:cubicBezTo>
                    <a:pt x="389" y="1"/>
                    <a:pt x="388" y="0"/>
                    <a:pt x="387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2" y="0"/>
                    <a:pt x="381" y="1"/>
                    <a:pt x="381" y="2"/>
                  </a:cubicBezTo>
                  <a:cubicBezTo>
                    <a:pt x="381" y="3"/>
                    <a:pt x="382" y="4"/>
                    <a:pt x="383" y="4"/>
                  </a:cubicBezTo>
                  <a:close/>
                  <a:moveTo>
                    <a:pt x="363" y="4"/>
                  </a:move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9" y="3"/>
                    <a:pt x="369" y="2"/>
                  </a:cubicBezTo>
                  <a:cubicBezTo>
                    <a:pt x="369" y="1"/>
                    <a:pt x="368" y="0"/>
                    <a:pt x="367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1" y="1"/>
                    <a:pt x="361" y="2"/>
                  </a:cubicBezTo>
                  <a:cubicBezTo>
                    <a:pt x="361" y="3"/>
                    <a:pt x="362" y="4"/>
                    <a:pt x="363" y="4"/>
                  </a:cubicBezTo>
                  <a:close/>
                  <a:moveTo>
                    <a:pt x="343" y="4"/>
                  </a:moveTo>
                  <a:cubicBezTo>
                    <a:pt x="347" y="4"/>
                    <a:pt x="347" y="4"/>
                    <a:pt x="347" y="4"/>
                  </a:cubicBezTo>
                  <a:cubicBezTo>
                    <a:pt x="348" y="4"/>
                    <a:pt x="349" y="3"/>
                    <a:pt x="349" y="2"/>
                  </a:cubicBezTo>
                  <a:cubicBezTo>
                    <a:pt x="349" y="1"/>
                    <a:pt x="348" y="0"/>
                    <a:pt x="347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2" y="0"/>
                    <a:pt x="341" y="1"/>
                    <a:pt x="341" y="2"/>
                  </a:cubicBezTo>
                  <a:cubicBezTo>
                    <a:pt x="341" y="3"/>
                    <a:pt x="342" y="4"/>
                    <a:pt x="343" y="4"/>
                  </a:cubicBezTo>
                  <a:close/>
                  <a:moveTo>
                    <a:pt x="323" y="4"/>
                  </a:moveTo>
                  <a:cubicBezTo>
                    <a:pt x="327" y="4"/>
                    <a:pt x="327" y="4"/>
                    <a:pt x="327" y="4"/>
                  </a:cubicBezTo>
                  <a:cubicBezTo>
                    <a:pt x="328" y="4"/>
                    <a:pt x="329" y="3"/>
                    <a:pt x="329" y="2"/>
                  </a:cubicBezTo>
                  <a:cubicBezTo>
                    <a:pt x="329" y="1"/>
                    <a:pt x="328" y="0"/>
                    <a:pt x="327" y="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22" y="0"/>
                    <a:pt x="321" y="1"/>
                    <a:pt x="321" y="2"/>
                  </a:cubicBezTo>
                  <a:cubicBezTo>
                    <a:pt x="321" y="3"/>
                    <a:pt x="322" y="4"/>
                    <a:pt x="323" y="4"/>
                  </a:cubicBezTo>
                  <a:close/>
                  <a:moveTo>
                    <a:pt x="303" y="4"/>
                  </a:moveTo>
                  <a:cubicBezTo>
                    <a:pt x="307" y="4"/>
                    <a:pt x="307" y="4"/>
                    <a:pt x="307" y="4"/>
                  </a:cubicBezTo>
                  <a:cubicBezTo>
                    <a:pt x="308" y="4"/>
                    <a:pt x="309" y="3"/>
                    <a:pt x="309" y="2"/>
                  </a:cubicBezTo>
                  <a:cubicBezTo>
                    <a:pt x="309" y="1"/>
                    <a:pt x="308" y="0"/>
                    <a:pt x="307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2" y="0"/>
                    <a:pt x="301" y="1"/>
                    <a:pt x="301" y="2"/>
                  </a:cubicBezTo>
                  <a:cubicBezTo>
                    <a:pt x="301" y="3"/>
                    <a:pt x="302" y="4"/>
                    <a:pt x="303" y="4"/>
                  </a:cubicBezTo>
                  <a:close/>
                  <a:moveTo>
                    <a:pt x="283" y="4"/>
                  </a:moveTo>
                  <a:cubicBezTo>
                    <a:pt x="287" y="4"/>
                    <a:pt x="287" y="4"/>
                    <a:pt x="287" y="4"/>
                  </a:cubicBezTo>
                  <a:cubicBezTo>
                    <a:pt x="288" y="4"/>
                    <a:pt x="289" y="3"/>
                    <a:pt x="289" y="2"/>
                  </a:cubicBezTo>
                  <a:cubicBezTo>
                    <a:pt x="289" y="1"/>
                    <a:pt x="288" y="0"/>
                    <a:pt x="287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2" y="0"/>
                    <a:pt x="281" y="1"/>
                    <a:pt x="281" y="2"/>
                  </a:cubicBezTo>
                  <a:cubicBezTo>
                    <a:pt x="281" y="3"/>
                    <a:pt x="282" y="4"/>
                    <a:pt x="283" y="4"/>
                  </a:cubicBezTo>
                  <a:close/>
                  <a:moveTo>
                    <a:pt x="263" y="4"/>
                  </a:moveTo>
                  <a:cubicBezTo>
                    <a:pt x="267" y="4"/>
                    <a:pt x="267" y="4"/>
                    <a:pt x="267" y="4"/>
                  </a:cubicBezTo>
                  <a:cubicBezTo>
                    <a:pt x="268" y="4"/>
                    <a:pt x="269" y="3"/>
                    <a:pt x="269" y="2"/>
                  </a:cubicBezTo>
                  <a:cubicBezTo>
                    <a:pt x="269" y="1"/>
                    <a:pt x="268" y="0"/>
                    <a:pt x="267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2" y="0"/>
                    <a:pt x="261" y="1"/>
                    <a:pt x="261" y="2"/>
                  </a:cubicBezTo>
                  <a:cubicBezTo>
                    <a:pt x="261" y="3"/>
                    <a:pt x="262" y="4"/>
                    <a:pt x="263" y="4"/>
                  </a:cubicBezTo>
                  <a:close/>
                  <a:moveTo>
                    <a:pt x="243" y="4"/>
                  </a:moveTo>
                  <a:cubicBezTo>
                    <a:pt x="247" y="4"/>
                    <a:pt x="247" y="4"/>
                    <a:pt x="247" y="4"/>
                  </a:cubicBezTo>
                  <a:cubicBezTo>
                    <a:pt x="248" y="4"/>
                    <a:pt x="249" y="3"/>
                    <a:pt x="249" y="2"/>
                  </a:cubicBezTo>
                  <a:cubicBezTo>
                    <a:pt x="249" y="1"/>
                    <a:pt x="248" y="0"/>
                    <a:pt x="247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2" y="0"/>
                    <a:pt x="241" y="1"/>
                    <a:pt x="241" y="2"/>
                  </a:cubicBezTo>
                  <a:cubicBezTo>
                    <a:pt x="241" y="3"/>
                    <a:pt x="242" y="4"/>
                    <a:pt x="243" y="4"/>
                  </a:cubicBezTo>
                  <a:close/>
                  <a:moveTo>
                    <a:pt x="223" y="4"/>
                  </a:moveTo>
                  <a:cubicBezTo>
                    <a:pt x="227" y="4"/>
                    <a:pt x="227" y="4"/>
                    <a:pt x="227" y="4"/>
                  </a:cubicBezTo>
                  <a:cubicBezTo>
                    <a:pt x="228" y="4"/>
                    <a:pt x="229" y="3"/>
                    <a:pt x="229" y="2"/>
                  </a:cubicBezTo>
                  <a:cubicBezTo>
                    <a:pt x="229" y="1"/>
                    <a:pt x="228" y="0"/>
                    <a:pt x="227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2" y="0"/>
                    <a:pt x="221" y="1"/>
                    <a:pt x="221" y="2"/>
                  </a:cubicBezTo>
                  <a:cubicBezTo>
                    <a:pt x="221" y="3"/>
                    <a:pt x="222" y="4"/>
                    <a:pt x="223" y="4"/>
                  </a:cubicBezTo>
                  <a:close/>
                  <a:moveTo>
                    <a:pt x="203" y="4"/>
                  </a:moveTo>
                  <a:cubicBezTo>
                    <a:pt x="207" y="4"/>
                    <a:pt x="207" y="4"/>
                    <a:pt x="207" y="4"/>
                  </a:cubicBezTo>
                  <a:cubicBezTo>
                    <a:pt x="208" y="4"/>
                    <a:pt x="209" y="3"/>
                    <a:pt x="209" y="2"/>
                  </a:cubicBezTo>
                  <a:cubicBezTo>
                    <a:pt x="209" y="1"/>
                    <a:pt x="208" y="0"/>
                    <a:pt x="207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1" y="0"/>
                    <a:pt x="201" y="1"/>
                    <a:pt x="201" y="2"/>
                  </a:cubicBezTo>
                  <a:cubicBezTo>
                    <a:pt x="201" y="3"/>
                    <a:pt x="201" y="4"/>
                    <a:pt x="203" y="4"/>
                  </a:cubicBezTo>
                  <a:close/>
                  <a:moveTo>
                    <a:pt x="183" y="4"/>
                  </a:moveTo>
                  <a:cubicBezTo>
                    <a:pt x="187" y="4"/>
                    <a:pt x="187" y="4"/>
                    <a:pt x="187" y="4"/>
                  </a:cubicBezTo>
                  <a:cubicBezTo>
                    <a:pt x="188" y="4"/>
                    <a:pt x="189" y="3"/>
                    <a:pt x="189" y="2"/>
                  </a:cubicBezTo>
                  <a:cubicBezTo>
                    <a:pt x="189" y="1"/>
                    <a:pt x="188" y="0"/>
                    <a:pt x="187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1" y="0"/>
                    <a:pt x="181" y="1"/>
                    <a:pt x="181" y="2"/>
                  </a:cubicBezTo>
                  <a:cubicBezTo>
                    <a:pt x="181" y="3"/>
                    <a:pt x="181" y="4"/>
                    <a:pt x="183" y="4"/>
                  </a:cubicBezTo>
                  <a:close/>
                  <a:moveTo>
                    <a:pt x="162" y="4"/>
                  </a:moveTo>
                  <a:cubicBezTo>
                    <a:pt x="166" y="4"/>
                    <a:pt x="166" y="4"/>
                    <a:pt x="166" y="4"/>
                  </a:cubicBezTo>
                  <a:cubicBezTo>
                    <a:pt x="168" y="4"/>
                    <a:pt x="168" y="3"/>
                    <a:pt x="168" y="2"/>
                  </a:cubicBezTo>
                  <a:cubicBezTo>
                    <a:pt x="168" y="1"/>
                    <a:pt x="168" y="0"/>
                    <a:pt x="16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1" y="0"/>
                    <a:pt x="160" y="1"/>
                    <a:pt x="160" y="2"/>
                  </a:cubicBezTo>
                  <a:cubicBezTo>
                    <a:pt x="160" y="3"/>
                    <a:pt x="161" y="4"/>
                    <a:pt x="162" y="4"/>
                  </a:cubicBezTo>
                  <a:close/>
                  <a:moveTo>
                    <a:pt x="142" y="4"/>
                  </a:moveTo>
                  <a:cubicBezTo>
                    <a:pt x="146" y="4"/>
                    <a:pt x="146" y="4"/>
                    <a:pt x="146" y="4"/>
                  </a:cubicBezTo>
                  <a:cubicBezTo>
                    <a:pt x="148" y="4"/>
                    <a:pt x="148" y="3"/>
                    <a:pt x="148" y="2"/>
                  </a:cubicBezTo>
                  <a:cubicBezTo>
                    <a:pt x="148" y="1"/>
                    <a:pt x="148" y="0"/>
                    <a:pt x="146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0"/>
                    <a:pt x="140" y="1"/>
                    <a:pt x="140" y="2"/>
                  </a:cubicBezTo>
                  <a:cubicBezTo>
                    <a:pt x="140" y="3"/>
                    <a:pt x="141" y="4"/>
                    <a:pt x="142" y="4"/>
                  </a:cubicBezTo>
                  <a:close/>
                  <a:moveTo>
                    <a:pt x="122" y="4"/>
                  </a:moveTo>
                  <a:cubicBezTo>
                    <a:pt x="126" y="4"/>
                    <a:pt x="126" y="4"/>
                    <a:pt x="126" y="4"/>
                  </a:cubicBezTo>
                  <a:cubicBezTo>
                    <a:pt x="127" y="4"/>
                    <a:pt x="128" y="3"/>
                    <a:pt x="128" y="2"/>
                  </a:cubicBezTo>
                  <a:cubicBezTo>
                    <a:pt x="128" y="1"/>
                    <a:pt x="127" y="0"/>
                    <a:pt x="12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0" y="1"/>
                    <a:pt x="120" y="2"/>
                  </a:cubicBezTo>
                  <a:cubicBezTo>
                    <a:pt x="120" y="3"/>
                    <a:pt x="121" y="4"/>
                    <a:pt x="122" y="4"/>
                  </a:cubicBezTo>
                  <a:close/>
                  <a:moveTo>
                    <a:pt x="102" y="4"/>
                  </a:moveTo>
                  <a:cubicBezTo>
                    <a:pt x="106" y="4"/>
                    <a:pt x="106" y="4"/>
                    <a:pt x="106" y="4"/>
                  </a:cubicBezTo>
                  <a:cubicBezTo>
                    <a:pt x="107" y="4"/>
                    <a:pt x="108" y="3"/>
                    <a:pt x="108" y="2"/>
                  </a:cubicBezTo>
                  <a:cubicBezTo>
                    <a:pt x="108" y="1"/>
                    <a:pt x="107" y="0"/>
                    <a:pt x="10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0" y="1"/>
                    <a:pt x="100" y="2"/>
                  </a:cubicBezTo>
                  <a:cubicBezTo>
                    <a:pt x="100" y="3"/>
                    <a:pt x="101" y="4"/>
                    <a:pt x="102" y="4"/>
                  </a:cubicBezTo>
                  <a:close/>
                  <a:moveTo>
                    <a:pt x="82" y="4"/>
                  </a:move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8" y="3"/>
                    <a:pt x="88" y="2"/>
                  </a:cubicBezTo>
                  <a:cubicBezTo>
                    <a:pt x="88" y="1"/>
                    <a:pt x="87" y="0"/>
                    <a:pt x="8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1" y="4"/>
                    <a:pt x="82" y="4"/>
                  </a:cubicBezTo>
                  <a:close/>
                  <a:moveTo>
                    <a:pt x="62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7" y="4"/>
                    <a:pt x="68" y="3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0" y="1"/>
                    <a:pt x="60" y="2"/>
                  </a:cubicBezTo>
                  <a:cubicBezTo>
                    <a:pt x="60" y="3"/>
                    <a:pt x="61" y="4"/>
                    <a:pt x="62" y="4"/>
                  </a:cubicBezTo>
                  <a:close/>
                  <a:moveTo>
                    <a:pt x="42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47" y="4"/>
                    <a:pt x="48" y="3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0" y="1"/>
                    <a:pt x="40" y="2"/>
                  </a:cubicBezTo>
                  <a:cubicBezTo>
                    <a:pt x="40" y="3"/>
                    <a:pt x="41" y="4"/>
                    <a:pt x="42" y="4"/>
                  </a:cubicBezTo>
                  <a:close/>
                  <a:moveTo>
                    <a:pt x="2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0" y="3"/>
                    <a:pt x="21" y="4"/>
                    <a:pt x="22" y="4"/>
                  </a:cubicBezTo>
                  <a:close/>
                  <a:moveTo>
                    <a:pt x="2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9C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0" name="Freeform 125"/>
            <p:cNvSpPr>
              <a:spLocks/>
            </p:cNvSpPr>
            <p:nvPr/>
          </p:nvSpPr>
          <p:spPr bwMode="auto">
            <a:xfrm>
              <a:off x="10183813" y="1482726"/>
              <a:ext cx="19050" cy="12700"/>
            </a:xfrm>
            <a:custGeom>
              <a:avLst/>
              <a:gdLst>
                <a:gd name="T0" fmla="*/ 2 w 6"/>
                <a:gd name="T1" fmla="*/ 4 h 4"/>
                <a:gd name="T2" fmla="*/ 4 w 6"/>
                <a:gd name="T3" fmla="*/ 4 h 4"/>
                <a:gd name="T4" fmla="*/ 6 w 6"/>
                <a:gd name="T5" fmla="*/ 2 h 4"/>
                <a:gd name="T6" fmla="*/ 4 w 6"/>
                <a:gd name="T7" fmla="*/ 0 h 4"/>
                <a:gd name="T8" fmla="*/ 2 w 6"/>
                <a:gd name="T9" fmla="*/ 0 h 4"/>
                <a:gd name="T10" fmla="*/ 0 w 6"/>
                <a:gd name="T11" fmla="*/ 2 h 4"/>
                <a:gd name="T12" fmla="*/ 2 w 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9C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1" name="Freeform 126"/>
            <p:cNvSpPr>
              <a:spLocks/>
            </p:cNvSpPr>
            <p:nvPr/>
          </p:nvSpPr>
          <p:spPr bwMode="auto">
            <a:xfrm>
              <a:off x="10180638" y="1438276"/>
              <a:ext cx="88900" cy="101600"/>
            </a:xfrm>
            <a:custGeom>
              <a:avLst/>
              <a:gdLst>
                <a:gd name="T0" fmla="*/ 0 w 56"/>
                <a:gd name="T1" fmla="*/ 64 h 64"/>
                <a:gd name="T2" fmla="*/ 56 w 56"/>
                <a:gd name="T3" fmla="*/ 32 h 64"/>
                <a:gd name="T4" fmla="*/ 0 w 56"/>
                <a:gd name="T5" fmla="*/ 0 h 64"/>
                <a:gd name="T6" fmla="*/ 0 w 56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4">
                  <a:moveTo>
                    <a:pt x="0" y="64"/>
                  </a:moveTo>
                  <a:lnTo>
                    <a:pt x="56" y="32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9C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14" name="Group 1213"/>
          <p:cNvGrpSpPr/>
          <p:nvPr/>
        </p:nvGrpSpPr>
        <p:grpSpPr>
          <a:xfrm>
            <a:off x="7769225" y="3233375"/>
            <a:ext cx="2500313" cy="103188"/>
            <a:chOff x="7769225" y="3138488"/>
            <a:chExt cx="2500313" cy="103188"/>
          </a:xfrm>
        </p:grpSpPr>
        <p:sp>
          <p:nvSpPr>
            <p:cNvPr id="1123" name="Freeform 128"/>
            <p:cNvSpPr>
              <a:spLocks noEditPoints="1"/>
            </p:cNvSpPr>
            <p:nvPr/>
          </p:nvSpPr>
          <p:spPr bwMode="auto">
            <a:xfrm>
              <a:off x="7769225" y="3182938"/>
              <a:ext cx="2376488" cy="12700"/>
            </a:xfrm>
            <a:custGeom>
              <a:avLst/>
              <a:gdLst>
                <a:gd name="T0" fmla="*/ 740 w 746"/>
                <a:gd name="T1" fmla="*/ 0 h 4"/>
                <a:gd name="T2" fmla="*/ 726 w 746"/>
                <a:gd name="T3" fmla="*/ 2 h 4"/>
                <a:gd name="T4" fmla="*/ 700 w 746"/>
                <a:gd name="T5" fmla="*/ 4 h 4"/>
                <a:gd name="T6" fmla="*/ 698 w 746"/>
                <a:gd name="T7" fmla="*/ 2 h 4"/>
                <a:gd name="T8" fmla="*/ 684 w 746"/>
                <a:gd name="T9" fmla="*/ 0 h 4"/>
                <a:gd name="T10" fmla="*/ 664 w 746"/>
                <a:gd name="T11" fmla="*/ 4 h 4"/>
                <a:gd name="T12" fmla="*/ 660 w 746"/>
                <a:gd name="T13" fmla="*/ 4 h 4"/>
                <a:gd name="T14" fmla="*/ 640 w 746"/>
                <a:gd name="T15" fmla="*/ 0 h 4"/>
                <a:gd name="T16" fmla="*/ 626 w 746"/>
                <a:gd name="T17" fmla="*/ 2 h 4"/>
                <a:gd name="T18" fmla="*/ 600 w 746"/>
                <a:gd name="T19" fmla="*/ 4 h 4"/>
                <a:gd name="T20" fmla="*/ 598 w 746"/>
                <a:gd name="T21" fmla="*/ 2 h 4"/>
                <a:gd name="T22" fmla="*/ 584 w 746"/>
                <a:gd name="T23" fmla="*/ 0 h 4"/>
                <a:gd name="T24" fmla="*/ 564 w 746"/>
                <a:gd name="T25" fmla="*/ 4 h 4"/>
                <a:gd name="T26" fmla="*/ 560 w 746"/>
                <a:gd name="T27" fmla="*/ 4 h 4"/>
                <a:gd name="T28" fmla="*/ 541 w 746"/>
                <a:gd name="T29" fmla="*/ 0 h 4"/>
                <a:gd name="T30" fmla="*/ 527 w 746"/>
                <a:gd name="T31" fmla="*/ 2 h 4"/>
                <a:gd name="T32" fmla="*/ 501 w 746"/>
                <a:gd name="T33" fmla="*/ 4 h 4"/>
                <a:gd name="T34" fmla="*/ 499 w 746"/>
                <a:gd name="T35" fmla="*/ 2 h 4"/>
                <a:gd name="T36" fmla="*/ 485 w 746"/>
                <a:gd name="T37" fmla="*/ 0 h 4"/>
                <a:gd name="T38" fmla="*/ 465 w 746"/>
                <a:gd name="T39" fmla="*/ 4 h 4"/>
                <a:gd name="T40" fmla="*/ 461 w 746"/>
                <a:gd name="T41" fmla="*/ 4 h 4"/>
                <a:gd name="T42" fmla="*/ 441 w 746"/>
                <a:gd name="T43" fmla="*/ 0 h 4"/>
                <a:gd name="T44" fmla="*/ 427 w 746"/>
                <a:gd name="T45" fmla="*/ 2 h 4"/>
                <a:gd name="T46" fmla="*/ 401 w 746"/>
                <a:gd name="T47" fmla="*/ 4 h 4"/>
                <a:gd name="T48" fmla="*/ 399 w 746"/>
                <a:gd name="T49" fmla="*/ 2 h 4"/>
                <a:gd name="T50" fmla="*/ 385 w 746"/>
                <a:gd name="T51" fmla="*/ 0 h 4"/>
                <a:gd name="T52" fmla="*/ 365 w 746"/>
                <a:gd name="T53" fmla="*/ 4 h 4"/>
                <a:gd name="T54" fmla="*/ 361 w 746"/>
                <a:gd name="T55" fmla="*/ 4 h 4"/>
                <a:gd name="T56" fmla="*/ 341 w 746"/>
                <a:gd name="T57" fmla="*/ 0 h 4"/>
                <a:gd name="T58" fmla="*/ 327 w 746"/>
                <a:gd name="T59" fmla="*/ 2 h 4"/>
                <a:gd name="T60" fmla="*/ 301 w 746"/>
                <a:gd name="T61" fmla="*/ 4 h 4"/>
                <a:gd name="T62" fmla="*/ 299 w 746"/>
                <a:gd name="T63" fmla="*/ 2 h 4"/>
                <a:gd name="T64" fmla="*/ 285 w 746"/>
                <a:gd name="T65" fmla="*/ 0 h 4"/>
                <a:gd name="T66" fmla="*/ 265 w 746"/>
                <a:gd name="T67" fmla="*/ 4 h 4"/>
                <a:gd name="T68" fmla="*/ 261 w 746"/>
                <a:gd name="T69" fmla="*/ 4 h 4"/>
                <a:gd name="T70" fmla="*/ 241 w 746"/>
                <a:gd name="T71" fmla="*/ 0 h 4"/>
                <a:gd name="T72" fmla="*/ 227 w 746"/>
                <a:gd name="T73" fmla="*/ 2 h 4"/>
                <a:gd name="T74" fmla="*/ 201 w 746"/>
                <a:gd name="T75" fmla="*/ 4 h 4"/>
                <a:gd name="T76" fmla="*/ 199 w 746"/>
                <a:gd name="T77" fmla="*/ 2 h 4"/>
                <a:gd name="T78" fmla="*/ 185 w 746"/>
                <a:gd name="T79" fmla="*/ 0 h 4"/>
                <a:gd name="T80" fmla="*/ 165 w 746"/>
                <a:gd name="T81" fmla="*/ 4 h 4"/>
                <a:gd name="T82" fmla="*/ 161 w 746"/>
                <a:gd name="T83" fmla="*/ 4 h 4"/>
                <a:gd name="T84" fmla="*/ 141 w 746"/>
                <a:gd name="T85" fmla="*/ 0 h 4"/>
                <a:gd name="T86" fmla="*/ 127 w 746"/>
                <a:gd name="T87" fmla="*/ 2 h 4"/>
                <a:gd name="T88" fmla="*/ 102 w 746"/>
                <a:gd name="T89" fmla="*/ 4 h 4"/>
                <a:gd name="T90" fmla="*/ 100 w 746"/>
                <a:gd name="T91" fmla="*/ 2 h 4"/>
                <a:gd name="T92" fmla="*/ 86 w 746"/>
                <a:gd name="T93" fmla="*/ 0 h 4"/>
                <a:gd name="T94" fmla="*/ 66 w 746"/>
                <a:gd name="T95" fmla="*/ 4 h 4"/>
                <a:gd name="T96" fmla="*/ 62 w 746"/>
                <a:gd name="T97" fmla="*/ 4 h 4"/>
                <a:gd name="T98" fmla="*/ 42 w 746"/>
                <a:gd name="T99" fmla="*/ 0 h 4"/>
                <a:gd name="T100" fmla="*/ 28 w 746"/>
                <a:gd name="T101" fmla="*/ 2 h 4"/>
                <a:gd name="T102" fmla="*/ 2 w 746"/>
                <a:gd name="T103" fmla="*/ 4 h 4"/>
                <a:gd name="T104" fmla="*/ 0 w 746"/>
                <a:gd name="T10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6" h="4">
                  <a:moveTo>
                    <a:pt x="740" y="4"/>
                  </a:moveTo>
                  <a:cubicBezTo>
                    <a:pt x="744" y="4"/>
                    <a:pt x="744" y="4"/>
                    <a:pt x="744" y="4"/>
                  </a:cubicBezTo>
                  <a:cubicBezTo>
                    <a:pt x="745" y="4"/>
                    <a:pt x="746" y="3"/>
                    <a:pt x="746" y="2"/>
                  </a:cubicBezTo>
                  <a:cubicBezTo>
                    <a:pt x="746" y="1"/>
                    <a:pt x="745" y="0"/>
                    <a:pt x="744" y="0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739" y="0"/>
                    <a:pt x="738" y="1"/>
                    <a:pt x="738" y="2"/>
                  </a:cubicBezTo>
                  <a:cubicBezTo>
                    <a:pt x="738" y="3"/>
                    <a:pt x="739" y="4"/>
                    <a:pt x="740" y="4"/>
                  </a:cubicBezTo>
                  <a:close/>
                  <a:moveTo>
                    <a:pt x="720" y="4"/>
                  </a:moveTo>
                  <a:cubicBezTo>
                    <a:pt x="724" y="4"/>
                    <a:pt x="724" y="4"/>
                    <a:pt x="724" y="4"/>
                  </a:cubicBezTo>
                  <a:cubicBezTo>
                    <a:pt x="725" y="4"/>
                    <a:pt x="726" y="3"/>
                    <a:pt x="726" y="2"/>
                  </a:cubicBezTo>
                  <a:cubicBezTo>
                    <a:pt x="726" y="1"/>
                    <a:pt x="725" y="0"/>
                    <a:pt x="724" y="0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719" y="0"/>
                    <a:pt x="718" y="1"/>
                    <a:pt x="718" y="2"/>
                  </a:cubicBezTo>
                  <a:cubicBezTo>
                    <a:pt x="718" y="3"/>
                    <a:pt x="719" y="4"/>
                    <a:pt x="720" y="4"/>
                  </a:cubicBezTo>
                  <a:close/>
                  <a:moveTo>
                    <a:pt x="700" y="4"/>
                  </a:moveTo>
                  <a:cubicBezTo>
                    <a:pt x="704" y="4"/>
                    <a:pt x="704" y="4"/>
                    <a:pt x="704" y="4"/>
                  </a:cubicBezTo>
                  <a:cubicBezTo>
                    <a:pt x="705" y="4"/>
                    <a:pt x="706" y="3"/>
                    <a:pt x="706" y="2"/>
                  </a:cubicBezTo>
                  <a:cubicBezTo>
                    <a:pt x="706" y="1"/>
                    <a:pt x="705" y="0"/>
                    <a:pt x="704" y="0"/>
                  </a:cubicBezTo>
                  <a:cubicBezTo>
                    <a:pt x="700" y="0"/>
                    <a:pt x="700" y="0"/>
                    <a:pt x="700" y="0"/>
                  </a:cubicBezTo>
                  <a:cubicBezTo>
                    <a:pt x="699" y="0"/>
                    <a:pt x="698" y="1"/>
                    <a:pt x="698" y="2"/>
                  </a:cubicBezTo>
                  <a:cubicBezTo>
                    <a:pt x="698" y="3"/>
                    <a:pt x="699" y="4"/>
                    <a:pt x="700" y="4"/>
                  </a:cubicBezTo>
                  <a:close/>
                  <a:moveTo>
                    <a:pt x="680" y="4"/>
                  </a:moveTo>
                  <a:cubicBezTo>
                    <a:pt x="684" y="4"/>
                    <a:pt x="684" y="4"/>
                    <a:pt x="684" y="4"/>
                  </a:cubicBezTo>
                  <a:cubicBezTo>
                    <a:pt x="685" y="4"/>
                    <a:pt x="686" y="3"/>
                    <a:pt x="686" y="2"/>
                  </a:cubicBezTo>
                  <a:cubicBezTo>
                    <a:pt x="686" y="1"/>
                    <a:pt x="685" y="0"/>
                    <a:pt x="684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79" y="0"/>
                    <a:pt x="678" y="1"/>
                    <a:pt x="678" y="2"/>
                  </a:cubicBezTo>
                  <a:cubicBezTo>
                    <a:pt x="678" y="3"/>
                    <a:pt x="679" y="4"/>
                    <a:pt x="680" y="4"/>
                  </a:cubicBezTo>
                  <a:close/>
                  <a:moveTo>
                    <a:pt x="660" y="4"/>
                  </a:moveTo>
                  <a:cubicBezTo>
                    <a:pt x="664" y="4"/>
                    <a:pt x="664" y="4"/>
                    <a:pt x="664" y="4"/>
                  </a:cubicBezTo>
                  <a:cubicBezTo>
                    <a:pt x="665" y="4"/>
                    <a:pt x="666" y="3"/>
                    <a:pt x="666" y="2"/>
                  </a:cubicBezTo>
                  <a:cubicBezTo>
                    <a:pt x="666" y="1"/>
                    <a:pt x="665" y="0"/>
                    <a:pt x="664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59" y="0"/>
                    <a:pt x="658" y="1"/>
                    <a:pt x="658" y="2"/>
                  </a:cubicBezTo>
                  <a:cubicBezTo>
                    <a:pt x="658" y="3"/>
                    <a:pt x="659" y="4"/>
                    <a:pt x="660" y="4"/>
                  </a:cubicBezTo>
                  <a:close/>
                  <a:moveTo>
                    <a:pt x="640" y="4"/>
                  </a:moveTo>
                  <a:cubicBezTo>
                    <a:pt x="644" y="4"/>
                    <a:pt x="644" y="4"/>
                    <a:pt x="644" y="4"/>
                  </a:cubicBezTo>
                  <a:cubicBezTo>
                    <a:pt x="645" y="4"/>
                    <a:pt x="646" y="3"/>
                    <a:pt x="646" y="2"/>
                  </a:cubicBezTo>
                  <a:cubicBezTo>
                    <a:pt x="646" y="1"/>
                    <a:pt x="645" y="0"/>
                    <a:pt x="644" y="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639" y="0"/>
                    <a:pt x="638" y="1"/>
                    <a:pt x="638" y="2"/>
                  </a:cubicBezTo>
                  <a:cubicBezTo>
                    <a:pt x="638" y="3"/>
                    <a:pt x="639" y="4"/>
                    <a:pt x="640" y="4"/>
                  </a:cubicBezTo>
                  <a:close/>
                  <a:moveTo>
                    <a:pt x="620" y="4"/>
                  </a:moveTo>
                  <a:cubicBezTo>
                    <a:pt x="624" y="4"/>
                    <a:pt x="624" y="4"/>
                    <a:pt x="624" y="4"/>
                  </a:cubicBezTo>
                  <a:cubicBezTo>
                    <a:pt x="625" y="4"/>
                    <a:pt x="626" y="3"/>
                    <a:pt x="626" y="2"/>
                  </a:cubicBezTo>
                  <a:cubicBezTo>
                    <a:pt x="626" y="1"/>
                    <a:pt x="625" y="0"/>
                    <a:pt x="624" y="0"/>
                  </a:cubicBezTo>
                  <a:cubicBezTo>
                    <a:pt x="620" y="0"/>
                    <a:pt x="620" y="0"/>
                    <a:pt x="620" y="0"/>
                  </a:cubicBezTo>
                  <a:cubicBezTo>
                    <a:pt x="619" y="0"/>
                    <a:pt x="618" y="1"/>
                    <a:pt x="618" y="2"/>
                  </a:cubicBezTo>
                  <a:cubicBezTo>
                    <a:pt x="618" y="3"/>
                    <a:pt x="619" y="4"/>
                    <a:pt x="620" y="4"/>
                  </a:cubicBezTo>
                  <a:close/>
                  <a:moveTo>
                    <a:pt x="600" y="4"/>
                  </a:moveTo>
                  <a:cubicBezTo>
                    <a:pt x="604" y="4"/>
                    <a:pt x="604" y="4"/>
                    <a:pt x="604" y="4"/>
                  </a:cubicBezTo>
                  <a:cubicBezTo>
                    <a:pt x="605" y="4"/>
                    <a:pt x="606" y="3"/>
                    <a:pt x="606" y="2"/>
                  </a:cubicBezTo>
                  <a:cubicBezTo>
                    <a:pt x="606" y="1"/>
                    <a:pt x="605" y="0"/>
                    <a:pt x="604" y="0"/>
                  </a:cubicBezTo>
                  <a:cubicBezTo>
                    <a:pt x="600" y="0"/>
                    <a:pt x="600" y="0"/>
                    <a:pt x="600" y="0"/>
                  </a:cubicBezTo>
                  <a:cubicBezTo>
                    <a:pt x="599" y="0"/>
                    <a:pt x="598" y="1"/>
                    <a:pt x="598" y="2"/>
                  </a:cubicBezTo>
                  <a:cubicBezTo>
                    <a:pt x="598" y="3"/>
                    <a:pt x="599" y="4"/>
                    <a:pt x="600" y="4"/>
                  </a:cubicBezTo>
                  <a:close/>
                  <a:moveTo>
                    <a:pt x="580" y="4"/>
                  </a:moveTo>
                  <a:cubicBezTo>
                    <a:pt x="584" y="4"/>
                    <a:pt x="584" y="4"/>
                    <a:pt x="584" y="4"/>
                  </a:cubicBezTo>
                  <a:cubicBezTo>
                    <a:pt x="586" y="4"/>
                    <a:pt x="586" y="3"/>
                    <a:pt x="586" y="2"/>
                  </a:cubicBezTo>
                  <a:cubicBezTo>
                    <a:pt x="586" y="1"/>
                    <a:pt x="586" y="0"/>
                    <a:pt x="584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79" y="0"/>
                    <a:pt x="578" y="1"/>
                    <a:pt x="578" y="2"/>
                  </a:cubicBezTo>
                  <a:cubicBezTo>
                    <a:pt x="578" y="3"/>
                    <a:pt x="579" y="4"/>
                    <a:pt x="580" y="4"/>
                  </a:cubicBezTo>
                  <a:close/>
                  <a:moveTo>
                    <a:pt x="560" y="4"/>
                  </a:moveTo>
                  <a:cubicBezTo>
                    <a:pt x="564" y="4"/>
                    <a:pt x="564" y="4"/>
                    <a:pt x="564" y="4"/>
                  </a:cubicBezTo>
                  <a:cubicBezTo>
                    <a:pt x="566" y="4"/>
                    <a:pt x="566" y="3"/>
                    <a:pt x="566" y="2"/>
                  </a:cubicBezTo>
                  <a:cubicBezTo>
                    <a:pt x="566" y="1"/>
                    <a:pt x="566" y="0"/>
                    <a:pt x="564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59" y="0"/>
                    <a:pt x="558" y="1"/>
                    <a:pt x="558" y="2"/>
                  </a:cubicBezTo>
                  <a:cubicBezTo>
                    <a:pt x="558" y="3"/>
                    <a:pt x="559" y="4"/>
                    <a:pt x="560" y="4"/>
                  </a:cubicBezTo>
                  <a:close/>
                  <a:moveTo>
                    <a:pt x="541" y="4"/>
                  </a:moveTo>
                  <a:cubicBezTo>
                    <a:pt x="545" y="4"/>
                    <a:pt x="545" y="4"/>
                    <a:pt x="545" y="4"/>
                  </a:cubicBezTo>
                  <a:cubicBezTo>
                    <a:pt x="546" y="4"/>
                    <a:pt x="547" y="3"/>
                    <a:pt x="547" y="2"/>
                  </a:cubicBezTo>
                  <a:cubicBezTo>
                    <a:pt x="547" y="1"/>
                    <a:pt x="546" y="0"/>
                    <a:pt x="545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39" y="0"/>
                    <a:pt x="539" y="1"/>
                    <a:pt x="539" y="2"/>
                  </a:cubicBezTo>
                  <a:cubicBezTo>
                    <a:pt x="539" y="3"/>
                    <a:pt x="539" y="4"/>
                    <a:pt x="541" y="4"/>
                  </a:cubicBezTo>
                  <a:close/>
                  <a:moveTo>
                    <a:pt x="521" y="4"/>
                  </a:moveTo>
                  <a:cubicBezTo>
                    <a:pt x="525" y="4"/>
                    <a:pt x="525" y="4"/>
                    <a:pt x="525" y="4"/>
                  </a:cubicBezTo>
                  <a:cubicBezTo>
                    <a:pt x="526" y="4"/>
                    <a:pt x="527" y="3"/>
                    <a:pt x="527" y="2"/>
                  </a:cubicBezTo>
                  <a:cubicBezTo>
                    <a:pt x="527" y="1"/>
                    <a:pt x="526" y="0"/>
                    <a:pt x="525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19" y="0"/>
                    <a:pt x="519" y="1"/>
                    <a:pt x="519" y="2"/>
                  </a:cubicBezTo>
                  <a:cubicBezTo>
                    <a:pt x="519" y="3"/>
                    <a:pt x="519" y="4"/>
                    <a:pt x="521" y="4"/>
                  </a:cubicBezTo>
                  <a:close/>
                  <a:moveTo>
                    <a:pt x="501" y="4"/>
                  </a:moveTo>
                  <a:cubicBezTo>
                    <a:pt x="505" y="4"/>
                    <a:pt x="505" y="4"/>
                    <a:pt x="505" y="4"/>
                  </a:cubicBezTo>
                  <a:cubicBezTo>
                    <a:pt x="506" y="4"/>
                    <a:pt x="507" y="3"/>
                    <a:pt x="507" y="2"/>
                  </a:cubicBezTo>
                  <a:cubicBezTo>
                    <a:pt x="507" y="1"/>
                    <a:pt x="506" y="0"/>
                    <a:pt x="505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0" y="0"/>
                    <a:pt x="499" y="1"/>
                    <a:pt x="499" y="2"/>
                  </a:cubicBezTo>
                  <a:cubicBezTo>
                    <a:pt x="499" y="3"/>
                    <a:pt x="500" y="4"/>
                    <a:pt x="501" y="4"/>
                  </a:cubicBezTo>
                  <a:close/>
                  <a:moveTo>
                    <a:pt x="481" y="4"/>
                  </a:moveTo>
                  <a:cubicBezTo>
                    <a:pt x="485" y="4"/>
                    <a:pt x="485" y="4"/>
                    <a:pt x="485" y="4"/>
                  </a:cubicBezTo>
                  <a:cubicBezTo>
                    <a:pt x="486" y="4"/>
                    <a:pt x="487" y="3"/>
                    <a:pt x="487" y="2"/>
                  </a:cubicBezTo>
                  <a:cubicBezTo>
                    <a:pt x="487" y="1"/>
                    <a:pt x="486" y="0"/>
                    <a:pt x="485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480" y="0"/>
                    <a:pt x="479" y="1"/>
                    <a:pt x="479" y="2"/>
                  </a:cubicBezTo>
                  <a:cubicBezTo>
                    <a:pt x="479" y="3"/>
                    <a:pt x="480" y="4"/>
                    <a:pt x="481" y="4"/>
                  </a:cubicBezTo>
                  <a:close/>
                  <a:moveTo>
                    <a:pt x="461" y="4"/>
                  </a:moveTo>
                  <a:cubicBezTo>
                    <a:pt x="465" y="4"/>
                    <a:pt x="465" y="4"/>
                    <a:pt x="465" y="4"/>
                  </a:cubicBezTo>
                  <a:cubicBezTo>
                    <a:pt x="466" y="4"/>
                    <a:pt x="467" y="3"/>
                    <a:pt x="467" y="2"/>
                  </a:cubicBezTo>
                  <a:cubicBezTo>
                    <a:pt x="467" y="1"/>
                    <a:pt x="466" y="0"/>
                    <a:pt x="465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60" y="0"/>
                    <a:pt x="459" y="1"/>
                    <a:pt x="459" y="2"/>
                  </a:cubicBezTo>
                  <a:cubicBezTo>
                    <a:pt x="459" y="3"/>
                    <a:pt x="460" y="4"/>
                    <a:pt x="461" y="4"/>
                  </a:cubicBezTo>
                  <a:close/>
                  <a:moveTo>
                    <a:pt x="441" y="4"/>
                  </a:moveTo>
                  <a:cubicBezTo>
                    <a:pt x="445" y="4"/>
                    <a:pt x="445" y="4"/>
                    <a:pt x="445" y="4"/>
                  </a:cubicBezTo>
                  <a:cubicBezTo>
                    <a:pt x="446" y="4"/>
                    <a:pt x="447" y="3"/>
                    <a:pt x="447" y="2"/>
                  </a:cubicBezTo>
                  <a:cubicBezTo>
                    <a:pt x="447" y="1"/>
                    <a:pt x="446" y="0"/>
                    <a:pt x="445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0" y="0"/>
                    <a:pt x="439" y="1"/>
                    <a:pt x="439" y="2"/>
                  </a:cubicBezTo>
                  <a:cubicBezTo>
                    <a:pt x="439" y="3"/>
                    <a:pt x="440" y="4"/>
                    <a:pt x="441" y="4"/>
                  </a:cubicBezTo>
                  <a:close/>
                  <a:moveTo>
                    <a:pt x="421" y="4"/>
                  </a:moveTo>
                  <a:cubicBezTo>
                    <a:pt x="425" y="4"/>
                    <a:pt x="425" y="4"/>
                    <a:pt x="425" y="4"/>
                  </a:cubicBezTo>
                  <a:cubicBezTo>
                    <a:pt x="426" y="4"/>
                    <a:pt x="427" y="3"/>
                    <a:pt x="427" y="2"/>
                  </a:cubicBezTo>
                  <a:cubicBezTo>
                    <a:pt x="427" y="1"/>
                    <a:pt x="426" y="0"/>
                    <a:pt x="425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0" y="0"/>
                    <a:pt x="419" y="1"/>
                    <a:pt x="419" y="2"/>
                  </a:cubicBezTo>
                  <a:cubicBezTo>
                    <a:pt x="419" y="3"/>
                    <a:pt x="420" y="4"/>
                    <a:pt x="421" y="4"/>
                  </a:cubicBezTo>
                  <a:close/>
                  <a:moveTo>
                    <a:pt x="401" y="4"/>
                  </a:moveTo>
                  <a:cubicBezTo>
                    <a:pt x="405" y="4"/>
                    <a:pt x="405" y="4"/>
                    <a:pt x="405" y="4"/>
                  </a:cubicBezTo>
                  <a:cubicBezTo>
                    <a:pt x="406" y="4"/>
                    <a:pt x="407" y="3"/>
                    <a:pt x="407" y="2"/>
                  </a:cubicBezTo>
                  <a:cubicBezTo>
                    <a:pt x="407" y="1"/>
                    <a:pt x="406" y="0"/>
                    <a:pt x="405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0" y="0"/>
                    <a:pt x="399" y="1"/>
                    <a:pt x="399" y="2"/>
                  </a:cubicBezTo>
                  <a:cubicBezTo>
                    <a:pt x="399" y="3"/>
                    <a:pt x="400" y="4"/>
                    <a:pt x="401" y="4"/>
                  </a:cubicBezTo>
                  <a:close/>
                  <a:moveTo>
                    <a:pt x="381" y="4"/>
                  </a:moveTo>
                  <a:cubicBezTo>
                    <a:pt x="385" y="4"/>
                    <a:pt x="385" y="4"/>
                    <a:pt x="385" y="4"/>
                  </a:cubicBezTo>
                  <a:cubicBezTo>
                    <a:pt x="386" y="4"/>
                    <a:pt x="387" y="3"/>
                    <a:pt x="387" y="2"/>
                  </a:cubicBezTo>
                  <a:cubicBezTo>
                    <a:pt x="387" y="1"/>
                    <a:pt x="386" y="0"/>
                    <a:pt x="385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380" y="0"/>
                    <a:pt x="379" y="1"/>
                    <a:pt x="379" y="2"/>
                  </a:cubicBezTo>
                  <a:cubicBezTo>
                    <a:pt x="379" y="3"/>
                    <a:pt x="380" y="4"/>
                    <a:pt x="381" y="4"/>
                  </a:cubicBezTo>
                  <a:close/>
                  <a:moveTo>
                    <a:pt x="361" y="4"/>
                  </a:moveTo>
                  <a:cubicBezTo>
                    <a:pt x="365" y="4"/>
                    <a:pt x="365" y="4"/>
                    <a:pt x="365" y="4"/>
                  </a:cubicBezTo>
                  <a:cubicBezTo>
                    <a:pt x="366" y="4"/>
                    <a:pt x="367" y="3"/>
                    <a:pt x="367" y="2"/>
                  </a:cubicBezTo>
                  <a:cubicBezTo>
                    <a:pt x="367" y="1"/>
                    <a:pt x="366" y="0"/>
                    <a:pt x="365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0" y="0"/>
                    <a:pt x="359" y="1"/>
                    <a:pt x="359" y="2"/>
                  </a:cubicBezTo>
                  <a:cubicBezTo>
                    <a:pt x="359" y="3"/>
                    <a:pt x="360" y="4"/>
                    <a:pt x="361" y="4"/>
                  </a:cubicBezTo>
                  <a:close/>
                  <a:moveTo>
                    <a:pt x="341" y="4"/>
                  </a:moveTo>
                  <a:cubicBezTo>
                    <a:pt x="345" y="4"/>
                    <a:pt x="345" y="4"/>
                    <a:pt x="345" y="4"/>
                  </a:cubicBezTo>
                  <a:cubicBezTo>
                    <a:pt x="346" y="4"/>
                    <a:pt x="347" y="3"/>
                    <a:pt x="347" y="2"/>
                  </a:cubicBezTo>
                  <a:cubicBezTo>
                    <a:pt x="347" y="1"/>
                    <a:pt x="346" y="0"/>
                    <a:pt x="345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0" y="0"/>
                    <a:pt x="339" y="1"/>
                    <a:pt x="339" y="2"/>
                  </a:cubicBezTo>
                  <a:cubicBezTo>
                    <a:pt x="339" y="3"/>
                    <a:pt x="340" y="4"/>
                    <a:pt x="341" y="4"/>
                  </a:cubicBezTo>
                  <a:close/>
                  <a:moveTo>
                    <a:pt x="321" y="4"/>
                  </a:moveTo>
                  <a:cubicBezTo>
                    <a:pt x="325" y="4"/>
                    <a:pt x="325" y="4"/>
                    <a:pt x="325" y="4"/>
                  </a:cubicBezTo>
                  <a:cubicBezTo>
                    <a:pt x="326" y="4"/>
                    <a:pt x="327" y="3"/>
                    <a:pt x="327" y="2"/>
                  </a:cubicBezTo>
                  <a:cubicBezTo>
                    <a:pt x="327" y="1"/>
                    <a:pt x="326" y="0"/>
                    <a:pt x="325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0" y="0"/>
                    <a:pt x="319" y="1"/>
                    <a:pt x="319" y="2"/>
                  </a:cubicBezTo>
                  <a:cubicBezTo>
                    <a:pt x="319" y="3"/>
                    <a:pt x="320" y="4"/>
                    <a:pt x="321" y="4"/>
                  </a:cubicBezTo>
                  <a:close/>
                  <a:moveTo>
                    <a:pt x="301" y="4"/>
                  </a:moveTo>
                  <a:cubicBezTo>
                    <a:pt x="305" y="4"/>
                    <a:pt x="305" y="4"/>
                    <a:pt x="305" y="4"/>
                  </a:cubicBezTo>
                  <a:cubicBezTo>
                    <a:pt x="306" y="4"/>
                    <a:pt x="307" y="3"/>
                    <a:pt x="307" y="2"/>
                  </a:cubicBezTo>
                  <a:cubicBezTo>
                    <a:pt x="307" y="1"/>
                    <a:pt x="306" y="0"/>
                    <a:pt x="305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0" y="0"/>
                    <a:pt x="299" y="1"/>
                    <a:pt x="299" y="2"/>
                  </a:cubicBezTo>
                  <a:cubicBezTo>
                    <a:pt x="299" y="3"/>
                    <a:pt x="300" y="4"/>
                    <a:pt x="301" y="4"/>
                  </a:cubicBezTo>
                  <a:close/>
                  <a:moveTo>
                    <a:pt x="281" y="4"/>
                  </a:moveTo>
                  <a:cubicBezTo>
                    <a:pt x="285" y="4"/>
                    <a:pt x="285" y="4"/>
                    <a:pt x="285" y="4"/>
                  </a:cubicBezTo>
                  <a:cubicBezTo>
                    <a:pt x="286" y="4"/>
                    <a:pt x="287" y="3"/>
                    <a:pt x="287" y="2"/>
                  </a:cubicBezTo>
                  <a:cubicBezTo>
                    <a:pt x="287" y="1"/>
                    <a:pt x="286" y="0"/>
                    <a:pt x="285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0" y="0"/>
                    <a:pt x="279" y="1"/>
                    <a:pt x="279" y="2"/>
                  </a:cubicBezTo>
                  <a:cubicBezTo>
                    <a:pt x="279" y="3"/>
                    <a:pt x="280" y="4"/>
                    <a:pt x="281" y="4"/>
                  </a:cubicBezTo>
                  <a:close/>
                  <a:moveTo>
                    <a:pt x="261" y="4"/>
                  </a:moveTo>
                  <a:cubicBezTo>
                    <a:pt x="265" y="4"/>
                    <a:pt x="265" y="4"/>
                    <a:pt x="265" y="4"/>
                  </a:cubicBezTo>
                  <a:cubicBezTo>
                    <a:pt x="266" y="4"/>
                    <a:pt x="267" y="3"/>
                    <a:pt x="267" y="2"/>
                  </a:cubicBezTo>
                  <a:cubicBezTo>
                    <a:pt x="267" y="1"/>
                    <a:pt x="266" y="0"/>
                    <a:pt x="265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0" y="0"/>
                    <a:pt x="259" y="1"/>
                    <a:pt x="259" y="2"/>
                  </a:cubicBezTo>
                  <a:cubicBezTo>
                    <a:pt x="259" y="3"/>
                    <a:pt x="260" y="4"/>
                    <a:pt x="261" y="4"/>
                  </a:cubicBezTo>
                  <a:close/>
                  <a:moveTo>
                    <a:pt x="241" y="4"/>
                  </a:moveTo>
                  <a:cubicBezTo>
                    <a:pt x="245" y="4"/>
                    <a:pt x="245" y="4"/>
                    <a:pt x="245" y="4"/>
                  </a:cubicBezTo>
                  <a:cubicBezTo>
                    <a:pt x="246" y="4"/>
                    <a:pt x="247" y="3"/>
                    <a:pt x="247" y="2"/>
                  </a:cubicBezTo>
                  <a:cubicBezTo>
                    <a:pt x="247" y="1"/>
                    <a:pt x="246" y="0"/>
                    <a:pt x="245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0" y="0"/>
                    <a:pt x="239" y="1"/>
                    <a:pt x="239" y="2"/>
                  </a:cubicBezTo>
                  <a:cubicBezTo>
                    <a:pt x="239" y="3"/>
                    <a:pt x="240" y="4"/>
                    <a:pt x="241" y="4"/>
                  </a:cubicBezTo>
                  <a:close/>
                  <a:moveTo>
                    <a:pt x="221" y="4"/>
                  </a:moveTo>
                  <a:cubicBezTo>
                    <a:pt x="225" y="4"/>
                    <a:pt x="225" y="4"/>
                    <a:pt x="225" y="4"/>
                  </a:cubicBezTo>
                  <a:cubicBezTo>
                    <a:pt x="226" y="4"/>
                    <a:pt x="227" y="3"/>
                    <a:pt x="227" y="2"/>
                  </a:cubicBezTo>
                  <a:cubicBezTo>
                    <a:pt x="227" y="1"/>
                    <a:pt x="226" y="0"/>
                    <a:pt x="225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0" y="0"/>
                    <a:pt x="219" y="1"/>
                    <a:pt x="219" y="2"/>
                  </a:cubicBezTo>
                  <a:cubicBezTo>
                    <a:pt x="219" y="3"/>
                    <a:pt x="220" y="4"/>
                    <a:pt x="221" y="4"/>
                  </a:cubicBezTo>
                  <a:close/>
                  <a:moveTo>
                    <a:pt x="201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6" y="4"/>
                    <a:pt x="207" y="3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0" y="0"/>
                    <a:pt x="199" y="1"/>
                    <a:pt x="199" y="2"/>
                  </a:cubicBezTo>
                  <a:cubicBezTo>
                    <a:pt x="199" y="3"/>
                    <a:pt x="200" y="4"/>
                    <a:pt x="201" y="4"/>
                  </a:cubicBezTo>
                  <a:close/>
                  <a:moveTo>
                    <a:pt x="181" y="4"/>
                  </a:moveTo>
                  <a:cubicBezTo>
                    <a:pt x="185" y="4"/>
                    <a:pt x="185" y="4"/>
                    <a:pt x="185" y="4"/>
                  </a:cubicBezTo>
                  <a:cubicBezTo>
                    <a:pt x="186" y="4"/>
                    <a:pt x="187" y="3"/>
                    <a:pt x="187" y="2"/>
                  </a:cubicBezTo>
                  <a:cubicBezTo>
                    <a:pt x="187" y="1"/>
                    <a:pt x="186" y="0"/>
                    <a:pt x="185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0" y="0"/>
                    <a:pt x="179" y="1"/>
                    <a:pt x="179" y="2"/>
                  </a:cubicBezTo>
                  <a:cubicBezTo>
                    <a:pt x="179" y="3"/>
                    <a:pt x="180" y="4"/>
                    <a:pt x="181" y="4"/>
                  </a:cubicBezTo>
                  <a:close/>
                  <a:moveTo>
                    <a:pt x="161" y="4"/>
                  </a:moveTo>
                  <a:cubicBezTo>
                    <a:pt x="165" y="4"/>
                    <a:pt x="165" y="4"/>
                    <a:pt x="165" y="4"/>
                  </a:cubicBezTo>
                  <a:cubicBezTo>
                    <a:pt x="166" y="4"/>
                    <a:pt x="167" y="3"/>
                    <a:pt x="167" y="2"/>
                  </a:cubicBezTo>
                  <a:cubicBezTo>
                    <a:pt x="167" y="1"/>
                    <a:pt x="166" y="0"/>
                    <a:pt x="165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0" y="0"/>
                    <a:pt x="159" y="1"/>
                    <a:pt x="159" y="2"/>
                  </a:cubicBezTo>
                  <a:cubicBezTo>
                    <a:pt x="159" y="3"/>
                    <a:pt x="160" y="4"/>
                    <a:pt x="161" y="4"/>
                  </a:cubicBezTo>
                  <a:close/>
                  <a:moveTo>
                    <a:pt x="141" y="4"/>
                  </a:moveTo>
                  <a:cubicBezTo>
                    <a:pt x="145" y="4"/>
                    <a:pt x="145" y="4"/>
                    <a:pt x="145" y="4"/>
                  </a:cubicBezTo>
                  <a:cubicBezTo>
                    <a:pt x="147" y="4"/>
                    <a:pt x="147" y="3"/>
                    <a:pt x="147" y="2"/>
                  </a:cubicBezTo>
                  <a:cubicBezTo>
                    <a:pt x="147" y="1"/>
                    <a:pt x="147" y="0"/>
                    <a:pt x="145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39" y="1"/>
                    <a:pt x="139" y="2"/>
                  </a:cubicBezTo>
                  <a:cubicBezTo>
                    <a:pt x="139" y="3"/>
                    <a:pt x="140" y="4"/>
                    <a:pt x="141" y="4"/>
                  </a:cubicBezTo>
                  <a:close/>
                  <a:moveTo>
                    <a:pt x="121" y="4"/>
                  </a:moveTo>
                  <a:cubicBezTo>
                    <a:pt x="125" y="4"/>
                    <a:pt x="125" y="4"/>
                    <a:pt x="125" y="4"/>
                  </a:cubicBezTo>
                  <a:cubicBezTo>
                    <a:pt x="127" y="4"/>
                    <a:pt x="127" y="3"/>
                    <a:pt x="127" y="2"/>
                  </a:cubicBezTo>
                  <a:cubicBezTo>
                    <a:pt x="127" y="1"/>
                    <a:pt x="127" y="0"/>
                    <a:pt x="125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0" y="0"/>
                    <a:pt x="119" y="1"/>
                    <a:pt x="119" y="2"/>
                  </a:cubicBezTo>
                  <a:cubicBezTo>
                    <a:pt x="119" y="3"/>
                    <a:pt x="120" y="4"/>
                    <a:pt x="121" y="4"/>
                  </a:cubicBezTo>
                  <a:close/>
                  <a:moveTo>
                    <a:pt x="102" y="4"/>
                  </a:moveTo>
                  <a:cubicBezTo>
                    <a:pt x="106" y="4"/>
                    <a:pt x="106" y="4"/>
                    <a:pt x="106" y="4"/>
                  </a:cubicBezTo>
                  <a:cubicBezTo>
                    <a:pt x="107" y="4"/>
                    <a:pt x="108" y="3"/>
                    <a:pt x="108" y="2"/>
                  </a:cubicBezTo>
                  <a:cubicBezTo>
                    <a:pt x="108" y="1"/>
                    <a:pt x="107" y="0"/>
                    <a:pt x="10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0" y="0"/>
                    <a:pt x="100" y="1"/>
                    <a:pt x="100" y="2"/>
                  </a:cubicBezTo>
                  <a:cubicBezTo>
                    <a:pt x="100" y="3"/>
                    <a:pt x="100" y="4"/>
                    <a:pt x="102" y="4"/>
                  </a:cubicBezTo>
                  <a:close/>
                  <a:moveTo>
                    <a:pt x="82" y="4"/>
                  </a:move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8" y="3"/>
                    <a:pt x="88" y="2"/>
                  </a:cubicBezTo>
                  <a:cubicBezTo>
                    <a:pt x="88" y="1"/>
                    <a:pt x="87" y="0"/>
                    <a:pt x="8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lose/>
                  <a:moveTo>
                    <a:pt x="62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7" y="4"/>
                    <a:pt x="68" y="3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0" y="1"/>
                    <a:pt x="60" y="2"/>
                  </a:cubicBezTo>
                  <a:cubicBezTo>
                    <a:pt x="60" y="3"/>
                    <a:pt x="61" y="4"/>
                    <a:pt x="62" y="4"/>
                  </a:cubicBezTo>
                  <a:close/>
                  <a:moveTo>
                    <a:pt x="42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47" y="4"/>
                    <a:pt x="48" y="3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0" y="1"/>
                    <a:pt x="40" y="2"/>
                  </a:cubicBezTo>
                  <a:cubicBezTo>
                    <a:pt x="40" y="3"/>
                    <a:pt x="41" y="4"/>
                    <a:pt x="42" y="4"/>
                  </a:cubicBezTo>
                  <a:close/>
                  <a:moveTo>
                    <a:pt x="2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0" y="3"/>
                    <a:pt x="21" y="4"/>
                    <a:pt x="22" y="4"/>
                  </a:cubicBezTo>
                  <a:close/>
                  <a:moveTo>
                    <a:pt x="2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03C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4" name="Freeform 129"/>
            <p:cNvSpPr>
              <a:spLocks/>
            </p:cNvSpPr>
            <p:nvPr/>
          </p:nvSpPr>
          <p:spPr bwMode="auto">
            <a:xfrm>
              <a:off x="10183813" y="3182938"/>
              <a:ext cx="19050" cy="12700"/>
            </a:xfrm>
            <a:custGeom>
              <a:avLst/>
              <a:gdLst>
                <a:gd name="T0" fmla="*/ 2 w 6"/>
                <a:gd name="T1" fmla="*/ 4 h 4"/>
                <a:gd name="T2" fmla="*/ 4 w 6"/>
                <a:gd name="T3" fmla="*/ 4 h 4"/>
                <a:gd name="T4" fmla="*/ 6 w 6"/>
                <a:gd name="T5" fmla="*/ 2 h 4"/>
                <a:gd name="T6" fmla="*/ 4 w 6"/>
                <a:gd name="T7" fmla="*/ 0 h 4"/>
                <a:gd name="T8" fmla="*/ 2 w 6"/>
                <a:gd name="T9" fmla="*/ 0 h 4"/>
                <a:gd name="T10" fmla="*/ 0 w 6"/>
                <a:gd name="T11" fmla="*/ 2 h 4"/>
                <a:gd name="T12" fmla="*/ 2 w 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03C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5" name="Freeform 130"/>
            <p:cNvSpPr>
              <a:spLocks/>
            </p:cNvSpPr>
            <p:nvPr/>
          </p:nvSpPr>
          <p:spPr bwMode="auto">
            <a:xfrm>
              <a:off x="10180638" y="3138488"/>
              <a:ext cx="88900" cy="103188"/>
            </a:xfrm>
            <a:custGeom>
              <a:avLst/>
              <a:gdLst>
                <a:gd name="T0" fmla="*/ 0 w 56"/>
                <a:gd name="T1" fmla="*/ 65 h 65"/>
                <a:gd name="T2" fmla="*/ 56 w 56"/>
                <a:gd name="T3" fmla="*/ 32 h 65"/>
                <a:gd name="T4" fmla="*/ 0 w 56"/>
                <a:gd name="T5" fmla="*/ 0 h 65"/>
                <a:gd name="T6" fmla="*/ 0 w 56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5">
                  <a:moveTo>
                    <a:pt x="0" y="65"/>
                  </a:moveTo>
                  <a:lnTo>
                    <a:pt x="56" y="32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3C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15" name="Group 1214"/>
          <p:cNvGrpSpPr/>
          <p:nvPr/>
        </p:nvGrpSpPr>
        <p:grpSpPr>
          <a:xfrm>
            <a:off x="7212013" y="5216163"/>
            <a:ext cx="3057525" cy="101600"/>
            <a:chOff x="7212013" y="5121276"/>
            <a:chExt cx="3057525" cy="101600"/>
          </a:xfrm>
        </p:grpSpPr>
        <p:sp>
          <p:nvSpPr>
            <p:cNvPr id="1127" name="Freeform 132"/>
            <p:cNvSpPr>
              <a:spLocks noEditPoints="1"/>
            </p:cNvSpPr>
            <p:nvPr/>
          </p:nvSpPr>
          <p:spPr bwMode="auto">
            <a:xfrm>
              <a:off x="7212013" y="5165726"/>
              <a:ext cx="2933700" cy="12700"/>
            </a:xfrm>
            <a:custGeom>
              <a:avLst/>
              <a:gdLst>
                <a:gd name="T0" fmla="*/ 913 w 921"/>
                <a:gd name="T1" fmla="*/ 2 h 4"/>
                <a:gd name="T2" fmla="*/ 895 w 921"/>
                <a:gd name="T3" fmla="*/ 0 h 4"/>
                <a:gd name="T4" fmla="*/ 879 w 921"/>
                <a:gd name="T5" fmla="*/ 0 h 4"/>
                <a:gd name="T6" fmla="*/ 862 w 921"/>
                <a:gd name="T7" fmla="*/ 2 h 4"/>
                <a:gd name="T8" fmla="*/ 840 w 921"/>
                <a:gd name="T9" fmla="*/ 4 h 4"/>
                <a:gd name="T10" fmla="*/ 816 w 921"/>
                <a:gd name="T11" fmla="*/ 4 h 4"/>
                <a:gd name="T12" fmla="*/ 816 w 921"/>
                <a:gd name="T13" fmla="*/ 4 h 4"/>
                <a:gd name="T14" fmla="*/ 794 w 921"/>
                <a:gd name="T15" fmla="*/ 2 h 4"/>
                <a:gd name="T16" fmla="*/ 776 w 921"/>
                <a:gd name="T17" fmla="*/ 0 h 4"/>
                <a:gd name="T18" fmla="*/ 760 w 921"/>
                <a:gd name="T19" fmla="*/ 0 h 4"/>
                <a:gd name="T20" fmla="*/ 743 w 921"/>
                <a:gd name="T21" fmla="*/ 2 h 4"/>
                <a:gd name="T22" fmla="*/ 721 w 921"/>
                <a:gd name="T23" fmla="*/ 4 h 4"/>
                <a:gd name="T24" fmla="*/ 697 w 921"/>
                <a:gd name="T25" fmla="*/ 4 h 4"/>
                <a:gd name="T26" fmla="*/ 697 w 921"/>
                <a:gd name="T27" fmla="*/ 4 h 4"/>
                <a:gd name="T28" fmla="*/ 675 w 921"/>
                <a:gd name="T29" fmla="*/ 2 h 4"/>
                <a:gd name="T30" fmla="*/ 657 w 921"/>
                <a:gd name="T31" fmla="*/ 0 h 4"/>
                <a:gd name="T32" fmla="*/ 641 w 921"/>
                <a:gd name="T33" fmla="*/ 0 h 4"/>
                <a:gd name="T34" fmla="*/ 623 w 921"/>
                <a:gd name="T35" fmla="*/ 2 h 4"/>
                <a:gd name="T36" fmla="*/ 602 w 921"/>
                <a:gd name="T37" fmla="*/ 4 h 4"/>
                <a:gd name="T38" fmla="*/ 578 w 921"/>
                <a:gd name="T39" fmla="*/ 4 h 4"/>
                <a:gd name="T40" fmla="*/ 578 w 921"/>
                <a:gd name="T41" fmla="*/ 4 h 4"/>
                <a:gd name="T42" fmla="*/ 556 w 921"/>
                <a:gd name="T43" fmla="*/ 2 h 4"/>
                <a:gd name="T44" fmla="*/ 538 w 921"/>
                <a:gd name="T45" fmla="*/ 0 h 4"/>
                <a:gd name="T46" fmla="*/ 522 w 921"/>
                <a:gd name="T47" fmla="*/ 0 h 4"/>
                <a:gd name="T48" fmla="*/ 504 w 921"/>
                <a:gd name="T49" fmla="*/ 2 h 4"/>
                <a:gd name="T50" fmla="*/ 483 w 921"/>
                <a:gd name="T51" fmla="*/ 4 h 4"/>
                <a:gd name="T52" fmla="*/ 459 w 921"/>
                <a:gd name="T53" fmla="*/ 4 h 4"/>
                <a:gd name="T54" fmla="*/ 459 w 921"/>
                <a:gd name="T55" fmla="*/ 4 h 4"/>
                <a:gd name="T56" fmla="*/ 437 w 921"/>
                <a:gd name="T57" fmla="*/ 2 h 4"/>
                <a:gd name="T58" fmla="*/ 419 w 921"/>
                <a:gd name="T59" fmla="*/ 0 h 4"/>
                <a:gd name="T60" fmla="*/ 403 w 921"/>
                <a:gd name="T61" fmla="*/ 0 h 4"/>
                <a:gd name="T62" fmla="*/ 385 w 921"/>
                <a:gd name="T63" fmla="*/ 2 h 4"/>
                <a:gd name="T64" fmla="*/ 363 w 921"/>
                <a:gd name="T65" fmla="*/ 4 h 4"/>
                <a:gd name="T66" fmla="*/ 340 w 921"/>
                <a:gd name="T67" fmla="*/ 4 h 4"/>
                <a:gd name="T68" fmla="*/ 340 w 921"/>
                <a:gd name="T69" fmla="*/ 4 h 4"/>
                <a:gd name="T70" fmla="*/ 318 w 921"/>
                <a:gd name="T71" fmla="*/ 2 h 4"/>
                <a:gd name="T72" fmla="*/ 300 w 921"/>
                <a:gd name="T73" fmla="*/ 0 h 4"/>
                <a:gd name="T74" fmla="*/ 284 w 921"/>
                <a:gd name="T75" fmla="*/ 0 h 4"/>
                <a:gd name="T76" fmla="*/ 266 w 921"/>
                <a:gd name="T77" fmla="*/ 2 h 4"/>
                <a:gd name="T78" fmla="*/ 244 w 921"/>
                <a:gd name="T79" fmla="*/ 4 h 4"/>
                <a:gd name="T80" fmla="*/ 221 w 921"/>
                <a:gd name="T81" fmla="*/ 4 h 4"/>
                <a:gd name="T82" fmla="*/ 221 w 921"/>
                <a:gd name="T83" fmla="*/ 4 h 4"/>
                <a:gd name="T84" fmla="*/ 199 w 921"/>
                <a:gd name="T85" fmla="*/ 2 h 4"/>
                <a:gd name="T86" fmla="*/ 181 w 921"/>
                <a:gd name="T87" fmla="*/ 0 h 4"/>
                <a:gd name="T88" fmla="*/ 165 w 921"/>
                <a:gd name="T89" fmla="*/ 0 h 4"/>
                <a:gd name="T90" fmla="*/ 147 w 921"/>
                <a:gd name="T91" fmla="*/ 2 h 4"/>
                <a:gd name="T92" fmla="*/ 125 w 921"/>
                <a:gd name="T93" fmla="*/ 4 h 4"/>
                <a:gd name="T94" fmla="*/ 102 w 921"/>
                <a:gd name="T95" fmla="*/ 4 h 4"/>
                <a:gd name="T96" fmla="*/ 102 w 921"/>
                <a:gd name="T97" fmla="*/ 4 h 4"/>
                <a:gd name="T98" fmla="*/ 80 w 921"/>
                <a:gd name="T99" fmla="*/ 2 h 4"/>
                <a:gd name="T100" fmla="*/ 62 w 921"/>
                <a:gd name="T101" fmla="*/ 0 h 4"/>
                <a:gd name="T102" fmla="*/ 46 w 921"/>
                <a:gd name="T103" fmla="*/ 0 h 4"/>
                <a:gd name="T104" fmla="*/ 28 w 921"/>
                <a:gd name="T105" fmla="*/ 2 h 4"/>
                <a:gd name="T106" fmla="*/ 6 w 921"/>
                <a:gd name="T10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1" h="4">
                  <a:moveTo>
                    <a:pt x="915" y="4"/>
                  </a:moveTo>
                  <a:cubicBezTo>
                    <a:pt x="919" y="4"/>
                    <a:pt x="919" y="4"/>
                    <a:pt x="919" y="4"/>
                  </a:cubicBezTo>
                  <a:cubicBezTo>
                    <a:pt x="920" y="4"/>
                    <a:pt x="921" y="3"/>
                    <a:pt x="921" y="2"/>
                  </a:cubicBezTo>
                  <a:cubicBezTo>
                    <a:pt x="921" y="1"/>
                    <a:pt x="920" y="0"/>
                    <a:pt x="919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4" y="0"/>
                    <a:pt x="913" y="1"/>
                    <a:pt x="913" y="2"/>
                  </a:cubicBezTo>
                  <a:cubicBezTo>
                    <a:pt x="913" y="3"/>
                    <a:pt x="914" y="4"/>
                    <a:pt x="915" y="4"/>
                  </a:cubicBezTo>
                  <a:close/>
                  <a:moveTo>
                    <a:pt x="895" y="4"/>
                  </a:moveTo>
                  <a:cubicBezTo>
                    <a:pt x="899" y="4"/>
                    <a:pt x="899" y="4"/>
                    <a:pt x="899" y="4"/>
                  </a:cubicBezTo>
                  <a:cubicBezTo>
                    <a:pt x="900" y="4"/>
                    <a:pt x="901" y="3"/>
                    <a:pt x="901" y="2"/>
                  </a:cubicBezTo>
                  <a:cubicBezTo>
                    <a:pt x="901" y="1"/>
                    <a:pt x="900" y="0"/>
                    <a:pt x="899" y="0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94" y="0"/>
                    <a:pt x="893" y="1"/>
                    <a:pt x="893" y="2"/>
                  </a:cubicBezTo>
                  <a:cubicBezTo>
                    <a:pt x="893" y="3"/>
                    <a:pt x="894" y="4"/>
                    <a:pt x="895" y="4"/>
                  </a:cubicBezTo>
                  <a:close/>
                  <a:moveTo>
                    <a:pt x="875" y="4"/>
                  </a:moveTo>
                  <a:cubicBezTo>
                    <a:pt x="879" y="4"/>
                    <a:pt x="879" y="4"/>
                    <a:pt x="879" y="4"/>
                  </a:cubicBezTo>
                  <a:cubicBezTo>
                    <a:pt x="881" y="4"/>
                    <a:pt x="881" y="3"/>
                    <a:pt x="881" y="2"/>
                  </a:cubicBezTo>
                  <a:cubicBezTo>
                    <a:pt x="881" y="1"/>
                    <a:pt x="881" y="0"/>
                    <a:pt x="879" y="0"/>
                  </a:cubicBezTo>
                  <a:cubicBezTo>
                    <a:pt x="875" y="0"/>
                    <a:pt x="875" y="0"/>
                    <a:pt x="875" y="0"/>
                  </a:cubicBezTo>
                  <a:cubicBezTo>
                    <a:pt x="874" y="0"/>
                    <a:pt x="873" y="1"/>
                    <a:pt x="873" y="2"/>
                  </a:cubicBezTo>
                  <a:cubicBezTo>
                    <a:pt x="873" y="3"/>
                    <a:pt x="874" y="4"/>
                    <a:pt x="875" y="4"/>
                  </a:cubicBezTo>
                  <a:close/>
                  <a:moveTo>
                    <a:pt x="856" y="4"/>
                  </a:moveTo>
                  <a:cubicBezTo>
                    <a:pt x="860" y="4"/>
                    <a:pt x="860" y="4"/>
                    <a:pt x="860" y="4"/>
                  </a:cubicBezTo>
                  <a:cubicBezTo>
                    <a:pt x="861" y="4"/>
                    <a:pt x="862" y="3"/>
                    <a:pt x="862" y="2"/>
                  </a:cubicBezTo>
                  <a:cubicBezTo>
                    <a:pt x="862" y="1"/>
                    <a:pt x="861" y="0"/>
                    <a:pt x="860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855" y="0"/>
                    <a:pt x="854" y="1"/>
                    <a:pt x="854" y="2"/>
                  </a:cubicBezTo>
                  <a:cubicBezTo>
                    <a:pt x="854" y="3"/>
                    <a:pt x="855" y="4"/>
                    <a:pt x="856" y="4"/>
                  </a:cubicBezTo>
                  <a:close/>
                  <a:moveTo>
                    <a:pt x="836" y="4"/>
                  </a:moveTo>
                  <a:cubicBezTo>
                    <a:pt x="840" y="4"/>
                    <a:pt x="840" y="4"/>
                    <a:pt x="840" y="4"/>
                  </a:cubicBezTo>
                  <a:cubicBezTo>
                    <a:pt x="841" y="4"/>
                    <a:pt x="842" y="3"/>
                    <a:pt x="842" y="2"/>
                  </a:cubicBezTo>
                  <a:cubicBezTo>
                    <a:pt x="842" y="1"/>
                    <a:pt x="841" y="0"/>
                    <a:pt x="840" y="0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35" y="0"/>
                    <a:pt x="834" y="1"/>
                    <a:pt x="834" y="2"/>
                  </a:cubicBezTo>
                  <a:cubicBezTo>
                    <a:pt x="834" y="3"/>
                    <a:pt x="835" y="4"/>
                    <a:pt x="836" y="4"/>
                  </a:cubicBezTo>
                  <a:close/>
                  <a:moveTo>
                    <a:pt x="816" y="4"/>
                  </a:moveTo>
                  <a:cubicBezTo>
                    <a:pt x="820" y="4"/>
                    <a:pt x="820" y="4"/>
                    <a:pt x="820" y="4"/>
                  </a:cubicBezTo>
                  <a:cubicBezTo>
                    <a:pt x="821" y="4"/>
                    <a:pt x="822" y="3"/>
                    <a:pt x="822" y="2"/>
                  </a:cubicBezTo>
                  <a:cubicBezTo>
                    <a:pt x="822" y="1"/>
                    <a:pt x="821" y="0"/>
                    <a:pt x="820" y="0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5" y="0"/>
                    <a:pt x="814" y="1"/>
                    <a:pt x="814" y="2"/>
                  </a:cubicBezTo>
                  <a:cubicBezTo>
                    <a:pt x="814" y="3"/>
                    <a:pt x="815" y="4"/>
                    <a:pt x="816" y="4"/>
                  </a:cubicBezTo>
                  <a:close/>
                  <a:moveTo>
                    <a:pt x="796" y="4"/>
                  </a:moveTo>
                  <a:cubicBezTo>
                    <a:pt x="800" y="4"/>
                    <a:pt x="800" y="4"/>
                    <a:pt x="800" y="4"/>
                  </a:cubicBezTo>
                  <a:cubicBezTo>
                    <a:pt x="801" y="4"/>
                    <a:pt x="802" y="3"/>
                    <a:pt x="802" y="2"/>
                  </a:cubicBezTo>
                  <a:cubicBezTo>
                    <a:pt x="802" y="1"/>
                    <a:pt x="801" y="0"/>
                    <a:pt x="800" y="0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95" y="0"/>
                    <a:pt x="794" y="1"/>
                    <a:pt x="794" y="2"/>
                  </a:cubicBezTo>
                  <a:cubicBezTo>
                    <a:pt x="794" y="3"/>
                    <a:pt x="795" y="4"/>
                    <a:pt x="796" y="4"/>
                  </a:cubicBezTo>
                  <a:close/>
                  <a:moveTo>
                    <a:pt x="776" y="4"/>
                  </a:moveTo>
                  <a:cubicBezTo>
                    <a:pt x="780" y="4"/>
                    <a:pt x="780" y="4"/>
                    <a:pt x="780" y="4"/>
                  </a:cubicBezTo>
                  <a:cubicBezTo>
                    <a:pt x="781" y="4"/>
                    <a:pt x="782" y="3"/>
                    <a:pt x="782" y="2"/>
                  </a:cubicBezTo>
                  <a:cubicBezTo>
                    <a:pt x="782" y="1"/>
                    <a:pt x="781" y="0"/>
                    <a:pt x="780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75" y="0"/>
                    <a:pt x="774" y="1"/>
                    <a:pt x="774" y="2"/>
                  </a:cubicBezTo>
                  <a:cubicBezTo>
                    <a:pt x="774" y="3"/>
                    <a:pt x="775" y="4"/>
                    <a:pt x="776" y="4"/>
                  </a:cubicBezTo>
                  <a:close/>
                  <a:moveTo>
                    <a:pt x="756" y="4"/>
                  </a:moveTo>
                  <a:cubicBezTo>
                    <a:pt x="760" y="4"/>
                    <a:pt x="760" y="4"/>
                    <a:pt x="760" y="4"/>
                  </a:cubicBezTo>
                  <a:cubicBezTo>
                    <a:pt x="762" y="4"/>
                    <a:pt x="762" y="3"/>
                    <a:pt x="762" y="2"/>
                  </a:cubicBezTo>
                  <a:cubicBezTo>
                    <a:pt x="762" y="1"/>
                    <a:pt x="762" y="0"/>
                    <a:pt x="760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55" y="0"/>
                    <a:pt x="754" y="1"/>
                    <a:pt x="754" y="2"/>
                  </a:cubicBezTo>
                  <a:cubicBezTo>
                    <a:pt x="754" y="3"/>
                    <a:pt x="755" y="4"/>
                    <a:pt x="756" y="4"/>
                  </a:cubicBezTo>
                  <a:close/>
                  <a:moveTo>
                    <a:pt x="737" y="4"/>
                  </a:moveTo>
                  <a:cubicBezTo>
                    <a:pt x="741" y="4"/>
                    <a:pt x="741" y="4"/>
                    <a:pt x="741" y="4"/>
                  </a:cubicBezTo>
                  <a:cubicBezTo>
                    <a:pt x="742" y="4"/>
                    <a:pt x="743" y="3"/>
                    <a:pt x="743" y="2"/>
                  </a:cubicBezTo>
                  <a:cubicBezTo>
                    <a:pt x="743" y="1"/>
                    <a:pt x="742" y="0"/>
                    <a:pt x="741" y="0"/>
                  </a:cubicBezTo>
                  <a:cubicBezTo>
                    <a:pt x="737" y="0"/>
                    <a:pt x="737" y="0"/>
                    <a:pt x="737" y="0"/>
                  </a:cubicBezTo>
                  <a:cubicBezTo>
                    <a:pt x="735" y="0"/>
                    <a:pt x="735" y="1"/>
                    <a:pt x="735" y="2"/>
                  </a:cubicBezTo>
                  <a:cubicBezTo>
                    <a:pt x="735" y="3"/>
                    <a:pt x="735" y="4"/>
                    <a:pt x="737" y="4"/>
                  </a:cubicBezTo>
                  <a:close/>
                  <a:moveTo>
                    <a:pt x="717" y="4"/>
                  </a:moveTo>
                  <a:cubicBezTo>
                    <a:pt x="721" y="4"/>
                    <a:pt x="721" y="4"/>
                    <a:pt x="721" y="4"/>
                  </a:cubicBezTo>
                  <a:cubicBezTo>
                    <a:pt x="722" y="4"/>
                    <a:pt x="723" y="3"/>
                    <a:pt x="723" y="2"/>
                  </a:cubicBezTo>
                  <a:cubicBezTo>
                    <a:pt x="723" y="1"/>
                    <a:pt x="722" y="0"/>
                    <a:pt x="721" y="0"/>
                  </a:cubicBezTo>
                  <a:cubicBezTo>
                    <a:pt x="717" y="0"/>
                    <a:pt x="717" y="0"/>
                    <a:pt x="717" y="0"/>
                  </a:cubicBezTo>
                  <a:cubicBezTo>
                    <a:pt x="716" y="0"/>
                    <a:pt x="715" y="1"/>
                    <a:pt x="715" y="2"/>
                  </a:cubicBezTo>
                  <a:cubicBezTo>
                    <a:pt x="715" y="3"/>
                    <a:pt x="716" y="4"/>
                    <a:pt x="717" y="4"/>
                  </a:cubicBezTo>
                  <a:close/>
                  <a:moveTo>
                    <a:pt x="697" y="4"/>
                  </a:moveTo>
                  <a:cubicBezTo>
                    <a:pt x="701" y="4"/>
                    <a:pt x="701" y="4"/>
                    <a:pt x="701" y="4"/>
                  </a:cubicBezTo>
                  <a:cubicBezTo>
                    <a:pt x="702" y="4"/>
                    <a:pt x="703" y="3"/>
                    <a:pt x="703" y="2"/>
                  </a:cubicBezTo>
                  <a:cubicBezTo>
                    <a:pt x="703" y="1"/>
                    <a:pt x="702" y="0"/>
                    <a:pt x="701" y="0"/>
                  </a:cubicBezTo>
                  <a:cubicBezTo>
                    <a:pt x="697" y="0"/>
                    <a:pt x="697" y="0"/>
                    <a:pt x="697" y="0"/>
                  </a:cubicBezTo>
                  <a:cubicBezTo>
                    <a:pt x="696" y="0"/>
                    <a:pt x="695" y="1"/>
                    <a:pt x="695" y="2"/>
                  </a:cubicBezTo>
                  <a:cubicBezTo>
                    <a:pt x="695" y="3"/>
                    <a:pt x="696" y="4"/>
                    <a:pt x="697" y="4"/>
                  </a:cubicBezTo>
                  <a:close/>
                  <a:moveTo>
                    <a:pt x="677" y="4"/>
                  </a:moveTo>
                  <a:cubicBezTo>
                    <a:pt x="681" y="4"/>
                    <a:pt x="681" y="4"/>
                    <a:pt x="681" y="4"/>
                  </a:cubicBezTo>
                  <a:cubicBezTo>
                    <a:pt x="682" y="4"/>
                    <a:pt x="683" y="3"/>
                    <a:pt x="683" y="2"/>
                  </a:cubicBezTo>
                  <a:cubicBezTo>
                    <a:pt x="683" y="1"/>
                    <a:pt x="682" y="0"/>
                    <a:pt x="681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76" y="0"/>
                    <a:pt x="675" y="1"/>
                    <a:pt x="675" y="2"/>
                  </a:cubicBezTo>
                  <a:cubicBezTo>
                    <a:pt x="675" y="3"/>
                    <a:pt x="676" y="4"/>
                    <a:pt x="677" y="4"/>
                  </a:cubicBezTo>
                  <a:close/>
                  <a:moveTo>
                    <a:pt x="657" y="4"/>
                  </a:moveTo>
                  <a:cubicBezTo>
                    <a:pt x="661" y="4"/>
                    <a:pt x="661" y="4"/>
                    <a:pt x="661" y="4"/>
                  </a:cubicBezTo>
                  <a:cubicBezTo>
                    <a:pt x="662" y="4"/>
                    <a:pt x="663" y="3"/>
                    <a:pt x="663" y="2"/>
                  </a:cubicBezTo>
                  <a:cubicBezTo>
                    <a:pt x="663" y="1"/>
                    <a:pt x="662" y="0"/>
                    <a:pt x="661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656" y="0"/>
                    <a:pt x="655" y="1"/>
                    <a:pt x="655" y="2"/>
                  </a:cubicBezTo>
                  <a:cubicBezTo>
                    <a:pt x="655" y="3"/>
                    <a:pt x="656" y="4"/>
                    <a:pt x="657" y="4"/>
                  </a:cubicBezTo>
                  <a:close/>
                  <a:moveTo>
                    <a:pt x="637" y="4"/>
                  </a:moveTo>
                  <a:cubicBezTo>
                    <a:pt x="641" y="4"/>
                    <a:pt x="641" y="4"/>
                    <a:pt x="641" y="4"/>
                  </a:cubicBezTo>
                  <a:cubicBezTo>
                    <a:pt x="642" y="4"/>
                    <a:pt x="643" y="3"/>
                    <a:pt x="643" y="2"/>
                  </a:cubicBezTo>
                  <a:cubicBezTo>
                    <a:pt x="643" y="1"/>
                    <a:pt x="642" y="0"/>
                    <a:pt x="641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636" y="0"/>
                    <a:pt x="635" y="1"/>
                    <a:pt x="635" y="2"/>
                  </a:cubicBezTo>
                  <a:cubicBezTo>
                    <a:pt x="635" y="3"/>
                    <a:pt x="636" y="4"/>
                    <a:pt x="637" y="4"/>
                  </a:cubicBezTo>
                  <a:close/>
                  <a:moveTo>
                    <a:pt x="618" y="4"/>
                  </a:moveTo>
                  <a:cubicBezTo>
                    <a:pt x="621" y="4"/>
                    <a:pt x="621" y="4"/>
                    <a:pt x="621" y="4"/>
                  </a:cubicBezTo>
                  <a:cubicBezTo>
                    <a:pt x="623" y="4"/>
                    <a:pt x="623" y="3"/>
                    <a:pt x="623" y="2"/>
                  </a:cubicBezTo>
                  <a:cubicBezTo>
                    <a:pt x="623" y="1"/>
                    <a:pt x="623" y="0"/>
                    <a:pt x="621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16" y="0"/>
                    <a:pt x="616" y="1"/>
                    <a:pt x="616" y="2"/>
                  </a:cubicBezTo>
                  <a:cubicBezTo>
                    <a:pt x="616" y="3"/>
                    <a:pt x="616" y="4"/>
                    <a:pt x="618" y="4"/>
                  </a:cubicBezTo>
                  <a:close/>
                  <a:moveTo>
                    <a:pt x="598" y="4"/>
                  </a:moveTo>
                  <a:cubicBezTo>
                    <a:pt x="602" y="4"/>
                    <a:pt x="602" y="4"/>
                    <a:pt x="602" y="4"/>
                  </a:cubicBezTo>
                  <a:cubicBezTo>
                    <a:pt x="603" y="4"/>
                    <a:pt x="604" y="3"/>
                    <a:pt x="604" y="2"/>
                  </a:cubicBezTo>
                  <a:cubicBezTo>
                    <a:pt x="604" y="1"/>
                    <a:pt x="603" y="0"/>
                    <a:pt x="602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597" y="0"/>
                    <a:pt x="596" y="1"/>
                    <a:pt x="596" y="2"/>
                  </a:cubicBezTo>
                  <a:cubicBezTo>
                    <a:pt x="596" y="3"/>
                    <a:pt x="597" y="4"/>
                    <a:pt x="598" y="4"/>
                  </a:cubicBezTo>
                  <a:close/>
                  <a:moveTo>
                    <a:pt x="578" y="4"/>
                  </a:moveTo>
                  <a:cubicBezTo>
                    <a:pt x="582" y="4"/>
                    <a:pt x="582" y="4"/>
                    <a:pt x="582" y="4"/>
                  </a:cubicBezTo>
                  <a:cubicBezTo>
                    <a:pt x="583" y="4"/>
                    <a:pt x="584" y="3"/>
                    <a:pt x="584" y="2"/>
                  </a:cubicBezTo>
                  <a:cubicBezTo>
                    <a:pt x="584" y="1"/>
                    <a:pt x="583" y="0"/>
                    <a:pt x="582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7" y="0"/>
                    <a:pt x="576" y="1"/>
                    <a:pt x="576" y="2"/>
                  </a:cubicBezTo>
                  <a:cubicBezTo>
                    <a:pt x="576" y="3"/>
                    <a:pt x="577" y="4"/>
                    <a:pt x="578" y="4"/>
                  </a:cubicBezTo>
                  <a:close/>
                  <a:moveTo>
                    <a:pt x="558" y="4"/>
                  </a:moveTo>
                  <a:cubicBezTo>
                    <a:pt x="562" y="4"/>
                    <a:pt x="562" y="4"/>
                    <a:pt x="562" y="4"/>
                  </a:cubicBezTo>
                  <a:cubicBezTo>
                    <a:pt x="563" y="4"/>
                    <a:pt x="564" y="3"/>
                    <a:pt x="564" y="2"/>
                  </a:cubicBezTo>
                  <a:cubicBezTo>
                    <a:pt x="564" y="1"/>
                    <a:pt x="563" y="0"/>
                    <a:pt x="562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57" y="0"/>
                    <a:pt x="556" y="1"/>
                    <a:pt x="556" y="2"/>
                  </a:cubicBezTo>
                  <a:cubicBezTo>
                    <a:pt x="556" y="3"/>
                    <a:pt x="557" y="4"/>
                    <a:pt x="558" y="4"/>
                  </a:cubicBezTo>
                  <a:close/>
                  <a:moveTo>
                    <a:pt x="538" y="4"/>
                  </a:moveTo>
                  <a:cubicBezTo>
                    <a:pt x="542" y="4"/>
                    <a:pt x="542" y="4"/>
                    <a:pt x="542" y="4"/>
                  </a:cubicBezTo>
                  <a:cubicBezTo>
                    <a:pt x="543" y="4"/>
                    <a:pt x="544" y="3"/>
                    <a:pt x="544" y="2"/>
                  </a:cubicBezTo>
                  <a:cubicBezTo>
                    <a:pt x="544" y="1"/>
                    <a:pt x="543" y="0"/>
                    <a:pt x="542" y="0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537" y="0"/>
                    <a:pt x="536" y="1"/>
                    <a:pt x="536" y="2"/>
                  </a:cubicBezTo>
                  <a:cubicBezTo>
                    <a:pt x="536" y="3"/>
                    <a:pt x="537" y="4"/>
                    <a:pt x="538" y="4"/>
                  </a:cubicBezTo>
                  <a:close/>
                  <a:moveTo>
                    <a:pt x="518" y="4"/>
                  </a:moveTo>
                  <a:cubicBezTo>
                    <a:pt x="522" y="4"/>
                    <a:pt x="522" y="4"/>
                    <a:pt x="522" y="4"/>
                  </a:cubicBezTo>
                  <a:cubicBezTo>
                    <a:pt x="523" y="4"/>
                    <a:pt x="524" y="3"/>
                    <a:pt x="524" y="2"/>
                  </a:cubicBezTo>
                  <a:cubicBezTo>
                    <a:pt x="524" y="1"/>
                    <a:pt x="523" y="0"/>
                    <a:pt x="522" y="0"/>
                  </a:cubicBezTo>
                  <a:cubicBezTo>
                    <a:pt x="518" y="0"/>
                    <a:pt x="518" y="0"/>
                    <a:pt x="518" y="0"/>
                  </a:cubicBezTo>
                  <a:cubicBezTo>
                    <a:pt x="517" y="0"/>
                    <a:pt x="516" y="1"/>
                    <a:pt x="516" y="2"/>
                  </a:cubicBezTo>
                  <a:cubicBezTo>
                    <a:pt x="516" y="3"/>
                    <a:pt x="517" y="4"/>
                    <a:pt x="518" y="4"/>
                  </a:cubicBezTo>
                  <a:close/>
                  <a:moveTo>
                    <a:pt x="498" y="4"/>
                  </a:moveTo>
                  <a:cubicBezTo>
                    <a:pt x="502" y="4"/>
                    <a:pt x="502" y="4"/>
                    <a:pt x="502" y="4"/>
                  </a:cubicBezTo>
                  <a:cubicBezTo>
                    <a:pt x="504" y="4"/>
                    <a:pt x="504" y="3"/>
                    <a:pt x="504" y="2"/>
                  </a:cubicBezTo>
                  <a:cubicBezTo>
                    <a:pt x="504" y="1"/>
                    <a:pt x="504" y="0"/>
                    <a:pt x="502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497" y="0"/>
                    <a:pt x="496" y="1"/>
                    <a:pt x="496" y="2"/>
                  </a:cubicBezTo>
                  <a:cubicBezTo>
                    <a:pt x="496" y="3"/>
                    <a:pt x="497" y="4"/>
                    <a:pt x="498" y="4"/>
                  </a:cubicBezTo>
                  <a:close/>
                  <a:moveTo>
                    <a:pt x="479" y="4"/>
                  </a:moveTo>
                  <a:cubicBezTo>
                    <a:pt x="483" y="4"/>
                    <a:pt x="483" y="4"/>
                    <a:pt x="483" y="4"/>
                  </a:cubicBezTo>
                  <a:cubicBezTo>
                    <a:pt x="484" y="4"/>
                    <a:pt x="485" y="3"/>
                    <a:pt x="485" y="2"/>
                  </a:cubicBezTo>
                  <a:cubicBezTo>
                    <a:pt x="485" y="1"/>
                    <a:pt x="484" y="0"/>
                    <a:pt x="483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77" y="0"/>
                    <a:pt x="477" y="1"/>
                    <a:pt x="477" y="2"/>
                  </a:cubicBezTo>
                  <a:cubicBezTo>
                    <a:pt x="477" y="3"/>
                    <a:pt x="477" y="4"/>
                    <a:pt x="479" y="4"/>
                  </a:cubicBezTo>
                  <a:close/>
                  <a:moveTo>
                    <a:pt x="459" y="4"/>
                  </a:moveTo>
                  <a:cubicBezTo>
                    <a:pt x="463" y="4"/>
                    <a:pt x="463" y="4"/>
                    <a:pt x="463" y="4"/>
                  </a:cubicBezTo>
                  <a:cubicBezTo>
                    <a:pt x="464" y="4"/>
                    <a:pt x="465" y="3"/>
                    <a:pt x="465" y="2"/>
                  </a:cubicBezTo>
                  <a:cubicBezTo>
                    <a:pt x="465" y="1"/>
                    <a:pt x="464" y="0"/>
                    <a:pt x="463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8" y="0"/>
                    <a:pt x="457" y="1"/>
                    <a:pt x="457" y="2"/>
                  </a:cubicBezTo>
                  <a:cubicBezTo>
                    <a:pt x="457" y="3"/>
                    <a:pt x="458" y="4"/>
                    <a:pt x="459" y="4"/>
                  </a:cubicBezTo>
                  <a:close/>
                  <a:moveTo>
                    <a:pt x="439" y="4"/>
                  </a:moveTo>
                  <a:cubicBezTo>
                    <a:pt x="443" y="4"/>
                    <a:pt x="443" y="4"/>
                    <a:pt x="443" y="4"/>
                  </a:cubicBezTo>
                  <a:cubicBezTo>
                    <a:pt x="444" y="4"/>
                    <a:pt x="445" y="3"/>
                    <a:pt x="445" y="2"/>
                  </a:cubicBezTo>
                  <a:cubicBezTo>
                    <a:pt x="445" y="1"/>
                    <a:pt x="444" y="0"/>
                    <a:pt x="443" y="0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38" y="0"/>
                    <a:pt x="437" y="1"/>
                    <a:pt x="437" y="2"/>
                  </a:cubicBezTo>
                  <a:cubicBezTo>
                    <a:pt x="437" y="3"/>
                    <a:pt x="438" y="4"/>
                    <a:pt x="439" y="4"/>
                  </a:cubicBezTo>
                  <a:close/>
                  <a:moveTo>
                    <a:pt x="419" y="4"/>
                  </a:moveTo>
                  <a:cubicBezTo>
                    <a:pt x="423" y="4"/>
                    <a:pt x="423" y="4"/>
                    <a:pt x="423" y="4"/>
                  </a:cubicBezTo>
                  <a:cubicBezTo>
                    <a:pt x="424" y="4"/>
                    <a:pt x="425" y="3"/>
                    <a:pt x="425" y="2"/>
                  </a:cubicBezTo>
                  <a:cubicBezTo>
                    <a:pt x="425" y="1"/>
                    <a:pt x="424" y="0"/>
                    <a:pt x="42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18" y="0"/>
                    <a:pt x="417" y="1"/>
                    <a:pt x="417" y="2"/>
                  </a:cubicBezTo>
                  <a:cubicBezTo>
                    <a:pt x="417" y="3"/>
                    <a:pt x="418" y="4"/>
                    <a:pt x="419" y="4"/>
                  </a:cubicBezTo>
                  <a:close/>
                  <a:moveTo>
                    <a:pt x="399" y="4"/>
                  </a:moveTo>
                  <a:cubicBezTo>
                    <a:pt x="403" y="4"/>
                    <a:pt x="403" y="4"/>
                    <a:pt x="403" y="4"/>
                  </a:cubicBezTo>
                  <a:cubicBezTo>
                    <a:pt x="404" y="4"/>
                    <a:pt x="405" y="3"/>
                    <a:pt x="405" y="2"/>
                  </a:cubicBezTo>
                  <a:cubicBezTo>
                    <a:pt x="405" y="1"/>
                    <a:pt x="404" y="0"/>
                    <a:pt x="403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8" y="0"/>
                    <a:pt x="397" y="1"/>
                    <a:pt x="397" y="2"/>
                  </a:cubicBezTo>
                  <a:cubicBezTo>
                    <a:pt x="397" y="3"/>
                    <a:pt x="398" y="4"/>
                    <a:pt x="399" y="4"/>
                  </a:cubicBezTo>
                  <a:close/>
                  <a:moveTo>
                    <a:pt x="379" y="4"/>
                  </a:moveTo>
                  <a:cubicBezTo>
                    <a:pt x="383" y="4"/>
                    <a:pt x="383" y="4"/>
                    <a:pt x="383" y="4"/>
                  </a:cubicBezTo>
                  <a:cubicBezTo>
                    <a:pt x="384" y="4"/>
                    <a:pt x="385" y="3"/>
                    <a:pt x="385" y="2"/>
                  </a:cubicBezTo>
                  <a:cubicBezTo>
                    <a:pt x="385" y="1"/>
                    <a:pt x="384" y="0"/>
                    <a:pt x="383" y="0"/>
                  </a:cubicBezTo>
                  <a:cubicBezTo>
                    <a:pt x="379" y="0"/>
                    <a:pt x="379" y="0"/>
                    <a:pt x="379" y="0"/>
                  </a:cubicBezTo>
                  <a:cubicBezTo>
                    <a:pt x="378" y="0"/>
                    <a:pt x="377" y="1"/>
                    <a:pt x="377" y="2"/>
                  </a:cubicBezTo>
                  <a:cubicBezTo>
                    <a:pt x="377" y="3"/>
                    <a:pt x="378" y="4"/>
                    <a:pt x="379" y="4"/>
                  </a:cubicBezTo>
                  <a:close/>
                  <a:moveTo>
                    <a:pt x="360" y="4"/>
                  </a:moveTo>
                  <a:cubicBezTo>
                    <a:pt x="363" y="4"/>
                    <a:pt x="363" y="4"/>
                    <a:pt x="363" y="4"/>
                  </a:cubicBezTo>
                  <a:cubicBezTo>
                    <a:pt x="365" y="4"/>
                    <a:pt x="365" y="3"/>
                    <a:pt x="365" y="2"/>
                  </a:cubicBezTo>
                  <a:cubicBezTo>
                    <a:pt x="365" y="1"/>
                    <a:pt x="365" y="0"/>
                    <a:pt x="363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8" y="0"/>
                    <a:pt x="358" y="1"/>
                    <a:pt x="358" y="2"/>
                  </a:cubicBezTo>
                  <a:cubicBezTo>
                    <a:pt x="358" y="3"/>
                    <a:pt x="358" y="4"/>
                    <a:pt x="360" y="4"/>
                  </a:cubicBezTo>
                  <a:close/>
                  <a:moveTo>
                    <a:pt x="340" y="4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5" y="4"/>
                    <a:pt x="346" y="3"/>
                    <a:pt x="346" y="2"/>
                  </a:cubicBezTo>
                  <a:cubicBezTo>
                    <a:pt x="346" y="1"/>
                    <a:pt x="345" y="0"/>
                    <a:pt x="34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8" y="1"/>
                    <a:pt x="338" y="2"/>
                  </a:cubicBezTo>
                  <a:cubicBezTo>
                    <a:pt x="338" y="3"/>
                    <a:pt x="339" y="4"/>
                    <a:pt x="340" y="4"/>
                  </a:cubicBezTo>
                  <a:close/>
                  <a:moveTo>
                    <a:pt x="320" y="4"/>
                  </a:moveTo>
                  <a:cubicBezTo>
                    <a:pt x="324" y="4"/>
                    <a:pt x="324" y="4"/>
                    <a:pt x="324" y="4"/>
                  </a:cubicBezTo>
                  <a:cubicBezTo>
                    <a:pt x="325" y="4"/>
                    <a:pt x="326" y="3"/>
                    <a:pt x="326" y="2"/>
                  </a:cubicBezTo>
                  <a:cubicBezTo>
                    <a:pt x="326" y="1"/>
                    <a:pt x="325" y="0"/>
                    <a:pt x="324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0"/>
                    <a:pt x="318" y="1"/>
                    <a:pt x="318" y="2"/>
                  </a:cubicBezTo>
                  <a:cubicBezTo>
                    <a:pt x="318" y="3"/>
                    <a:pt x="319" y="4"/>
                    <a:pt x="320" y="4"/>
                  </a:cubicBezTo>
                  <a:close/>
                  <a:moveTo>
                    <a:pt x="300" y="4"/>
                  </a:moveTo>
                  <a:cubicBezTo>
                    <a:pt x="304" y="4"/>
                    <a:pt x="304" y="4"/>
                    <a:pt x="304" y="4"/>
                  </a:cubicBezTo>
                  <a:cubicBezTo>
                    <a:pt x="305" y="4"/>
                    <a:pt x="306" y="3"/>
                    <a:pt x="306" y="2"/>
                  </a:cubicBezTo>
                  <a:cubicBezTo>
                    <a:pt x="306" y="1"/>
                    <a:pt x="305" y="0"/>
                    <a:pt x="304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299" y="0"/>
                    <a:pt x="298" y="1"/>
                    <a:pt x="298" y="2"/>
                  </a:cubicBezTo>
                  <a:cubicBezTo>
                    <a:pt x="298" y="3"/>
                    <a:pt x="299" y="4"/>
                    <a:pt x="300" y="4"/>
                  </a:cubicBezTo>
                  <a:close/>
                  <a:moveTo>
                    <a:pt x="280" y="4"/>
                  </a:moveTo>
                  <a:cubicBezTo>
                    <a:pt x="284" y="4"/>
                    <a:pt x="284" y="4"/>
                    <a:pt x="284" y="4"/>
                  </a:cubicBezTo>
                  <a:cubicBezTo>
                    <a:pt x="285" y="4"/>
                    <a:pt x="286" y="3"/>
                    <a:pt x="286" y="2"/>
                  </a:cubicBezTo>
                  <a:cubicBezTo>
                    <a:pt x="286" y="1"/>
                    <a:pt x="285" y="0"/>
                    <a:pt x="284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9" y="0"/>
                    <a:pt x="278" y="1"/>
                    <a:pt x="278" y="2"/>
                  </a:cubicBezTo>
                  <a:cubicBezTo>
                    <a:pt x="278" y="3"/>
                    <a:pt x="279" y="4"/>
                    <a:pt x="280" y="4"/>
                  </a:cubicBezTo>
                  <a:close/>
                  <a:moveTo>
                    <a:pt x="260" y="4"/>
                  </a:moveTo>
                  <a:cubicBezTo>
                    <a:pt x="264" y="4"/>
                    <a:pt x="264" y="4"/>
                    <a:pt x="264" y="4"/>
                  </a:cubicBezTo>
                  <a:cubicBezTo>
                    <a:pt x="265" y="4"/>
                    <a:pt x="266" y="3"/>
                    <a:pt x="266" y="2"/>
                  </a:cubicBezTo>
                  <a:cubicBezTo>
                    <a:pt x="266" y="1"/>
                    <a:pt x="265" y="0"/>
                    <a:pt x="264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59" y="0"/>
                    <a:pt x="258" y="1"/>
                    <a:pt x="258" y="2"/>
                  </a:cubicBezTo>
                  <a:cubicBezTo>
                    <a:pt x="258" y="3"/>
                    <a:pt x="259" y="4"/>
                    <a:pt x="260" y="4"/>
                  </a:cubicBezTo>
                  <a:close/>
                  <a:moveTo>
                    <a:pt x="240" y="4"/>
                  </a:moveTo>
                  <a:cubicBezTo>
                    <a:pt x="244" y="4"/>
                    <a:pt x="244" y="4"/>
                    <a:pt x="244" y="4"/>
                  </a:cubicBezTo>
                  <a:cubicBezTo>
                    <a:pt x="246" y="4"/>
                    <a:pt x="246" y="3"/>
                    <a:pt x="246" y="2"/>
                  </a:cubicBezTo>
                  <a:cubicBezTo>
                    <a:pt x="246" y="1"/>
                    <a:pt x="246" y="0"/>
                    <a:pt x="244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9" y="0"/>
                    <a:pt x="238" y="1"/>
                    <a:pt x="238" y="2"/>
                  </a:cubicBezTo>
                  <a:cubicBezTo>
                    <a:pt x="238" y="3"/>
                    <a:pt x="239" y="4"/>
                    <a:pt x="240" y="4"/>
                  </a:cubicBezTo>
                  <a:close/>
                  <a:moveTo>
                    <a:pt x="221" y="4"/>
                  </a:moveTo>
                  <a:cubicBezTo>
                    <a:pt x="225" y="4"/>
                    <a:pt x="225" y="4"/>
                    <a:pt x="225" y="4"/>
                  </a:cubicBezTo>
                  <a:cubicBezTo>
                    <a:pt x="226" y="4"/>
                    <a:pt x="227" y="3"/>
                    <a:pt x="227" y="2"/>
                  </a:cubicBezTo>
                  <a:cubicBezTo>
                    <a:pt x="227" y="1"/>
                    <a:pt x="226" y="0"/>
                    <a:pt x="225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0" y="0"/>
                    <a:pt x="219" y="1"/>
                    <a:pt x="219" y="2"/>
                  </a:cubicBezTo>
                  <a:cubicBezTo>
                    <a:pt x="219" y="3"/>
                    <a:pt x="220" y="4"/>
                    <a:pt x="221" y="4"/>
                  </a:cubicBezTo>
                  <a:close/>
                  <a:moveTo>
                    <a:pt x="201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6" y="4"/>
                    <a:pt x="207" y="3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0" y="0"/>
                    <a:pt x="199" y="1"/>
                    <a:pt x="199" y="2"/>
                  </a:cubicBezTo>
                  <a:cubicBezTo>
                    <a:pt x="199" y="3"/>
                    <a:pt x="200" y="4"/>
                    <a:pt x="201" y="4"/>
                  </a:cubicBezTo>
                  <a:close/>
                  <a:moveTo>
                    <a:pt x="181" y="4"/>
                  </a:moveTo>
                  <a:cubicBezTo>
                    <a:pt x="185" y="4"/>
                    <a:pt x="185" y="4"/>
                    <a:pt x="185" y="4"/>
                  </a:cubicBezTo>
                  <a:cubicBezTo>
                    <a:pt x="186" y="4"/>
                    <a:pt x="187" y="3"/>
                    <a:pt x="187" y="2"/>
                  </a:cubicBezTo>
                  <a:cubicBezTo>
                    <a:pt x="187" y="1"/>
                    <a:pt x="186" y="0"/>
                    <a:pt x="185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0" y="0"/>
                    <a:pt x="179" y="1"/>
                    <a:pt x="179" y="2"/>
                  </a:cubicBezTo>
                  <a:cubicBezTo>
                    <a:pt x="179" y="3"/>
                    <a:pt x="180" y="4"/>
                    <a:pt x="181" y="4"/>
                  </a:cubicBezTo>
                  <a:close/>
                  <a:moveTo>
                    <a:pt x="161" y="4"/>
                  </a:moveTo>
                  <a:cubicBezTo>
                    <a:pt x="165" y="4"/>
                    <a:pt x="165" y="4"/>
                    <a:pt x="165" y="4"/>
                  </a:cubicBezTo>
                  <a:cubicBezTo>
                    <a:pt x="166" y="4"/>
                    <a:pt x="167" y="3"/>
                    <a:pt x="167" y="2"/>
                  </a:cubicBezTo>
                  <a:cubicBezTo>
                    <a:pt x="167" y="1"/>
                    <a:pt x="166" y="0"/>
                    <a:pt x="165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0" y="0"/>
                    <a:pt x="159" y="1"/>
                    <a:pt x="159" y="2"/>
                  </a:cubicBezTo>
                  <a:cubicBezTo>
                    <a:pt x="159" y="3"/>
                    <a:pt x="160" y="4"/>
                    <a:pt x="161" y="4"/>
                  </a:cubicBezTo>
                  <a:close/>
                  <a:moveTo>
                    <a:pt x="141" y="4"/>
                  </a:move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7" y="3"/>
                    <a:pt x="147" y="2"/>
                  </a:cubicBezTo>
                  <a:cubicBezTo>
                    <a:pt x="147" y="1"/>
                    <a:pt x="146" y="0"/>
                    <a:pt x="145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39" y="1"/>
                    <a:pt x="139" y="2"/>
                  </a:cubicBezTo>
                  <a:cubicBezTo>
                    <a:pt x="139" y="3"/>
                    <a:pt x="140" y="4"/>
                    <a:pt x="141" y="4"/>
                  </a:cubicBezTo>
                  <a:close/>
                  <a:moveTo>
                    <a:pt x="121" y="4"/>
                  </a:moveTo>
                  <a:cubicBezTo>
                    <a:pt x="125" y="4"/>
                    <a:pt x="125" y="4"/>
                    <a:pt x="125" y="4"/>
                  </a:cubicBezTo>
                  <a:cubicBezTo>
                    <a:pt x="126" y="4"/>
                    <a:pt x="127" y="3"/>
                    <a:pt x="127" y="2"/>
                  </a:cubicBezTo>
                  <a:cubicBezTo>
                    <a:pt x="127" y="1"/>
                    <a:pt x="126" y="0"/>
                    <a:pt x="125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0" y="0"/>
                    <a:pt x="119" y="1"/>
                    <a:pt x="119" y="2"/>
                  </a:cubicBezTo>
                  <a:cubicBezTo>
                    <a:pt x="119" y="3"/>
                    <a:pt x="120" y="4"/>
                    <a:pt x="121" y="4"/>
                  </a:cubicBezTo>
                  <a:close/>
                  <a:moveTo>
                    <a:pt x="102" y="4"/>
                  </a:moveTo>
                  <a:cubicBezTo>
                    <a:pt x="106" y="4"/>
                    <a:pt x="106" y="4"/>
                    <a:pt x="106" y="4"/>
                  </a:cubicBezTo>
                  <a:cubicBezTo>
                    <a:pt x="107" y="4"/>
                    <a:pt x="108" y="3"/>
                    <a:pt x="108" y="2"/>
                  </a:cubicBezTo>
                  <a:cubicBezTo>
                    <a:pt x="108" y="1"/>
                    <a:pt x="107" y="0"/>
                    <a:pt x="10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0" y="0"/>
                    <a:pt x="100" y="1"/>
                    <a:pt x="100" y="2"/>
                  </a:cubicBezTo>
                  <a:cubicBezTo>
                    <a:pt x="100" y="3"/>
                    <a:pt x="100" y="4"/>
                    <a:pt x="102" y="4"/>
                  </a:cubicBezTo>
                  <a:close/>
                  <a:moveTo>
                    <a:pt x="82" y="4"/>
                  </a:move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8" y="3"/>
                    <a:pt x="88" y="2"/>
                  </a:cubicBezTo>
                  <a:cubicBezTo>
                    <a:pt x="88" y="1"/>
                    <a:pt x="87" y="0"/>
                    <a:pt x="8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1" y="4"/>
                    <a:pt x="82" y="4"/>
                  </a:cubicBezTo>
                  <a:close/>
                  <a:moveTo>
                    <a:pt x="62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7" y="4"/>
                    <a:pt x="68" y="3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0" y="1"/>
                    <a:pt x="60" y="2"/>
                  </a:cubicBezTo>
                  <a:cubicBezTo>
                    <a:pt x="60" y="3"/>
                    <a:pt x="61" y="4"/>
                    <a:pt x="62" y="4"/>
                  </a:cubicBezTo>
                  <a:close/>
                  <a:moveTo>
                    <a:pt x="42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47" y="4"/>
                    <a:pt x="48" y="3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0" y="1"/>
                    <a:pt x="40" y="2"/>
                  </a:cubicBezTo>
                  <a:cubicBezTo>
                    <a:pt x="40" y="3"/>
                    <a:pt x="41" y="4"/>
                    <a:pt x="42" y="4"/>
                  </a:cubicBezTo>
                  <a:close/>
                  <a:moveTo>
                    <a:pt x="22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0" y="3"/>
                    <a:pt x="21" y="4"/>
                    <a:pt x="22" y="4"/>
                  </a:cubicBezTo>
                  <a:close/>
                  <a:moveTo>
                    <a:pt x="2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940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8" name="Freeform 133"/>
            <p:cNvSpPr>
              <a:spLocks/>
            </p:cNvSpPr>
            <p:nvPr/>
          </p:nvSpPr>
          <p:spPr bwMode="auto">
            <a:xfrm>
              <a:off x="10183813" y="5165726"/>
              <a:ext cx="19050" cy="12700"/>
            </a:xfrm>
            <a:custGeom>
              <a:avLst/>
              <a:gdLst>
                <a:gd name="T0" fmla="*/ 2 w 6"/>
                <a:gd name="T1" fmla="*/ 4 h 4"/>
                <a:gd name="T2" fmla="*/ 4 w 6"/>
                <a:gd name="T3" fmla="*/ 4 h 4"/>
                <a:gd name="T4" fmla="*/ 6 w 6"/>
                <a:gd name="T5" fmla="*/ 2 h 4"/>
                <a:gd name="T6" fmla="*/ 4 w 6"/>
                <a:gd name="T7" fmla="*/ 0 h 4"/>
                <a:gd name="T8" fmla="*/ 2 w 6"/>
                <a:gd name="T9" fmla="*/ 0 h 4"/>
                <a:gd name="T10" fmla="*/ 0 w 6"/>
                <a:gd name="T11" fmla="*/ 2 h 4"/>
                <a:gd name="T12" fmla="*/ 2 w 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940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9" name="Freeform 134"/>
            <p:cNvSpPr>
              <a:spLocks/>
            </p:cNvSpPr>
            <p:nvPr/>
          </p:nvSpPr>
          <p:spPr bwMode="auto">
            <a:xfrm>
              <a:off x="10180638" y="5121276"/>
              <a:ext cx="88900" cy="101600"/>
            </a:xfrm>
            <a:custGeom>
              <a:avLst/>
              <a:gdLst>
                <a:gd name="T0" fmla="*/ 0 w 56"/>
                <a:gd name="T1" fmla="*/ 64 h 64"/>
                <a:gd name="T2" fmla="*/ 56 w 56"/>
                <a:gd name="T3" fmla="*/ 32 h 64"/>
                <a:gd name="T4" fmla="*/ 0 w 56"/>
                <a:gd name="T5" fmla="*/ 0 h 64"/>
                <a:gd name="T6" fmla="*/ 0 w 56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4">
                  <a:moveTo>
                    <a:pt x="0" y="64"/>
                  </a:moveTo>
                  <a:lnTo>
                    <a:pt x="56" y="32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40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30" name="Freeform 135"/>
          <p:cNvSpPr>
            <a:spLocks/>
          </p:cNvSpPr>
          <p:nvPr/>
        </p:nvSpPr>
        <p:spPr bwMode="auto">
          <a:xfrm>
            <a:off x="10180638" y="1431563"/>
            <a:ext cx="1552575" cy="1060450"/>
          </a:xfrm>
          <a:custGeom>
            <a:avLst/>
            <a:gdLst>
              <a:gd name="T0" fmla="*/ 456 w 488"/>
              <a:gd name="T1" fmla="*/ 0 h 333"/>
              <a:gd name="T2" fmla="*/ 32 w 488"/>
              <a:gd name="T3" fmla="*/ 0 h 333"/>
              <a:gd name="T4" fmla="*/ 0 w 488"/>
              <a:gd name="T5" fmla="*/ 37 h 333"/>
              <a:gd name="T6" fmla="*/ 0 w 488"/>
              <a:gd name="T7" fmla="*/ 297 h 333"/>
              <a:gd name="T8" fmla="*/ 32 w 488"/>
              <a:gd name="T9" fmla="*/ 333 h 333"/>
              <a:gd name="T10" fmla="*/ 322 w 488"/>
              <a:gd name="T11" fmla="*/ 333 h 333"/>
              <a:gd name="T12" fmla="*/ 456 w 488"/>
              <a:gd name="T13" fmla="*/ 333 h 333"/>
              <a:gd name="T14" fmla="*/ 488 w 488"/>
              <a:gd name="T15" fmla="*/ 297 h 333"/>
              <a:gd name="T16" fmla="*/ 488 w 488"/>
              <a:gd name="T17" fmla="*/ 209 h 333"/>
              <a:gd name="T18" fmla="*/ 488 w 488"/>
              <a:gd name="T19" fmla="*/ 37 h 333"/>
              <a:gd name="T20" fmla="*/ 456 w 488"/>
              <a:gd name="T2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8" h="333">
                <a:moveTo>
                  <a:pt x="456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6"/>
                  <a:pt x="0" y="37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17"/>
                  <a:pt x="14" y="333"/>
                  <a:pt x="32" y="333"/>
                </a:cubicBezTo>
                <a:cubicBezTo>
                  <a:pt x="322" y="333"/>
                  <a:pt x="322" y="333"/>
                  <a:pt x="322" y="333"/>
                </a:cubicBezTo>
                <a:cubicBezTo>
                  <a:pt x="456" y="333"/>
                  <a:pt x="456" y="333"/>
                  <a:pt x="456" y="333"/>
                </a:cubicBezTo>
                <a:cubicBezTo>
                  <a:pt x="473" y="333"/>
                  <a:pt x="488" y="317"/>
                  <a:pt x="488" y="297"/>
                </a:cubicBezTo>
                <a:cubicBezTo>
                  <a:pt x="488" y="209"/>
                  <a:pt x="488" y="209"/>
                  <a:pt x="488" y="209"/>
                </a:cubicBezTo>
                <a:cubicBezTo>
                  <a:pt x="488" y="37"/>
                  <a:pt x="488" y="37"/>
                  <a:pt x="488" y="37"/>
                </a:cubicBezTo>
                <a:cubicBezTo>
                  <a:pt x="488" y="16"/>
                  <a:pt x="473" y="0"/>
                  <a:pt x="456" y="0"/>
                </a:cubicBezTo>
                <a:close/>
              </a:path>
            </a:pathLst>
          </a:custGeom>
          <a:noFill/>
          <a:ln w="12700">
            <a:solidFill>
              <a:srgbClr val="F9C60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1" name="Freeform 136"/>
          <p:cNvSpPr>
            <a:spLocks/>
          </p:cNvSpPr>
          <p:nvPr/>
        </p:nvSpPr>
        <p:spPr bwMode="auto">
          <a:xfrm>
            <a:off x="11210925" y="3789000"/>
            <a:ext cx="525463" cy="396875"/>
          </a:xfrm>
          <a:custGeom>
            <a:avLst/>
            <a:gdLst>
              <a:gd name="T0" fmla="*/ 165 w 165"/>
              <a:gd name="T1" fmla="*/ 89 h 125"/>
              <a:gd name="T2" fmla="*/ 165 w 165"/>
              <a:gd name="T3" fmla="*/ 0 h 125"/>
              <a:gd name="T4" fmla="*/ 0 w 165"/>
              <a:gd name="T5" fmla="*/ 125 h 125"/>
              <a:gd name="T6" fmla="*/ 134 w 165"/>
              <a:gd name="T7" fmla="*/ 125 h 125"/>
              <a:gd name="T8" fmla="*/ 165 w 165"/>
              <a:gd name="T9" fmla="*/ 8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125">
                <a:moveTo>
                  <a:pt x="165" y="89"/>
                </a:moveTo>
                <a:cubicBezTo>
                  <a:pt x="165" y="0"/>
                  <a:pt x="165" y="0"/>
                  <a:pt x="165" y="0"/>
                </a:cubicBezTo>
                <a:cubicBezTo>
                  <a:pt x="76" y="6"/>
                  <a:pt x="5" y="59"/>
                  <a:pt x="0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51" y="125"/>
                  <a:pt x="165" y="109"/>
                  <a:pt x="165" y="89"/>
                </a:cubicBezTo>
                <a:close/>
              </a:path>
            </a:pathLst>
          </a:custGeom>
          <a:solidFill>
            <a:srgbClr val="03C1F6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2" name="Freeform 137"/>
          <p:cNvSpPr>
            <a:spLocks/>
          </p:cNvSpPr>
          <p:nvPr/>
        </p:nvSpPr>
        <p:spPr bwMode="auto">
          <a:xfrm>
            <a:off x="11210925" y="5770200"/>
            <a:ext cx="525463" cy="398463"/>
          </a:xfrm>
          <a:custGeom>
            <a:avLst/>
            <a:gdLst>
              <a:gd name="T0" fmla="*/ 165 w 165"/>
              <a:gd name="T1" fmla="*/ 89 h 125"/>
              <a:gd name="T2" fmla="*/ 165 w 165"/>
              <a:gd name="T3" fmla="*/ 0 h 125"/>
              <a:gd name="T4" fmla="*/ 0 w 165"/>
              <a:gd name="T5" fmla="*/ 125 h 125"/>
              <a:gd name="T6" fmla="*/ 134 w 165"/>
              <a:gd name="T7" fmla="*/ 125 h 125"/>
              <a:gd name="T8" fmla="*/ 165 w 165"/>
              <a:gd name="T9" fmla="*/ 8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125">
                <a:moveTo>
                  <a:pt x="165" y="89"/>
                </a:moveTo>
                <a:cubicBezTo>
                  <a:pt x="165" y="0"/>
                  <a:pt x="165" y="0"/>
                  <a:pt x="165" y="0"/>
                </a:cubicBezTo>
                <a:cubicBezTo>
                  <a:pt x="76" y="6"/>
                  <a:pt x="5" y="59"/>
                  <a:pt x="0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51" y="125"/>
                  <a:pt x="165" y="109"/>
                  <a:pt x="165" y="89"/>
                </a:cubicBezTo>
                <a:close/>
              </a:path>
            </a:pathLst>
          </a:custGeom>
          <a:solidFill>
            <a:srgbClr val="940294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3" name="Freeform 138"/>
          <p:cNvSpPr>
            <a:spLocks/>
          </p:cNvSpPr>
          <p:nvPr/>
        </p:nvSpPr>
        <p:spPr bwMode="auto">
          <a:xfrm>
            <a:off x="11204575" y="2096725"/>
            <a:ext cx="528638" cy="395288"/>
          </a:xfrm>
          <a:custGeom>
            <a:avLst/>
            <a:gdLst>
              <a:gd name="T0" fmla="*/ 166 w 166"/>
              <a:gd name="T1" fmla="*/ 88 h 124"/>
              <a:gd name="T2" fmla="*/ 166 w 166"/>
              <a:gd name="T3" fmla="*/ 0 h 124"/>
              <a:gd name="T4" fmla="*/ 0 w 166"/>
              <a:gd name="T5" fmla="*/ 124 h 124"/>
              <a:gd name="T6" fmla="*/ 134 w 166"/>
              <a:gd name="T7" fmla="*/ 124 h 124"/>
              <a:gd name="T8" fmla="*/ 166 w 166"/>
              <a:gd name="T9" fmla="*/ 8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24">
                <a:moveTo>
                  <a:pt x="166" y="88"/>
                </a:moveTo>
                <a:cubicBezTo>
                  <a:pt x="166" y="0"/>
                  <a:pt x="166" y="0"/>
                  <a:pt x="166" y="0"/>
                </a:cubicBezTo>
                <a:cubicBezTo>
                  <a:pt x="76" y="5"/>
                  <a:pt x="5" y="58"/>
                  <a:pt x="0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51" y="124"/>
                  <a:pt x="166" y="108"/>
                  <a:pt x="166" y="88"/>
                </a:cubicBezTo>
                <a:close/>
              </a:path>
            </a:pathLst>
          </a:custGeom>
          <a:solidFill>
            <a:srgbClr val="F9C602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4" name="Freeform 139"/>
          <p:cNvSpPr>
            <a:spLocks/>
          </p:cNvSpPr>
          <p:nvPr/>
        </p:nvSpPr>
        <p:spPr bwMode="auto">
          <a:xfrm>
            <a:off x="430213" y="3119075"/>
            <a:ext cx="1554163" cy="1060450"/>
          </a:xfrm>
          <a:custGeom>
            <a:avLst/>
            <a:gdLst>
              <a:gd name="T0" fmla="*/ 488 w 488"/>
              <a:gd name="T1" fmla="*/ 297 h 333"/>
              <a:gd name="T2" fmla="*/ 456 w 488"/>
              <a:gd name="T3" fmla="*/ 333 h 333"/>
              <a:gd name="T4" fmla="*/ 32 w 488"/>
              <a:gd name="T5" fmla="*/ 333 h 333"/>
              <a:gd name="T6" fmla="*/ 0 w 488"/>
              <a:gd name="T7" fmla="*/ 297 h 333"/>
              <a:gd name="T8" fmla="*/ 0 w 488"/>
              <a:gd name="T9" fmla="*/ 37 h 333"/>
              <a:gd name="T10" fmla="*/ 32 w 488"/>
              <a:gd name="T11" fmla="*/ 0 h 333"/>
              <a:gd name="T12" fmla="*/ 456 w 488"/>
              <a:gd name="T13" fmla="*/ 0 h 333"/>
              <a:gd name="T14" fmla="*/ 488 w 488"/>
              <a:gd name="T15" fmla="*/ 37 h 333"/>
              <a:gd name="T16" fmla="*/ 488 w 488"/>
              <a:gd name="T17" fmla="*/ 29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333">
                <a:moveTo>
                  <a:pt x="488" y="297"/>
                </a:moveTo>
                <a:cubicBezTo>
                  <a:pt x="488" y="317"/>
                  <a:pt x="474" y="333"/>
                  <a:pt x="456" y="333"/>
                </a:cubicBezTo>
                <a:cubicBezTo>
                  <a:pt x="32" y="333"/>
                  <a:pt x="32" y="333"/>
                  <a:pt x="32" y="333"/>
                </a:cubicBezTo>
                <a:cubicBezTo>
                  <a:pt x="14" y="333"/>
                  <a:pt x="0" y="317"/>
                  <a:pt x="0" y="29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6"/>
                  <a:pt x="14" y="0"/>
                  <a:pt x="32" y="0"/>
                </a:cubicBezTo>
                <a:cubicBezTo>
                  <a:pt x="456" y="0"/>
                  <a:pt x="456" y="0"/>
                  <a:pt x="456" y="0"/>
                </a:cubicBezTo>
                <a:cubicBezTo>
                  <a:pt x="474" y="0"/>
                  <a:pt x="488" y="16"/>
                  <a:pt x="488" y="37"/>
                </a:cubicBezTo>
                <a:lnTo>
                  <a:pt x="488" y="297"/>
                </a:lnTo>
                <a:close/>
              </a:path>
            </a:pathLst>
          </a:custGeom>
          <a:noFill/>
          <a:ln w="12700">
            <a:solidFill>
              <a:srgbClr val="97C83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5" name="Freeform 140"/>
          <p:cNvSpPr>
            <a:spLocks/>
          </p:cNvSpPr>
          <p:nvPr/>
        </p:nvSpPr>
        <p:spPr bwMode="auto">
          <a:xfrm>
            <a:off x="430213" y="5100275"/>
            <a:ext cx="1554163" cy="1062038"/>
          </a:xfrm>
          <a:custGeom>
            <a:avLst/>
            <a:gdLst>
              <a:gd name="T0" fmla="*/ 488 w 488"/>
              <a:gd name="T1" fmla="*/ 297 h 333"/>
              <a:gd name="T2" fmla="*/ 456 w 488"/>
              <a:gd name="T3" fmla="*/ 333 h 333"/>
              <a:gd name="T4" fmla="*/ 32 w 488"/>
              <a:gd name="T5" fmla="*/ 333 h 333"/>
              <a:gd name="T6" fmla="*/ 0 w 488"/>
              <a:gd name="T7" fmla="*/ 297 h 333"/>
              <a:gd name="T8" fmla="*/ 0 w 488"/>
              <a:gd name="T9" fmla="*/ 37 h 333"/>
              <a:gd name="T10" fmla="*/ 32 w 488"/>
              <a:gd name="T11" fmla="*/ 0 h 333"/>
              <a:gd name="T12" fmla="*/ 456 w 488"/>
              <a:gd name="T13" fmla="*/ 0 h 333"/>
              <a:gd name="T14" fmla="*/ 488 w 488"/>
              <a:gd name="T15" fmla="*/ 37 h 333"/>
              <a:gd name="T16" fmla="*/ 488 w 488"/>
              <a:gd name="T17" fmla="*/ 29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333">
                <a:moveTo>
                  <a:pt x="488" y="297"/>
                </a:moveTo>
                <a:cubicBezTo>
                  <a:pt x="488" y="317"/>
                  <a:pt x="474" y="333"/>
                  <a:pt x="456" y="333"/>
                </a:cubicBezTo>
                <a:cubicBezTo>
                  <a:pt x="32" y="333"/>
                  <a:pt x="32" y="333"/>
                  <a:pt x="32" y="333"/>
                </a:cubicBezTo>
                <a:cubicBezTo>
                  <a:pt x="14" y="333"/>
                  <a:pt x="0" y="317"/>
                  <a:pt x="0" y="29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6"/>
                  <a:pt x="14" y="0"/>
                  <a:pt x="32" y="0"/>
                </a:cubicBezTo>
                <a:cubicBezTo>
                  <a:pt x="456" y="0"/>
                  <a:pt x="456" y="0"/>
                  <a:pt x="456" y="0"/>
                </a:cubicBezTo>
                <a:cubicBezTo>
                  <a:pt x="474" y="0"/>
                  <a:pt x="488" y="16"/>
                  <a:pt x="488" y="37"/>
                </a:cubicBezTo>
                <a:lnTo>
                  <a:pt x="488" y="297"/>
                </a:lnTo>
                <a:close/>
              </a:path>
            </a:pathLst>
          </a:custGeom>
          <a:noFill/>
          <a:ln w="12700">
            <a:solidFill>
              <a:srgbClr val="FE65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212" name="Group 1211"/>
          <p:cNvGrpSpPr/>
          <p:nvPr/>
        </p:nvGrpSpPr>
        <p:grpSpPr>
          <a:xfrm>
            <a:off x="1897063" y="1533163"/>
            <a:ext cx="3598862" cy="101600"/>
            <a:chOff x="1897063" y="1438276"/>
            <a:chExt cx="3598862" cy="101600"/>
          </a:xfrm>
        </p:grpSpPr>
        <p:sp>
          <p:nvSpPr>
            <p:cNvPr id="1137" name="Freeform 142"/>
            <p:cNvSpPr>
              <a:spLocks noEditPoints="1"/>
            </p:cNvSpPr>
            <p:nvPr/>
          </p:nvSpPr>
          <p:spPr bwMode="auto">
            <a:xfrm>
              <a:off x="2022475" y="1482726"/>
              <a:ext cx="3473450" cy="12700"/>
            </a:xfrm>
            <a:custGeom>
              <a:avLst/>
              <a:gdLst>
                <a:gd name="T0" fmla="*/ 6 w 1091"/>
                <a:gd name="T1" fmla="*/ 0 h 4"/>
                <a:gd name="T2" fmla="*/ 27 w 1091"/>
                <a:gd name="T3" fmla="*/ 0 h 4"/>
                <a:gd name="T4" fmla="*/ 47 w 1091"/>
                <a:gd name="T5" fmla="*/ 0 h 4"/>
                <a:gd name="T6" fmla="*/ 67 w 1091"/>
                <a:gd name="T7" fmla="*/ 0 h 4"/>
                <a:gd name="T8" fmla="*/ 87 w 1091"/>
                <a:gd name="T9" fmla="*/ 0 h 4"/>
                <a:gd name="T10" fmla="*/ 107 w 1091"/>
                <a:gd name="T11" fmla="*/ 0 h 4"/>
                <a:gd name="T12" fmla="*/ 127 w 1091"/>
                <a:gd name="T13" fmla="*/ 0 h 4"/>
                <a:gd name="T14" fmla="*/ 147 w 1091"/>
                <a:gd name="T15" fmla="*/ 0 h 4"/>
                <a:gd name="T16" fmla="*/ 167 w 1091"/>
                <a:gd name="T17" fmla="*/ 0 h 4"/>
                <a:gd name="T18" fmla="*/ 187 w 1091"/>
                <a:gd name="T19" fmla="*/ 0 h 4"/>
                <a:gd name="T20" fmla="*/ 207 w 1091"/>
                <a:gd name="T21" fmla="*/ 0 h 4"/>
                <a:gd name="T22" fmla="*/ 227 w 1091"/>
                <a:gd name="T23" fmla="*/ 0 h 4"/>
                <a:gd name="T24" fmla="*/ 247 w 1091"/>
                <a:gd name="T25" fmla="*/ 0 h 4"/>
                <a:gd name="T26" fmla="*/ 267 w 1091"/>
                <a:gd name="T27" fmla="*/ 0 h 4"/>
                <a:gd name="T28" fmla="*/ 287 w 1091"/>
                <a:gd name="T29" fmla="*/ 0 h 4"/>
                <a:gd name="T30" fmla="*/ 307 w 1091"/>
                <a:gd name="T31" fmla="*/ 0 h 4"/>
                <a:gd name="T32" fmla="*/ 327 w 1091"/>
                <a:gd name="T33" fmla="*/ 0 h 4"/>
                <a:gd name="T34" fmla="*/ 347 w 1091"/>
                <a:gd name="T35" fmla="*/ 0 h 4"/>
                <a:gd name="T36" fmla="*/ 367 w 1091"/>
                <a:gd name="T37" fmla="*/ 0 h 4"/>
                <a:gd name="T38" fmla="*/ 388 w 1091"/>
                <a:gd name="T39" fmla="*/ 0 h 4"/>
                <a:gd name="T40" fmla="*/ 408 w 1091"/>
                <a:gd name="T41" fmla="*/ 0 h 4"/>
                <a:gd name="T42" fmla="*/ 428 w 1091"/>
                <a:gd name="T43" fmla="*/ 0 h 4"/>
                <a:gd name="T44" fmla="*/ 448 w 1091"/>
                <a:gd name="T45" fmla="*/ 0 h 4"/>
                <a:gd name="T46" fmla="*/ 468 w 1091"/>
                <a:gd name="T47" fmla="*/ 0 h 4"/>
                <a:gd name="T48" fmla="*/ 488 w 1091"/>
                <a:gd name="T49" fmla="*/ 0 h 4"/>
                <a:gd name="T50" fmla="*/ 508 w 1091"/>
                <a:gd name="T51" fmla="*/ 0 h 4"/>
                <a:gd name="T52" fmla="*/ 528 w 1091"/>
                <a:gd name="T53" fmla="*/ 0 h 4"/>
                <a:gd name="T54" fmla="*/ 548 w 1091"/>
                <a:gd name="T55" fmla="*/ 0 h 4"/>
                <a:gd name="T56" fmla="*/ 568 w 1091"/>
                <a:gd name="T57" fmla="*/ 0 h 4"/>
                <a:gd name="T58" fmla="*/ 588 w 1091"/>
                <a:gd name="T59" fmla="*/ 0 h 4"/>
                <a:gd name="T60" fmla="*/ 608 w 1091"/>
                <a:gd name="T61" fmla="*/ 0 h 4"/>
                <a:gd name="T62" fmla="*/ 628 w 1091"/>
                <a:gd name="T63" fmla="*/ 0 h 4"/>
                <a:gd name="T64" fmla="*/ 648 w 1091"/>
                <a:gd name="T65" fmla="*/ 0 h 4"/>
                <a:gd name="T66" fmla="*/ 668 w 1091"/>
                <a:gd name="T67" fmla="*/ 0 h 4"/>
                <a:gd name="T68" fmla="*/ 688 w 1091"/>
                <a:gd name="T69" fmla="*/ 0 h 4"/>
                <a:gd name="T70" fmla="*/ 708 w 1091"/>
                <a:gd name="T71" fmla="*/ 0 h 4"/>
                <a:gd name="T72" fmla="*/ 728 w 1091"/>
                <a:gd name="T73" fmla="*/ 0 h 4"/>
                <a:gd name="T74" fmla="*/ 748 w 1091"/>
                <a:gd name="T75" fmla="*/ 0 h 4"/>
                <a:gd name="T76" fmla="*/ 769 w 1091"/>
                <a:gd name="T77" fmla="*/ 0 h 4"/>
                <a:gd name="T78" fmla="*/ 789 w 1091"/>
                <a:gd name="T79" fmla="*/ 0 h 4"/>
                <a:gd name="T80" fmla="*/ 809 w 1091"/>
                <a:gd name="T81" fmla="*/ 0 h 4"/>
                <a:gd name="T82" fmla="*/ 829 w 1091"/>
                <a:gd name="T83" fmla="*/ 0 h 4"/>
                <a:gd name="T84" fmla="*/ 849 w 1091"/>
                <a:gd name="T85" fmla="*/ 0 h 4"/>
                <a:gd name="T86" fmla="*/ 869 w 1091"/>
                <a:gd name="T87" fmla="*/ 0 h 4"/>
                <a:gd name="T88" fmla="*/ 889 w 1091"/>
                <a:gd name="T89" fmla="*/ 0 h 4"/>
                <a:gd name="T90" fmla="*/ 909 w 1091"/>
                <a:gd name="T91" fmla="*/ 0 h 4"/>
                <a:gd name="T92" fmla="*/ 929 w 1091"/>
                <a:gd name="T93" fmla="*/ 0 h 4"/>
                <a:gd name="T94" fmla="*/ 949 w 1091"/>
                <a:gd name="T95" fmla="*/ 0 h 4"/>
                <a:gd name="T96" fmla="*/ 969 w 1091"/>
                <a:gd name="T97" fmla="*/ 0 h 4"/>
                <a:gd name="T98" fmla="*/ 989 w 1091"/>
                <a:gd name="T99" fmla="*/ 0 h 4"/>
                <a:gd name="T100" fmla="*/ 1009 w 1091"/>
                <a:gd name="T101" fmla="*/ 0 h 4"/>
                <a:gd name="T102" fmla="*/ 1029 w 1091"/>
                <a:gd name="T103" fmla="*/ 0 h 4"/>
                <a:gd name="T104" fmla="*/ 1049 w 1091"/>
                <a:gd name="T105" fmla="*/ 0 h 4"/>
                <a:gd name="T106" fmla="*/ 1069 w 1091"/>
                <a:gd name="T107" fmla="*/ 0 h 4"/>
                <a:gd name="T108" fmla="*/ 1089 w 1091"/>
                <a:gd name="T10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1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8" y="1"/>
                    <a:pt x="8" y="0"/>
                    <a:pt x="6" y="0"/>
                  </a:cubicBezTo>
                  <a:close/>
                  <a:moveTo>
                    <a:pt x="27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3"/>
                    <a:pt x="21" y="4"/>
                    <a:pt x="23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4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1"/>
                    <a:pt x="41" y="2"/>
                  </a:cubicBezTo>
                  <a:cubicBezTo>
                    <a:pt x="41" y="3"/>
                    <a:pt x="41" y="4"/>
                    <a:pt x="43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8" y="4"/>
                    <a:pt x="49" y="3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lose/>
                  <a:moveTo>
                    <a:pt x="67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2" y="0"/>
                    <a:pt x="61" y="1"/>
                    <a:pt x="61" y="2"/>
                  </a:cubicBezTo>
                  <a:cubicBezTo>
                    <a:pt x="61" y="3"/>
                    <a:pt x="62" y="4"/>
                    <a:pt x="63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8" y="4"/>
                    <a:pt x="69" y="3"/>
                    <a:pt x="69" y="2"/>
                  </a:cubicBezTo>
                  <a:cubicBezTo>
                    <a:pt x="69" y="1"/>
                    <a:pt x="68" y="0"/>
                    <a:pt x="67" y="0"/>
                  </a:cubicBezTo>
                  <a:close/>
                  <a:moveTo>
                    <a:pt x="87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2" y="0"/>
                    <a:pt x="81" y="1"/>
                    <a:pt x="81" y="2"/>
                  </a:cubicBezTo>
                  <a:cubicBezTo>
                    <a:pt x="81" y="3"/>
                    <a:pt x="82" y="4"/>
                    <a:pt x="83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4"/>
                    <a:pt x="89" y="3"/>
                    <a:pt x="89" y="2"/>
                  </a:cubicBezTo>
                  <a:cubicBezTo>
                    <a:pt x="89" y="1"/>
                    <a:pt x="88" y="0"/>
                    <a:pt x="87" y="0"/>
                  </a:cubicBezTo>
                  <a:close/>
                  <a:moveTo>
                    <a:pt x="107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101" y="1"/>
                    <a:pt x="101" y="2"/>
                  </a:cubicBezTo>
                  <a:cubicBezTo>
                    <a:pt x="101" y="3"/>
                    <a:pt x="102" y="4"/>
                    <a:pt x="103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4"/>
                    <a:pt x="109" y="3"/>
                    <a:pt x="109" y="2"/>
                  </a:cubicBezTo>
                  <a:cubicBezTo>
                    <a:pt x="109" y="1"/>
                    <a:pt x="108" y="0"/>
                    <a:pt x="107" y="0"/>
                  </a:cubicBezTo>
                  <a:close/>
                  <a:moveTo>
                    <a:pt x="127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2" y="0"/>
                    <a:pt x="121" y="1"/>
                    <a:pt x="121" y="2"/>
                  </a:cubicBezTo>
                  <a:cubicBezTo>
                    <a:pt x="121" y="3"/>
                    <a:pt x="122" y="4"/>
                    <a:pt x="123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9" y="3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lose/>
                  <a:moveTo>
                    <a:pt x="147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2" y="0"/>
                    <a:pt x="141" y="1"/>
                    <a:pt x="141" y="2"/>
                  </a:cubicBezTo>
                  <a:cubicBezTo>
                    <a:pt x="141" y="3"/>
                    <a:pt x="142" y="4"/>
                    <a:pt x="143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9" y="3"/>
                    <a:pt x="149" y="2"/>
                  </a:cubicBezTo>
                  <a:cubicBezTo>
                    <a:pt x="149" y="1"/>
                    <a:pt x="148" y="0"/>
                    <a:pt x="147" y="0"/>
                  </a:cubicBezTo>
                  <a:close/>
                  <a:moveTo>
                    <a:pt x="167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62" y="0"/>
                    <a:pt x="161" y="1"/>
                    <a:pt x="161" y="2"/>
                  </a:cubicBezTo>
                  <a:cubicBezTo>
                    <a:pt x="161" y="3"/>
                    <a:pt x="162" y="4"/>
                    <a:pt x="163" y="4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68" y="4"/>
                    <a:pt x="169" y="3"/>
                    <a:pt x="169" y="2"/>
                  </a:cubicBezTo>
                  <a:cubicBezTo>
                    <a:pt x="169" y="1"/>
                    <a:pt x="168" y="0"/>
                    <a:pt x="167" y="0"/>
                  </a:cubicBezTo>
                  <a:close/>
                  <a:moveTo>
                    <a:pt x="18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1" y="1"/>
                    <a:pt x="181" y="2"/>
                  </a:cubicBezTo>
                  <a:cubicBezTo>
                    <a:pt x="181" y="3"/>
                    <a:pt x="182" y="4"/>
                    <a:pt x="183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8" y="4"/>
                    <a:pt x="189" y="3"/>
                    <a:pt x="189" y="2"/>
                  </a:cubicBezTo>
                  <a:cubicBezTo>
                    <a:pt x="189" y="1"/>
                    <a:pt x="188" y="0"/>
                    <a:pt x="187" y="0"/>
                  </a:cubicBezTo>
                  <a:close/>
                  <a:moveTo>
                    <a:pt x="207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1"/>
                    <a:pt x="201" y="2"/>
                  </a:cubicBezTo>
                  <a:cubicBezTo>
                    <a:pt x="201" y="3"/>
                    <a:pt x="202" y="4"/>
                    <a:pt x="203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8" y="4"/>
                    <a:pt x="209" y="3"/>
                    <a:pt x="209" y="2"/>
                  </a:cubicBezTo>
                  <a:cubicBezTo>
                    <a:pt x="209" y="1"/>
                    <a:pt x="208" y="0"/>
                    <a:pt x="207" y="0"/>
                  </a:cubicBezTo>
                  <a:close/>
                  <a:moveTo>
                    <a:pt x="227" y="0"/>
                  </a:moveTo>
                  <a:cubicBezTo>
                    <a:pt x="223" y="0"/>
                    <a:pt x="223" y="0"/>
                    <a:pt x="223" y="0"/>
                  </a:cubicBezTo>
                  <a:cubicBezTo>
                    <a:pt x="222" y="0"/>
                    <a:pt x="221" y="1"/>
                    <a:pt x="221" y="2"/>
                  </a:cubicBezTo>
                  <a:cubicBezTo>
                    <a:pt x="221" y="3"/>
                    <a:pt x="222" y="4"/>
                    <a:pt x="223" y="4"/>
                  </a:cubicBezTo>
                  <a:cubicBezTo>
                    <a:pt x="227" y="4"/>
                    <a:pt x="227" y="4"/>
                    <a:pt x="227" y="4"/>
                  </a:cubicBezTo>
                  <a:cubicBezTo>
                    <a:pt x="228" y="4"/>
                    <a:pt x="229" y="3"/>
                    <a:pt x="229" y="2"/>
                  </a:cubicBezTo>
                  <a:cubicBezTo>
                    <a:pt x="229" y="1"/>
                    <a:pt x="228" y="0"/>
                    <a:pt x="227" y="0"/>
                  </a:cubicBezTo>
                  <a:close/>
                  <a:moveTo>
                    <a:pt x="247" y="0"/>
                  </a:moveTo>
                  <a:cubicBezTo>
                    <a:pt x="243" y="0"/>
                    <a:pt x="243" y="0"/>
                    <a:pt x="243" y="0"/>
                  </a:cubicBezTo>
                  <a:cubicBezTo>
                    <a:pt x="242" y="0"/>
                    <a:pt x="241" y="1"/>
                    <a:pt x="241" y="2"/>
                  </a:cubicBezTo>
                  <a:cubicBezTo>
                    <a:pt x="241" y="3"/>
                    <a:pt x="242" y="4"/>
                    <a:pt x="243" y="4"/>
                  </a:cubicBezTo>
                  <a:cubicBezTo>
                    <a:pt x="247" y="4"/>
                    <a:pt x="247" y="4"/>
                    <a:pt x="247" y="4"/>
                  </a:cubicBezTo>
                  <a:cubicBezTo>
                    <a:pt x="248" y="4"/>
                    <a:pt x="249" y="3"/>
                    <a:pt x="249" y="2"/>
                  </a:cubicBezTo>
                  <a:cubicBezTo>
                    <a:pt x="249" y="1"/>
                    <a:pt x="248" y="0"/>
                    <a:pt x="247" y="0"/>
                  </a:cubicBezTo>
                  <a:close/>
                  <a:moveTo>
                    <a:pt x="267" y="0"/>
                  </a:moveTo>
                  <a:cubicBezTo>
                    <a:pt x="263" y="0"/>
                    <a:pt x="263" y="0"/>
                    <a:pt x="263" y="0"/>
                  </a:cubicBezTo>
                  <a:cubicBezTo>
                    <a:pt x="262" y="0"/>
                    <a:pt x="261" y="1"/>
                    <a:pt x="261" y="2"/>
                  </a:cubicBezTo>
                  <a:cubicBezTo>
                    <a:pt x="261" y="3"/>
                    <a:pt x="262" y="4"/>
                    <a:pt x="263" y="4"/>
                  </a:cubicBezTo>
                  <a:cubicBezTo>
                    <a:pt x="267" y="4"/>
                    <a:pt x="267" y="4"/>
                    <a:pt x="267" y="4"/>
                  </a:cubicBezTo>
                  <a:cubicBezTo>
                    <a:pt x="268" y="4"/>
                    <a:pt x="269" y="3"/>
                    <a:pt x="269" y="2"/>
                  </a:cubicBezTo>
                  <a:cubicBezTo>
                    <a:pt x="269" y="1"/>
                    <a:pt x="268" y="0"/>
                    <a:pt x="267" y="0"/>
                  </a:cubicBezTo>
                  <a:close/>
                  <a:moveTo>
                    <a:pt x="287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82" y="0"/>
                    <a:pt x="281" y="1"/>
                    <a:pt x="281" y="2"/>
                  </a:cubicBezTo>
                  <a:cubicBezTo>
                    <a:pt x="281" y="3"/>
                    <a:pt x="282" y="4"/>
                    <a:pt x="283" y="4"/>
                  </a:cubicBezTo>
                  <a:cubicBezTo>
                    <a:pt x="287" y="4"/>
                    <a:pt x="287" y="4"/>
                    <a:pt x="287" y="4"/>
                  </a:cubicBezTo>
                  <a:cubicBezTo>
                    <a:pt x="288" y="4"/>
                    <a:pt x="289" y="3"/>
                    <a:pt x="289" y="2"/>
                  </a:cubicBezTo>
                  <a:cubicBezTo>
                    <a:pt x="289" y="1"/>
                    <a:pt x="288" y="0"/>
                    <a:pt x="287" y="0"/>
                  </a:cubicBezTo>
                  <a:close/>
                  <a:moveTo>
                    <a:pt x="307" y="0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02" y="0"/>
                    <a:pt x="301" y="1"/>
                    <a:pt x="301" y="2"/>
                  </a:cubicBezTo>
                  <a:cubicBezTo>
                    <a:pt x="301" y="3"/>
                    <a:pt x="302" y="4"/>
                    <a:pt x="303" y="4"/>
                  </a:cubicBezTo>
                  <a:cubicBezTo>
                    <a:pt x="307" y="4"/>
                    <a:pt x="307" y="4"/>
                    <a:pt x="307" y="4"/>
                  </a:cubicBezTo>
                  <a:cubicBezTo>
                    <a:pt x="308" y="4"/>
                    <a:pt x="309" y="3"/>
                    <a:pt x="309" y="2"/>
                  </a:cubicBezTo>
                  <a:cubicBezTo>
                    <a:pt x="309" y="1"/>
                    <a:pt x="308" y="0"/>
                    <a:pt x="307" y="0"/>
                  </a:cubicBezTo>
                  <a:close/>
                  <a:moveTo>
                    <a:pt x="327" y="0"/>
                  </a:moveTo>
                  <a:cubicBezTo>
                    <a:pt x="323" y="0"/>
                    <a:pt x="323" y="0"/>
                    <a:pt x="323" y="0"/>
                  </a:cubicBezTo>
                  <a:cubicBezTo>
                    <a:pt x="322" y="0"/>
                    <a:pt x="321" y="1"/>
                    <a:pt x="321" y="2"/>
                  </a:cubicBezTo>
                  <a:cubicBezTo>
                    <a:pt x="321" y="3"/>
                    <a:pt x="322" y="4"/>
                    <a:pt x="323" y="4"/>
                  </a:cubicBezTo>
                  <a:cubicBezTo>
                    <a:pt x="327" y="4"/>
                    <a:pt x="327" y="4"/>
                    <a:pt x="327" y="4"/>
                  </a:cubicBezTo>
                  <a:cubicBezTo>
                    <a:pt x="328" y="4"/>
                    <a:pt x="329" y="3"/>
                    <a:pt x="329" y="2"/>
                  </a:cubicBezTo>
                  <a:cubicBezTo>
                    <a:pt x="329" y="1"/>
                    <a:pt x="328" y="0"/>
                    <a:pt x="327" y="0"/>
                  </a:cubicBezTo>
                  <a:close/>
                  <a:moveTo>
                    <a:pt x="347" y="0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2" y="0"/>
                    <a:pt x="341" y="1"/>
                    <a:pt x="341" y="2"/>
                  </a:cubicBezTo>
                  <a:cubicBezTo>
                    <a:pt x="341" y="3"/>
                    <a:pt x="342" y="4"/>
                    <a:pt x="343" y="4"/>
                  </a:cubicBezTo>
                  <a:cubicBezTo>
                    <a:pt x="347" y="4"/>
                    <a:pt x="347" y="4"/>
                    <a:pt x="347" y="4"/>
                  </a:cubicBezTo>
                  <a:cubicBezTo>
                    <a:pt x="349" y="4"/>
                    <a:pt x="349" y="3"/>
                    <a:pt x="349" y="2"/>
                  </a:cubicBezTo>
                  <a:cubicBezTo>
                    <a:pt x="349" y="1"/>
                    <a:pt x="349" y="0"/>
                    <a:pt x="347" y="0"/>
                  </a:cubicBezTo>
                  <a:close/>
                  <a:moveTo>
                    <a:pt x="367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2" y="0"/>
                    <a:pt x="361" y="1"/>
                    <a:pt x="361" y="2"/>
                  </a:cubicBezTo>
                  <a:cubicBezTo>
                    <a:pt x="361" y="3"/>
                    <a:pt x="362" y="4"/>
                    <a:pt x="363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9" y="4"/>
                    <a:pt x="369" y="3"/>
                    <a:pt x="369" y="2"/>
                  </a:cubicBezTo>
                  <a:cubicBezTo>
                    <a:pt x="369" y="1"/>
                    <a:pt x="369" y="0"/>
                    <a:pt x="367" y="0"/>
                  </a:cubicBezTo>
                  <a:close/>
                  <a:moveTo>
                    <a:pt x="388" y="0"/>
                  </a:moveTo>
                  <a:cubicBezTo>
                    <a:pt x="383" y="0"/>
                    <a:pt x="383" y="0"/>
                    <a:pt x="383" y="0"/>
                  </a:cubicBezTo>
                  <a:cubicBezTo>
                    <a:pt x="382" y="0"/>
                    <a:pt x="381" y="1"/>
                    <a:pt x="381" y="2"/>
                  </a:cubicBezTo>
                  <a:cubicBezTo>
                    <a:pt x="381" y="3"/>
                    <a:pt x="382" y="4"/>
                    <a:pt x="383" y="4"/>
                  </a:cubicBezTo>
                  <a:cubicBezTo>
                    <a:pt x="388" y="4"/>
                    <a:pt x="388" y="4"/>
                    <a:pt x="388" y="4"/>
                  </a:cubicBezTo>
                  <a:cubicBezTo>
                    <a:pt x="389" y="4"/>
                    <a:pt x="390" y="3"/>
                    <a:pt x="390" y="2"/>
                  </a:cubicBezTo>
                  <a:cubicBezTo>
                    <a:pt x="390" y="1"/>
                    <a:pt x="389" y="0"/>
                    <a:pt x="388" y="0"/>
                  </a:cubicBezTo>
                  <a:close/>
                  <a:moveTo>
                    <a:pt x="408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402" y="0"/>
                    <a:pt x="402" y="1"/>
                    <a:pt x="402" y="2"/>
                  </a:cubicBezTo>
                  <a:cubicBezTo>
                    <a:pt x="402" y="3"/>
                    <a:pt x="402" y="4"/>
                    <a:pt x="404" y="4"/>
                  </a:cubicBezTo>
                  <a:cubicBezTo>
                    <a:pt x="408" y="4"/>
                    <a:pt x="408" y="4"/>
                    <a:pt x="408" y="4"/>
                  </a:cubicBezTo>
                  <a:cubicBezTo>
                    <a:pt x="409" y="4"/>
                    <a:pt x="410" y="3"/>
                    <a:pt x="410" y="2"/>
                  </a:cubicBezTo>
                  <a:cubicBezTo>
                    <a:pt x="410" y="1"/>
                    <a:pt x="409" y="0"/>
                    <a:pt x="408" y="0"/>
                  </a:cubicBezTo>
                  <a:close/>
                  <a:moveTo>
                    <a:pt x="428" y="0"/>
                  </a:moveTo>
                  <a:cubicBezTo>
                    <a:pt x="424" y="0"/>
                    <a:pt x="424" y="0"/>
                    <a:pt x="424" y="0"/>
                  </a:cubicBezTo>
                  <a:cubicBezTo>
                    <a:pt x="423" y="0"/>
                    <a:pt x="422" y="1"/>
                    <a:pt x="422" y="2"/>
                  </a:cubicBezTo>
                  <a:cubicBezTo>
                    <a:pt x="422" y="3"/>
                    <a:pt x="423" y="4"/>
                    <a:pt x="424" y="4"/>
                  </a:cubicBezTo>
                  <a:cubicBezTo>
                    <a:pt x="428" y="4"/>
                    <a:pt x="428" y="4"/>
                    <a:pt x="428" y="4"/>
                  </a:cubicBezTo>
                  <a:cubicBezTo>
                    <a:pt x="429" y="4"/>
                    <a:pt x="430" y="3"/>
                    <a:pt x="430" y="2"/>
                  </a:cubicBezTo>
                  <a:cubicBezTo>
                    <a:pt x="430" y="1"/>
                    <a:pt x="429" y="0"/>
                    <a:pt x="428" y="0"/>
                  </a:cubicBezTo>
                  <a:close/>
                  <a:moveTo>
                    <a:pt x="448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43" y="0"/>
                    <a:pt x="442" y="1"/>
                    <a:pt x="442" y="2"/>
                  </a:cubicBezTo>
                  <a:cubicBezTo>
                    <a:pt x="442" y="3"/>
                    <a:pt x="443" y="4"/>
                    <a:pt x="444" y="4"/>
                  </a:cubicBezTo>
                  <a:cubicBezTo>
                    <a:pt x="448" y="4"/>
                    <a:pt x="448" y="4"/>
                    <a:pt x="448" y="4"/>
                  </a:cubicBezTo>
                  <a:cubicBezTo>
                    <a:pt x="449" y="4"/>
                    <a:pt x="450" y="3"/>
                    <a:pt x="450" y="2"/>
                  </a:cubicBezTo>
                  <a:cubicBezTo>
                    <a:pt x="450" y="1"/>
                    <a:pt x="449" y="0"/>
                    <a:pt x="448" y="0"/>
                  </a:cubicBezTo>
                  <a:close/>
                  <a:moveTo>
                    <a:pt x="468" y="0"/>
                  </a:moveTo>
                  <a:cubicBezTo>
                    <a:pt x="464" y="0"/>
                    <a:pt x="464" y="0"/>
                    <a:pt x="464" y="0"/>
                  </a:cubicBezTo>
                  <a:cubicBezTo>
                    <a:pt x="463" y="0"/>
                    <a:pt x="462" y="1"/>
                    <a:pt x="462" y="2"/>
                  </a:cubicBezTo>
                  <a:cubicBezTo>
                    <a:pt x="462" y="3"/>
                    <a:pt x="463" y="4"/>
                    <a:pt x="464" y="4"/>
                  </a:cubicBezTo>
                  <a:cubicBezTo>
                    <a:pt x="468" y="4"/>
                    <a:pt x="468" y="4"/>
                    <a:pt x="468" y="4"/>
                  </a:cubicBezTo>
                  <a:cubicBezTo>
                    <a:pt x="469" y="4"/>
                    <a:pt x="470" y="3"/>
                    <a:pt x="470" y="2"/>
                  </a:cubicBezTo>
                  <a:cubicBezTo>
                    <a:pt x="470" y="1"/>
                    <a:pt x="469" y="0"/>
                    <a:pt x="468" y="0"/>
                  </a:cubicBezTo>
                  <a:close/>
                  <a:moveTo>
                    <a:pt x="488" y="0"/>
                  </a:moveTo>
                  <a:cubicBezTo>
                    <a:pt x="484" y="0"/>
                    <a:pt x="484" y="0"/>
                    <a:pt x="484" y="0"/>
                  </a:cubicBezTo>
                  <a:cubicBezTo>
                    <a:pt x="483" y="0"/>
                    <a:pt x="482" y="1"/>
                    <a:pt x="482" y="2"/>
                  </a:cubicBezTo>
                  <a:cubicBezTo>
                    <a:pt x="482" y="3"/>
                    <a:pt x="483" y="4"/>
                    <a:pt x="484" y="4"/>
                  </a:cubicBezTo>
                  <a:cubicBezTo>
                    <a:pt x="488" y="4"/>
                    <a:pt x="488" y="4"/>
                    <a:pt x="488" y="4"/>
                  </a:cubicBezTo>
                  <a:cubicBezTo>
                    <a:pt x="489" y="4"/>
                    <a:pt x="490" y="3"/>
                    <a:pt x="490" y="2"/>
                  </a:cubicBezTo>
                  <a:cubicBezTo>
                    <a:pt x="490" y="1"/>
                    <a:pt x="489" y="0"/>
                    <a:pt x="488" y="0"/>
                  </a:cubicBezTo>
                  <a:close/>
                  <a:moveTo>
                    <a:pt x="508" y="0"/>
                  </a:moveTo>
                  <a:cubicBezTo>
                    <a:pt x="504" y="0"/>
                    <a:pt x="504" y="0"/>
                    <a:pt x="504" y="0"/>
                  </a:cubicBezTo>
                  <a:cubicBezTo>
                    <a:pt x="503" y="0"/>
                    <a:pt x="502" y="1"/>
                    <a:pt x="502" y="2"/>
                  </a:cubicBezTo>
                  <a:cubicBezTo>
                    <a:pt x="502" y="3"/>
                    <a:pt x="503" y="4"/>
                    <a:pt x="504" y="4"/>
                  </a:cubicBezTo>
                  <a:cubicBezTo>
                    <a:pt x="508" y="4"/>
                    <a:pt x="508" y="4"/>
                    <a:pt x="508" y="4"/>
                  </a:cubicBezTo>
                  <a:cubicBezTo>
                    <a:pt x="509" y="4"/>
                    <a:pt x="510" y="3"/>
                    <a:pt x="510" y="2"/>
                  </a:cubicBezTo>
                  <a:cubicBezTo>
                    <a:pt x="510" y="1"/>
                    <a:pt x="509" y="0"/>
                    <a:pt x="508" y="0"/>
                  </a:cubicBezTo>
                  <a:close/>
                  <a:moveTo>
                    <a:pt x="528" y="0"/>
                  </a:moveTo>
                  <a:cubicBezTo>
                    <a:pt x="524" y="0"/>
                    <a:pt x="524" y="0"/>
                    <a:pt x="524" y="0"/>
                  </a:cubicBezTo>
                  <a:cubicBezTo>
                    <a:pt x="523" y="0"/>
                    <a:pt x="522" y="1"/>
                    <a:pt x="522" y="2"/>
                  </a:cubicBezTo>
                  <a:cubicBezTo>
                    <a:pt x="522" y="3"/>
                    <a:pt x="523" y="4"/>
                    <a:pt x="524" y="4"/>
                  </a:cubicBezTo>
                  <a:cubicBezTo>
                    <a:pt x="528" y="4"/>
                    <a:pt x="528" y="4"/>
                    <a:pt x="528" y="4"/>
                  </a:cubicBezTo>
                  <a:cubicBezTo>
                    <a:pt x="529" y="4"/>
                    <a:pt x="530" y="3"/>
                    <a:pt x="530" y="2"/>
                  </a:cubicBezTo>
                  <a:cubicBezTo>
                    <a:pt x="530" y="1"/>
                    <a:pt x="529" y="0"/>
                    <a:pt x="528" y="0"/>
                  </a:cubicBezTo>
                  <a:close/>
                  <a:moveTo>
                    <a:pt x="548" y="0"/>
                  </a:moveTo>
                  <a:cubicBezTo>
                    <a:pt x="544" y="0"/>
                    <a:pt x="544" y="0"/>
                    <a:pt x="544" y="0"/>
                  </a:cubicBezTo>
                  <a:cubicBezTo>
                    <a:pt x="543" y="0"/>
                    <a:pt x="542" y="1"/>
                    <a:pt x="542" y="2"/>
                  </a:cubicBezTo>
                  <a:cubicBezTo>
                    <a:pt x="542" y="3"/>
                    <a:pt x="543" y="4"/>
                    <a:pt x="544" y="4"/>
                  </a:cubicBezTo>
                  <a:cubicBezTo>
                    <a:pt x="548" y="4"/>
                    <a:pt x="548" y="4"/>
                    <a:pt x="548" y="4"/>
                  </a:cubicBezTo>
                  <a:cubicBezTo>
                    <a:pt x="549" y="4"/>
                    <a:pt x="550" y="3"/>
                    <a:pt x="550" y="2"/>
                  </a:cubicBezTo>
                  <a:cubicBezTo>
                    <a:pt x="550" y="1"/>
                    <a:pt x="549" y="0"/>
                    <a:pt x="548" y="0"/>
                  </a:cubicBezTo>
                  <a:close/>
                  <a:moveTo>
                    <a:pt x="568" y="0"/>
                  </a:moveTo>
                  <a:cubicBezTo>
                    <a:pt x="564" y="0"/>
                    <a:pt x="564" y="0"/>
                    <a:pt x="564" y="0"/>
                  </a:cubicBezTo>
                  <a:cubicBezTo>
                    <a:pt x="563" y="0"/>
                    <a:pt x="562" y="1"/>
                    <a:pt x="562" y="2"/>
                  </a:cubicBezTo>
                  <a:cubicBezTo>
                    <a:pt x="562" y="3"/>
                    <a:pt x="563" y="4"/>
                    <a:pt x="564" y="4"/>
                  </a:cubicBezTo>
                  <a:cubicBezTo>
                    <a:pt x="568" y="4"/>
                    <a:pt x="568" y="4"/>
                    <a:pt x="568" y="4"/>
                  </a:cubicBezTo>
                  <a:cubicBezTo>
                    <a:pt x="569" y="4"/>
                    <a:pt x="570" y="3"/>
                    <a:pt x="570" y="2"/>
                  </a:cubicBezTo>
                  <a:cubicBezTo>
                    <a:pt x="570" y="1"/>
                    <a:pt x="569" y="0"/>
                    <a:pt x="568" y="0"/>
                  </a:cubicBezTo>
                  <a:close/>
                  <a:moveTo>
                    <a:pt x="588" y="0"/>
                  </a:moveTo>
                  <a:cubicBezTo>
                    <a:pt x="584" y="0"/>
                    <a:pt x="584" y="0"/>
                    <a:pt x="584" y="0"/>
                  </a:cubicBezTo>
                  <a:cubicBezTo>
                    <a:pt x="583" y="0"/>
                    <a:pt x="582" y="1"/>
                    <a:pt x="582" y="2"/>
                  </a:cubicBezTo>
                  <a:cubicBezTo>
                    <a:pt x="582" y="3"/>
                    <a:pt x="583" y="4"/>
                    <a:pt x="584" y="4"/>
                  </a:cubicBezTo>
                  <a:cubicBezTo>
                    <a:pt x="588" y="4"/>
                    <a:pt x="588" y="4"/>
                    <a:pt x="588" y="4"/>
                  </a:cubicBezTo>
                  <a:cubicBezTo>
                    <a:pt x="589" y="4"/>
                    <a:pt x="590" y="3"/>
                    <a:pt x="590" y="2"/>
                  </a:cubicBezTo>
                  <a:cubicBezTo>
                    <a:pt x="590" y="1"/>
                    <a:pt x="589" y="0"/>
                    <a:pt x="588" y="0"/>
                  </a:cubicBezTo>
                  <a:close/>
                  <a:moveTo>
                    <a:pt x="608" y="0"/>
                  </a:moveTo>
                  <a:cubicBezTo>
                    <a:pt x="604" y="0"/>
                    <a:pt x="604" y="0"/>
                    <a:pt x="604" y="0"/>
                  </a:cubicBezTo>
                  <a:cubicBezTo>
                    <a:pt x="603" y="0"/>
                    <a:pt x="602" y="1"/>
                    <a:pt x="602" y="2"/>
                  </a:cubicBezTo>
                  <a:cubicBezTo>
                    <a:pt x="602" y="3"/>
                    <a:pt x="603" y="4"/>
                    <a:pt x="604" y="4"/>
                  </a:cubicBezTo>
                  <a:cubicBezTo>
                    <a:pt x="608" y="4"/>
                    <a:pt x="608" y="4"/>
                    <a:pt x="608" y="4"/>
                  </a:cubicBezTo>
                  <a:cubicBezTo>
                    <a:pt x="609" y="4"/>
                    <a:pt x="610" y="3"/>
                    <a:pt x="610" y="2"/>
                  </a:cubicBezTo>
                  <a:cubicBezTo>
                    <a:pt x="610" y="1"/>
                    <a:pt x="609" y="0"/>
                    <a:pt x="608" y="0"/>
                  </a:cubicBezTo>
                  <a:close/>
                  <a:moveTo>
                    <a:pt x="628" y="0"/>
                  </a:moveTo>
                  <a:cubicBezTo>
                    <a:pt x="624" y="0"/>
                    <a:pt x="624" y="0"/>
                    <a:pt x="624" y="0"/>
                  </a:cubicBezTo>
                  <a:cubicBezTo>
                    <a:pt x="623" y="0"/>
                    <a:pt x="622" y="1"/>
                    <a:pt x="622" y="2"/>
                  </a:cubicBezTo>
                  <a:cubicBezTo>
                    <a:pt x="622" y="3"/>
                    <a:pt x="623" y="4"/>
                    <a:pt x="624" y="4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9" y="4"/>
                    <a:pt x="630" y="3"/>
                    <a:pt x="630" y="2"/>
                  </a:cubicBezTo>
                  <a:cubicBezTo>
                    <a:pt x="630" y="1"/>
                    <a:pt x="629" y="0"/>
                    <a:pt x="628" y="0"/>
                  </a:cubicBezTo>
                  <a:close/>
                  <a:moveTo>
                    <a:pt x="648" y="0"/>
                  </a:moveTo>
                  <a:cubicBezTo>
                    <a:pt x="644" y="0"/>
                    <a:pt x="644" y="0"/>
                    <a:pt x="644" y="0"/>
                  </a:cubicBezTo>
                  <a:cubicBezTo>
                    <a:pt x="643" y="0"/>
                    <a:pt x="642" y="1"/>
                    <a:pt x="642" y="2"/>
                  </a:cubicBezTo>
                  <a:cubicBezTo>
                    <a:pt x="642" y="3"/>
                    <a:pt x="643" y="4"/>
                    <a:pt x="644" y="4"/>
                  </a:cubicBezTo>
                  <a:cubicBezTo>
                    <a:pt x="648" y="4"/>
                    <a:pt x="648" y="4"/>
                    <a:pt x="648" y="4"/>
                  </a:cubicBezTo>
                  <a:cubicBezTo>
                    <a:pt x="649" y="4"/>
                    <a:pt x="650" y="3"/>
                    <a:pt x="650" y="2"/>
                  </a:cubicBezTo>
                  <a:cubicBezTo>
                    <a:pt x="650" y="1"/>
                    <a:pt x="649" y="0"/>
                    <a:pt x="648" y="0"/>
                  </a:cubicBezTo>
                  <a:close/>
                  <a:moveTo>
                    <a:pt x="668" y="0"/>
                  </a:moveTo>
                  <a:cubicBezTo>
                    <a:pt x="664" y="0"/>
                    <a:pt x="664" y="0"/>
                    <a:pt x="664" y="0"/>
                  </a:cubicBezTo>
                  <a:cubicBezTo>
                    <a:pt x="663" y="0"/>
                    <a:pt x="662" y="1"/>
                    <a:pt x="662" y="2"/>
                  </a:cubicBezTo>
                  <a:cubicBezTo>
                    <a:pt x="662" y="3"/>
                    <a:pt x="663" y="4"/>
                    <a:pt x="664" y="4"/>
                  </a:cubicBezTo>
                  <a:cubicBezTo>
                    <a:pt x="668" y="4"/>
                    <a:pt x="668" y="4"/>
                    <a:pt x="668" y="4"/>
                  </a:cubicBezTo>
                  <a:cubicBezTo>
                    <a:pt x="669" y="4"/>
                    <a:pt x="670" y="3"/>
                    <a:pt x="670" y="2"/>
                  </a:cubicBezTo>
                  <a:cubicBezTo>
                    <a:pt x="670" y="1"/>
                    <a:pt x="669" y="0"/>
                    <a:pt x="668" y="0"/>
                  </a:cubicBezTo>
                  <a:close/>
                  <a:moveTo>
                    <a:pt x="688" y="0"/>
                  </a:moveTo>
                  <a:cubicBezTo>
                    <a:pt x="684" y="0"/>
                    <a:pt x="684" y="0"/>
                    <a:pt x="684" y="0"/>
                  </a:cubicBezTo>
                  <a:cubicBezTo>
                    <a:pt x="683" y="0"/>
                    <a:pt x="682" y="1"/>
                    <a:pt x="682" y="2"/>
                  </a:cubicBezTo>
                  <a:cubicBezTo>
                    <a:pt x="682" y="3"/>
                    <a:pt x="683" y="4"/>
                    <a:pt x="684" y="4"/>
                  </a:cubicBezTo>
                  <a:cubicBezTo>
                    <a:pt x="688" y="4"/>
                    <a:pt x="688" y="4"/>
                    <a:pt x="688" y="4"/>
                  </a:cubicBezTo>
                  <a:cubicBezTo>
                    <a:pt x="689" y="4"/>
                    <a:pt x="690" y="3"/>
                    <a:pt x="690" y="2"/>
                  </a:cubicBezTo>
                  <a:cubicBezTo>
                    <a:pt x="690" y="1"/>
                    <a:pt x="689" y="0"/>
                    <a:pt x="688" y="0"/>
                  </a:cubicBezTo>
                  <a:close/>
                  <a:moveTo>
                    <a:pt x="708" y="0"/>
                  </a:moveTo>
                  <a:cubicBezTo>
                    <a:pt x="704" y="0"/>
                    <a:pt x="704" y="0"/>
                    <a:pt x="704" y="0"/>
                  </a:cubicBezTo>
                  <a:cubicBezTo>
                    <a:pt x="703" y="0"/>
                    <a:pt x="702" y="1"/>
                    <a:pt x="702" y="2"/>
                  </a:cubicBezTo>
                  <a:cubicBezTo>
                    <a:pt x="702" y="3"/>
                    <a:pt x="703" y="4"/>
                    <a:pt x="704" y="4"/>
                  </a:cubicBezTo>
                  <a:cubicBezTo>
                    <a:pt x="708" y="4"/>
                    <a:pt x="708" y="4"/>
                    <a:pt x="708" y="4"/>
                  </a:cubicBezTo>
                  <a:cubicBezTo>
                    <a:pt x="709" y="4"/>
                    <a:pt x="710" y="3"/>
                    <a:pt x="710" y="2"/>
                  </a:cubicBezTo>
                  <a:cubicBezTo>
                    <a:pt x="710" y="1"/>
                    <a:pt x="709" y="0"/>
                    <a:pt x="708" y="0"/>
                  </a:cubicBezTo>
                  <a:close/>
                  <a:moveTo>
                    <a:pt x="728" y="0"/>
                  </a:moveTo>
                  <a:cubicBezTo>
                    <a:pt x="724" y="0"/>
                    <a:pt x="724" y="0"/>
                    <a:pt x="724" y="0"/>
                  </a:cubicBezTo>
                  <a:cubicBezTo>
                    <a:pt x="723" y="0"/>
                    <a:pt x="722" y="1"/>
                    <a:pt x="722" y="2"/>
                  </a:cubicBezTo>
                  <a:cubicBezTo>
                    <a:pt x="722" y="3"/>
                    <a:pt x="723" y="4"/>
                    <a:pt x="724" y="4"/>
                  </a:cubicBezTo>
                  <a:cubicBezTo>
                    <a:pt x="728" y="4"/>
                    <a:pt x="728" y="4"/>
                    <a:pt x="728" y="4"/>
                  </a:cubicBezTo>
                  <a:cubicBezTo>
                    <a:pt x="730" y="4"/>
                    <a:pt x="730" y="3"/>
                    <a:pt x="730" y="2"/>
                  </a:cubicBezTo>
                  <a:cubicBezTo>
                    <a:pt x="730" y="1"/>
                    <a:pt x="730" y="0"/>
                    <a:pt x="728" y="0"/>
                  </a:cubicBezTo>
                  <a:close/>
                  <a:moveTo>
                    <a:pt x="748" y="0"/>
                  </a:moveTo>
                  <a:cubicBezTo>
                    <a:pt x="744" y="0"/>
                    <a:pt x="744" y="0"/>
                    <a:pt x="744" y="0"/>
                  </a:cubicBezTo>
                  <a:cubicBezTo>
                    <a:pt x="743" y="0"/>
                    <a:pt x="742" y="1"/>
                    <a:pt x="742" y="2"/>
                  </a:cubicBezTo>
                  <a:cubicBezTo>
                    <a:pt x="742" y="3"/>
                    <a:pt x="743" y="4"/>
                    <a:pt x="744" y="4"/>
                  </a:cubicBezTo>
                  <a:cubicBezTo>
                    <a:pt x="748" y="4"/>
                    <a:pt x="748" y="4"/>
                    <a:pt x="748" y="4"/>
                  </a:cubicBezTo>
                  <a:cubicBezTo>
                    <a:pt x="750" y="4"/>
                    <a:pt x="750" y="3"/>
                    <a:pt x="750" y="2"/>
                  </a:cubicBezTo>
                  <a:cubicBezTo>
                    <a:pt x="750" y="1"/>
                    <a:pt x="750" y="0"/>
                    <a:pt x="748" y="0"/>
                  </a:cubicBezTo>
                  <a:close/>
                  <a:moveTo>
                    <a:pt x="769" y="0"/>
                  </a:moveTo>
                  <a:cubicBezTo>
                    <a:pt x="765" y="0"/>
                    <a:pt x="765" y="0"/>
                    <a:pt x="765" y="0"/>
                  </a:cubicBezTo>
                  <a:cubicBezTo>
                    <a:pt x="763" y="0"/>
                    <a:pt x="763" y="1"/>
                    <a:pt x="763" y="2"/>
                  </a:cubicBezTo>
                  <a:cubicBezTo>
                    <a:pt x="763" y="3"/>
                    <a:pt x="763" y="4"/>
                    <a:pt x="765" y="4"/>
                  </a:cubicBezTo>
                  <a:cubicBezTo>
                    <a:pt x="769" y="4"/>
                    <a:pt x="769" y="4"/>
                    <a:pt x="769" y="4"/>
                  </a:cubicBezTo>
                  <a:cubicBezTo>
                    <a:pt x="770" y="4"/>
                    <a:pt x="771" y="3"/>
                    <a:pt x="771" y="2"/>
                  </a:cubicBezTo>
                  <a:cubicBezTo>
                    <a:pt x="771" y="1"/>
                    <a:pt x="770" y="0"/>
                    <a:pt x="769" y="0"/>
                  </a:cubicBezTo>
                  <a:close/>
                  <a:moveTo>
                    <a:pt x="789" y="0"/>
                  </a:moveTo>
                  <a:cubicBezTo>
                    <a:pt x="785" y="0"/>
                    <a:pt x="785" y="0"/>
                    <a:pt x="785" y="0"/>
                  </a:cubicBezTo>
                  <a:cubicBezTo>
                    <a:pt x="783" y="0"/>
                    <a:pt x="783" y="1"/>
                    <a:pt x="783" y="2"/>
                  </a:cubicBezTo>
                  <a:cubicBezTo>
                    <a:pt x="783" y="3"/>
                    <a:pt x="783" y="4"/>
                    <a:pt x="785" y="4"/>
                  </a:cubicBezTo>
                  <a:cubicBezTo>
                    <a:pt x="789" y="4"/>
                    <a:pt x="789" y="4"/>
                    <a:pt x="789" y="4"/>
                  </a:cubicBezTo>
                  <a:cubicBezTo>
                    <a:pt x="790" y="4"/>
                    <a:pt x="791" y="3"/>
                    <a:pt x="791" y="2"/>
                  </a:cubicBezTo>
                  <a:cubicBezTo>
                    <a:pt x="791" y="1"/>
                    <a:pt x="790" y="0"/>
                    <a:pt x="789" y="0"/>
                  </a:cubicBezTo>
                  <a:close/>
                  <a:moveTo>
                    <a:pt x="809" y="0"/>
                  </a:moveTo>
                  <a:cubicBezTo>
                    <a:pt x="805" y="0"/>
                    <a:pt x="805" y="0"/>
                    <a:pt x="805" y="0"/>
                  </a:cubicBezTo>
                  <a:cubicBezTo>
                    <a:pt x="804" y="0"/>
                    <a:pt x="803" y="1"/>
                    <a:pt x="803" y="2"/>
                  </a:cubicBezTo>
                  <a:cubicBezTo>
                    <a:pt x="803" y="3"/>
                    <a:pt x="804" y="4"/>
                    <a:pt x="805" y="4"/>
                  </a:cubicBezTo>
                  <a:cubicBezTo>
                    <a:pt x="809" y="4"/>
                    <a:pt x="809" y="4"/>
                    <a:pt x="809" y="4"/>
                  </a:cubicBezTo>
                  <a:cubicBezTo>
                    <a:pt x="810" y="4"/>
                    <a:pt x="811" y="3"/>
                    <a:pt x="811" y="2"/>
                  </a:cubicBezTo>
                  <a:cubicBezTo>
                    <a:pt x="811" y="1"/>
                    <a:pt x="810" y="0"/>
                    <a:pt x="809" y="0"/>
                  </a:cubicBezTo>
                  <a:close/>
                  <a:moveTo>
                    <a:pt x="829" y="0"/>
                  </a:moveTo>
                  <a:cubicBezTo>
                    <a:pt x="825" y="0"/>
                    <a:pt x="825" y="0"/>
                    <a:pt x="825" y="0"/>
                  </a:cubicBezTo>
                  <a:cubicBezTo>
                    <a:pt x="824" y="0"/>
                    <a:pt x="823" y="1"/>
                    <a:pt x="823" y="2"/>
                  </a:cubicBezTo>
                  <a:cubicBezTo>
                    <a:pt x="823" y="3"/>
                    <a:pt x="824" y="4"/>
                    <a:pt x="825" y="4"/>
                  </a:cubicBezTo>
                  <a:cubicBezTo>
                    <a:pt x="829" y="4"/>
                    <a:pt x="829" y="4"/>
                    <a:pt x="829" y="4"/>
                  </a:cubicBezTo>
                  <a:cubicBezTo>
                    <a:pt x="830" y="4"/>
                    <a:pt x="831" y="3"/>
                    <a:pt x="831" y="2"/>
                  </a:cubicBezTo>
                  <a:cubicBezTo>
                    <a:pt x="831" y="1"/>
                    <a:pt x="830" y="0"/>
                    <a:pt x="829" y="0"/>
                  </a:cubicBezTo>
                  <a:close/>
                  <a:moveTo>
                    <a:pt x="849" y="0"/>
                  </a:moveTo>
                  <a:cubicBezTo>
                    <a:pt x="845" y="0"/>
                    <a:pt x="845" y="0"/>
                    <a:pt x="845" y="0"/>
                  </a:cubicBezTo>
                  <a:cubicBezTo>
                    <a:pt x="844" y="0"/>
                    <a:pt x="843" y="1"/>
                    <a:pt x="843" y="2"/>
                  </a:cubicBezTo>
                  <a:cubicBezTo>
                    <a:pt x="843" y="3"/>
                    <a:pt x="844" y="4"/>
                    <a:pt x="845" y="4"/>
                  </a:cubicBezTo>
                  <a:cubicBezTo>
                    <a:pt x="849" y="4"/>
                    <a:pt x="849" y="4"/>
                    <a:pt x="849" y="4"/>
                  </a:cubicBezTo>
                  <a:cubicBezTo>
                    <a:pt x="850" y="4"/>
                    <a:pt x="851" y="3"/>
                    <a:pt x="851" y="2"/>
                  </a:cubicBezTo>
                  <a:cubicBezTo>
                    <a:pt x="851" y="1"/>
                    <a:pt x="850" y="0"/>
                    <a:pt x="849" y="0"/>
                  </a:cubicBezTo>
                  <a:close/>
                  <a:moveTo>
                    <a:pt x="869" y="0"/>
                  </a:moveTo>
                  <a:cubicBezTo>
                    <a:pt x="865" y="0"/>
                    <a:pt x="865" y="0"/>
                    <a:pt x="865" y="0"/>
                  </a:cubicBezTo>
                  <a:cubicBezTo>
                    <a:pt x="864" y="0"/>
                    <a:pt x="863" y="1"/>
                    <a:pt x="863" y="2"/>
                  </a:cubicBezTo>
                  <a:cubicBezTo>
                    <a:pt x="863" y="3"/>
                    <a:pt x="864" y="4"/>
                    <a:pt x="865" y="4"/>
                  </a:cubicBezTo>
                  <a:cubicBezTo>
                    <a:pt x="869" y="4"/>
                    <a:pt x="869" y="4"/>
                    <a:pt x="869" y="4"/>
                  </a:cubicBezTo>
                  <a:cubicBezTo>
                    <a:pt x="870" y="4"/>
                    <a:pt x="871" y="3"/>
                    <a:pt x="871" y="2"/>
                  </a:cubicBezTo>
                  <a:cubicBezTo>
                    <a:pt x="871" y="1"/>
                    <a:pt x="870" y="0"/>
                    <a:pt x="869" y="0"/>
                  </a:cubicBezTo>
                  <a:close/>
                  <a:moveTo>
                    <a:pt x="889" y="0"/>
                  </a:moveTo>
                  <a:cubicBezTo>
                    <a:pt x="885" y="0"/>
                    <a:pt x="885" y="0"/>
                    <a:pt x="885" y="0"/>
                  </a:cubicBezTo>
                  <a:cubicBezTo>
                    <a:pt x="884" y="0"/>
                    <a:pt x="883" y="1"/>
                    <a:pt x="883" y="2"/>
                  </a:cubicBezTo>
                  <a:cubicBezTo>
                    <a:pt x="883" y="3"/>
                    <a:pt x="884" y="4"/>
                    <a:pt x="885" y="4"/>
                  </a:cubicBezTo>
                  <a:cubicBezTo>
                    <a:pt x="889" y="4"/>
                    <a:pt x="889" y="4"/>
                    <a:pt x="889" y="4"/>
                  </a:cubicBezTo>
                  <a:cubicBezTo>
                    <a:pt x="890" y="4"/>
                    <a:pt x="891" y="3"/>
                    <a:pt x="891" y="2"/>
                  </a:cubicBezTo>
                  <a:cubicBezTo>
                    <a:pt x="891" y="1"/>
                    <a:pt x="890" y="0"/>
                    <a:pt x="889" y="0"/>
                  </a:cubicBezTo>
                  <a:close/>
                  <a:moveTo>
                    <a:pt x="909" y="0"/>
                  </a:moveTo>
                  <a:cubicBezTo>
                    <a:pt x="905" y="0"/>
                    <a:pt x="905" y="0"/>
                    <a:pt x="905" y="0"/>
                  </a:cubicBezTo>
                  <a:cubicBezTo>
                    <a:pt x="904" y="0"/>
                    <a:pt x="903" y="1"/>
                    <a:pt x="903" y="2"/>
                  </a:cubicBezTo>
                  <a:cubicBezTo>
                    <a:pt x="903" y="3"/>
                    <a:pt x="904" y="4"/>
                    <a:pt x="905" y="4"/>
                  </a:cubicBezTo>
                  <a:cubicBezTo>
                    <a:pt x="909" y="4"/>
                    <a:pt x="909" y="4"/>
                    <a:pt x="909" y="4"/>
                  </a:cubicBezTo>
                  <a:cubicBezTo>
                    <a:pt x="910" y="4"/>
                    <a:pt x="911" y="3"/>
                    <a:pt x="911" y="2"/>
                  </a:cubicBezTo>
                  <a:cubicBezTo>
                    <a:pt x="911" y="1"/>
                    <a:pt x="910" y="0"/>
                    <a:pt x="909" y="0"/>
                  </a:cubicBezTo>
                  <a:close/>
                  <a:moveTo>
                    <a:pt x="929" y="0"/>
                  </a:moveTo>
                  <a:cubicBezTo>
                    <a:pt x="925" y="0"/>
                    <a:pt x="925" y="0"/>
                    <a:pt x="925" y="0"/>
                  </a:cubicBezTo>
                  <a:cubicBezTo>
                    <a:pt x="924" y="0"/>
                    <a:pt x="923" y="1"/>
                    <a:pt x="923" y="2"/>
                  </a:cubicBezTo>
                  <a:cubicBezTo>
                    <a:pt x="923" y="3"/>
                    <a:pt x="924" y="4"/>
                    <a:pt x="925" y="4"/>
                  </a:cubicBezTo>
                  <a:cubicBezTo>
                    <a:pt x="929" y="4"/>
                    <a:pt x="929" y="4"/>
                    <a:pt x="929" y="4"/>
                  </a:cubicBezTo>
                  <a:cubicBezTo>
                    <a:pt x="930" y="4"/>
                    <a:pt x="931" y="3"/>
                    <a:pt x="931" y="2"/>
                  </a:cubicBezTo>
                  <a:cubicBezTo>
                    <a:pt x="931" y="1"/>
                    <a:pt x="930" y="0"/>
                    <a:pt x="929" y="0"/>
                  </a:cubicBezTo>
                  <a:close/>
                  <a:moveTo>
                    <a:pt x="949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44" y="0"/>
                    <a:pt x="943" y="1"/>
                    <a:pt x="943" y="2"/>
                  </a:cubicBezTo>
                  <a:cubicBezTo>
                    <a:pt x="943" y="3"/>
                    <a:pt x="944" y="4"/>
                    <a:pt x="945" y="4"/>
                  </a:cubicBezTo>
                  <a:cubicBezTo>
                    <a:pt x="949" y="4"/>
                    <a:pt x="949" y="4"/>
                    <a:pt x="949" y="4"/>
                  </a:cubicBezTo>
                  <a:cubicBezTo>
                    <a:pt x="950" y="4"/>
                    <a:pt x="951" y="3"/>
                    <a:pt x="951" y="2"/>
                  </a:cubicBezTo>
                  <a:cubicBezTo>
                    <a:pt x="951" y="1"/>
                    <a:pt x="950" y="0"/>
                    <a:pt x="949" y="0"/>
                  </a:cubicBezTo>
                  <a:close/>
                  <a:moveTo>
                    <a:pt x="969" y="0"/>
                  </a:moveTo>
                  <a:cubicBezTo>
                    <a:pt x="965" y="0"/>
                    <a:pt x="965" y="0"/>
                    <a:pt x="965" y="0"/>
                  </a:cubicBezTo>
                  <a:cubicBezTo>
                    <a:pt x="964" y="0"/>
                    <a:pt x="963" y="1"/>
                    <a:pt x="963" y="2"/>
                  </a:cubicBezTo>
                  <a:cubicBezTo>
                    <a:pt x="963" y="3"/>
                    <a:pt x="964" y="4"/>
                    <a:pt x="965" y="4"/>
                  </a:cubicBezTo>
                  <a:cubicBezTo>
                    <a:pt x="969" y="4"/>
                    <a:pt x="969" y="4"/>
                    <a:pt x="969" y="4"/>
                  </a:cubicBezTo>
                  <a:cubicBezTo>
                    <a:pt x="970" y="4"/>
                    <a:pt x="971" y="3"/>
                    <a:pt x="971" y="2"/>
                  </a:cubicBezTo>
                  <a:cubicBezTo>
                    <a:pt x="971" y="1"/>
                    <a:pt x="970" y="0"/>
                    <a:pt x="969" y="0"/>
                  </a:cubicBezTo>
                  <a:close/>
                  <a:moveTo>
                    <a:pt x="989" y="0"/>
                  </a:moveTo>
                  <a:cubicBezTo>
                    <a:pt x="985" y="0"/>
                    <a:pt x="985" y="0"/>
                    <a:pt x="985" y="0"/>
                  </a:cubicBezTo>
                  <a:cubicBezTo>
                    <a:pt x="984" y="0"/>
                    <a:pt x="983" y="1"/>
                    <a:pt x="983" y="2"/>
                  </a:cubicBezTo>
                  <a:cubicBezTo>
                    <a:pt x="983" y="3"/>
                    <a:pt x="984" y="4"/>
                    <a:pt x="985" y="4"/>
                  </a:cubicBezTo>
                  <a:cubicBezTo>
                    <a:pt x="989" y="4"/>
                    <a:pt x="989" y="4"/>
                    <a:pt x="989" y="4"/>
                  </a:cubicBezTo>
                  <a:cubicBezTo>
                    <a:pt x="990" y="4"/>
                    <a:pt x="991" y="3"/>
                    <a:pt x="991" y="2"/>
                  </a:cubicBezTo>
                  <a:cubicBezTo>
                    <a:pt x="991" y="1"/>
                    <a:pt x="990" y="0"/>
                    <a:pt x="989" y="0"/>
                  </a:cubicBezTo>
                  <a:close/>
                  <a:moveTo>
                    <a:pt x="1009" y="0"/>
                  </a:moveTo>
                  <a:cubicBezTo>
                    <a:pt x="1005" y="0"/>
                    <a:pt x="1005" y="0"/>
                    <a:pt x="1005" y="0"/>
                  </a:cubicBezTo>
                  <a:cubicBezTo>
                    <a:pt x="1004" y="0"/>
                    <a:pt x="1003" y="1"/>
                    <a:pt x="1003" y="2"/>
                  </a:cubicBezTo>
                  <a:cubicBezTo>
                    <a:pt x="1003" y="3"/>
                    <a:pt x="1004" y="4"/>
                    <a:pt x="1005" y="4"/>
                  </a:cubicBezTo>
                  <a:cubicBezTo>
                    <a:pt x="1009" y="4"/>
                    <a:pt x="1009" y="4"/>
                    <a:pt x="1009" y="4"/>
                  </a:cubicBezTo>
                  <a:cubicBezTo>
                    <a:pt x="1010" y="4"/>
                    <a:pt x="1011" y="3"/>
                    <a:pt x="1011" y="2"/>
                  </a:cubicBezTo>
                  <a:cubicBezTo>
                    <a:pt x="1011" y="1"/>
                    <a:pt x="1010" y="0"/>
                    <a:pt x="1009" y="0"/>
                  </a:cubicBezTo>
                  <a:close/>
                  <a:moveTo>
                    <a:pt x="1029" y="0"/>
                  </a:moveTo>
                  <a:cubicBezTo>
                    <a:pt x="1025" y="0"/>
                    <a:pt x="1025" y="0"/>
                    <a:pt x="1025" y="0"/>
                  </a:cubicBezTo>
                  <a:cubicBezTo>
                    <a:pt x="1024" y="0"/>
                    <a:pt x="1023" y="1"/>
                    <a:pt x="1023" y="2"/>
                  </a:cubicBezTo>
                  <a:cubicBezTo>
                    <a:pt x="1023" y="3"/>
                    <a:pt x="1024" y="4"/>
                    <a:pt x="1025" y="4"/>
                  </a:cubicBezTo>
                  <a:cubicBezTo>
                    <a:pt x="1029" y="4"/>
                    <a:pt x="1029" y="4"/>
                    <a:pt x="1029" y="4"/>
                  </a:cubicBezTo>
                  <a:cubicBezTo>
                    <a:pt x="1030" y="4"/>
                    <a:pt x="1031" y="3"/>
                    <a:pt x="1031" y="2"/>
                  </a:cubicBezTo>
                  <a:cubicBezTo>
                    <a:pt x="1031" y="1"/>
                    <a:pt x="1030" y="0"/>
                    <a:pt x="1029" y="0"/>
                  </a:cubicBezTo>
                  <a:close/>
                  <a:moveTo>
                    <a:pt x="1049" y="0"/>
                  </a:moveTo>
                  <a:cubicBezTo>
                    <a:pt x="1045" y="0"/>
                    <a:pt x="1045" y="0"/>
                    <a:pt x="1045" y="0"/>
                  </a:cubicBezTo>
                  <a:cubicBezTo>
                    <a:pt x="1044" y="0"/>
                    <a:pt x="1043" y="1"/>
                    <a:pt x="1043" y="2"/>
                  </a:cubicBezTo>
                  <a:cubicBezTo>
                    <a:pt x="1043" y="3"/>
                    <a:pt x="1044" y="4"/>
                    <a:pt x="1045" y="4"/>
                  </a:cubicBezTo>
                  <a:cubicBezTo>
                    <a:pt x="1049" y="4"/>
                    <a:pt x="1049" y="4"/>
                    <a:pt x="1049" y="4"/>
                  </a:cubicBezTo>
                  <a:cubicBezTo>
                    <a:pt x="1050" y="4"/>
                    <a:pt x="1051" y="3"/>
                    <a:pt x="1051" y="2"/>
                  </a:cubicBezTo>
                  <a:cubicBezTo>
                    <a:pt x="1051" y="1"/>
                    <a:pt x="1050" y="0"/>
                    <a:pt x="1049" y="0"/>
                  </a:cubicBezTo>
                  <a:close/>
                  <a:moveTo>
                    <a:pt x="1069" y="0"/>
                  </a:moveTo>
                  <a:cubicBezTo>
                    <a:pt x="1065" y="0"/>
                    <a:pt x="1065" y="0"/>
                    <a:pt x="1065" y="0"/>
                  </a:cubicBezTo>
                  <a:cubicBezTo>
                    <a:pt x="1064" y="0"/>
                    <a:pt x="1063" y="1"/>
                    <a:pt x="1063" y="2"/>
                  </a:cubicBezTo>
                  <a:cubicBezTo>
                    <a:pt x="1063" y="3"/>
                    <a:pt x="1064" y="4"/>
                    <a:pt x="1065" y="4"/>
                  </a:cubicBezTo>
                  <a:cubicBezTo>
                    <a:pt x="1069" y="4"/>
                    <a:pt x="1069" y="4"/>
                    <a:pt x="1069" y="4"/>
                  </a:cubicBezTo>
                  <a:cubicBezTo>
                    <a:pt x="1070" y="4"/>
                    <a:pt x="1071" y="3"/>
                    <a:pt x="1071" y="2"/>
                  </a:cubicBezTo>
                  <a:cubicBezTo>
                    <a:pt x="1071" y="1"/>
                    <a:pt x="1070" y="0"/>
                    <a:pt x="1069" y="0"/>
                  </a:cubicBezTo>
                  <a:close/>
                  <a:moveTo>
                    <a:pt x="1089" y="0"/>
                  </a:moveTo>
                  <a:cubicBezTo>
                    <a:pt x="1085" y="0"/>
                    <a:pt x="1085" y="0"/>
                    <a:pt x="1085" y="0"/>
                  </a:cubicBezTo>
                  <a:cubicBezTo>
                    <a:pt x="1084" y="0"/>
                    <a:pt x="1083" y="1"/>
                    <a:pt x="1083" y="2"/>
                  </a:cubicBezTo>
                  <a:cubicBezTo>
                    <a:pt x="1083" y="3"/>
                    <a:pt x="1084" y="4"/>
                    <a:pt x="1085" y="4"/>
                  </a:cubicBezTo>
                  <a:cubicBezTo>
                    <a:pt x="1089" y="4"/>
                    <a:pt x="1089" y="4"/>
                    <a:pt x="1089" y="4"/>
                  </a:cubicBezTo>
                  <a:cubicBezTo>
                    <a:pt x="1091" y="4"/>
                    <a:pt x="1091" y="3"/>
                    <a:pt x="1091" y="2"/>
                  </a:cubicBezTo>
                  <a:cubicBezTo>
                    <a:pt x="1091" y="1"/>
                    <a:pt x="1091" y="0"/>
                    <a:pt x="1089" y="0"/>
                  </a:cubicBezTo>
                  <a:close/>
                </a:path>
              </a:pathLst>
            </a:custGeom>
            <a:solidFill>
              <a:srgbClr val="020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8" name="Freeform 143"/>
            <p:cNvSpPr>
              <a:spLocks/>
            </p:cNvSpPr>
            <p:nvPr/>
          </p:nvSpPr>
          <p:spPr bwMode="auto">
            <a:xfrm>
              <a:off x="1965325" y="1482726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1"/>
                    <a:pt x="6" y="0"/>
                    <a:pt x="4" y="0"/>
                  </a:cubicBezTo>
                </a:path>
              </a:pathLst>
            </a:custGeom>
            <a:solidFill>
              <a:srgbClr val="020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9" name="Freeform 144"/>
            <p:cNvSpPr>
              <a:spLocks/>
            </p:cNvSpPr>
            <p:nvPr/>
          </p:nvSpPr>
          <p:spPr bwMode="auto">
            <a:xfrm>
              <a:off x="1897063" y="1438276"/>
              <a:ext cx="90488" cy="101600"/>
            </a:xfrm>
            <a:custGeom>
              <a:avLst/>
              <a:gdLst>
                <a:gd name="T0" fmla="*/ 57 w 57"/>
                <a:gd name="T1" fmla="*/ 0 h 64"/>
                <a:gd name="T2" fmla="*/ 0 w 57"/>
                <a:gd name="T3" fmla="*/ 32 h 64"/>
                <a:gd name="T4" fmla="*/ 57 w 57"/>
                <a:gd name="T5" fmla="*/ 64 h 64"/>
                <a:gd name="T6" fmla="*/ 57 w 5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4">
                  <a:moveTo>
                    <a:pt x="57" y="0"/>
                  </a:moveTo>
                  <a:lnTo>
                    <a:pt x="0" y="32"/>
                  </a:lnTo>
                  <a:lnTo>
                    <a:pt x="57" y="6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20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41" name="Freeform 146"/>
          <p:cNvSpPr>
            <a:spLocks noEditPoints="1"/>
          </p:cNvSpPr>
          <p:nvPr/>
        </p:nvSpPr>
        <p:spPr bwMode="auto">
          <a:xfrm>
            <a:off x="2022475" y="3277825"/>
            <a:ext cx="2378075" cy="12700"/>
          </a:xfrm>
          <a:custGeom>
            <a:avLst/>
            <a:gdLst>
              <a:gd name="T0" fmla="*/ 6 w 747"/>
              <a:gd name="T1" fmla="*/ 4 h 4"/>
              <a:gd name="T2" fmla="*/ 20 w 747"/>
              <a:gd name="T3" fmla="*/ 2 h 4"/>
              <a:gd name="T4" fmla="*/ 46 w 747"/>
              <a:gd name="T5" fmla="*/ 0 h 4"/>
              <a:gd name="T6" fmla="*/ 48 w 747"/>
              <a:gd name="T7" fmla="*/ 2 h 4"/>
              <a:gd name="T8" fmla="*/ 62 w 747"/>
              <a:gd name="T9" fmla="*/ 4 h 4"/>
              <a:gd name="T10" fmla="*/ 82 w 747"/>
              <a:gd name="T11" fmla="*/ 0 h 4"/>
              <a:gd name="T12" fmla="*/ 86 w 747"/>
              <a:gd name="T13" fmla="*/ 0 h 4"/>
              <a:gd name="T14" fmla="*/ 106 w 747"/>
              <a:gd name="T15" fmla="*/ 4 h 4"/>
              <a:gd name="T16" fmla="*/ 120 w 747"/>
              <a:gd name="T17" fmla="*/ 2 h 4"/>
              <a:gd name="T18" fmla="*/ 146 w 747"/>
              <a:gd name="T19" fmla="*/ 0 h 4"/>
              <a:gd name="T20" fmla="*/ 148 w 747"/>
              <a:gd name="T21" fmla="*/ 2 h 4"/>
              <a:gd name="T22" fmla="*/ 162 w 747"/>
              <a:gd name="T23" fmla="*/ 4 h 4"/>
              <a:gd name="T24" fmla="*/ 182 w 747"/>
              <a:gd name="T25" fmla="*/ 0 h 4"/>
              <a:gd name="T26" fmla="*/ 186 w 747"/>
              <a:gd name="T27" fmla="*/ 0 h 4"/>
              <a:gd name="T28" fmla="*/ 206 w 747"/>
              <a:gd name="T29" fmla="*/ 4 h 4"/>
              <a:gd name="T30" fmla="*/ 220 w 747"/>
              <a:gd name="T31" fmla="*/ 2 h 4"/>
              <a:gd name="T32" fmla="*/ 246 w 747"/>
              <a:gd name="T33" fmla="*/ 0 h 4"/>
              <a:gd name="T34" fmla="*/ 248 w 747"/>
              <a:gd name="T35" fmla="*/ 2 h 4"/>
              <a:gd name="T36" fmla="*/ 262 w 747"/>
              <a:gd name="T37" fmla="*/ 4 h 4"/>
              <a:gd name="T38" fmla="*/ 282 w 747"/>
              <a:gd name="T39" fmla="*/ 0 h 4"/>
              <a:gd name="T40" fmla="*/ 286 w 747"/>
              <a:gd name="T41" fmla="*/ 0 h 4"/>
              <a:gd name="T42" fmla="*/ 306 w 747"/>
              <a:gd name="T43" fmla="*/ 4 h 4"/>
              <a:gd name="T44" fmla="*/ 320 w 747"/>
              <a:gd name="T45" fmla="*/ 2 h 4"/>
              <a:gd name="T46" fmla="*/ 346 w 747"/>
              <a:gd name="T47" fmla="*/ 0 h 4"/>
              <a:gd name="T48" fmla="*/ 348 w 747"/>
              <a:gd name="T49" fmla="*/ 2 h 4"/>
              <a:gd name="T50" fmla="*/ 362 w 747"/>
              <a:gd name="T51" fmla="*/ 4 h 4"/>
              <a:gd name="T52" fmla="*/ 382 w 747"/>
              <a:gd name="T53" fmla="*/ 0 h 4"/>
              <a:gd name="T54" fmla="*/ 386 w 747"/>
              <a:gd name="T55" fmla="*/ 0 h 4"/>
              <a:gd name="T56" fmla="*/ 405 w 747"/>
              <a:gd name="T57" fmla="*/ 4 h 4"/>
              <a:gd name="T58" fmla="*/ 419 w 747"/>
              <a:gd name="T59" fmla="*/ 2 h 4"/>
              <a:gd name="T60" fmla="*/ 445 w 747"/>
              <a:gd name="T61" fmla="*/ 0 h 4"/>
              <a:gd name="T62" fmla="*/ 447 w 747"/>
              <a:gd name="T63" fmla="*/ 2 h 4"/>
              <a:gd name="T64" fmla="*/ 461 w 747"/>
              <a:gd name="T65" fmla="*/ 4 h 4"/>
              <a:gd name="T66" fmla="*/ 481 w 747"/>
              <a:gd name="T67" fmla="*/ 0 h 4"/>
              <a:gd name="T68" fmla="*/ 485 w 747"/>
              <a:gd name="T69" fmla="*/ 0 h 4"/>
              <a:gd name="T70" fmla="*/ 505 w 747"/>
              <a:gd name="T71" fmla="*/ 4 h 4"/>
              <a:gd name="T72" fmla="*/ 519 w 747"/>
              <a:gd name="T73" fmla="*/ 2 h 4"/>
              <a:gd name="T74" fmla="*/ 545 w 747"/>
              <a:gd name="T75" fmla="*/ 0 h 4"/>
              <a:gd name="T76" fmla="*/ 547 w 747"/>
              <a:gd name="T77" fmla="*/ 2 h 4"/>
              <a:gd name="T78" fmla="*/ 561 w 747"/>
              <a:gd name="T79" fmla="*/ 4 h 4"/>
              <a:gd name="T80" fmla="*/ 581 w 747"/>
              <a:gd name="T81" fmla="*/ 0 h 4"/>
              <a:gd name="T82" fmla="*/ 585 w 747"/>
              <a:gd name="T83" fmla="*/ 0 h 4"/>
              <a:gd name="T84" fmla="*/ 605 w 747"/>
              <a:gd name="T85" fmla="*/ 4 h 4"/>
              <a:gd name="T86" fmla="*/ 619 w 747"/>
              <a:gd name="T87" fmla="*/ 2 h 4"/>
              <a:gd name="T88" fmla="*/ 645 w 747"/>
              <a:gd name="T89" fmla="*/ 0 h 4"/>
              <a:gd name="T90" fmla="*/ 647 w 747"/>
              <a:gd name="T91" fmla="*/ 2 h 4"/>
              <a:gd name="T92" fmla="*/ 661 w 747"/>
              <a:gd name="T93" fmla="*/ 4 h 4"/>
              <a:gd name="T94" fmla="*/ 681 w 747"/>
              <a:gd name="T95" fmla="*/ 0 h 4"/>
              <a:gd name="T96" fmla="*/ 685 w 747"/>
              <a:gd name="T97" fmla="*/ 0 h 4"/>
              <a:gd name="T98" fmla="*/ 705 w 747"/>
              <a:gd name="T99" fmla="*/ 4 h 4"/>
              <a:gd name="T100" fmla="*/ 719 w 747"/>
              <a:gd name="T101" fmla="*/ 2 h 4"/>
              <a:gd name="T102" fmla="*/ 745 w 747"/>
              <a:gd name="T103" fmla="*/ 0 h 4"/>
              <a:gd name="T104" fmla="*/ 747 w 747"/>
              <a:gd name="T10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7" h="4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  <a:moveTo>
                  <a:pt x="26" y="0"/>
                </a:move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0" y="1"/>
                  <a:pt x="20" y="2"/>
                </a:cubicBezTo>
                <a:cubicBezTo>
                  <a:pt x="20" y="3"/>
                  <a:pt x="21" y="4"/>
                  <a:pt x="22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7" y="4"/>
                  <a:pt x="28" y="3"/>
                  <a:pt x="28" y="2"/>
                </a:cubicBezTo>
                <a:cubicBezTo>
                  <a:pt x="28" y="1"/>
                  <a:pt x="27" y="0"/>
                  <a:pt x="26" y="0"/>
                </a:cubicBezTo>
                <a:close/>
                <a:moveTo>
                  <a:pt x="46" y="0"/>
                </a:moveTo>
                <a:cubicBezTo>
                  <a:pt x="42" y="0"/>
                  <a:pt x="42" y="0"/>
                  <a:pt x="42" y="0"/>
                </a:cubicBezTo>
                <a:cubicBezTo>
                  <a:pt x="41" y="0"/>
                  <a:pt x="40" y="1"/>
                  <a:pt x="40" y="2"/>
                </a:cubicBezTo>
                <a:cubicBezTo>
                  <a:pt x="40" y="3"/>
                  <a:pt x="41" y="4"/>
                  <a:pt x="42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7" y="4"/>
                  <a:pt x="48" y="3"/>
                  <a:pt x="48" y="2"/>
                </a:cubicBezTo>
                <a:cubicBezTo>
                  <a:pt x="48" y="1"/>
                  <a:pt x="47" y="0"/>
                  <a:pt x="46" y="0"/>
                </a:cubicBezTo>
                <a:close/>
                <a:moveTo>
                  <a:pt x="66" y="0"/>
                </a:move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60" y="1"/>
                  <a:pt x="60" y="2"/>
                </a:cubicBezTo>
                <a:cubicBezTo>
                  <a:pt x="60" y="3"/>
                  <a:pt x="61" y="4"/>
                  <a:pt x="62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7" y="4"/>
                  <a:pt x="68" y="3"/>
                  <a:pt x="68" y="2"/>
                </a:cubicBezTo>
                <a:cubicBezTo>
                  <a:pt x="68" y="1"/>
                  <a:pt x="67" y="0"/>
                  <a:pt x="66" y="0"/>
                </a:cubicBezTo>
                <a:close/>
                <a:moveTo>
                  <a:pt x="86" y="0"/>
                </a:move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1"/>
                  <a:pt x="80" y="2"/>
                </a:cubicBezTo>
                <a:cubicBezTo>
                  <a:pt x="80" y="3"/>
                  <a:pt x="81" y="4"/>
                  <a:pt x="82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7" y="4"/>
                  <a:pt x="88" y="3"/>
                  <a:pt x="88" y="2"/>
                </a:cubicBezTo>
                <a:cubicBezTo>
                  <a:pt x="88" y="1"/>
                  <a:pt x="87" y="0"/>
                  <a:pt x="86" y="0"/>
                </a:cubicBezTo>
                <a:close/>
                <a:moveTo>
                  <a:pt x="106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1" y="0"/>
                  <a:pt x="100" y="1"/>
                  <a:pt x="100" y="2"/>
                </a:cubicBezTo>
                <a:cubicBezTo>
                  <a:pt x="100" y="3"/>
                  <a:pt x="101" y="4"/>
                  <a:pt x="102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7" y="4"/>
                  <a:pt x="108" y="3"/>
                  <a:pt x="108" y="2"/>
                </a:cubicBezTo>
                <a:cubicBezTo>
                  <a:pt x="108" y="1"/>
                  <a:pt x="107" y="0"/>
                  <a:pt x="106" y="0"/>
                </a:cubicBezTo>
                <a:close/>
                <a:moveTo>
                  <a:pt x="126" y="0"/>
                </a:moveTo>
                <a:cubicBezTo>
                  <a:pt x="122" y="0"/>
                  <a:pt x="122" y="0"/>
                  <a:pt x="122" y="0"/>
                </a:cubicBezTo>
                <a:cubicBezTo>
                  <a:pt x="121" y="0"/>
                  <a:pt x="120" y="1"/>
                  <a:pt x="120" y="2"/>
                </a:cubicBezTo>
                <a:cubicBezTo>
                  <a:pt x="120" y="3"/>
                  <a:pt x="121" y="4"/>
                  <a:pt x="122" y="4"/>
                </a:cubicBezTo>
                <a:cubicBezTo>
                  <a:pt x="126" y="4"/>
                  <a:pt x="126" y="4"/>
                  <a:pt x="126" y="4"/>
                </a:cubicBezTo>
                <a:cubicBezTo>
                  <a:pt x="127" y="4"/>
                  <a:pt x="128" y="3"/>
                  <a:pt x="128" y="2"/>
                </a:cubicBezTo>
                <a:cubicBezTo>
                  <a:pt x="128" y="1"/>
                  <a:pt x="127" y="0"/>
                  <a:pt x="126" y="0"/>
                </a:cubicBezTo>
                <a:close/>
                <a:moveTo>
                  <a:pt x="146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41" y="0"/>
                  <a:pt x="140" y="1"/>
                  <a:pt x="140" y="2"/>
                </a:cubicBezTo>
                <a:cubicBezTo>
                  <a:pt x="140" y="3"/>
                  <a:pt x="141" y="4"/>
                  <a:pt x="142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7" y="4"/>
                  <a:pt x="148" y="3"/>
                  <a:pt x="148" y="2"/>
                </a:cubicBezTo>
                <a:cubicBezTo>
                  <a:pt x="148" y="1"/>
                  <a:pt x="147" y="0"/>
                  <a:pt x="146" y="0"/>
                </a:cubicBezTo>
                <a:close/>
                <a:moveTo>
                  <a:pt x="166" y="0"/>
                </a:moveTo>
                <a:cubicBezTo>
                  <a:pt x="162" y="0"/>
                  <a:pt x="162" y="0"/>
                  <a:pt x="162" y="0"/>
                </a:cubicBezTo>
                <a:cubicBezTo>
                  <a:pt x="161" y="0"/>
                  <a:pt x="160" y="1"/>
                  <a:pt x="160" y="2"/>
                </a:cubicBezTo>
                <a:cubicBezTo>
                  <a:pt x="160" y="3"/>
                  <a:pt x="161" y="4"/>
                  <a:pt x="162" y="4"/>
                </a:cubicBezTo>
                <a:cubicBezTo>
                  <a:pt x="166" y="4"/>
                  <a:pt x="166" y="4"/>
                  <a:pt x="166" y="4"/>
                </a:cubicBezTo>
                <a:cubicBezTo>
                  <a:pt x="167" y="4"/>
                  <a:pt x="168" y="3"/>
                  <a:pt x="168" y="2"/>
                </a:cubicBezTo>
                <a:cubicBezTo>
                  <a:pt x="168" y="1"/>
                  <a:pt x="167" y="0"/>
                  <a:pt x="166" y="0"/>
                </a:cubicBezTo>
                <a:close/>
                <a:moveTo>
                  <a:pt x="186" y="0"/>
                </a:moveTo>
                <a:cubicBezTo>
                  <a:pt x="182" y="0"/>
                  <a:pt x="182" y="0"/>
                  <a:pt x="182" y="0"/>
                </a:cubicBezTo>
                <a:cubicBezTo>
                  <a:pt x="181" y="0"/>
                  <a:pt x="180" y="1"/>
                  <a:pt x="180" y="2"/>
                </a:cubicBezTo>
                <a:cubicBezTo>
                  <a:pt x="180" y="3"/>
                  <a:pt x="181" y="4"/>
                  <a:pt x="182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7" y="4"/>
                  <a:pt x="188" y="3"/>
                  <a:pt x="188" y="2"/>
                </a:cubicBezTo>
                <a:cubicBezTo>
                  <a:pt x="188" y="1"/>
                  <a:pt x="187" y="0"/>
                  <a:pt x="186" y="0"/>
                </a:cubicBezTo>
                <a:close/>
                <a:moveTo>
                  <a:pt x="206" y="0"/>
                </a:moveTo>
                <a:cubicBezTo>
                  <a:pt x="202" y="0"/>
                  <a:pt x="202" y="0"/>
                  <a:pt x="202" y="0"/>
                </a:cubicBezTo>
                <a:cubicBezTo>
                  <a:pt x="201" y="0"/>
                  <a:pt x="200" y="1"/>
                  <a:pt x="200" y="2"/>
                </a:cubicBezTo>
                <a:cubicBezTo>
                  <a:pt x="200" y="3"/>
                  <a:pt x="201" y="4"/>
                  <a:pt x="202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7" y="4"/>
                  <a:pt x="208" y="3"/>
                  <a:pt x="208" y="2"/>
                </a:cubicBezTo>
                <a:cubicBezTo>
                  <a:pt x="208" y="1"/>
                  <a:pt x="207" y="0"/>
                  <a:pt x="206" y="0"/>
                </a:cubicBezTo>
                <a:close/>
                <a:moveTo>
                  <a:pt x="226" y="0"/>
                </a:moveTo>
                <a:cubicBezTo>
                  <a:pt x="222" y="0"/>
                  <a:pt x="222" y="0"/>
                  <a:pt x="222" y="0"/>
                </a:cubicBezTo>
                <a:cubicBezTo>
                  <a:pt x="221" y="0"/>
                  <a:pt x="220" y="1"/>
                  <a:pt x="220" y="2"/>
                </a:cubicBezTo>
                <a:cubicBezTo>
                  <a:pt x="220" y="3"/>
                  <a:pt x="221" y="4"/>
                  <a:pt x="222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7" y="4"/>
                  <a:pt x="228" y="3"/>
                  <a:pt x="228" y="2"/>
                </a:cubicBezTo>
                <a:cubicBezTo>
                  <a:pt x="228" y="1"/>
                  <a:pt x="227" y="0"/>
                  <a:pt x="226" y="0"/>
                </a:cubicBezTo>
                <a:close/>
                <a:moveTo>
                  <a:pt x="246" y="0"/>
                </a:moveTo>
                <a:cubicBezTo>
                  <a:pt x="242" y="0"/>
                  <a:pt x="242" y="0"/>
                  <a:pt x="242" y="0"/>
                </a:cubicBezTo>
                <a:cubicBezTo>
                  <a:pt x="241" y="0"/>
                  <a:pt x="240" y="1"/>
                  <a:pt x="240" y="2"/>
                </a:cubicBezTo>
                <a:cubicBezTo>
                  <a:pt x="240" y="3"/>
                  <a:pt x="241" y="4"/>
                  <a:pt x="242" y="4"/>
                </a:cubicBezTo>
                <a:cubicBezTo>
                  <a:pt x="246" y="4"/>
                  <a:pt x="246" y="4"/>
                  <a:pt x="246" y="4"/>
                </a:cubicBezTo>
                <a:cubicBezTo>
                  <a:pt x="247" y="4"/>
                  <a:pt x="248" y="3"/>
                  <a:pt x="248" y="2"/>
                </a:cubicBezTo>
                <a:cubicBezTo>
                  <a:pt x="248" y="1"/>
                  <a:pt x="247" y="0"/>
                  <a:pt x="246" y="0"/>
                </a:cubicBezTo>
                <a:close/>
                <a:moveTo>
                  <a:pt x="266" y="0"/>
                </a:moveTo>
                <a:cubicBezTo>
                  <a:pt x="262" y="0"/>
                  <a:pt x="262" y="0"/>
                  <a:pt x="262" y="0"/>
                </a:cubicBezTo>
                <a:cubicBezTo>
                  <a:pt x="261" y="0"/>
                  <a:pt x="260" y="1"/>
                  <a:pt x="260" y="2"/>
                </a:cubicBezTo>
                <a:cubicBezTo>
                  <a:pt x="260" y="3"/>
                  <a:pt x="261" y="4"/>
                  <a:pt x="262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7" y="4"/>
                  <a:pt x="268" y="3"/>
                  <a:pt x="268" y="2"/>
                </a:cubicBezTo>
                <a:cubicBezTo>
                  <a:pt x="268" y="1"/>
                  <a:pt x="267" y="0"/>
                  <a:pt x="266" y="0"/>
                </a:cubicBezTo>
                <a:close/>
                <a:moveTo>
                  <a:pt x="286" y="0"/>
                </a:moveTo>
                <a:cubicBezTo>
                  <a:pt x="282" y="0"/>
                  <a:pt x="282" y="0"/>
                  <a:pt x="282" y="0"/>
                </a:cubicBezTo>
                <a:cubicBezTo>
                  <a:pt x="281" y="0"/>
                  <a:pt x="280" y="1"/>
                  <a:pt x="280" y="2"/>
                </a:cubicBezTo>
                <a:cubicBezTo>
                  <a:pt x="280" y="3"/>
                  <a:pt x="281" y="4"/>
                  <a:pt x="282" y="4"/>
                </a:cubicBezTo>
                <a:cubicBezTo>
                  <a:pt x="286" y="4"/>
                  <a:pt x="286" y="4"/>
                  <a:pt x="286" y="4"/>
                </a:cubicBezTo>
                <a:cubicBezTo>
                  <a:pt x="287" y="4"/>
                  <a:pt x="288" y="3"/>
                  <a:pt x="288" y="2"/>
                </a:cubicBezTo>
                <a:cubicBezTo>
                  <a:pt x="288" y="1"/>
                  <a:pt x="287" y="0"/>
                  <a:pt x="286" y="0"/>
                </a:cubicBezTo>
                <a:close/>
                <a:moveTo>
                  <a:pt x="306" y="0"/>
                </a:moveTo>
                <a:cubicBezTo>
                  <a:pt x="302" y="0"/>
                  <a:pt x="302" y="0"/>
                  <a:pt x="302" y="0"/>
                </a:cubicBezTo>
                <a:cubicBezTo>
                  <a:pt x="301" y="0"/>
                  <a:pt x="300" y="1"/>
                  <a:pt x="300" y="2"/>
                </a:cubicBezTo>
                <a:cubicBezTo>
                  <a:pt x="300" y="3"/>
                  <a:pt x="301" y="4"/>
                  <a:pt x="302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7" y="4"/>
                  <a:pt x="308" y="3"/>
                  <a:pt x="308" y="2"/>
                </a:cubicBezTo>
                <a:cubicBezTo>
                  <a:pt x="308" y="1"/>
                  <a:pt x="307" y="0"/>
                  <a:pt x="306" y="0"/>
                </a:cubicBezTo>
                <a:close/>
                <a:moveTo>
                  <a:pt x="326" y="0"/>
                </a:moveTo>
                <a:cubicBezTo>
                  <a:pt x="322" y="0"/>
                  <a:pt x="322" y="0"/>
                  <a:pt x="322" y="0"/>
                </a:cubicBezTo>
                <a:cubicBezTo>
                  <a:pt x="321" y="0"/>
                  <a:pt x="320" y="1"/>
                  <a:pt x="320" y="2"/>
                </a:cubicBezTo>
                <a:cubicBezTo>
                  <a:pt x="320" y="3"/>
                  <a:pt x="321" y="4"/>
                  <a:pt x="322" y="4"/>
                </a:cubicBezTo>
                <a:cubicBezTo>
                  <a:pt x="326" y="4"/>
                  <a:pt x="326" y="4"/>
                  <a:pt x="326" y="4"/>
                </a:cubicBezTo>
                <a:cubicBezTo>
                  <a:pt x="327" y="4"/>
                  <a:pt x="328" y="3"/>
                  <a:pt x="328" y="2"/>
                </a:cubicBezTo>
                <a:cubicBezTo>
                  <a:pt x="328" y="1"/>
                  <a:pt x="327" y="0"/>
                  <a:pt x="326" y="0"/>
                </a:cubicBezTo>
                <a:close/>
                <a:moveTo>
                  <a:pt x="346" y="0"/>
                </a:moveTo>
                <a:cubicBezTo>
                  <a:pt x="342" y="0"/>
                  <a:pt x="342" y="0"/>
                  <a:pt x="342" y="0"/>
                </a:cubicBezTo>
                <a:cubicBezTo>
                  <a:pt x="341" y="0"/>
                  <a:pt x="340" y="1"/>
                  <a:pt x="340" y="2"/>
                </a:cubicBezTo>
                <a:cubicBezTo>
                  <a:pt x="340" y="3"/>
                  <a:pt x="341" y="4"/>
                  <a:pt x="342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7" y="4"/>
                  <a:pt x="348" y="3"/>
                  <a:pt x="348" y="2"/>
                </a:cubicBezTo>
                <a:cubicBezTo>
                  <a:pt x="348" y="1"/>
                  <a:pt x="347" y="0"/>
                  <a:pt x="346" y="0"/>
                </a:cubicBezTo>
                <a:close/>
                <a:moveTo>
                  <a:pt x="366" y="0"/>
                </a:moveTo>
                <a:cubicBezTo>
                  <a:pt x="362" y="0"/>
                  <a:pt x="362" y="0"/>
                  <a:pt x="362" y="0"/>
                </a:cubicBezTo>
                <a:cubicBezTo>
                  <a:pt x="360" y="0"/>
                  <a:pt x="360" y="1"/>
                  <a:pt x="360" y="2"/>
                </a:cubicBezTo>
                <a:cubicBezTo>
                  <a:pt x="360" y="3"/>
                  <a:pt x="360" y="4"/>
                  <a:pt x="362" y="4"/>
                </a:cubicBezTo>
                <a:cubicBezTo>
                  <a:pt x="366" y="4"/>
                  <a:pt x="366" y="4"/>
                  <a:pt x="366" y="4"/>
                </a:cubicBezTo>
                <a:cubicBezTo>
                  <a:pt x="367" y="4"/>
                  <a:pt x="368" y="3"/>
                  <a:pt x="368" y="2"/>
                </a:cubicBezTo>
                <a:cubicBezTo>
                  <a:pt x="368" y="1"/>
                  <a:pt x="367" y="0"/>
                  <a:pt x="366" y="0"/>
                </a:cubicBezTo>
                <a:close/>
                <a:moveTo>
                  <a:pt x="386" y="0"/>
                </a:moveTo>
                <a:cubicBezTo>
                  <a:pt x="382" y="0"/>
                  <a:pt x="382" y="0"/>
                  <a:pt x="382" y="0"/>
                </a:cubicBezTo>
                <a:cubicBezTo>
                  <a:pt x="380" y="0"/>
                  <a:pt x="380" y="1"/>
                  <a:pt x="380" y="2"/>
                </a:cubicBezTo>
                <a:cubicBezTo>
                  <a:pt x="380" y="3"/>
                  <a:pt x="380" y="4"/>
                  <a:pt x="382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7" y="4"/>
                  <a:pt x="388" y="3"/>
                  <a:pt x="388" y="2"/>
                </a:cubicBezTo>
                <a:cubicBezTo>
                  <a:pt x="388" y="1"/>
                  <a:pt x="387" y="0"/>
                  <a:pt x="386" y="0"/>
                </a:cubicBezTo>
                <a:close/>
                <a:moveTo>
                  <a:pt x="405" y="0"/>
                </a:moveTo>
                <a:cubicBezTo>
                  <a:pt x="401" y="0"/>
                  <a:pt x="401" y="0"/>
                  <a:pt x="401" y="0"/>
                </a:cubicBezTo>
                <a:cubicBezTo>
                  <a:pt x="400" y="0"/>
                  <a:pt x="399" y="1"/>
                  <a:pt x="399" y="2"/>
                </a:cubicBezTo>
                <a:cubicBezTo>
                  <a:pt x="399" y="3"/>
                  <a:pt x="400" y="4"/>
                  <a:pt x="401" y="4"/>
                </a:cubicBezTo>
                <a:cubicBezTo>
                  <a:pt x="405" y="4"/>
                  <a:pt x="405" y="4"/>
                  <a:pt x="405" y="4"/>
                </a:cubicBezTo>
                <a:cubicBezTo>
                  <a:pt x="407" y="4"/>
                  <a:pt x="407" y="3"/>
                  <a:pt x="407" y="2"/>
                </a:cubicBezTo>
                <a:cubicBezTo>
                  <a:pt x="407" y="1"/>
                  <a:pt x="407" y="0"/>
                  <a:pt x="405" y="0"/>
                </a:cubicBezTo>
                <a:close/>
                <a:moveTo>
                  <a:pt x="425" y="0"/>
                </a:moveTo>
                <a:cubicBezTo>
                  <a:pt x="421" y="0"/>
                  <a:pt x="421" y="0"/>
                  <a:pt x="421" y="0"/>
                </a:cubicBezTo>
                <a:cubicBezTo>
                  <a:pt x="420" y="0"/>
                  <a:pt x="419" y="1"/>
                  <a:pt x="419" y="2"/>
                </a:cubicBezTo>
                <a:cubicBezTo>
                  <a:pt x="419" y="3"/>
                  <a:pt x="420" y="4"/>
                  <a:pt x="421" y="4"/>
                </a:cubicBezTo>
                <a:cubicBezTo>
                  <a:pt x="425" y="4"/>
                  <a:pt x="425" y="4"/>
                  <a:pt x="425" y="4"/>
                </a:cubicBezTo>
                <a:cubicBezTo>
                  <a:pt x="427" y="4"/>
                  <a:pt x="427" y="3"/>
                  <a:pt x="427" y="2"/>
                </a:cubicBezTo>
                <a:cubicBezTo>
                  <a:pt x="427" y="1"/>
                  <a:pt x="427" y="0"/>
                  <a:pt x="425" y="0"/>
                </a:cubicBezTo>
                <a:close/>
                <a:moveTo>
                  <a:pt x="445" y="0"/>
                </a:moveTo>
                <a:cubicBezTo>
                  <a:pt x="441" y="0"/>
                  <a:pt x="441" y="0"/>
                  <a:pt x="441" y="0"/>
                </a:cubicBezTo>
                <a:cubicBezTo>
                  <a:pt x="440" y="0"/>
                  <a:pt x="439" y="1"/>
                  <a:pt x="439" y="2"/>
                </a:cubicBezTo>
                <a:cubicBezTo>
                  <a:pt x="439" y="3"/>
                  <a:pt x="440" y="4"/>
                  <a:pt x="441" y="4"/>
                </a:cubicBezTo>
                <a:cubicBezTo>
                  <a:pt x="445" y="4"/>
                  <a:pt x="445" y="4"/>
                  <a:pt x="445" y="4"/>
                </a:cubicBezTo>
                <a:cubicBezTo>
                  <a:pt x="446" y="4"/>
                  <a:pt x="447" y="3"/>
                  <a:pt x="447" y="2"/>
                </a:cubicBezTo>
                <a:cubicBezTo>
                  <a:pt x="447" y="1"/>
                  <a:pt x="446" y="0"/>
                  <a:pt x="445" y="0"/>
                </a:cubicBezTo>
                <a:close/>
                <a:moveTo>
                  <a:pt x="465" y="0"/>
                </a:moveTo>
                <a:cubicBezTo>
                  <a:pt x="461" y="0"/>
                  <a:pt x="461" y="0"/>
                  <a:pt x="461" y="0"/>
                </a:cubicBezTo>
                <a:cubicBezTo>
                  <a:pt x="460" y="0"/>
                  <a:pt x="459" y="1"/>
                  <a:pt x="459" y="2"/>
                </a:cubicBezTo>
                <a:cubicBezTo>
                  <a:pt x="459" y="3"/>
                  <a:pt x="460" y="4"/>
                  <a:pt x="461" y="4"/>
                </a:cubicBezTo>
                <a:cubicBezTo>
                  <a:pt x="465" y="4"/>
                  <a:pt x="465" y="4"/>
                  <a:pt x="465" y="4"/>
                </a:cubicBezTo>
                <a:cubicBezTo>
                  <a:pt x="466" y="4"/>
                  <a:pt x="467" y="3"/>
                  <a:pt x="467" y="2"/>
                </a:cubicBezTo>
                <a:cubicBezTo>
                  <a:pt x="467" y="1"/>
                  <a:pt x="466" y="0"/>
                  <a:pt x="465" y="0"/>
                </a:cubicBezTo>
                <a:close/>
                <a:moveTo>
                  <a:pt x="485" y="0"/>
                </a:moveTo>
                <a:cubicBezTo>
                  <a:pt x="481" y="0"/>
                  <a:pt x="481" y="0"/>
                  <a:pt x="481" y="0"/>
                </a:cubicBezTo>
                <a:cubicBezTo>
                  <a:pt x="480" y="0"/>
                  <a:pt x="479" y="1"/>
                  <a:pt x="479" y="2"/>
                </a:cubicBezTo>
                <a:cubicBezTo>
                  <a:pt x="479" y="3"/>
                  <a:pt x="480" y="4"/>
                  <a:pt x="481" y="4"/>
                </a:cubicBezTo>
                <a:cubicBezTo>
                  <a:pt x="485" y="4"/>
                  <a:pt x="485" y="4"/>
                  <a:pt x="485" y="4"/>
                </a:cubicBezTo>
                <a:cubicBezTo>
                  <a:pt x="486" y="4"/>
                  <a:pt x="487" y="3"/>
                  <a:pt x="487" y="2"/>
                </a:cubicBezTo>
                <a:cubicBezTo>
                  <a:pt x="487" y="1"/>
                  <a:pt x="486" y="0"/>
                  <a:pt x="485" y="0"/>
                </a:cubicBezTo>
                <a:close/>
                <a:moveTo>
                  <a:pt x="505" y="0"/>
                </a:moveTo>
                <a:cubicBezTo>
                  <a:pt x="501" y="0"/>
                  <a:pt x="501" y="0"/>
                  <a:pt x="501" y="0"/>
                </a:cubicBezTo>
                <a:cubicBezTo>
                  <a:pt x="500" y="0"/>
                  <a:pt x="499" y="1"/>
                  <a:pt x="499" y="2"/>
                </a:cubicBezTo>
                <a:cubicBezTo>
                  <a:pt x="499" y="3"/>
                  <a:pt x="500" y="4"/>
                  <a:pt x="501" y="4"/>
                </a:cubicBezTo>
                <a:cubicBezTo>
                  <a:pt x="505" y="4"/>
                  <a:pt x="505" y="4"/>
                  <a:pt x="505" y="4"/>
                </a:cubicBezTo>
                <a:cubicBezTo>
                  <a:pt x="506" y="4"/>
                  <a:pt x="507" y="3"/>
                  <a:pt x="507" y="2"/>
                </a:cubicBezTo>
                <a:cubicBezTo>
                  <a:pt x="507" y="1"/>
                  <a:pt x="506" y="0"/>
                  <a:pt x="505" y="0"/>
                </a:cubicBezTo>
                <a:close/>
                <a:moveTo>
                  <a:pt x="525" y="0"/>
                </a:moveTo>
                <a:cubicBezTo>
                  <a:pt x="521" y="0"/>
                  <a:pt x="521" y="0"/>
                  <a:pt x="521" y="0"/>
                </a:cubicBezTo>
                <a:cubicBezTo>
                  <a:pt x="520" y="0"/>
                  <a:pt x="519" y="1"/>
                  <a:pt x="519" y="2"/>
                </a:cubicBezTo>
                <a:cubicBezTo>
                  <a:pt x="519" y="3"/>
                  <a:pt x="520" y="4"/>
                  <a:pt x="521" y="4"/>
                </a:cubicBezTo>
                <a:cubicBezTo>
                  <a:pt x="525" y="4"/>
                  <a:pt x="525" y="4"/>
                  <a:pt x="525" y="4"/>
                </a:cubicBezTo>
                <a:cubicBezTo>
                  <a:pt x="526" y="4"/>
                  <a:pt x="527" y="3"/>
                  <a:pt x="527" y="2"/>
                </a:cubicBezTo>
                <a:cubicBezTo>
                  <a:pt x="527" y="1"/>
                  <a:pt x="526" y="0"/>
                  <a:pt x="525" y="0"/>
                </a:cubicBezTo>
                <a:close/>
                <a:moveTo>
                  <a:pt x="545" y="0"/>
                </a:moveTo>
                <a:cubicBezTo>
                  <a:pt x="541" y="0"/>
                  <a:pt x="541" y="0"/>
                  <a:pt x="541" y="0"/>
                </a:cubicBezTo>
                <a:cubicBezTo>
                  <a:pt x="540" y="0"/>
                  <a:pt x="539" y="1"/>
                  <a:pt x="539" y="2"/>
                </a:cubicBezTo>
                <a:cubicBezTo>
                  <a:pt x="539" y="3"/>
                  <a:pt x="540" y="4"/>
                  <a:pt x="541" y="4"/>
                </a:cubicBezTo>
                <a:cubicBezTo>
                  <a:pt x="545" y="4"/>
                  <a:pt x="545" y="4"/>
                  <a:pt x="545" y="4"/>
                </a:cubicBezTo>
                <a:cubicBezTo>
                  <a:pt x="546" y="4"/>
                  <a:pt x="547" y="3"/>
                  <a:pt x="547" y="2"/>
                </a:cubicBezTo>
                <a:cubicBezTo>
                  <a:pt x="547" y="1"/>
                  <a:pt x="546" y="0"/>
                  <a:pt x="545" y="0"/>
                </a:cubicBezTo>
                <a:close/>
                <a:moveTo>
                  <a:pt x="565" y="0"/>
                </a:moveTo>
                <a:cubicBezTo>
                  <a:pt x="561" y="0"/>
                  <a:pt x="561" y="0"/>
                  <a:pt x="561" y="0"/>
                </a:cubicBezTo>
                <a:cubicBezTo>
                  <a:pt x="560" y="0"/>
                  <a:pt x="559" y="1"/>
                  <a:pt x="559" y="2"/>
                </a:cubicBezTo>
                <a:cubicBezTo>
                  <a:pt x="559" y="3"/>
                  <a:pt x="560" y="4"/>
                  <a:pt x="561" y="4"/>
                </a:cubicBezTo>
                <a:cubicBezTo>
                  <a:pt x="565" y="4"/>
                  <a:pt x="565" y="4"/>
                  <a:pt x="565" y="4"/>
                </a:cubicBezTo>
                <a:cubicBezTo>
                  <a:pt x="566" y="4"/>
                  <a:pt x="567" y="3"/>
                  <a:pt x="567" y="2"/>
                </a:cubicBezTo>
                <a:cubicBezTo>
                  <a:pt x="567" y="1"/>
                  <a:pt x="566" y="0"/>
                  <a:pt x="565" y="0"/>
                </a:cubicBezTo>
                <a:close/>
                <a:moveTo>
                  <a:pt x="585" y="0"/>
                </a:moveTo>
                <a:cubicBezTo>
                  <a:pt x="581" y="0"/>
                  <a:pt x="581" y="0"/>
                  <a:pt x="581" y="0"/>
                </a:cubicBezTo>
                <a:cubicBezTo>
                  <a:pt x="580" y="0"/>
                  <a:pt x="579" y="1"/>
                  <a:pt x="579" y="2"/>
                </a:cubicBezTo>
                <a:cubicBezTo>
                  <a:pt x="579" y="3"/>
                  <a:pt x="580" y="4"/>
                  <a:pt x="581" y="4"/>
                </a:cubicBezTo>
                <a:cubicBezTo>
                  <a:pt x="585" y="4"/>
                  <a:pt x="585" y="4"/>
                  <a:pt x="585" y="4"/>
                </a:cubicBezTo>
                <a:cubicBezTo>
                  <a:pt x="586" y="4"/>
                  <a:pt x="587" y="3"/>
                  <a:pt x="587" y="2"/>
                </a:cubicBezTo>
                <a:cubicBezTo>
                  <a:pt x="587" y="1"/>
                  <a:pt x="586" y="0"/>
                  <a:pt x="585" y="0"/>
                </a:cubicBezTo>
                <a:close/>
                <a:moveTo>
                  <a:pt x="605" y="0"/>
                </a:moveTo>
                <a:cubicBezTo>
                  <a:pt x="601" y="0"/>
                  <a:pt x="601" y="0"/>
                  <a:pt x="601" y="0"/>
                </a:cubicBezTo>
                <a:cubicBezTo>
                  <a:pt x="600" y="0"/>
                  <a:pt x="599" y="1"/>
                  <a:pt x="599" y="2"/>
                </a:cubicBezTo>
                <a:cubicBezTo>
                  <a:pt x="599" y="3"/>
                  <a:pt x="600" y="4"/>
                  <a:pt x="601" y="4"/>
                </a:cubicBezTo>
                <a:cubicBezTo>
                  <a:pt x="605" y="4"/>
                  <a:pt x="605" y="4"/>
                  <a:pt x="605" y="4"/>
                </a:cubicBezTo>
                <a:cubicBezTo>
                  <a:pt x="606" y="4"/>
                  <a:pt x="607" y="3"/>
                  <a:pt x="607" y="2"/>
                </a:cubicBezTo>
                <a:cubicBezTo>
                  <a:pt x="607" y="1"/>
                  <a:pt x="606" y="0"/>
                  <a:pt x="605" y="0"/>
                </a:cubicBezTo>
                <a:close/>
                <a:moveTo>
                  <a:pt x="625" y="0"/>
                </a:moveTo>
                <a:cubicBezTo>
                  <a:pt x="621" y="0"/>
                  <a:pt x="621" y="0"/>
                  <a:pt x="621" y="0"/>
                </a:cubicBezTo>
                <a:cubicBezTo>
                  <a:pt x="620" y="0"/>
                  <a:pt x="619" y="1"/>
                  <a:pt x="619" y="2"/>
                </a:cubicBezTo>
                <a:cubicBezTo>
                  <a:pt x="619" y="3"/>
                  <a:pt x="620" y="4"/>
                  <a:pt x="621" y="4"/>
                </a:cubicBezTo>
                <a:cubicBezTo>
                  <a:pt x="625" y="4"/>
                  <a:pt x="625" y="4"/>
                  <a:pt x="625" y="4"/>
                </a:cubicBezTo>
                <a:cubicBezTo>
                  <a:pt x="626" y="4"/>
                  <a:pt x="627" y="3"/>
                  <a:pt x="627" y="2"/>
                </a:cubicBezTo>
                <a:cubicBezTo>
                  <a:pt x="627" y="1"/>
                  <a:pt x="626" y="0"/>
                  <a:pt x="625" y="0"/>
                </a:cubicBezTo>
                <a:close/>
                <a:moveTo>
                  <a:pt x="645" y="0"/>
                </a:moveTo>
                <a:cubicBezTo>
                  <a:pt x="641" y="0"/>
                  <a:pt x="641" y="0"/>
                  <a:pt x="641" y="0"/>
                </a:cubicBezTo>
                <a:cubicBezTo>
                  <a:pt x="640" y="0"/>
                  <a:pt x="639" y="1"/>
                  <a:pt x="639" y="2"/>
                </a:cubicBezTo>
                <a:cubicBezTo>
                  <a:pt x="639" y="3"/>
                  <a:pt x="640" y="4"/>
                  <a:pt x="641" y="4"/>
                </a:cubicBezTo>
                <a:cubicBezTo>
                  <a:pt x="645" y="4"/>
                  <a:pt x="645" y="4"/>
                  <a:pt x="645" y="4"/>
                </a:cubicBezTo>
                <a:cubicBezTo>
                  <a:pt x="646" y="4"/>
                  <a:pt x="647" y="3"/>
                  <a:pt x="647" y="2"/>
                </a:cubicBezTo>
                <a:cubicBezTo>
                  <a:pt x="647" y="1"/>
                  <a:pt x="646" y="0"/>
                  <a:pt x="645" y="0"/>
                </a:cubicBezTo>
                <a:close/>
                <a:moveTo>
                  <a:pt x="665" y="0"/>
                </a:moveTo>
                <a:cubicBezTo>
                  <a:pt x="661" y="0"/>
                  <a:pt x="661" y="0"/>
                  <a:pt x="661" y="0"/>
                </a:cubicBezTo>
                <a:cubicBezTo>
                  <a:pt x="660" y="0"/>
                  <a:pt x="659" y="1"/>
                  <a:pt x="659" y="2"/>
                </a:cubicBezTo>
                <a:cubicBezTo>
                  <a:pt x="659" y="3"/>
                  <a:pt x="660" y="4"/>
                  <a:pt x="661" y="4"/>
                </a:cubicBezTo>
                <a:cubicBezTo>
                  <a:pt x="665" y="4"/>
                  <a:pt x="665" y="4"/>
                  <a:pt x="665" y="4"/>
                </a:cubicBezTo>
                <a:cubicBezTo>
                  <a:pt x="666" y="4"/>
                  <a:pt x="667" y="3"/>
                  <a:pt x="667" y="2"/>
                </a:cubicBezTo>
                <a:cubicBezTo>
                  <a:pt x="667" y="1"/>
                  <a:pt x="666" y="0"/>
                  <a:pt x="665" y="0"/>
                </a:cubicBezTo>
                <a:close/>
                <a:moveTo>
                  <a:pt x="685" y="0"/>
                </a:moveTo>
                <a:cubicBezTo>
                  <a:pt x="681" y="0"/>
                  <a:pt x="681" y="0"/>
                  <a:pt x="681" y="0"/>
                </a:cubicBezTo>
                <a:cubicBezTo>
                  <a:pt x="680" y="0"/>
                  <a:pt x="679" y="1"/>
                  <a:pt x="679" y="2"/>
                </a:cubicBezTo>
                <a:cubicBezTo>
                  <a:pt x="679" y="3"/>
                  <a:pt x="680" y="4"/>
                  <a:pt x="681" y="4"/>
                </a:cubicBezTo>
                <a:cubicBezTo>
                  <a:pt x="685" y="4"/>
                  <a:pt x="685" y="4"/>
                  <a:pt x="685" y="4"/>
                </a:cubicBezTo>
                <a:cubicBezTo>
                  <a:pt x="686" y="4"/>
                  <a:pt x="687" y="3"/>
                  <a:pt x="687" y="2"/>
                </a:cubicBezTo>
                <a:cubicBezTo>
                  <a:pt x="687" y="1"/>
                  <a:pt x="686" y="0"/>
                  <a:pt x="685" y="0"/>
                </a:cubicBezTo>
                <a:close/>
                <a:moveTo>
                  <a:pt x="705" y="0"/>
                </a:moveTo>
                <a:cubicBezTo>
                  <a:pt x="701" y="0"/>
                  <a:pt x="701" y="0"/>
                  <a:pt x="701" y="0"/>
                </a:cubicBezTo>
                <a:cubicBezTo>
                  <a:pt x="700" y="0"/>
                  <a:pt x="699" y="1"/>
                  <a:pt x="699" y="2"/>
                </a:cubicBezTo>
                <a:cubicBezTo>
                  <a:pt x="699" y="3"/>
                  <a:pt x="700" y="4"/>
                  <a:pt x="701" y="4"/>
                </a:cubicBezTo>
                <a:cubicBezTo>
                  <a:pt x="705" y="4"/>
                  <a:pt x="705" y="4"/>
                  <a:pt x="705" y="4"/>
                </a:cubicBezTo>
                <a:cubicBezTo>
                  <a:pt x="706" y="4"/>
                  <a:pt x="707" y="3"/>
                  <a:pt x="707" y="2"/>
                </a:cubicBezTo>
                <a:cubicBezTo>
                  <a:pt x="707" y="1"/>
                  <a:pt x="706" y="0"/>
                  <a:pt x="705" y="0"/>
                </a:cubicBezTo>
                <a:close/>
                <a:moveTo>
                  <a:pt x="725" y="0"/>
                </a:moveTo>
                <a:cubicBezTo>
                  <a:pt x="721" y="0"/>
                  <a:pt x="721" y="0"/>
                  <a:pt x="721" y="0"/>
                </a:cubicBezTo>
                <a:cubicBezTo>
                  <a:pt x="720" y="0"/>
                  <a:pt x="719" y="1"/>
                  <a:pt x="719" y="2"/>
                </a:cubicBezTo>
                <a:cubicBezTo>
                  <a:pt x="719" y="3"/>
                  <a:pt x="720" y="4"/>
                  <a:pt x="721" y="4"/>
                </a:cubicBezTo>
                <a:cubicBezTo>
                  <a:pt x="725" y="4"/>
                  <a:pt x="725" y="4"/>
                  <a:pt x="725" y="4"/>
                </a:cubicBezTo>
                <a:cubicBezTo>
                  <a:pt x="726" y="4"/>
                  <a:pt x="727" y="3"/>
                  <a:pt x="727" y="2"/>
                </a:cubicBezTo>
                <a:cubicBezTo>
                  <a:pt x="727" y="1"/>
                  <a:pt x="726" y="0"/>
                  <a:pt x="725" y="0"/>
                </a:cubicBezTo>
                <a:close/>
                <a:moveTo>
                  <a:pt x="745" y="0"/>
                </a:moveTo>
                <a:cubicBezTo>
                  <a:pt x="741" y="0"/>
                  <a:pt x="741" y="0"/>
                  <a:pt x="741" y="0"/>
                </a:cubicBezTo>
                <a:cubicBezTo>
                  <a:pt x="740" y="0"/>
                  <a:pt x="739" y="1"/>
                  <a:pt x="739" y="2"/>
                </a:cubicBezTo>
                <a:cubicBezTo>
                  <a:pt x="739" y="3"/>
                  <a:pt x="740" y="4"/>
                  <a:pt x="741" y="4"/>
                </a:cubicBezTo>
                <a:cubicBezTo>
                  <a:pt x="745" y="4"/>
                  <a:pt x="745" y="4"/>
                  <a:pt x="745" y="4"/>
                </a:cubicBezTo>
                <a:cubicBezTo>
                  <a:pt x="746" y="4"/>
                  <a:pt x="747" y="3"/>
                  <a:pt x="747" y="2"/>
                </a:cubicBezTo>
                <a:cubicBezTo>
                  <a:pt x="747" y="1"/>
                  <a:pt x="746" y="0"/>
                  <a:pt x="745" y="0"/>
                </a:cubicBezTo>
                <a:close/>
              </a:path>
            </a:pathLst>
          </a:custGeom>
          <a:solidFill>
            <a:srgbClr val="97C8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2" name="Freeform 147"/>
          <p:cNvSpPr>
            <a:spLocks/>
          </p:cNvSpPr>
          <p:nvPr/>
        </p:nvSpPr>
        <p:spPr bwMode="auto">
          <a:xfrm>
            <a:off x="1965325" y="3277825"/>
            <a:ext cx="19050" cy="12700"/>
          </a:xfrm>
          <a:custGeom>
            <a:avLst/>
            <a:gdLst>
              <a:gd name="T0" fmla="*/ 4 w 6"/>
              <a:gd name="T1" fmla="*/ 0 h 4"/>
              <a:gd name="T2" fmla="*/ 2 w 6"/>
              <a:gd name="T3" fmla="*/ 0 h 4"/>
              <a:gd name="T4" fmla="*/ 0 w 6"/>
              <a:gd name="T5" fmla="*/ 2 h 4"/>
              <a:gd name="T6" fmla="*/ 2 w 6"/>
              <a:gd name="T7" fmla="*/ 4 h 4"/>
              <a:gd name="T8" fmla="*/ 4 w 6"/>
              <a:gd name="T9" fmla="*/ 4 h 4"/>
              <a:gd name="T10" fmla="*/ 6 w 6"/>
              <a:gd name="T11" fmla="*/ 2 h 4"/>
              <a:gd name="T12" fmla="*/ 4 w 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4" y="4"/>
                  <a:pt x="4" y="4"/>
                  <a:pt x="4" y="4"/>
                </a:cubicBezTo>
                <a:cubicBezTo>
                  <a:pt x="6" y="4"/>
                  <a:pt x="6" y="3"/>
                  <a:pt x="6" y="2"/>
                </a:cubicBezTo>
                <a:cubicBezTo>
                  <a:pt x="6" y="1"/>
                  <a:pt x="6" y="0"/>
                  <a:pt x="4" y="0"/>
                </a:cubicBezTo>
              </a:path>
            </a:pathLst>
          </a:custGeom>
          <a:solidFill>
            <a:srgbClr val="97C8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3" name="Freeform 148"/>
          <p:cNvSpPr>
            <a:spLocks/>
          </p:cNvSpPr>
          <p:nvPr/>
        </p:nvSpPr>
        <p:spPr bwMode="auto">
          <a:xfrm>
            <a:off x="1897063" y="3233375"/>
            <a:ext cx="90488" cy="103188"/>
          </a:xfrm>
          <a:custGeom>
            <a:avLst/>
            <a:gdLst>
              <a:gd name="T0" fmla="*/ 57 w 57"/>
              <a:gd name="T1" fmla="*/ 0 h 65"/>
              <a:gd name="T2" fmla="*/ 0 w 57"/>
              <a:gd name="T3" fmla="*/ 32 h 65"/>
              <a:gd name="T4" fmla="*/ 57 w 57"/>
              <a:gd name="T5" fmla="*/ 65 h 65"/>
              <a:gd name="T6" fmla="*/ 57 w 57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65">
                <a:moveTo>
                  <a:pt x="57" y="0"/>
                </a:moveTo>
                <a:lnTo>
                  <a:pt x="0" y="32"/>
                </a:lnTo>
                <a:lnTo>
                  <a:pt x="57" y="65"/>
                </a:lnTo>
                <a:lnTo>
                  <a:pt x="57" y="0"/>
                </a:lnTo>
                <a:close/>
              </a:path>
            </a:pathLst>
          </a:custGeom>
          <a:solidFill>
            <a:srgbClr val="97C8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216" name="Group 1215"/>
          <p:cNvGrpSpPr/>
          <p:nvPr/>
        </p:nvGrpSpPr>
        <p:grpSpPr>
          <a:xfrm>
            <a:off x="1897063" y="5216163"/>
            <a:ext cx="3057525" cy="101600"/>
            <a:chOff x="1897063" y="5121276"/>
            <a:chExt cx="3057525" cy="101600"/>
          </a:xfrm>
        </p:grpSpPr>
        <p:sp>
          <p:nvSpPr>
            <p:cNvPr id="1145" name="Freeform 150"/>
            <p:cNvSpPr>
              <a:spLocks noEditPoints="1"/>
            </p:cNvSpPr>
            <p:nvPr/>
          </p:nvSpPr>
          <p:spPr bwMode="auto">
            <a:xfrm>
              <a:off x="2022475" y="5165726"/>
              <a:ext cx="2932113" cy="12700"/>
            </a:xfrm>
            <a:custGeom>
              <a:avLst/>
              <a:gdLst>
                <a:gd name="T0" fmla="*/ 8 w 921"/>
                <a:gd name="T1" fmla="*/ 2 h 4"/>
                <a:gd name="T2" fmla="*/ 26 w 921"/>
                <a:gd name="T3" fmla="*/ 4 h 4"/>
                <a:gd name="T4" fmla="*/ 42 w 921"/>
                <a:gd name="T5" fmla="*/ 4 h 4"/>
                <a:gd name="T6" fmla="*/ 60 w 921"/>
                <a:gd name="T7" fmla="*/ 2 h 4"/>
                <a:gd name="T8" fmla="*/ 82 w 921"/>
                <a:gd name="T9" fmla="*/ 0 h 4"/>
                <a:gd name="T10" fmla="*/ 105 w 921"/>
                <a:gd name="T11" fmla="*/ 0 h 4"/>
                <a:gd name="T12" fmla="*/ 105 w 921"/>
                <a:gd name="T13" fmla="*/ 0 h 4"/>
                <a:gd name="T14" fmla="*/ 127 w 921"/>
                <a:gd name="T15" fmla="*/ 2 h 4"/>
                <a:gd name="T16" fmla="*/ 145 w 921"/>
                <a:gd name="T17" fmla="*/ 4 h 4"/>
                <a:gd name="T18" fmla="*/ 161 w 921"/>
                <a:gd name="T19" fmla="*/ 4 h 4"/>
                <a:gd name="T20" fmla="*/ 179 w 921"/>
                <a:gd name="T21" fmla="*/ 2 h 4"/>
                <a:gd name="T22" fmla="*/ 201 w 921"/>
                <a:gd name="T23" fmla="*/ 0 h 4"/>
                <a:gd name="T24" fmla="*/ 225 w 921"/>
                <a:gd name="T25" fmla="*/ 0 h 4"/>
                <a:gd name="T26" fmla="*/ 225 w 921"/>
                <a:gd name="T27" fmla="*/ 0 h 4"/>
                <a:gd name="T28" fmla="*/ 246 w 921"/>
                <a:gd name="T29" fmla="*/ 2 h 4"/>
                <a:gd name="T30" fmla="*/ 264 w 921"/>
                <a:gd name="T31" fmla="*/ 4 h 4"/>
                <a:gd name="T32" fmla="*/ 280 w 921"/>
                <a:gd name="T33" fmla="*/ 4 h 4"/>
                <a:gd name="T34" fmla="*/ 298 w 921"/>
                <a:gd name="T35" fmla="*/ 2 h 4"/>
                <a:gd name="T36" fmla="*/ 320 w 921"/>
                <a:gd name="T37" fmla="*/ 0 h 4"/>
                <a:gd name="T38" fmla="*/ 344 w 921"/>
                <a:gd name="T39" fmla="*/ 0 h 4"/>
                <a:gd name="T40" fmla="*/ 344 w 921"/>
                <a:gd name="T41" fmla="*/ 0 h 4"/>
                <a:gd name="T42" fmla="*/ 365 w 921"/>
                <a:gd name="T43" fmla="*/ 2 h 4"/>
                <a:gd name="T44" fmla="*/ 383 w 921"/>
                <a:gd name="T45" fmla="*/ 4 h 4"/>
                <a:gd name="T46" fmla="*/ 399 w 921"/>
                <a:gd name="T47" fmla="*/ 4 h 4"/>
                <a:gd name="T48" fmla="*/ 417 w 921"/>
                <a:gd name="T49" fmla="*/ 2 h 4"/>
                <a:gd name="T50" fmla="*/ 439 w 921"/>
                <a:gd name="T51" fmla="*/ 0 h 4"/>
                <a:gd name="T52" fmla="*/ 463 w 921"/>
                <a:gd name="T53" fmla="*/ 0 h 4"/>
                <a:gd name="T54" fmla="*/ 463 w 921"/>
                <a:gd name="T55" fmla="*/ 0 h 4"/>
                <a:gd name="T56" fmla="*/ 485 w 921"/>
                <a:gd name="T57" fmla="*/ 2 h 4"/>
                <a:gd name="T58" fmla="*/ 502 w 921"/>
                <a:gd name="T59" fmla="*/ 4 h 4"/>
                <a:gd name="T60" fmla="*/ 518 w 921"/>
                <a:gd name="T61" fmla="*/ 4 h 4"/>
                <a:gd name="T62" fmla="*/ 536 w 921"/>
                <a:gd name="T63" fmla="*/ 2 h 4"/>
                <a:gd name="T64" fmla="*/ 558 w 921"/>
                <a:gd name="T65" fmla="*/ 0 h 4"/>
                <a:gd name="T66" fmla="*/ 582 w 921"/>
                <a:gd name="T67" fmla="*/ 0 h 4"/>
                <a:gd name="T68" fmla="*/ 582 w 921"/>
                <a:gd name="T69" fmla="*/ 0 h 4"/>
                <a:gd name="T70" fmla="*/ 604 w 921"/>
                <a:gd name="T71" fmla="*/ 2 h 4"/>
                <a:gd name="T72" fmla="*/ 621 w 921"/>
                <a:gd name="T73" fmla="*/ 4 h 4"/>
                <a:gd name="T74" fmla="*/ 637 w 921"/>
                <a:gd name="T75" fmla="*/ 4 h 4"/>
                <a:gd name="T76" fmla="*/ 655 w 921"/>
                <a:gd name="T77" fmla="*/ 2 h 4"/>
                <a:gd name="T78" fmla="*/ 677 w 921"/>
                <a:gd name="T79" fmla="*/ 0 h 4"/>
                <a:gd name="T80" fmla="*/ 701 w 921"/>
                <a:gd name="T81" fmla="*/ 0 h 4"/>
                <a:gd name="T82" fmla="*/ 701 w 921"/>
                <a:gd name="T83" fmla="*/ 0 h 4"/>
                <a:gd name="T84" fmla="*/ 723 w 921"/>
                <a:gd name="T85" fmla="*/ 2 h 4"/>
                <a:gd name="T86" fmla="*/ 741 w 921"/>
                <a:gd name="T87" fmla="*/ 4 h 4"/>
                <a:gd name="T88" fmla="*/ 756 w 921"/>
                <a:gd name="T89" fmla="*/ 4 h 4"/>
                <a:gd name="T90" fmla="*/ 774 w 921"/>
                <a:gd name="T91" fmla="*/ 2 h 4"/>
                <a:gd name="T92" fmla="*/ 796 w 921"/>
                <a:gd name="T93" fmla="*/ 0 h 4"/>
                <a:gd name="T94" fmla="*/ 820 w 921"/>
                <a:gd name="T95" fmla="*/ 0 h 4"/>
                <a:gd name="T96" fmla="*/ 820 w 921"/>
                <a:gd name="T97" fmla="*/ 0 h 4"/>
                <a:gd name="T98" fmla="*/ 842 w 921"/>
                <a:gd name="T99" fmla="*/ 2 h 4"/>
                <a:gd name="T100" fmla="*/ 860 w 921"/>
                <a:gd name="T101" fmla="*/ 4 h 4"/>
                <a:gd name="T102" fmla="*/ 875 w 921"/>
                <a:gd name="T103" fmla="*/ 4 h 4"/>
                <a:gd name="T104" fmla="*/ 893 w 921"/>
                <a:gd name="T105" fmla="*/ 2 h 4"/>
                <a:gd name="T106" fmla="*/ 915 w 921"/>
                <a:gd name="T10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1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  <a:moveTo>
                    <a:pt x="26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0" y="3"/>
                    <a:pt x="21" y="4"/>
                    <a:pt x="22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  <a:moveTo>
                    <a:pt x="4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0" y="1"/>
                    <a:pt x="40" y="2"/>
                  </a:cubicBezTo>
                  <a:cubicBezTo>
                    <a:pt x="40" y="3"/>
                    <a:pt x="41" y="4"/>
                    <a:pt x="4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7" y="4"/>
                    <a:pt x="48" y="3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  <a:moveTo>
                    <a:pt x="66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0" y="1"/>
                    <a:pt x="60" y="2"/>
                  </a:cubicBezTo>
                  <a:cubicBezTo>
                    <a:pt x="60" y="3"/>
                    <a:pt x="61" y="4"/>
                    <a:pt x="62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7" y="4"/>
                    <a:pt x="68" y="3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lose/>
                  <a:moveTo>
                    <a:pt x="86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1" y="4"/>
                    <a:pt x="82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8" y="3"/>
                    <a:pt x="88" y="2"/>
                  </a:cubicBezTo>
                  <a:cubicBezTo>
                    <a:pt x="88" y="1"/>
                    <a:pt x="87" y="0"/>
                    <a:pt x="86" y="0"/>
                  </a:cubicBez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0" y="0"/>
                    <a:pt x="100" y="1"/>
                    <a:pt x="100" y="2"/>
                  </a:cubicBezTo>
                  <a:cubicBezTo>
                    <a:pt x="100" y="3"/>
                    <a:pt x="100" y="4"/>
                    <a:pt x="102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7" y="4"/>
                    <a:pt x="107" y="3"/>
                    <a:pt x="107" y="2"/>
                  </a:cubicBezTo>
                  <a:cubicBezTo>
                    <a:pt x="107" y="1"/>
                    <a:pt x="107" y="0"/>
                    <a:pt x="105" y="0"/>
                  </a:cubicBezTo>
                  <a:close/>
                  <a:moveTo>
                    <a:pt x="125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0" y="0"/>
                    <a:pt x="119" y="1"/>
                    <a:pt x="119" y="2"/>
                  </a:cubicBezTo>
                  <a:cubicBezTo>
                    <a:pt x="119" y="3"/>
                    <a:pt x="120" y="4"/>
                    <a:pt x="121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4"/>
                    <a:pt x="127" y="3"/>
                    <a:pt x="127" y="2"/>
                  </a:cubicBezTo>
                  <a:cubicBezTo>
                    <a:pt x="127" y="1"/>
                    <a:pt x="126" y="0"/>
                    <a:pt x="125" y="0"/>
                  </a:cubicBezTo>
                  <a:close/>
                  <a:moveTo>
                    <a:pt x="145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39" y="1"/>
                    <a:pt x="139" y="2"/>
                  </a:cubicBezTo>
                  <a:cubicBezTo>
                    <a:pt x="139" y="3"/>
                    <a:pt x="140" y="4"/>
                    <a:pt x="141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7" y="3"/>
                    <a:pt x="147" y="2"/>
                  </a:cubicBezTo>
                  <a:cubicBezTo>
                    <a:pt x="147" y="1"/>
                    <a:pt x="146" y="0"/>
                    <a:pt x="145" y="0"/>
                  </a:cubicBezTo>
                  <a:close/>
                  <a:moveTo>
                    <a:pt x="165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0" y="0"/>
                    <a:pt x="159" y="1"/>
                    <a:pt x="159" y="2"/>
                  </a:cubicBezTo>
                  <a:cubicBezTo>
                    <a:pt x="159" y="3"/>
                    <a:pt x="160" y="4"/>
                    <a:pt x="161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6" y="4"/>
                    <a:pt x="167" y="3"/>
                    <a:pt x="167" y="2"/>
                  </a:cubicBezTo>
                  <a:cubicBezTo>
                    <a:pt x="167" y="1"/>
                    <a:pt x="166" y="0"/>
                    <a:pt x="165" y="0"/>
                  </a:cubicBezTo>
                  <a:close/>
                  <a:moveTo>
                    <a:pt x="185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80" y="0"/>
                    <a:pt x="179" y="1"/>
                    <a:pt x="179" y="2"/>
                  </a:cubicBezTo>
                  <a:cubicBezTo>
                    <a:pt x="179" y="3"/>
                    <a:pt x="180" y="4"/>
                    <a:pt x="181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6" y="4"/>
                    <a:pt x="187" y="3"/>
                    <a:pt x="187" y="2"/>
                  </a:cubicBezTo>
                  <a:cubicBezTo>
                    <a:pt x="187" y="1"/>
                    <a:pt x="186" y="0"/>
                    <a:pt x="185" y="0"/>
                  </a:cubicBezTo>
                  <a:close/>
                  <a:moveTo>
                    <a:pt x="205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200" y="0"/>
                    <a:pt x="199" y="1"/>
                    <a:pt x="199" y="2"/>
                  </a:cubicBezTo>
                  <a:cubicBezTo>
                    <a:pt x="199" y="3"/>
                    <a:pt x="200" y="4"/>
                    <a:pt x="201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6" y="4"/>
                    <a:pt x="207" y="3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  <a:close/>
                  <a:moveTo>
                    <a:pt x="225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19" y="0"/>
                    <a:pt x="219" y="1"/>
                    <a:pt x="219" y="2"/>
                  </a:cubicBezTo>
                  <a:cubicBezTo>
                    <a:pt x="219" y="3"/>
                    <a:pt x="219" y="4"/>
                    <a:pt x="221" y="4"/>
                  </a:cubicBezTo>
                  <a:cubicBezTo>
                    <a:pt x="225" y="4"/>
                    <a:pt x="225" y="4"/>
                    <a:pt x="225" y="4"/>
                  </a:cubicBezTo>
                  <a:cubicBezTo>
                    <a:pt x="226" y="4"/>
                    <a:pt x="227" y="3"/>
                    <a:pt x="227" y="2"/>
                  </a:cubicBezTo>
                  <a:cubicBezTo>
                    <a:pt x="227" y="1"/>
                    <a:pt x="226" y="0"/>
                    <a:pt x="225" y="0"/>
                  </a:cubicBezTo>
                  <a:close/>
                  <a:moveTo>
                    <a:pt x="244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239" y="0"/>
                    <a:pt x="238" y="1"/>
                    <a:pt x="238" y="2"/>
                  </a:cubicBezTo>
                  <a:cubicBezTo>
                    <a:pt x="238" y="3"/>
                    <a:pt x="239" y="4"/>
                    <a:pt x="240" y="4"/>
                  </a:cubicBezTo>
                  <a:cubicBezTo>
                    <a:pt x="244" y="4"/>
                    <a:pt x="244" y="4"/>
                    <a:pt x="244" y="4"/>
                  </a:cubicBezTo>
                  <a:cubicBezTo>
                    <a:pt x="246" y="4"/>
                    <a:pt x="246" y="3"/>
                    <a:pt x="246" y="2"/>
                  </a:cubicBezTo>
                  <a:cubicBezTo>
                    <a:pt x="246" y="1"/>
                    <a:pt x="246" y="0"/>
                    <a:pt x="244" y="0"/>
                  </a:cubicBezTo>
                  <a:close/>
                  <a:moveTo>
                    <a:pt x="264" y="0"/>
                  </a:moveTo>
                  <a:cubicBezTo>
                    <a:pt x="260" y="0"/>
                    <a:pt x="260" y="0"/>
                    <a:pt x="260" y="0"/>
                  </a:cubicBezTo>
                  <a:cubicBezTo>
                    <a:pt x="259" y="0"/>
                    <a:pt x="258" y="1"/>
                    <a:pt x="258" y="2"/>
                  </a:cubicBezTo>
                  <a:cubicBezTo>
                    <a:pt x="258" y="3"/>
                    <a:pt x="259" y="4"/>
                    <a:pt x="260" y="4"/>
                  </a:cubicBezTo>
                  <a:cubicBezTo>
                    <a:pt x="264" y="4"/>
                    <a:pt x="264" y="4"/>
                    <a:pt x="264" y="4"/>
                  </a:cubicBezTo>
                  <a:cubicBezTo>
                    <a:pt x="265" y="4"/>
                    <a:pt x="266" y="3"/>
                    <a:pt x="266" y="2"/>
                  </a:cubicBezTo>
                  <a:cubicBezTo>
                    <a:pt x="266" y="1"/>
                    <a:pt x="265" y="0"/>
                    <a:pt x="264" y="0"/>
                  </a:cubicBezTo>
                  <a:close/>
                  <a:moveTo>
                    <a:pt x="284" y="0"/>
                  </a:moveTo>
                  <a:cubicBezTo>
                    <a:pt x="280" y="0"/>
                    <a:pt x="280" y="0"/>
                    <a:pt x="280" y="0"/>
                  </a:cubicBezTo>
                  <a:cubicBezTo>
                    <a:pt x="279" y="0"/>
                    <a:pt x="278" y="1"/>
                    <a:pt x="278" y="2"/>
                  </a:cubicBezTo>
                  <a:cubicBezTo>
                    <a:pt x="278" y="3"/>
                    <a:pt x="279" y="4"/>
                    <a:pt x="280" y="4"/>
                  </a:cubicBezTo>
                  <a:cubicBezTo>
                    <a:pt x="284" y="4"/>
                    <a:pt x="284" y="4"/>
                    <a:pt x="284" y="4"/>
                  </a:cubicBezTo>
                  <a:cubicBezTo>
                    <a:pt x="285" y="4"/>
                    <a:pt x="286" y="3"/>
                    <a:pt x="286" y="2"/>
                  </a:cubicBezTo>
                  <a:cubicBezTo>
                    <a:pt x="286" y="1"/>
                    <a:pt x="285" y="0"/>
                    <a:pt x="284" y="0"/>
                  </a:cubicBezTo>
                  <a:close/>
                  <a:moveTo>
                    <a:pt x="304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299" y="0"/>
                    <a:pt x="298" y="1"/>
                    <a:pt x="298" y="2"/>
                  </a:cubicBezTo>
                  <a:cubicBezTo>
                    <a:pt x="298" y="3"/>
                    <a:pt x="299" y="4"/>
                    <a:pt x="300" y="4"/>
                  </a:cubicBezTo>
                  <a:cubicBezTo>
                    <a:pt x="304" y="4"/>
                    <a:pt x="304" y="4"/>
                    <a:pt x="304" y="4"/>
                  </a:cubicBezTo>
                  <a:cubicBezTo>
                    <a:pt x="305" y="4"/>
                    <a:pt x="306" y="3"/>
                    <a:pt x="306" y="2"/>
                  </a:cubicBezTo>
                  <a:cubicBezTo>
                    <a:pt x="306" y="1"/>
                    <a:pt x="305" y="0"/>
                    <a:pt x="304" y="0"/>
                  </a:cubicBezTo>
                  <a:close/>
                  <a:moveTo>
                    <a:pt x="324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19" y="0"/>
                    <a:pt x="318" y="1"/>
                    <a:pt x="318" y="2"/>
                  </a:cubicBezTo>
                  <a:cubicBezTo>
                    <a:pt x="318" y="3"/>
                    <a:pt x="319" y="4"/>
                    <a:pt x="320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5" y="4"/>
                    <a:pt x="326" y="3"/>
                    <a:pt x="326" y="2"/>
                  </a:cubicBezTo>
                  <a:cubicBezTo>
                    <a:pt x="326" y="1"/>
                    <a:pt x="325" y="0"/>
                    <a:pt x="324" y="0"/>
                  </a:cubicBezTo>
                  <a:close/>
                  <a:moveTo>
                    <a:pt x="344" y="0"/>
                  </a:moveTo>
                  <a:cubicBezTo>
                    <a:pt x="340" y="0"/>
                    <a:pt x="340" y="0"/>
                    <a:pt x="340" y="0"/>
                  </a:cubicBezTo>
                  <a:cubicBezTo>
                    <a:pt x="339" y="0"/>
                    <a:pt x="338" y="1"/>
                    <a:pt x="338" y="2"/>
                  </a:cubicBezTo>
                  <a:cubicBezTo>
                    <a:pt x="338" y="3"/>
                    <a:pt x="339" y="4"/>
                    <a:pt x="340" y="4"/>
                  </a:cubicBezTo>
                  <a:cubicBezTo>
                    <a:pt x="344" y="4"/>
                    <a:pt x="344" y="4"/>
                    <a:pt x="344" y="4"/>
                  </a:cubicBezTo>
                  <a:cubicBezTo>
                    <a:pt x="345" y="4"/>
                    <a:pt x="346" y="3"/>
                    <a:pt x="346" y="2"/>
                  </a:cubicBezTo>
                  <a:cubicBezTo>
                    <a:pt x="346" y="1"/>
                    <a:pt x="345" y="0"/>
                    <a:pt x="344" y="0"/>
                  </a:cubicBezTo>
                  <a:close/>
                  <a:moveTo>
                    <a:pt x="363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58" y="0"/>
                    <a:pt x="358" y="1"/>
                    <a:pt x="358" y="2"/>
                  </a:cubicBezTo>
                  <a:cubicBezTo>
                    <a:pt x="358" y="3"/>
                    <a:pt x="358" y="4"/>
                    <a:pt x="360" y="4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5" y="4"/>
                    <a:pt x="365" y="3"/>
                    <a:pt x="365" y="2"/>
                  </a:cubicBezTo>
                  <a:cubicBezTo>
                    <a:pt x="365" y="1"/>
                    <a:pt x="365" y="0"/>
                    <a:pt x="363" y="0"/>
                  </a:cubicBezTo>
                  <a:close/>
                  <a:moveTo>
                    <a:pt x="383" y="0"/>
                  </a:moveTo>
                  <a:cubicBezTo>
                    <a:pt x="379" y="0"/>
                    <a:pt x="379" y="0"/>
                    <a:pt x="379" y="0"/>
                  </a:cubicBezTo>
                  <a:cubicBezTo>
                    <a:pt x="378" y="0"/>
                    <a:pt x="377" y="1"/>
                    <a:pt x="377" y="2"/>
                  </a:cubicBezTo>
                  <a:cubicBezTo>
                    <a:pt x="377" y="3"/>
                    <a:pt x="378" y="4"/>
                    <a:pt x="379" y="4"/>
                  </a:cubicBezTo>
                  <a:cubicBezTo>
                    <a:pt x="383" y="4"/>
                    <a:pt x="383" y="4"/>
                    <a:pt x="383" y="4"/>
                  </a:cubicBezTo>
                  <a:cubicBezTo>
                    <a:pt x="384" y="4"/>
                    <a:pt x="385" y="3"/>
                    <a:pt x="385" y="2"/>
                  </a:cubicBezTo>
                  <a:cubicBezTo>
                    <a:pt x="385" y="1"/>
                    <a:pt x="384" y="0"/>
                    <a:pt x="383" y="0"/>
                  </a:cubicBezTo>
                  <a:close/>
                  <a:moveTo>
                    <a:pt x="403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8" y="0"/>
                    <a:pt x="397" y="1"/>
                    <a:pt x="397" y="2"/>
                  </a:cubicBezTo>
                  <a:cubicBezTo>
                    <a:pt x="397" y="3"/>
                    <a:pt x="398" y="4"/>
                    <a:pt x="399" y="4"/>
                  </a:cubicBezTo>
                  <a:cubicBezTo>
                    <a:pt x="403" y="4"/>
                    <a:pt x="403" y="4"/>
                    <a:pt x="403" y="4"/>
                  </a:cubicBezTo>
                  <a:cubicBezTo>
                    <a:pt x="404" y="4"/>
                    <a:pt x="405" y="3"/>
                    <a:pt x="405" y="2"/>
                  </a:cubicBezTo>
                  <a:cubicBezTo>
                    <a:pt x="405" y="1"/>
                    <a:pt x="404" y="0"/>
                    <a:pt x="403" y="0"/>
                  </a:cubicBezTo>
                  <a:close/>
                  <a:moveTo>
                    <a:pt x="423" y="0"/>
                  </a:moveTo>
                  <a:cubicBezTo>
                    <a:pt x="419" y="0"/>
                    <a:pt x="419" y="0"/>
                    <a:pt x="419" y="0"/>
                  </a:cubicBezTo>
                  <a:cubicBezTo>
                    <a:pt x="418" y="0"/>
                    <a:pt x="417" y="1"/>
                    <a:pt x="417" y="2"/>
                  </a:cubicBezTo>
                  <a:cubicBezTo>
                    <a:pt x="417" y="3"/>
                    <a:pt x="418" y="4"/>
                    <a:pt x="419" y="4"/>
                  </a:cubicBezTo>
                  <a:cubicBezTo>
                    <a:pt x="423" y="4"/>
                    <a:pt x="423" y="4"/>
                    <a:pt x="423" y="4"/>
                  </a:cubicBezTo>
                  <a:cubicBezTo>
                    <a:pt x="424" y="4"/>
                    <a:pt x="425" y="3"/>
                    <a:pt x="425" y="2"/>
                  </a:cubicBezTo>
                  <a:cubicBezTo>
                    <a:pt x="425" y="1"/>
                    <a:pt x="424" y="0"/>
                    <a:pt x="423" y="0"/>
                  </a:cubicBezTo>
                  <a:close/>
                  <a:moveTo>
                    <a:pt x="443" y="0"/>
                  </a:moveTo>
                  <a:cubicBezTo>
                    <a:pt x="439" y="0"/>
                    <a:pt x="439" y="0"/>
                    <a:pt x="439" y="0"/>
                  </a:cubicBezTo>
                  <a:cubicBezTo>
                    <a:pt x="438" y="0"/>
                    <a:pt x="437" y="1"/>
                    <a:pt x="437" y="2"/>
                  </a:cubicBezTo>
                  <a:cubicBezTo>
                    <a:pt x="437" y="3"/>
                    <a:pt x="438" y="4"/>
                    <a:pt x="439" y="4"/>
                  </a:cubicBezTo>
                  <a:cubicBezTo>
                    <a:pt x="443" y="4"/>
                    <a:pt x="443" y="4"/>
                    <a:pt x="443" y="4"/>
                  </a:cubicBezTo>
                  <a:cubicBezTo>
                    <a:pt x="444" y="4"/>
                    <a:pt x="445" y="3"/>
                    <a:pt x="445" y="2"/>
                  </a:cubicBezTo>
                  <a:cubicBezTo>
                    <a:pt x="445" y="1"/>
                    <a:pt x="444" y="0"/>
                    <a:pt x="443" y="0"/>
                  </a:cubicBezTo>
                  <a:close/>
                  <a:moveTo>
                    <a:pt x="463" y="0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58" y="0"/>
                    <a:pt x="457" y="1"/>
                    <a:pt x="457" y="2"/>
                  </a:cubicBezTo>
                  <a:cubicBezTo>
                    <a:pt x="457" y="3"/>
                    <a:pt x="458" y="4"/>
                    <a:pt x="459" y="4"/>
                  </a:cubicBezTo>
                  <a:cubicBezTo>
                    <a:pt x="463" y="4"/>
                    <a:pt x="463" y="4"/>
                    <a:pt x="463" y="4"/>
                  </a:cubicBezTo>
                  <a:cubicBezTo>
                    <a:pt x="464" y="4"/>
                    <a:pt x="465" y="3"/>
                    <a:pt x="465" y="2"/>
                  </a:cubicBezTo>
                  <a:cubicBezTo>
                    <a:pt x="465" y="1"/>
                    <a:pt x="464" y="0"/>
                    <a:pt x="463" y="0"/>
                  </a:cubicBezTo>
                  <a:close/>
                  <a:moveTo>
                    <a:pt x="483" y="0"/>
                  </a:moveTo>
                  <a:cubicBezTo>
                    <a:pt x="479" y="0"/>
                    <a:pt x="479" y="0"/>
                    <a:pt x="479" y="0"/>
                  </a:cubicBezTo>
                  <a:cubicBezTo>
                    <a:pt x="477" y="0"/>
                    <a:pt x="477" y="1"/>
                    <a:pt x="477" y="2"/>
                  </a:cubicBezTo>
                  <a:cubicBezTo>
                    <a:pt x="477" y="3"/>
                    <a:pt x="477" y="4"/>
                    <a:pt x="479" y="4"/>
                  </a:cubicBezTo>
                  <a:cubicBezTo>
                    <a:pt x="483" y="4"/>
                    <a:pt x="483" y="4"/>
                    <a:pt x="483" y="4"/>
                  </a:cubicBezTo>
                  <a:cubicBezTo>
                    <a:pt x="484" y="4"/>
                    <a:pt x="485" y="3"/>
                    <a:pt x="485" y="2"/>
                  </a:cubicBezTo>
                  <a:cubicBezTo>
                    <a:pt x="485" y="1"/>
                    <a:pt x="484" y="0"/>
                    <a:pt x="483" y="0"/>
                  </a:cubicBezTo>
                  <a:close/>
                  <a:moveTo>
                    <a:pt x="502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497" y="0"/>
                    <a:pt x="496" y="1"/>
                    <a:pt x="496" y="2"/>
                  </a:cubicBezTo>
                  <a:cubicBezTo>
                    <a:pt x="496" y="3"/>
                    <a:pt x="497" y="4"/>
                    <a:pt x="498" y="4"/>
                  </a:cubicBezTo>
                  <a:cubicBezTo>
                    <a:pt x="502" y="4"/>
                    <a:pt x="502" y="4"/>
                    <a:pt x="502" y="4"/>
                  </a:cubicBezTo>
                  <a:cubicBezTo>
                    <a:pt x="504" y="4"/>
                    <a:pt x="504" y="3"/>
                    <a:pt x="504" y="2"/>
                  </a:cubicBezTo>
                  <a:cubicBezTo>
                    <a:pt x="504" y="1"/>
                    <a:pt x="504" y="0"/>
                    <a:pt x="502" y="0"/>
                  </a:cubicBezTo>
                  <a:close/>
                  <a:moveTo>
                    <a:pt x="522" y="0"/>
                  </a:moveTo>
                  <a:cubicBezTo>
                    <a:pt x="518" y="0"/>
                    <a:pt x="518" y="0"/>
                    <a:pt x="518" y="0"/>
                  </a:cubicBezTo>
                  <a:cubicBezTo>
                    <a:pt x="517" y="0"/>
                    <a:pt x="516" y="1"/>
                    <a:pt x="516" y="2"/>
                  </a:cubicBezTo>
                  <a:cubicBezTo>
                    <a:pt x="516" y="3"/>
                    <a:pt x="517" y="4"/>
                    <a:pt x="518" y="4"/>
                  </a:cubicBezTo>
                  <a:cubicBezTo>
                    <a:pt x="522" y="4"/>
                    <a:pt x="522" y="4"/>
                    <a:pt x="522" y="4"/>
                  </a:cubicBezTo>
                  <a:cubicBezTo>
                    <a:pt x="523" y="4"/>
                    <a:pt x="524" y="3"/>
                    <a:pt x="524" y="2"/>
                  </a:cubicBezTo>
                  <a:cubicBezTo>
                    <a:pt x="524" y="1"/>
                    <a:pt x="523" y="0"/>
                    <a:pt x="522" y="0"/>
                  </a:cubicBezTo>
                  <a:close/>
                  <a:moveTo>
                    <a:pt x="542" y="0"/>
                  </a:moveTo>
                  <a:cubicBezTo>
                    <a:pt x="538" y="0"/>
                    <a:pt x="538" y="0"/>
                    <a:pt x="538" y="0"/>
                  </a:cubicBezTo>
                  <a:cubicBezTo>
                    <a:pt x="537" y="0"/>
                    <a:pt x="536" y="1"/>
                    <a:pt x="536" y="2"/>
                  </a:cubicBezTo>
                  <a:cubicBezTo>
                    <a:pt x="536" y="3"/>
                    <a:pt x="537" y="4"/>
                    <a:pt x="538" y="4"/>
                  </a:cubicBezTo>
                  <a:cubicBezTo>
                    <a:pt x="542" y="4"/>
                    <a:pt x="542" y="4"/>
                    <a:pt x="542" y="4"/>
                  </a:cubicBezTo>
                  <a:cubicBezTo>
                    <a:pt x="543" y="4"/>
                    <a:pt x="544" y="3"/>
                    <a:pt x="544" y="2"/>
                  </a:cubicBezTo>
                  <a:cubicBezTo>
                    <a:pt x="544" y="1"/>
                    <a:pt x="543" y="0"/>
                    <a:pt x="542" y="0"/>
                  </a:cubicBezTo>
                  <a:close/>
                  <a:moveTo>
                    <a:pt x="562" y="0"/>
                  </a:moveTo>
                  <a:cubicBezTo>
                    <a:pt x="558" y="0"/>
                    <a:pt x="558" y="0"/>
                    <a:pt x="558" y="0"/>
                  </a:cubicBezTo>
                  <a:cubicBezTo>
                    <a:pt x="557" y="0"/>
                    <a:pt x="556" y="1"/>
                    <a:pt x="556" y="2"/>
                  </a:cubicBezTo>
                  <a:cubicBezTo>
                    <a:pt x="556" y="3"/>
                    <a:pt x="557" y="4"/>
                    <a:pt x="558" y="4"/>
                  </a:cubicBezTo>
                  <a:cubicBezTo>
                    <a:pt x="562" y="4"/>
                    <a:pt x="562" y="4"/>
                    <a:pt x="562" y="4"/>
                  </a:cubicBezTo>
                  <a:cubicBezTo>
                    <a:pt x="563" y="4"/>
                    <a:pt x="564" y="3"/>
                    <a:pt x="564" y="2"/>
                  </a:cubicBezTo>
                  <a:cubicBezTo>
                    <a:pt x="564" y="1"/>
                    <a:pt x="563" y="0"/>
                    <a:pt x="562" y="0"/>
                  </a:cubicBezTo>
                  <a:close/>
                  <a:moveTo>
                    <a:pt x="582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7" y="0"/>
                    <a:pt x="576" y="1"/>
                    <a:pt x="576" y="2"/>
                  </a:cubicBezTo>
                  <a:cubicBezTo>
                    <a:pt x="576" y="3"/>
                    <a:pt x="577" y="4"/>
                    <a:pt x="578" y="4"/>
                  </a:cubicBezTo>
                  <a:cubicBezTo>
                    <a:pt x="582" y="4"/>
                    <a:pt x="582" y="4"/>
                    <a:pt x="582" y="4"/>
                  </a:cubicBezTo>
                  <a:cubicBezTo>
                    <a:pt x="583" y="4"/>
                    <a:pt x="584" y="3"/>
                    <a:pt x="584" y="2"/>
                  </a:cubicBezTo>
                  <a:cubicBezTo>
                    <a:pt x="584" y="1"/>
                    <a:pt x="583" y="0"/>
                    <a:pt x="582" y="0"/>
                  </a:cubicBezTo>
                  <a:close/>
                  <a:moveTo>
                    <a:pt x="602" y="0"/>
                  </a:moveTo>
                  <a:cubicBezTo>
                    <a:pt x="598" y="0"/>
                    <a:pt x="598" y="0"/>
                    <a:pt x="598" y="0"/>
                  </a:cubicBezTo>
                  <a:cubicBezTo>
                    <a:pt x="597" y="0"/>
                    <a:pt x="596" y="1"/>
                    <a:pt x="596" y="2"/>
                  </a:cubicBezTo>
                  <a:cubicBezTo>
                    <a:pt x="596" y="3"/>
                    <a:pt x="597" y="4"/>
                    <a:pt x="598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3" y="4"/>
                    <a:pt x="604" y="3"/>
                    <a:pt x="604" y="2"/>
                  </a:cubicBezTo>
                  <a:cubicBezTo>
                    <a:pt x="604" y="1"/>
                    <a:pt x="603" y="0"/>
                    <a:pt x="602" y="0"/>
                  </a:cubicBezTo>
                  <a:close/>
                  <a:moveTo>
                    <a:pt x="621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6" y="0"/>
                    <a:pt x="615" y="1"/>
                    <a:pt x="615" y="2"/>
                  </a:cubicBezTo>
                  <a:cubicBezTo>
                    <a:pt x="615" y="3"/>
                    <a:pt x="616" y="4"/>
                    <a:pt x="617" y="4"/>
                  </a:cubicBezTo>
                  <a:cubicBezTo>
                    <a:pt x="621" y="4"/>
                    <a:pt x="621" y="4"/>
                    <a:pt x="621" y="4"/>
                  </a:cubicBezTo>
                  <a:cubicBezTo>
                    <a:pt x="623" y="4"/>
                    <a:pt x="623" y="3"/>
                    <a:pt x="623" y="2"/>
                  </a:cubicBezTo>
                  <a:cubicBezTo>
                    <a:pt x="623" y="1"/>
                    <a:pt x="623" y="0"/>
                    <a:pt x="621" y="0"/>
                  </a:cubicBezTo>
                  <a:close/>
                  <a:moveTo>
                    <a:pt x="641" y="0"/>
                  </a:moveTo>
                  <a:cubicBezTo>
                    <a:pt x="637" y="0"/>
                    <a:pt x="637" y="0"/>
                    <a:pt x="637" y="0"/>
                  </a:cubicBezTo>
                  <a:cubicBezTo>
                    <a:pt x="636" y="0"/>
                    <a:pt x="635" y="1"/>
                    <a:pt x="635" y="2"/>
                  </a:cubicBezTo>
                  <a:cubicBezTo>
                    <a:pt x="635" y="3"/>
                    <a:pt x="636" y="4"/>
                    <a:pt x="637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42" y="4"/>
                    <a:pt x="643" y="3"/>
                    <a:pt x="643" y="2"/>
                  </a:cubicBezTo>
                  <a:cubicBezTo>
                    <a:pt x="643" y="1"/>
                    <a:pt x="642" y="0"/>
                    <a:pt x="641" y="0"/>
                  </a:cubicBezTo>
                  <a:close/>
                  <a:moveTo>
                    <a:pt x="661" y="0"/>
                  </a:moveTo>
                  <a:cubicBezTo>
                    <a:pt x="657" y="0"/>
                    <a:pt x="657" y="0"/>
                    <a:pt x="657" y="0"/>
                  </a:cubicBezTo>
                  <a:cubicBezTo>
                    <a:pt x="656" y="0"/>
                    <a:pt x="655" y="1"/>
                    <a:pt x="655" y="2"/>
                  </a:cubicBezTo>
                  <a:cubicBezTo>
                    <a:pt x="655" y="3"/>
                    <a:pt x="656" y="4"/>
                    <a:pt x="657" y="4"/>
                  </a:cubicBezTo>
                  <a:cubicBezTo>
                    <a:pt x="661" y="4"/>
                    <a:pt x="661" y="4"/>
                    <a:pt x="661" y="4"/>
                  </a:cubicBezTo>
                  <a:cubicBezTo>
                    <a:pt x="662" y="4"/>
                    <a:pt x="663" y="3"/>
                    <a:pt x="663" y="2"/>
                  </a:cubicBezTo>
                  <a:cubicBezTo>
                    <a:pt x="663" y="1"/>
                    <a:pt x="662" y="0"/>
                    <a:pt x="661" y="0"/>
                  </a:cubicBezTo>
                  <a:close/>
                  <a:moveTo>
                    <a:pt x="681" y="0"/>
                  </a:moveTo>
                  <a:cubicBezTo>
                    <a:pt x="677" y="0"/>
                    <a:pt x="677" y="0"/>
                    <a:pt x="677" y="0"/>
                  </a:cubicBezTo>
                  <a:cubicBezTo>
                    <a:pt x="676" y="0"/>
                    <a:pt x="675" y="1"/>
                    <a:pt x="675" y="2"/>
                  </a:cubicBezTo>
                  <a:cubicBezTo>
                    <a:pt x="675" y="3"/>
                    <a:pt x="676" y="4"/>
                    <a:pt x="677" y="4"/>
                  </a:cubicBezTo>
                  <a:cubicBezTo>
                    <a:pt x="681" y="4"/>
                    <a:pt x="681" y="4"/>
                    <a:pt x="681" y="4"/>
                  </a:cubicBezTo>
                  <a:cubicBezTo>
                    <a:pt x="682" y="4"/>
                    <a:pt x="683" y="3"/>
                    <a:pt x="683" y="2"/>
                  </a:cubicBezTo>
                  <a:cubicBezTo>
                    <a:pt x="683" y="1"/>
                    <a:pt x="682" y="0"/>
                    <a:pt x="681" y="0"/>
                  </a:cubicBezTo>
                  <a:close/>
                  <a:moveTo>
                    <a:pt x="701" y="0"/>
                  </a:moveTo>
                  <a:cubicBezTo>
                    <a:pt x="697" y="0"/>
                    <a:pt x="697" y="0"/>
                    <a:pt x="697" y="0"/>
                  </a:cubicBezTo>
                  <a:cubicBezTo>
                    <a:pt x="696" y="0"/>
                    <a:pt x="695" y="1"/>
                    <a:pt x="695" y="2"/>
                  </a:cubicBezTo>
                  <a:cubicBezTo>
                    <a:pt x="695" y="3"/>
                    <a:pt x="696" y="4"/>
                    <a:pt x="697" y="4"/>
                  </a:cubicBezTo>
                  <a:cubicBezTo>
                    <a:pt x="701" y="4"/>
                    <a:pt x="701" y="4"/>
                    <a:pt x="701" y="4"/>
                  </a:cubicBezTo>
                  <a:cubicBezTo>
                    <a:pt x="702" y="4"/>
                    <a:pt x="703" y="3"/>
                    <a:pt x="703" y="2"/>
                  </a:cubicBezTo>
                  <a:cubicBezTo>
                    <a:pt x="703" y="1"/>
                    <a:pt x="702" y="0"/>
                    <a:pt x="701" y="0"/>
                  </a:cubicBezTo>
                  <a:close/>
                  <a:moveTo>
                    <a:pt x="721" y="0"/>
                  </a:moveTo>
                  <a:cubicBezTo>
                    <a:pt x="717" y="0"/>
                    <a:pt x="717" y="0"/>
                    <a:pt x="717" y="0"/>
                  </a:cubicBezTo>
                  <a:cubicBezTo>
                    <a:pt x="716" y="0"/>
                    <a:pt x="715" y="1"/>
                    <a:pt x="715" y="2"/>
                  </a:cubicBezTo>
                  <a:cubicBezTo>
                    <a:pt x="715" y="3"/>
                    <a:pt x="716" y="4"/>
                    <a:pt x="717" y="4"/>
                  </a:cubicBezTo>
                  <a:cubicBezTo>
                    <a:pt x="721" y="4"/>
                    <a:pt x="721" y="4"/>
                    <a:pt x="721" y="4"/>
                  </a:cubicBezTo>
                  <a:cubicBezTo>
                    <a:pt x="722" y="4"/>
                    <a:pt x="723" y="3"/>
                    <a:pt x="723" y="2"/>
                  </a:cubicBezTo>
                  <a:cubicBezTo>
                    <a:pt x="723" y="1"/>
                    <a:pt x="722" y="0"/>
                    <a:pt x="721" y="0"/>
                  </a:cubicBezTo>
                  <a:close/>
                  <a:moveTo>
                    <a:pt x="741" y="0"/>
                  </a:moveTo>
                  <a:cubicBezTo>
                    <a:pt x="737" y="0"/>
                    <a:pt x="737" y="0"/>
                    <a:pt x="737" y="0"/>
                  </a:cubicBezTo>
                  <a:cubicBezTo>
                    <a:pt x="735" y="0"/>
                    <a:pt x="735" y="1"/>
                    <a:pt x="735" y="2"/>
                  </a:cubicBezTo>
                  <a:cubicBezTo>
                    <a:pt x="735" y="3"/>
                    <a:pt x="735" y="4"/>
                    <a:pt x="737" y="4"/>
                  </a:cubicBezTo>
                  <a:cubicBezTo>
                    <a:pt x="741" y="4"/>
                    <a:pt x="741" y="4"/>
                    <a:pt x="741" y="4"/>
                  </a:cubicBezTo>
                  <a:cubicBezTo>
                    <a:pt x="742" y="4"/>
                    <a:pt x="743" y="3"/>
                    <a:pt x="743" y="2"/>
                  </a:cubicBezTo>
                  <a:cubicBezTo>
                    <a:pt x="743" y="1"/>
                    <a:pt x="742" y="0"/>
                    <a:pt x="741" y="0"/>
                  </a:cubicBezTo>
                  <a:close/>
                  <a:moveTo>
                    <a:pt x="760" y="0"/>
                  </a:moveTo>
                  <a:cubicBezTo>
                    <a:pt x="756" y="0"/>
                    <a:pt x="756" y="0"/>
                    <a:pt x="756" y="0"/>
                  </a:cubicBezTo>
                  <a:cubicBezTo>
                    <a:pt x="755" y="0"/>
                    <a:pt x="754" y="1"/>
                    <a:pt x="754" y="2"/>
                  </a:cubicBezTo>
                  <a:cubicBezTo>
                    <a:pt x="754" y="3"/>
                    <a:pt x="755" y="4"/>
                    <a:pt x="756" y="4"/>
                  </a:cubicBezTo>
                  <a:cubicBezTo>
                    <a:pt x="760" y="4"/>
                    <a:pt x="760" y="4"/>
                    <a:pt x="760" y="4"/>
                  </a:cubicBezTo>
                  <a:cubicBezTo>
                    <a:pt x="761" y="4"/>
                    <a:pt x="762" y="3"/>
                    <a:pt x="762" y="2"/>
                  </a:cubicBezTo>
                  <a:cubicBezTo>
                    <a:pt x="762" y="1"/>
                    <a:pt x="761" y="0"/>
                    <a:pt x="760" y="0"/>
                  </a:cubicBezTo>
                  <a:close/>
                  <a:moveTo>
                    <a:pt x="780" y="0"/>
                  </a:moveTo>
                  <a:cubicBezTo>
                    <a:pt x="776" y="0"/>
                    <a:pt x="776" y="0"/>
                    <a:pt x="776" y="0"/>
                  </a:cubicBezTo>
                  <a:cubicBezTo>
                    <a:pt x="775" y="0"/>
                    <a:pt x="774" y="1"/>
                    <a:pt x="774" y="2"/>
                  </a:cubicBezTo>
                  <a:cubicBezTo>
                    <a:pt x="774" y="3"/>
                    <a:pt x="775" y="4"/>
                    <a:pt x="776" y="4"/>
                  </a:cubicBezTo>
                  <a:cubicBezTo>
                    <a:pt x="780" y="4"/>
                    <a:pt x="780" y="4"/>
                    <a:pt x="780" y="4"/>
                  </a:cubicBezTo>
                  <a:cubicBezTo>
                    <a:pt x="781" y="4"/>
                    <a:pt x="782" y="3"/>
                    <a:pt x="782" y="2"/>
                  </a:cubicBezTo>
                  <a:cubicBezTo>
                    <a:pt x="782" y="1"/>
                    <a:pt x="781" y="0"/>
                    <a:pt x="780" y="0"/>
                  </a:cubicBezTo>
                  <a:close/>
                  <a:moveTo>
                    <a:pt x="800" y="0"/>
                  </a:moveTo>
                  <a:cubicBezTo>
                    <a:pt x="796" y="0"/>
                    <a:pt x="796" y="0"/>
                    <a:pt x="796" y="0"/>
                  </a:cubicBezTo>
                  <a:cubicBezTo>
                    <a:pt x="795" y="0"/>
                    <a:pt x="794" y="1"/>
                    <a:pt x="794" y="2"/>
                  </a:cubicBezTo>
                  <a:cubicBezTo>
                    <a:pt x="794" y="3"/>
                    <a:pt x="795" y="4"/>
                    <a:pt x="796" y="4"/>
                  </a:cubicBezTo>
                  <a:cubicBezTo>
                    <a:pt x="800" y="4"/>
                    <a:pt x="800" y="4"/>
                    <a:pt x="800" y="4"/>
                  </a:cubicBezTo>
                  <a:cubicBezTo>
                    <a:pt x="801" y="4"/>
                    <a:pt x="802" y="3"/>
                    <a:pt x="802" y="2"/>
                  </a:cubicBezTo>
                  <a:cubicBezTo>
                    <a:pt x="802" y="1"/>
                    <a:pt x="801" y="0"/>
                    <a:pt x="800" y="0"/>
                  </a:cubicBezTo>
                  <a:close/>
                  <a:moveTo>
                    <a:pt x="820" y="0"/>
                  </a:moveTo>
                  <a:cubicBezTo>
                    <a:pt x="816" y="0"/>
                    <a:pt x="816" y="0"/>
                    <a:pt x="816" y="0"/>
                  </a:cubicBezTo>
                  <a:cubicBezTo>
                    <a:pt x="815" y="0"/>
                    <a:pt x="814" y="1"/>
                    <a:pt x="814" y="2"/>
                  </a:cubicBezTo>
                  <a:cubicBezTo>
                    <a:pt x="814" y="3"/>
                    <a:pt x="815" y="4"/>
                    <a:pt x="816" y="4"/>
                  </a:cubicBezTo>
                  <a:cubicBezTo>
                    <a:pt x="820" y="4"/>
                    <a:pt x="820" y="4"/>
                    <a:pt x="820" y="4"/>
                  </a:cubicBezTo>
                  <a:cubicBezTo>
                    <a:pt x="821" y="4"/>
                    <a:pt x="822" y="3"/>
                    <a:pt x="822" y="2"/>
                  </a:cubicBezTo>
                  <a:cubicBezTo>
                    <a:pt x="822" y="1"/>
                    <a:pt x="821" y="0"/>
                    <a:pt x="820" y="0"/>
                  </a:cubicBezTo>
                  <a:close/>
                  <a:moveTo>
                    <a:pt x="840" y="0"/>
                  </a:moveTo>
                  <a:cubicBezTo>
                    <a:pt x="836" y="0"/>
                    <a:pt x="836" y="0"/>
                    <a:pt x="836" y="0"/>
                  </a:cubicBezTo>
                  <a:cubicBezTo>
                    <a:pt x="835" y="0"/>
                    <a:pt x="834" y="1"/>
                    <a:pt x="834" y="2"/>
                  </a:cubicBezTo>
                  <a:cubicBezTo>
                    <a:pt x="834" y="3"/>
                    <a:pt x="835" y="4"/>
                    <a:pt x="836" y="4"/>
                  </a:cubicBezTo>
                  <a:cubicBezTo>
                    <a:pt x="840" y="4"/>
                    <a:pt x="840" y="4"/>
                    <a:pt x="840" y="4"/>
                  </a:cubicBezTo>
                  <a:cubicBezTo>
                    <a:pt x="841" y="4"/>
                    <a:pt x="842" y="3"/>
                    <a:pt x="842" y="2"/>
                  </a:cubicBezTo>
                  <a:cubicBezTo>
                    <a:pt x="842" y="1"/>
                    <a:pt x="841" y="0"/>
                    <a:pt x="840" y="0"/>
                  </a:cubicBezTo>
                  <a:close/>
                  <a:moveTo>
                    <a:pt x="860" y="0"/>
                  </a:moveTo>
                  <a:cubicBezTo>
                    <a:pt x="856" y="0"/>
                    <a:pt x="856" y="0"/>
                    <a:pt x="856" y="0"/>
                  </a:cubicBezTo>
                  <a:cubicBezTo>
                    <a:pt x="855" y="0"/>
                    <a:pt x="854" y="1"/>
                    <a:pt x="854" y="2"/>
                  </a:cubicBezTo>
                  <a:cubicBezTo>
                    <a:pt x="854" y="3"/>
                    <a:pt x="855" y="4"/>
                    <a:pt x="856" y="4"/>
                  </a:cubicBezTo>
                  <a:cubicBezTo>
                    <a:pt x="860" y="4"/>
                    <a:pt x="860" y="4"/>
                    <a:pt x="860" y="4"/>
                  </a:cubicBezTo>
                  <a:cubicBezTo>
                    <a:pt x="861" y="4"/>
                    <a:pt x="862" y="3"/>
                    <a:pt x="862" y="2"/>
                  </a:cubicBezTo>
                  <a:cubicBezTo>
                    <a:pt x="862" y="1"/>
                    <a:pt x="861" y="0"/>
                    <a:pt x="860" y="0"/>
                  </a:cubicBezTo>
                  <a:close/>
                  <a:moveTo>
                    <a:pt x="879" y="0"/>
                  </a:moveTo>
                  <a:cubicBezTo>
                    <a:pt x="875" y="0"/>
                    <a:pt x="875" y="0"/>
                    <a:pt x="875" y="0"/>
                  </a:cubicBezTo>
                  <a:cubicBezTo>
                    <a:pt x="874" y="0"/>
                    <a:pt x="873" y="1"/>
                    <a:pt x="873" y="2"/>
                  </a:cubicBezTo>
                  <a:cubicBezTo>
                    <a:pt x="873" y="3"/>
                    <a:pt x="874" y="4"/>
                    <a:pt x="875" y="4"/>
                  </a:cubicBezTo>
                  <a:cubicBezTo>
                    <a:pt x="879" y="4"/>
                    <a:pt x="879" y="4"/>
                    <a:pt x="879" y="4"/>
                  </a:cubicBezTo>
                  <a:cubicBezTo>
                    <a:pt x="881" y="4"/>
                    <a:pt x="881" y="3"/>
                    <a:pt x="881" y="2"/>
                  </a:cubicBezTo>
                  <a:cubicBezTo>
                    <a:pt x="881" y="1"/>
                    <a:pt x="881" y="0"/>
                    <a:pt x="879" y="0"/>
                  </a:cubicBezTo>
                  <a:close/>
                  <a:moveTo>
                    <a:pt x="899" y="0"/>
                  </a:moveTo>
                  <a:cubicBezTo>
                    <a:pt x="895" y="0"/>
                    <a:pt x="895" y="0"/>
                    <a:pt x="895" y="0"/>
                  </a:cubicBezTo>
                  <a:cubicBezTo>
                    <a:pt x="894" y="0"/>
                    <a:pt x="893" y="1"/>
                    <a:pt x="893" y="2"/>
                  </a:cubicBezTo>
                  <a:cubicBezTo>
                    <a:pt x="893" y="3"/>
                    <a:pt x="894" y="4"/>
                    <a:pt x="895" y="4"/>
                  </a:cubicBezTo>
                  <a:cubicBezTo>
                    <a:pt x="899" y="4"/>
                    <a:pt x="899" y="4"/>
                    <a:pt x="899" y="4"/>
                  </a:cubicBezTo>
                  <a:cubicBezTo>
                    <a:pt x="900" y="4"/>
                    <a:pt x="901" y="3"/>
                    <a:pt x="901" y="2"/>
                  </a:cubicBezTo>
                  <a:cubicBezTo>
                    <a:pt x="901" y="1"/>
                    <a:pt x="900" y="0"/>
                    <a:pt x="899" y="0"/>
                  </a:cubicBezTo>
                  <a:close/>
                  <a:moveTo>
                    <a:pt x="919" y="0"/>
                  </a:moveTo>
                  <a:cubicBezTo>
                    <a:pt x="915" y="0"/>
                    <a:pt x="915" y="0"/>
                    <a:pt x="915" y="0"/>
                  </a:cubicBezTo>
                  <a:cubicBezTo>
                    <a:pt x="914" y="0"/>
                    <a:pt x="913" y="1"/>
                    <a:pt x="913" y="2"/>
                  </a:cubicBezTo>
                  <a:cubicBezTo>
                    <a:pt x="913" y="3"/>
                    <a:pt x="914" y="4"/>
                    <a:pt x="915" y="4"/>
                  </a:cubicBezTo>
                  <a:cubicBezTo>
                    <a:pt x="919" y="4"/>
                    <a:pt x="919" y="4"/>
                    <a:pt x="919" y="4"/>
                  </a:cubicBezTo>
                  <a:cubicBezTo>
                    <a:pt x="920" y="4"/>
                    <a:pt x="921" y="3"/>
                    <a:pt x="921" y="2"/>
                  </a:cubicBezTo>
                  <a:cubicBezTo>
                    <a:pt x="921" y="1"/>
                    <a:pt x="920" y="0"/>
                    <a:pt x="919" y="0"/>
                  </a:cubicBezTo>
                  <a:close/>
                </a:path>
              </a:pathLst>
            </a:custGeom>
            <a:solidFill>
              <a:srgbClr val="FE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6" name="Freeform 151"/>
            <p:cNvSpPr>
              <a:spLocks/>
            </p:cNvSpPr>
            <p:nvPr/>
          </p:nvSpPr>
          <p:spPr bwMode="auto">
            <a:xfrm>
              <a:off x="1965325" y="5165726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1"/>
                    <a:pt x="6" y="0"/>
                    <a:pt x="4" y="0"/>
                  </a:cubicBezTo>
                </a:path>
              </a:pathLst>
            </a:custGeom>
            <a:solidFill>
              <a:srgbClr val="FE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7" name="Freeform 152"/>
            <p:cNvSpPr>
              <a:spLocks/>
            </p:cNvSpPr>
            <p:nvPr/>
          </p:nvSpPr>
          <p:spPr bwMode="auto">
            <a:xfrm>
              <a:off x="1897063" y="5121276"/>
              <a:ext cx="90488" cy="101600"/>
            </a:xfrm>
            <a:custGeom>
              <a:avLst/>
              <a:gdLst>
                <a:gd name="T0" fmla="*/ 57 w 57"/>
                <a:gd name="T1" fmla="*/ 0 h 64"/>
                <a:gd name="T2" fmla="*/ 0 w 57"/>
                <a:gd name="T3" fmla="*/ 32 h 64"/>
                <a:gd name="T4" fmla="*/ 57 w 57"/>
                <a:gd name="T5" fmla="*/ 64 h 64"/>
                <a:gd name="T6" fmla="*/ 57 w 5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4">
                  <a:moveTo>
                    <a:pt x="57" y="0"/>
                  </a:moveTo>
                  <a:lnTo>
                    <a:pt x="0" y="32"/>
                  </a:lnTo>
                  <a:lnTo>
                    <a:pt x="57" y="6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E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48" name="Freeform 153"/>
          <p:cNvSpPr>
            <a:spLocks/>
          </p:cNvSpPr>
          <p:nvPr/>
        </p:nvSpPr>
        <p:spPr bwMode="auto">
          <a:xfrm>
            <a:off x="436563" y="1431563"/>
            <a:ext cx="1554163" cy="1060450"/>
          </a:xfrm>
          <a:custGeom>
            <a:avLst/>
            <a:gdLst>
              <a:gd name="T0" fmla="*/ 456 w 488"/>
              <a:gd name="T1" fmla="*/ 0 h 333"/>
              <a:gd name="T2" fmla="*/ 32 w 488"/>
              <a:gd name="T3" fmla="*/ 0 h 333"/>
              <a:gd name="T4" fmla="*/ 0 w 488"/>
              <a:gd name="T5" fmla="*/ 37 h 333"/>
              <a:gd name="T6" fmla="*/ 0 w 488"/>
              <a:gd name="T7" fmla="*/ 297 h 333"/>
              <a:gd name="T8" fmla="*/ 32 w 488"/>
              <a:gd name="T9" fmla="*/ 333 h 333"/>
              <a:gd name="T10" fmla="*/ 322 w 488"/>
              <a:gd name="T11" fmla="*/ 333 h 333"/>
              <a:gd name="T12" fmla="*/ 456 w 488"/>
              <a:gd name="T13" fmla="*/ 333 h 333"/>
              <a:gd name="T14" fmla="*/ 488 w 488"/>
              <a:gd name="T15" fmla="*/ 297 h 333"/>
              <a:gd name="T16" fmla="*/ 488 w 488"/>
              <a:gd name="T17" fmla="*/ 209 h 333"/>
              <a:gd name="T18" fmla="*/ 488 w 488"/>
              <a:gd name="T19" fmla="*/ 37 h 333"/>
              <a:gd name="T20" fmla="*/ 456 w 488"/>
              <a:gd name="T2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8" h="333">
                <a:moveTo>
                  <a:pt x="456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6"/>
                  <a:pt x="0" y="37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17"/>
                  <a:pt x="14" y="333"/>
                  <a:pt x="32" y="333"/>
                </a:cubicBezTo>
                <a:cubicBezTo>
                  <a:pt x="322" y="333"/>
                  <a:pt x="322" y="333"/>
                  <a:pt x="322" y="333"/>
                </a:cubicBezTo>
                <a:cubicBezTo>
                  <a:pt x="456" y="333"/>
                  <a:pt x="456" y="333"/>
                  <a:pt x="456" y="333"/>
                </a:cubicBezTo>
                <a:cubicBezTo>
                  <a:pt x="473" y="333"/>
                  <a:pt x="488" y="317"/>
                  <a:pt x="488" y="297"/>
                </a:cubicBezTo>
                <a:cubicBezTo>
                  <a:pt x="488" y="209"/>
                  <a:pt x="488" y="209"/>
                  <a:pt x="488" y="209"/>
                </a:cubicBezTo>
                <a:cubicBezTo>
                  <a:pt x="488" y="37"/>
                  <a:pt x="488" y="37"/>
                  <a:pt x="488" y="37"/>
                </a:cubicBezTo>
                <a:cubicBezTo>
                  <a:pt x="488" y="16"/>
                  <a:pt x="473" y="0"/>
                  <a:pt x="456" y="0"/>
                </a:cubicBezTo>
                <a:close/>
              </a:path>
            </a:pathLst>
          </a:custGeom>
          <a:noFill/>
          <a:ln w="12700">
            <a:solidFill>
              <a:srgbClr val="02026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9" name="Freeform 154"/>
          <p:cNvSpPr>
            <a:spLocks/>
          </p:cNvSpPr>
          <p:nvPr/>
        </p:nvSpPr>
        <p:spPr bwMode="auto">
          <a:xfrm>
            <a:off x="1462088" y="3789000"/>
            <a:ext cx="528638" cy="396875"/>
          </a:xfrm>
          <a:custGeom>
            <a:avLst/>
            <a:gdLst>
              <a:gd name="T0" fmla="*/ 166 w 166"/>
              <a:gd name="T1" fmla="*/ 89 h 125"/>
              <a:gd name="T2" fmla="*/ 166 w 166"/>
              <a:gd name="T3" fmla="*/ 0 h 125"/>
              <a:gd name="T4" fmla="*/ 0 w 166"/>
              <a:gd name="T5" fmla="*/ 125 h 125"/>
              <a:gd name="T6" fmla="*/ 134 w 166"/>
              <a:gd name="T7" fmla="*/ 125 h 125"/>
              <a:gd name="T8" fmla="*/ 166 w 166"/>
              <a:gd name="T9" fmla="*/ 8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25">
                <a:moveTo>
                  <a:pt x="166" y="89"/>
                </a:moveTo>
                <a:cubicBezTo>
                  <a:pt x="166" y="0"/>
                  <a:pt x="166" y="0"/>
                  <a:pt x="166" y="0"/>
                </a:cubicBezTo>
                <a:cubicBezTo>
                  <a:pt x="76" y="6"/>
                  <a:pt x="5" y="59"/>
                  <a:pt x="0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51" y="125"/>
                  <a:pt x="166" y="109"/>
                  <a:pt x="166" y="89"/>
                </a:cubicBezTo>
                <a:close/>
              </a:path>
            </a:pathLst>
          </a:custGeom>
          <a:solidFill>
            <a:srgbClr val="97C830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0" name="Freeform 155"/>
          <p:cNvSpPr>
            <a:spLocks/>
          </p:cNvSpPr>
          <p:nvPr/>
        </p:nvSpPr>
        <p:spPr bwMode="auto">
          <a:xfrm>
            <a:off x="1462088" y="5770200"/>
            <a:ext cx="528638" cy="398463"/>
          </a:xfrm>
          <a:custGeom>
            <a:avLst/>
            <a:gdLst>
              <a:gd name="T0" fmla="*/ 166 w 166"/>
              <a:gd name="T1" fmla="*/ 89 h 125"/>
              <a:gd name="T2" fmla="*/ 166 w 166"/>
              <a:gd name="T3" fmla="*/ 0 h 125"/>
              <a:gd name="T4" fmla="*/ 0 w 166"/>
              <a:gd name="T5" fmla="*/ 125 h 125"/>
              <a:gd name="T6" fmla="*/ 134 w 166"/>
              <a:gd name="T7" fmla="*/ 125 h 125"/>
              <a:gd name="T8" fmla="*/ 166 w 166"/>
              <a:gd name="T9" fmla="*/ 8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25">
                <a:moveTo>
                  <a:pt x="166" y="89"/>
                </a:moveTo>
                <a:cubicBezTo>
                  <a:pt x="166" y="0"/>
                  <a:pt x="166" y="0"/>
                  <a:pt x="166" y="0"/>
                </a:cubicBezTo>
                <a:cubicBezTo>
                  <a:pt x="76" y="6"/>
                  <a:pt x="5" y="59"/>
                  <a:pt x="0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51" y="125"/>
                  <a:pt x="166" y="109"/>
                  <a:pt x="166" y="89"/>
                </a:cubicBezTo>
                <a:close/>
              </a:path>
            </a:pathLst>
          </a:custGeom>
          <a:solidFill>
            <a:srgbClr val="FE6500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1" name="Freeform 156"/>
          <p:cNvSpPr>
            <a:spLocks/>
          </p:cNvSpPr>
          <p:nvPr/>
        </p:nvSpPr>
        <p:spPr bwMode="auto">
          <a:xfrm>
            <a:off x="1462088" y="2096725"/>
            <a:ext cx="528638" cy="395288"/>
          </a:xfrm>
          <a:custGeom>
            <a:avLst/>
            <a:gdLst>
              <a:gd name="T0" fmla="*/ 166 w 166"/>
              <a:gd name="T1" fmla="*/ 88 h 124"/>
              <a:gd name="T2" fmla="*/ 166 w 166"/>
              <a:gd name="T3" fmla="*/ 0 h 124"/>
              <a:gd name="T4" fmla="*/ 0 w 166"/>
              <a:gd name="T5" fmla="*/ 124 h 124"/>
              <a:gd name="T6" fmla="*/ 134 w 166"/>
              <a:gd name="T7" fmla="*/ 124 h 124"/>
              <a:gd name="T8" fmla="*/ 166 w 166"/>
              <a:gd name="T9" fmla="*/ 8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24">
                <a:moveTo>
                  <a:pt x="166" y="88"/>
                </a:moveTo>
                <a:cubicBezTo>
                  <a:pt x="166" y="0"/>
                  <a:pt x="166" y="0"/>
                  <a:pt x="166" y="0"/>
                </a:cubicBezTo>
                <a:cubicBezTo>
                  <a:pt x="76" y="5"/>
                  <a:pt x="5" y="58"/>
                  <a:pt x="0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51" y="124"/>
                  <a:pt x="166" y="108"/>
                  <a:pt x="166" y="88"/>
                </a:cubicBezTo>
                <a:close/>
              </a:path>
            </a:pathLst>
          </a:custGeom>
          <a:solidFill>
            <a:srgbClr val="020266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94194CE-B9FA-40B3-9AE7-A4C1ACEE31C1}"/>
              </a:ext>
            </a:extLst>
          </p:cNvPr>
          <p:cNvSpPr txBox="1"/>
          <p:nvPr/>
        </p:nvSpPr>
        <p:spPr>
          <a:xfrm>
            <a:off x="10148" y="6514451"/>
            <a:ext cx="12171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Copyright Kevin A. Carter, President, Inclusion Innovates, 2018-19</a:t>
            </a:r>
          </a:p>
        </p:txBody>
      </p:sp>
      <p:sp>
        <p:nvSpPr>
          <p:cNvPr id="1217" name="Rectangle 1216"/>
          <p:cNvSpPr/>
          <p:nvPr/>
        </p:nvSpPr>
        <p:spPr>
          <a:xfrm>
            <a:off x="8224208" y="1288096"/>
            <a:ext cx="1620987" cy="1295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Medium" panose="02000603030000020004" pitchFamily="2" charset="0"/>
              </a:rPr>
              <a:t>REFLECT</a:t>
            </a:r>
          </a:p>
          <a:p>
            <a:pPr>
              <a:spcBef>
                <a:spcPts val="500"/>
              </a:spcBef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On how your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cultural background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influences your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beliefs and values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8224208" y="2978877"/>
            <a:ext cx="1872292" cy="1295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Medium" panose="02000603030000020004" pitchFamily="2" charset="0"/>
              </a:rPr>
              <a:t>ACKNOWLEDGE</a:t>
            </a:r>
          </a:p>
          <a:p>
            <a:pPr>
              <a:spcBef>
                <a:spcPts val="500"/>
              </a:spcBef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That your perspective may not reflect someone else’s experience or values and shouldn’t diminish their perspective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8224208" y="4962948"/>
            <a:ext cx="1620987" cy="1295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Medium" panose="02000603030000020004" pitchFamily="2" charset="0"/>
              </a:rPr>
              <a:t>ENGAGE</a:t>
            </a:r>
          </a:p>
          <a:p>
            <a:pPr>
              <a:spcBef>
                <a:spcPts val="500"/>
              </a:spcBef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By listening to gain a </a:t>
            </a:r>
            <a:r>
              <a:rPr lang="en-US" sz="120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greater understanding and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not to refute or minimize someone else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10243792" y="1452951"/>
            <a:ext cx="125764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What about me prevents you from reaching your full potential?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10243791" y="3126476"/>
            <a:ext cx="133702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How do my strengths inhibit you from exhibiting your strengths?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10243792" y="5127805"/>
            <a:ext cx="139099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What don’t I know about you that could aid our collective success?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2133699" y="1288096"/>
            <a:ext cx="1620987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Medium" panose="02000603030000020004" pitchFamily="2" charset="0"/>
              </a:rPr>
              <a:t>RENEW</a:t>
            </a:r>
          </a:p>
          <a:p>
            <a:pPr>
              <a:spcBef>
                <a:spcPts val="500"/>
              </a:spcBef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Gotham" panose="02000504050000020004"/>
              </a:rPr>
              <a:t>By </a:t>
            </a:r>
            <a:r>
              <a:rPr lang="en-US" sz="1200" dirty="0">
                <a:latin typeface="Gotham" panose="02000504050000020004"/>
              </a:rPr>
              <a:t>restoring yourself and others to a fresh and vigorous spirit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Gotham" panose="02000504050000020004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2133699" y="2978877"/>
            <a:ext cx="1872292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Medium" panose="02000603030000020004" pitchFamily="2" charset="0"/>
              </a:rPr>
              <a:t>ACHIEVE</a:t>
            </a:r>
          </a:p>
          <a:p>
            <a:pPr>
              <a:spcBef>
                <a:spcPts val="500"/>
              </a:spcBef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By being flexible in methods while maintaining accountability to ethics and results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2133699" y="4962948"/>
            <a:ext cx="1620987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Gotham Medium" panose="02000603030000020004" pitchFamily="2" charset="0"/>
              </a:rPr>
              <a:t>EMPOWER</a:t>
            </a:r>
          </a:p>
          <a:p>
            <a:pPr>
              <a:spcBef>
                <a:spcPts val="500"/>
              </a:spcBef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By gaining congruence in intent, behavior, and impact with others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452809" y="1452951"/>
            <a:ext cx="152345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Are we respectfully engaged in the success of all stakeholders?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452809" y="3126476"/>
            <a:ext cx="133702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Have we exceeded client expectations by delivering extraordinary results?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452809" y="5127805"/>
            <a:ext cx="139099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Gotham" panose="02000504050000020004" pitchFamily="2" charset="0"/>
              </a:rPr>
              <a:t>How can I raise your personal, positional, and relational power?</a:t>
            </a:r>
          </a:p>
        </p:txBody>
      </p:sp>
      <p:grpSp>
        <p:nvGrpSpPr>
          <p:cNvPr id="1233" name="Group 1232"/>
          <p:cNvGrpSpPr/>
          <p:nvPr/>
        </p:nvGrpSpPr>
        <p:grpSpPr>
          <a:xfrm>
            <a:off x="3964158" y="1388856"/>
            <a:ext cx="4225585" cy="4225584"/>
            <a:chOff x="3983208" y="1388856"/>
            <a:chExt cx="4225585" cy="4225584"/>
          </a:xfrm>
        </p:grpSpPr>
        <p:sp>
          <p:nvSpPr>
            <p:cNvPr id="162" name="Freeform 188"/>
            <p:cNvSpPr>
              <a:spLocks/>
            </p:cNvSpPr>
            <p:nvPr/>
          </p:nvSpPr>
          <p:spPr bwMode="auto">
            <a:xfrm>
              <a:off x="4310447" y="4184639"/>
              <a:ext cx="1754324" cy="1429801"/>
            </a:xfrm>
            <a:custGeom>
              <a:avLst/>
              <a:gdLst>
                <a:gd name="T0" fmla="*/ 258 w 579"/>
                <a:gd name="T1" fmla="*/ 0 h 472"/>
                <a:gd name="T2" fmla="*/ 0 w 579"/>
                <a:gd name="T3" fmla="*/ 149 h 472"/>
                <a:gd name="T4" fmla="*/ 579 w 579"/>
                <a:gd name="T5" fmla="*/ 472 h 472"/>
                <a:gd name="T6" fmla="*/ 579 w 579"/>
                <a:gd name="T7" fmla="*/ 186 h 472"/>
                <a:gd name="T8" fmla="*/ 258 w 579"/>
                <a:gd name="T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472">
                  <a:moveTo>
                    <a:pt x="258" y="0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122" y="341"/>
                    <a:pt x="336" y="469"/>
                    <a:pt x="579" y="472"/>
                  </a:cubicBezTo>
                  <a:cubicBezTo>
                    <a:pt x="579" y="186"/>
                    <a:pt x="579" y="186"/>
                    <a:pt x="579" y="186"/>
                  </a:cubicBezTo>
                  <a:cubicBezTo>
                    <a:pt x="444" y="180"/>
                    <a:pt x="326" y="107"/>
                    <a:pt x="258" y="0"/>
                  </a:cubicBezTo>
                  <a:close/>
                </a:path>
              </a:pathLst>
            </a:custGeom>
            <a:solidFill>
              <a:srgbClr val="FE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189"/>
            <p:cNvSpPr>
              <a:spLocks/>
            </p:cNvSpPr>
            <p:nvPr/>
          </p:nvSpPr>
          <p:spPr bwMode="auto">
            <a:xfrm>
              <a:off x="3983208" y="2500923"/>
              <a:ext cx="1050964" cy="2038111"/>
            </a:xfrm>
            <a:custGeom>
              <a:avLst/>
              <a:gdLst>
                <a:gd name="T0" fmla="*/ 302 w 347"/>
                <a:gd name="T1" fmla="*/ 339 h 673"/>
                <a:gd name="T2" fmla="*/ 347 w 347"/>
                <a:gd name="T3" fmla="*/ 153 h 673"/>
                <a:gd name="T4" fmla="*/ 83 w 347"/>
                <a:gd name="T5" fmla="*/ 0 h 673"/>
                <a:gd name="T6" fmla="*/ 0 w 347"/>
                <a:gd name="T7" fmla="*/ 331 h 673"/>
                <a:gd name="T8" fmla="*/ 90 w 347"/>
                <a:gd name="T9" fmla="*/ 673 h 673"/>
                <a:gd name="T10" fmla="*/ 347 w 347"/>
                <a:gd name="T11" fmla="*/ 524 h 673"/>
                <a:gd name="T12" fmla="*/ 302 w 347"/>
                <a:gd name="T13" fmla="*/ 33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673">
                  <a:moveTo>
                    <a:pt x="302" y="339"/>
                  </a:moveTo>
                  <a:cubicBezTo>
                    <a:pt x="302" y="272"/>
                    <a:pt x="318" y="209"/>
                    <a:pt x="347" y="153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0" y="99"/>
                    <a:pt x="0" y="211"/>
                    <a:pt x="0" y="331"/>
                  </a:cubicBezTo>
                  <a:cubicBezTo>
                    <a:pt x="0" y="455"/>
                    <a:pt x="32" y="572"/>
                    <a:pt x="90" y="673"/>
                  </a:cubicBezTo>
                  <a:cubicBezTo>
                    <a:pt x="347" y="524"/>
                    <a:pt x="347" y="524"/>
                    <a:pt x="347" y="524"/>
                  </a:cubicBezTo>
                  <a:cubicBezTo>
                    <a:pt x="318" y="469"/>
                    <a:pt x="302" y="406"/>
                    <a:pt x="302" y="339"/>
                  </a:cubicBezTo>
                  <a:close/>
                </a:path>
              </a:pathLst>
            </a:custGeom>
            <a:solidFill>
              <a:srgbClr val="97C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190"/>
            <p:cNvSpPr>
              <a:spLocks/>
            </p:cNvSpPr>
            <p:nvPr/>
          </p:nvSpPr>
          <p:spPr bwMode="auto">
            <a:xfrm>
              <a:off x="4288721" y="1388856"/>
              <a:ext cx="1776049" cy="1478683"/>
            </a:xfrm>
            <a:custGeom>
              <a:avLst/>
              <a:gdLst>
                <a:gd name="T0" fmla="*/ 586 w 586"/>
                <a:gd name="T1" fmla="*/ 303 h 488"/>
                <a:gd name="T2" fmla="*/ 586 w 586"/>
                <a:gd name="T3" fmla="*/ 0 h 488"/>
                <a:gd name="T4" fmla="*/ 0 w 586"/>
                <a:gd name="T5" fmla="*/ 336 h 488"/>
                <a:gd name="T6" fmla="*/ 265 w 586"/>
                <a:gd name="T7" fmla="*/ 488 h 488"/>
                <a:gd name="T8" fmla="*/ 586 w 586"/>
                <a:gd name="T9" fmla="*/ 303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488">
                  <a:moveTo>
                    <a:pt x="586" y="303"/>
                  </a:moveTo>
                  <a:cubicBezTo>
                    <a:pt x="586" y="0"/>
                    <a:pt x="586" y="0"/>
                    <a:pt x="586" y="0"/>
                  </a:cubicBezTo>
                  <a:cubicBezTo>
                    <a:pt x="338" y="4"/>
                    <a:pt x="121" y="137"/>
                    <a:pt x="0" y="336"/>
                  </a:cubicBezTo>
                  <a:cubicBezTo>
                    <a:pt x="265" y="488"/>
                    <a:pt x="265" y="488"/>
                    <a:pt x="265" y="488"/>
                  </a:cubicBezTo>
                  <a:cubicBezTo>
                    <a:pt x="333" y="381"/>
                    <a:pt x="451" y="309"/>
                    <a:pt x="586" y="303"/>
                  </a:cubicBezTo>
                  <a:close/>
                </a:path>
              </a:pathLst>
            </a:custGeom>
            <a:solidFill>
              <a:srgbClr val="020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191"/>
            <p:cNvSpPr>
              <a:spLocks/>
            </p:cNvSpPr>
            <p:nvPr/>
          </p:nvSpPr>
          <p:spPr bwMode="auto">
            <a:xfrm>
              <a:off x="6176113" y="4184639"/>
              <a:ext cx="1717662" cy="1429801"/>
            </a:xfrm>
            <a:custGeom>
              <a:avLst/>
              <a:gdLst>
                <a:gd name="T0" fmla="*/ 567 w 567"/>
                <a:gd name="T1" fmla="*/ 142 h 472"/>
                <a:gd name="T2" fmla="*/ 322 w 567"/>
                <a:gd name="T3" fmla="*/ 0 h 472"/>
                <a:gd name="T4" fmla="*/ 0 w 567"/>
                <a:gd name="T5" fmla="*/ 186 h 472"/>
                <a:gd name="T6" fmla="*/ 0 w 567"/>
                <a:gd name="T7" fmla="*/ 472 h 472"/>
                <a:gd name="T8" fmla="*/ 567 w 567"/>
                <a:gd name="T9" fmla="*/ 14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472">
                  <a:moveTo>
                    <a:pt x="567" y="142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253" y="107"/>
                    <a:pt x="135" y="180"/>
                    <a:pt x="0" y="18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240" y="463"/>
                    <a:pt x="448" y="333"/>
                    <a:pt x="567" y="142"/>
                  </a:cubicBezTo>
                  <a:close/>
                </a:path>
              </a:pathLst>
            </a:custGeom>
            <a:solidFill>
              <a:srgbClr val="940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192"/>
            <p:cNvSpPr>
              <a:spLocks/>
            </p:cNvSpPr>
            <p:nvPr/>
          </p:nvSpPr>
          <p:spPr bwMode="auto">
            <a:xfrm>
              <a:off x="7206711" y="2521291"/>
              <a:ext cx="1002082" cy="1997376"/>
            </a:xfrm>
            <a:custGeom>
              <a:avLst/>
              <a:gdLst>
                <a:gd name="T0" fmla="*/ 252 w 331"/>
                <a:gd name="T1" fmla="*/ 0 h 659"/>
                <a:gd name="T2" fmla="*/ 0 w 331"/>
                <a:gd name="T3" fmla="*/ 146 h 659"/>
                <a:gd name="T4" fmla="*/ 45 w 331"/>
                <a:gd name="T5" fmla="*/ 332 h 659"/>
                <a:gd name="T6" fmla="*/ 0 w 331"/>
                <a:gd name="T7" fmla="*/ 517 h 659"/>
                <a:gd name="T8" fmla="*/ 246 w 331"/>
                <a:gd name="T9" fmla="*/ 659 h 659"/>
                <a:gd name="T10" fmla="*/ 331 w 331"/>
                <a:gd name="T11" fmla="*/ 324 h 659"/>
                <a:gd name="T12" fmla="*/ 252 w 331"/>
                <a:gd name="T13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659">
                  <a:moveTo>
                    <a:pt x="252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29" y="202"/>
                    <a:pt x="45" y="265"/>
                    <a:pt x="45" y="332"/>
                  </a:cubicBezTo>
                  <a:cubicBezTo>
                    <a:pt x="45" y="399"/>
                    <a:pt x="29" y="462"/>
                    <a:pt x="0" y="517"/>
                  </a:cubicBezTo>
                  <a:cubicBezTo>
                    <a:pt x="246" y="659"/>
                    <a:pt x="246" y="659"/>
                    <a:pt x="246" y="659"/>
                  </a:cubicBezTo>
                  <a:cubicBezTo>
                    <a:pt x="300" y="560"/>
                    <a:pt x="331" y="445"/>
                    <a:pt x="331" y="324"/>
                  </a:cubicBezTo>
                  <a:cubicBezTo>
                    <a:pt x="331" y="207"/>
                    <a:pt x="303" y="97"/>
                    <a:pt x="252" y="0"/>
                  </a:cubicBezTo>
                  <a:close/>
                </a:path>
              </a:pathLst>
            </a:custGeom>
            <a:solidFill>
              <a:srgbClr val="03C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193"/>
            <p:cNvSpPr>
              <a:spLocks/>
            </p:cNvSpPr>
            <p:nvPr/>
          </p:nvSpPr>
          <p:spPr bwMode="auto">
            <a:xfrm>
              <a:off x="6176113" y="1388856"/>
              <a:ext cx="1739387" cy="1478683"/>
            </a:xfrm>
            <a:custGeom>
              <a:avLst/>
              <a:gdLst>
                <a:gd name="T0" fmla="*/ 322 w 574"/>
                <a:gd name="T1" fmla="*/ 488 h 488"/>
                <a:gd name="T2" fmla="*/ 574 w 574"/>
                <a:gd name="T3" fmla="*/ 342 h 488"/>
                <a:gd name="T4" fmla="*/ 0 w 574"/>
                <a:gd name="T5" fmla="*/ 0 h 488"/>
                <a:gd name="T6" fmla="*/ 0 w 574"/>
                <a:gd name="T7" fmla="*/ 303 h 488"/>
                <a:gd name="T8" fmla="*/ 322 w 574"/>
                <a:gd name="T9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88">
                  <a:moveTo>
                    <a:pt x="322" y="488"/>
                  </a:moveTo>
                  <a:cubicBezTo>
                    <a:pt x="574" y="342"/>
                    <a:pt x="574" y="342"/>
                    <a:pt x="574" y="342"/>
                  </a:cubicBezTo>
                  <a:cubicBezTo>
                    <a:pt x="457" y="144"/>
                    <a:pt x="245" y="10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35" y="309"/>
                    <a:pt x="253" y="381"/>
                    <a:pt x="322" y="488"/>
                  </a:cubicBezTo>
                  <a:close/>
                </a:path>
              </a:pathLst>
            </a:custGeom>
            <a:solidFill>
              <a:srgbClr val="F9C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194"/>
            <p:cNvSpPr>
              <a:spLocks/>
            </p:cNvSpPr>
            <p:nvPr/>
          </p:nvSpPr>
          <p:spPr bwMode="auto">
            <a:xfrm>
              <a:off x="6176113" y="4181923"/>
              <a:ext cx="976284" cy="566218"/>
            </a:xfrm>
            <a:custGeom>
              <a:avLst/>
              <a:gdLst>
                <a:gd name="T0" fmla="*/ 272 w 322"/>
                <a:gd name="T1" fmla="*/ 0 h 187"/>
                <a:gd name="T2" fmla="*/ 25 w 322"/>
                <a:gd name="T3" fmla="*/ 143 h 187"/>
                <a:gd name="T4" fmla="*/ 0 w 322"/>
                <a:gd name="T5" fmla="*/ 187 h 187"/>
                <a:gd name="T6" fmla="*/ 322 w 322"/>
                <a:gd name="T7" fmla="*/ 1 h 187"/>
                <a:gd name="T8" fmla="*/ 320 w 322"/>
                <a:gd name="T9" fmla="*/ 0 h 187"/>
                <a:gd name="T10" fmla="*/ 272 w 322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187">
                  <a:moveTo>
                    <a:pt x="272" y="0"/>
                  </a:moveTo>
                  <a:cubicBezTo>
                    <a:pt x="214" y="78"/>
                    <a:pt x="126" y="131"/>
                    <a:pt x="25" y="143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35" y="181"/>
                    <a:pt x="253" y="108"/>
                    <a:pt x="322" y="1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rgbClr val="D49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195"/>
            <p:cNvSpPr>
              <a:spLocks/>
            </p:cNvSpPr>
            <p:nvPr/>
          </p:nvSpPr>
          <p:spPr bwMode="auto">
            <a:xfrm>
              <a:off x="7130671" y="2963945"/>
              <a:ext cx="211822" cy="1120214"/>
            </a:xfrm>
            <a:custGeom>
              <a:avLst/>
              <a:gdLst>
                <a:gd name="T0" fmla="*/ 0 w 70"/>
                <a:gd name="T1" fmla="*/ 44 h 370"/>
                <a:gd name="T2" fmla="*/ 29 w 70"/>
                <a:gd name="T3" fmla="*/ 186 h 370"/>
                <a:gd name="T4" fmla="*/ 0 w 70"/>
                <a:gd name="T5" fmla="*/ 326 h 370"/>
                <a:gd name="T6" fmla="*/ 26 w 70"/>
                <a:gd name="T7" fmla="*/ 370 h 370"/>
                <a:gd name="T8" fmla="*/ 70 w 70"/>
                <a:gd name="T9" fmla="*/ 186 h 370"/>
                <a:gd name="T10" fmla="*/ 25 w 70"/>
                <a:gd name="T11" fmla="*/ 0 h 370"/>
                <a:gd name="T12" fmla="*/ 0 w 70"/>
                <a:gd name="T13" fmla="*/ 4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370">
                  <a:moveTo>
                    <a:pt x="0" y="44"/>
                  </a:moveTo>
                  <a:cubicBezTo>
                    <a:pt x="18" y="87"/>
                    <a:pt x="29" y="135"/>
                    <a:pt x="29" y="186"/>
                  </a:cubicBezTo>
                  <a:cubicBezTo>
                    <a:pt x="29" y="236"/>
                    <a:pt x="19" y="283"/>
                    <a:pt x="0" y="326"/>
                  </a:cubicBezTo>
                  <a:cubicBezTo>
                    <a:pt x="26" y="370"/>
                    <a:pt x="26" y="370"/>
                    <a:pt x="26" y="370"/>
                  </a:cubicBezTo>
                  <a:cubicBezTo>
                    <a:pt x="54" y="315"/>
                    <a:pt x="70" y="252"/>
                    <a:pt x="70" y="186"/>
                  </a:cubicBezTo>
                  <a:cubicBezTo>
                    <a:pt x="70" y="119"/>
                    <a:pt x="54" y="56"/>
                    <a:pt x="25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9AE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196"/>
            <p:cNvSpPr>
              <a:spLocks/>
            </p:cNvSpPr>
            <p:nvPr/>
          </p:nvSpPr>
          <p:spPr bwMode="auto">
            <a:xfrm>
              <a:off x="6182902" y="2306753"/>
              <a:ext cx="962706" cy="556712"/>
            </a:xfrm>
            <a:custGeom>
              <a:avLst/>
              <a:gdLst>
                <a:gd name="T0" fmla="*/ 0 w 318"/>
                <a:gd name="T1" fmla="*/ 0 h 184"/>
                <a:gd name="T2" fmla="*/ 25 w 318"/>
                <a:gd name="T3" fmla="*/ 43 h 184"/>
                <a:gd name="T4" fmla="*/ 268 w 318"/>
                <a:gd name="T5" fmla="*/ 184 h 184"/>
                <a:gd name="T6" fmla="*/ 318 w 318"/>
                <a:gd name="T7" fmla="*/ 184 h 184"/>
                <a:gd name="T8" fmla="*/ 0 w 318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84">
                  <a:moveTo>
                    <a:pt x="0" y="0"/>
                  </a:moveTo>
                  <a:cubicBezTo>
                    <a:pt x="25" y="43"/>
                    <a:pt x="25" y="43"/>
                    <a:pt x="25" y="43"/>
                  </a:cubicBezTo>
                  <a:cubicBezTo>
                    <a:pt x="124" y="56"/>
                    <a:pt x="210" y="108"/>
                    <a:pt x="268" y="184"/>
                  </a:cubicBezTo>
                  <a:cubicBezTo>
                    <a:pt x="318" y="184"/>
                    <a:pt x="318" y="184"/>
                    <a:pt x="318" y="184"/>
                  </a:cubicBezTo>
                  <a:cubicBezTo>
                    <a:pt x="250" y="78"/>
                    <a:pt x="133" y="6"/>
                    <a:pt x="0" y="0"/>
                  </a:cubicBezTo>
                  <a:close/>
                </a:path>
              </a:pathLst>
            </a:custGeom>
            <a:solidFill>
              <a:srgbClr val="FDE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197"/>
            <p:cNvSpPr>
              <a:spLocks/>
            </p:cNvSpPr>
            <p:nvPr/>
          </p:nvSpPr>
          <p:spPr bwMode="auto">
            <a:xfrm>
              <a:off x="5095275" y="2306753"/>
              <a:ext cx="966779" cy="556712"/>
            </a:xfrm>
            <a:custGeom>
              <a:avLst/>
              <a:gdLst>
                <a:gd name="T0" fmla="*/ 0 w 319"/>
                <a:gd name="T1" fmla="*/ 184 h 184"/>
                <a:gd name="T2" fmla="*/ 50 w 319"/>
                <a:gd name="T3" fmla="*/ 184 h 184"/>
                <a:gd name="T4" fmla="*/ 294 w 319"/>
                <a:gd name="T5" fmla="*/ 43 h 184"/>
                <a:gd name="T6" fmla="*/ 319 w 319"/>
                <a:gd name="T7" fmla="*/ 0 h 184"/>
                <a:gd name="T8" fmla="*/ 0 w 319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84">
                  <a:moveTo>
                    <a:pt x="0" y="184"/>
                  </a:moveTo>
                  <a:cubicBezTo>
                    <a:pt x="50" y="184"/>
                    <a:pt x="50" y="184"/>
                    <a:pt x="50" y="184"/>
                  </a:cubicBezTo>
                  <a:cubicBezTo>
                    <a:pt x="108" y="108"/>
                    <a:pt x="195" y="56"/>
                    <a:pt x="294" y="43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185" y="6"/>
                    <a:pt x="68" y="78"/>
                    <a:pt x="0" y="184"/>
                  </a:cubicBezTo>
                  <a:close/>
                </a:path>
              </a:pathLst>
            </a:custGeom>
            <a:solidFill>
              <a:srgbClr val="9A9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198"/>
            <p:cNvSpPr>
              <a:spLocks/>
            </p:cNvSpPr>
            <p:nvPr/>
          </p:nvSpPr>
          <p:spPr bwMode="auto">
            <a:xfrm>
              <a:off x="4898389" y="2963945"/>
              <a:ext cx="214538" cy="1120214"/>
            </a:xfrm>
            <a:custGeom>
              <a:avLst/>
              <a:gdLst>
                <a:gd name="T0" fmla="*/ 46 w 71"/>
                <a:gd name="T1" fmla="*/ 0 h 370"/>
                <a:gd name="T2" fmla="*/ 45 w 71"/>
                <a:gd name="T3" fmla="*/ 0 h 370"/>
                <a:gd name="T4" fmla="*/ 0 w 71"/>
                <a:gd name="T5" fmla="*/ 186 h 370"/>
                <a:gd name="T6" fmla="*/ 45 w 71"/>
                <a:gd name="T7" fmla="*/ 370 h 370"/>
                <a:gd name="T8" fmla="*/ 70 w 71"/>
                <a:gd name="T9" fmla="*/ 327 h 370"/>
                <a:gd name="T10" fmla="*/ 42 w 71"/>
                <a:gd name="T11" fmla="*/ 186 h 370"/>
                <a:gd name="T12" fmla="*/ 71 w 71"/>
                <a:gd name="T13" fmla="*/ 43 h 370"/>
                <a:gd name="T14" fmla="*/ 46 w 71"/>
                <a:gd name="T15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70">
                  <a:moveTo>
                    <a:pt x="46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6" y="56"/>
                    <a:pt x="0" y="119"/>
                    <a:pt x="0" y="186"/>
                  </a:cubicBezTo>
                  <a:cubicBezTo>
                    <a:pt x="0" y="252"/>
                    <a:pt x="16" y="315"/>
                    <a:pt x="45" y="370"/>
                  </a:cubicBezTo>
                  <a:cubicBezTo>
                    <a:pt x="70" y="327"/>
                    <a:pt x="70" y="327"/>
                    <a:pt x="70" y="327"/>
                  </a:cubicBezTo>
                  <a:cubicBezTo>
                    <a:pt x="52" y="283"/>
                    <a:pt x="42" y="236"/>
                    <a:pt x="42" y="186"/>
                  </a:cubicBezTo>
                  <a:cubicBezTo>
                    <a:pt x="42" y="135"/>
                    <a:pt x="52" y="87"/>
                    <a:pt x="71" y="43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C1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199"/>
            <p:cNvSpPr>
              <a:spLocks/>
            </p:cNvSpPr>
            <p:nvPr/>
          </p:nvSpPr>
          <p:spPr bwMode="auto">
            <a:xfrm>
              <a:off x="5092560" y="4181923"/>
              <a:ext cx="972210" cy="566218"/>
            </a:xfrm>
            <a:custGeom>
              <a:avLst/>
              <a:gdLst>
                <a:gd name="T0" fmla="*/ 50 w 321"/>
                <a:gd name="T1" fmla="*/ 0 h 187"/>
                <a:gd name="T2" fmla="*/ 1 w 321"/>
                <a:gd name="T3" fmla="*/ 0 h 187"/>
                <a:gd name="T4" fmla="*/ 0 w 321"/>
                <a:gd name="T5" fmla="*/ 1 h 187"/>
                <a:gd name="T6" fmla="*/ 321 w 321"/>
                <a:gd name="T7" fmla="*/ 187 h 187"/>
                <a:gd name="T8" fmla="*/ 321 w 321"/>
                <a:gd name="T9" fmla="*/ 186 h 187"/>
                <a:gd name="T10" fmla="*/ 297 w 321"/>
                <a:gd name="T11" fmla="*/ 143 h 187"/>
                <a:gd name="T12" fmla="*/ 50 w 321"/>
                <a:gd name="T1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87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8" y="108"/>
                    <a:pt x="186" y="181"/>
                    <a:pt x="321" y="187"/>
                  </a:cubicBezTo>
                  <a:cubicBezTo>
                    <a:pt x="321" y="186"/>
                    <a:pt x="321" y="186"/>
                    <a:pt x="321" y="186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196" y="131"/>
                    <a:pt x="107" y="78"/>
                    <a:pt x="50" y="0"/>
                  </a:cubicBezTo>
                  <a:close/>
                </a:path>
              </a:pathLst>
            </a:custGeom>
            <a:solidFill>
              <a:srgbClr val="FFC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200"/>
            <p:cNvSpPr>
              <a:spLocks/>
            </p:cNvSpPr>
            <p:nvPr/>
          </p:nvSpPr>
          <p:spPr bwMode="auto">
            <a:xfrm>
              <a:off x="5245996" y="3763710"/>
              <a:ext cx="740021" cy="851363"/>
            </a:xfrm>
            <a:custGeom>
              <a:avLst/>
              <a:gdLst>
                <a:gd name="T0" fmla="*/ 244 w 244"/>
                <a:gd name="T1" fmla="*/ 281 h 281"/>
                <a:gd name="T2" fmla="*/ 244 w 244"/>
                <a:gd name="T3" fmla="*/ 0 h 281"/>
                <a:gd name="T4" fmla="*/ 0 w 244"/>
                <a:gd name="T5" fmla="*/ 140 h 281"/>
                <a:gd name="T6" fmla="*/ 244 w 244"/>
                <a:gd name="T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281">
                  <a:moveTo>
                    <a:pt x="244" y="281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58" y="216"/>
                    <a:pt x="144" y="269"/>
                    <a:pt x="244" y="281"/>
                  </a:cubicBezTo>
                  <a:close/>
                </a:path>
              </a:pathLst>
            </a:custGeom>
            <a:solidFill>
              <a:srgbClr val="B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201"/>
            <p:cNvSpPr>
              <a:spLocks/>
            </p:cNvSpPr>
            <p:nvPr/>
          </p:nvSpPr>
          <p:spPr bwMode="auto">
            <a:xfrm>
              <a:off x="6258941" y="3763710"/>
              <a:ext cx="735947" cy="851363"/>
            </a:xfrm>
            <a:custGeom>
              <a:avLst/>
              <a:gdLst>
                <a:gd name="T0" fmla="*/ 0 w 243"/>
                <a:gd name="T1" fmla="*/ 281 h 281"/>
                <a:gd name="T2" fmla="*/ 243 w 243"/>
                <a:gd name="T3" fmla="*/ 140 h 281"/>
                <a:gd name="T4" fmla="*/ 0 w 243"/>
                <a:gd name="T5" fmla="*/ 0 h 281"/>
                <a:gd name="T6" fmla="*/ 0 w 243"/>
                <a:gd name="T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281">
                  <a:moveTo>
                    <a:pt x="0" y="281"/>
                  </a:moveTo>
                  <a:cubicBezTo>
                    <a:pt x="99" y="269"/>
                    <a:pt x="186" y="216"/>
                    <a:pt x="243" y="14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81"/>
                  </a:lnTo>
                  <a:close/>
                </a:path>
              </a:pathLst>
            </a:custGeom>
            <a:solidFill>
              <a:srgbClr val="6F0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202"/>
            <p:cNvSpPr>
              <a:spLocks/>
            </p:cNvSpPr>
            <p:nvPr/>
          </p:nvSpPr>
          <p:spPr bwMode="auto">
            <a:xfrm>
              <a:off x="6394724" y="3099728"/>
              <a:ext cx="824206" cy="851363"/>
            </a:xfrm>
            <a:custGeom>
              <a:avLst/>
              <a:gdLst>
                <a:gd name="T0" fmla="*/ 0 w 272"/>
                <a:gd name="T1" fmla="*/ 141 h 281"/>
                <a:gd name="T2" fmla="*/ 243 w 272"/>
                <a:gd name="T3" fmla="*/ 281 h 281"/>
                <a:gd name="T4" fmla="*/ 272 w 272"/>
                <a:gd name="T5" fmla="*/ 141 h 281"/>
                <a:gd name="T6" fmla="*/ 243 w 272"/>
                <a:gd name="T7" fmla="*/ 0 h 281"/>
                <a:gd name="T8" fmla="*/ 0 w 272"/>
                <a:gd name="T9" fmla="*/ 1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81">
                  <a:moveTo>
                    <a:pt x="0" y="141"/>
                  </a:moveTo>
                  <a:cubicBezTo>
                    <a:pt x="243" y="281"/>
                    <a:pt x="243" y="281"/>
                    <a:pt x="243" y="281"/>
                  </a:cubicBezTo>
                  <a:cubicBezTo>
                    <a:pt x="262" y="238"/>
                    <a:pt x="272" y="191"/>
                    <a:pt x="272" y="141"/>
                  </a:cubicBezTo>
                  <a:cubicBezTo>
                    <a:pt x="272" y="91"/>
                    <a:pt x="262" y="43"/>
                    <a:pt x="243" y="0"/>
                  </a:cubicBezTo>
                  <a:lnTo>
                    <a:pt x="0" y="141"/>
                  </a:lnTo>
                  <a:close/>
                </a:path>
              </a:pathLst>
            </a:custGeom>
            <a:solidFill>
              <a:srgbClr val="029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203"/>
            <p:cNvSpPr>
              <a:spLocks/>
            </p:cNvSpPr>
            <p:nvPr/>
          </p:nvSpPr>
          <p:spPr bwMode="auto">
            <a:xfrm>
              <a:off x="6258941" y="2437105"/>
              <a:ext cx="735947" cy="854079"/>
            </a:xfrm>
            <a:custGeom>
              <a:avLst/>
              <a:gdLst>
                <a:gd name="T0" fmla="*/ 0 w 243"/>
                <a:gd name="T1" fmla="*/ 0 h 282"/>
                <a:gd name="T2" fmla="*/ 0 w 243"/>
                <a:gd name="T3" fmla="*/ 282 h 282"/>
                <a:gd name="T4" fmla="*/ 243 w 243"/>
                <a:gd name="T5" fmla="*/ 141 h 282"/>
                <a:gd name="T6" fmla="*/ 0 w 243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282">
                  <a:moveTo>
                    <a:pt x="0" y="0"/>
                  </a:moveTo>
                  <a:cubicBezTo>
                    <a:pt x="0" y="282"/>
                    <a:pt x="0" y="282"/>
                    <a:pt x="0" y="282"/>
                  </a:cubicBezTo>
                  <a:cubicBezTo>
                    <a:pt x="243" y="141"/>
                    <a:pt x="243" y="141"/>
                    <a:pt x="243" y="141"/>
                  </a:cubicBezTo>
                  <a:cubicBezTo>
                    <a:pt x="186" y="65"/>
                    <a:pt x="99" y="13"/>
                    <a:pt x="0" y="0"/>
                  </a:cubicBezTo>
                  <a:close/>
                </a:path>
              </a:pathLst>
            </a:custGeom>
            <a:solidFill>
              <a:srgbClr val="BB9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204"/>
            <p:cNvSpPr>
              <a:spLocks/>
            </p:cNvSpPr>
            <p:nvPr/>
          </p:nvSpPr>
          <p:spPr bwMode="auto">
            <a:xfrm>
              <a:off x="5245996" y="2437105"/>
              <a:ext cx="740021" cy="854079"/>
            </a:xfrm>
            <a:custGeom>
              <a:avLst/>
              <a:gdLst>
                <a:gd name="T0" fmla="*/ 0 w 244"/>
                <a:gd name="T1" fmla="*/ 141 h 282"/>
                <a:gd name="T2" fmla="*/ 244 w 244"/>
                <a:gd name="T3" fmla="*/ 282 h 282"/>
                <a:gd name="T4" fmla="*/ 244 w 244"/>
                <a:gd name="T5" fmla="*/ 0 h 282"/>
                <a:gd name="T6" fmla="*/ 0 w 244"/>
                <a:gd name="T7" fmla="*/ 14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282">
                  <a:moveTo>
                    <a:pt x="0" y="141"/>
                  </a:moveTo>
                  <a:cubicBezTo>
                    <a:pt x="244" y="282"/>
                    <a:pt x="244" y="282"/>
                    <a:pt x="244" y="282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144" y="13"/>
                    <a:pt x="58" y="65"/>
                    <a:pt x="0" y="141"/>
                  </a:cubicBezTo>
                  <a:close/>
                </a:path>
              </a:pathLst>
            </a:custGeom>
            <a:solidFill>
              <a:srgbClr val="353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Freeform 205"/>
            <p:cNvSpPr>
              <a:spLocks/>
            </p:cNvSpPr>
            <p:nvPr/>
          </p:nvSpPr>
          <p:spPr bwMode="auto">
            <a:xfrm>
              <a:off x="5026025" y="3099728"/>
              <a:ext cx="822848" cy="851363"/>
            </a:xfrm>
            <a:custGeom>
              <a:avLst/>
              <a:gdLst>
                <a:gd name="T0" fmla="*/ 0 w 272"/>
                <a:gd name="T1" fmla="*/ 141 h 281"/>
                <a:gd name="T2" fmla="*/ 28 w 272"/>
                <a:gd name="T3" fmla="*/ 281 h 281"/>
                <a:gd name="T4" fmla="*/ 272 w 272"/>
                <a:gd name="T5" fmla="*/ 141 h 281"/>
                <a:gd name="T6" fmla="*/ 28 w 272"/>
                <a:gd name="T7" fmla="*/ 0 h 281"/>
                <a:gd name="T8" fmla="*/ 0 w 272"/>
                <a:gd name="T9" fmla="*/ 1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81">
                  <a:moveTo>
                    <a:pt x="0" y="141"/>
                  </a:moveTo>
                  <a:cubicBezTo>
                    <a:pt x="0" y="191"/>
                    <a:pt x="10" y="238"/>
                    <a:pt x="28" y="281"/>
                  </a:cubicBezTo>
                  <a:cubicBezTo>
                    <a:pt x="272" y="141"/>
                    <a:pt x="272" y="141"/>
                    <a:pt x="272" y="14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0" y="43"/>
                    <a:pt x="0" y="91"/>
                    <a:pt x="0" y="141"/>
                  </a:cubicBezTo>
                  <a:close/>
                </a:path>
              </a:pathLst>
            </a:custGeom>
            <a:solidFill>
              <a:srgbClr val="719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Oval 206"/>
            <p:cNvSpPr>
              <a:spLocks noChangeArrowheads="1"/>
            </p:cNvSpPr>
            <p:nvPr/>
          </p:nvSpPr>
          <p:spPr bwMode="auto">
            <a:xfrm>
              <a:off x="5216123" y="2621770"/>
              <a:ext cx="1808637" cy="1811352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Oval 207"/>
            <p:cNvSpPr>
              <a:spLocks noChangeArrowheads="1"/>
            </p:cNvSpPr>
            <p:nvPr/>
          </p:nvSpPr>
          <p:spPr bwMode="auto">
            <a:xfrm>
              <a:off x="7127955" y="3394379"/>
              <a:ext cx="263420" cy="2634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7C8C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Rectangle 208"/>
            <p:cNvSpPr>
              <a:spLocks noChangeArrowheads="1"/>
            </p:cNvSpPr>
            <p:nvPr/>
          </p:nvSpPr>
          <p:spPr bwMode="auto">
            <a:xfrm>
              <a:off x="7197205" y="3397095"/>
              <a:ext cx="1282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otham" panose="02000504050000020004" pitchFamily="2" charset="0"/>
                </a:rPr>
                <a:t>2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Oval 209"/>
            <p:cNvSpPr>
              <a:spLocks noChangeArrowheads="1"/>
            </p:cNvSpPr>
            <p:nvPr/>
          </p:nvSpPr>
          <p:spPr bwMode="auto">
            <a:xfrm>
              <a:off x="4819635" y="3394379"/>
              <a:ext cx="263420" cy="2634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6C8C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Rectangle 210"/>
            <p:cNvSpPr>
              <a:spLocks noChangeArrowheads="1"/>
            </p:cNvSpPr>
            <p:nvPr/>
          </p:nvSpPr>
          <p:spPr bwMode="auto">
            <a:xfrm>
              <a:off x="4887526" y="3397095"/>
              <a:ext cx="1298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otham" panose="02000504050000020004" pitchFamily="2" charset="0"/>
                </a:rPr>
                <a:t>5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Freeform 211"/>
            <p:cNvSpPr>
              <a:spLocks/>
            </p:cNvSpPr>
            <p:nvPr/>
          </p:nvSpPr>
          <p:spPr bwMode="auto">
            <a:xfrm>
              <a:off x="6552233" y="4393746"/>
              <a:ext cx="260704" cy="263420"/>
            </a:xfrm>
            <a:custGeom>
              <a:avLst/>
              <a:gdLst>
                <a:gd name="T0" fmla="*/ 43 w 86"/>
                <a:gd name="T1" fmla="*/ 1 h 87"/>
                <a:gd name="T2" fmla="*/ 0 w 86"/>
                <a:gd name="T3" fmla="*/ 44 h 87"/>
                <a:gd name="T4" fmla="*/ 43 w 86"/>
                <a:gd name="T5" fmla="*/ 87 h 87"/>
                <a:gd name="T6" fmla="*/ 86 w 86"/>
                <a:gd name="T7" fmla="*/ 44 h 87"/>
                <a:gd name="T8" fmla="*/ 43 w 86"/>
                <a:gd name="T9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43" y="1"/>
                  </a:moveTo>
                  <a:cubicBezTo>
                    <a:pt x="19" y="1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6" y="67"/>
                    <a:pt x="86" y="44"/>
                  </a:cubicBezTo>
                  <a:cubicBezTo>
                    <a:pt x="86" y="20"/>
                    <a:pt x="67" y="0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6C8C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Rectangle 212"/>
            <p:cNvSpPr>
              <a:spLocks noChangeArrowheads="1"/>
            </p:cNvSpPr>
            <p:nvPr/>
          </p:nvSpPr>
          <p:spPr bwMode="auto">
            <a:xfrm>
              <a:off x="6620125" y="4395104"/>
              <a:ext cx="1266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otham" panose="02000504050000020004" pitchFamily="2" charset="0"/>
                </a:rPr>
                <a:t>3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Freeform 213"/>
            <p:cNvSpPr>
              <a:spLocks/>
            </p:cNvSpPr>
            <p:nvPr/>
          </p:nvSpPr>
          <p:spPr bwMode="auto">
            <a:xfrm>
              <a:off x="5398073" y="2395012"/>
              <a:ext cx="260704" cy="263420"/>
            </a:xfrm>
            <a:custGeom>
              <a:avLst/>
              <a:gdLst>
                <a:gd name="T0" fmla="*/ 43 w 86"/>
                <a:gd name="T1" fmla="*/ 0 h 87"/>
                <a:gd name="T2" fmla="*/ 0 w 86"/>
                <a:gd name="T3" fmla="*/ 44 h 87"/>
                <a:gd name="T4" fmla="*/ 43 w 86"/>
                <a:gd name="T5" fmla="*/ 87 h 87"/>
                <a:gd name="T6" fmla="*/ 86 w 86"/>
                <a:gd name="T7" fmla="*/ 43 h 87"/>
                <a:gd name="T8" fmla="*/ 43 w 86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43" y="0"/>
                  </a:moveTo>
                  <a:cubicBezTo>
                    <a:pt x="19" y="1"/>
                    <a:pt x="0" y="20"/>
                    <a:pt x="0" y="44"/>
                  </a:cubicBezTo>
                  <a:cubicBezTo>
                    <a:pt x="0" y="68"/>
                    <a:pt x="20" y="87"/>
                    <a:pt x="43" y="87"/>
                  </a:cubicBezTo>
                  <a:cubicBezTo>
                    <a:pt x="67" y="87"/>
                    <a:pt x="86" y="67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6C8C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Rectangle 214"/>
            <p:cNvSpPr>
              <a:spLocks noChangeArrowheads="1"/>
            </p:cNvSpPr>
            <p:nvPr/>
          </p:nvSpPr>
          <p:spPr bwMode="auto">
            <a:xfrm>
              <a:off x="5461891" y="2395012"/>
              <a:ext cx="1362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otham" panose="02000504050000020004" pitchFamily="2" charset="0"/>
                </a:rPr>
                <a:t>6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Freeform 215"/>
            <p:cNvSpPr>
              <a:spLocks/>
            </p:cNvSpPr>
            <p:nvPr/>
          </p:nvSpPr>
          <p:spPr bwMode="auto">
            <a:xfrm>
              <a:off x="5398073" y="4393746"/>
              <a:ext cx="260704" cy="263420"/>
            </a:xfrm>
            <a:custGeom>
              <a:avLst/>
              <a:gdLst>
                <a:gd name="T0" fmla="*/ 43 w 86"/>
                <a:gd name="T1" fmla="*/ 1 h 87"/>
                <a:gd name="T2" fmla="*/ 0 w 86"/>
                <a:gd name="T3" fmla="*/ 44 h 87"/>
                <a:gd name="T4" fmla="*/ 43 w 86"/>
                <a:gd name="T5" fmla="*/ 87 h 87"/>
                <a:gd name="T6" fmla="*/ 86 w 86"/>
                <a:gd name="T7" fmla="*/ 44 h 87"/>
                <a:gd name="T8" fmla="*/ 43 w 86"/>
                <a:gd name="T9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43" y="1"/>
                  </a:moveTo>
                  <a:cubicBezTo>
                    <a:pt x="19" y="1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6" y="68"/>
                    <a:pt x="86" y="44"/>
                  </a:cubicBezTo>
                  <a:cubicBezTo>
                    <a:pt x="86" y="20"/>
                    <a:pt x="67" y="0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6C8C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Rectangle 216"/>
            <p:cNvSpPr>
              <a:spLocks noChangeArrowheads="1"/>
            </p:cNvSpPr>
            <p:nvPr/>
          </p:nvSpPr>
          <p:spPr bwMode="auto">
            <a:xfrm>
              <a:off x="5459175" y="4395104"/>
              <a:ext cx="1410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otham" panose="02000504050000020004" pitchFamily="2" charset="0"/>
                </a:rPr>
                <a:t>4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4" name="Freeform 217"/>
            <p:cNvSpPr>
              <a:spLocks/>
            </p:cNvSpPr>
            <p:nvPr/>
          </p:nvSpPr>
          <p:spPr bwMode="auto">
            <a:xfrm>
              <a:off x="6552233" y="2395012"/>
              <a:ext cx="260704" cy="263420"/>
            </a:xfrm>
            <a:custGeom>
              <a:avLst/>
              <a:gdLst>
                <a:gd name="T0" fmla="*/ 43 w 86"/>
                <a:gd name="T1" fmla="*/ 0 h 87"/>
                <a:gd name="T2" fmla="*/ 0 w 86"/>
                <a:gd name="T3" fmla="*/ 44 h 87"/>
                <a:gd name="T4" fmla="*/ 43 w 86"/>
                <a:gd name="T5" fmla="*/ 87 h 87"/>
                <a:gd name="T6" fmla="*/ 86 w 86"/>
                <a:gd name="T7" fmla="*/ 44 h 87"/>
                <a:gd name="T8" fmla="*/ 43 w 86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43" y="0"/>
                  </a:moveTo>
                  <a:cubicBezTo>
                    <a:pt x="19" y="1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6" y="67"/>
                    <a:pt x="86" y="44"/>
                  </a:cubicBezTo>
                  <a:cubicBezTo>
                    <a:pt x="86" y="20"/>
                    <a:pt x="67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C6C8C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5" name="Rectangle 218"/>
            <p:cNvSpPr>
              <a:spLocks noChangeArrowheads="1"/>
            </p:cNvSpPr>
            <p:nvPr/>
          </p:nvSpPr>
          <p:spPr bwMode="auto">
            <a:xfrm>
              <a:off x="6641850" y="2395012"/>
              <a:ext cx="865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otham" panose="02000504050000020004" pitchFamily="2" charset="0"/>
                </a:rPr>
                <a:t>1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232" name="Group 1231"/>
            <p:cNvGrpSpPr/>
            <p:nvPr/>
          </p:nvGrpSpPr>
          <p:grpSpPr>
            <a:xfrm>
              <a:off x="6746404" y="1809785"/>
              <a:ext cx="583869" cy="587943"/>
              <a:chOff x="6746404" y="1809785"/>
              <a:chExt cx="583869" cy="587943"/>
            </a:xfrm>
          </p:grpSpPr>
          <p:sp>
            <p:nvSpPr>
              <p:cNvPr id="1186" name="Freeform 219"/>
              <p:cNvSpPr>
                <a:spLocks noEditPoints="1"/>
              </p:cNvSpPr>
              <p:nvPr/>
            </p:nvSpPr>
            <p:spPr bwMode="auto">
              <a:xfrm>
                <a:off x="7000319" y="1812501"/>
                <a:ext cx="329954" cy="306871"/>
              </a:xfrm>
              <a:custGeom>
                <a:avLst/>
                <a:gdLst>
                  <a:gd name="T0" fmla="*/ 55 w 109"/>
                  <a:gd name="T1" fmla="*/ 0 h 101"/>
                  <a:gd name="T2" fmla="*/ 50 w 109"/>
                  <a:gd name="T3" fmla="*/ 0 h 101"/>
                  <a:gd name="T4" fmla="*/ 49 w 109"/>
                  <a:gd name="T5" fmla="*/ 0 h 101"/>
                  <a:gd name="T6" fmla="*/ 16 w 109"/>
                  <a:gd name="T7" fmla="*/ 19 h 101"/>
                  <a:gd name="T8" fmla="*/ 6 w 109"/>
                  <a:gd name="T9" fmla="*/ 42 h 101"/>
                  <a:gd name="T10" fmla="*/ 12 w 109"/>
                  <a:gd name="T11" fmla="*/ 74 h 101"/>
                  <a:gd name="T12" fmla="*/ 11 w 109"/>
                  <a:gd name="T13" fmla="*/ 76 h 101"/>
                  <a:gd name="T14" fmla="*/ 2 w 109"/>
                  <a:gd name="T15" fmla="*/ 83 h 101"/>
                  <a:gd name="T16" fmla="*/ 3 w 109"/>
                  <a:gd name="T17" fmla="*/ 89 h 101"/>
                  <a:gd name="T18" fmla="*/ 9 w 109"/>
                  <a:gd name="T19" fmla="*/ 91 h 101"/>
                  <a:gd name="T20" fmla="*/ 23 w 109"/>
                  <a:gd name="T21" fmla="*/ 91 h 101"/>
                  <a:gd name="T22" fmla="*/ 29 w 109"/>
                  <a:gd name="T23" fmla="*/ 92 h 101"/>
                  <a:gd name="T24" fmla="*/ 45 w 109"/>
                  <a:gd name="T25" fmla="*/ 99 h 101"/>
                  <a:gd name="T26" fmla="*/ 72 w 109"/>
                  <a:gd name="T27" fmla="*/ 98 h 101"/>
                  <a:gd name="T28" fmla="*/ 89 w 109"/>
                  <a:gd name="T29" fmla="*/ 88 h 101"/>
                  <a:gd name="T30" fmla="*/ 105 w 109"/>
                  <a:gd name="T31" fmla="*/ 39 h 101"/>
                  <a:gd name="T32" fmla="*/ 55 w 109"/>
                  <a:gd name="T33" fmla="*/ 0 h 101"/>
                  <a:gd name="T34" fmla="*/ 26 w 109"/>
                  <a:gd name="T35" fmla="*/ 58 h 101"/>
                  <a:gd name="T36" fmla="*/ 18 w 109"/>
                  <a:gd name="T37" fmla="*/ 50 h 101"/>
                  <a:gd name="T38" fmla="*/ 25 w 109"/>
                  <a:gd name="T39" fmla="*/ 42 h 101"/>
                  <a:gd name="T40" fmla="*/ 34 w 109"/>
                  <a:gd name="T41" fmla="*/ 50 h 101"/>
                  <a:gd name="T42" fmla="*/ 26 w 109"/>
                  <a:gd name="T43" fmla="*/ 58 h 101"/>
                  <a:gd name="T44" fmla="*/ 56 w 109"/>
                  <a:gd name="T45" fmla="*/ 58 h 101"/>
                  <a:gd name="T46" fmla="*/ 48 w 109"/>
                  <a:gd name="T47" fmla="*/ 50 h 101"/>
                  <a:gd name="T48" fmla="*/ 56 w 109"/>
                  <a:gd name="T49" fmla="*/ 42 h 101"/>
                  <a:gd name="T50" fmla="*/ 64 w 109"/>
                  <a:gd name="T51" fmla="*/ 50 h 101"/>
                  <a:gd name="T52" fmla="*/ 56 w 109"/>
                  <a:gd name="T53" fmla="*/ 58 h 101"/>
                  <a:gd name="T54" fmla="*/ 86 w 109"/>
                  <a:gd name="T55" fmla="*/ 58 h 101"/>
                  <a:gd name="T56" fmla="*/ 78 w 109"/>
                  <a:gd name="T57" fmla="*/ 50 h 101"/>
                  <a:gd name="T58" fmla="*/ 86 w 109"/>
                  <a:gd name="T59" fmla="*/ 42 h 101"/>
                  <a:gd name="T60" fmla="*/ 94 w 109"/>
                  <a:gd name="T61" fmla="*/ 50 h 101"/>
                  <a:gd name="T62" fmla="*/ 86 w 109"/>
                  <a:gd name="T63" fmla="*/ 5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9" h="101">
                    <a:moveTo>
                      <a:pt x="55" y="0"/>
                    </a:moveTo>
                    <a:cubicBezTo>
                      <a:pt x="54" y="0"/>
                      <a:pt x="52" y="0"/>
                      <a:pt x="50" y="0"/>
                    </a:cubicBezTo>
                    <a:cubicBezTo>
                      <a:pt x="50" y="0"/>
                      <a:pt x="50" y="0"/>
                      <a:pt x="49" y="0"/>
                    </a:cubicBezTo>
                    <a:cubicBezTo>
                      <a:pt x="36" y="2"/>
                      <a:pt x="25" y="8"/>
                      <a:pt x="16" y="19"/>
                    </a:cubicBezTo>
                    <a:cubicBezTo>
                      <a:pt x="11" y="26"/>
                      <a:pt x="8" y="33"/>
                      <a:pt x="6" y="42"/>
                    </a:cubicBezTo>
                    <a:cubicBezTo>
                      <a:pt x="4" y="53"/>
                      <a:pt x="6" y="64"/>
                      <a:pt x="12" y="74"/>
                    </a:cubicBezTo>
                    <a:cubicBezTo>
                      <a:pt x="12" y="75"/>
                      <a:pt x="12" y="75"/>
                      <a:pt x="11" y="76"/>
                    </a:cubicBezTo>
                    <a:cubicBezTo>
                      <a:pt x="8" y="78"/>
                      <a:pt x="5" y="81"/>
                      <a:pt x="2" y="83"/>
                    </a:cubicBezTo>
                    <a:cubicBezTo>
                      <a:pt x="0" y="85"/>
                      <a:pt x="0" y="87"/>
                      <a:pt x="3" y="89"/>
                    </a:cubicBezTo>
                    <a:cubicBezTo>
                      <a:pt x="5" y="90"/>
                      <a:pt x="7" y="90"/>
                      <a:pt x="9" y="91"/>
                    </a:cubicBezTo>
                    <a:cubicBezTo>
                      <a:pt x="13" y="92"/>
                      <a:pt x="18" y="92"/>
                      <a:pt x="23" y="91"/>
                    </a:cubicBezTo>
                    <a:cubicBezTo>
                      <a:pt x="25" y="91"/>
                      <a:pt x="27" y="91"/>
                      <a:pt x="29" y="92"/>
                    </a:cubicBezTo>
                    <a:cubicBezTo>
                      <a:pt x="34" y="95"/>
                      <a:pt x="39" y="98"/>
                      <a:pt x="45" y="99"/>
                    </a:cubicBezTo>
                    <a:cubicBezTo>
                      <a:pt x="54" y="101"/>
                      <a:pt x="63" y="101"/>
                      <a:pt x="72" y="98"/>
                    </a:cubicBezTo>
                    <a:cubicBezTo>
                      <a:pt x="78" y="95"/>
                      <a:pt x="84" y="92"/>
                      <a:pt x="89" y="88"/>
                    </a:cubicBezTo>
                    <a:cubicBezTo>
                      <a:pt x="103" y="74"/>
                      <a:pt x="109" y="58"/>
                      <a:pt x="105" y="39"/>
                    </a:cubicBezTo>
                    <a:cubicBezTo>
                      <a:pt x="100" y="16"/>
                      <a:pt x="79" y="0"/>
                      <a:pt x="55" y="0"/>
                    </a:cubicBezTo>
                    <a:close/>
                    <a:moveTo>
                      <a:pt x="26" y="58"/>
                    </a:moveTo>
                    <a:cubicBezTo>
                      <a:pt x="21" y="58"/>
                      <a:pt x="18" y="55"/>
                      <a:pt x="18" y="50"/>
                    </a:cubicBezTo>
                    <a:cubicBezTo>
                      <a:pt x="17" y="46"/>
                      <a:pt x="21" y="42"/>
                      <a:pt x="25" y="42"/>
                    </a:cubicBezTo>
                    <a:cubicBezTo>
                      <a:pt x="30" y="42"/>
                      <a:pt x="34" y="46"/>
                      <a:pt x="34" y="50"/>
                    </a:cubicBezTo>
                    <a:cubicBezTo>
                      <a:pt x="34" y="54"/>
                      <a:pt x="30" y="58"/>
                      <a:pt x="26" y="58"/>
                    </a:cubicBezTo>
                    <a:close/>
                    <a:moveTo>
                      <a:pt x="56" y="58"/>
                    </a:moveTo>
                    <a:cubicBezTo>
                      <a:pt x="51" y="58"/>
                      <a:pt x="48" y="54"/>
                      <a:pt x="48" y="50"/>
                    </a:cubicBezTo>
                    <a:cubicBezTo>
                      <a:pt x="48" y="46"/>
                      <a:pt x="51" y="42"/>
                      <a:pt x="56" y="42"/>
                    </a:cubicBezTo>
                    <a:cubicBezTo>
                      <a:pt x="60" y="42"/>
                      <a:pt x="64" y="46"/>
                      <a:pt x="64" y="50"/>
                    </a:cubicBezTo>
                    <a:cubicBezTo>
                      <a:pt x="64" y="54"/>
                      <a:pt x="60" y="58"/>
                      <a:pt x="56" y="58"/>
                    </a:cubicBezTo>
                    <a:close/>
                    <a:moveTo>
                      <a:pt x="86" y="58"/>
                    </a:moveTo>
                    <a:cubicBezTo>
                      <a:pt x="82" y="58"/>
                      <a:pt x="78" y="54"/>
                      <a:pt x="78" y="50"/>
                    </a:cubicBezTo>
                    <a:cubicBezTo>
                      <a:pt x="78" y="46"/>
                      <a:pt x="82" y="42"/>
                      <a:pt x="86" y="42"/>
                    </a:cubicBezTo>
                    <a:cubicBezTo>
                      <a:pt x="91" y="42"/>
                      <a:pt x="94" y="46"/>
                      <a:pt x="94" y="50"/>
                    </a:cubicBezTo>
                    <a:cubicBezTo>
                      <a:pt x="94" y="54"/>
                      <a:pt x="91" y="58"/>
                      <a:pt x="86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7" name="Freeform 220"/>
              <p:cNvSpPr>
                <a:spLocks/>
              </p:cNvSpPr>
              <p:nvPr/>
            </p:nvSpPr>
            <p:spPr bwMode="auto">
              <a:xfrm>
                <a:off x="6746404" y="1809785"/>
                <a:ext cx="445370" cy="587943"/>
              </a:xfrm>
              <a:custGeom>
                <a:avLst/>
                <a:gdLst>
                  <a:gd name="T0" fmla="*/ 143 w 147"/>
                  <a:gd name="T1" fmla="*/ 114 h 194"/>
                  <a:gd name="T2" fmla="*/ 134 w 147"/>
                  <a:gd name="T3" fmla="*/ 117 h 194"/>
                  <a:gd name="T4" fmla="*/ 133 w 147"/>
                  <a:gd name="T5" fmla="*/ 119 h 194"/>
                  <a:gd name="T6" fmla="*/ 130 w 147"/>
                  <a:gd name="T7" fmla="*/ 147 h 194"/>
                  <a:gd name="T8" fmla="*/ 128 w 147"/>
                  <a:gd name="T9" fmla="*/ 149 h 194"/>
                  <a:gd name="T10" fmla="*/ 108 w 147"/>
                  <a:gd name="T11" fmla="*/ 160 h 194"/>
                  <a:gd name="T12" fmla="*/ 78 w 147"/>
                  <a:gd name="T13" fmla="*/ 175 h 194"/>
                  <a:gd name="T14" fmla="*/ 76 w 147"/>
                  <a:gd name="T15" fmla="*/ 174 h 194"/>
                  <a:gd name="T16" fmla="*/ 71 w 147"/>
                  <a:gd name="T17" fmla="*/ 165 h 194"/>
                  <a:gd name="T18" fmla="*/ 56 w 147"/>
                  <a:gd name="T19" fmla="*/ 156 h 194"/>
                  <a:gd name="T20" fmla="*/ 44 w 147"/>
                  <a:gd name="T21" fmla="*/ 157 h 194"/>
                  <a:gd name="T22" fmla="*/ 35 w 147"/>
                  <a:gd name="T23" fmla="*/ 156 h 194"/>
                  <a:gd name="T24" fmla="*/ 30 w 147"/>
                  <a:gd name="T25" fmla="*/ 150 h 194"/>
                  <a:gd name="T26" fmla="*/ 29 w 147"/>
                  <a:gd name="T27" fmla="*/ 139 h 194"/>
                  <a:gd name="T28" fmla="*/ 25 w 147"/>
                  <a:gd name="T29" fmla="*/ 125 h 194"/>
                  <a:gd name="T30" fmla="*/ 24 w 147"/>
                  <a:gd name="T31" fmla="*/ 122 h 194"/>
                  <a:gd name="T32" fmla="*/ 18 w 147"/>
                  <a:gd name="T33" fmla="*/ 114 h 194"/>
                  <a:gd name="T34" fmla="*/ 15 w 147"/>
                  <a:gd name="T35" fmla="*/ 109 h 194"/>
                  <a:gd name="T36" fmla="*/ 18 w 147"/>
                  <a:gd name="T37" fmla="*/ 104 h 194"/>
                  <a:gd name="T38" fmla="*/ 23 w 147"/>
                  <a:gd name="T39" fmla="*/ 95 h 194"/>
                  <a:gd name="T40" fmla="*/ 24 w 147"/>
                  <a:gd name="T41" fmla="*/ 79 h 194"/>
                  <a:gd name="T42" fmla="*/ 23 w 147"/>
                  <a:gd name="T43" fmla="*/ 53 h 194"/>
                  <a:gd name="T44" fmla="*/ 46 w 147"/>
                  <a:gd name="T45" fmla="*/ 24 h 194"/>
                  <a:gd name="T46" fmla="*/ 87 w 147"/>
                  <a:gd name="T47" fmla="*/ 13 h 194"/>
                  <a:gd name="T48" fmla="*/ 93 w 147"/>
                  <a:gd name="T49" fmla="*/ 6 h 194"/>
                  <a:gd name="T50" fmla="*/ 87 w 147"/>
                  <a:gd name="T51" fmla="*/ 0 h 194"/>
                  <a:gd name="T52" fmla="*/ 55 w 147"/>
                  <a:gd name="T53" fmla="*/ 5 h 194"/>
                  <a:gd name="T54" fmla="*/ 21 w 147"/>
                  <a:gd name="T55" fmla="*/ 30 h 194"/>
                  <a:gd name="T56" fmla="*/ 11 w 147"/>
                  <a:gd name="T57" fmla="*/ 80 h 194"/>
                  <a:gd name="T58" fmla="*/ 11 w 147"/>
                  <a:gd name="T59" fmla="*/ 90 h 194"/>
                  <a:gd name="T60" fmla="*/ 8 w 147"/>
                  <a:gd name="T61" fmla="*/ 96 h 194"/>
                  <a:gd name="T62" fmla="*/ 3 w 147"/>
                  <a:gd name="T63" fmla="*/ 107 h 194"/>
                  <a:gd name="T64" fmla="*/ 10 w 147"/>
                  <a:gd name="T65" fmla="*/ 125 h 194"/>
                  <a:gd name="T66" fmla="*/ 12 w 147"/>
                  <a:gd name="T67" fmla="*/ 128 h 194"/>
                  <a:gd name="T68" fmla="*/ 15 w 147"/>
                  <a:gd name="T69" fmla="*/ 140 h 194"/>
                  <a:gd name="T70" fmla="*/ 17 w 147"/>
                  <a:gd name="T71" fmla="*/ 151 h 194"/>
                  <a:gd name="T72" fmla="*/ 30 w 147"/>
                  <a:gd name="T73" fmla="*/ 169 h 194"/>
                  <a:gd name="T74" fmla="*/ 40 w 147"/>
                  <a:gd name="T75" fmla="*/ 170 h 194"/>
                  <a:gd name="T76" fmla="*/ 55 w 147"/>
                  <a:gd name="T77" fmla="*/ 169 h 194"/>
                  <a:gd name="T78" fmla="*/ 60 w 147"/>
                  <a:gd name="T79" fmla="*/ 172 h 194"/>
                  <a:gd name="T80" fmla="*/ 69 w 147"/>
                  <a:gd name="T81" fmla="*/ 191 h 194"/>
                  <a:gd name="T82" fmla="*/ 74 w 147"/>
                  <a:gd name="T83" fmla="*/ 192 h 194"/>
                  <a:gd name="T84" fmla="*/ 143 w 147"/>
                  <a:gd name="T85" fmla="*/ 156 h 194"/>
                  <a:gd name="T86" fmla="*/ 144 w 147"/>
                  <a:gd name="T87" fmla="*/ 154 h 194"/>
                  <a:gd name="T88" fmla="*/ 142 w 147"/>
                  <a:gd name="T89" fmla="*/ 142 h 194"/>
                  <a:gd name="T90" fmla="*/ 146 w 147"/>
                  <a:gd name="T91" fmla="*/ 123 h 194"/>
                  <a:gd name="T92" fmla="*/ 143 w 147"/>
                  <a:gd name="T93" fmla="*/ 11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7" h="194">
                    <a:moveTo>
                      <a:pt x="143" y="114"/>
                    </a:moveTo>
                    <a:cubicBezTo>
                      <a:pt x="139" y="112"/>
                      <a:pt x="135" y="114"/>
                      <a:pt x="134" y="117"/>
                    </a:cubicBezTo>
                    <a:cubicBezTo>
                      <a:pt x="133" y="118"/>
                      <a:pt x="133" y="119"/>
                      <a:pt x="133" y="119"/>
                    </a:cubicBezTo>
                    <a:cubicBezTo>
                      <a:pt x="129" y="128"/>
                      <a:pt x="128" y="137"/>
                      <a:pt x="130" y="147"/>
                    </a:cubicBezTo>
                    <a:cubicBezTo>
                      <a:pt x="130" y="148"/>
                      <a:pt x="129" y="149"/>
                      <a:pt x="128" y="149"/>
                    </a:cubicBezTo>
                    <a:cubicBezTo>
                      <a:pt x="121" y="153"/>
                      <a:pt x="115" y="156"/>
                      <a:pt x="108" y="160"/>
                    </a:cubicBezTo>
                    <a:cubicBezTo>
                      <a:pt x="98" y="165"/>
                      <a:pt x="88" y="170"/>
                      <a:pt x="78" y="175"/>
                    </a:cubicBezTo>
                    <a:cubicBezTo>
                      <a:pt x="77" y="176"/>
                      <a:pt x="76" y="176"/>
                      <a:pt x="76" y="174"/>
                    </a:cubicBezTo>
                    <a:cubicBezTo>
                      <a:pt x="74" y="171"/>
                      <a:pt x="73" y="168"/>
                      <a:pt x="71" y="165"/>
                    </a:cubicBezTo>
                    <a:cubicBezTo>
                      <a:pt x="68" y="159"/>
                      <a:pt x="63" y="156"/>
                      <a:pt x="56" y="156"/>
                    </a:cubicBezTo>
                    <a:cubicBezTo>
                      <a:pt x="52" y="157"/>
                      <a:pt x="48" y="157"/>
                      <a:pt x="44" y="157"/>
                    </a:cubicBezTo>
                    <a:cubicBezTo>
                      <a:pt x="41" y="157"/>
                      <a:pt x="38" y="157"/>
                      <a:pt x="35" y="156"/>
                    </a:cubicBezTo>
                    <a:cubicBezTo>
                      <a:pt x="31" y="156"/>
                      <a:pt x="30" y="155"/>
                      <a:pt x="30" y="150"/>
                    </a:cubicBezTo>
                    <a:cubicBezTo>
                      <a:pt x="31" y="146"/>
                      <a:pt x="30" y="142"/>
                      <a:pt x="29" y="139"/>
                    </a:cubicBezTo>
                    <a:cubicBezTo>
                      <a:pt x="27" y="134"/>
                      <a:pt x="26" y="130"/>
                      <a:pt x="25" y="125"/>
                    </a:cubicBezTo>
                    <a:cubicBezTo>
                      <a:pt x="25" y="124"/>
                      <a:pt x="25" y="123"/>
                      <a:pt x="24" y="122"/>
                    </a:cubicBezTo>
                    <a:cubicBezTo>
                      <a:pt x="24" y="118"/>
                      <a:pt x="22" y="115"/>
                      <a:pt x="18" y="114"/>
                    </a:cubicBezTo>
                    <a:cubicBezTo>
                      <a:pt x="15" y="113"/>
                      <a:pt x="14" y="112"/>
                      <a:pt x="15" y="109"/>
                    </a:cubicBezTo>
                    <a:cubicBezTo>
                      <a:pt x="16" y="108"/>
                      <a:pt x="17" y="106"/>
                      <a:pt x="18" y="104"/>
                    </a:cubicBezTo>
                    <a:cubicBezTo>
                      <a:pt x="20" y="101"/>
                      <a:pt x="21" y="98"/>
                      <a:pt x="23" y="95"/>
                    </a:cubicBezTo>
                    <a:cubicBezTo>
                      <a:pt x="25" y="90"/>
                      <a:pt x="26" y="84"/>
                      <a:pt x="24" y="79"/>
                    </a:cubicBezTo>
                    <a:cubicBezTo>
                      <a:pt x="21" y="70"/>
                      <a:pt x="21" y="61"/>
                      <a:pt x="23" y="53"/>
                    </a:cubicBezTo>
                    <a:cubicBezTo>
                      <a:pt x="27" y="40"/>
                      <a:pt x="35" y="31"/>
                      <a:pt x="46" y="24"/>
                    </a:cubicBezTo>
                    <a:cubicBezTo>
                      <a:pt x="59" y="16"/>
                      <a:pt x="72" y="13"/>
                      <a:pt x="87" y="13"/>
                    </a:cubicBezTo>
                    <a:cubicBezTo>
                      <a:pt x="91" y="13"/>
                      <a:pt x="93" y="10"/>
                      <a:pt x="93" y="6"/>
                    </a:cubicBezTo>
                    <a:cubicBezTo>
                      <a:pt x="93" y="2"/>
                      <a:pt x="91" y="0"/>
                      <a:pt x="87" y="0"/>
                    </a:cubicBezTo>
                    <a:cubicBezTo>
                      <a:pt x="76" y="0"/>
                      <a:pt x="65" y="2"/>
                      <a:pt x="55" y="5"/>
                    </a:cubicBezTo>
                    <a:cubicBezTo>
                      <a:pt x="41" y="10"/>
                      <a:pt x="30" y="18"/>
                      <a:pt x="21" y="30"/>
                    </a:cubicBezTo>
                    <a:cubicBezTo>
                      <a:pt x="9" y="45"/>
                      <a:pt x="6" y="62"/>
                      <a:pt x="11" y="80"/>
                    </a:cubicBezTo>
                    <a:cubicBezTo>
                      <a:pt x="12" y="83"/>
                      <a:pt x="13" y="87"/>
                      <a:pt x="11" y="90"/>
                    </a:cubicBezTo>
                    <a:cubicBezTo>
                      <a:pt x="10" y="92"/>
                      <a:pt x="9" y="94"/>
                      <a:pt x="8" y="96"/>
                    </a:cubicBezTo>
                    <a:cubicBezTo>
                      <a:pt x="6" y="99"/>
                      <a:pt x="4" y="103"/>
                      <a:pt x="3" y="107"/>
                    </a:cubicBezTo>
                    <a:cubicBezTo>
                      <a:pt x="0" y="114"/>
                      <a:pt x="3" y="121"/>
                      <a:pt x="10" y="125"/>
                    </a:cubicBezTo>
                    <a:cubicBezTo>
                      <a:pt x="12" y="125"/>
                      <a:pt x="12" y="127"/>
                      <a:pt x="12" y="128"/>
                    </a:cubicBezTo>
                    <a:cubicBezTo>
                      <a:pt x="13" y="132"/>
                      <a:pt x="14" y="137"/>
                      <a:pt x="15" y="140"/>
                    </a:cubicBezTo>
                    <a:cubicBezTo>
                      <a:pt x="17" y="144"/>
                      <a:pt x="18" y="147"/>
                      <a:pt x="17" y="151"/>
                    </a:cubicBezTo>
                    <a:cubicBezTo>
                      <a:pt x="17" y="160"/>
                      <a:pt x="22" y="166"/>
                      <a:pt x="30" y="169"/>
                    </a:cubicBezTo>
                    <a:cubicBezTo>
                      <a:pt x="33" y="169"/>
                      <a:pt x="36" y="170"/>
                      <a:pt x="40" y="170"/>
                    </a:cubicBezTo>
                    <a:cubicBezTo>
                      <a:pt x="45" y="170"/>
                      <a:pt x="50" y="169"/>
                      <a:pt x="55" y="169"/>
                    </a:cubicBezTo>
                    <a:cubicBezTo>
                      <a:pt x="57" y="169"/>
                      <a:pt x="59" y="170"/>
                      <a:pt x="60" y="172"/>
                    </a:cubicBezTo>
                    <a:cubicBezTo>
                      <a:pt x="63" y="178"/>
                      <a:pt x="66" y="184"/>
                      <a:pt x="69" y="191"/>
                    </a:cubicBezTo>
                    <a:cubicBezTo>
                      <a:pt x="71" y="194"/>
                      <a:pt x="71" y="194"/>
                      <a:pt x="74" y="192"/>
                    </a:cubicBezTo>
                    <a:cubicBezTo>
                      <a:pt x="97" y="180"/>
                      <a:pt x="120" y="168"/>
                      <a:pt x="143" y="156"/>
                    </a:cubicBezTo>
                    <a:cubicBezTo>
                      <a:pt x="144" y="156"/>
                      <a:pt x="145" y="155"/>
                      <a:pt x="144" y="154"/>
                    </a:cubicBezTo>
                    <a:cubicBezTo>
                      <a:pt x="143" y="150"/>
                      <a:pt x="142" y="146"/>
                      <a:pt x="142" y="142"/>
                    </a:cubicBezTo>
                    <a:cubicBezTo>
                      <a:pt x="141" y="135"/>
                      <a:pt x="143" y="129"/>
                      <a:pt x="146" y="123"/>
                    </a:cubicBezTo>
                    <a:cubicBezTo>
                      <a:pt x="147" y="119"/>
                      <a:pt x="146" y="115"/>
                      <a:pt x="143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28" name="Group 1227"/>
            <p:cNvGrpSpPr/>
            <p:nvPr/>
          </p:nvGrpSpPr>
          <p:grpSpPr>
            <a:xfrm>
              <a:off x="4834571" y="4572980"/>
              <a:ext cx="1033314" cy="733232"/>
              <a:chOff x="4834571" y="4572980"/>
              <a:chExt cx="1033314" cy="733232"/>
            </a:xfrm>
          </p:grpSpPr>
          <p:sp>
            <p:nvSpPr>
              <p:cNvPr id="1191" name="Freeform 224"/>
              <p:cNvSpPr>
                <a:spLocks/>
              </p:cNvSpPr>
              <p:nvPr/>
            </p:nvSpPr>
            <p:spPr bwMode="auto">
              <a:xfrm>
                <a:off x="4834571" y="4572980"/>
                <a:ext cx="396488" cy="305513"/>
              </a:xfrm>
              <a:custGeom>
                <a:avLst/>
                <a:gdLst>
                  <a:gd name="T0" fmla="*/ 292 w 292"/>
                  <a:gd name="T1" fmla="*/ 111 h 225"/>
                  <a:gd name="T2" fmla="*/ 121 w 292"/>
                  <a:gd name="T3" fmla="*/ 0 h 225"/>
                  <a:gd name="T4" fmla="*/ 118 w 292"/>
                  <a:gd name="T5" fmla="*/ 129 h 225"/>
                  <a:gd name="T6" fmla="*/ 0 w 292"/>
                  <a:gd name="T7" fmla="*/ 87 h 225"/>
                  <a:gd name="T8" fmla="*/ 163 w 292"/>
                  <a:gd name="T9" fmla="*/ 225 h 225"/>
                  <a:gd name="T10" fmla="*/ 170 w 292"/>
                  <a:gd name="T11" fmla="*/ 98 h 225"/>
                  <a:gd name="T12" fmla="*/ 228 w 292"/>
                  <a:gd name="T13" fmla="*/ 14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2" h="225">
                    <a:moveTo>
                      <a:pt x="292" y="111"/>
                    </a:moveTo>
                    <a:lnTo>
                      <a:pt x="121" y="0"/>
                    </a:lnTo>
                    <a:lnTo>
                      <a:pt x="118" y="129"/>
                    </a:lnTo>
                    <a:lnTo>
                      <a:pt x="0" y="87"/>
                    </a:lnTo>
                    <a:lnTo>
                      <a:pt x="163" y="225"/>
                    </a:lnTo>
                    <a:lnTo>
                      <a:pt x="170" y="98"/>
                    </a:lnTo>
                    <a:lnTo>
                      <a:pt x="228" y="142"/>
                    </a:ln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2" name="Freeform 225"/>
              <p:cNvSpPr>
                <a:spLocks/>
              </p:cNvSpPr>
              <p:nvPr/>
            </p:nvSpPr>
            <p:spPr bwMode="auto">
              <a:xfrm>
                <a:off x="5501269" y="4883925"/>
                <a:ext cx="366616" cy="291935"/>
              </a:xfrm>
              <a:custGeom>
                <a:avLst/>
                <a:gdLst>
                  <a:gd name="T0" fmla="*/ 0 w 270"/>
                  <a:gd name="T1" fmla="*/ 132 h 215"/>
                  <a:gd name="T2" fmla="*/ 136 w 270"/>
                  <a:gd name="T3" fmla="*/ 215 h 215"/>
                  <a:gd name="T4" fmla="*/ 143 w 270"/>
                  <a:gd name="T5" fmla="*/ 94 h 215"/>
                  <a:gd name="T6" fmla="*/ 270 w 270"/>
                  <a:gd name="T7" fmla="*/ 139 h 215"/>
                  <a:gd name="T8" fmla="*/ 109 w 270"/>
                  <a:gd name="T9" fmla="*/ 0 h 215"/>
                  <a:gd name="T10" fmla="*/ 85 w 270"/>
                  <a:gd name="T11" fmla="*/ 119 h 215"/>
                  <a:gd name="T12" fmla="*/ 40 w 270"/>
                  <a:gd name="T13" fmla="*/ 8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215">
                    <a:moveTo>
                      <a:pt x="0" y="132"/>
                    </a:moveTo>
                    <a:lnTo>
                      <a:pt x="136" y="215"/>
                    </a:lnTo>
                    <a:lnTo>
                      <a:pt x="143" y="94"/>
                    </a:lnTo>
                    <a:lnTo>
                      <a:pt x="270" y="139"/>
                    </a:lnTo>
                    <a:lnTo>
                      <a:pt x="109" y="0"/>
                    </a:lnTo>
                    <a:lnTo>
                      <a:pt x="85" y="119"/>
                    </a:lnTo>
                    <a:lnTo>
                      <a:pt x="40" y="83"/>
                    </a:ln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3" name="Line 226"/>
              <p:cNvSpPr>
                <a:spLocks noChangeShapeType="1"/>
              </p:cNvSpPr>
              <p:nvPr/>
            </p:nvSpPr>
            <p:spPr bwMode="auto">
              <a:xfrm flipV="1">
                <a:off x="5049109" y="5151418"/>
                <a:ext cx="112701" cy="133068"/>
              </a:xfrm>
              <a:prstGeom prst="line">
                <a:avLst/>
              </a:pr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4" name="Line 227"/>
              <p:cNvSpPr>
                <a:spLocks noChangeShapeType="1"/>
              </p:cNvSpPr>
              <p:nvPr/>
            </p:nvSpPr>
            <p:spPr bwMode="auto">
              <a:xfrm flipV="1">
                <a:off x="5122432" y="5242393"/>
                <a:ext cx="51598" cy="63819"/>
              </a:xfrm>
              <a:prstGeom prst="line">
                <a:avLst/>
              </a:pr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5" name="Line 228"/>
              <p:cNvSpPr>
                <a:spLocks noChangeShapeType="1"/>
              </p:cNvSpPr>
              <p:nvPr/>
            </p:nvSpPr>
            <p:spPr bwMode="auto">
              <a:xfrm flipV="1">
                <a:off x="5026025" y="5171786"/>
                <a:ext cx="32588" cy="39378"/>
              </a:xfrm>
              <a:prstGeom prst="line">
                <a:avLst/>
              </a:pr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6" name="Line 229"/>
              <p:cNvSpPr>
                <a:spLocks noChangeShapeType="1"/>
              </p:cNvSpPr>
              <p:nvPr/>
            </p:nvSpPr>
            <p:spPr bwMode="auto">
              <a:xfrm flipV="1">
                <a:off x="5080340" y="5114757"/>
                <a:ext cx="20368" cy="36662"/>
              </a:xfrm>
              <a:prstGeom prst="line">
                <a:avLst/>
              </a:pr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7" name="Freeform 230"/>
              <p:cNvSpPr>
                <a:spLocks/>
              </p:cNvSpPr>
              <p:nvPr/>
            </p:nvSpPr>
            <p:spPr bwMode="auto">
              <a:xfrm>
                <a:off x="5053183" y="4763077"/>
                <a:ext cx="344890" cy="324523"/>
              </a:xfrm>
              <a:custGeom>
                <a:avLst/>
                <a:gdLst>
                  <a:gd name="T0" fmla="*/ 0 w 114"/>
                  <a:gd name="T1" fmla="*/ 107 h 107"/>
                  <a:gd name="T2" fmla="*/ 26 w 114"/>
                  <a:gd name="T3" fmla="*/ 84 h 107"/>
                  <a:gd name="T4" fmla="*/ 21 w 114"/>
                  <a:gd name="T5" fmla="*/ 39 h 107"/>
                  <a:gd name="T6" fmla="*/ 45 w 114"/>
                  <a:gd name="T7" fmla="*/ 6 h 107"/>
                  <a:gd name="T8" fmla="*/ 61 w 114"/>
                  <a:gd name="T9" fmla="*/ 1 h 107"/>
                  <a:gd name="T10" fmla="*/ 68 w 114"/>
                  <a:gd name="T11" fmla="*/ 5 h 107"/>
                  <a:gd name="T12" fmla="*/ 114 w 114"/>
                  <a:gd name="T13" fmla="*/ 45 h 107"/>
                  <a:gd name="T14" fmla="*/ 102 w 114"/>
                  <a:gd name="T15" fmla="*/ 55 h 107"/>
                  <a:gd name="T16" fmla="*/ 65 w 114"/>
                  <a:gd name="T17" fmla="*/ 36 h 107"/>
                  <a:gd name="T18" fmla="*/ 75 w 114"/>
                  <a:gd name="T19" fmla="*/ 83 h 107"/>
                  <a:gd name="T20" fmla="*/ 70 w 114"/>
                  <a:gd name="T21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107">
                    <a:moveTo>
                      <a:pt x="0" y="107"/>
                    </a:moveTo>
                    <a:cubicBezTo>
                      <a:pt x="26" y="84"/>
                      <a:pt x="26" y="84"/>
                      <a:pt x="26" y="8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9"/>
                      <a:pt x="39" y="12"/>
                      <a:pt x="45" y="6"/>
                    </a:cubicBezTo>
                    <a:cubicBezTo>
                      <a:pt x="49" y="2"/>
                      <a:pt x="55" y="0"/>
                      <a:pt x="61" y="1"/>
                    </a:cubicBezTo>
                    <a:cubicBezTo>
                      <a:pt x="63" y="2"/>
                      <a:pt x="66" y="3"/>
                      <a:pt x="68" y="5"/>
                    </a:cubicBezTo>
                    <a:cubicBezTo>
                      <a:pt x="75" y="11"/>
                      <a:pt x="114" y="45"/>
                      <a:pt x="114" y="45"/>
                    </a:cubicBezTo>
                    <a:cubicBezTo>
                      <a:pt x="114" y="45"/>
                      <a:pt x="108" y="54"/>
                      <a:pt x="102" y="55"/>
                    </a:cubicBezTo>
                    <a:cubicBezTo>
                      <a:pt x="97" y="55"/>
                      <a:pt x="71" y="51"/>
                      <a:pt x="65" y="36"/>
                    </a:cubicBezTo>
                    <a:cubicBezTo>
                      <a:pt x="65" y="36"/>
                      <a:pt x="77" y="70"/>
                      <a:pt x="75" y="83"/>
                    </a:cubicBezTo>
                    <a:cubicBezTo>
                      <a:pt x="72" y="95"/>
                      <a:pt x="70" y="98"/>
                      <a:pt x="70" y="98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8" name="Freeform 231"/>
              <p:cNvSpPr>
                <a:spLocks/>
              </p:cNvSpPr>
              <p:nvPr/>
            </p:nvSpPr>
            <p:spPr bwMode="auto">
              <a:xfrm>
                <a:off x="5336970" y="4908366"/>
                <a:ext cx="137142" cy="100480"/>
              </a:xfrm>
              <a:custGeom>
                <a:avLst/>
                <a:gdLst>
                  <a:gd name="T0" fmla="*/ 1 w 45"/>
                  <a:gd name="T1" fmla="*/ 6 h 33"/>
                  <a:gd name="T2" fmla="*/ 14 w 45"/>
                  <a:gd name="T3" fmla="*/ 26 h 33"/>
                  <a:gd name="T4" fmla="*/ 45 w 45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3">
                    <a:moveTo>
                      <a:pt x="1" y="6"/>
                    </a:moveTo>
                    <a:cubicBezTo>
                      <a:pt x="1" y="6"/>
                      <a:pt x="0" y="17"/>
                      <a:pt x="14" y="26"/>
                    </a:cubicBezTo>
                    <a:cubicBezTo>
                      <a:pt x="24" y="33"/>
                      <a:pt x="45" y="0"/>
                      <a:pt x="45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9" name="Freeform 232"/>
              <p:cNvSpPr>
                <a:spLocks/>
              </p:cNvSpPr>
              <p:nvPr/>
            </p:nvSpPr>
            <p:spPr bwMode="auto">
              <a:xfrm>
                <a:off x="5245996" y="4703332"/>
                <a:ext cx="118132" cy="62460"/>
              </a:xfrm>
              <a:custGeom>
                <a:avLst/>
                <a:gdLst>
                  <a:gd name="T0" fmla="*/ 0 w 39"/>
                  <a:gd name="T1" fmla="*/ 21 h 21"/>
                  <a:gd name="T2" fmla="*/ 19 w 39"/>
                  <a:gd name="T3" fmla="*/ 3 h 21"/>
                  <a:gd name="T4" fmla="*/ 39 w 39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1">
                    <a:moveTo>
                      <a:pt x="0" y="21"/>
                    </a:moveTo>
                    <a:cubicBezTo>
                      <a:pt x="0" y="21"/>
                      <a:pt x="13" y="0"/>
                      <a:pt x="19" y="3"/>
                    </a:cubicBezTo>
                    <a:cubicBezTo>
                      <a:pt x="25" y="5"/>
                      <a:pt x="39" y="20"/>
                      <a:pt x="39" y="2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0" name="Freeform 233"/>
              <p:cNvSpPr>
                <a:spLocks/>
              </p:cNvSpPr>
              <p:nvPr/>
            </p:nvSpPr>
            <p:spPr bwMode="auto">
              <a:xfrm>
                <a:off x="5309813" y="4748141"/>
                <a:ext cx="133068" cy="135784"/>
              </a:xfrm>
              <a:custGeom>
                <a:avLst/>
                <a:gdLst>
                  <a:gd name="T0" fmla="*/ 0 w 44"/>
                  <a:gd name="T1" fmla="*/ 26 h 45"/>
                  <a:gd name="T2" fmla="*/ 23 w 44"/>
                  <a:gd name="T3" fmla="*/ 3 h 45"/>
                  <a:gd name="T4" fmla="*/ 43 w 44"/>
                  <a:gd name="T5" fmla="*/ 22 h 45"/>
                  <a:gd name="T6" fmla="*/ 24 w 44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5">
                    <a:moveTo>
                      <a:pt x="0" y="26"/>
                    </a:moveTo>
                    <a:cubicBezTo>
                      <a:pt x="0" y="26"/>
                      <a:pt x="16" y="0"/>
                      <a:pt x="23" y="3"/>
                    </a:cubicBezTo>
                    <a:cubicBezTo>
                      <a:pt x="30" y="6"/>
                      <a:pt x="44" y="18"/>
                      <a:pt x="43" y="22"/>
                    </a:cubicBezTo>
                    <a:cubicBezTo>
                      <a:pt x="41" y="26"/>
                      <a:pt x="24" y="45"/>
                      <a:pt x="24" y="45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1" name="Freeform 234"/>
              <p:cNvSpPr>
                <a:spLocks/>
              </p:cNvSpPr>
              <p:nvPr/>
            </p:nvSpPr>
            <p:spPr bwMode="auto">
              <a:xfrm>
                <a:off x="5432019" y="4824180"/>
                <a:ext cx="62460" cy="138499"/>
              </a:xfrm>
              <a:custGeom>
                <a:avLst/>
                <a:gdLst>
                  <a:gd name="T0" fmla="*/ 1 w 21"/>
                  <a:gd name="T1" fmla="*/ 0 h 46"/>
                  <a:gd name="T2" fmla="*/ 13 w 21"/>
                  <a:gd name="T3" fmla="*/ 7 h 46"/>
                  <a:gd name="T4" fmla="*/ 20 w 21"/>
                  <a:gd name="T5" fmla="*/ 21 h 46"/>
                  <a:gd name="T6" fmla="*/ 0 w 21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6">
                    <a:moveTo>
                      <a:pt x="1" y="0"/>
                    </a:moveTo>
                    <a:cubicBezTo>
                      <a:pt x="1" y="0"/>
                      <a:pt x="11" y="4"/>
                      <a:pt x="13" y="7"/>
                    </a:cubicBezTo>
                    <a:cubicBezTo>
                      <a:pt x="16" y="9"/>
                      <a:pt x="21" y="18"/>
                      <a:pt x="20" y="21"/>
                    </a:cubicBezTo>
                    <a:cubicBezTo>
                      <a:pt x="18" y="24"/>
                      <a:pt x="0" y="46"/>
                      <a:pt x="0" y="46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2" name="Freeform 235"/>
              <p:cNvSpPr>
                <a:spLocks/>
              </p:cNvSpPr>
              <p:nvPr/>
            </p:nvSpPr>
            <p:spPr bwMode="auto">
              <a:xfrm>
                <a:off x="5222912" y="4890713"/>
                <a:ext cx="323165" cy="344890"/>
              </a:xfrm>
              <a:custGeom>
                <a:avLst/>
                <a:gdLst>
                  <a:gd name="T0" fmla="*/ 87 w 107"/>
                  <a:gd name="T1" fmla="*/ 0 h 114"/>
                  <a:gd name="T2" fmla="*/ 105 w 107"/>
                  <a:gd name="T3" fmla="*/ 19 h 114"/>
                  <a:gd name="T4" fmla="*/ 52 w 107"/>
                  <a:gd name="T5" fmla="*/ 81 h 114"/>
                  <a:gd name="T6" fmla="*/ 25 w 107"/>
                  <a:gd name="T7" fmla="*/ 85 h 114"/>
                  <a:gd name="T8" fmla="*/ 0 w 107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14">
                    <a:moveTo>
                      <a:pt x="87" y="0"/>
                    </a:moveTo>
                    <a:cubicBezTo>
                      <a:pt x="87" y="0"/>
                      <a:pt x="107" y="9"/>
                      <a:pt x="105" y="19"/>
                    </a:cubicBezTo>
                    <a:cubicBezTo>
                      <a:pt x="103" y="29"/>
                      <a:pt x="52" y="81"/>
                      <a:pt x="52" y="81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0" y="114"/>
                      <a:pt x="0" y="114"/>
                      <a:pt x="0" y="114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3" name="Freeform 236"/>
              <p:cNvSpPr>
                <a:spLocks/>
              </p:cNvSpPr>
              <p:nvPr/>
            </p:nvSpPr>
            <p:spPr bwMode="auto">
              <a:xfrm>
                <a:off x="5398073" y="4991193"/>
                <a:ext cx="57029" cy="62460"/>
              </a:xfrm>
              <a:custGeom>
                <a:avLst/>
                <a:gdLst>
                  <a:gd name="T0" fmla="*/ 2 w 19"/>
                  <a:gd name="T1" fmla="*/ 0 h 21"/>
                  <a:gd name="T2" fmla="*/ 5 w 19"/>
                  <a:gd name="T3" fmla="*/ 8 h 21"/>
                  <a:gd name="T4" fmla="*/ 19 w 19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1">
                    <a:moveTo>
                      <a:pt x="2" y="0"/>
                    </a:moveTo>
                    <a:cubicBezTo>
                      <a:pt x="2" y="0"/>
                      <a:pt x="0" y="3"/>
                      <a:pt x="5" y="8"/>
                    </a:cubicBezTo>
                    <a:cubicBezTo>
                      <a:pt x="10" y="13"/>
                      <a:pt x="19" y="21"/>
                      <a:pt x="19" y="21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30" name="Group 1229"/>
            <p:cNvGrpSpPr/>
            <p:nvPr/>
          </p:nvGrpSpPr>
          <p:grpSpPr>
            <a:xfrm>
              <a:off x="4152938" y="3239586"/>
              <a:ext cx="560785" cy="524125"/>
              <a:chOff x="4152938" y="3239586"/>
              <a:chExt cx="560785" cy="524125"/>
            </a:xfrm>
          </p:grpSpPr>
          <p:sp>
            <p:nvSpPr>
              <p:cNvPr id="1204" name="Freeform 237"/>
              <p:cNvSpPr>
                <a:spLocks/>
              </p:cNvSpPr>
              <p:nvPr/>
            </p:nvSpPr>
            <p:spPr bwMode="auto">
              <a:xfrm>
                <a:off x="4152938" y="3239586"/>
                <a:ext cx="551281" cy="282430"/>
              </a:xfrm>
              <a:custGeom>
                <a:avLst/>
                <a:gdLst>
                  <a:gd name="T0" fmla="*/ 178 w 182"/>
                  <a:gd name="T1" fmla="*/ 0 h 93"/>
                  <a:gd name="T2" fmla="*/ 177 w 182"/>
                  <a:gd name="T3" fmla="*/ 1 h 93"/>
                  <a:gd name="T4" fmla="*/ 140 w 182"/>
                  <a:gd name="T5" fmla="*/ 11 h 93"/>
                  <a:gd name="T6" fmla="*/ 138 w 182"/>
                  <a:gd name="T7" fmla="*/ 17 h 93"/>
                  <a:gd name="T8" fmla="*/ 144 w 182"/>
                  <a:gd name="T9" fmla="*/ 23 h 93"/>
                  <a:gd name="T10" fmla="*/ 144 w 182"/>
                  <a:gd name="T11" fmla="*/ 29 h 93"/>
                  <a:gd name="T12" fmla="*/ 144 w 182"/>
                  <a:gd name="T13" fmla="*/ 29 h 93"/>
                  <a:gd name="T14" fmla="*/ 107 w 182"/>
                  <a:gd name="T15" fmla="*/ 51 h 93"/>
                  <a:gd name="T16" fmla="*/ 44 w 182"/>
                  <a:gd name="T17" fmla="*/ 73 h 93"/>
                  <a:gd name="T18" fmla="*/ 13 w 182"/>
                  <a:gd name="T19" fmla="*/ 77 h 93"/>
                  <a:gd name="T20" fmla="*/ 8 w 182"/>
                  <a:gd name="T21" fmla="*/ 77 h 93"/>
                  <a:gd name="T22" fmla="*/ 1 w 182"/>
                  <a:gd name="T23" fmla="*/ 83 h 93"/>
                  <a:gd name="T24" fmla="*/ 9 w 182"/>
                  <a:gd name="T25" fmla="*/ 93 h 93"/>
                  <a:gd name="T26" fmla="*/ 25 w 182"/>
                  <a:gd name="T27" fmla="*/ 92 h 93"/>
                  <a:gd name="T28" fmla="*/ 40 w 182"/>
                  <a:gd name="T29" fmla="*/ 90 h 93"/>
                  <a:gd name="T30" fmla="*/ 61 w 182"/>
                  <a:gd name="T31" fmla="*/ 86 h 93"/>
                  <a:gd name="T32" fmla="*/ 80 w 182"/>
                  <a:gd name="T33" fmla="*/ 80 h 93"/>
                  <a:gd name="T34" fmla="*/ 100 w 182"/>
                  <a:gd name="T35" fmla="*/ 72 h 93"/>
                  <a:gd name="T36" fmla="*/ 155 w 182"/>
                  <a:gd name="T37" fmla="*/ 40 h 93"/>
                  <a:gd name="T38" fmla="*/ 160 w 182"/>
                  <a:gd name="T39" fmla="*/ 41 h 93"/>
                  <a:gd name="T40" fmla="*/ 168 w 182"/>
                  <a:gd name="T41" fmla="*/ 49 h 93"/>
                  <a:gd name="T42" fmla="*/ 173 w 182"/>
                  <a:gd name="T43" fmla="*/ 48 h 93"/>
                  <a:gd name="T44" fmla="*/ 174 w 182"/>
                  <a:gd name="T45" fmla="*/ 46 h 93"/>
                  <a:gd name="T46" fmla="*/ 177 w 182"/>
                  <a:gd name="T47" fmla="*/ 30 h 93"/>
                  <a:gd name="T48" fmla="*/ 182 w 182"/>
                  <a:gd name="T49" fmla="*/ 5 h 93"/>
                  <a:gd name="T50" fmla="*/ 178 w 182"/>
                  <a:gd name="T5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2" h="93">
                    <a:moveTo>
                      <a:pt x="178" y="0"/>
                    </a:moveTo>
                    <a:cubicBezTo>
                      <a:pt x="178" y="1"/>
                      <a:pt x="177" y="1"/>
                      <a:pt x="177" y="1"/>
                    </a:cubicBezTo>
                    <a:cubicBezTo>
                      <a:pt x="165" y="4"/>
                      <a:pt x="152" y="7"/>
                      <a:pt x="140" y="11"/>
                    </a:cubicBezTo>
                    <a:cubicBezTo>
                      <a:pt x="137" y="12"/>
                      <a:pt x="136" y="14"/>
                      <a:pt x="138" y="17"/>
                    </a:cubicBezTo>
                    <a:cubicBezTo>
                      <a:pt x="140" y="19"/>
                      <a:pt x="142" y="21"/>
                      <a:pt x="144" y="23"/>
                    </a:cubicBezTo>
                    <a:cubicBezTo>
                      <a:pt x="147" y="26"/>
                      <a:pt x="147" y="27"/>
                      <a:pt x="144" y="29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32" y="38"/>
                      <a:pt x="120" y="45"/>
                      <a:pt x="107" y="51"/>
                    </a:cubicBezTo>
                    <a:cubicBezTo>
                      <a:pt x="87" y="61"/>
                      <a:pt x="66" y="69"/>
                      <a:pt x="44" y="73"/>
                    </a:cubicBezTo>
                    <a:cubicBezTo>
                      <a:pt x="34" y="75"/>
                      <a:pt x="24" y="76"/>
                      <a:pt x="13" y="77"/>
                    </a:cubicBezTo>
                    <a:cubicBezTo>
                      <a:pt x="11" y="77"/>
                      <a:pt x="9" y="77"/>
                      <a:pt x="8" y="77"/>
                    </a:cubicBezTo>
                    <a:cubicBezTo>
                      <a:pt x="4" y="77"/>
                      <a:pt x="2" y="80"/>
                      <a:pt x="1" y="83"/>
                    </a:cubicBezTo>
                    <a:cubicBezTo>
                      <a:pt x="0" y="89"/>
                      <a:pt x="4" y="93"/>
                      <a:pt x="9" y="93"/>
                    </a:cubicBezTo>
                    <a:cubicBezTo>
                      <a:pt x="14" y="93"/>
                      <a:pt x="19" y="93"/>
                      <a:pt x="25" y="92"/>
                    </a:cubicBezTo>
                    <a:cubicBezTo>
                      <a:pt x="30" y="92"/>
                      <a:pt x="35" y="91"/>
                      <a:pt x="40" y="90"/>
                    </a:cubicBezTo>
                    <a:cubicBezTo>
                      <a:pt x="47" y="89"/>
                      <a:pt x="54" y="88"/>
                      <a:pt x="61" y="86"/>
                    </a:cubicBezTo>
                    <a:cubicBezTo>
                      <a:pt x="68" y="84"/>
                      <a:pt x="74" y="82"/>
                      <a:pt x="80" y="80"/>
                    </a:cubicBezTo>
                    <a:cubicBezTo>
                      <a:pt x="87" y="78"/>
                      <a:pt x="93" y="75"/>
                      <a:pt x="100" y="72"/>
                    </a:cubicBezTo>
                    <a:cubicBezTo>
                      <a:pt x="119" y="64"/>
                      <a:pt x="138" y="53"/>
                      <a:pt x="155" y="40"/>
                    </a:cubicBezTo>
                    <a:cubicBezTo>
                      <a:pt x="158" y="38"/>
                      <a:pt x="158" y="38"/>
                      <a:pt x="160" y="41"/>
                    </a:cubicBezTo>
                    <a:cubicBezTo>
                      <a:pt x="163" y="43"/>
                      <a:pt x="165" y="46"/>
                      <a:pt x="168" y="49"/>
                    </a:cubicBezTo>
                    <a:cubicBezTo>
                      <a:pt x="170" y="51"/>
                      <a:pt x="173" y="51"/>
                      <a:pt x="173" y="48"/>
                    </a:cubicBezTo>
                    <a:cubicBezTo>
                      <a:pt x="173" y="47"/>
                      <a:pt x="173" y="46"/>
                      <a:pt x="174" y="46"/>
                    </a:cubicBezTo>
                    <a:cubicBezTo>
                      <a:pt x="175" y="40"/>
                      <a:pt x="176" y="35"/>
                      <a:pt x="177" y="30"/>
                    </a:cubicBezTo>
                    <a:cubicBezTo>
                      <a:pt x="178" y="22"/>
                      <a:pt x="180" y="13"/>
                      <a:pt x="182" y="5"/>
                    </a:cubicBezTo>
                    <a:cubicBezTo>
                      <a:pt x="182" y="2"/>
                      <a:pt x="181" y="0"/>
                      <a:pt x="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5" name="Freeform 238"/>
              <p:cNvSpPr>
                <a:spLocks noEditPoints="1"/>
              </p:cNvSpPr>
              <p:nvPr/>
            </p:nvSpPr>
            <p:spPr bwMode="auto">
              <a:xfrm>
                <a:off x="4180095" y="3591266"/>
                <a:ext cx="154793" cy="172445"/>
              </a:xfrm>
              <a:custGeom>
                <a:avLst/>
                <a:gdLst>
                  <a:gd name="T0" fmla="*/ 48 w 51"/>
                  <a:gd name="T1" fmla="*/ 0 h 57"/>
                  <a:gd name="T2" fmla="*/ 3 w 51"/>
                  <a:gd name="T3" fmla="*/ 0 h 57"/>
                  <a:gd name="T4" fmla="*/ 0 w 51"/>
                  <a:gd name="T5" fmla="*/ 3 h 57"/>
                  <a:gd name="T6" fmla="*/ 0 w 51"/>
                  <a:gd name="T7" fmla="*/ 54 h 57"/>
                  <a:gd name="T8" fmla="*/ 3 w 51"/>
                  <a:gd name="T9" fmla="*/ 57 h 57"/>
                  <a:gd name="T10" fmla="*/ 48 w 51"/>
                  <a:gd name="T11" fmla="*/ 57 h 57"/>
                  <a:gd name="T12" fmla="*/ 51 w 51"/>
                  <a:gd name="T13" fmla="*/ 54 h 57"/>
                  <a:gd name="T14" fmla="*/ 51 w 51"/>
                  <a:gd name="T15" fmla="*/ 3 h 57"/>
                  <a:gd name="T16" fmla="*/ 48 w 51"/>
                  <a:gd name="T17" fmla="*/ 0 h 57"/>
                  <a:gd name="T18" fmla="*/ 41 w 51"/>
                  <a:gd name="T19" fmla="*/ 46 h 57"/>
                  <a:gd name="T20" fmla="*/ 10 w 51"/>
                  <a:gd name="T21" fmla="*/ 46 h 57"/>
                  <a:gd name="T22" fmla="*/ 10 w 51"/>
                  <a:gd name="T23" fmla="*/ 11 h 57"/>
                  <a:gd name="T24" fmla="*/ 41 w 51"/>
                  <a:gd name="T25" fmla="*/ 11 h 57"/>
                  <a:gd name="T26" fmla="*/ 41 w 51"/>
                  <a:gd name="T27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7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1" y="57"/>
                      <a:pt x="3" y="57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50" y="57"/>
                      <a:pt x="51" y="56"/>
                      <a:pt x="51" y="54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1"/>
                      <a:pt x="50" y="0"/>
                      <a:pt x="48" y="0"/>
                    </a:cubicBezTo>
                    <a:close/>
                    <a:moveTo>
                      <a:pt x="41" y="46"/>
                    </a:move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41" y="11"/>
                      <a:pt x="41" y="11"/>
                      <a:pt x="41" y="11"/>
                    </a:cubicBezTo>
                    <a:lnTo>
                      <a:pt x="41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6" name="Freeform 239"/>
              <p:cNvSpPr>
                <a:spLocks noEditPoints="1"/>
              </p:cNvSpPr>
              <p:nvPr/>
            </p:nvSpPr>
            <p:spPr bwMode="auto">
              <a:xfrm>
                <a:off x="4371549" y="3512511"/>
                <a:ext cx="150720" cy="251200"/>
              </a:xfrm>
              <a:custGeom>
                <a:avLst/>
                <a:gdLst>
                  <a:gd name="T0" fmla="*/ 48 w 50"/>
                  <a:gd name="T1" fmla="*/ 0 h 83"/>
                  <a:gd name="T2" fmla="*/ 2 w 50"/>
                  <a:gd name="T3" fmla="*/ 0 h 83"/>
                  <a:gd name="T4" fmla="*/ 0 w 50"/>
                  <a:gd name="T5" fmla="*/ 3 h 83"/>
                  <a:gd name="T6" fmla="*/ 0 w 50"/>
                  <a:gd name="T7" fmla="*/ 80 h 83"/>
                  <a:gd name="T8" fmla="*/ 2 w 50"/>
                  <a:gd name="T9" fmla="*/ 83 h 83"/>
                  <a:gd name="T10" fmla="*/ 48 w 50"/>
                  <a:gd name="T11" fmla="*/ 83 h 83"/>
                  <a:gd name="T12" fmla="*/ 50 w 50"/>
                  <a:gd name="T13" fmla="*/ 80 h 83"/>
                  <a:gd name="T14" fmla="*/ 50 w 50"/>
                  <a:gd name="T15" fmla="*/ 3 h 83"/>
                  <a:gd name="T16" fmla="*/ 48 w 50"/>
                  <a:gd name="T17" fmla="*/ 0 h 83"/>
                  <a:gd name="T18" fmla="*/ 40 w 50"/>
                  <a:gd name="T19" fmla="*/ 72 h 83"/>
                  <a:gd name="T20" fmla="*/ 10 w 50"/>
                  <a:gd name="T21" fmla="*/ 72 h 83"/>
                  <a:gd name="T22" fmla="*/ 10 w 50"/>
                  <a:gd name="T23" fmla="*/ 12 h 83"/>
                  <a:gd name="T24" fmla="*/ 40 w 50"/>
                  <a:gd name="T25" fmla="*/ 12 h 83"/>
                  <a:gd name="T26" fmla="*/ 40 w 50"/>
                  <a:gd name="T27" fmla="*/ 7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83">
                    <a:moveTo>
                      <a:pt x="4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2"/>
                      <a:pt x="1" y="83"/>
                      <a:pt x="2" y="83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9" y="83"/>
                      <a:pt x="50" y="82"/>
                      <a:pt x="50" y="80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2"/>
                      <a:pt x="49" y="0"/>
                      <a:pt x="48" y="0"/>
                    </a:cubicBezTo>
                    <a:close/>
                    <a:moveTo>
                      <a:pt x="40" y="72"/>
                    </a:move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0" y="12"/>
                      <a:pt x="40" y="12"/>
                      <a:pt x="40" y="12"/>
                    </a:cubicBezTo>
                    <a:lnTo>
                      <a:pt x="40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7" name="Freeform 240"/>
              <p:cNvSpPr>
                <a:spLocks noEditPoints="1"/>
              </p:cNvSpPr>
              <p:nvPr/>
            </p:nvSpPr>
            <p:spPr bwMode="auto">
              <a:xfrm>
                <a:off x="4558930" y="3436471"/>
                <a:ext cx="154793" cy="327239"/>
              </a:xfrm>
              <a:custGeom>
                <a:avLst/>
                <a:gdLst>
                  <a:gd name="T0" fmla="*/ 48 w 51"/>
                  <a:gd name="T1" fmla="*/ 0 h 108"/>
                  <a:gd name="T2" fmla="*/ 3 w 51"/>
                  <a:gd name="T3" fmla="*/ 0 h 108"/>
                  <a:gd name="T4" fmla="*/ 0 w 51"/>
                  <a:gd name="T5" fmla="*/ 3 h 108"/>
                  <a:gd name="T6" fmla="*/ 0 w 51"/>
                  <a:gd name="T7" fmla="*/ 105 h 108"/>
                  <a:gd name="T8" fmla="*/ 3 w 51"/>
                  <a:gd name="T9" fmla="*/ 108 h 108"/>
                  <a:gd name="T10" fmla="*/ 48 w 51"/>
                  <a:gd name="T11" fmla="*/ 108 h 108"/>
                  <a:gd name="T12" fmla="*/ 51 w 51"/>
                  <a:gd name="T13" fmla="*/ 105 h 108"/>
                  <a:gd name="T14" fmla="*/ 51 w 51"/>
                  <a:gd name="T15" fmla="*/ 3 h 108"/>
                  <a:gd name="T16" fmla="*/ 48 w 51"/>
                  <a:gd name="T17" fmla="*/ 0 h 108"/>
                  <a:gd name="T18" fmla="*/ 41 w 51"/>
                  <a:gd name="T19" fmla="*/ 97 h 108"/>
                  <a:gd name="T20" fmla="*/ 11 w 51"/>
                  <a:gd name="T21" fmla="*/ 97 h 108"/>
                  <a:gd name="T22" fmla="*/ 11 w 51"/>
                  <a:gd name="T23" fmla="*/ 11 h 108"/>
                  <a:gd name="T24" fmla="*/ 41 w 51"/>
                  <a:gd name="T25" fmla="*/ 11 h 108"/>
                  <a:gd name="T26" fmla="*/ 41 w 51"/>
                  <a:gd name="T27" fmla="*/ 9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108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1" y="108"/>
                      <a:pt x="3" y="108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0" y="108"/>
                      <a:pt x="51" y="107"/>
                      <a:pt x="51" y="10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1"/>
                      <a:pt x="50" y="0"/>
                      <a:pt x="48" y="0"/>
                    </a:cubicBezTo>
                    <a:close/>
                    <a:moveTo>
                      <a:pt x="41" y="97"/>
                    </a:move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41" y="11"/>
                      <a:pt x="41" y="11"/>
                      <a:pt x="41" y="11"/>
                    </a:cubicBezTo>
                    <a:lnTo>
                      <a:pt x="41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219" name="Rectangle 1218"/>
            <p:cNvSpPr/>
            <p:nvPr/>
          </p:nvSpPr>
          <p:spPr>
            <a:xfrm>
              <a:off x="5214188" y="3200209"/>
              <a:ext cx="182007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00" b="1" spc="50" dirty="0">
                  <a:solidFill>
                    <a:srgbClr val="000000"/>
                  </a:solidFill>
                  <a:latin typeface="Gotham" panose="02000504050000020004" pitchFamily="2" charset="0"/>
                </a:rPr>
                <a:t>Leadership</a:t>
              </a:r>
              <a:br>
                <a:rPr lang="en-US" sz="2100" b="1" spc="50" dirty="0">
                  <a:solidFill>
                    <a:srgbClr val="000000"/>
                  </a:solidFill>
                  <a:latin typeface="Gotham" panose="02000504050000020004" pitchFamily="2" charset="0"/>
                </a:rPr>
              </a:br>
              <a:r>
                <a:rPr lang="en-US" sz="2100" b="1" spc="50" dirty="0">
                  <a:solidFill>
                    <a:srgbClr val="000000"/>
                  </a:solidFill>
                  <a:latin typeface="Gotham" panose="02000504050000020004" pitchFamily="2" charset="0"/>
                </a:rPr>
                <a:t>Model</a:t>
              </a:r>
            </a:p>
          </p:txBody>
        </p:sp>
        <p:grpSp>
          <p:nvGrpSpPr>
            <p:cNvPr id="1221" name="Group 247"/>
            <p:cNvGrpSpPr>
              <a:grpSpLocks noChangeAspect="1"/>
            </p:cNvGrpSpPr>
            <p:nvPr/>
          </p:nvGrpSpPr>
          <p:grpSpPr bwMode="auto">
            <a:xfrm>
              <a:off x="7518386" y="3243201"/>
              <a:ext cx="540606" cy="489739"/>
              <a:chOff x="3608" y="1954"/>
              <a:chExt cx="457" cy="414"/>
            </a:xfrm>
          </p:grpSpPr>
          <p:sp>
            <p:nvSpPr>
              <p:cNvPr id="1223" name="Freeform 248"/>
              <p:cNvSpPr>
                <a:spLocks noEditPoints="1"/>
              </p:cNvSpPr>
              <p:nvPr/>
            </p:nvSpPr>
            <p:spPr bwMode="auto">
              <a:xfrm>
                <a:off x="3608" y="1954"/>
                <a:ext cx="360" cy="414"/>
              </a:xfrm>
              <a:custGeom>
                <a:avLst/>
                <a:gdLst>
                  <a:gd name="T0" fmla="*/ 20 w 150"/>
                  <a:gd name="T1" fmla="*/ 164 h 172"/>
                  <a:gd name="T2" fmla="*/ 23 w 150"/>
                  <a:gd name="T3" fmla="*/ 128 h 172"/>
                  <a:gd name="T4" fmla="*/ 5 w 150"/>
                  <a:gd name="T5" fmla="*/ 95 h 172"/>
                  <a:gd name="T6" fmla="*/ 2 w 150"/>
                  <a:gd name="T7" fmla="*/ 54 h 172"/>
                  <a:gd name="T8" fmla="*/ 56 w 150"/>
                  <a:gd name="T9" fmla="*/ 2 h 172"/>
                  <a:gd name="T10" fmla="*/ 73 w 150"/>
                  <a:gd name="T11" fmla="*/ 2 h 172"/>
                  <a:gd name="T12" fmla="*/ 71 w 150"/>
                  <a:gd name="T13" fmla="*/ 1 h 172"/>
                  <a:gd name="T14" fmla="*/ 74 w 150"/>
                  <a:gd name="T15" fmla="*/ 0 h 172"/>
                  <a:gd name="T16" fmla="*/ 113 w 150"/>
                  <a:gd name="T17" fmla="*/ 11 h 172"/>
                  <a:gd name="T18" fmla="*/ 132 w 150"/>
                  <a:gd name="T19" fmla="*/ 51 h 172"/>
                  <a:gd name="T20" fmla="*/ 134 w 150"/>
                  <a:gd name="T21" fmla="*/ 69 h 172"/>
                  <a:gd name="T22" fmla="*/ 150 w 150"/>
                  <a:gd name="T23" fmla="*/ 91 h 172"/>
                  <a:gd name="T24" fmla="*/ 139 w 150"/>
                  <a:gd name="T25" fmla="*/ 103 h 172"/>
                  <a:gd name="T26" fmla="*/ 137 w 150"/>
                  <a:gd name="T27" fmla="*/ 111 h 172"/>
                  <a:gd name="T28" fmla="*/ 131 w 150"/>
                  <a:gd name="T29" fmla="*/ 113 h 172"/>
                  <a:gd name="T30" fmla="*/ 138 w 150"/>
                  <a:gd name="T31" fmla="*/ 118 h 172"/>
                  <a:gd name="T32" fmla="*/ 134 w 150"/>
                  <a:gd name="T33" fmla="*/ 129 h 172"/>
                  <a:gd name="T34" fmla="*/ 129 w 150"/>
                  <a:gd name="T35" fmla="*/ 146 h 172"/>
                  <a:gd name="T36" fmla="*/ 111 w 150"/>
                  <a:gd name="T37" fmla="*/ 147 h 172"/>
                  <a:gd name="T38" fmla="*/ 93 w 150"/>
                  <a:gd name="T39" fmla="*/ 150 h 172"/>
                  <a:gd name="T40" fmla="*/ 95 w 150"/>
                  <a:gd name="T41" fmla="*/ 171 h 172"/>
                  <a:gd name="T42" fmla="*/ 87 w 150"/>
                  <a:gd name="T43" fmla="*/ 170 h 172"/>
                  <a:gd name="T44" fmla="*/ 89 w 150"/>
                  <a:gd name="T45" fmla="*/ 142 h 172"/>
                  <a:gd name="T46" fmla="*/ 110 w 150"/>
                  <a:gd name="T47" fmla="*/ 140 h 172"/>
                  <a:gd name="T48" fmla="*/ 122 w 150"/>
                  <a:gd name="T49" fmla="*/ 141 h 172"/>
                  <a:gd name="T50" fmla="*/ 128 w 150"/>
                  <a:gd name="T51" fmla="*/ 125 h 172"/>
                  <a:gd name="T52" fmla="*/ 131 w 150"/>
                  <a:gd name="T53" fmla="*/ 121 h 172"/>
                  <a:gd name="T54" fmla="*/ 121 w 150"/>
                  <a:gd name="T55" fmla="*/ 113 h 172"/>
                  <a:gd name="T56" fmla="*/ 130 w 150"/>
                  <a:gd name="T57" fmla="*/ 105 h 172"/>
                  <a:gd name="T58" fmla="*/ 131 w 150"/>
                  <a:gd name="T59" fmla="*/ 97 h 172"/>
                  <a:gd name="T60" fmla="*/ 138 w 150"/>
                  <a:gd name="T61" fmla="*/ 95 h 172"/>
                  <a:gd name="T62" fmla="*/ 141 w 150"/>
                  <a:gd name="T63" fmla="*/ 88 h 172"/>
                  <a:gd name="T64" fmla="*/ 124 w 150"/>
                  <a:gd name="T65" fmla="*/ 61 h 172"/>
                  <a:gd name="T66" fmla="*/ 121 w 150"/>
                  <a:gd name="T67" fmla="*/ 30 h 172"/>
                  <a:gd name="T68" fmla="*/ 81 w 150"/>
                  <a:gd name="T69" fmla="*/ 8 h 172"/>
                  <a:gd name="T70" fmla="*/ 67 w 150"/>
                  <a:gd name="T71" fmla="*/ 7 h 172"/>
                  <a:gd name="T72" fmla="*/ 63 w 150"/>
                  <a:gd name="T73" fmla="*/ 8 h 172"/>
                  <a:gd name="T74" fmla="*/ 38 w 150"/>
                  <a:gd name="T75" fmla="*/ 16 h 172"/>
                  <a:gd name="T76" fmla="*/ 8 w 150"/>
                  <a:gd name="T77" fmla="*/ 73 h 172"/>
                  <a:gd name="T78" fmla="*/ 25 w 150"/>
                  <a:gd name="T79" fmla="*/ 118 h 172"/>
                  <a:gd name="T80" fmla="*/ 28 w 150"/>
                  <a:gd name="T81" fmla="*/ 162 h 172"/>
                  <a:gd name="T82" fmla="*/ 26 w 150"/>
                  <a:gd name="T83" fmla="*/ 170 h 172"/>
                  <a:gd name="T84" fmla="*/ 24 w 150"/>
                  <a:gd name="T85" fmla="*/ 171 h 172"/>
                  <a:gd name="T86" fmla="*/ 18 w 150"/>
                  <a:gd name="T87" fmla="*/ 171 h 172"/>
                  <a:gd name="T88" fmla="*/ 69 w 150"/>
                  <a:gd name="T89" fmla="*/ 2 h 172"/>
                  <a:gd name="T90" fmla="*/ 71 w 150"/>
                  <a:gd name="T91" fmla="*/ 5 h 172"/>
                  <a:gd name="T92" fmla="*/ 71 w 150"/>
                  <a:gd name="T93" fmla="*/ 4 h 172"/>
                  <a:gd name="T94" fmla="*/ 70 w 150"/>
                  <a:gd name="T95" fmla="*/ 2 h 172"/>
                  <a:gd name="T96" fmla="*/ 70 w 150"/>
                  <a:gd name="T97" fmla="*/ 6 h 172"/>
                  <a:gd name="T98" fmla="*/ 68 w 150"/>
                  <a:gd name="T99" fmla="*/ 6 h 172"/>
                  <a:gd name="T100" fmla="*/ 67 w 150"/>
                  <a:gd name="T101" fmla="*/ 5 h 172"/>
                  <a:gd name="T102" fmla="*/ 70 w 150"/>
                  <a:gd name="T103" fmla="*/ 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0" h="172">
                    <a:moveTo>
                      <a:pt x="18" y="171"/>
                    </a:moveTo>
                    <a:cubicBezTo>
                      <a:pt x="19" y="169"/>
                      <a:pt x="20" y="166"/>
                      <a:pt x="20" y="164"/>
                    </a:cubicBezTo>
                    <a:cubicBezTo>
                      <a:pt x="22" y="156"/>
                      <a:pt x="24" y="149"/>
                      <a:pt x="25" y="141"/>
                    </a:cubicBezTo>
                    <a:cubicBezTo>
                      <a:pt x="25" y="137"/>
                      <a:pt x="25" y="132"/>
                      <a:pt x="23" y="128"/>
                    </a:cubicBezTo>
                    <a:cubicBezTo>
                      <a:pt x="22" y="126"/>
                      <a:pt x="21" y="124"/>
                      <a:pt x="19" y="122"/>
                    </a:cubicBezTo>
                    <a:cubicBezTo>
                      <a:pt x="13" y="114"/>
                      <a:pt x="8" y="105"/>
                      <a:pt x="5" y="95"/>
                    </a:cubicBezTo>
                    <a:cubicBezTo>
                      <a:pt x="2" y="86"/>
                      <a:pt x="0" y="78"/>
                      <a:pt x="1" y="69"/>
                    </a:cubicBezTo>
                    <a:cubicBezTo>
                      <a:pt x="1" y="64"/>
                      <a:pt x="1" y="59"/>
                      <a:pt x="2" y="54"/>
                    </a:cubicBezTo>
                    <a:cubicBezTo>
                      <a:pt x="5" y="39"/>
                      <a:pt x="12" y="27"/>
                      <a:pt x="23" y="18"/>
                    </a:cubicBezTo>
                    <a:cubicBezTo>
                      <a:pt x="33" y="10"/>
                      <a:pt x="44" y="5"/>
                      <a:pt x="56" y="2"/>
                    </a:cubicBezTo>
                    <a:cubicBezTo>
                      <a:pt x="61" y="1"/>
                      <a:pt x="66" y="0"/>
                      <a:pt x="72" y="0"/>
                    </a:cubicBezTo>
                    <a:cubicBezTo>
                      <a:pt x="73" y="0"/>
                      <a:pt x="73" y="0"/>
                      <a:pt x="73" y="2"/>
                    </a:cubicBezTo>
                    <a:cubicBezTo>
                      <a:pt x="73" y="2"/>
                      <a:pt x="72" y="1"/>
                      <a:pt x="72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2" y="2"/>
                      <a:pt x="73" y="3"/>
                      <a:pt x="74" y="4"/>
                    </a:cubicBezTo>
                    <a:cubicBezTo>
                      <a:pt x="75" y="3"/>
                      <a:pt x="74" y="2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8" y="0"/>
                      <a:pt x="101" y="3"/>
                      <a:pt x="113" y="11"/>
                    </a:cubicBezTo>
                    <a:cubicBezTo>
                      <a:pt x="122" y="17"/>
                      <a:pt x="128" y="26"/>
                      <a:pt x="131" y="37"/>
                    </a:cubicBezTo>
                    <a:cubicBezTo>
                      <a:pt x="132" y="41"/>
                      <a:pt x="132" y="46"/>
                      <a:pt x="132" y="51"/>
                    </a:cubicBezTo>
                    <a:cubicBezTo>
                      <a:pt x="132" y="55"/>
                      <a:pt x="131" y="59"/>
                      <a:pt x="131" y="62"/>
                    </a:cubicBezTo>
                    <a:cubicBezTo>
                      <a:pt x="132" y="65"/>
                      <a:pt x="133" y="67"/>
                      <a:pt x="134" y="69"/>
                    </a:cubicBezTo>
                    <a:cubicBezTo>
                      <a:pt x="139" y="74"/>
                      <a:pt x="143" y="79"/>
                      <a:pt x="147" y="83"/>
                    </a:cubicBezTo>
                    <a:cubicBezTo>
                      <a:pt x="149" y="86"/>
                      <a:pt x="150" y="88"/>
                      <a:pt x="150" y="91"/>
                    </a:cubicBezTo>
                    <a:cubicBezTo>
                      <a:pt x="150" y="96"/>
                      <a:pt x="147" y="100"/>
                      <a:pt x="143" y="102"/>
                    </a:cubicBezTo>
                    <a:cubicBezTo>
                      <a:pt x="141" y="102"/>
                      <a:pt x="140" y="102"/>
                      <a:pt x="139" y="103"/>
                    </a:cubicBezTo>
                    <a:cubicBezTo>
                      <a:pt x="139" y="104"/>
                      <a:pt x="139" y="107"/>
                      <a:pt x="139" y="109"/>
                    </a:cubicBezTo>
                    <a:cubicBezTo>
                      <a:pt x="139" y="111"/>
                      <a:pt x="139" y="111"/>
                      <a:pt x="137" y="111"/>
                    </a:cubicBezTo>
                    <a:cubicBezTo>
                      <a:pt x="136" y="112"/>
                      <a:pt x="134" y="112"/>
                      <a:pt x="133" y="112"/>
                    </a:cubicBezTo>
                    <a:cubicBezTo>
                      <a:pt x="132" y="112"/>
                      <a:pt x="132" y="112"/>
                      <a:pt x="131" y="113"/>
                    </a:cubicBezTo>
                    <a:cubicBezTo>
                      <a:pt x="132" y="113"/>
                      <a:pt x="133" y="114"/>
                      <a:pt x="134" y="114"/>
                    </a:cubicBezTo>
                    <a:cubicBezTo>
                      <a:pt x="137" y="114"/>
                      <a:pt x="138" y="116"/>
                      <a:pt x="138" y="118"/>
                    </a:cubicBezTo>
                    <a:cubicBezTo>
                      <a:pt x="139" y="121"/>
                      <a:pt x="138" y="125"/>
                      <a:pt x="135" y="127"/>
                    </a:cubicBezTo>
                    <a:cubicBezTo>
                      <a:pt x="135" y="128"/>
                      <a:pt x="134" y="129"/>
                      <a:pt x="134" y="129"/>
                    </a:cubicBezTo>
                    <a:cubicBezTo>
                      <a:pt x="134" y="133"/>
                      <a:pt x="133" y="137"/>
                      <a:pt x="132" y="141"/>
                    </a:cubicBezTo>
                    <a:cubicBezTo>
                      <a:pt x="132" y="143"/>
                      <a:pt x="131" y="145"/>
                      <a:pt x="129" y="146"/>
                    </a:cubicBezTo>
                    <a:cubicBezTo>
                      <a:pt x="127" y="147"/>
                      <a:pt x="125" y="148"/>
                      <a:pt x="122" y="148"/>
                    </a:cubicBezTo>
                    <a:cubicBezTo>
                      <a:pt x="119" y="148"/>
                      <a:pt x="115" y="148"/>
                      <a:pt x="111" y="147"/>
                    </a:cubicBezTo>
                    <a:cubicBezTo>
                      <a:pt x="107" y="147"/>
                      <a:pt x="102" y="146"/>
                      <a:pt x="98" y="146"/>
                    </a:cubicBezTo>
                    <a:cubicBezTo>
                      <a:pt x="94" y="146"/>
                      <a:pt x="94" y="146"/>
                      <a:pt x="93" y="150"/>
                    </a:cubicBezTo>
                    <a:cubicBezTo>
                      <a:pt x="93" y="155"/>
                      <a:pt x="93" y="160"/>
                      <a:pt x="94" y="166"/>
                    </a:cubicBezTo>
                    <a:cubicBezTo>
                      <a:pt x="94" y="167"/>
                      <a:pt x="95" y="169"/>
                      <a:pt x="95" y="171"/>
                    </a:cubicBezTo>
                    <a:cubicBezTo>
                      <a:pt x="93" y="171"/>
                      <a:pt x="90" y="171"/>
                      <a:pt x="88" y="171"/>
                    </a:cubicBezTo>
                    <a:cubicBezTo>
                      <a:pt x="88" y="171"/>
                      <a:pt x="87" y="171"/>
                      <a:pt x="87" y="170"/>
                    </a:cubicBezTo>
                    <a:cubicBezTo>
                      <a:pt x="86" y="162"/>
                      <a:pt x="85" y="154"/>
                      <a:pt x="87" y="146"/>
                    </a:cubicBezTo>
                    <a:cubicBezTo>
                      <a:pt x="87" y="144"/>
                      <a:pt x="88" y="143"/>
                      <a:pt x="89" y="142"/>
                    </a:cubicBezTo>
                    <a:cubicBezTo>
                      <a:pt x="90" y="140"/>
                      <a:pt x="93" y="138"/>
                      <a:pt x="96" y="139"/>
                    </a:cubicBezTo>
                    <a:cubicBezTo>
                      <a:pt x="100" y="139"/>
                      <a:pt x="105" y="139"/>
                      <a:pt x="110" y="140"/>
                    </a:cubicBezTo>
                    <a:cubicBezTo>
                      <a:pt x="113" y="140"/>
                      <a:pt x="116" y="141"/>
                      <a:pt x="119" y="141"/>
                    </a:cubicBezTo>
                    <a:cubicBezTo>
                      <a:pt x="120" y="141"/>
                      <a:pt x="121" y="141"/>
                      <a:pt x="122" y="141"/>
                    </a:cubicBezTo>
                    <a:cubicBezTo>
                      <a:pt x="125" y="140"/>
                      <a:pt x="125" y="140"/>
                      <a:pt x="126" y="137"/>
                    </a:cubicBezTo>
                    <a:cubicBezTo>
                      <a:pt x="126" y="133"/>
                      <a:pt x="127" y="129"/>
                      <a:pt x="128" y="125"/>
                    </a:cubicBezTo>
                    <a:cubicBezTo>
                      <a:pt x="128" y="124"/>
                      <a:pt x="128" y="124"/>
                      <a:pt x="129" y="123"/>
                    </a:cubicBezTo>
                    <a:cubicBezTo>
                      <a:pt x="130" y="123"/>
                      <a:pt x="130" y="122"/>
                      <a:pt x="131" y="121"/>
                    </a:cubicBezTo>
                    <a:cubicBezTo>
                      <a:pt x="129" y="120"/>
                      <a:pt x="128" y="119"/>
                      <a:pt x="127" y="119"/>
                    </a:cubicBezTo>
                    <a:cubicBezTo>
                      <a:pt x="124" y="117"/>
                      <a:pt x="122" y="116"/>
                      <a:pt x="121" y="113"/>
                    </a:cubicBezTo>
                    <a:cubicBezTo>
                      <a:pt x="120" y="110"/>
                      <a:pt x="122" y="107"/>
                      <a:pt x="125" y="107"/>
                    </a:cubicBezTo>
                    <a:cubicBezTo>
                      <a:pt x="126" y="106"/>
                      <a:pt x="128" y="106"/>
                      <a:pt x="130" y="105"/>
                    </a:cubicBezTo>
                    <a:cubicBezTo>
                      <a:pt x="132" y="105"/>
                      <a:pt x="132" y="105"/>
                      <a:pt x="132" y="103"/>
                    </a:cubicBezTo>
                    <a:cubicBezTo>
                      <a:pt x="132" y="101"/>
                      <a:pt x="132" y="99"/>
                      <a:pt x="131" y="97"/>
                    </a:cubicBezTo>
                    <a:cubicBezTo>
                      <a:pt x="131" y="97"/>
                      <a:pt x="131" y="96"/>
                      <a:pt x="131" y="96"/>
                    </a:cubicBezTo>
                    <a:cubicBezTo>
                      <a:pt x="134" y="96"/>
                      <a:pt x="136" y="95"/>
                      <a:pt x="138" y="95"/>
                    </a:cubicBezTo>
                    <a:cubicBezTo>
                      <a:pt x="140" y="95"/>
                      <a:pt x="142" y="95"/>
                      <a:pt x="143" y="93"/>
                    </a:cubicBezTo>
                    <a:cubicBezTo>
                      <a:pt x="143" y="91"/>
                      <a:pt x="142" y="89"/>
                      <a:pt x="141" y="88"/>
                    </a:cubicBezTo>
                    <a:cubicBezTo>
                      <a:pt x="137" y="83"/>
                      <a:pt x="132" y="78"/>
                      <a:pt x="128" y="73"/>
                    </a:cubicBezTo>
                    <a:cubicBezTo>
                      <a:pt x="125" y="69"/>
                      <a:pt x="124" y="65"/>
                      <a:pt x="124" y="61"/>
                    </a:cubicBezTo>
                    <a:cubicBezTo>
                      <a:pt x="124" y="58"/>
                      <a:pt x="124" y="54"/>
                      <a:pt x="125" y="50"/>
                    </a:cubicBezTo>
                    <a:cubicBezTo>
                      <a:pt x="125" y="43"/>
                      <a:pt x="124" y="36"/>
                      <a:pt x="121" y="30"/>
                    </a:cubicBezTo>
                    <a:cubicBezTo>
                      <a:pt x="117" y="23"/>
                      <a:pt x="112" y="19"/>
                      <a:pt x="106" y="15"/>
                    </a:cubicBezTo>
                    <a:cubicBezTo>
                      <a:pt x="98" y="11"/>
                      <a:pt x="90" y="8"/>
                      <a:pt x="81" y="8"/>
                    </a:cubicBezTo>
                    <a:cubicBezTo>
                      <a:pt x="77" y="7"/>
                      <a:pt x="73" y="8"/>
                      <a:pt x="68" y="8"/>
                    </a:cubicBezTo>
                    <a:cubicBezTo>
                      <a:pt x="68" y="8"/>
                      <a:pt x="67" y="8"/>
                      <a:pt x="67" y="7"/>
                    </a:cubicBezTo>
                    <a:cubicBezTo>
                      <a:pt x="65" y="6"/>
                      <a:pt x="65" y="6"/>
                      <a:pt x="64" y="8"/>
                    </a:cubicBezTo>
                    <a:cubicBezTo>
                      <a:pt x="64" y="8"/>
                      <a:pt x="63" y="8"/>
                      <a:pt x="63" y="8"/>
                    </a:cubicBezTo>
                    <a:cubicBezTo>
                      <a:pt x="62" y="8"/>
                      <a:pt x="62" y="8"/>
                      <a:pt x="61" y="9"/>
                    </a:cubicBezTo>
                    <a:cubicBezTo>
                      <a:pt x="53" y="10"/>
                      <a:pt x="45" y="12"/>
                      <a:pt x="38" y="16"/>
                    </a:cubicBezTo>
                    <a:cubicBezTo>
                      <a:pt x="27" y="22"/>
                      <a:pt x="19" y="31"/>
                      <a:pt x="13" y="42"/>
                    </a:cubicBezTo>
                    <a:cubicBezTo>
                      <a:pt x="9" y="52"/>
                      <a:pt x="7" y="63"/>
                      <a:pt x="8" y="73"/>
                    </a:cubicBezTo>
                    <a:cubicBezTo>
                      <a:pt x="8" y="83"/>
                      <a:pt x="11" y="92"/>
                      <a:pt x="15" y="101"/>
                    </a:cubicBezTo>
                    <a:cubicBezTo>
                      <a:pt x="18" y="107"/>
                      <a:pt x="21" y="113"/>
                      <a:pt x="25" y="118"/>
                    </a:cubicBezTo>
                    <a:cubicBezTo>
                      <a:pt x="31" y="125"/>
                      <a:pt x="33" y="134"/>
                      <a:pt x="32" y="143"/>
                    </a:cubicBezTo>
                    <a:cubicBezTo>
                      <a:pt x="32" y="149"/>
                      <a:pt x="30" y="156"/>
                      <a:pt x="28" y="162"/>
                    </a:cubicBezTo>
                    <a:cubicBezTo>
                      <a:pt x="28" y="164"/>
                      <a:pt x="27" y="166"/>
                      <a:pt x="26" y="168"/>
                    </a:cubicBezTo>
                    <a:cubicBezTo>
                      <a:pt x="26" y="169"/>
                      <a:pt x="26" y="169"/>
                      <a:pt x="26" y="170"/>
                    </a:cubicBezTo>
                    <a:cubicBezTo>
                      <a:pt x="26" y="170"/>
                      <a:pt x="26" y="171"/>
                      <a:pt x="26" y="171"/>
                    </a:cubicBezTo>
                    <a:cubicBezTo>
                      <a:pt x="25" y="171"/>
                      <a:pt x="24" y="171"/>
                      <a:pt x="24" y="171"/>
                    </a:cubicBezTo>
                    <a:cubicBezTo>
                      <a:pt x="23" y="170"/>
                      <a:pt x="23" y="170"/>
                      <a:pt x="22" y="171"/>
                    </a:cubicBezTo>
                    <a:cubicBezTo>
                      <a:pt x="21" y="172"/>
                      <a:pt x="20" y="171"/>
                      <a:pt x="18" y="171"/>
                    </a:cubicBezTo>
                    <a:close/>
                    <a:moveTo>
                      <a:pt x="70" y="3"/>
                    </a:moveTo>
                    <a:cubicBezTo>
                      <a:pt x="70" y="3"/>
                      <a:pt x="69" y="3"/>
                      <a:pt x="69" y="2"/>
                    </a:cubicBezTo>
                    <a:cubicBezTo>
                      <a:pt x="69" y="2"/>
                      <a:pt x="68" y="2"/>
                      <a:pt x="68" y="3"/>
                    </a:cubicBezTo>
                    <a:cubicBezTo>
                      <a:pt x="69" y="4"/>
                      <a:pt x="70" y="4"/>
                      <a:pt x="71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1" y="5"/>
                      <a:pt x="71" y="4"/>
                      <a:pt x="71" y="4"/>
                    </a:cubicBezTo>
                    <a:cubicBezTo>
                      <a:pt x="71" y="4"/>
                      <a:pt x="72" y="4"/>
                      <a:pt x="73" y="4"/>
                    </a:cubicBezTo>
                    <a:cubicBezTo>
                      <a:pt x="72" y="3"/>
                      <a:pt x="71" y="3"/>
                      <a:pt x="70" y="2"/>
                    </a:cubicBezTo>
                    <a:cubicBezTo>
                      <a:pt x="70" y="2"/>
                      <a:pt x="70" y="3"/>
                      <a:pt x="70" y="3"/>
                    </a:cubicBezTo>
                    <a:close/>
                    <a:moveTo>
                      <a:pt x="70" y="6"/>
                    </a:moveTo>
                    <a:cubicBezTo>
                      <a:pt x="69" y="6"/>
                      <a:pt x="69" y="7"/>
                      <a:pt x="68" y="7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5"/>
                      <a:pt x="68" y="5"/>
                      <a:pt x="68" y="4"/>
                    </a:cubicBezTo>
                    <a:cubicBezTo>
                      <a:pt x="68" y="4"/>
                      <a:pt x="67" y="5"/>
                      <a:pt x="67" y="5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9" y="7"/>
                      <a:pt x="70" y="7"/>
                      <a:pt x="7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4" name="Freeform 249"/>
              <p:cNvSpPr>
                <a:spLocks/>
              </p:cNvSpPr>
              <p:nvPr/>
            </p:nvSpPr>
            <p:spPr bwMode="auto">
              <a:xfrm>
                <a:off x="4033" y="2152"/>
                <a:ext cx="32" cy="161"/>
              </a:xfrm>
              <a:custGeom>
                <a:avLst/>
                <a:gdLst>
                  <a:gd name="T0" fmla="*/ 6 w 13"/>
                  <a:gd name="T1" fmla="*/ 67 h 67"/>
                  <a:gd name="T2" fmla="*/ 0 w 13"/>
                  <a:gd name="T3" fmla="*/ 62 h 67"/>
                  <a:gd name="T4" fmla="*/ 2 w 13"/>
                  <a:gd name="T5" fmla="*/ 56 h 67"/>
                  <a:gd name="T6" fmla="*/ 5 w 13"/>
                  <a:gd name="T7" fmla="*/ 37 h 67"/>
                  <a:gd name="T8" fmla="*/ 5 w 13"/>
                  <a:gd name="T9" fmla="*/ 21 h 67"/>
                  <a:gd name="T10" fmla="*/ 5 w 13"/>
                  <a:gd name="T11" fmla="*/ 21 h 67"/>
                  <a:gd name="T12" fmla="*/ 3 w 13"/>
                  <a:gd name="T13" fmla="*/ 14 h 67"/>
                  <a:gd name="T14" fmla="*/ 2 w 13"/>
                  <a:gd name="T15" fmla="*/ 6 h 67"/>
                  <a:gd name="T16" fmla="*/ 3 w 13"/>
                  <a:gd name="T17" fmla="*/ 4 h 67"/>
                  <a:gd name="T18" fmla="*/ 8 w 13"/>
                  <a:gd name="T19" fmla="*/ 0 h 67"/>
                  <a:gd name="T20" fmla="*/ 12 w 13"/>
                  <a:gd name="T21" fmla="*/ 31 h 67"/>
                  <a:gd name="T22" fmla="*/ 6 w 13"/>
                  <a:gd name="T2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67">
                    <a:moveTo>
                      <a:pt x="6" y="67"/>
                    </a:moveTo>
                    <a:cubicBezTo>
                      <a:pt x="4" y="65"/>
                      <a:pt x="2" y="64"/>
                      <a:pt x="0" y="62"/>
                    </a:cubicBezTo>
                    <a:cubicBezTo>
                      <a:pt x="1" y="60"/>
                      <a:pt x="2" y="58"/>
                      <a:pt x="2" y="56"/>
                    </a:cubicBezTo>
                    <a:cubicBezTo>
                      <a:pt x="4" y="50"/>
                      <a:pt x="5" y="44"/>
                      <a:pt x="5" y="37"/>
                    </a:cubicBezTo>
                    <a:cubicBezTo>
                      <a:pt x="5" y="32"/>
                      <a:pt x="5" y="27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19"/>
                      <a:pt x="4" y="16"/>
                      <a:pt x="3" y="14"/>
                    </a:cubicBezTo>
                    <a:cubicBezTo>
                      <a:pt x="3" y="11"/>
                      <a:pt x="2" y="9"/>
                      <a:pt x="2" y="6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4" y="3"/>
                      <a:pt x="6" y="1"/>
                      <a:pt x="8" y="0"/>
                    </a:cubicBezTo>
                    <a:cubicBezTo>
                      <a:pt x="11" y="10"/>
                      <a:pt x="12" y="20"/>
                      <a:pt x="12" y="31"/>
                    </a:cubicBezTo>
                    <a:cubicBezTo>
                      <a:pt x="13" y="43"/>
                      <a:pt x="11" y="55"/>
                      <a:pt x="6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5" name="Freeform 250"/>
              <p:cNvSpPr>
                <a:spLocks/>
              </p:cNvSpPr>
              <p:nvPr/>
            </p:nvSpPr>
            <p:spPr bwMode="auto">
              <a:xfrm>
                <a:off x="4002" y="2178"/>
                <a:ext cx="29" cy="111"/>
              </a:xfrm>
              <a:custGeom>
                <a:avLst/>
                <a:gdLst>
                  <a:gd name="T0" fmla="*/ 6 w 12"/>
                  <a:gd name="T1" fmla="*/ 0 h 46"/>
                  <a:gd name="T2" fmla="*/ 5 w 12"/>
                  <a:gd name="T3" fmla="*/ 46 h 46"/>
                  <a:gd name="T4" fmla="*/ 0 w 12"/>
                  <a:gd name="T5" fmla="*/ 42 h 46"/>
                  <a:gd name="T6" fmla="*/ 0 w 12"/>
                  <a:gd name="T7" fmla="*/ 40 h 46"/>
                  <a:gd name="T8" fmla="*/ 3 w 12"/>
                  <a:gd name="T9" fmla="*/ 26 h 46"/>
                  <a:gd name="T10" fmla="*/ 1 w 12"/>
                  <a:gd name="T11" fmla="*/ 6 h 46"/>
                  <a:gd name="T12" fmla="*/ 2 w 12"/>
                  <a:gd name="T13" fmla="*/ 3 h 46"/>
                  <a:gd name="T14" fmla="*/ 6 w 12"/>
                  <a:gd name="T1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6">
                    <a:moveTo>
                      <a:pt x="6" y="0"/>
                    </a:moveTo>
                    <a:cubicBezTo>
                      <a:pt x="12" y="15"/>
                      <a:pt x="11" y="31"/>
                      <a:pt x="5" y="46"/>
                    </a:cubicBezTo>
                    <a:cubicBezTo>
                      <a:pt x="3" y="44"/>
                      <a:pt x="2" y="43"/>
                      <a:pt x="0" y="42"/>
                    </a:cubicBezTo>
                    <a:cubicBezTo>
                      <a:pt x="0" y="42"/>
                      <a:pt x="0" y="41"/>
                      <a:pt x="0" y="40"/>
                    </a:cubicBezTo>
                    <a:cubicBezTo>
                      <a:pt x="1" y="36"/>
                      <a:pt x="2" y="31"/>
                      <a:pt x="3" y="26"/>
                    </a:cubicBezTo>
                    <a:cubicBezTo>
                      <a:pt x="3" y="19"/>
                      <a:pt x="3" y="12"/>
                      <a:pt x="1" y="6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3" y="2"/>
                      <a:pt x="5" y="1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6" name="Freeform 251"/>
              <p:cNvSpPr>
                <a:spLocks/>
              </p:cNvSpPr>
              <p:nvPr/>
            </p:nvSpPr>
            <p:spPr bwMode="auto">
              <a:xfrm>
                <a:off x="3971" y="2202"/>
                <a:ext cx="24" cy="65"/>
              </a:xfrm>
              <a:custGeom>
                <a:avLst/>
                <a:gdLst>
                  <a:gd name="T0" fmla="*/ 5 w 10"/>
                  <a:gd name="T1" fmla="*/ 27 h 27"/>
                  <a:gd name="T2" fmla="*/ 1 w 10"/>
                  <a:gd name="T3" fmla="*/ 24 h 27"/>
                  <a:gd name="T4" fmla="*/ 0 w 10"/>
                  <a:gd name="T5" fmla="*/ 21 h 27"/>
                  <a:gd name="T6" fmla="*/ 1 w 10"/>
                  <a:gd name="T7" fmla="*/ 15 h 27"/>
                  <a:gd name="T8" fmla="*/ 0 w 10"/>
                  <a:gd name="T9" fmla="*/ 5 h 27"/>
                  <a:gd name="T10" fmla="*/ 1 w 10"/>
                  <a:gd name="T11" fmla="*/ 3 h 27"/>
                  <a:gd name="T12" fmla="*/ 6 w 10"/>
                  <a:gd name="T13" fmla="*/ 0 h 27"/>
                  <a:gd name="T14" fmla="*/ 5 w 10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7">
                    <a:moveTo>
                      <a:pt x="5" y="27"/>
                    </a:moveTo>
                    <a:cubicBezTo>
                      <a:pt x="4" y="26"/>
                      <a:pt x="3" y="25"/>
                      <a:pt x="1" y="24"/>
                    </a:cubicBezTo>
                    <a:cubicBezTo>
                      <a:pt x="2" y="22"/>
                      <a:pt x="2" y="21"/>
                      <a:pt x="0" y="21"/>
                    </a:cubicBezTo>
                    <a:cubicBezTo>
                      <a:pt x="0" y="19"/>
                      <a:pt x="1" y="17"/>
                      <a:pt x="1" y="15"/>
                    </a:cubicBezTo>
                    <a:cubicBezTo>
                      <a:pt x="1" y="12"/>
                      <a:pt x="1" y="8"/>
                      <a:pt x="0" y="5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10" y="9"/>
                      <a:pt x="9" y="18"/>
                      <a:pt x="5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7" name="Freeform 252"/>
              <p:cNvSpPr>
                <a:spLocks/>
              </p:cNvSpPr>
              <p:nvPr/>
            </p:nvSpPr>
            <p:spPr bwMode="auto">
              <a:xfrm>
                <a:off x="3971" y="2253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179" name="Group 39"/>
          <p:cNvGrpSpPr>
            <a:grpSpLocks noChangeAspect="1"/>
          </p:cNvGrpSpPr>
          <p:nvPr/>
        </p:nvGrpSpPr>
        <p:grpSpPr bwMode="auto">
          <a:xfrm>
            <a:off x="6581775" y="4684713"/>
            <a:ext cx="585788" cy="620712"/>
            <a:chOff x="4146" y="2951"/>
            <a:chExt cx="369" cy="391"/>
          </a:xfrm>
        </p:grpSpPr>
        <p:sp>
          <p:nvSpPr>
            <p:cNvPr id="1183" name="Freeform 40"/>
            <p:cNvSpPr>
              <a:spLocks/>
            </p:cNvSpPr>
            <p:nvPr/>
          </p:nvSpPr>
          <p:spPr bwMode="auto">
            <a:xfrm>
              <a:off x="4203" y="3178"/>
              <a:ext cx="144" cy="19"/>
            </a:xfrm>
            <a:custGeom>
              <a:avLst/>
              <a:gdLst>
                <a:gd name="T0" fmla="*/ 87 w 93"/>
                <a:gd name="T1" fmla="*/ 12 h 12"/>
                <a:gd name="T2" fmla="*/ 6 w 93"/>
                <a:gd name="T3" fmla="*/ 12 h 12"/>
                <a:gd name="T4" fmla="*/ 0 w 93"/>
                <a:gd name="T5" fmla="*/ 6 h 12"/>
                <a:gd name="T6" fmla="*/ 6 w 93"/>
                <a:gd name="T7" fmla="*/ 0 h 12"/>
                <a:gd name="T8" fmla="*/ 87 w 93"/>
                <a:gd name="T9" fmla="*/ 0 h 12"/>
                <a:gd name="T10" fmla="*/ 93 w 93"/>
                <a:gd name="T11" fmla="*/ 6 h 12"/>
                <a:gd name="T12" fmla="*/ 87 w 9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2">
                  <a:moveTo>
                    <a:pt x="8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0" y="0"/>
                    <a:pt x="93" y="3"/>
                    <a:pt x="93" y="6"/>
                  </a:cubicBezTo>
                  <a:cubicBezTo>
                    <a:pt x="93" y="10"/>
                    <a:pt x="90" y="12"/>
                    <a:pt x="8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" name="Freeform 41"/>
            <p:cNvSpPr>
              <a:spLocks/>
            </p:cNvSpPr>
            <p:nvPr/>
          </p:nvSpPr>
          <p:spPr bwMode="auto">
            <a:xfrm>
              <a:off x="4203" y="3231"/>
              <a:ext cx="144" cy="18"/>
            </a:xfrm>
            <a:custGeom>
              <a:avLst/>
              <a:gdLst>
                <a:gd name="T0" fmla="*/ 87 w 93"/>
                <a:gd name="T1" fmla="*/ 12 h 12"/>
                <a:gd name="T2" fmla="*/ 6 w 93"/>
                <a:gd name="T3" fmla="*/ 12 h 12"/>
                <a:gd name="T4" fmla="*/ 0 w 93"/>
                <a:gd name="T5" fmla="*/ 6 h 12"/>
                <a:gd name="T6" fmla="*/ 6 w 93"/>
                <a:gd name="T7" fmla="*/ 0 h 12"/>
                <a:gd name="T8" fmla="*/ 87 w 93"/>
                <a:gd name="T9" fmla="*/ 0 h 12"/>
                <a:gd name="T10" fmla="*/ 93 w 93"/>
                <a:gd name="T11" fmla="*/ 6 h 12"/>
                <a:gd name="T12" fmla="*/ 87 w 9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2">
                  <a:moveTo>
                    <a:pt x="8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0" y="0"/>
                    <a:pt x="93" y="3"/>
                    <a:pt x="93" y="6"/>
                  </a:cubicBezTo>
                  <a:cubicBezTo>
                    <a:pt x="93" y="10"/>
                    <a:pt x="90" y="12"/>
                    <a:pt x="8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7" name="Freeform 42"/>
            <p:cNvSpPr>
              <a:spLocks noEditPoints="1"/>
            </p:cNvSpPr>
            <p:nvPr/>
          </p:nvSpPr>
          <p:spPr bwMode="auto">
            <a:xfrm>
              <a:off x="4146" y="2951"/>
              <a:ext cx="369" cy="391"/>
            </a:xfrm>
            <a:custGeom>
              <a:avLst/>
              <a:gdLst>
                <a:gd name="T0" fmla="*/ 239 w 239"/>
                <a:gd name="T1" fmla="*/ 83 h 253"/>
                <a:gd name="T2" fmla="*/ 156 w 239"/>
                <a:gd name="T3" fmla="*/ 0 h 253"/>
                <a:gd name="T4" fmla="*/ 73 w 239"/>
                <a:gd name="T5" fmla="*/ 83 h 253"/>
                <a:gd name="T6" fmla="*/ 74 w 239"/>
                <a:gd name="T7" fmla="*/ 88 h 253"/>
                <a:gd name="T8" fmla="*/ 0 w 239"/>
                <a:gd name="T9" fmla="*/ 170 h 253"/>
                <a:gd name="T10" fmla="*/ 83 w 239"/>
                <a:gd name="T11" fmla="*/ 253 h 253"/>
                <a:gd name="T12" fmla="*/ 166 w 239"/>
                <a:gd name="T13" fmla="*/ 170 h 253"/>
                <a:gd name="T14" fmla="*/ 166 w 239"/>
                <a:gd name="T15" fmla="*/ 165 h 253"/>
                <a:gd name="T16" fmla="*/ 239 w 239"/>
                <a:gd name="T17" fmla="*/ 83 h 253"/>
                <a:gd name="T18" fmla="*/ 83 w 239"/>
                <a:gd name="T19" fmla="*/ 241 h 253"/>
                <a:gd name="T20" fmla="*/ 12 w 239"/>
                <a:gd name="T21" fmla="*/ 170 h 253"/>
                <a:gd name="T22" fmla="*/ 75 w 239"/>
                <a:gd name="T23" fmla="*/ 100 h 253"/>
                <a:gd name="T24" fmla="*/ 83 w 239"/>
                <a:gd name="T25" fmla="*/ 99 h 253"/>
                <a:gd name="T26" fmla="*/ 88 w 239"/>
                <a:gd name="T27" fmla="*/ 100 h 253"/>
                <a:gd name="T28" fmla="*/ 152 w 239"/>
                <a:gd name="T29" fmla="*/ 153 h 253"/>
                <a:gd name="T30" fmla="*/ 154 w 239"/>
                <a:gd name="T31" fmla="*/ 165 h 253"/>
                <a:gd name="T32" fmla="*/ 154 w 239"/>
                <a:gd name="T33" fmla="*/ 170 h 253"/>
                <a:gd name="T34" fmla="*/ 83 w 239"/>
                <a:gd name="T35" fmla="*/ 241 h 253"/>
                <a:gd name="T36" fmla="*/ 164 w 239"/>
                <a:gd name="T37" fmla="*/ 153 h 253"/>
                <a:gd name="T38" fmla="*/ 86 w 239"/>
                <a:gd name="T39" fmla="*/ 88 h 253"/>
                <a:gd name="T40" fmla="*/ 85 w 239"/>
                <a:gd name="T41" fmla="*/ 83 h 253"/>
                <a:gd name="T42" fmla="*/ 156 w 239"/>
                <a:gd name="T43" fmla="*/ 12 h 253"/>
                <a:gd name="T44" fmla="*/ 227 w 239"/>
                <a:gd name="T45" fmla="*/ 83 h 253"/>
                <a:gd name="T46" fmla="*/ 164 w 239"/>
                <a:gd name="T47" fmla="*/ 1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9" h="253">
                  <a:moveTo>
                    <a:pt x="239" y="83"/>
                  </a:moveTo>
                  <a:cubicBezTo>
                    <a:pt x="239" y="37"/>
                    <a:pt x="202" y="0"/>
                    <a:pt x="156" y="0"/>
                  </a:cubicBezTo>
                  <a:cubicBezTo>
                    <a:pt x="111" y="0"/>
                    <a:pt x="73" y="37"/>
                    <a:pt x="73" y="83"/>
                  </a:cubicBezTo>
                  <a:cubicBezTo>
                    <a:pt x="73" y="84"/>
                    <a:pt x="74" y="86"/>
                    <a:pt x="74" y="88"/>
                  </a:cubicBezTo>
                  <a:cubicBezTo>
                    <a:pt x="32" y="93"/>
                    <a:pt x="0" y="128"/>
                    <a:pt x="0" y="170"/>
                  </a:cubicBezTo>
                  <a:cubicBezTo>
                    <a:pt x="0" y="216"/>
                    <a:pt x="38" y="253"/>
                    <a:pt x="83" y="253"/>
                  </a:cubicBezTo>
                  <a:cubicBezTo>
                    <a:pt x="129" y="253"/>
                    <a:pt x="166" y="216"/>
                    <a:pt x="166" y="170"/>
                  </a:cubicBezTo>
                  <a:cubicBezTo>
                    <a:pt x="166" y="169"/>
                    <a:pt x="166" y="167"/>
                    <a:pt x="166" y="165"/>
                  </a:cubicBezTo>
                  <a:cubicBezTo>
                    <a:pt x="207" y="160"/>
                    <a:pt x="239" y="125"/>
                    <a:pt x="239" y="83"/>
                  </a:cubicBezTo>
                  <a:close/>
                  <a:moveTo>
                    <a:pt x="83" y="241"/>
                  </a:moveTo>
                  <a:cubicBezTo>
                    <a:pt x="44" y="241"/>
                    <a:pt x="12" y="210"/>
                    <a:pt x="12" y="170"/>
                  </a:cubicBezTo>
                  <a:cubicBezTo>
                    <a:pt x="12" y="134"/>
                    <a:pt x="40" y="104"/>
                    <a:pt x="75" y="100"/>
                  </a:cubicBezTo>
                  <a:cubicBezTo>
                    <a:pt x="78" y="100"/>
                    <a:pt x="81" y="99"/>
                    <a:pt x="83" y="99"/>
                  </a:cubicBezTo>
                  <a:cubicBezTo>
                    <a:pt x="85" y="99"/>
                    <a:pt x="86" y="100"/>
                    <a:pt x="88" y="100"/>
                  </a:cubicBezTo>
                  <a:cubicBezTo>
                    <a:pt x="119" y="102"/>
                    <a:pt x="145" y="124"/>
                    <a:pt x="152" y="153"/>
                  </a:cubicBezTo>
                  <a:cubicBezTo>
                    <a:pt x="153" y="157"/>
                    <a:pt x="154" y="161"/>
                    <a:pt x="154" y="165"/>
                  </a:cubicBezTo>
                  <a:cubicBezTo>
                    <a:pt x="154" y="167"/>
                    <a:pt x="154" y="169"/>
                    <a:pt x="154" y="170"/>
                  </a:cubicBezTo>
                  <a:cubicBezTo>
                    <a:pt x="154" y="210"/>
                    <a:pt x="122" y="241"/>
                    <a:pt x="83" y="241"/>
                  </a:cubicBezTo>
                  <a:close/>
                  <a:moveTo>
                    <a:pt x="164" y="153"/>
                  </a:moveTo>
                  <a:cubicBezTo>
                    <a:pt x="157" y="116"/>
                    <a:pt x="124" y="89"/>
                    <a:pt x="86" y="88"/>
                  </a:cubicBezTo>
                  <a:cubicBezTo>
                    <a:pt x="86" y="86"/>
                    <a:pt x="85" y="84"/>
                    <a:pt x="85" y="83"/>
                  </a:cubicBezTo>
                  <a:cubicBezTo>
                    <a:pt x="85" y="43"/>
                    <a:pt x="117" y="12"/>
                    <a:pt x="156" y="12"/>
                  </a:cubicBezTo>
                  <a:cubicBezTo>
                    <a:pt x="196" y="12"/>
                    <a:pt x="227" y="43"/>
                    <a:pt x="227" y="83"/>
                  </a:cubicBezTo>
                  <a:cubicBezTo>
                    <a:pt x="227" y="119"/>
                    <a:pt x="200" y="149"/>
                    <a:pt x="164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0" name="Freeform 43"/>
            <p:cNvSpPr>
              <a:spLocks/>
            </p:cNvSpPr>
            <p:nvPr/>
          </p:nvSpPr>
          <p:spPr bwMode="auto">
            <a:xfrm>
              <a:off x="4316" y="3042"/>
              <a:ext cx="144" cy="19"/>
            </a:xfrm>
            <a:custGeom>
              <a:avLst/>
              <a:gdLst>
                <a:gd name="T0" fmla="*/ 87 w 93"/>
                <a:gd name="T1" fmla="*/ 12 h 12"/>
                <a:gd name="T2" fmla="*/ 6 w 93"/>
                <a:gd name="T3" fmla="*/ 12 h 12"/>
                <a:gd name="T4" fmla="*/ 0 w 93"/>
                <a:gd name="T5" fmla="*/ 6 h 12"/>
                <a:gd name="T6" fmla="*/ 6 w 93"/>
                <a:gd name="T7" fmla="*/ 0 h 12"/>
                <a:gd name="T8" fmla="*/ 87 w 93"/>
                <a:gd name="T9" fmla="*/ 0 h 12"/>
                <a:gd name="T10" fmla="*/ 93 w 93"/>
                <a:gd name="T11" fmla="*/ 6 h 12"/>
                <a:gd name="T12" fmla="*/ 87 w 9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2">
                  <a:moveTo>
                    <a:pt x="8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0" y="0"/>
                    <a:pt x="93" y="3"/>
                    <a:pt x="93" y="6"/>
                  </a:cubicBezTo>
                  <a:cubicBezTo>
                    <a:pt x="93" y="10"/>
                    <a:pt x="90" y="12"/>
                    <a:pt x="8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0" name="Freeform 44"/>
            <p:cNvSpPr>
              <a:spLocks/>
            </p:cNvSpPr>
            <p:nvPr/>
          </p:nvSpPr>
          <p:spPr bwMode="auto">
            <a:xfrm>
              <a:off x="4316" y="3096"/>
              <a:ext cx="144" cy="19"/>
            </a:xfrm>
            <a:custGeom>
              <a:avLst/>
              <a:gdLst>
                <a:gd name="T0" fmla="*/ 87 w 93"/>
                <a:gd name="T1" fmla="*/ 12 h 12"/>
                <a:gd name="T2" fmla="*/ 6 w 93"/>
                <a:gd name="T3" fmla="*/ 12 h 12"/>
                <a:gd name="T4" fmla="*/ 0 w 93"/>
                <a:gd name="T5" fmla="*/ 6 h 12"/>
                <a:gd name="T6" fmla="*/ 6 w 93"/>
                <a:gd name="T7" fmla="*/ 0 h 12"/>
                <a:gd name="T8" fmla="*/ 87 w 93"/>
                <a:gd name="T9" fmla="*/ 0 h 12"/>
                <a:gd name="T10" fmla="*/ 93 w 93"/>
                <a:gd name="T11" fmla="*/ 6 h 12"/>
                <a:gd name="T12" fmla="*/ 87 w 9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2">
                  <a:moveTo>
                    <a:pt x="8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0" y="0"/>
                    <a:pt x="93" y="2"/>
                    <a:pt x="93" y="6"/>
                  </a:cubicBezTo>
                  <a:cubicBezTo>
                    <a:pt x="93" y="9"/>
                    <a:pt x="90" y="12"/>
                    <a:pt x="8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Freeform 45"/>
            <p:cNvSpPr>
              <a:spLocks/>
            </p:cNvSpPr>
            <p:nvPr/>
          </p:nvSpPr>
          <p:spPr bwMode="auto">
            <a:xfrm>
              <a:off x="4336" y="3235"/>
              <a:ext cx="98" cy="98"/>
            </a:xfrm>
            <a:custGeom>
              <a:avLst/>
              <a:gdLst>
                <a:gd name="T0" fmla="*/ 48 w 98"/>
                <a:gd name="T1" fmla="*/ 0 h 98"/>
                <a:gd name="T2" fmla="*/ 50 w 98"/>
                <a:gd name="T3" fmla="*/ 7 h 98"/>
                <a:gd name="T4" fmla="*/ 98 w 98"/>
                <a:gd name="T5" fmla="*/ 98 h 98"/>
                <a:gd name="T6" fmla="*/ 0 w 98"/>
                <a:gd name="T7" fmla="*/ 84 h 98"/>
                <a:gd name="T8" fmla="*/ 39 w 98"/>
                <a:gd name="T9" fmla="*/ 48 h 98"/>
                <a:gd name="T10" fmla="*/ 48 w 98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98">
                  <a:moveTo>
                    <a:pt x="48" y="0"/>
                  </a:moveTo>
                  <a:lnTo>
                    <a:pt x="50" y="7"/>
                  </a:lnTo>
                  <a:lnTo>
                    <a:pt x="98" y="98"/>
                  </a:lnTo>
                  <a:lnTo>
                    <a:pt x="0" y="84"/>
                  </a:lnTo>
                  <a:lnTo>
                    <a:pt x="39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500182-9241-4336-AE3B-3D646E58C3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4453" y="1748749"/>
            <a:ext cx="655161" cy="6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A766893-BC0A-49AE-B9A9-186CF20C67BB}"/>
              </a:ext>
            </a:extLst>
          </p:cNvPr>
          <p:cNvGrpSpPr/>
          <p:nvPr/>
        </p:nvGrpSpPr>
        <p:grpSpPr>
          <a:xfrm>
            <a:off x="1720916" y="1323653"/>
            <a:ext cx="9056016" cy="3447921"/>
            <a:chOff x="1822516" y="1331468"/>
            <a:chExt cx="9056016" cy="34479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ADCC1EB-0259-4732-92F8-09546CAF8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2516" y="1634764"/>
              <a:ext cx="2513814" cy="251381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A26E6-AC6C-4E77-B326-0A6DF65ED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32" t="17320" r="51502" b="66597"/>
            <a:stretch/>
          </p:blipFill>
          <p:spPr>
            <a:xfrm>
              <a:off x="4336330" y="1331468"/>
              <a:ext cx="6542202" cy="3447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323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183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Garamond</vt:lpstr>
      <vt:lpstr>Gotham</vt:lpstr>
      <vt:lpstr>Gotham Medium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Carter</dc:creator>
  <cp:lastModifiedBy>Kevin Carter</cp:lastModifiedBy>
  <cp:revision>32</cp:revision>
  <cp:lastPrinted>2018-11-26T15:02:46Z</cp:lastPrinted>
  <dcterms:created xsi:type="dcterms:W3CDTF">2018-11-02T00:33:11Z</dcterms:created>
  <dcterms:modified xsi:type="dcterms:W3CDTF">2019-06-07T17:22:04Z</dcterms:modified>
</cp:coreProperties>
</file>