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442" r:id="rId2"/>
    <p:sldId id="443" r:id="rId3"/>
    <p:sldId id="444" r:id="rId4"/>
    <p:sldId id="391" r:id="rId5"/>
    <p:sldId id="422" r:id="rId6"/>
    <p:sldId id="424" r:id="rId7"/>
    <p:sldId id="293" r:id="rId8"/>
    <p:sldId id="425" r:id="rId9"/>
    <p:sldId id="400" r:id="rId10"/>
    <p:sldId id="394" r:id="rId11"/>
    <p:sldId id="395" r:id="rId12"/>
    <p:sldId id="396" r:id="rId13"/>
    <p:sldId id="413" r:id="rId14"/>
    <p:sldId id="418" r:id="rId15"/>
    <p:sldId id="412" r:id="rId16"/>
    <p:sldId id="419" r:id="rId17"/>
    <p:sldId id="420" r:id="rId18"/>
    <p:sldId id="439" r:id="rId19"/>
    <p:sldId id="435" r:id="rId20"/>
    <p:sldId id="434" r:id="rId21"/>
    <p:sldId id="426" r:id="rId22"/>
    <p:sldId id="427" r:id="rId23"/>
    <p:sldId id="428" r:id="rId24"/>
    <p:sldId id="430" r:id="rId25"/>
    <p:sldId id="440" r:id="rId26"/>
    <p:sldId id="437" r:id="rId27"/>
    <p:sldId id="438" r:id="rId28"/>
    <p:sldId id="441" r:id="rId29"/>
    <p:sldId id="403" r:id="rId30"/>
    <p:sldId id="421" r:id="rId31"/>
    <p:sldId id="417" r:id="rId32"/>
    <p:sldId id="416" r:id="rId33"/>
    <p:sldId id="423" r:id="rId34"/>
    <p:sldId id="402" r:id="rId35"/>
    <p:sldId id="405" r:id="rId36"/>
    <p:sldId id="407" r:id="rId37"/>
    <p:sldId id="313" r:id="rId38"/>
  </p:sldIdLst>
  <p:sldSz cx="12192000" cy="6858000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ADAD"/>
    <a:srgbClr val="C000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46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3508"/>
          </a:xfrm>
          <a:prstGeom prst="rect">
            <a:avLst/>
          </a:prstGeom>
        </p:spPr>
        <p:txBody>
          <a:bodyPr vert="horz" lIns="94622" tIns="47311" rIns="94622" bIns="47311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294" y="1"/>
            <a:ext cx="3076363" cy="513508"/>
          </a:xfrm>
          <a:prstGeom prst="rect">
            <a:avLst/>
          </a:prstGeom>
        </p:spPr>
        <p:txBody>
          <a:bodyPr vert="horz" lIns="94622" tIns="47311" rIns="94622" bIns="47311" rtlCol="0"/>
          <a:lstStyle>
            <a:lvl1pPr algn="r">
              <a:defRPr sz="1200"/>
            </a:lvl1pPr>
          </a:lstStyle>
          <a:p>
            <a:fld id="{B8666D70-2B62-4046-BAB3-A602588C8A6B}" type="datetimeFigureOut">
              <a:rPr lang="fr-FR" smtClean="0"/>
              <a:t>03/07/2017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721108"/>
            <a:ext cx="3076363" cy="513507"/>
          </a:xfrm>
          <a:prstGeom prst="rect">
            <a:avLst/>
          </a:prstGeom>
        </p:spPr>
        <p:txBody>
          <a:bodyPr vert="horz" lIns="94622" tIns="47311" rIns="94622" bIns="47311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294" y="9721108"/>
            <a:ext cx="3076363" cy="513507"/>
          </a:xfrm>
          <a:prstGeom prst="rect">
            <a:avLst/>
          </a:prstGeom>
        </p:spPr>
        <p:txBody>
          <a:bodyPr vert="horz" lIns="94622" tIns="47311" rIns="94622" bIns="47311" rtlCol="0" anchor="b"/>
          <a:lstStyle>
            <a:lvl1pPr algn="r">
              <a:defRPr sz="1200"/>
            </a:lvl1pPr>
          </a:lstStyle>
          <a:p>
            <a:fld id="{0F17227D-9224-4E6D-B305-08F00F843D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11410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3508"/>
          </a:xfrm>
          <a:prstGeom prst="rect">
            <a:avLst/>
          </a:prstGeom>
        </p:spPr>
        <p:txBody>
          <a:bodyPr vert="horz" lIns="94622" tIns="47311" rIns="94622" bIns="47311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1"/>
            <a:ext cx="3076363" cy="513508"/>
          </a:xfrm>
          <a:prstGeom prst="rect">
            <a:avLst/>
          </a:prstGeom>
        </p:spPr>
        <p:txBody>
          <a:bodyPr vert="horz" lIns="94622" tIns="47311" rIns="94622" bIns="47311" rtlCol="0"/>
          <a:lstStyle>
            <a:lvl1pPr algn="r">
              <a:defRPr sz="1200"/>
            </a:lvl1pPr>
          </a:lstStyle>
          <a:p>
            <a:fld id="{923B914F-AB72-4052-8152-6A6E78153C19}" type="datetimeFigureOut">
              <a:rPr lang="fr-FR" smtClean="0"/>
              <a:t>03/07/2017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22" tIns="47311" rIns="94622" bIns="47311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9931" y="4925407"/>
            <a:ext cx="5679440" cy="4029880"/>
          </a:xfrm>
          <a:prstGeom prst="rect">
            <a:avLst/>
          </a:prstGeom>
        </p:spPr>
        <p:txBody>
          <a:bodyPr vert="horz" lIns="94622" tIns="47311" rIns="94622" bIns="47311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6363" cy="513507"/>
          </a:xfrm>
          <a:prstGeom prst="rect">
            <a:avLst/>
          </a:prstGeom>
        </p:spPr>
        <p:txBody>
          <a:bodyPr vert="horz" lIns="94622" tIns="47311" rIns="94622" bIns="47311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8"/>
            <a:ext cx="3076363" cy="513507"/>
          </a:xfrm>
          <a:prstGeom prst="rect">
            <a:avLst/>
          </a:prstGeom>
        </p:spPr>
        <p:txBody>
          <a:bodyPr vert="horz" lIns="94622" tIns="47311" rIns="94622" bIns="47311" rtlCol="0" anchor="b"/>
          <a:lstStyle>
            <a:lvl1pPr algn="r">
              <a:defRPr sz="1200"/>
            </a:lvl1pPr>
          </a:lstStyle>
          <a:p>
            <a:fld id="{40319B80-E8C3-4235-B887-99E9EFD688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4335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62F200-D677-4927-A644-1DFD7C4AFBB3}" type="datetime1">
              <a:rPr lang="en-US" smtClean="0"/>
              <a:t>7/3/2017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9423D9-9BD1-4866-BC23-069CD2B305EE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380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3DDD-E961-4AC9-AE1B-A1FF01F762AB}" type="datetime1">
              <a:rPr lang="en-US" smtClean="0"/>
              <a:t>7/3/2017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3D9-9BD1-4866-BC23-069CD2B305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87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DE7B3-4F42-43D5-B7AC-A84A2A13A381}" type="datetime1">
              <a:rPr lang="en-US" smtClean="0"/>
              <a:t>7/3/2017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3D9-9BD1-4866-BC23-069CD2B305EE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6256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31371" y="116632"/>
            <a:ext cx="11329259" cy="562074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006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6CEE2-5E9C-4CA6-9436-70DCA2F8D6A1}" type="datetime1">
              <a:rPr lang="en-US" smtClean="0"/>
              <a:t>7/3/2017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3D9-9BD1-4866-BC23-069CD2B305EE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4"/>
          </p:nvPr>
        </p:nvSpPr>
        <p:spPr>
          <a:xfrm>
            <a:off x="431800" y="692696"/>
            <a:ext cx="11328400" cy="330878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15" y="54151"/>
            <a:ext cx="610212" cy="68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21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31371" y="116632"/>
            <a:ext cx="11329259" cy="562074"/>
          </a:xfrm>
          <a:prstGeom prst="rect">
            <a:avLst/>
          </a:prstGeom>
        </p:spPr>
        <p:txBody>
          <a:bodyPr vert="horz" lIns="91423" tIns="45712" rIns="91423" bIns="45712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31371" y="1268760"/>
            <a:ext cx="11329259" cy="4857403"/>
          </a:xfrm>
          <a:prstGeom prst="rect">
            <a:avLst/>
          </a:prstGeom>
        </p:spPr>
        <p:txBody>
          <a:bodyPr vert="horz" lIns="91423" tIns="45712" rIns="91423" bIns="45712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31371" y="6356351"/>
            <a:ext cx="3023029" cy="365125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117DE7B3-4F42-43D5-B7AC-A84A2A13A381}" type="datetime1">
              <a:rPr lang="en-US" smtClean="0"/>
              <a:t>7/3/2017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082654" y="6583136"/>
            <a:ext cx="3023029" cy="170334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499423D9-9BD1-4866-BC23-069CD2B305EE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2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0" r:id="rId2"/>
    <p:sldLayoutId id="2147483684" r:id="rId3"/>
    <p:sldLayoutId id="2147483685" r:id="rId4"/>
  </p:sldLayoutIdLst>
  <p:hf hdr="0" ftr="0" dt="0"/>
  <p:txStyles>
    <p:titleStyle>
      <a:lvl1pPr algn="ctr" defTabSz="914342" rtl="0" eaLnBrk="1" latinLnBrk="0" hangingPunct="1">
        <a:spcBef>
          <a:spcPct val="0"/>
        </a:spcBef>
        <a:buNone/>
        <a:defRPr sz="2800" kern="1200">
          <a:solidFill>
            <a:schemeClr val="accent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78" indent="-342878" algn="l" defTabSz="914342" rtl="0" eaLnBrk="1" latinLnBrk="0" hangingPunct="1">
        <a:spcBef>
          <a:spcPct val="20000"/>
        </a:spcBef>
        <a:buFontTx/>
        <a:buBlip>
          <a:blip r:embed="rId6"/>
        </a:buBlip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742903" indent="-285732" algn="l" defTabSz="914342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2927" indent="-228585" algn="l" defTabSz="914342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098" indent="-228585" algn="l" defTabSz="914342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268" indent="-228585" algn="l" defTabSz="914342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439" indent="-228585" algn="l" defTabSz="91434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91434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91434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91434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2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3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3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microsoft.com/office/2007/relationships/hdphoto" Target="../media/hdphoto5.wdp"/><Relationship Id="rId21" Type="http://schemas.openxmlformats.org/officeDocument/2006/relationships/image" Target="../media/image32.jpe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2" Type="http://schemas.openxmlformats.org/officeDocument/2006/relationships/image" Target="../media/image14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10" Type="http://schemas.openxmlformats.org/officeDocument/2006/relationships/image" Target="../media/image21.png"/><Relationship Id="rId19" Type="http://schemas.openxmlformats.org/officeDocument/2006/relationships/image" Target="../media/image30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tiff"/><Relationship Id="rId18" Type="http://schemas.openxmlformats.org/officeDocument/2006/relationships/image" Target="../media/image54.tiff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3" Type="http://schemas.openxmlformats.org/officeDocument/2006/relationships/image" Target="../media/image39.gif"/><Relationship Id="rId21" Type="http://schemas.openxmlformats.org/officeDocument/2006/relationships/image" Target="../media/image57.tiff"/><Relationship Id="rId34" Type="http://schemas.openxmlformats.org/officeDocument/2006/relationships/image" Target="../media/image70.tiff"/><Relationship Id="rId42" Type="http://schemas.openxmlformats.org/officeDocument/2006/relationships/image" Target="../media/image78.tiff"/><Relationship Id="rId47" Type="http://schemas.openxmlformats.org/officeDocument/2006/relationships/image" Target="../media/image83.tiff"/><Relationship Id="rId50" Type="http://schemas.openxmlformats.org/officeDocument/2006/relationships/image" Target="../media/image86.png"/><Relationship Id="rId7" Type="http://schemas.openxmlformats.org/officeDocument/2006/relationships/image" Target="../media/image43.jpeg"/><Relationship Id="rId12" Type="http://schemas.openxmlformats.org/officeDocument/2006/relationships/image" Target="../media/image48.tiff"/><Relationship Id="rId17" Type="http://schemas.openxmlformats.org/officeDocument/2006/relationships/image" Target="../media/image53.tiff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jpeg"/><Relationship Id="rId46" Type="http://schemas.openxmlformats.org/officeDocument/2006/relationships/image" Target="../media/image82.tiff"/><Relationship Id="rId2" Type="http://schemas.openxmlformats.org/officeDocument/2006/relationships/image" Target="../media/image38.png"/><Relationship Id="rId16" Type="http://schemas.openxmlformats.org/officeDocument/2006/relationships/image" Target="../media/image52.tiff"/><Relationship Id="rId20" Type="http://schemas.openxmlformats.org/officeDocument/2006/relationships/image" Target="../media/image56.tiff"/><Relationship Id="rId29" Type="http://schemas.openxmlformats.org/officeDocument/2006/relationships/image" Target="../media/image65.tiff"/><Relationship Id="rId41" Type="http://schemas.openxmlformats.org/officeDocument/2006/relationships/image" Target="../media/image7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emf"/><Relationship Id="rId11" Type="http://schemas.openxmlformats.org/officeDocument/2006/relationships/image" Target="../media/image47.tiff"/><Relationship Id="rId24" Type="http://schemas.openxmlformats.org/officeDocument/2006/relationships/image" Target="../media/image60.tiff"/><Relationship Id="rId32" Type="http://schemas.openxmlformats.org/officeDocument/2006/relationships/image" Target="../media/image68.tiff"/><Relationship Id="rId37" Type="http://schemas.openxmlformats.org/officeDocument/2006/relationships/image" Target="../media/image73.tiff"/><Relationship Id="rId40" Type="http://schemas.openxmlformats.org/officeDocument/2006/relationships/image" Target="../media/image76.png"/><Relationship Id="rId45" Type="http://schemas.openxmlformats.org/officeDocument/2006/relationships/image" Target="../media/image81.tiff"/><Relationship Id="rId5" Type="http://schemas.openxmlformats.org/officeDocument/2006/relationships/image" Target="../media/image41.png"/><Relationship Id="rId15" Type="http://schemas.openxmlformats.org/officeDocument/2006/relationships/image" Target="../media/image51.tiff"/><Relationship Id="rId23" Type="http://schemas.openxmlformats.org/officeDocument/2006/relationships/image" Target="../media/image59.tiff"/><Relationship Id="rId28" Type="http://schemas.openxmlformats.org/officeDocument/2006/relationships/image" Target="../media/image64.tiff"/><Relationship Id="rId36" Type="http://schemas.openxmlformats.org/officeDocument/2006/relationships/image" Target="../media/image72.tiff"/><Relationship Id="rId49" Type="http://schemas.openxmlformats.org/officeDocument/2006/relationships/image" Target="../media/image85.png"/><Relationship Id="rId10" Type="http://schemas.openxmlformats.org/officeDocument/2006/relationships/image" Target="../media/image46.png"/><Relationship Id="rId19" Type="http://schemas.openxmlformats.org/officeDocument/2006/relationships/image" Target="../media/image55.tiff"/><Relationship Id="rId31" Type="http://schemas.openxmlformats.org/officeDocument/2006/relationships/image" Target="../media/image67.tiff"/><Relationship Id="rId44" Type="http://schemas.openxmlformats.org/officeDocument/2006/relationships/image" Target="../media/image80.tiff"/><Relationship Id="rId4" Type="http://schemas.openxmlformats.org/officeDocument/2006/relationships/image" Target="../media/image40.emf"/><Relationship Id="rId9" Type="http://schemas.openxmlformats.org/officeDocument/2006/relationships/image" Target="../media/image45.png"/><Relationship Id="rId14" Type="http://schemas.openxmlformats.org/officeDocument/2006/relationships/image" Target="../media/image50.tiff"/><Relationship Id="rId22" Type="http://schemas.openxmlformats.org/officeDocument/2006/relationships/image" Target="../media/image58.png"/><Relationship Id="rId27" Type="http://schemas.openxmlformats.org/officeDocument/2006/relationships/image" Target="../media/image63.tiff"/><Relationship Id="rId30" Type="http://schemas.openxmlformats.org/officeDocument/2006/relationships/image" Target="../media/image66.tiff"/><Relationship Id="rId35" Type="http://schemas.openxmlformats.org/officeDocument/2006/relationships/image" Target="../media/image71.tiff"/><Relationship Id="rId43" Type="http://schemas.openxmlformats.org/officeDocument/2006/relationships/image" Target="../media/image79.tiff"/><Relationship Id="rId48" Type="http://schemas.openxmlformats.org/officeDocument/2006/relationships/image" Target="../media/image84.png"/><Relationship Id="rId8" Type="http://schemas.openxmlformats.org/officeDocument/2006/relationships/image" Target="../media/image44.png"/><Relationship Id="rId51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29"/>
          <a:stretch/>
        </p:blipFill>
        <p:spPr>
          <a:xfrm>
            <a:off x="0" y="-1"/>
            <a:ext cx="12192000" cy="584742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87" b="36058"/>
          <a:stretch/>
        </p:blipFill>
        <p:spPr>
          <a:xfrm>
            <a:off x="46300" y="5943793"/>
            <a:ext cx="1653191" cy="35105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300" y="6278582"/>
            <a:ext cx="11136895" cy="493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TITRE</a:t>
            </a:r>
          </a:p>
        </p:txBody>
      </p:sp>
      <p:sp>
        <p:nvSpPr>
          <p:cNvPr id="16" name="Freeform 116"/>
          <p:cNvSpPr>
            <a:spLocks noEditPoints="1"/>
          </p:cNvSpPr>
          <p:nvPr/>
        </p:nvSpPr>
        <p:spPr bwMode="auto">
          <a:xfrm>
            <a:off x="11374414" y="5989084"/>
            <a:ext cx="408165" cy="457903"/>
          </a:xfrm>
          <a:custGeom>
            <a:avLst/>
            <a:gdLst>
              <a:gd name="T0" fmla="*/ 430 w 525"/>
              <a:gd name="T1" fmla="*/ 53 h 591"/>
              <a:gd name="T2" fmla="*/ 402 w 525"/>
              <a:gd name="T3" fmla="*/ 0 h 591"/>
              <a:gd name="T4" fmla="*/ 373 w 525"/>
              <a:gd name="T5" fmla="*/ 53 h 591"/>
              <a:gd name="T6" fmla="*/ 151 w 525"/>
              <a:gd name="T7" fmla="*/ 29 h 591"/>
              <a:gd name="T8" fmla="*/ 93 w 525"/>
              <a:gd name="T9" fmla="*/ 29 h 591"/>
              <a:gd name="T10" fmla="*/ 7 w 525"/>
              <a:gd name="T11" fmla="*/ 53 h 591"/>
              <a:gd name="T12" fmla="*/ 0 w 525"/>
              <a:gd name="T13" fmla="*/ 584 h 591"/>
              <a:gd name="T14" fmla="*/ 518 w 525"/>
              <a:gd name="T15" fmla="*/ 591 h 591"/>
              <a:gd name="T16" fmla="*/ 525 w 525"/>
              <a:gd name="T17" fmla="*/ 60 h 591"/>
              <a:gd name="T18" fmla="*/ 387 w 525"/>
              <a:gd name="T19" fmla="*/ 29 h 591"/>
              <a:gd name="T20" fmla="*/ 416 w 525"/>
              <a:gd name="T21" fmla="*/ 29 h 591"/>
              <a:gd name="T22" fmla="*/ 402 w 525"/>
              <a:gd name="T23" fmla="*/ 107 h 591"/>
              <a:gd name="T24" fmla="*/ 387 w 525"/>
              <a:gd name="T25" fmla="*/ 29 h 591"/>
              <a:gd name="T26" fmla="*/ 122 w 525"/>
              <a:gd name="T27" fmla="*/ 14 h 591"/>
              <a:gd name="T28" fmla="*/ 137 w 525"/>
              <a:gd name="T29" fmla="*/ 92 h 591"/>
              <a:gd name="T30" fmla="*/ 107 w 525"/>
              <a:gd name="T31" fmla="*/ 92 h 591"/>
              <a:gd name="T32" fmla="*/ 511 w 525"/>
              <a:gd name="T33" fmla="*/ 577 h 591"/>
              <a:gd name="T34" fmla="*/ 14 w 525"/>
              <a:gd name="T35" fmla="*/ 177 h 591"/>
              <a:gd name="T36" fmla="*/ 511 w 525"/>
              <a:gd name="T37" fmla="*/ 577 h 591"/>
              <a:gd name="T38" fmla="*/ 14 w 525"/>
              <a:gd name="T39" fmla="*/ 163 h 591"/>
              <a:gd name="T40" fmla="*/ 93 w 525"/>
              <a:gd name="T41" fmla="*/ 67 h 591"/>
              <a:gd name="T42" fmla="*/ 122 w 525"/>
              <a:gd name="T43" fmla="*/ 121 h 591"/>
              <a:gd name="T44" fmla="*/ 151 w 525"/>
              <a:gd name="T45" fmla="*/ 67 h 591"/>
              <a:gd name="T46" fmla="*/ 373 w 525"/>
              <a:gd name="T47" fmla="*/ 92 h 591"/>
              <a:gd name="T48" fmla="*/ 430 w 525"/>
              <a:gd name="T49" fmla="*/ 92 h 591"/>
              <a:gd name="T50" fmla="*/ 511 w 525"/>
              <a:gd name="T51" fmla="*/ 67 h 591"/>
              <a:gd name="T52" fmla="*/ 62 w 525"/>
              <a:gd name="T53" fmla="*/ 521 h 591"/>
              <a:gd name="T54" fmla="*/ 469 w 525"/>
              <a:gd name="T55" fmla="*/ 514 h 591"/>
              <a:gd name="T56" fmla="*/ 462 w 525"/>
              <a:gd name="T57" fmla="*/ 234 h 591"/>
              <a:gd name="T58" fmla="*/ 55 w 525"/>
              <a:gd name="T59" fmla="*/ 241 h 591"/>
              <a:gd name="T60" fmla="*/ 62 w 525"/>
              <a:gd name="T61" fmla="*/ 521 h 591"/>
              <a:gd name="T62" fmla="*/ 455 w 525"/>
              <a:gd name="T63" fmla="*/ 248 h 591"/>
              <a:gd name="T64" fmla="*/ 366 w 525"/>
              <a:gd name="T65" fmla="*/ 325 h 591"/>
              <a:gd name="T66" fmla="*/ 366 w 525"/>
              <a:gd name="T67" fmla="*/ 339 h 591"/>
              <a:gd name="T68" fmla="*/ 455 w 525"/>
              <a:gd name="T69" fmla="*/ 414 h 591"/>
              <a:gd name="T70" fmla="*/ 366 w 525"/>
              <a:gd name="T71" fmla="*/ 339 h 591"/>
              <a:gd name="T72" fmla="*/ 455 w 525"/>
              <a:gd name="T73" fmla="*/ 428 h 591"/>
              <a:gd name="T74" fmla="*/ 366 w 525"/>
              <a:gd name="T75" fmla="*/ 507 h 591"/>
              <a:gd name="T76" fmla="*/ 266 w 525"/>
              <a:gd name="T77" fmla="*/ 248 h 591"/>
              <a:gd name="T78" fmla="*/ 352 w 525"/>
              <a:gd name="T79" fmla="*/ 325 h 591"/>
              <a:gd name="T80" fmla="*/ 266 w 525"/>
              <a:gd name="T81" fmla="*/ 248 h 591"/>
              <a:gd name="T82" fmla="*/ 352 w 525"/>
              <a:gd name="T83" fmla="*/ 339 h 591"/>
              <a:gd name="T84" fmla="*/ 266 w 525"/>
              <a:gd name="T85" fmla="*/ 414 h 591"/>
              <a:gd name="T86" fmla="*/ 266 w 525"/>
              <a:gd name="T87" fmla="*/ 428 h 591"/>
              <a:gd name="T88" fmla="*/ 352 w 525"/>
              <a:gd name="T89" fmla="*/ 507 h 591"/>
              <a:gd name="T90" fmla="*/ 266 w 525"/>
              <a:gd name="T91" fmla="*/ 428 h 591"/>
              <a:gd name="T92" fmla="*/ 252 w 525"/>
              <a:gd name="T93" fmla="*/ 248 h 591"/>
              <a:gd name="T94" fmla="*/ 165 w 525"/>
              <a:gd name="T95" fmla="*/ 325 h 591"/>
              <a:gd name="T96" fmla="*/ 165 w 525"/>
              <a:gd name="T97" fmla="*/ 339 h 591"/>
              <a:gd name="T98" fmla="*/ 252 w 525"/>
              <a:gd name="T99" fmla="*/ 414 h 591"/>
              <a:gd name="T100" fmla="*/ 165 w 525"/>
              <a:gd name="T101" fmla="*/ 339 h 591"/>
              <a:gd name="T102" fmla="*/ 252 w 525"/>
              <a:gd name="T103" fmla="*/ 428 h 591"/>
              <a:gd name="T104" fmla="*/ 165 w 525"/>
              <a:gd name="T105" fmla="*/ 507 h 591"/>
              <a:gd name="T106" fmla="*/ 69 w 525"/>
              <a:gd name="T107" fmla="*/ 248 h 591"/>
              <a:gd name="T108" fmla="*/ 151 w 525"/>
              <a:gd name="T109" fmla="*/ 325 h 591"/>
              <a:gd name="T110" fmla="*/ 69 w 525"/>
              <a:gd name="T111" fmla="*/ 248 h 591"/>
              <a:gd name="T112" fmla="*/ 151 w 525"/>
              <a:gd name="T113" fmla="*/ 339 h 591"/>
              <a:gd name="T114" fmla="*/ 69 w 525"/>
              <a:gd name="T115" fmla="*/ 414 h 591"/>
              <a:gd name="T116" fmla="*/ 69 w 525"/>
              <a:gd name="T117" fmla="*/ 428 h 591"/>
              <a:gd name="T118" fmla="*/ 151 w 525"/>
              <a:gd name="T119" fmla="*/ 507 h 591"/>
              <a:gd name="T120" fmla="*/ 69 w 525"/>
              <a:gd name="T121" fmla="*/ 428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25" h="591">
                <a:moveTo>
                  <a:pt x="518" y="53"/>
                </a:moveTo>
                <a:cubicBezTo>
                  <a:pt x="430" y="53"/>
                  <a:pt x="430" y="53"/>
                  <a:pt x="430" y="53"/>
                </a:cubicBezTo>
                <a:cubicBezTo>
                  <a:pt x="430" y="29"/>
                  <a:pt x="430" y="29"/>
                  <a:pt x="430" y="29"/>
                </a:cubicBezTo>
                <a:cubicBezTo>
                  <a:pt x="430" y="13"/>
                  <a:pt x="417" y="0"/>
                  <a:pt x="402" y="0"/>
                </a:cubicBezTo>
                <a:cubicBezTo>
                  <a:pt x="386" y="0"/>
                  <a:pt x="373" y="13"/>
                  <a:pt x="373" y="29"/>
                </a:cubicBezTo>
                <a:cubicBezTo>
                  <a:pt x="373" y="53"/>
                  <a:pt x="373" y="53"/>
                  <a:pt x="373" y="53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51" y="29"/>
                  <a:pt x="151" y="29"/>
                  <a:pt x="151" y="29"/>
                </a:cubicBezTo>
                <a:cubicBezTo>
                  <a:pt x="151" y="13"/>
                  <a:pt x="138" y="0"/>
                  <a:pt x="122" y="0"/>
                </a:cubicBezTo>
                <a:cubicBezTo>
                  <a:pt x="106" y="0"/>
                  <a:pt x="93" y="13"/>
                  <a:pt x="93" y="29"/>
                </a:cubicBezTo>
                <a:cubicBezTo>
                  <a:pt x="93" y="53"/>
                  <a:pt x="93" y="53"/>
                  <a:pt x="93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3" y="53"/>
                  <a:pt x="0" y="56"/>
                  <a:pt x="0" y="60"/>
                </a:cubicBezTo>
                <a:cubicBezTo>
                  <a:pt x="0" y="584"/>
                  <a:pt x="0" y="584"/>
                  <a:pt x="0" y="584"/>
                </a:cubicBezTo>
                <a:cubicBezTo>
                  <a:pt x="0" y="588"/>
                  <a:pt x="3" y="591"/>
                  <a:pt x="7" y="591"/>
                </a:cubicBezTo>
                <a:cubicBezTo>
                  <a:pt x="518" y="591"/>
                  <a:pt x="518" y="591"/>
                  <a:pt x="518" y="591"/>
                </a:cubicBezTo>
                <a:cubicBezTo>
                  <a:pt x="521" y="591"/>
                  <a:pt x="525" y="588"/>
                  <a:pt x="525" y="584"/>
                </a:cubicBezTo>
                <a:cubicBezTo>
                  <a:pt x="525" y="60"/>
                  <a:pt x="525" y="60"/>
                  <a:pt x="525" y="60"/>
                </a:cubicBezTo>
                <a:cubicBezTo>
                  <a:pt x="525" y="56"/>
                  <a:pt x="521" y="53"/>
                  <a:pt x="518" y="53"/>
                </a:cubicBezTo>
                <a:close/>
                <a:moveTo>
                  <a:pt x="387" y="29"/>
                </a:moveTo>
                <a:cubicBezTo>
                  <a:pt x="387" y="21"/>
                  <a:pt x="393" y="14"/>
                  <a:pt x="402" y="14"/>
                </a:cubicBezTo>
                <a:cubicBezTo>
                  <a:pt x="410" y="14"/>
                  <a:pt x="416" y="21"/>
                  <a:pt x="416" y="29"/>
                </a:cubicBezTo>
                <a:cubicBezTo>
                  <a:pt x="416" y="92"/>
                  <a:pt x="416" y="92"/>
                  <a:pt x="416" y="92"/>
                </a:cubicBezTo>
                <a:cubicBezTo>
                  <a:pt x="416" y="100"/>
                  <a:pt x="410" y="107"/>
                  <a:pt x="402" y="107"/>
                </a:cubicBezTo>
                <a:cubicBezTo>
                  <a:pt x="393" y="107"/>
                  <a:pt x="387" y="100"/>
                  <a:pt x="387" y="92"/>
                </a:cubicBezTo>
                <a:lnTo>
                  <a:pt x="387" y="29"/>
                </a:lnTo>
                <a:close/>
                <a:moveTo>
                  <a:pt x="107" y="29"/>
                </a:moveTo>
                <a:cubicBezTo>
                  <a:pt x="107" y="21"/>
                  <a:pt x="114" y="14"/>
                  <a:pt x="122" y="14"/>
                </a:cubicBezTo>
                <a:cubicBezTo>
                  <a:pt x="130" y="14"/>
                  <a:pt x="137" y="21"/>
                  <a:pt x="137" y="29"/>
                </a:cubicBezTo>
                <a:cubicBezTo>
                  <a:pt x="137" y="92"/>
                  <a:pt x="137" y="92"/>
                  <a:pt x="137" y="92"/>
                </a:cubicBezTo>
                <a:cubicBezTo>
                  <a:pt x="137" y="100"/>
                  <a:pt x="130" y="107"/>
                  <a:pt x="122" y="107"/>
                </a:cubicBezTo>
                <a:cubicBezTo>
                  <a:pt x="114" y="107"/>
                  <a:pt x="107" y="100"/>
                  <a:pt x="107" y="92"/>
                </a:cubicBezTo>
                <a:lnTo>
                  <a:pt x="107" y="29"/>
                </a:lnTo>
                <a:close/>
                <a:moveTo>
                  <a:pt x="511" y="577"/>
                </a:moveTo>
                <a:cubicBezTo>
                  <a:pt x="14" y="577"/>
                  <a:pt x="14" y="577"/>
                  <a:pt x="14" y="577"/>
                </a:cubicBezTo>
                <a:cubicBezTo>
                  <a:pt x="14" y="177"/>
                  <a:pt x="14" y="177"/>
                  <a:pt x="14" y="177"/>
                </a:cubicBezTo>
                <a:cubicBezTo>
                  <a:pt x="511" y="177"/>
                  <a:pt x="511" y="177"/>
                  <a:pt x="511" y="177"/>
                </a:cubicBezTo>
                <a:lnTo>
                  <a:pt x="511" y="577"/>
                </a:lnTo>
                <a:close/>
                <a:moveTo>
                  <a:pt x="511" y="163"/>
                </a:moveTo>
                <a:cubicBezTo>
                  <a:pt x="14" y="163"/>
                  <a:pt x="14" y="163"/>
                  <a:pt x="14" y="163"/>
                </a:cubicBezTo>
                <a:cubicBezTo>
                  <a:pt x="14" y="67"/>
                  <a:pt x="14" y="67"/>
                  <a:pt x="14" y="67"/>
                </a:cubicBezTo>
                <a:cubicBezTo>
                  <a:pt x="93" y="67"/>
                  <a:pt x="93" y="67"/>
                  <a:pt x="93" y="67"/>
                </a:cubicBezTo>
                <a:cubicBezTo>
                  <a:pt x="93" y="92"/>
                  <a:pt x="93" y="92"/>
                  <a:pt x="93" y="92"/>
                </a:cubicBezTo>
                <a:cubicBezTo>
                  <a:pt x="93" y="108"/>
                  <a:pt x="106" y="121"/>
                  <a:pt x="122" y="121"/>
                </a:cubicBezTo>
                <a:cubicBezTo>
                  <a:pt x="138" y="121"/>
                  <a:pt x="151" y="108"/>
                  <a:pt x="151" y="92"/>
                </a:cubicBezTo>
                <a:cubicBezTo>
                  <a:pt x="151" y="67"/>
                  <a:pt x="151" y="67"/>
                  <a:pt x="151" y="67"/>
                </a:cubicBezTo>
                <a:cubicBezTo>
                  <a:pt x="373" y="67"/>
                  <a:pt x="373" y="67"/>
                  <a:pt x="373" y="67"/>
                </a:cubicBezTo>
                <a:cubicBezTo>
                  <a:pt x="373" y="92"/>
                  <a:pt x="373" y="92"/>
                  <a:pt x="373" y="92"/>
                </a:cubicBezTo>
                <a:cubicBezTo>
                  <a:pt x="373" y="108"/>
                  <a:pt x="386" y="121"/>
                  <a:pt x="402" y="121"/>
                </a:cubicBezTo>
                <a:cubicBezTo>
                  <a:pt x="417" y="121"/>
                  <a:pt x="430" y="108"/>
                  <a:pt x="430" y="92"/>
                </a:cubicBezTo>
                <a:cubicBezTo>
                  <a:pt x="430" y="67"/>
                  <a:pt x="430" y="67"/>
                  <a:pt x="430" y="67"/>
                </a:cubicBezTo>
                <a:cubicBezTo>
                  <a:pt x="511" y="67"/>
                  <a:pt x="511" y="67"/>
                  <a:pt x="511" y="67"/>
                </a:cubicBezTo>
                <a:lnTo>
                  <a:pt x="511" y="163"/>
                </a:lnTo>
                <a:close/>
                <a:moveTo>
                  <a:pt x="62" y="521"/>
                </a:moveTo>
                <a:cubicBezTo>
                  <a:pt x="462" y="521"/>
                  <a:pt x="462" y="521"/>
                  <a:pt x="462" y="521"/>
                </a:cubicBezTo>
                <a:cubicBezTo>
                  <a:pt x="466" y="521"/>
                  <a:pt x="469" y="518"/>
                  <a:pt x="469" y="514"/>
                </a:cubicBezTo>
                <a:cubicBezTo>
                  <a:pt x="469" y="241"/>
                  <a:pt x="469" y="241"/>
                  <a:pt x="469" y="241"/>
                </a:cubicBezTo>
                <a:cubicBezTo>
                  <a:pt x="469" y="237"/>
                  <a:pt x="466" y="234"/>
                  <a:pt x="462" y="234"/>
                </a:cubicBezTo>
                <a:cubicBezTo>
                  <a:pt x="62" y="234"/>
                  <a:pt x="62" y="234"/>
                  <a:pt x="62" y="234"/>
                </a:cubicBezTo>
                <a:cubicBezTo>
                  <a:pt x="58" y="234"/>
                  <a:pt x="55" y="237"/>
                  <a:pt x="55" y="241"/>
                </a:cubicBezTo>
                <a:cubicBezTo>
                  <a:pt x="55" y="514"/>
                  <a:pt x="55" y="514"/>
                  <a:pt x="55" y="514"/>
                </a:cubicBezTo>
                <a:cubicBezTo>
                  <a:pt x="55" y="518"/>
                  <a:pt x="58" y="521"/>
                  <a:pt x="62" y="521"/>
                </a:cubicBezTo>
                <a:close/>
                <a:moveTo>
                  <a:pt x="366" y="248"/>
                </a:moveTo>
                <a:cubicBezTo>
                  <a:pt x="455" y="248"/>
                  <a:pt x="455" y="248"/>
                  <a:pt x="455" y="248"/>
                </a:cubicBezTo>
                <a:cubicBezTo>
                  <a:pt x="455" y="325"/>
                  <a:pt x="455" y="325"/>
                  <a:pt x="455" y="325"/>
                </a:cubicBezTo>
                <a:cubicBezTo>
                  <a:pt x="366" y="325"/>
                  <a:pt x="366" y="325"/>
                  <a:pt x="366" y="325"/>
                </a:cubicBezTo>
                <a:lnTo>
                  <a:pt x="366" y="248"/>
                </a:lnTo>
                <a:close/>
                <a:moveTo>
                  <a:pt x="366" y="339"/>
                </a:moveTo>
                <a:cubicBezTo>
                  <a:pt x="455" y="339"/>
                  <a:pt x="455" y="339"/>
                  <a:pt x="455" y="339"/>
                </a:cubicBezTo>
                <a:cubicBezTo>
                  <a:pt x="455" y="414"/>
                  <a:pt x="455" y="414"/>
                  <a:pt x="455" y="414"/>
                </a:cubicBezTo>
                <a:cubicBezTo>
                  <a:pt x="366" y="414"/>
                  <a:pt x="366" y="414"/>
                  <a:pt x="366" y="414"/>
                </a:cubicBezTo>
                <a:lnTo>
                  <a:pt x="366" y="339"/>
                </a:lnTo>
                <a:close/>
                <a:moveTo>
                  <a:pt x="366" y="428"/>
                </a:moveTo>
                <a:cubicBezTo>
                  <a:pt x="455" y="428"/>
                  <a:pt x="455" y="428"/>
                  <a:pt x="455" y="428"/>
                </a:cubicBezTo>
                <a:cubicBezTo>
                  <a:pt x="455" y="507"/>
                  <a:pt x="455" y="507"/>
                  <a:pt x="455" y="507"/>
                </a:cubicBezTo>
                <a:cubicBezTo>
                  <a:pt x="366" y="507"/>
                  <a:pt x="366" y="507"/>
                  <a:pt x="366" y="507"/>
                </a:cubicBezTo>
                <a:lnTo>
                  <a:pt x="366" y="428"/>
                </a:lnTo>
                <a:close/>
                <a:moveTo>
                  <a:pt x="266" y="248"/>
                </a:moveTo>
                <a:cubicBezTo>
                  <a:pt x="352" y="248"/>
                  <a:pt x="352" y="248"/>
                  <a:pt x="352" y="248"/>
                </a:cubicBezTo>
                <a:cubicBezTo>
                  <a:pt x="352" y="325"/>
                  <a:pt x="352" y="325"/>
                  <a:pt x="352" y="325"/>
                </a:cubicBezTo>
                <a:cubicBezTo>
                  <a:pt x="266" y="325"/>
                  <a:pt x="266" y="325"/>
                  <a:pt x="266" y="325"/>
                </a:cubicBezTo>
                <a:lnTo>
                  <a:pt x="266" y="248"/>
                </a:lnTo>
                <a:close/>
                <a:moveTo>
                  <a:pt x="266" y="339"/>
                </a:moveTo>
                <a:cubicBezTo>
                  <a:pt x="352" y="339"/>
                  <a:pt x="352" y="339"/>
                  <a:pt x="352" y="339"/>
                </a:cubicBezTo>
                <a:cubicBezTo>
                  <a:pt x="352" y="414"/>
                  <a:pt x="352" y="414"/>
                  <a:pt x="352" y="414"/>
                </a:cubicBezTo>
                <a:cubicBezTo>
                  <a:pt x="266" y="414"/>
                  <a:pt x="266" y="414"/>
                  <a:pt x="266" y="414"/>
                </a:cubicBezTo>
                <a:lnTo>
                  <a:pt x="266" y="339"/>
                </a:lnTo>
                <a:close/>
                <a:moveTo>
                  <a:pt x="266" y="428"/>
                </a:moveTo>
                <a:cubicBezTo>
                  <a:pt x="352" y="428"/>
                  <a:pt x="352" y="428"/>
                  <a:pt x="352" y="428"/>
                </a:cubicBezTo>
                <a:cubicBezTo>
                  <a:pt x="352" y="507"/>
                  <a:pt x="352" y="507"/>
                  <a:pt x="352" y="507"/>
                </a:cubicBezTo>
                <a:cubicBezTo>
                  <a:pt x="266" y="507"/>
                  <a:pt x="266" y="507"/>
                  <a:pt x="266" y="507"/>
                </a:cubicBezTo>
                <a:lnTo>
                  <a:pt x="266" y="428"/>
                </a:lnTo>
                <a:close/>
                <a:moveTo>
                  <a:pt x="165" y="248"/>
                </a:moveTo>
                <a:cubicBezTo>
                  <a:pt x="252" y="248"/>
                  <a:pt x="252" y="248"/>
                  <a:pt x="252" y="248"/>
                </a:cubicBezTo>
                <a:cubicBezTo>
                  <a:pt x="252" y="325"/>
                  <a:pt x="252" y="325"/>
                  <a:pt x="252" y="325"/>
                </a:cubicBezTo>
                <a:cubicBezTo>
                  <a:pt x="165" y="325"/>
                  <a:pt x="165" y="325"/>
                  <a:pt x="165" y="325"/>
                </a:cubicBezTo>
                <a:lnTo>
                  <a:pt x="165" y="248"/>
                </a:lnTo>
                <a:close/>
                <a:moveTo>
                  <a:pt x="165" y="339"/>
                </a:moveTo>
                <a:cubicBezTo>
                  <a:pt x="252" y="339"/>
                  <a:pt x="252" y="339"/>
                  <a:pt x="252" y="339"/>
                </a:cubicBezTo>
                <a:cubicBezTo>
                  <a:pt x="252" y="414"/>
                  <a:pt x="252" y="414"/>
                  <a:pt x="252" y="414"/>
                </a:cubicBezTo>
                <a:cubicBezTo>
                  <a:pt x="165" y="414"/>
                  <a:pt x="165" y="414"/>
                  <a:pt x="165" y="414"/>
                </a:cubicBezTo>
                <a:lnTo>
                  <a:pt x="165" y="339"/>
                </a:lnTo>
                <a:close/>
                <a:moveTo>
                  <a:pt x="165" y="428"/>
                </a:moveTo>
                <a:cubicBezTo>
                  <a:pt x="252" y="428"/>
                  <a:pt x="252" y="428"/>
                  <a:pt x="252" y="428"/>
                </a:cubicBezTo>
                <a:cubicBezTo>
                  <a:pt x="252" y="507"/>
                  <a:pt x="252" y="507"/>
                  <a:pt x="252" y="507"/>
                </a:cubicBezTo>
                <a:cubicBezTo>
                  <a:pt x="165" y="507"/>
                  <a:pt x="165" y="507"/>
                  <a:pt x="165" y="507"/>
                </a:cubicBezTo>
                <a:lnTo>
                  <a:pt x="165" y="428"/>
                </a:lnTo>
                <a:close/>
                <a:moveTo>
                  <a:pt x="69" y="248"/>
                </a:moveTo>
                <a:cubicBezTo>
                  <a:pt x="151" y="248"/>
                  <a:pt x="151" y="248"/>
                  <a:pt x="151" y="248"/>
                </a:cubicBezTo>
                <a:cubicBezTo>
                  <a:pt x="151" y="325"/>
                  <a:pt x="151" y="325"/>
                  <a:pt x="151" y="325"/>
                </a:cubicBezTo>
                <a:cubicBezTo>
                  <a:pt x="69" y="325"/>
                  <a:pt x="69" y="325"/>
                  <a:pt x="69" y="325"/>
                </a:cubicBezTo>
                <a:lnTo>
                  <a:pt x="69" y="248"/>
                </a:lnTo>
                <a:close/>
                <a:moveTo>
                  <a:pt x="69" y="339"/>
                </a:moveTo>
                <a:cubicBezTo>
                  <a:pt x="151" y="339"/>
                  <a:pt x="151" y="339"/>
                  <a:pt x="151" y="339"/>
                </a:cubicBezTo>
                <a:cubicBezTo>
                  <a:pt x="151" y="414"/>
                  <a:pt x="151" y="414"/>
                  <a:pt x="151" y="414"/>
                </a:cubicBezTo>
                <a:cubicBezTo>
                  <a:pt x="69" y="414"/>
                  <a:pt x="69" y="414"/>
                  <a:pt x="69" y="414"/>
                </a:cubicBezTo>
                <a:lnTo>
                  <a:pt x="69" y="339"/>
                </a:lnTo>
                <a:close/>
                <a:moveTo>
                  <a:pt x="69" y="428"/>
                </a:moveTo>
                <a:cubicBezTo>
                  <a:pt x="151" y="428"/>
                  <a:pt x="151" y="428"/>
                  <a:pt x="151" y="428"/>
                </a:cubicBezTo>
                <a:cubicBezTo>
                  <a:pt x="151" y="507"/>
                  <a:pt x="151" y="507"/>
                  <a:pt x="151" y="507"/>
                </a:cubicBezTo>
                <a:cubicBezTo>
                  <a:pt x="69" y="507"/>
                  <a:pt x="69" y="507"/>
                  <a:pt x="69" y="507"/>
                </a:cubicBezTo>
                <a:lnTo>
                  <a:pt x="69" y="4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183197" y="6439851"/>
            <a:ext cx="790601" cy="326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xxxxxxx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Lato Regular" pitchFamily="34" charset="0"/>
              <a:cs typeface="Lato Regula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283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3D9-9BD1-4866-BC23-069CD2B305EE}" type="slidenum">
              <a:rPr lang="en-US" smtClean="0">
                <a:solidFill>
                  <a:srgbClr val="646464">
                    <a:tint val="75000"/>
                  </a:srgbClr>
                </a:solidFill>
              </a:rPr>
              <a:pPr/>
              <a:t>10</a:t>
            </a:fld>
            <a:endParaRPr lang="en-US" dirty="0">
              <a:solidFill>
                <a:srgbClr val="646464">
                  <a:tint val="75000"/>
                </a:srgbClr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Equancy</a:t>
            </a:r>
          </a:p>
        </p:txBody>
      </p:sp>
      <p:grpSp>
        <p:nvGrpSpPr>
          <p:cNvPr id="29" name="Groupe 28"/>
          <p:cNvGrpSpPr/>
          <p:nvPr/>
        </p:nvGrpSpPr>
        <p:grpSpPr>
          <a:xfrm>
            <a:off x="886847" y="1948181"/>
            <a:ext cx="2350272" cy="3746699"/>
            <a:chOff x="411277" y="1672139"/>
            <a:chExt cx="2350272" cy="3746699"/>
          </a:xfrm>
        </p:grpSpPr>
        <p:grpSp>
          <p:nvGrpSpPr>
            <p:cNvPr id="4" name="Groupe 3"/>
            <p:cNvGrpSpPr/>
            <p:nvPr/>
          </p:nvGrpSpPr>
          <p:grpSpPr>
            <a:xfrm>
              <a:off x="916993" y="1672139"/>
              <a:ext cx="1338843" cy="1338843"/>
              <a:chOff x="916993" y="1672139"/>
              <a:chExt cx="1338843" cy="1338843"/>
            </a:xfrm>
          </p:grpSpPr>
          <p:sp>
            <p:nvSpPr>
              <p:cNvPr id="5" name="Ellipse 4"/>
              <p:cNvSpPr/>
              <p:nvPr/>
            </p:nvSpPr>
            <p:spPr>
              <a:xfrm>
                <a:off x="916993" y="1672139"/>
                <a:ext cx="1338843" cy="1338843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46464">
                      <a:lumMod val="75000"/>
                    </a:srgbClr>
                  </a:solidFill>
                </a:endParaRPr>
              </a:p>
            </p:txBody>
          </p:sp>
          <p:sp>
            <p:nvSpPr>
              <p:cNvPr id="13" name="Freeform 36"/>
              <p:cNvSpPr>
                <a:spLocks noEditPoints="1"/>
              </p:cNvSpPr>
              <p:nvPr/>
            </p:nvSpPr>
            <p:spPr bwMode="auto">
              <a:xfrm>
                <a:off x="1148602" y="1942982"/>
                <a:ext cx="875623" cy="797155"/>
              </a:xfrm>
              <a:custGeom>
                <a:avLst/>
                <a:gdLst>
                  <a:gd name="T0" fmla="*/ 588 w 701"/>
                  <a:gd name="T1" fmla="*/ 527 h 638"/>
                  <a:gd name="T2" fmla="*/ 375 w 701"/>
                  <a:gd name="T3" fmla="*/ 311 h 638"/>
                  <a:gd name="T4" fmla="*/ 436 w 701"/>
                  <a:gd name="T5" fmla="*/ 281 h 638"/>
                  <a:gd name="T6" fmla="*/ 563 w 701"/>
                  <a:gd name="T7" fmla="*/ 258 h 638"/>
                  <a:gd name="T8" fmla="*/ 432 w 701"/>
                  <a:gd name="T9" fmla="*/ 258 h 638"/>
                  <a:gd name="T10" fmla="*/ 371 w 701"/>
                  <a:gd name="T11" fmla="*/ 283 h 638"/>
                  <a:gd name="T12" fmla="*/ 382 w 701"/>
                  <a:gd name="T13" fmla="*/ 128 h 638"/>
                  <a:gd name="T14" fmla="*/ 469 w 701"/>
                  <a:gd name="T15" fmla="*/ 66 h 638"/>
                  <a:gd name="T16" fmla="*/ 338 w 701"/>
                  <a:gd name="T17" fmla="*/ 66 h 638"/>
                  <a:gd name="T18" fmla="*/ 319 w 701"/>
                  <a:gd name="T19" fmla="*/ 229 h 638"/>
                  <a:gd name="T20" fmla="*/ 205 w 701"/>
                  <a:gd name="T21" fmla="*/ 283 h 638"/>
                  <a:gd name="T22" fmla="*/ 131 w 701"/>
                  <a:gd name="T23" fmla="*/ 258 h 638"/>
                  <a:gd name="T24" fmla="*/ 0 w 701"/>
                  <a:gd name="T25" fmla="*/ 258 h 638"/>
                  <a:gd name="T26" fmla="*/ 127 w 701"/>
                  <a:gd name="T27" fmla="*/ 280 h 638"/>
                  <a:gd name="T28" fmla="*/ 201 w 701"/>
                  <a:gd name="T29" fmla="*/ 311 h 638"/>
                  <a:gd name="T30" fmla="*/ 210 w 701"/>
                  <a:gd name="T31" fmla="*/ 472 h 638"/>
                  <a:gd name="T32" fmla="*/ 130 w 701"/>
                  <a:gd name="T33" fmla="*/ 536 h 638"/>
                  <a:gd name="T34" fmla="*/ 262 w 701"/>
                  <a:gd name="T35" fmla="*/ 536 h 638"/>
                  <a:gd name="T36" fmla="*/ 258 w 701"/>
                  <a:gd name="T37" fmla="*/ 393 h 638"/>
                  <a:gd name="T38" fmla="*/ 348 w 701"/>
                  <a:gd name="T39" fmla="*/ 374 h 638"/>
                  <a:gd name="T40" fmla="*/ 570 w 701"/>
                  <a:gd name="T41" fmla="*/ 572 h 638"/>
                  <a:gd name="T42" fmla="*/ 701 w 701"/>
                  <a:gd name="T43" fmla="*/ 572 h 638"/>
                  <a:gd name="T44" fmla="*/ 498 w 701"/>
                  <a:gd name="T45" fmla="*/ 206 h 638"/>
                  <a:gd name="T46" fmla="*/ 498 w 701"/>
                  <a:gd name="T47" fmla="*/ 309 h 638"/>
                  <a:gd name="T48" fmla="*/ 448 w 701"/>
                  <a:gd name="T49" fmla="*/ 270 h 638"/>
                  <a:gd name="T50" fmla="*/ 446 w 701"/>
                  <a:gd name="T51" fmla="*/ 258 h 638"/>
                  <a:gd name="T52" fmla="*/ 352 w 701"/>
                  <a:gd name="T53" fmla="*/ 66 h 638"/>
                  <a:gd name="T54" fmla="*/ 455 w 701"/>
                  <a:gd name="T55" fmla="*/ 66 h 638"/>
                  <a:gd name="T56" fmla="*/ 352 w 701"/>
                  <a:gd name="T57" fmla="*/ 66 h 638"/>
                  <a:gd name="T58" fmla="*/ 14 w 701"/>
                  <a:gd name="T59" fmla="*/ 258 h 638"/>
                  <a:gd name="T60" fmla="*/ 117 w 701"/>
                  <a:gd name="T61" fmla="*/ 258 h 638"/>
                  <a:gd name="T62" fmla="*/ 248 w 701"/>
                  <a:gd name="T63" fmla="*/ 536 h 638"/>
                  <a:gd name="T64" fmla="*/ 144 w 701"/>
                  <a:gd name="T65" fmla="*/ 536 h 638"/>
                  <a:gd name="T66" fmla="*/ 248 w 701"/>
                  <a:gd name="T67" fmla="*/ 536 h 638"/>
                  <a:gd name="T68" fmla="*/ 288 w 701"/>
                  <a:gd name="T69" fmla="*/ 237 h 638"/>
                  <a:gd name="T70" fmla="*/ 288 w 701"/>
                  <a:gd name="T71" fmla="*/ 384 h 638"/>
                  <a:gd name="T72" fmla="*/ 635 w 701"/>
                  <a:gd name="T73" fmla="*/ 624 h 638"/>
                  <a:gd name="T74" fmla="*/ 635 w 701"/>
                  <a:gd name="T75" fmla="*/ 521 h 638"/>
                  <a:gd name="T76" fmla="*/ 635 w 701"/>
                  <a:gd name="T77" fmla="*/ 624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01" h="638">
                    <a:moveTo>
                      <a:pt x="635" y="507"/>
                    </a:moveTo>
                    <a:cubicBezTo>
                      <a:pt x="617" y="507"/>
                      <a:pt x="600" y="514"/>
                      <a:pt x="588" y="527"/>
                    </a:cubicBezTo>
                    <a:cubicBezTo>
                      <a:pt x="357" y="364"/>
                      <a:pt x="357" y="364"/>
                      <a:pt x="357" y="364"/>
                    </a:cubicBezTo>
                    <a:cubicBezTo>
                      <a:pt x="368" y="349"/>
                      <a:pt x="375" y="331"/>
                      <a:pt x="375" y="311"/>
                    </a:cubicBezTo>
                    <a:cubicBezTo>
                      <a:pt x="375" y="306"/>
                      <a:pt x="375" y="301"/>
                      <a:pt x="374" y="296"/>
                    </a:cubicBezTo>
                    <a:cubicBezTo>
                      <a:pt x="436" y="281"/>
                      <a:pt x="436" y="281"/>
                      <a:pt x="436" y="281"/>
                    </a:cubicBezTo>
                    <a:cubicBezTo>
                      <a:pt x="445" y="306"/>
                      <a:pt x="469" y="323"/>
                      <a:pt x="498" y="323"/>
                    </a:cubicBezTo>
                    <a:cubicBezTo>
                      <a:pt x="534" y="323"/>
                      <a:pt x="563" y="294"/>
                      <a:pt x="563" y="258"/>
                    </a:cubicBezTo>
                    <a:cubicBezTo>
                      <a:pt x="563" y="222"/>
                      <a:pt x="534" y="192"/>
                      <a:pt x="498" y="192"/>
                    </a:cubicBezTo>
                    <a:cubicBezTo>
                      <a:pt x="461" y="192"/>
                      <a:pt x="432" y="222"/>
                      <a:pt x="432" y="258"/>
                    </a:cubicBezTo>
                    <a:cubicBezTo>
                      <a:pt x="432" y="261"/>
                      <a:pt x="432" y="264"/>
                      <a:pt x="433" y="267"/>
                    </a:cubicBezTo>
                    <a:cubicBezTo>
                      <a:pt x="371" y="283"/>
                      <a:pt x="371" y="283"/>
                      <a:pt x="371" y="283"/>
                    </a:cubicBezTo>
                    <a:cubicBezTo>
                      <a:pt x="364" y="262"/>
                      <a:pt x="350" y="246"/>
                      <a:pt x="331" y="235"/>
                    </a:cubicBezTo>
                    <a:cubicBezTo>
                      <a:pt x="382" y="128"/>
                      <a:pt x="382" y="128"/>
                      <a:pt x="382" y="128"/>
                    </a:cubicBezTo>
                    <a:cubicBezTo>
                      <a:pt x="389" y="130"/>
                      <a:pt x="396" y="132"/>
                      <a:pt x="403" y="132"/>
                    </a:cubicBezTo>
                    <a:cubicBezTo>
                      <a:pt x="439" y="132"/>
                      <a:pt x="469" y="102"/>
                      <a:pt x="469" y="66"/>
                    </a:cubicBezTo>
                    <a:cubicBezTo>
                      <a:pt x="469" y="30"/>
                      <a:pt x="439" y="0"/>
                      <a:pt x="403" y="0"/>
                    </a:cubicBezTo>
                    <a:cubicBezTo>
                      <a:pt x="367" y="0"/>
                      <a:pt x="338" y="30"/>
                      <a:pt x="338" y="66"/>
                    </a:cubicBezTo>
                    <a:cubicBezTo>
                      <a:pt x="338" y="90"/>
                      <a:pt x="350" y="110"/>
                      <a:pt x="369" y="122"/>
                    </a:cubicBezTo>
                    <a:cubicBezTo>
                      <a:pt x="319" y="229"/>
                      <a:pt x="319" y="229"/>
                      <a:pt x="319" y="229"/>
                    </a:cubicBezTo>
                    <a:cubicBezTo>
                      <a:pt x="309" y="225"/>
                      <a:pt x="299" y="223"/>
                      <a:pt x="288" y="223"/>
                    </a:cubicBezTo>
                    <a:cubicBezTo>
                      <a:pt x="250" y="223"/>
                      <a:pt x="217" y="249"/>
                      <a:pt x="205" y="283"/>
                    </a:cubicBezTo>
                    <a:cubicBezTo>
                      <a:pt x="130" y="267"/>
                      <a:pt x="130" y="267"/>
                      <a:pt x="130" y="267"/>
                    </a:cubicBezTo>
                    <a:cubicBezTo>
                      <a:pt x="131" y="264"/>
                      <a:pt x="131" y="261"/>
                      <a:pt x="131" y="258"/>
                    </a:cubicBezTo>
                    <a:cubicBezTo>
                      <a:pt x="131" y="222"/>
                      <a:pt x="101" y="192"/>
                      <a:pt x="65" y="192"/>
                    </a:cubicBezTo>
                    <a:cubicBezTo>
                      <a:pt x="29" y="192"/>
                      <a:pt x="0" y="222"/>
                      <a:pt x="0" y="258"/>
                    </a:cubicBezTo>
                    <a:cubicBezTo>
                      <a:pt x="0" y="294"/>
                      <a:pt x="29" y="323"/>
                      <a:pt x="65" y="323"/>
                    </a:cubicBezTo>
                    <a:cubicBezTo>
                      <a:pt x="93" y="323"/>
                      <a:pt x="118" y="305"/>
                      <a:pt x="127" y="280"/>
                    </a:cubicBezTo>
                    <a:cubicBezTo>
                      <a:pt x="202" y="297"/>
                      <a:pt x="202" y="297"/>
                      <a:pt x="202" y="297"/>
                    </a:cubicBezTo>
                    <a:cubicBezTo>
                      <a:pt x="201" y="301"/>
                      <a:pt x="201" y="306"/>
                      <a:pt x="201" y="311"/>
                    </a:cubicBezTo>
                    <a:cubicBezTo>
                      <a:pt x="201" y="343"/>
                      <a:pt x="219" y="372"/>
                      <a:pt x="246" y="387"/>
                    </a:cubicBezTo>
                    <a:cubicBezTo>
                      <a:pt x="210" y="472"/>
                      <a:pt x="210" y="472"/>
                      <a:pt x="210" y="472"/>
                    </a:cubicBezTo>
                    <a:cubicBezTo>
                      <a:pt x="206" y="471"/>
                      <a:pt x="201" y="471"/>
                      <a:pt x="196" y="471"/>
                    </a:cubicBezTo>
                    <a:cubicBezTo>
                      <a:pt x="160" y="471"/>
                      <a:pt x="130" y="500"/>
                      <a:pt x="130" y="536"/>
                    </a:cubicBezTo>
                    <a:cubicBezTo>
                      <a:pt x="130" y="573"/>
                      <a:pt x="160" y="602"/>
                      <a:pt x="196" y="602"/>
                    </a:cubicBezTo>
                    <a:cubicBezTo>
                      <a:pt x="232" y="602"/>
                      <a:pt x="262" y="573"/>
                      <a:pt x="262" y="536"/>
                    </a:cubicBezTo>
                    <a:cubicBezTo>
                      <a:pt x="262" y="510"/>
                      <a:pt x="246" y="487"/>
                      <a:pt x="224" y="477"/>
                    </a:cubicBezTo>
                    <a:cubicBezTo>
                      <a:pt x="258" y="393"/>
                      <a:pt x="258" y="393"/>
                      <a:pt x="258" y="393"/>
                    </a:cubicBezTo>
                    <a:cubicBezTo>
                      <a:pt x="268" y="396"/>
                      <a:pt x="278" y="398"/>
                      <a:pt x="288" y="398"/>
                    </a:cubicBezTo>
                    <a:cubicBezTo>
                      <a:pt x="311" y="398"/>
                      <a:pt x="332" y="389"/>
                      <a:pt x="348" y="374"/>
                    </a:cubicBezTo>
                    <a:cubicBezTo>
                      <a:pt x="580" y="538"/>
                      <a:pt x="580" y="538"/>
                      <a:pt x="580" y="538"/>
                    </a:cubicBezTo>
                    <a:cubicBezTo>
                      <a:pt x="573" y="548"/>
                      <a:pt x="570" y="560"/>
                      <a:pt x="570" y="572"/>
                    </a:cubicBezTo>
                    <a:cubicBezTo>
                      <a:pt x="570" y="609"/>
                      <a:pt x="599" y="638"/>
                      <a:pt x="635" y="638"/>
                    </a:cubicBezTo>
                    <a:cubicBezTo>
                      <a:pt x="672" y="638"/>
                      <a:pt x="701" y="609"/>
                      <a:pt x="701" y="572"/>
                    </a:cubicBezTo>
                    <a:cubicBezTo>
                      <a:pt x="701" y="536"/>
                      <a:pt x="672" y="507"/>
                      <a:pt x="635" y="507"/>
                    </a:cubicBezTo>
                    <a:close/>
                    <a:moveTo>
                      <a:pt x="498" y="206"/>
                    </a:moveTo>
                    <a:cubicBezTo>
                      <a:pt x="526" y="206"/>
                      <a:pt x="549" y="229"/>
                      <a:pt x="549" y="258"/>
                    </a:cubicBezTo>
                    <a:cubicBezTo>
                      <a:pt x="549" y="286"/>
                      <a:pt x="526" y="309"/>
                      <a:pt x="498" y="309"/>
                    </a:cubicBezTo>
                    <a:cubicBezTo>
                      <a:pt x="473" y="309"/>
                      <a:pt x="453" y="293"/>
                      <a:pt x="448" y="270"/>
                    </a:cubicBezTo>
                    <a:cubicBezTo>
                      <a:pt x="448" y="270"/>
                      <a:pt x="448" y="270"/>
                      <a:pt x="448" y="270"/>
                    </a:cubicBezTo>
                    <a:cubicBezTo>
                      <a:pt x="448" y="270"/>
                      <a:pt x="448" y="270"/>
                      <a:pt x="448" y="270"/>
                    </a:cubicBezTo>
                    <a:cubicBezTo>
                      <a:pt x="447" y="266"/>
                      <a:pt x="446" y="262"/>
                      <a:pt x="446" y="258"/>
                    </a:cubicBezTo>
                    <a:cubicBezTo>
                      <a:pt x="446" y="229"/>
                      <a:pt x="469" y="206"/>
                      <a:pt x="498" y="206"/>
                    </a:cubicBezTo>
                    <a:close/>
                    <a:moveTo>
                      <a:pt x="352" y="66"/>
                    </a:moveTo>
                    <a:cubicBezTo>
                      <a:pt x="352" y="37"/>
                      <a:pt x="375" y="14"/>
                      <a:pt x="403" y="14"/>
                    </a:cubicBezTo>
                    <a:cubicBezTo>
                      <a:pt x="432" y="14"/>
                      <a:pt x="455" y="37"/>
                      <a:pt x="455" y="66"/>
                    </a:cubicBezTo>
                    <a:cubicBezTo>
                      <a:pt x="455" y="94"/>
                      <a:pt x="432" y="118"/>
                      <a:pt x="403" y="118"/>
                    </a:cubicBezTo>
                    <a:cubicBezTo>
                      <a:pt x="375" y="118"/>
                      <a:pt x="352" y="94"/>
                      <a:pt x="352" y="66"/>
                    </a:cubicBezTo>
                    <a:close/>
                    <a:moveTo>
                      <a:pt x="65" y="309"/>
                    </a:moveTo>
                    <a:cubicBezTo>
                      <a:pt x="37" y="309"/>
                      <a:pt x="14" y="286"/>
                      <a:pt x="14" y="258"/>
                    </a:cubicBezTo>
                    <a:cubicBezTo>
                      <a:pt x="14" y="229"/>
                      <a:pt x="37" y="206"/>
                      <a:pt x="65" y="206"/>
                    </a:cubicBezTo>
                    <a:cubicBezTo>
                      <a:pt x="94" y="206"/>
                      <a:pt x="117" y="229"/>
                      <a:pt x="117" y="258"/>
                    </a:cubicBezTo>
                    <a:cubicBezTo>
                      <a:pt x="117" y="286"/>
                      <a:pt x="94" y="309"/>
                      <a:pt x="65" y="309"/>
                    </a:cubicBezTo>
                    <a:close/>
                    <a:moveTo>
                      <a:pt x="248" y="536"/>
                    </a:moveTo>
                    <a:cubicBezTo>
                      <a:pt x="248" y="565"/>
                      <a:pt x="225" y="588"/>
                      <a:pt x="196" y="588"/>
                    </a:cubicBezTo>
                    <a:cubicBezTo>
                      <a:pt x="168" y="588"/>
                      <a:pt x="144" y="565"/>
                      <a:pt x="144" y="536"/>
                    </a:cubicBezTo>
                    <a:cubicBezTo>
                      <a:pt x="144" y="508"/>
                      <a:pt x="168" y="485"/>
                      <a:pt x="196" y="485"/>
                    </a:cubicBezTo>
                    <a:cubicBezTo>
                      <a:pt x="225" y="485"/>
                      <a:pt x="248" y="508"/>
                      <a:pt x="248" y="536"/>
                    </a:cubicBezTo>
                    <a:close/>
                    <a:moveTo>
                      <a:pt x="215" y="311"/>
                    </a:moveTo>
                    <a:cubicBezTo>
                      <a:pt x="215" y="270"/>
                      <a:pt x="248" y="237"/>
                      <a:pt x="288" y="237"/>
                    </a:cubicBezTo>
                    <a:cubicBezTo>
                      <a:pt x="328" y="237"/>
                      <a:pt x="361" y="270"/>
                      <a:pt x="361" y="311"/>
                    </a:cubicBezTo>
                    <a:cubicBezTo>
                      <a:pt x="361" y="351"/>
                      <a:pt x="328" y="384"/>
                      <a:pt x="288" y="384"/>
                    </a:cubicBezTo>
                    <a:cubicBezTo>
                      <a:pt x="248" y="384"/>
                      <a:pt x="215" y="351"/>
                      <a:pt x="215" y="311"/>
                    </a:cubicBezTo>
                    <a:close/>
                    <a:moveTo>
                      <a:pt x="635" y="624"/>
                    </a:moveTo>
                    <a:cubicBezTo>
                      <a:pt x="607" y="624"/>
                      <a:pt x="584" y="601"/>
                      <a:pt x="584" y="572"/>
                    </a:cubicBezTo>
                    <a:cubicBezTo>
                      <a:pt x="584" y="544"/>
                      <a:pt x="607" y="521"/>
                      <a:pt x="635" y="521"/>
                    </a:cubicBezTo>
                    <a:cubicBezTo>
                      <a:pt x="664" y="521"/>
                      <a:pt x="687" y="544"/>
                      <a:pt x="687" y="572"/>
                    </a:cubicBezTo>
                    <a:cubicBezTo>
                      <a:pt x="687" y="601"/>
                      <a:pt x="664" y="624"/>
                      <a:pt x="635" y="624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646464">
                      <a:lumMod val="75000"/>
                    </a:srgbClr>
                  </a:solidFill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411277" y="3176793"/>
              <a:ext cx="2350272" cy="5847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solidFill>
                    <a:srgbClr val="D90054"/>
                  </a:solidFill>
                </a:rPr>
                <a:t>MULTI-PRACTICES</a:t>
              </a:r>
            </a:p>
            <a:p>
              <a:pPr algn="ctr">
                <a:defRPr/>
              </a:pPr>
              <a:r>
                <a:rPr lang="en-US" sz="1600" dirty="0">
                  <a:solidFill>
                    <a:srgbClr val="D90054"/>
                  </a:solidFill>
                </a:rPr>
                <a:t>MARKETING</a:t>
              </a:r>
            </a:p>
          </p:txBody>
        </p:sp>
        <p:sp>
          <p:nvSpPr>
            <p:cNvPr id="20" name="Rectangle 2"/>
            <p:cNvSpPr>
              <a:spLocks/>
            </p:cNvSpPr>
            <p:nvPr/>
          </p:nvSpPr>
          <p:spPr bwMode="auto">
            <a:xfrm>
              <a:off x="653875" y="3930110"/>
              <a:ext cx="2008800" cy="1488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t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r>
                <a:rPr lang="en-US" altLang="id-ID" sz="1100" dirty="0">
                  <a:solidFill>
                    <a:srgbClr val="D90054"/>
                  </a:solidFill>
                  <a:latin typeface="Century Gothic" panose="020B0502020202020204" pitchFamily="34" charset="0"/>
                  <a:ea typeface="Open Sans Extrabold" panose="020B0906030804020204" pitchFamily="34" charset="0"/>
                  <a:cs typeface="Lato" panose="020F0502020204030203" pitchFamily="34" charset="0"/>
                  <a:sym typeface="Lato Bold" panose="020F0802020204030203" pitchFamily="34" charset="0"/>
                </a:rPr>
                <a:t>•</a:t>
              </a:r>
              <a:r>
                <a:rPr lang="en-US" altLang="id-ID" sz="1100" dirty="0">
                  <a:solidFill>
                    <a:srgbClr val="646464">
                      <a:lumMod val="75000"/>
                    </a:srgbClr>
                  </a:solidFill>
                  <a:latin typeface="Century Gothic" panose="020B0502020202020204" pitchFamily="34" charset="0"/>
                  <a:ea typeface="Open Sans Extrabold" panose="020B0906030804020204" pitchFamily="34" charset="0"/>
                  <a:cs typeface="Lato" panose="020F0502020204030203" pitchFamily="34" charset="0"/>
                  <a:sym typeface="Lato Bold" panose="020F0802020204030203" pitchFamily="34" charset="0"/>
                </a:rPr>
                <a:t> Marketing strategy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altLang="id-ID" sz="1100" dirty="0">
                  <a:solidFill>
                    <a:srgbClr val="D90054"/>
                  </a:solidFill>
                  <a:latin typeface="Century Gothic" panose="020B0502020202020204" pitchFamily="34" charset="0"/>
                  <a:ea typeface="Open Sans Extrabold" panose="020B0906030804020204" pitchFamily="34" charset="0"/>
                  <a:cs typeface="Lato" panose="020F0502020204030203" pitchFamily="34" charset="0"/>
                  <a:sym typeface="Lato Bold" panose="020F0802020204030203" pitchFamily="34" charset="0"/>
                </a:rPr>
                <a:t>•</a:t>
              </a:r>
              <a:r>
                <a:rPr lang="en-US" altLang="id-ID" sz="1100" dirty="0">
                  <a:solidFill>
                    <a:srgbClr val="646464">
                      <a:lumMod val="75000"/>
                    </a:srgbClr>
                  </a:solidFill>
                  <a:latin typeface="Century Gothic" panose="020B0502020202020204" pitchFamily="34" charset="0"/>
                  <a:ea typeface="Open Sans Extrabold" panose="020B0906030804020204" pitchFamily="34" charset="0"/>
                  <a:cs typeface="Lato" panose="020F0502020204030203" pitchFamily="34" charset="0"/>
                  <a:sym typeface="Lato Bold" panose="020F0802020204030203" pitchFamily="34" charset="0"/>
                </a:rPr>
                <a:t> Digital strategy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altLang="id-ID" sz="1100" dirty="0">
                  <a:solidFill>
                    <a:srgbClr val="D90054"/>
                  </a:solidFill>
                  <a:latin typeface="Century Gothic" panose="020B0502020202020204" pitchFamily="34" charset="0"/>
                  <a:ea typeface="Open Sans Extrabold" panose="020B0906030804020204" pitchFamily="34" charset="0"/>
                  <a:cs typeface="Lato" panose="020F0502020204030203" pitchFamily="34" charset="0"/>
                  <a:sym typeface="Lato Bold" panose="020F0802020204030203" pitchFamily="34" charset="0"/>
                </a:rPr>
                <a:t>•</a:t>
              </a:r>
              <a:r>
                <a:rPr lang="en-US" altLang="id-ID" sz="1100" dirty="0">
                  <a:solidFill>
                    <a:srgbClr val="646464">
                      <a:lumMod val="75000"/>
                    </a:srgbClr>
                  </a:solidFill>
                  <a:latin typeface="Century Gothic" panose="020B0502020202020204" pitchFamily="34" charset="0"/>
                  <a:ea typeface="Open Sans Extrabold" panose="020B0906030804020204" pitchFamily="34" charset="0"/>
                  <a:cs typeface="Lato" panose="020F0502020204030203" pitchFamily="34" charset="0"/>
                  <a:sym typeface="Lato Bold" panose="020F0802020204030203" pitchFamily="34" charset="0"/>
                </a:rPr>
                <a:t> CRM &amp; Marketing analytics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altLang="id-ID" sz="1100" dirty="0">
                  <a:solidFill>
                    <a:srgbClr val="D90054"/>
                  </a:solidFill>
                  <a:latin typeface="Century Gothic" panose="020B0502020202020204" pitchFamily="34" charset="0"/>
                  <a:ea typeface="Open Sans Extrabold" panose="020B0906030804020204" pitchFamily="34" charset="0"/>
                  <a:cs typeface="Lato" panose="020F0502020204030203" pitchFamily="34" charset="0"/>
                  <a:sym typeface="Lato Bold" panose="020F0802020204030203" pitchFamily="34" charset="0"/>
                </a:rPr>
                <a:t>•</a:t>
              </a:r>
              <a:r>
                <a:rPr lang="en-US" altLang="id-ID" sz="1100" dirty="0">
                  <a:solidFill>
                    <a:srgbClr val="646464">
                      <a:lumMod val="75000"/>
                    </a:srgbClr>
                  </a:solidFill>
                  <a:latin typeface="Century Gothic" panose="020B0502020202020204" pitchFamily="34" charset="0"/>
                  <a:ea typeface="Open Sans Extrabold" panose="020B0906030804020204" pitchFamily="34" charset="0"/>
                  <a:cs typeface="Lato" panose="020F0502020204030203" pitchFamily="34" charset="0"/>
                  <a:sym typeface="Lato Bold" panose="020F0802020204030203" pitchFamily="34" charset="0"/>
                </a:rPr>
                <a:t> Brand strategy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altLang="id-ID" sz="1100" dirty="0">
                  <a:solidFill>
                    <a:srgbClr val="D90054"/>
                  </a:solidFill>
                  <a:latin typeface="Century Gothic" panose="020B0502020202020204" pitchFamily="34" charset="0"/>
                  <a:ea typeface="Open Sans Extrabold" panose="020B0906030804020204" pitchFamily="34" charset="0"/>
                  <a:cs typeface="Lato" panose="020F0502020204030203" pitchFamily="34" charset="0"/>
                  <a:sym typeface="Lato Bold" panose="020F0802020204030203" pitchFamily="34" charset="0"/>
                </a:rPr>
                <a:t>•</a:t>
              </a:r>
              <a:r>
                <a:rPr lang="en-US" altLang="id-ID" sz="1100" dirty="0">
                  <a:solidFill>
                    <a:srgbClr val="646464">
                      <a:lumMod val="75000"/>
                    </a:srgbClr>
                  </a:solidFill>
                  <a:latin typeface="Century Gothic" panose="020B0502020202020204" pitchFamily="34" charset="0"/>
                  <a:ea typeface="Open Sans Extrabold" panose="020B0906030804020204" pitchFamily="34" charset="0"/>
                  <a:cs typeface="Lato" panose="020F0502020204030203" pitchFamily="34" charset="0"/>
                  <a:sym typeface="Lato Bold" panose="020F0802020204030203" pitchFamily="34" charset="0"/>
                </a:rPr>
                <a:t> Corporate communication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altLang="id-ID" sz="1100" dirty="0">
                  <a:solidFill>
                    <a:srgbClr val="D90054"/>
                  </a:solidFill>
                  <a:latin typeface="Century Gothic" panose="020B0502020202020204" pitchFamily="34" charset="0"/>
                  <a:ea typeface="Open Sans Extrabold" panose="020B0906030804020204" pitchFamily="34" charset="0"/>
                  <a:cs typeface="Lato" panose="020F0502020204030203" pitchFamily="34" charset="0"/>
                  <a:sym typeface="Lato Bold" panose="020F0802020204030203" pitchFamily="34" charset="0"/>
                </a:rPr>
                <a:t>•</a:t>
              </a:r>
              <a:r>
                <a:rPr lang="en-US" altLang="id-ID" sz="1100" dirty="0">
                  <a:solidFill>
                    <a:srgbClr val="646464">
                      <a:lumMod val="75000"/>
                    </a:srgbClr>
                  </a:solidFill>
                  <a:latin typeface="Century Gothic" panose="020B0502020202020204" pitchFamily="34" charset="0"/>
                  <a:ea typeface="Open Sans Extrabold" panose="020B0906030804020204" pitchFamily="34" charset="0"/>
                  <a:cs typeface="Lato" panose="020F0502020204030203" pitchFamily="34" charset="0"/>
                  <a:sym typeface="Lato Bold" panose="020F0802020204030203" pitchFamily="34" charset="0"/>
                </a:rPr>
                <a:t> Media</a:t>
              </a:r>
            </a:p>
          </p:txBody>
        </p:sp>
      </p:grpSp>
      <p:grpSp>
        <p:nvGrpSpPr>
          <p:cNvPr id="30" name="Groupe 29"/>
          <p:cNvGrpSpPr/>
          <p:nvPr/>
        </p:nvGrpSpPr>
        <p:grpSpPr>
          <a:xfrm>
            <a:off x="3557384" y="1948181"/>
            <a:ext cx="2350272" cy="4408170"/>
            <a:chOff x="2663725" y="1672139"/>
            <a:chExt cx="2350272" cy="4408170"/>
          </a:xfrm>
        </p:grpSpPr>
        <p:grpSp>
          <p:nvGrpSpPr>
            <p:cNvPr id="25" name="Groupe 24"/>
            <p:cNvGrpSpPr/>
            <p:nvPr/>
          </p:nvGrpSpPr>
          <p:grpSpPr>
            <a:xfrm>
              <a:off x="3173990" y="1672139"/>
              <a:ext cx="1338843" cy="1338843"/>
              <a:chOff x="3173990" y="1672139"/>
              <a:chExt cx="1338843" cy="1338843"/>
            </a:xfrm>
          </p:grpSpPr>
          <p:sp>
            <p:nvSpPr>
              <p:cNvPr id="7" name="Ellipse 6"/>
              <p:cNvSpPr/>
              <p:nvPr/>
            </p:nvSpPr>
            <p:spPr>
              <a:xfrm>
                <a:off x="3173990" y="1672139"/>
                <a:ext cx="1338843" cy="1338843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46464">
                      <a:lumMod val="75000"/>
                    </a:srgbClr>
                  </a:solidFill>
                </a:endParaRPr>
              </a:p>
            </p:txBody>
          </p:sp>
          <p:sp>
            <p:nvSpPr>
              <p:cNvPr id="9" name="Freeform 96"/>
              <p:cNvSpPr>
                <a:spLocks noEditPoints="1"/>
              </p:cNvSpPr>
              <p:nvPr/>
            </p:nvSpPr>
            <p:spPr bwMode="auto">
              <a:xfrm>
                <a:off x="3462629" y="1953774"/>
                <a:ext cx="752465" cy="804537"/>
              </a:xfrm>
              <a:custGeom>
                <a:avLst/>
                <a:gdLst>
                  <a:gd name="T0" fmla="*/ 730 w 730"/>
                  <a:gd name="T1" fmla="*/ 386 h 780"/>
                  <a:gd name="T2" fmla="*/ 677 w 730"/>
                  <a:gd name="T3" fmla="*/ 198 h 780"/>
                  <a:gd name="T4" fmla="*/ 476 w 730"/>
                  <a:gd name="T5" fmla="*/ 46 h 780"/>
                  <a:gd name="T6" fmla="*/ 659 w 730"/>
                  <a:gd name="T7" fmla="*/ 195 h 780"/>
                  <a:gd name="T8" fmla="*/ 523 w 730"/>
                  <a:gd name="T9" fmla="*/ 163 h 780"/>
                  <a:gd name="T10" fmla="*/ 510 w 730"/>
                  <a:gd name="T11" fmla="*/ 169 h 780"/>
                  <a:gd name="T12" fmla="*/ 372 w 730"/>
                  <a:gd name="T13" fmla="*/ 195 h 780"/>
                  <a:gd name="T14" fmla="*/ 365 w 730"/>
                  <a:gd name="T15" fmla="*/ 22 h 780"/>
                  <a:gd name="T16" fmla="*/ 52 w 730"/>
                  <a:gd name="T17" fmla="*/ 200 h 780"/>
                  <a:gd name="T18" fmla="*/ 52 w 730"/>
                  <a:gd name="T19" fmla="*/ 574 h 780"/>
                  <a:gd name="T20" fmla="*/ 247 w 730"/>
                  <a:gd name="T21" fmla="*/ 732 h 780"/>
                  <a:gd name="T22" fmla="*/ 256 w 730"/>
                  <a:gd name="T23" fmla="*/ 727 h 780"/>
                  <a:gd name="T24" fmla="*/ 71 w 730"/>
                  <a:gd name="T25" fmla="*/ 577 h 780"/>
                  <a:gd name="T26" fmla="*/ 207 w 730"/>
                  <a:gd name="T27" fmla="*/ 608 h 780"/>
                  <a:gd name="T28" fmla="*/ 216 w 730"/>
                  <a:gd name="T29" fmla="*/ 612 h 780"/>
                  <a:gd name="T30" fmla="*/ 210 w 730"/>
                  <a:gd name="T31" fmla="*/ 577 h 780"/>
                  <a:gd name="T32" fmla="*/ 358 w 730"/>
                  <a:gd name="T33" fmla="*/ 744 h 780"/>
                  <a:gd name="T34" fmla="*/ 677 w 730"/>
                  <a:gd name="T35" fmla="*/ 575 h 780"/>
                  <a:gd name="T36" fmla="*/ 564 w 730"/>
                  <a:gd name="T37" fmla="*/ 393 h 780"/>
                  <a:gd name="T38" fmla="*/ 668 w 730"/>
                  <a:gd name="T39" fmla="*/ 563 h 780"/>
                  <a:gd name="T40" fmla="*/ 564 w 730"/>
                  <a:gd name="T41" fmla="*/ 393 h 780"/>
                  <a:gd name="T42" fmla="*/ 372 w 730"/>
                  <a:gd name="T43" fmla="*/ 563 h 780"/>
                  <a:gd name="T44" fmla="*/ 550 w 730"/>
                  <a:gd name="T45" fmla="*/ 393 h 780"/>
                  <a:gd name="T46" fmla="*/ 668 w 730"/>
                  <a:gd name="T47" fmla="*/ 209 h 780"/>
                  <a:gd name="T48" fmla="*/ 564 w 730"/>
                  <a:gd name="T49" fmla="*/ 379 h 780"/>
                  <a:gd name="T50" fmla="*/ 668 w 730"/>
                  <a:gd name="T51" fmla="*/ 209 h 780"/>
                  <a:gd name="T52" fmla="*/ 550 w 730"/>
                  <a:gd name="T53" fmla="*/ 379 h 780"/>
                  <a:gd name="T54" fmla="*/ 372 w 730"/>
                  <a:gd name="T55" fmla="*/ 209 h 780"/>
                  <a:gd name="T56" fmla="*/ 14 w 730"/>
                  <a:gd name="T57" fmla="*/ 379 h 780"/>
                  <a:gd name="T58" fmla="*/ 191 w 730"/>
                  <a:gd name="T59" fmla="*/ 209 h 780"/>
                  <a:gd name="T60" fmla="*/ 14 w 730"/>
                  <a:gd name="T61" fmla="*/ 379 h 780"/>
                  <a:gd name="T62" fmla="*/ 358 w 730"/>
                  <a:gd name="T63" fmla="*/ 209 h 780"/>
                  <a:gd name="T64" fmla="*/ 180 w 730"/>
                  <a:gd name="T65" fmla="*/ 379 h 780"/>
                  <a:gd name="T66" fmla="*/ 210 w 730"/>
                  <a:gd name="T67" fmla="*/ 195 h 780"/>
                  <a:gd name="T68" fmla="*/ 358 w 730"/>
                  <a:gd name="T69" fmla="*/ 195 h 780"/>
                  <a:gd name="T70" fmla="*/ 299 w 730"/>
                  <a:gd name="T71" fmla="*/ 42 h 780"/>
                  <a:gd name="T72" fmla="*/ 195 w 730"/>
                  <a:gd name="T73" fmla="*/ 195 h 780"/>
                  <a:gd name="T74" fmla="*/ 299 w 730"/>
                  <a:gd name="T75" fmla="*/ 42 h 780"/>
                  <a:gd name="T76" fmla="*/ 14 w 730"/>
                  <a:gd name="T77" fmla="*/ 393 h 780"/>
                  <a:gd name="T78" fmla="*/ 191 w 730"/>
                  <a:gd name="T79" fmla="*/ 563 h 780"/>
                  <a:gd name="T80" fmla="*/ 205 w 730"/>
                  <a:gd name="T81" fmla="*/ 563 h 780"/>
                  <a:gd name="T82" fmla="*/ 358 w 730"/>
                  <a:gd name="T83" fmla="*/ 393 h 780"/>
                  <a:gd name="T84" fmla="*/ 205 w 730"/>
                  <a:gd name="T85" fmla="*/ 563 h 780"/>
                  <a:gd name="T86" fmla="*/ 372 w 730"/>
                  <a:gd name="T87" fmla="*/ 737 h 780"/>
                  <a:gd name="T88" fmla="*/ 520 w 730"/>
                  <a:gd name="T89" fmla="*/ 577 h 780"/>
                  <a:gd name="T90" fmla="*/ 507 w 730"/>
                  <a:gd name="T91" fmla="*/ 643 h 780"/>
                  <a:gd name="T92" fmla="*/ 659 w 730"/>
                  <a:gd name="T93" fmla="*/ 577 h 780"/>
                  <a:gd name="T94" fmla="*/ 324 w 730"/>
                  <a:gd name="T95" fmla="*/ 740 h 780"/>
                  <a:gd name="T96" fmla="*/ 321 w 730"/>
                  <a:gd name="T97" fmla="*/ 752 h 780"/>
                  <a:gd name="T98" fmla="*/ 194 w 730"/>
                  <a:gd name="T99" fmla="*/ 780 h 780"/>
                  <a:gd name="T100" fmla="*/ 193 w 730"/>
                  <a:gd name="T101" fmla="*/ 766 h 780"/>
                  <a:gd name="T102" fmla="*/ 227 w 730"/>
                  <a:gd name="T103" fmla="*/ 653 h 780"/>
                  <a:gd name="T104" fmla="*/ 238 w 730"/>
                  <a:gd name="T105" fmla="*/ 643 h 780"/>
                  <a:gd name="T106" fmla="*/ 416 w 730"/>
                  <a:gd name="T107" fmla="*/ 38 h 780"/>
                  <a:gd name="T108" fmla="*/ 420 w 730"/>
                  <a:gd name="T109" fmla="*/ 27 h 780"/>
                  <a:gd name="T110" fmla="*/ 540 w 730"/>
                  <a:gd name="T111" fmla="*/ 7 h 780"/>
                  <a:gd name="T112" fmla="*/ 435 w 730"/>
                  <a:gd name="T113" fmla="*/ 38 h 780"/>
                  <a:gd name="T114" fmla="*/ 504 w 730"/>
                  <a:gd name="T115" fmla="*/ 125 h 780"/>
                  <a:gd name="T116" fmla="*/ 494 w 730"/>
                  <a:gd name="T117" fmla="*/ 125 h 7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30" h="780">
                    <a:moveTo>
                      <a:pt x="678" y="573"/>
                    </a:moveTo>
                    <a:cubicBezTo>
                      <a:pt x="711" y="518"/>
                      <a:pt x="730" y="454"/>
                      <a:pt x="730" y="386"/>
                    </a:cubicBezTo>
                    <a:cubicBezTo>
                      <a:pt x="730" y="319"/>
                      <a:pt x="711" y="255"/>
                      <a:pt x="678" y="200"/>
                    </a:cubicBezTo>
                    <a:cubicBezTo>
                      <a:pt x="678" y="199"/>
                      <a:pt x="678" y="199"/>
                      <a:pt x="677" y="198"/>
                    </a:cubicBezTo>
                    <a:cubicBezTo>
                      <a:pt x="634" y="127"/>
                      <a:pt x="567" y="70"/>
                      <a:pt x="485" y="42"/>
                    </a:cubicBezTo>
                    <a:cubicBezTo>
                      <a:pt x="481" y="41"/>
                      <a:pt x="477" y="42"/>
                      <a:pt x="476" y="46"/>
                    </a:cubicBezTo>
                    <a:cubicBezTo>
                      <a:pt x="475" y="50"/>
                      <a:pt x="476" y="54"/>
                      <a:pt x="480" y="55"/>
                    </a:cubicBezTo>
                    <a:cubicBezTo>
                      <a:pt x="556" y="81"/>
                      <a:pt x="618" y="131"/>
                      <a:pt x="659" y="195"/>
                    </a:cubicBezTo>
                    <a:cubicBezTo>
                      <a:pt x="535" y="195"/>
                      <a:pt x="535" y="195"/>
                      <a:pt x="535" y="195"/>
                    </a:cubicBezTo>
                    <a:cubicBezTo>
                      <a:pt x="531" y="184"/>
                      <a:pt x="527" y="174"/>
                      <a:pt x="523" y="163"/>
                    </a:cubicBezTo>
                    <a:cubicBezTo>
                      <a:pt x="521" y="160"/>
                      <a:pt x="517" y="158"/>
                      <a:pt x="514" y="159"/>
                    </a:cubicBezTo>
                    <a:cubicBezTo>
                      <a:pt x="510" y="161"/>
                      <a:pt x="508" y="165"/>
                      <a:pt x="510" y="169"/>
                    </a:cubicBezTo>
                    <a:cubicBezTo>
                      <a:pt x="514" y="177"/>
                      <a:pt x="517" y="186"/>
                      <a:pt x="520" y="195"/>
                    </a:cubicBezTo>
                    <a:cubicBezTo>
                      <a:pt x="372" y="195"/>
                      <a:pt x="372" y="195"/>
                      <a:pt x="372" y="195"/>
                    </a:cubicBezTo>
                    <a:cubicBezTo>
                      <a:pt x="372" y="29"/>
                      <a:pt x="372" y="29"/>
                      <a:pt x="372" y="29"/>
                    </a:cubicBezTo>
                    <a:cubicBezTo>
                      <a:pt x="372" y="25"/>
                      <a:pt x="369" y="22"/>
                      <a:pt x="365" y="22"/>
                    </a:cubicBezTo>
                    <a:cubicBezTo>
                      <a:pt x="233" y="22"/>
                      <a:pt x="117" y="92"/>
                      <a:pt x="53" y="198"/>
                    </a:cubicBezTo>
                    <a:cubicBezTo>
                      <a:pt x="52" y="199"/>
                      <a:pt x="52" y="199"/>
                      <a:pt x="52" y="200"/>
                    </a:cubicBezTo>
                    <a:cubicBezTo>
                      <a:pt x="19" y="255"/>
                      <a:pt x="0" y="318"/>
                      <a:pt x="0" y="386"/>
                    </a:cubicBezTo>
                    <a:cubicBezTo>
                      <a:pt x="0" y="454"/>
                      <a:pt x="19" y="519"/>
                      <a:pt x="52" y="574"/>
                    </a:cubicBezTo>
                    <a:cubicBezTo>
                      <a:pt x="52" y="574"/>
                      <a:pt x="52" y="574"/>
                      <a:pt x="52" y="574"/>
                    </a:cubicBezTo>
                    <a:cubicBezTo>
                      <a:pt x="96" y="646"/>
                      <a:pt x="164" y="703"/>
                      <a:pt x="247" y="732"/>
                    </a:cubicBezTo>
                    <a:cubicBezTo>
                      <a:pt x="248" y="732"/>
                      <a:pt x="248" y="732"/>
                      <a:pt x="249" y="732"/>
                    </a:cubicBezTo>
                    <a:cubicBezTo>
                      <a:pt x="252" y="732"/>
                      <a:pt x="255" y="730"/>
                      <a:pt x="256" y="727"/>
                    </a:cubicBezTo>
                    <a:cubicBezTo>
                      <a:pt x="257" y="724"/>
                      <a:pt x="255" y="720"/>
                      <a:pt x="251" y="718"/>
                    </a:cubicBezTo>
                    <a:cubicBezTo>
                      <a:pt x="175" y="692"/>
                      <a:pt x="113" y="642"/>
                      <a:pt x="71" y="577"/>
                    </a:cubicBezTo>
                    <a:cubicBezTo>
                      <a:pt x="195" y="577"/>
                      <a:pt x="195" y="577"/>
                      <a:pt x="195" y="577"/>
                    </a:cubicBezTo>
                    <a:cubicBezTo>
                      <a:pt x="199" y="588"/>
                      <a:pt x="202" y="598"/>
                      <a:pt x="207" y="608"/>
                    </a:cubicBezTo>
                    <a:cubicBezTo>
                      <a:pt x="208" y="611"/>
                      <a:pt x="210" y="612"/>
                      <a:pt x="213" y="612"/>
                    </a:cubicBezTo>
                    <a:cubicBezTo>
                      <a:pt x="214" y="612"/>
                      <a:pt x="215" y="612"/>
                      <a:pt x="216" y="612"/>
                    </a:cubicBezTo>
                    <a:cubicBezTo>
                      <a:pt x="219" y="610"/>
                      <a:pt x="221" y="606"/>
                      <a:pt x="219" y="603"/>
                    </a:cubicBezTo>
                    <a:cubicBezTo>
                      <a:pt x="216" y="594"/>
                      <a:pt x="213" y="586"/>
                      <a:pt x="210" y="577"/>
                    </a:cubicBezTo>
                    <a:cubicBezTo>
                      <a:pt x="358" y="577"/>
                      <a:pt x="358" y="577"/>
                      <a:pt x="358" y="577"/>
                    </a:cubicBezTo>
                    <a:cubicBezTo>
                      <a:pt x="358" y="744"/>
                      <a:pt x="358" y="744"/>
                      <a:pt x="358" y="744"/>
                    </a:cubicBezTo>
                    <a:cubicBezTo>
                      <a:pt x="358" y="748"/>
                      <a:pt x="361" y="751"/>
                      <a:pt x="365" y="751"/>
                    </a:cubicBezTo>
                    <a:cubicBezTo>
                      <a:pt x="497" y="751"/>
                      <a:pt x="613" y="680"/>
                      <a:pt x="677" y="575"/>
                    </a:cubicBezTo>
                    <a:cubicBezTo>
                      <a:pt x="678" y="574"/>
                      <a:pt x="678" y="574"/>
                      <a:pt x="678" y="573"/>
                    </a:cubicBezTo>
                    <a:close/>
                    <a:moveTo>
                      <a:pt x="564" y="393"/>
                    </a:moveTo>
                    <a:cubicBezTo>
                      <a:pt x="716" y="393"/>
                      <a:pt x="716" y="393"/>
                      <a:pt x="716" y="393"/>
                    </a:cubicBezTo>
                    <a:cubicBezTo>
                      <a:pt x="714" y="455"/>
                      <a:pt x="697" y="513"/>
                      <a:pt x="668" y="563"/>
                    </a:cubicBezTo>
                    <a:cubicBezTo>
                      <a:pt x="539" y="563"/>
                      <a:pt x="539" y="563"/>
                      <a:pt x="539" y="563"/>
                    </a:cubicBezTo>
                    <a:cubicBezTo>
                      <a:pt x="555" y="512"/>
                      <a:pt x="564" y="454"/>
                      <a:pt x="564" y="393"/>
                    </a:cubicBezTo>
                    <a:close/>
                    <a:moveTo>
                      <a:pt x="525" y="563"/>
                    </a:moveTo>
                    <a:cubicBezTo>
                      <a:pt x="372" y="563"/>
                      <a:pt x="372" y="563"/>
                      <a:pt x="372" y="563"/>
                    </a:cubicBezTo>
                    <a:cubicBezTo>
                      <a:pt x="372" y="393"/>
                      <a:pt x="372" y="393"/>
                      <a:pt x="372" y="393"/>
                    </a:cubicBezTo>
                    <a:cubicBezTo>
                      <a:pt x="550" y="393"/>
                      <a:pt x="550" y="393"/>
                      <a:pt x="550" y="393"/>
                    </a:cubicBezTo>
                    <a:cubicBezTo>
                      <a:pt x="550" y="455"/>
                      <a:pt x="540" y="513"/>
                      <a:pt x="525" y="563"/>
                    </a:cubicBezTo>
                    <a:close/>
                    <a:moveTo>
                      <a:pt x="668" y="209"/>
                    </a:moveTo>
                    <a:cubicBezTo>
                      <a:pt x="697" y="260"/>
                      <a:pt x="714" y="318"/>
                      <a:pt x="716" y="379"/>
                    </a:cubicBezTo>
                    <a:cubicBezTo>
                      <a:pt x="564" y="379"/>
                      <a:pt x="564" y="379"/>
                      <a:pt x="564" y="379"/>
                    </a:cubicBezTo>
                    <a:cubicBezTo>
                      <a:pt x="564" y="319"/>
                      <a:pt x="555" y="261"/>
                      <a:pt x="539" y="209"/>
                    </a:cubicBezTo>
                    <a:lnTo>
                      <a:pt x="668" y="209"/>
                    </a:lnTo>
                    <a:close/>
                    <a:moveTo>
                      <a:pt x="525" y="209"/>
                    </a:moveTo>
                    <a:cubicBezTo>
                      <a:pt x="541" y="261"/>
                      <a:pt x="550" y="319"/>
                      <a:pt x="550" y="379"/>
                    </a:cubicBezTo>
                    <a:cubicBezTo>
                      <a:pt x="372" y="379"/>
                      <a:pt x="372" y="379"/>
                      <a:pt x="372" y="379"/>
                    </a:cubicBezTo>
                    <a:cubicBezTo>
                      <a:pt x="372" y="209"/>
                      <a:pt x="372" y="209"/>
                      <a:pt x="372" y="209"/>
                    </a:cubicBezTo>
                    <a:lnTo>
                      <a:pt x="525" y="209"/>
                    </a:lnTo>
                    <a:close/>
                    <a:moveTo>
                      <a:pt x="14" y="379"/>
                    </a:moveTo>
                    <a:cubicBezTo>
                      <a:pt x="16" y="318"/>
                      <a:pt x="33" y="260"/>
                      <a:pt x="62" y="209"/>
                    </a:cubicBezTo>
                    <a:cubicBezTo>
                      <a:pt x="191" y="209"/>
                      <a:pt x="191" y="209"/>
                      <a:pt x="191" y="209"/>
                    </a:cubicBezTo>
                    <a:cubicBezTo>
                      <a:pt x="175" y="261"/>
                      <a:pt x="166" y="319"/>
                      <a:pt x="166" y="379"/>
                    </a:cubicBezTo>
                    <a:lnTo>
                      <a:pt x="14" y="379"/>
                    </a:lnTo>
                    <a:close/>
                    <a:moveTo>
                      <a:pt x="205" y="209"/>
                    </a:moveTo>
                    <a:cubicBezTo>
                      <a:pt x="358" y="209"/>
                      <a:pt x="358" y="209"/>
                      <a:pt x="358" y="209"/>
                    </a:cubicBezTo>
                    <a:cubicBezTo>
                      <a:pt x="358" y="379"/>
                      <a:pt x="358" y="379"/>
                      <a:pt x="358" y="379"/>
                    </a:cubicBezTo>
                    <a:cubicBezTo>
                      <a:pt x="180" y="379"/>
                      <a:pt x="180" y="379"/>
                      <a:pt x="180" y="379"/>
                    </a:cubicBezTo>
                    <a:cubicBezTo>
                      <a:pt x="180" y="318"/>
                      <a:pt x="190" y="260"/>
                      <a:pt x="205" y="209"/>
                    </a:cubicBezTo>
                    <a:close/>
                    <a:moveTo>
                      <a:pt x="210" y="195"/>
                    </a:moveTo>
                    <a:cubicBezTo>
                      <a:pt x="242" y="103"/>
                      <a:pt x="296" y="40"/>
                      <a:pt x="358" y="36"/>
                    </a:cubicBezTo>
                    <a:cubicBezTo>
                      <a:pt x="358" y="195"/>
                      <a:pt x="358" y="195"/>
                      <a:pt x="358" y="195"/>
                    </a:cubicBezTo>
                    <a:lnTo>
                      <a:pt x="210" y="195"/>
                    </a:lnTo>
                    <a:close/>
                    <a:moveTo>
                      <a:pt x="299" y="42"/>
                    </a:moveTo>
                    <a:cubicBezTo>
                      <a:pt x="271" y="60"/>
                      <a:pt x="245" y="90"/>
                      <a:pt x="223" y="130"/>
                    </a:cubicBezTo>
                    <a:cubicBezTo>
                      <a:pt x="212" y="150"/>
                      <a:pt x="203" y="172"/>
                      <a:pt x="195" y="195"/>
                    </a:cubicBezTo>
                    <a:cubicBezTo>
                      <a:pt x="71" y="195"/>
                      <a:pt x="71" y="195"/>
                      <a:pt x="71" y="195"/>
                    </a:cubicBezTo>
                    <a:cubicBezTo>
                      <a:pt x="122" y="117"/>
                      <a:pt x="204" y="60"/>
                      <a:pt x="299" y="42"/>
                    </a:cubicBezTo>
                    <a:close/>
                    <a:moveTo>
                      <a:pt x="62" y="563"/>
                    </a:moveTo>
                    <a:cubicBezTo>
                      <a:pt x="33" y="513"/>
                      <a:pt x="16" y="455"/>
                      <a:pt x="14" y="393"/>
                    </a:cubicBezTo>
                    <a:cubicBezTo>
                      <a:pt x="166" y="393"/>
                      <a:pt x="166" y="393"/>
                      <a:pt x="166" y="393"/>
                    </a:cubicBezTo>
                    <a:cubicBezTo>
                      <a:pt x="166" y="454"/>
                      <a:pt x="175" y="512"/>
                      <a:pt x="191" y="563"/>
                    </a:cubicBezTo>
                    <a:lnTo>
                      <a:pt x="62" y="563"/>
                    </a:lnTo>
                    <a:close/>
                    <a:moveTo>
                      <a:pt x="205" y="563"/>
                    </a:moveTo>
                    <a:cubicBezTo>
                      <a:pt x="189" y="512"/>
                      <a:pt x="180" y="454"/>
                      <a:pt x="180" y="393"/>
                    </a:cubicBezTo>
                    <a:cubicBezTo>
                      <a:pt x="358" y="393"/>
                      <a:pt x="358" y="393"/>
                      <a:pt x="358" y="393"/>
                    </a:cubicBezTo>
                    <a:cubicBezTo>
                      <a:pt x="358" y="563"/>
                      <a:pt x="358" y="563"/>
                      <a:pt x="358" y="563"/>
                    </a:cubicBezTo>
                    <a:lnTo>
                      <a:pt x="205" y="563"/>
                    </a:lnTo>
                    <a:close/>
                    <a:moveTo>
                      <a:pt x="520" y="577"/>
                    </a:moveTo>
                    <a:cubicBezTo>
                      <a:pt x="488" y="670"/>
                      <a:pt x="434" y="732"/>
                      <a:pt x="372" y="737"/>
                    </a:cubicBezTo>
                    <a:cubicBezTo>
                      <a:pt x="372" y="577"/>
                      <a:pt x="372" y="577"/>
                      <a:pt x="372" y="577"/>
                    </a:cubicBezTo>
                    <a:lnTo>
                      <a:pt x="520" y="577"/>
                    </a:lnTo>
                    <a:close/>
                    <a:moveTo>
                      <a:pt x="431" y="731"/>
                    </a:moveTo>
                    <a:cubicBezTo>
                      <a:pt x="459" y="713"/>
                      <a:pt x="485" y="683"/>
                      <a:pt x="507" y="643"/>
                    </a:cubicBezTo>
                    <a:cubicBezTo>
                      <a:pt x="518" y="623"/>
                      <a:pt x="527" y="601"/>
                      <a:pt x="535" y="577"/>
                    </a:cubicBezTo>
                    <a:cubicBezTo>
                      <a:pt x="659" y="577"/>
                      <a:pt x="659" y="577"/>
                      <a:pt x="659" y="577"/>
                    </a:cubicBezTo>
                    <a:cubicBezTo>
                      <a:pt x="608" y="656"/>
                      <a:pt x="526" y="713"/>
                      <a:pt x="431" y="731"/>
                    </a:cubicBezTo>
                    <a:close/>
                    <a:moveTo>
                      <a:pt x="324" y="740"/>
                    </a:moveTo>
                    <a:cubicBezTo>
                      <a:pt x="326" y="742"/>
                      <a:pt x="327" y="745"/>
                      <a:pt x="326" y="747"/>
                    </a:cubicBezTo>
                    <a:cubicBezTo>
                      <a:pt x="325" y="749"/>
                      <a:pt x="323" y="751"/>
                      <a:pt x="321" y="752"/>
                    </a:cubicBezTo>
                    <a:cubicBezTo>
                      <a:pt x="196" y="780"/>
                      <a:pt x="196" y="780"/>
                      <a:pt x="196" y="780"/>
                    </a:cubicBezTo>
                    <a:cubicBezTo>
                      <a:pt x="195" y="780"/>
                      <a:pt x="195" y="780"/>
                      <a:pt x="194" y="780"/>
                    </a:cubicBezTo>
                    <a:cubicBezTo>
                      <a:pt x="191" y="780"/>
                      <a:pt x="188" y="778"/>
                      <a:pt x="187" y="775"/>
                    </a:cubicBezTo>
                    <a:cubicBezTo>
                      <a:pt x="186" y="771"/>
                      <a:pt x="189" y="767"/>
                      <a:pt x="193" y="766"/>
                    </a:cubicBezTo>
                    <a:cubicBezTo>
                      <a:pt x="306" y="741"/>
                      <a:pt x="306" y="741"/>
                      <a:pt x="306" y="741"/>
                    </a:cubicBezTo>
                    <a:cubicBezTo>
                      <a:pt x="227" y="653"/>
                      <a:pt x="227" y="653"/>
                      <a:pt x="227" y="653"/>
                    </a:cubicBezTo>
                    <a:cubicBezTo>
                      <a:pt x="225" y="650"/>
                      <a:pt x="225" y="646"/>
                      <a:pt x="228" y="643"/>
                    </a:cubicBezTo>
                    <a:cubicBezTo>
                      <a:pt x="231" y="640"/>
                      <a:pt x="235" y="641"/>
                      <a:pt x="238" y="643"/>
                    </a:cubicBezTo>
                    <a:lnTo>
                      <a:pt x="324" y="740"/>
                    </a:lnTo>
                    <a:close/>
                    <a:moveTo>
                      <a:pt x="416" y="38"/>
                    </a:moveTo>
                    <a:cubicBezTo>
                      <a:pt x="415" y="36"/>
                      <a:pt x="414" y="34"/>
                      <a:pt x="415" y="31"/>
                    </a:cubicBezTo>
                    <a:cubicBezTo>
                      <a:pt x="415" y="29"/>
                      <a:pt x="417" y="27"/>
                      <a:pt x="420" y="27"/>
                    </a:cubicBezTo>
                    <a:cubicBezTo>
                      <a:pt x="532" y="1"/>
                      <a:pt x="532" y="1"/>
                      <a:pt x="532" y="1"/>
                    </a:cubicBezTo>
                    <a:cubicBezTo>
                      <a:pt x="536" y="0"/>
                      <a:pt x="539" y="3"/>
                      <a:pt x="540" y="7"/>
                    </a:cubicBezTo>
                    <a:cubicBezTo>
                      <a:pt x="541" y="10"/>
                      <a:pt x="539" y="14"/>
                      <a:pt x="535" y="15"/>
                    </a:cubicBezTo>
                    <a:cubicBezTo>
                      <a:pt x="435" y="38"/>
                      <a:pt x="435" y="38"/>
                      <a:pt x="435" y="38"/>
                    </a:cubicBezTo>
                    <a:cubicBezTo>
                      <a:pt x="504" y="115"/>
                      <a:pt x="504" y="115"/>
                      <a:pt x="504" y="115"/>
                    </a:cubicBezTo>
                    <a:cubicBezTo>
                      <a:pt x="507" y="118"/>
                      <a:pt x="506" y="123"/>
                      <a:pt x="504" y="125"/>
                    </a:cubicBezTo>
                    <a:cubicBezTo>
                      <a:pt x="502" y="127"/>
                      <a:pt x="501" y="127"/>
                      <a:pt x="499" y="127"/>
                    </a:cubicBezTo>
                    <a:cubicBezTo>
                      <a:pt x="497" y="127"/>
                      <a:pt x="495" y="126"/>
                      <a:pt x="494" y="125"/>
                    </a:cubicBezTo>
                    <a:lnTo>
                      <a:pt x="416" y="38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646464">
                      <a:lumMod val="75000"/>
                    </a:srgbClr>
                  </a:solidFill>
                </a:endParaRP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2663725" y="3176793"/>
              <a:ext cx="2350272" cy="5847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solidFill>
                    <a:srgbClr val="D90054"/>
                  </a:solidFill>
                </a:rPr>
                <a:t>LEADING BRANDS</a:t>
              </a:r>
              <a:br>
                <a:rPr lang="en-US" sz="1600" dirty="0">
                  <a:solidFill>
                    <a:srgbClr val="D90054"/>
                  </a:solidFill>
                </a:rPr>
              </a:br>
              <a:r>
                <a:rPr lang="en-US" sz="1600" dirty="0">
                  <a:solidFill>
                    <a:srgbClr val="D90054"/>
                  </a:solidFill>
                </a:rPr>
                <a:t>EXPERTISE</a:t>
              </a:r>
            </a:p>
          </p:txBody>
        </p:sp>
        <p:sp>
          <p:nvSpPr>
            <p:cNvPr id="21" name="Rectangle 2"/>
            <p:cNvSpPr>
              <a:spLocks/>
            </p:cNvSpPr>
            <p:nvPr/>
          </p:nvSpPr>
          <p:spPr bwMode="auto">
            <a:xfrm>
              <a:off x="2906323" y="3927379"/>
              <a:ext cx="2008800" cy="2152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t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1">
                <a:lnSpc>
                  <a:spcPct val="150000"/>
                </a:lnSpc>
                <a:defRPr/>
              </a:pPr>
              <a:r>
                <a:rPr lang="en-US" altLang="id-ID" sz="1100" dirty="0">
                  <a:solidFill>
                    <a:srgbClr val="D90054"/>
                  </a:solidFill>
                  <a:latin typeface="Century Gothic" panose="020B0502020202020204" pitchFamily="34" charset="0"/>
                  <a:ea typeface="Open Sans Extrabold" panose="020B0906030804020204" pitchFamily="34" charset="0"/>
                  <a:cs typeface="Lato" panose="020F0502020204030203" pitchFamily="34" charset="0"/>
                  <a:sym typeface="Lato Bold" panose="020F0802020204030203" pitchFamily="34" charset="0"/>
                </a:rPr>
                <a:t>•</a:t>
              </a:r>
              <a:r>
                <a:rPr lang="en-US" altLang="id-ID" sz="1100" dirty="0">
                  <a:solidFill>
                    <a:srgbClr val="646464">
                      <a:lumMod val="75000"/>
                    </a:srgbClr>
                  </a:solidFill>
                  <a:latin typeface="Century Gothic" panose="020B0502020202020204" pitchFamily="34" charset="0"/>
                  <a:ea typeface="Open Sans Extrabold" panose="020B0906030804020204" pitchFamily="34" charset="0"/>
                  <a:cs typeface="Lato" panose="020F0502020204030203" pitchFamily="34" charset="0"/>
                  <a:sym typeface="Lato Bold" panose="020F0802020204030203" pitchFamily="34" charset="0"/>
                </a:rPr>
                <a:t> Nissan</a:t>
              </a:r>
            </a:p>
            <a:p>
              <a:pPr lvl="1">
                <a:lnSpc>
                  <a:spcPct val="150000"/>
                </a:lnSpc>
                <a:defRPr/>
              </a:pPr>
              <a:r>
                <a:rPr lang="en-US" altLang="id-ID" sz="1100" dirty="0">
                  <a:solidFill>
                    <a:srgbClr val="D90054"/>
                  </a:solidFill>
                  <a:latin typeface="Century Gothic" panose="020B0502020202020204" pitchFamily="34" charset="0"/>
                  <a:ea typeface="Open Sans Extrabold" panose="020B0906030804020204" pitchFamily="34" charset="0"/>
                  <a:cs typeface="Lato" panose="020F0502020204030203" pitchFamily="34" charset="0"/>
                  <a:sym typeface="Lato Bold" panose="020F0802020204030203" pitchFamily="34" charset="0"/>
                </a:rPr>
                <a:t>•</a:t>
              </a:r>
              <a:r>
                <a:rPr lang="en-US" altLang="id-ID" sz="1100" dirty="0">
                  <a:solidFill>
                    <a:srgbClr val="646464">
                      <a:lumMod val="75000"/>
                    </a:srgbClr>
                  </a:solidFill>
                  <a:latin typeface="Century Gothic" panose="020B0502020202020204" pitchFamily="34" charset="0"/>
                  <a:ea typeface="Open Sans Extrabold" panose="020B0906030804020204" pitchFamily="34" charset="0"/>
                  <a:cs typeface="Lato" panose="020F0502020204030203" pitchFamily="34" charset="0"/>
                  <a:sym typeface="Lato Bold" panose="020F0802020204030203" pitchFamily="34" charset="0"/>
                </a:rPr>
                <a:t> Axa</a:t>
              </a:r>
            </a:p>
            <a:p>
              <a:pPr lvl="1">
                <a:lnSpc>
                  <a:spcPct val="150000"/>
                </a:lnSpc>
                <a:defRPr/>
              </a:pPr>
              <a:r>
                <a:rPr lang="en-US" altLang="id-ID" sz="1100" dirty="0">
                  <a:solidFill>
                    <a:srgbClr val="D90054"/>
                  </a:solidFill>
                  <a:latin typeface="Century Gothic" panose="020B0502020202020204" pitchFamily="34" charset="0"/>
                  <a:ea typeface="Open Sans Extrabold" panose="020B0906030804020204" pitchFamily="34" charset="0"/>
                  <a:cs typeface="Lato" panose="020F0502020204030203" pitchFamily="34" charset="0"/>
                  <a:sym typeface="Lato Bold" panose="020F0802020204030203" pitchFamily="34" charset="0"/>
                </a:rPr>
                <a:t>•</a:t>
              </a:r>
              <a:r>
                <a:rPr lang="en-US" altLang="id-ID" sz="1100" dirty="0">
                  <a:solidFill>
                    <a:srgbClr val="646464">
                      <a:lumMod val="75000"/>
                    </a:srgbClr>
                  </a:solidFill>
                  <a:latin typeface="Century Gothic" panose="020B0502020202020204" pitchFamily="34" charset="0"/>
                  <a:ea typeface="Open Sans Extrabold" panose="020B0906030804020204" pitchFamily="34" charset="0"/>
                  <a:cs typeface="Lato" panose="020F0502020204030203" pitchFamily="34" charset="0"/>
                  <a:sym typeface="Lato Bold" panose="020F0802020204030203" pitchFamily="34" charset="0"/>
                </a:rPr>
                <a:t> L’Oréal</a:t>
              </a:r>
            </a:p>
            <a:p>
              <a:pPr lvl="1">
                <a:lnSpc>
                  <a:spcPct val="150000"/>
                </a:lnSpc>
                <a:defRPr/>
              </a:pPr>
              <a:r>
                <a:rPr lang="en-US" altLang="id-ID" sz="1100" dirty="0">
                  <a:solidFill>
                    <a:srgbClr val="D90054"/>
                  </a:solidFill>
                  <a:latin typeface="Century Gothic" panose="020B0502020202020204" pitchFamily="34" charset="0"/>
                  <a:ea typeface="Open Sans Extrabold" panose="020B0906030804020204" pitchFamily="34" charset="0"/>
                  <a:cs typeface="Lato" panose="020F0502020204030203" pitchFamily="34" charset="0"/>
                  <a:sym typeface="Lato Bold" panose="020F0802020204030203" pitchFamily="34" charset="0"/>
                </a:rPr>
                <a:t>•</a:t>
              </a:r>
              <a:r>
                <a:rPr lang="en-US" altLang="id-ID" sz="1100" dirty="0">
                  <a:solidFill>
                    <a:srgbClr val="646464">
                      <a:lumMod val="75000"/>
                    </a:srgbClr>
                  </a:solidFill>
                  <a:latin typeface="Century Gothic" panose="020B0502020202020204" pitchFamily="34" charset="0"/>
                  <a:ea typeface="Open Sans Extrabold" panose="020B0906030804020204" pitchFamily="34" charset="0"/>
                  <a:cs typeface="Lato" panose="020F0502020204030203" pitchFamily="34" charset="0"/>
                  <a:sym typeface="Lato Bold" panose="020F0802020204030203" pitchFamily="34" charset="0"/>
                </a:rPr>
                <a:t> Michelin</a:t>
              </a:r>
            </a:p>
            <a:p>
              <a:pPr lvl="1">
                <a:lnSpc>
                  <a:spcPct val="150000"/>
                </a:lnSpc>
                <a:defRPr/>
              </a:pPr>
              <a:r>
                <a:rPr lang="en-US" altLang="id-ID" sz="1100" dirty="0">
                  <a:solidFill>
                    <a:srgbClr val="D90054"/>
                  </a:solidFill>
                  <a:latin typeface="Century Gothic" panose="020B0502020202020204" pitchFamily="34" charset="0"/>
                  <a:ea typeface="Open Sans Extrabold" panose="020B0906030804020204" pitchFamily="34" charset="0"/>
                  <a:cs typeface="Lato" panose="020F0502020204030203" pitchFamily="34" charset="0"/>
                  <a:sym typeface="Lato Bold" panose="020F0802020204030203" pitchFamily="34" charset="0"/>
                </a:rPr>
                <a:t>•</a:t>
              </a:r>
              <a:r>
                <a:rPr lang="en-US" altLang="id-ID" sz="1100" dirty="0">
                  <a:solidFill>
                    <a:srgbClr val="646464">
                      <a:lumMod val="75000"/>
                    </a:srgbClr>
                  </a:solidFill>
                  <a:latin typeface="Century Gothic" panose="020B0502020202020204" pitchFamily="34" charset="0"/>
                  <a:ea typeface="Open Sans Extrabold" panose="020B0906030804020204" pitchFamily="34" charset="0"/>
                  <a:cs typeface="Lato" panose="020F0502020204030203" pitchFamily="34" charset="0"/>
                  <a:sym typeface="Lato Bold" panose="020F0802020204030203" pitchFamily="34" charset="0"/>
                </a:rPr>
                <a:t> Bayer</a:t>
              </a:r>
            </a:p>
            <a:p>
              <a:pPr lvl="1">
                <a:lnSpc>
                  <a:spcPct val="150000"/>
                </a:lnSpc>
                <a:defRPr/>
              </a:pPr>
              <a:r>
                <a:rPr lang="en-US" altLang="id-ID" sz="1100" dirty="0">
                  <a:solidFill>
                    <a:srgbClr val="D90054"/>
                  </a:solidFill>
                  <a:latin typeface="Century Gothic" panose="020B0502020202020204" pitchFamily="34" charset="0"/>
                  <a:ea typeface="Open Sans Extrabold" panose="020B0906030804020204" pitchFamily="34" charset="0"/>
                  <a:cs typeface="Lato" panose="020F0502020204030203" pitchFamily="34" charset="0"/>
                  <a:sym typeface="Lato Bold" panose="020F0802020204030203" pitchFamily="34" charset="0"/>
                </a:rPr>
                <a:t>•</a:t>
              </a:r>
              <a:r>
                <a:rPr lang="en-US" altLang="id-ID" sz="1100" dirty="0">
                  <a:solidFill>
                    <a:srgbClr val="646464">
                      <a:lumMod val="75000"/>
                    </a:srgbClr>
                  </a:solidFill>
                  <a:latin typeface="Century Gothic" panose="020B0502020202020204" pitchFamily="34" charset="0"/>
                  <a:ea typeface="Open Sans Extrabold" panose="020B0906030804020204" pitchFamily="34" charset="0"/>
                  <a:cs typeface="Lato" panose="020F0502020204030203" pitchFamily="34" charset="0"/>
                  <a:sym typeface="Lato Bold" panose="020F0802020204030203" pitchFamily="34" charset="0"/>
                </a:rPr>
                <a:t> Peugeot</a:t>
              </a:r>
            </a:p>
            <a:p>
              <a:pPr lvl="1">
                <a:lnSpc>
                  <a:spcPct val="150000"/>
                </a:lnSpc>
                <a:defRPr/>
              </a:pPr>
              <a:r>
                <a:rPr lang="en-US" altLang="id-ID" sz="1100" dirty="0">
                  <a:solidFill>
                    <a:srgbClr val="D90054"/>
                  </a:solidFill>
                  <a:latin typeface="Century Gothic" panose="020B0502020202020204" pitchFamily="34" charset="0"/>
                  <a:ea typeface="Open Sans Extrabold" panose="020B0906030804020204" pitchFamily="34" charset="0"/>
                  <a:cs typeface="Lato" panose="020F0502020204030203" pitchFamily="34" charset="0"/>
                  <a:sym typeface="Lato Bold" panose="020F0802020204030203" pitchFamily="34" charset="0"/>
                </a:rPr>
                <a:t>•</a:t>
              </a:r>
              <a:r>
                <a:rPr lang="en-US" altLang="id-ID" sz="1100" dirty="0">
                  <a:solidFill>
                    <a:srgbClr val="646464">
                      <a:lumMod val="75000"/>
                    </a:srgbClr>
                  </a:solidFill>
                  <a:latin typeface="Century Gothic" panose="020B0502020202020204" pitchFamily="34" charset="0"/>
                  <a:ea typeface="Open Sans Extrabold" panose="020B0906030804020204" pitchFamily="34" charset="0"/>
                  <a:cs typeface="Lato" panose="020F0502020204030203" pitchFamily="34" charset="0"/>
                  <a:sym typeface="Lato Bold" panose="020F0802020204030203" pitchFamily="34" charset="0"/>
                </a:rPr>
                <a:t> Danone</a:t>
              </a:r>
            </a:p>
            <a:p>
              <a:pPr lvl="1">
                <a:lnSpc>
                  <a:spcPct val="150000"/>
                </a:lnSpc>
                <a:defRPr/>
              </a:pPr>
              <a:r>
                <a:rPr lang="en-US" altLang="id-ID" sz="1100" dirty="0">
                  <a:solidFill>
                    <a:srgbClr val="D90054"/>
                  </a:solidFill>
                  <a:latin typeface="Century Gothic" panose="020B0502020202020204" pitchFamily="34" charset="0"/>
                  <a:ea typeface="Open Sans Extrabold" panose="020B0906030804020204" pitchFamily="34" charset="0"/>
                  <a:cs typeface="Lato" panose="020F0502020204030203" pitchFamily="34" charset="0"/>
                  <a:sym typeface="Lato Bold" panose="020F0802020204030203" pitchFamily="34" charset="0"/>
                </a:rPr>
                <a:t>•</a:t>
              </a:r>
              <a:r>
                <a:rPr lang="en-US" altLang="id-ID" sz="1100" dirty="0">
                  <a:solidFill>
                    <a:srgbClr val="646464">
                      <a:lumMod val="75000"/>
                    </a:srgbClr>
                  </a:solidFill>
                  <a:latin typeface="Century Gothic" panose="020B0502020202020204" pitchFamily="34" charset="0"/>
                  <a:ea typeface="Open Sans Extrabold" panose="020B0906030804020204" pitchFamily="34" charset="0"/>
                  <a:cs typeface="Lato" panose="020F0502020204030203" pitchFamily="34" charset="0"/>
                  <a:sym typeface="Lato Bold" panose="020F0802020204030203" pitchFamily="34" charset="0"/>
                </a:rPr>
                <a:t> Martini</a:t>
              </a: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6227921" y="1948181"/>
            <a:ext cx="2350272" cy="3743968"/>
            <a:chOff x="4912332" y="1672139"/>
            <a:chExt cx="2350272" cy="3743968"/>
          </a:xfrm>
        </p:grpSpPr>
        <p:grpSp>
          <p:nvGrpSpPr>
            <p:cNvPr id="26" name="Groupe 25"/>
            <p:cNvGrpSpPr/>
            <p:nvPr/>
          </p:nvGrpSpPr>
          <p:grpSpPr>
            <a:xfrm>
              <a:off x="5427146" y="1672139"/>
              <a:ext cx="1338843" cy="1338843"/>
              <a:chOff x="5430987" y="1672139"/>
              <a:chExt cx="1338843" cy="1338843"/>
            </a:xfrm>
          </p:grpSpPr>
          <p:sp>
            <p:nvSpPr>
              <p:cNvPr id="8" name="Ellipse 7"/>
              <p:cNvSpPr/>
              <p:nvPr/>
            </p:nvSpPr>
            <p:spPr>
              <a:xfrm>
                <a:off x="5430987" y="1672139"/>
                <a:ext cx="1338843" cy="1338843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46464">
                      <a:lumMod val="75000"/>
                    </a:srgbClr>
                  </a:solidFill>
                </a:endParaRPr>
              </a:p>
            </p:txBody>
          </p:sp>
          <p:sp>
            <p:nvSpPr>
              <p:cNvPr id="10" name="Freeform 42"/>
              <p:cNvSpPr>
                <a:spLocks noEditPoints="1"/>
              </p:cNvSpPr>
              <p:nvPr/>
            </p:nvSpPr>
            <p:spPr bwMode="auto">
              <a:xfrm>
                <a:off x="5774026" y="1967690"/>
                <a:ext cx="643947" cy="754524"/>
              </a:xfrm>
              <a:custGeom>
                <a:avLst/>
                <a:gdLst>
                  <a:gd name="T0" fmla="*/ 122 w 419"/>
                  <a:gd name="T1" fmla="*/ 141 h 491"/>
                  <a:gd name="T2" fmla="*/ 156 w 419"/>
                  <a:gd name="T3" fmla="*/ 239 h 491"/>
                  <a:gd name="T4" fmla="*/ 169 w 419"/>
                  <a:gd name="T5" fmla="*/ 276 h 491"/>
                  <a:gd name="T6" fmla="*/ 194 w 419"/>
                  <a:gd name="T7" fmla="*/ 293 h 491"/>
                  <a:gd name="T8" fmla="*/ 220 w 419"/>
                  <a:gd name="T9" fmla="*/ 276 h 491"/>
                  <a:gd name="T10" fmla="*/ 233 w 419"/>
                  <a:gd name="T11" fmla="*/ 239 h 491"/>
                  <a:gd name="T12" fmla="*/ 266 w 419"/>
                  <a:gd name="T13" fmla="*/ 141 h 491"/>
                  <a:gd name="T14" fmla="*/ 194 w 419"/>
                  <a:gd name="T15" fmla="*/ 283 h 491"/>
                  <a:gd name="T16" fmla="*/ 207 w 419"/>
                  <a:gd name="T17" fmla="*/ 276 h 491"/>
                  <a:gd name="T18" fmla="*/ 223 w 419"/>
                  <a:gd name="T19" fmla="*/ 263 h 491"/>
                  <a:gd name="T20" fmla="*/ 169 w 419"/>
                  <a:gd name="T21" fmla="*/ 266 h 491"/>
                  <a:gd name="T22" fmla="*/ 165 w 419"/>
                  <a:gd name="T23" fmla="*/ 244 h 491"/>
                  <a:gd name="T24" fmla="*/ 223 w 419"/>
                  <a:gd name="T25" fmla="*/ 263 h 491"/>
                  <a:gd name="T26" fmla="*/ 223 w 419"/>
                  <a:gd name="T27" fmla="*/ 235 h 491"/>
                  <a:gd name="T28" fmla="*/ 199 w 419"/>
                  <a:gd name="T29" fmla="*/ 168 h 491"/>
                  <a:gd name="T30" fmla="*/ 221 w 419"/>
                  <a:gd name="T31" fmla="*/ 134 h 491"/>
                  <a:gd name="T32" fmla="*/ 194 w 419"/>
                  <a:gd name="T33" fmla="*/ 159 h 491"/>
                  <a:gd name="T34" fmla="*/ 168 w 419"/>
                  <a:gd name="T35" fmla="*/ 134 h 491"/>
                  <a:gd name="T36" fmla="*/ 190 w 419"/>
                  <a:gd name="T37" fmla="*/ 168 h 491"/>
                  <a:gd name="T38" fmla="*/ 165 w 419"/>
                  <a:gd name="T39" fmla="*/ 235 h 491"/>
                  <a:gd name="T40" fmla="*/ 132 w 419"/>
                  <a:gd name="T41" fmla="*/ 141 h 491"/>
                  <a:gd name="T42" fmla="*/ 257 w 419"/>
                  <a:gd name="T43" fmla="*/ 141 h 491"/>
                  <a:gd name="T44" fmla="*/ 407 w 419"/>
                  <a:gd name="T45" fmla="*/ 250 h 491"/>
                  <a:gd name="T46" fmla="*/ 374 w 419"/>
                  <a:gd name="T47" fmla="*/ 183 h 491"/>
                  <a:gd name="T48" fmla="*/ 374 w 419"/>
                  <a:gd name="T49" fmla="*/ 118 h 491"/>
                  <a:gd name="T50" fmla="*/ 193 w 419"/>
                  <a:gd name="T51" fmla="*/ 0 h 491"/>
                  <a:gd name="T52" fmla="*/ 61 w 419"/>
                  <a:gd name="T53" fmla="*/ 288 h 491"/>
                  <a:gd name="T54" fmla="*/ 72 w 419"/>
                  <a:gd name="T55" fmla="*/ 454 h 491"/>
                  <a:gd name="T56" fmla="*/ 197 w 419"/>
                  <a:gd name="T57" fmla="*/ 491 h 491"/>
                  <a:gd name="T58" fmla="*/ 259 w 419"/>
                  <a:gd name="T59" fmla="*/ 480 h 491"/>
                  <a:gd name="T60" fmla="*/ 345 w 419"/>
                  <a:gd name="T61" fmla="*/ 413 h 491"/>
                  <a:gd name="T62" fmla="*/ 378 w 419"/>
                  <a:gd name="T63" fmla="*/ 391 h 491"/>
                  <a:gd name="T64" fmla="*/ 378 w 419"/>
                  <a:gd name="T65" fmla="*/ 360 h 491"/>
                  <a:gd name="T66" fmla="*/ 388 w 419"/>
                  <a:gd name="T67" fmla="*/ 339 h 491"/>
                  <a:gd name="T68" fmla="*/ 394 w 419"/>
                  <a:gd name="T69" fmla="*/ 319 h 491"/>
                  <a:gd name="T70" fmla="*/ 390 w 419"/>
                  <a:gd name="T71" fmla="*/ 304 h 491"/>
                  <a:gd name="T72" fmla="*/ 409 w 419"/>
                  <a:gd name="T73" fmla="*/ 289 h 491"/>
                  <a:gd name="T74" fmla="*/ 407 w 419"/>
                  <a:gd name="T75" fmla="*/ 250 h 491"/>
                  <a:gd name="T76" fmla="*/ 385 w 419"/>
                  <a:gd name="T77" fmla="*/ 286 h 491"/>
                  <a:gd name="T78" fmla="*/ 380 w 419"/>
                  <a:gd name="T79" fmla="*/ 307 h 491"/>
                  <a:gd name="T80" fmla="*/ 385 w 419"/>
                  <a:gd name="T81" fmla="*/ 317 h 491"/>
                  <a:gd name="T82" fmla="*/ 376 w 419"/>
                  <a:gd name="T83" fmla="*/ 331 h 491"/>
                  <a:gd name="T84" fmla="*/ 375 w 419"/>
                  <a:gd name="T85" fmla="*/ 344 h 491"/>
                  <a:gd name="T86" fmla="*/ 369 w 419"/>
                  <a:gd name="T87" fmla="*/ 365 h 491"/>
                  <a:gd name="T88" fmla="*/ 347 w 419"/>
                  <a:gd name="T89" fmla="*/ 404 h 491"/>
                  <a:gd name="T90" fmla="*/ 261 w 419"/>
                  <a:gd name="T91" fmla="*/ 386 h 491"/>
                  <a:gd name="T92" fmla="*/ 250 w 419"/>
                  <a:gd name="T93" fmla="*/ 476 h 491"/>
                  <a:gd name="T94" fmla="*/ 89 w 419"/>
                  <a:gd name="T95" fmla="*/ 307 h 491"/>
                  <a:gd name="T96" fmla="*/ 9 w 419"/>
                  <a:gd name="T97" fmla="*/ 167 h 491"/>
                  <a:gd name="T98" fmla="*/ 193 w 419"/>
                  <a:gd name="T99" fmla="*/ 9 h 491"/>
                  <a:gd name="T100" fmla="*/ 365 w 419"/>
                  <a:gd name="T101" fmla="*/ 120 h 491"/>
                  <a:gd name="T102" fmla="*/ 365 w 419"/>
                  <a:gd name="T103" fmla="*/ 180 h 491"/>
                  <a:gd name="T104" fmla="*/ 399 w 419"/>
                  <a:gd name="T105" fmla="*/ 255 h 491"/>
                  <a:gd name="T106" fmla="*/ 405 w 419"/>
                  <a:gd name="T107" fmla="*/ 281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19" h="491">
                    <a:moveTo>
                      <a:pt x="194" y="69"/>
                    </a:moveTo>
                    <a:cubicBezTo>
                      <a:pt x="155" y="69"/>
                      <a:pt x="122" y="101"/>
                      <a:pt x="122" y="141"/>
                    </a:cubicBezTo>
                    <a:cubicBezTo>
                      <a:pt x="122" y="161"/>
                      <a:pt x="130" y="180"/>
                      <a:pt x="144" y="195"/>
                    </a:cubicBezTo>
                    <a:cubicBezTo>
                      <a:pt x="148" y="199"/>
                      <a:pt x="156" y="210"/>
                      <a:pt x="156" y="239"/>
                    </a:cubicBezTo>
                    <a:cubicBezTo>
                      <a:pt x="156" y="263"/>
                      <a:pt x="156" y="263"/>
                      <a:pt x="156" y="263"/>
                    </a:cubicBezTo>
                    <a:cubicBezTo>
                      <a:pt x="156" y="270"/>
                      <a:pt x="162" y="276"/>
                      <a:pt x="169" y="276"/>
                    </a:cubicBezTo>
                    <a:cubicBezTo>
                      <a:pt x="172" y="276"/>
                      <a:pt x="172" y="276"/>
                      <a:pt x="172" y="276"/>
                    </a:cubicBezTo>
                    <a:cubicBezTo>
                      <a:pt x="174" y="285"/>
                      <a:pt x="183" y="293"/>
                      <a:pt x="194" y="293"/>
                    </a:cubicBezTo>
                    <a:cubicBezTo>
                      <a:pt x="205" y="293"/>
                      <a:pt x="214" y="285"/>
                      <a:pt x="217" y="276"/>
                    </a:cubicBezTo>
                    <a:cubicBezTo>
                      <a:pt x="220" y="276"/>
                      <a:pt x="220" y="276"/>
                      <a:pt x="220" y="276"/>
                    </a:cubicBezTo>
                    <a:cubicBezTo>
                      <a:pt x="227" y="276"/>
                      <a:pt x="233" y="270"/>
                      <a:pt x="233" y="263"/>
                    </a:cubicBezTo>
                    <a:cubicBezTo>
                      <a:pt x="233" y="239"/>
                      <a:pt x="233" y="239"/>
                      <a:pt x="233" y="239"/>
                    </a:cubicBezTo>
                    <a:cubicBezTo>
                      <a:pt x="233" y="210"/>
                      <a:pt x="241" y="199"/>
                      <a:pt x="244" y="195"/>
                    </a:cubicBezTo>
                    <a:cubicBezTo>
                      <a:pt x="258" y="180"/>
                      <a:pt x="266" y="161"/>
                      <a:pt x="266" y="141"/>
                    </a:cubicBezTo>
                    <a:cubicBezTo>
                      <a:pt x="266" y="101"/>
                      <a:pt x="234" y="69"/>
                      <a:pt x="194" y="69"/>
                    </a:cubicBezTo>
                    <a:close/>
                    <a:moveTo>
                      <a:pt x="194" y="283"/>
                    </a:moveTo>
                    <a:cubicBezTo>
                      <a:pt x="189" y="283"/>
                      <a:pt x="184" y="280"/>
                      <a:pt x="182" y="276"/>
                    </a:cubicBezTo>
                    <a:cubicBezTo>
                      <a:pt x="207" y="276"/>
                      <a:pt x="207" y="276"/>
                      <a:pt x="207" y="276"/>
                    </a:cubicBezTo>
                    <a:cubicBezTo>
                      <a:pt x="205" y="280"/>
                      <a:pt x="200" y="283"/>
                      <a:pt x="194" y="283"/>
                    </a:cubicBezTo>
                    <a:close/>
                    <a:moveTo>
                      <a:pt x="223" y="263"/>
                    </a:moveTo>
                    <a:cubicBezTo>
                      <a:pt x="223" y="265"/>
                      <a:pt x="222" y="266"/>
                      <a:pt x="220" y="266"/>
                    </a:cubicBezTo>
                    <a:cubicBezTo>
                      <a:pt x="169" y="266"/>
                      <a:pt x="169" y="266"/>
                      <a:pt x="169" y="266"/>
                    </a:cubicBezTo>
                    <a:cubicBezTo>
                      <a:pt x="167" y="266"/>
                      <a:pt x="165" y="265"/>
                      <a:pt x="165" y="263"/>
                    </a:cubicBezTo>
                    <a:cubicBezTo>
                      <a:pt x="165" y="244"/>
                      <a:pt x="165" y="244"/>
                      <a:pt x="165" y="244"/>
                    </a:cubicBezTo>
                    <a:cubicBezTo>
                      <a:pt x="223" y="244"/>
                      <a:pt x="223" y="244"/>
                      <a:pt x="223" y="244"/>
                    </a:cubicBezTo>
                    <a:lnTo>
                      <a:pt x="223" y="263"/>
                    </a:lnTo>
                    <a:close/>
                    <a:moveTo>
                      <a:pt x="237" y="188"/>
                    </a:moveTo>
                    <a:cubicBezTo>
                      <a:pt x="232" y="194"/>
                      <a:pt x="224" y="207"/>
                      <a:pt x="223" y="235"/>
                    </a:cubicBezTo>
                    <a:cubicBezTo>
                      <a:pt x="199" y="235"/>
                      <a:pt x="199" y="235"/>
                      <a:pt x="199" y="235"/>
                    </a:cubicBezTo>
                    <a:cubicBezTo>
                      <a:pt x="199" y="168"/>
                      <a:pt x="199" y="168"/>
                      <a:pt x="199" y="168"/>
                    </a:cubicBezTo>
                    <a:cubicBezTo>
                      <a:pt x="218" y="165"/>
                      <a:pt x="224" y="141"/>
                      <a:pt x="224" y="140"/>
                    </a:cubicBezTo>
                    <a:cubicBezTo>
                      <a:pt x="225" y="137"/>
                      <a:pt x="223" y="135"/>
                      <a:pt x="221" y="134"/>
                    </a:cubicBezTo>
                    <a:cubicBezTo>
                      <a:pt x="218" y="133"/>
                      <a:pt x="216" y="135"/>
                      <a:pt x="215" y="137"/>
                    </a:cubicBezTo>
                    <a:cubicBezTo>
                      <a:pt x="215" y="138"/>
                      <a:pt x="210" y="159"/>
                      <a:pt x="194" y="159"/>
                    </a:cubicBezTo>
                    <a:cubicBezTo>
                      <a:pt x="179" y="159"/>
                      <a:pt x="173" y="138"/>
                      <a:pt x="173" y="137"/>
                    </a:cubicBezTo>
                    <a:cubicBezTo>
                      <a:pt x="173" y="135"/>
                      <a:pt x="170" y="133"/>
                      <a:pt x="168" y="134"/>
                    </a:cubicBezTo>
                    <a:cubicBezTo>
                      <a:pt x="165" y="135"/>
                      <a:pt x="164" y="137"/>
                      <a:pt x="164" y="140"/>
                    </a:cubicBezTo>
                    <a:cubicBezTo>
                      <a:pt x="165" y="141"/>
                      <a:pt x="170" y="165"/>
                      <a:pt x="190" y="168"/>
                    </a:cubicBezTo>
                    <a:cubicBezTo>
                      <a:pt x="190" y="235"/>
                      <a:pt x="190" y="235"/>
                      <a:pt x="190" y="235"/>
                    </a:cubicBezTo>
                    <a:cubicBezTo>
                      <a:pt x="165" y="235"/>
                      <a:pt x="165" y="235"/>
                      <a:pt x="165" y="235"/>
                    </a:cubicBezTo>
                    <a:cubicBezTo>
                      <a:pt x="164" y="207"/>
                      <a:pt x="156" y="194"/>
                      <a:pt x="151" y="188"/>
                    </a:cubicBezTo>
                    <a:cubicBezTo>
                      <a:pt x="139" y="176"/>
                      <a:pt x="132" y="158"/>
                      <a:pt x="132" y="141"/>
                    </a:cubicBezTo>
                    <a:cubicBezTo>
                      <a:pt x="132" y="107"/>
                      <a:pt x="160" y="79"/>
                      <a:pt x="194" y="79"/>
                    </a:cubicBezTo>
                    <a:cubicBezTo>
                      <a:pt x="229" y="79"/>
                      <a:pt x="257" y="107"/>
                      <a:pt x="257" y="141"/>
                    </a:cubicBezTo>
                    <a:cubicBezTo>
                      <a:pt x="257" y="158"/>
                      <a:pt x="250" y="176"/>
                      <a:pt x="237" y="188"/>
                    </a:cubicBezTo>
                    <a:close/>
                    <a:moveTo>
                      <a:pt x="407" y="250"/>
                    </a:moveTo>
                    <a:cubicBezTo>
                      <a:pt x="395" y="232"/>
                      <a:pt x="374" y="197"/>
                      <a:pt x="372" y="188"/>
                    </a:cubicBezTo>
                    <a:cubicBezTo>
                      <a:pt x="373" y="187"/>
                      <a:pt x="373" y="185"/>
                      <a:pt x="374" y="183"/>
                    </a:cubicBezTo>
                    <a:cubicBezTo>
                      <a:pt x="376" y="176"/>
                      <a:pt x="379" y="166"/>
                      <a:pt x="379" y="158"/>
                    </a:cubicBezTo>
                    <a:cubicBezTo>
                      <a:pt x="379" y="146"/>
                      <a:pt x="377" y="129"/>
                      <a:pt x="374" y="118"/>
                    </a:cubicBezTo>
                    <a:cubicBezTo>
                      <a:pt x="373" y="112"/>
                      <a:pt x="364" y="83"/>
                      <a:pt x="338" y="55"/>
                    </a:cubicBezTo>
                    <a:cubicBezTo>
                      <a:pt x="303" y="18"/>
                      <a:pt x="255" y="0"/>
                      <a:pt x="193" y="0"/>
                    </a:cubicBezTo>
                    <a:cubicBezTo>
                      <a:pt x="65" y="0"/>
                      <a:pt x="0" y="56"/>
                      <a:pt x="0" y="167"/>
                    </a:cubicBezTo>
                    <a:cubicBezTo>
                      <a:pt x="0" y="231"/>
                      <a:pt x="37" y="266"/>
                      <a:pt x="61" y="288"/>
                    </a:cubicBezTo>
                    <a:cubicBezTo>
                      <a:pt x="70" y="297"/>
                      <a:pt x="78" y="304"/>
                      <a:pt x="80" y="310"/>
                    </a:cubicBezTo>
                    <a:cubicBezTo>
                      <a:pt x="97" y="376"/>
                      <a:pt x="82" y="429"/>
                      <a:pt x="72" y="454"/>
                    </a:cubicBezTo>
                    <a:cubicBezTo>
                      <a:pt x="71" y="456"/>
                      <a:pt x="72" y="459"/>
                      <a:pt x="74" y="460"/>
                    </a:cubicBezTo>
                    <a:cubicBezTo>
                      <a:pt x="112" y="480"/>
                      <a:pt x="154" y="491"/>
                      <a:pt x="197" y="491"/>
                    </a:cubicBezTo>
                    <a:cubicBezTo>
                      <a:pt x="217" y="491"/>
                      <a:pt x="236" y="489"/>
                      <a:pt x="256" y="484"/>
                    </a:cubicBezTo>
                    <a:cubicBezTo>
                      <a:pt x="258" y="484"/>
                      <a:pt x="259" y="482"/>
                      <a:pt x="259" y="480"/>
                    </a:cubicBezTo>
                    <a:cubicBezTo>
                      <a:pt x="259" y="438"/>
                      <a:pt x="260" y="406"/>
                      <a:pt x="262" y="396"/>
                    </a:cubicBezTo>
                    <a:cubicBezTo>
                      <a:pt x="280" y="401"/>
                      <a:pt x="335" y="413"/>
                      <a:pt x="345" y="413"/>
                    </a:cubicBezTo>
                    <a:cubicBezTo>
                      <a:pt x="346" y="413"/>
                      <a:pt x="347" y="413"/>
                      <a:pt x="347" y="413"/>
                    </a:cubicBezTo>
                    <a:cubicBezTo>
                      <a:pt x="355" y="413"/>
                      <a:pt x="374" y="413"/>
                      <a:pt x="378" y="391"/>
                    </a:cubicBezTo>
                    <a:cubicBezTo>
                      <a:pt x="381" y="380"/>
                      <a:pt x="380" y="370"/>
                      <a:pt x="379" y="364"/>
                    </a:cubicBezTo>
                    <a:cubicBezTo>
                      <a:pt x="379" y="362"/>
                      <a:pt x="378" y="360"/>
                      <a:pt x="378" y="360"/>
                    </a:cubicBezTo>
                    <a:cubicBezTo>
                      <a:pt x="379" y="356"/>
                      <a:pt x="382" y="352"/>
                      <a:pt x="384" y="348"/>
                    </a:cubicBezTo>
                    <a:cubicBezTo>
                      <a:pt x="386" y="344"/>
                      <a:pt x="387" y="342"/>
                      <a:pt x="388" y="339"/>
                    </a:cubicBezTo>
                    <a:cubicBezTo>
                      <a:pt x="388" y="337"/>
                      <a:pt x="387" y="333"/>
                      <a:pt x="386" y="330"/>
                    </a:cubicBezTo>
                    <a:cubicBezTo>
                      <a:pt x="389" y="327"/>
                      <a:pt x="393" y="323"/>
                      <a:pt x="394" y="319"/>
                    </a:cubicBezTo>
                    <a:cubicBezTo>
                      <a:pt x="394" y="315"/>
                      <a:pt x="392" y="310"/>
                      <a:pt x="390" y="305"/>
                    </a:cubicBezTo>
                    <a:cubicBezTo>
                      <a:pt x="390" y="305"/>
                      <a:pt x="390" y="305"/>
                      <a:pt x="390" y="304"/>
                    </a:cubicBezTo>
                    <a:cubicBezTo>
                      <a:pt x="390" y="303"/>
                      <a:pt x="390" y="299"/>
                      <a:pt x="390" y="294"/>
                    </a:cubicBezTo>
                    <a:cubicBezTo>
                      <a:pt x="396" y="293"/>
                      <a:pt x="406" y="291"/>
                      <a:pt x="409" y="289"/>
                    </a:cubicBezTo>
                    <a:cubicBezTo>
                      <a:pt x="415" y="286"/>
                      <a:pt x="419" y="277"/>
                      <a:pt x="419" y="272"/>
                    </a:cubicBezTo>
                    <a:cubicBezTo>
                      <a:pt x="419" y="270"/>
                      <a:pt x="418" y="270"/>
                      <a:pt x="407" y="250"/>
                    </a:cubicBezTo>
                    <a:close/>
                    <a:moveTo>
                      <a:pt x="405" y="281"/>
                    </a:moveTo>
                    <a:cubicBezTo>
                      <a:pt x="403" y="282"/>
                      <a:pt x="393" y="284"/>
                      <a:pt x="385" y="286"/>
                    </a:cubicBezTo>
                    <a:cubicBezTo>
                      <a:pt x="383" y="286"/>
                      <a:pt x="381" y="288"/>
                      <a:pt x="381" y="290"/>
                    </a:cubicBezTo>
                    <a:cubicBezTo>
                      <a:pt x="380" y="305"/>
                      <a:pt x="380" y="306"/>
                      <a:pt x="380" y="307"/>
                    </a:cubicBezTo>
                    <a:cubicBezTo>
                      <a:pt x="381" y="308"/>
                      <a:pt x="381" y="308"/>
                      <a:pt x="382" y="310"/>
                    </a:cubicBezTo>
                    <a:cubicBezTo>
                      <a:pt x="384" y="314"/>
                      <a:pt x="385" y="316"/>
                      <a:pt x="385" y="317"/>
                    </a:cubicBezTo>
                    <a:cubicBezTo>
                      <a:pt x="384" y="319"/>
                      <a:pt x="381" y="322"/>
                      <a:pt x="377" y="325"/>
                    </a:cubicBezTo>
                    <a:cubicBezTo>
                      <a:pt x="376" y="326"/>
                      <a:pt x="375" y="329"/>
                      <a:pt x="376" y="331"/>
                    </a:cubicBezTo>
                    <a:cubicBezTo>
                      <a:pt x="377" y="334"/>
                      <a:pt x="378" y="337"/>
                      <a:pt x="378" y="338"/>
                    </a:cubicBezTo>
                    <a:cubicBezTo>
                      <a:pt x="378" y="339"/>
                      <a:pt x="377" y="342"/>
                      <a:pt x="375" y="344"/>
                    </a:cubicBezTo>
                    <a:cubicBezTo>
                      <a:pt x="373" y="348"/>
                      <a:pt x="371" y="353"/>
                      <a:pt x="369" y="357"/>
                    </a:cubicBezTo>
                    <a:cubicBezTo>
                      <a:pt x="369" y="359"/>
                      <a:pt x="369" y="362"/>
                      <a:pt x="369" y="365"/>
                    </a:cubicBezTo>
                    <a:cubicBezTo>
                      <a:pt x="370" y="371"/>
                      <a:pt x="371" y="379"/>
                      <a:pt x="369" y="389"/>
                    </a:cubicBezTo>
                    <a:cubicBezTo>
                      <a:pt x="367" y="401"/>
                      <a:pt x="359" y="404"/>
                      <a:pt x="347" y="404"/>
                    </a:cubicBezTo>
                    <a:cubicBezTo>
                      <a:pt x="347" y="404"/>
                      <a:pt x="346" y="404"/>
                      <a:pt x="345" y="404"/>
                    </a:cubicBezTo>
                    <a:cubicBezTo>
                      <a:pt x="335" y="403"/>
                      <a:pt x="271" y="389"/>
                      <a:pt x="261" y="386"/>
                    </a:cubicBezTo>
                    <a:cubicBezTo>
                      <a:pt x="259" y="386"/>
                      <a:pt x="257" y="386"/>
                      <a:pt x="256" y="387"/>
                    </a:cubicBezTo>
                    <a:cubicBezTo>
                      <a:pt x="250" y="394"/>
                      <a:pt x="249" y="449"/>
                      <a:pt x="250" y="476"/>
                    </a:cubicBezTo>
                    <a:cubicBezTo>
                      <a:pt x="193" y="488"/>
                      <a:pt x="133" y="480"/>
                      <a:pt x="83" y="454"/>
                    </a:cubicBezTo>
                    <a:cubicBezTo>
                      <a:pt x="93" y="426"/>
                      <a:pt x="105" y="373"/>
                      <a:pt x="89" y="307"/>
                    </a:cubicBezTo>
                    <a:cubicBezTo>
                      <a:pt x="87" y="299"/>
                      <a:pt x="79" y="292"/>
                      <a:pt x="68" y="282"/>
                    </a:cubicBezTo>
                    <a:cubicBezTo>
                      <a:pt x="44" y="260"/>
                      <a:pt x="9" y="227"/>
                      <a:pt x="9" y="167"/>
                    </a:cubicBezTo>
                    <a:cubicBezTo>
                      <a:pt x="9" y="119"/>
                      <a:pt x="22" y="82"/>
                      <a:pt x="47" y="56"/>
                    </a:cubicBezTo>
                    <a:cubicBezTo>
                      <a:pt x="78" y="25"/>
                      <a:pt x="127" y="9"/>
                      <a:pt x="193" y="9"/>
                    </a:cubicBezTo>
                    <a:cubicBezTo>
                      <a:pt x="252" y="9"/>
                      <a:pt x="298" y="27"/>
                      <a:pt x="331" y="61"/>
                    </a:cubicBezTo>
                    <a:cubicBezTo>
                      <a:pt x="357" y="88"/>
                      <a:pt x="364" y="117"/>
                      <a:pt x="365" y="120"/>
                    </a:cubicBezTo>
                    <a:cubicBezTo>
                      <a:pt x="367" y="130"/>
                      <a:pt x="370" y="147"/>
                      <a:pt x="370" y="158"/>
                    </a:cubicBezTo>
                    <a:cubicBezTo>
                      <a:pt x="370" y="165"/>
                      <a:pt x="367" y="174"/>
                      <a:pt x="365" y="180"/>
                    </a:cubicBezTo>
                    <a:cubicBezTo>
                      <a:pt x="363" y="185"/>
                      <a:pt x="363" y="187"/>
                      <a:pt x="363" y="189"/>
                    </a:cubicBezTo>
                    <a:cubicBezTo>
                      <a:pt x="364" y="198"/>
                      <a:pt x="380" y="224"/>
                      <a:pt x="399" y="255"/>
                    </a:cubicBezTo>
                    <a:cubicBezTo>
                      <a:pt x="403" y="263"/>
                      <a:pt x="408" y="271"/>
                      <a:pt x="409" y="273"/>
                    </a:cubicBezTo>
                    <a:cubicBezTo>
                      <a:pt x="409" y="275"/>
                      <a:pt x="406" y="280"/>
                      <a:pt x="405" y="281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646464">
                      <a:lumMod val="75000"/>
                    </a:srgbClr>
                  </a:solidFill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4912332" y="3176793"/>
              <a:ext cx="2350272" cy="5847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solidFill>
                    <a:srgbClr val="D90054"/>
                  </a:solidFill>
                </a:rPr>
                <a:t>DIGITAL &amp; DATA EXPERT</a:t>
              </a:r>
            </a:p>
          </p:txBody>
        </p:sp>
        <p:sp>
          <p:nvSpPr>
            <p:cNvPr id="22" name="Rectangle 2"/>
            <p:cNvSpPr>
              <a:spLocks/>
            </p:cNvSpPr>
            <p:nvPr/>
          </p:nvSpPr>
          <p:spPr bwMode="auto">
            <a:xfrm>
              <a:off x="4983611" y="3927379"/>
              <a:ext cx="2189217" cy="1488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t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r>
                <a:rPr lang="en-US" altLang="id-ID" sz="1100" dirty="0">
                  <a:solidFill>
                    <a:srgbClr val="646464">
                      <a:lumMod val="75000"/>
                    </a:srgbClr>
                  </a:solidFill>
                  <a:latin typeface="Century Gothic" panose="020B0502020202020204" pitchFamily="34" charset="0"/>
                  <a:ea typeface="Open Sans Extrabold" panose="020B0906030804020204" pitchFamily="34" charset="0"/>
                  <a:cs typeface="Lato" panose="020F0502020204030203" pitchFamily="34" charset="0"/>
                  <a:sym typeface="Lato Bold" panose="020F0802020204030203" pitchFamily="34" charset="0"/>
                </a:rPr>
                <a:t>70 dedicated specialists</a:t>
              </a:r>
              <a:br>
                <a:rPr lang="en-US" altLang="id-ID" sz="1100" dirty="0">
                  <a:solidFill>
                    <a:srgbClr val="646464">
                      <a:lumMod val="75000"/>
                    </a:srgbClr>
                  </a:solidFill>
                  <a:latin typeface="Century Gothic" panose="020B0502020202020204" pitchFamily="34" charset="0"/>
                  <a:ea typeface="Open Sans Extrabold" panose="020B0906030804020204" pitchFamily="34" charset="0"/>
                  <a:cs typeface="Lato" panose="020F0502020204030203" pitchFamily="34" charset="0"/>
                  <a:sym typeface="Lato Bold" panose="020F0802020204030203" pitchFamily="34" charset="0"/>
                </a:rPr>
              </a:br>
              <a:r>
                <a:rPr lang="en-US" altLang="id-ID" sz="1100" dirty="0">
                  <a:solidFill>
                    <a:srgbClr val="646464">
                      <a:lumMod val="75000"/>
                    </a:srgbClr>
                  </a:solidFill>
                  <a:latin typeface="Century Gothic" panose="020B0502020202020204" pitchFamily="34" charset="0"/>
                  <a:ea typeface="Open Sans Extrabold" panose="020B0906030804020204" pitchFamily="34" charset="0"/>
                  <a:cs typeface="Lato" panose="020F0502020204030203" pitchFamily="34" charset="0"/>
                  <a:sym typeface="Lato Bold" panose="020F0802020204030203" pitchFamily="34" charset="0"/>
                </a:rPr>
                <a:t> in Digital and data…</a:t>
              </a:r>
            </a:p>
            <a:p>
              <a:pPr>
                <a:spcBef>
                  <a:spcPts val="600"/>
                </a:spcBef>
                <a:defRPr/>
              </a:pPr>
              <a:r>
                <a:rPr lang="en-US" altLang="id-ID" sz="1100" dirty="0">
                  <a:solidFill>
                    <a:srgbClr val="646464">
                      <a:lumMod val="75000"/>
                    </a:srgbClr>
                  </a:solidFill>
                  <a:latin typeface="Century Gothic" panose="020B0502020202020204" pitchFamily="34" charset="0"/>
                  <a:ea typeface="Open Sans Extrabold" panose="020B0906030804020204" pitchFamily="34" charset="0"/>
                  <a:cs typeface="Lato" panose="020F0502020204030203" pitchFamily="34" charset="0"/>
                  <a:sym typeface="Lato Bold" panose="020F0802020204030203" pitchFamily="34" charset="0"/>
                </a:rPr>
                <a:t>…supporting our clients in defining strategy, deploying it and measuring its performance</a:t>
              </a:r>
            </a:p>
          </p:txBody>
        </p:sp>
      </p:grpSp>
      <p:grpSp>
        <p:nvGrpSpPr>
          <p:cNvPr id="35" name="Groupe 34"/>
          <p:cNvGrpSpPr/>
          <p:nvPr/>
        </p:nvGrpSpPr>
        <p:grpSpPr>
          <a:xfrm>
            <a:off x="8898459" y="1948181"/>
            <a:ext cx="2350272" cy="3743968"/>
            <a:chOff x="7335385" y="1672139"/>
            <a:chExt cx="2350272" cy="3743968"/>
          </a:xfrm>
        </p:grpSpPr>
        <p:grpSp>
          <p:nvGrpSpPr>
            <p:cNvPr id="27" name="Groupe 26"/>
            <p:cNvGrpSpPr/>
            <p:nvPr/>
          </p:nvGrpSpPr>
          <p:grpSpPr>
            <a:xfrm>
              <a:off x="7841101" y="1672139"/>
              <a:ext cx="1338843" cy="1338843"/>
              <a:chOff x="7687984" y="1672139"/>
              <a:chExt cx="1338843" cy="1338843"/>
            </a:xfrm>
          </p:grpSpPr>
          <p:sp>
            <p:nvSpPr>
              <p:cNvPr id="6" name="Ellipse 5"/>
              <p:cNvSpPr/>
              <p:nvPr/>
            </p:nvSpPr>
            <p:spPr>
              <a:xfrm>
                <a:off x="7687984" y="1672139"/>
                <a:ext cx="1338843" cy="1338843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646464">
                      <a:lumMod val="75000"/>
                    </a:srgbClr>
                  </a:solidFill>
                </a:endParaRPr>
              </a:p>
            </p:txBody>
          </p:sp>
          <p:sp>
            <p:nvSpPr>
              <p:cNvPr id="14" name="Freeform 90"/>
              <p:cNvSpPr>
                <a:spLocks noEditPoints="1"/>
              </p:cNvSpPr>
              <p:nvPr/>
            </p:nvSpPr>
            <p:spPr bwMode="auto">
              <a:xfrm>
                <a:off x="8067456" y="1952610"/>
                <a:ext cx="579897" cy="777898"/>
              </a:xfrm>
              <a:custGeom>
                <a:avLst/>
                <a:gdLst>
                  <a:gd name="T0" fmla="*/ 371 w 422"/>
                  <a:gd name="T1" fmla="*/ 210 h 566"/>
                  <a:gd name="T2" fmla="*/ 352 w 422"/>
                  <a:gd name="T3" fmla="*/ 210 h 566"/>
                  <a:gd name="T4" fmla="*/ 352 w 422"/>
                  <a:gd name="T5" fmla="*/ 140 h 566"/>
                  <a:gd name="T6" fmla="*/ 211 w 422"/>
                  <a:gd name="T7" fmla="*/ 0 h 566"/>
                  <a:gd name="T8" fmla="*/ 70 w 422"/>
                  <a:gd name="T9" fmla="*/ 140 h 566"/>
                  <a:gd name="T10" fmla="*/ 70 w 422"/>
                  <a:gd name="T11" fmla="*/ 210 h 566"/>
                  <a:gd name="T12" fmla="*/ 50 w 422"/>
                  <a:gd name="T13" fmla="*/ 210 h 566"/>
                  <a:gd name="T14" fmla="*/ 0 w 422"/>
                  <a:gd name="T15" fmla="*/ 261 h 566"/>
                  <a:gd name="T16" fmla="*/ 0 w 422"/>
                  <a:gd name="T17" fmla="*/ 516 h 566"/>
                  <a:gd name="T18" fmla="*/ 50 w 422"/>
                  <a:gd name="T19" fmla="*/ 566 h 566"/>
                  <a:gd name="T20" fmla="*/ 371 w 422"/>
                  <a:gd name="T21" fmla="*/ 566 h 566"/>
                  <a:gd name="T22" fmla="*/ 422 w 422"/>
                  <a:gd name="T23" fmla="*/ 516 h 566"/>
                  <a:gd name="T24" fmla="*/ 422 w 422"/>
                  <a:gd name="T25" fmla="*/ 261 h 566"/>
                  <a:gd name="T26" fmla="*/ 371 w 422"/>
                  <a:gd name="T27" fmla="*/ 210 h 566"/>
                  <a:gd name="T28" fmla="*/ 84 w 422"/>
                  <a:gd name="T29" fmla="*/ 140 h 566"/>
                  <a:gd name="T30" fmla="*/ 211 w 422"/>
                  <a:gd name="T31" fmla="*/ 14 h 566"/>
                  <a:gd name="T32" fmla="*/ 338 w 422"/>
                  <a:gd name="T33" fmla="*/ 140 h 566"/>
                  <a:gd name="T34" fmla="*/ 338 w 422"/>
                  <a:gd name="T35" fmla="*/ 210 h 566"/>
                  <a:gd name="T36" fmla="*/ 84 w 422"/>
                  <a:gd name="T37" fmla="*/ 210 h 566"/>
                  <a:gd name="T38" fmla="*/ 84 w 422"/>
                  <a:gd name="T39" fmla="*/ 140 h 566"/>
                  <a:gd name="T40" fmla="*/ 408 w 422"/>
                  <a:gd name="T41" fmla="*/ 516 h 566"/>
                  <a:gd name="T42" fmla="*/ 371 w 422"/>
                  <a:gd name="T43" fmla="*/ 552 h 566"/>
                  <a:gd name="T44" fmla="*/ 50 w 422"/>
                  <a:gd name="T45" fmla="*/ 552 h 566"/>
                  <a:gd name="T46" fmla="*/ 14 w 422"/>
                  <a:gd name="T47" fmla="*/ 516 h 566"/>
                  <a:gd name="T48" fmla="*/ 14 w 422"/>
                  <a:gd name="T49" fmla="*/ 261 h 566"/>
                  <a:gd name="T50" fmla="*/ 50 w 422"/>
                  <a:gd name="T51" fmla="*/ 224 h 566"/>
                  <a:gd name="T52" fmla="*/ 371 w 422"/>
                  <a:gd name="T53" fmla="*/ 224 h 566"/>
                  <a:gd name="T54" fmla="*/ 408 w 422"/>
                  <a:gd name="T55" fmla="*/ 261 h 566"/>
                  <a:gd name="T56" fmla="*/ 408 w 422"/>
                  <a:gd name="T57" fmla="*/ 516 h 566"/>
                  <a:gd name="T58" fmla="*/ 211 w 422"/>
                  <a:gd name="T59" fmla="*/ 333 h 566"/>
                  <a:gd name="T60" fmla="*/ 182 w 422"/>
                  <a:gd name="T61" fmla="*/ 362 h 566"/>
                  <a:gd name="T62" fmla="*/ 204 w 422"/>
                  <a:gd name="T63" fmla="*/ 389 h 566"/>
                  <a:gd name="T64" fmla="*/ 204 w 422"/>
                  <a:gd name="T65" fmla="*/ 433 h 566"/>
                  <a:gd name="T66" fmla="*/ 211 w 422"/>
                  <a:gd name="T67" fmla="*/ 440 h 566"/>
                  <a:gd name="T68" fmla="*/ 218 w 422"/>
                  <a:gd name="T69" fmla="*/ 433 h 566"/>
                  <a:gd name="T70" fmla="*/ 218 w 422"/>
                  <a:gd name="T71" fmla="*/ 389 h 566"/>
                  <a:gd name="T72" fmla="*/ 239 w 422"/>
                  <a:gd name="T73" fmla="*/ 362 h 566"/>
                  <a:gd name="T74" fmla="*/ 211 w 422"/>
                  <a:gd name="T75" fmla="*/ 333 h 566"/>
                  <a:gd name="T76" fmla="*/ 211 w 422"/>
                  <a:gd name="T77" fmla="*/ 376 h 566"/>
                  <a:gd name="T78" fmla="*/ 196 w 422"/>
                  <a:gd name="T79" fmla="*/ 362 h 566"/>
                  <a:gd name="T80" fmla="*/ 211 w 422"/>
                  <a:gd name="T81" fmla="*/ 347 h 566"/>
                  <a:gd name="T82" fmla="*/ 225 w 422"/>
                  <a:gd name="T83" fmla="*/ 362 h 566"/>
                  <a:gd name="T84" fmla="*/ 211 w 422"/>
                  <a:gd name="T85" fmla="*/ 376 h 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22" h="566">
                    <a:moveTo>
                      <a:pt x="371" y="210"/>
                    </a:moveTo>
                    <a:cubicBezTo>
                      <a:pt x="352" y="210"/>
                      <a:pt x="352" y="210"/>
                      <a:pt x="352" y="210"/>
                    </a:cubicBezTo>
                    <a:cubicBezTo>
                      <a:pt x="352" y="140"/>
                      <a:pt x="352" y="140"/>
                      <a:pt x="352" y="140"/>
                    </a:cubicBezTo>
                    <a:cubicBezTo>
                      <a:pt x="352" y="63"/>
                      <a:pt x="288" y="0"/>
                      <a:pt x="211" y="0"/>
                    </a:cubicBezTo>
                    <a:cubicBezTo>
                      <a:pt x="133" y="0"/>
                      <a:pt x="70" y="63"/>
                      <a:pt x="70" y="140"/>
                    </a:cubicBezTo>
                    <a:cubicBezTo>
                      <a:pt x="70" y="210"/>
                      <a:pt x="70" y="210"/>
                      <a:pt x="70" y="210"/>
                    </a:cubicBezTo>
                    <a:cubicBezTo>
                      <a:pt x="50" y="210"/>
                      <a:pt x="50" y="210"/>
                      <a:pt x="50" y="210"/>
                    </a:cubicBezTo>
                    <a:cubicBezTo>
                      <a:pt x="22" y="210"/>
                      <a:pt x="0" y="233"/>
                      <a:pt x="0" y="261"/>
                    </a:cubicBezTo>
                    <a:cubicBezTo>
                      <a:pt x="0" y="516"/>
                      <a:pt x="0" y="516"/>
                      <a:pt x="0" y="516"/>
                    </a:cubicBezTo>
                    <a:cubicBezTo>
                      <a:pt x="0" y="544"/>
                      <a:pt x="22" y="566"/>
                      <a:pt x="50" y="566"/>
                    </a:cubicBezTo>
                    <a:cubicBezTo>
                      <a:pt x="371" y="566"/>
                      <a:pt x="371" y="566"/>
                      <a:pt x="371" y="566"/>
                    </a:cubicBezTo>
                    <a:cubicBezTo>
                      <a:pt x="399" y="566"/>
                      <a:pt x="422" y="544"/>
                      <a:pt x="422" y="516"/>
                    </a:cubicBezTo>
                    <a:cubicBezTo>
                      <a:pt x="422" y="261"/>
                      <a:pt x="422" y="261"/>
                      <a:pt x="422" y="261"/>
                    </a:cubicBezTo>
                    <a:cubicBezTo>
                      <a:pt x="422" y="233"/>
                      <a:pt x="399" y="210"/>
                      <a:pt x="371" y="210"/>
                    </a:cubicBezTo>
                    <a:close/>
                    <a:moveTo>
                      <a:pt x="84" y="140"/>
                    </a:moveTo>
                    <a:cubicBezTo>
                      <a:pt x="84" y="71"/>
                      <a:pt x="141" y="14"/>
                      <a:pt x="211" y="14"/>
                    </a:cubicBezTo>
                    <a:cubicBezTo>
                      <a:pt x="281" y="14"/>
                      <a:pt x="338" y="71"/>
                      <a:pt x="338" y="140"/>
                    </a:cubicBezTo>
                    <a:cubicBezTo>
                      <a:pt x="338" y="210"/>
                      <a:pt x="338" y="210"/>
                      <a:pt x="338" y="210"/>
                    </a:cubicBezTo>
                    <a:cubicBezTo>
                      <a:pt x="84" y="210"/>
                      <a:pt x="84" y="210"/>
                      <a:pt x="84" y="210"/>
                    </a:cubicBezTo>
                    <a:lnTo>
                      <a:pt x="84" y="140"/>
                    </a:lnTo>
                    <a:close/>
                    <a:moveTo>
                      <a:pt x="408" y="516"/>
                    </a:moveTo>
                    <a:cubicBezTo>
                      <a:pt x="408" y="536"/>
                      <a:pt x="391" y="552"/>
                      <a:pt x="371" y="552"/>
                    </a:cubicBezTo>
                    <a:cubicBezTo>
                      <a:pt x="50" y="552"/>
                      <a:pt x="50" y="552"/>
                      <a:pt x="50" y="552"/>
                    </a:cubicBezTo>
                    <a:cubicBezTo>
                      <a:pt x="30" y="552"/>
                      <a:pt x="14" y="536"/>
                      <a:pt x="14" y="516"/>
                    </a:cubicBezTo>
                    <a:cubicBezTo>
                      <a:pt x="14" y="261"/>
                      <a:pt x="14" y="261"/>
                      <a:pt x="14" y="261"/>
                    </a:cubicBezTo>
                    <a:cubicBezTo>
                      <a:pt x="14" y="240"/>
                      <a:pt x="30" y="224"/>
                      <a:pt x="50" y="224"/>
                    </a:cubicBezTo>
                    <a:cubicBezTo>
                      <a:pt x="371" y="224"/>
                      <a:pt x="371" y="224"/>
                      <a:pt x="371" y="224"/>
                    </a:cubicBezTo>
                    <a:cubicBezTo>
                      <a:pt x="391" y="224"/>
                      <a:pt x="408" y="240"/>
                      <a:pt x="408" y="261"/>
                    </a:cubicBezTo>
                    <a:lnTo>
                      <a:pt x="408" y="516"/>
                    </a:lnTo>
                    <a:close/>
                    <a:moveTo>
                      <a:pt x="211" y="333"/>
                    </a:moveTo>
                    <a:cubicBezTo>
                      <a:pt x="195" y="333"/>
                      <a:pt x="182" y="346"/>
                      <a:pt x="182" y="362"/>
                    </a:cubicBezTo>
                    <a:cubicBezTo>
                      <a:pt x="182" y="375"/>
                      <a:pt x="191" y="386"/>
                      <a:pt x="204" y="389"/>
                    </a:cubicBezTo>
                    <a:cubicBezTo>
                      <a:pt x="204" y="433"/>
                      <a:pt x="204" y="433"/>
                      <a:pt x="204" y="433"/>
                    </a:cubicBezTo>
                    <a:cubicBezTo>
                      <a:pt x="204" y="437"/>
                      <a:pt x="207" y="440"/>
                      <a:pt x="211" y="440"/>
                    </a:cubicBezTo>
                    <a:cubicBezTo>
                      <a:pt x="215" y="440"/>
                      <a:pt x="218" y="437"/>
                      <a:pt x="218" y="433"/>
                    </a:cubicBezTo>
                    <a:cubicBezTo>
                      <a:pt x="218" y="389"/>
                      <a:pt x="218" y="389"/>
                      <a:pt x="218" y="389"/>
                    </a:cubicBezTo>
                    <a:cubicBezTo>
                      <a:pt x="230" y="386"/>
                      <a:pt x="239" y="375"/>
                      <a:pt x="239" y="362"/>
                    </a:cubicBezTo>
                    <a:cubicBezTo>
                      <a:pt x="239" y="346"/>
                      <a:pt x="226" y="333"/>
                      <a:pt x="211" y="333"/>
                    </a:cubicBezTo>
                    <a:close/>
                    <a:moveTo>
                      <a:pt x="211" y="376"/>
                    </a:moveTo>
                    <a:cubicBezTo>
                      <a:pt x="203" y="376"/>
                      <a:pt x="196" y="370"/>
                      <a:pt x="196" y="362"/>
                    </a:cubicBezTo>
                    <a:cubicBezTo>
                      <a:pt x="196" y="354"/>
                      <a:pt x="203" y="347"/>
                      <a:pt x="211" y="347"/>
                    </a:cubicBezTo>
                    <a:cubicBezTo>
                      <a:pt x="219" y="347"/>
                      <a:pt x="225" y="354"/>
                      <a:pt x="225" y="362"/>
                    </a:cubicBezTo>
                    <a:cubicBezTo>
                      <a:pt x="225" y="370"/>
                      <a:pt x="219" y="376"/>
                      <a:pt x="211" y="376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646464">
                      <a:lumMod val="75000"/>
                    </a:srgbClr>
                  </a:solidFill>
                </a:endParaRPr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7335385" y="3176793"/>
              <a:ext cx="2350272" cy="3385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solidFill>
                    <a:srgbClr val="D90054"/>
                  </a:solidFill>
                </a:rPr>
                <a:t>INDEPENDENT</a:t>
              </a:r>
            </a:p>
          </p:txBody>
        </p:sp>
        <p:sp>
          <p:nvSpPr>
            <p:cNvPr id="23" name="Rectangle 2"/>
            <p:cNvSpPr>
              <a:spLocks/>
            </p:cNvSpPr>
            <p:nvPr/>
          </p:nvSpPr>
          <p:spPr bwMode="auto">
            <a:xfrm>
              <a:off x="7582533" y="3927379"/>
              <a:ext cx="2008800" cy="1488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t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r>
                <a:rPr lang="en-US" altLang="id-ID" sz="1100" dirty="0">
                  <a:solidFill>
                    <a:srgbClr val="646464">
                      <a:lumMod val="75000"/>
                    </a:srgbClr>
                  </a:solidFill>
                  <a:latin typeface="Century Gothic" panose="020B0502020202020204" pitchFamily="34" charset="0"/>
                  <a:ea typeface="Open Sans Extrabold" panose="020B0906030804020204" pitchFamily="34" charset="0"/>
                  <a:cs typeface="Lato" panose="020F0502020204030203" pitchFamily="34" charset="0"/>
                  <a:sym typeface="Lato Bold" panose="020F0802020204030203" pitchFamily="34" charset="0"/>
                </a:rPr>
                <a:t>No contractual relationship whatsoever with any…</a:t>
              </a:r>
            </a:p>
            <a:p>
              <a:pPr>
                <a:spcBef>
                  <a:spcPts val="600"/>
                </a:spcBef>
                <a:defRPr/>
              </a:pPr>
              <a:r>
                <a:rPr lang="en-US" altLang="id-ID" sz="1100" dirty="0">
                  <a:solidFill>
                    <a:srgbClr val="646464">
                      <a:lumMod val="75000"/>
                    </a:srgbClr>
                  </a:solidFill>
                  <a:latin typeface="Century Gothic" panose="020B0502020202020204" pitchFamily="34" charset="0"/>
                  <a:ea typeface="Open Sans Extrabold" panose="020B0906030804020204" pitchFamily="34" charset="0"/>
                  <a:cs typeface="Lato" panose="020F0502020204030203" pitchFamily="34" charset="0"/>
                  <a:sym typeface="Lato Bold" panose="020F0802020204030203" pitchFamily="34" charset="0"/>
                </a:rPr>
                <a:t>…creative agency</a:t>
              </a:r>
            </a:p>
            <a:p>
              <a:pPr>
                <a:spcBef>
                  <a:spcPts val="600"/>
                </a:spcBef>
                <a:defRPr/>
              </a:pPr>
              <a:r>
                <a:rPr lang="en-US" altLang="id-ID" sz="1100" dirty="0">
                  <a:solidFill>
                    <a:srgbClr val="646464">
                      <a:lumMod val="75000"/>
                    </a:srgbClr>
                  </a:solidFill>
                  <a:latin typeface="Century Gothic" panose="020B0502020202020204" pitchFamily="34" charset="0"/>
                  <a:ea typeface="Open Sans Extrabold" panose="020B0906030804020204" pitchFamily="34" charset="0"/>
                  <a:cs typeface="Lato" panose="020F0502020204030203" pitchFamily="34" charset="0"/>
                  <a:sym typeface="Lato Bold" panose="020F0802020204030203" pitchFamily="34" charset="0"/>
                </a:rPr>
                <a:t>…media agency</a:t>
              </a:r>
            </a:p>
            <a:p>
              <a:pPr>
                <a:spcBef>
                  <a:spcPts val="600"/>
                </a:spcBef>
                <a:defRPr/>
              </a:pPr>
              <a:r>
                <a:rPr lang="en-US" altLang="id-ID" sz="1100" dirty="0">
                  <a:solidFill>
                    <a:srgbClr val="646464">
                      <a:lumMod val="75000"/>
                    </a:srgbClr>
                  </a:solidFill>
                  <a:latin typeface="Century Gothic" panose="020B0502020202020204" pitchFamily="34" charset="0"/>
                  <a:ea typeface="Open Sans Extrabold" panose="020B0906030804020204" pitchFamily="34" charset="0"/>
                  <a:cs typeface="Lato" panose="020F0502020204030203" pitchFamily="34" charset="0"/>
                  <a:sym typeface="Lato Bold" panose="020F0802020204030203" pitchFamily="34" charset="0"/>
                </a:rPr>
                <a:t>…or third party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431371" y="1099651"/>
            <a:ext cx="113292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One of the first global consulting and innovation firms, dedicated to marketing and communication for a changing world.</a:t>
            </a:r>
            <a:endParaRPr lang="en-US" sz="1400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299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3D9-9BD1-4866-BC23-069CD2B305EE}" type="slidenum">
              <a:rPr lang="en-US" smtClean="0">
                <a:solidFill>
                  <a:srgbClr val="646464">
                    <a:tint val="75000"/>
                  </a:srgbClr>
                </a:solidFill>
              </a:rPr>
              <a:pPr/>
              <a:t>11</a:t>
            </a:fld>
            <a:endParaRPr lang="en-US" dirty="0">
              <a:solidFill>
                <a:srgbClr val="646464">
                  <a:tint val="75000"/>
                </a:srgbClr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International &amp; </a:t>
            </a:r>
            <a:r>
              <a:rPr lang="fr-FR" dirty="0" err="1"/>
              <a:t>growing</a:t>
            </a:r>
            <a:endParaRPr lang="fr-FR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1592607" y="1583580"/>
            <a:ext cx="9006786" cy="4484598"/>
            <a:chOff x="-237" y="72"/>
            <a:chExt cx="6230" cy="3102"/>
          </a:xfrm>
          <a:noFill/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3414" y="2292"/>
              <a:ext cx="147" cy="285"/>
            </a:xfrm>
            <a:custGeom>
              <a:avLst/>
              <a:gdLst>
                <a:gd name="T0" fmla="*/ 69 w 83"/>
                <a:gd name="T1" fmla="*/ 0 h 161"/>
                <a:gd name="T2" fmla="*/ 32 w 83"/>
                <a:gd name="T3" fmla="*/ 38 h 161"/>
                <a:gd name="T4" fmla="*/ 19 w 83"/>
                <a:gd name="T5" fmla="*/ 89 h 161"/>
                <a:gd name="T6" fmla="*/ 52 w 83"/>
                <a:gd name="T7" fmla="*/ 123 h 161"/>
                <a:gd name="T8" fmla="*/ 78 w 83"/>
                <a:gd name="T9" fmla="*/ 36 h 161"/>
                <a:gd name="T10" fmla="*/ 83 w 83"/>
                <a:gd name="T11" fmla="*/ 38 h 161"/>
                <a:gd name="T12" fmla="*/ 69 w 83"/>
                <a:gd name="T13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161">
                  <a:moveTo>
                    <a:pt x="69" y="0"/>
                  </a:moveTo>
                  <a:cubicBezTo>
                    <a:pt x="68" y="18"/>
                    <a:pt x="47" y="32"/>
                    <a:pt x="32" y="38"/>
                  </a:cubicBezTo>
                  <a:cubicBezTo>
                    <a:pt x="11" y="47"/>
                    <a:pt x="30" y="72"/>
                    <a:pt x="19" y="89"/>
                  </a:cubicBezTo>
                  <a:cubicBezTo>
                    <a:pt x="0" y="101"/>
                    <a:pt x="24" y="161"/>
                    <a:pt x="52" y="123"/>
                  </a:cubicBezTo>
                  <a:cubicBezTo>
                    <a:pt x="67" y="103"/>
                    <a:pt x="78" y="61"/>
                    <a:pt x="78" y="36"/>
                  </a:cubicBezTo>
                  <a:cubicBezTo>
                    <a:pt x="79" y="37"/>
                    <a:pt x="81" y="37"/>
                    <a:pt x="83" y="38"/>
                  </a:cubicBezTo>
                  <a:cubicBezTo>
                    <a:pt x="83" y="25"/>
                    <a:pt x="81" y="7"/>
                    <a:pt x="69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4070" y="1903"/>
              <a:ext cx="37" cy="78"/>
            </a:xfrm>
            <a:custGeom>
              <a:avLst/>
              <a:gdLst>
                <a:gd name="T0" fmla="*/ 3 w 21"/>
                <a:gd name="T1" fmla="*/ 31 h 44"/>
                <a:gd name="T2" fmla="*/ 21 w 21"/>
                <a:gd name="T3" fmla="*/ 23 h 44"/>
                <a:gd name="T4" fmla="*/ 7 w 21"/>
                <a:gd name="T5" fmla="*/ 0 h 44"/>
                <a:gd name="T6" fmla="*/ 3 w 21"/>
                <a:gd name="T7" fmla="*/ 3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44">
                  <a:moveTo>
                    <a:pt x="3" y="31"/>
                  </a:moveTo>
                  <a:cubicBezTo>
                    <a:pt x="7" y="44"/>
                    <a:pt x="20" y="32"/>
                    <a:pt x="21" y="23"/>
                  </a:cubicBezTo>
                  <a:cubicBezTo>
                    <a:pt x="19" y="14"/>
                    <a:pt x="13" y="6"/>
                    <a:pt x="7" y="0"/>
                  </a:cubicBezTo>
                  <a:cubicBezTo>
                    <a:pt x="5" y="9"/>
                    <a:pt x="0" y="22"/>
                    <a:pt x="3" y="31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4345" y="1974"/>
              <a:ext cx="223" cy="201"/>
            </a:xfrm>
            <a:custGeom>
              <a:avLst/>
              <a:gdLst>
                <a:gd name="T0" fmla="*/ 83 w 126"/>
                <a:gd name="T1" fmla="*/ 58 h 113"/>
                <a:gd name="T2" fmla="*/ 48 w 126"/>
                <a:gd name="T3" fmla="*/ 27 h 113"/>
                <a:gd name="T4" fmla="*/ 29 w 126"/>
                <a:gd name="T5" fmla="*/ 8 h 113"/>
                <a:gd name="T6" fmla="*/ 0 w 126"/>
                <a:gd name="T7" fmla="*/ 0 h 113"/>
                <a:gd name="T8" fmla="*/ 26 w 126"/>
                <a:gd name="T9" fmla="*/ 32 h 113"/>
                <a:gd name="T10" fmla="*/ 47 w 126"/>
                <a:gd name="T11" fmla="*/ 58 h 113"/>
                <a:gd name="T12" fmla="*/ 94 w 126"/>
                <a:gd name="T13" fmla="*/ 113 h 113"/>
                <a:gd name="T14" fmla="*/ 83 w 126"/>
                <a:gd name="T15" fmla="*/ 58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13">
                  <a:moveTo>
                    <a:pt x="83" y="58"/>
                  </a:moveTo>
                  <a:cubicBezTo>
                    <a:pt x="76" y="47"/>
                    <a:pt x="63" y="39"/>
                    <a:pt x="48" y="27"/>
                  </a:cubicBezTo>
                  <a:cubicBezTo>
                    <a:pt x="43" y="22"/>
                    <a:pt x="34" y="11"/>
                    <a:pt x="29" y="8"/>
                  </a:cubicBezTo>
                  <a:cubicBezTo>
                    <a:pt x="19" y="3"/>
                    <a:pt x="10" y="4"/>
                    <a:pt x="0" y="0"/>
                  </a:cubicBezTo>
                  <a:cubicBezTo>
                    <a:pt x="2" y="10"/>
                    <a:pt x="18" y="27"/>
                    <a:pt x="26" y="32"/>
                  </a:cubicBezTo>
                  <a:cubicBezTo>
                    <a:pt x="37" y="39"/>
                    <a:pt x="38" y="52"/>
                    <a:pt x="47" y="58"/>
                  </a:cubicBezTo>
                  <a:cubicBezTo>
                    <a:pt x="55" y="69"/>
                    <a:pt x="78" y="113"/>
                    <a:pt x="94" y="113"/>
                  </a:cubicBezTo>
                  <a:cubicBezTo>
                    <a:pt x="126" y="113"/>
                    <a:pt x="88" y="65"/>
                    <a:pt x="83" y="58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4582" y="1949"/>
              <a:ext cx="179" cy="210"/>
            </a:xfrm>
            <a:custGeom>
              <a:avLst/>
              <a:gdLst>
                <a:gd name="T0" fmla="*/ 18 w 101"/>
                <a:gd name="T1" fmla="*/ 97 h 118"/>
                <a:gd name="T2" fmla="*/ 30 w 101"/>
                <a:gd name="T3" fmla="*/ 102 h 118"/>
                <a:gd name="T4" fmla="*/ 75 w 101"/>
                <a:gd name="T5" fmla="*/ 96 h 118"/>
                <a:gd name="T6" fmla="*/ 99 w 101"/>
                <a:gd name="T7" fmla="*/ 57 h 118"/>
                <a:gd name="T8" fmla="*/ 101 w 101"/>
                <a:gd name="T9" fmla="*/ 18 h 118"/>
                <a:gd name="T10" fmla="*/ 81 w 101"/>
                <a:gd name="T11" fmla="*/ 0 h 118"/>
                <a:gd name="T12" fmla="*/ 51 w 101"/>
                <a:gd name="T13" fmla="*/ 25 h 118"/>
                <a:gd name="T14" fmla="*/ 18 w 101"/>
                <a:gd name="T15" fmla="*/ 55 h 118"/>
                <a:gd name="T16" fmla="*/ 11 w 101"/>
                <a:gd name="T17" fmla="*/ 78 h 118"/>
                <a:gd name="T18" fmla="*/ 18 w 101"/>
                <a:gd name="T19" fmla="*/ 9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1" h="118">
                  <a:moveTo>
                    <a:pt x="18" y="97"/>
                  </a:moveTo>
                  <a:cubicBezTo>
                    <a:pt x="27" y="100"/>
                    <a:pt x="26" y="95"/>
                    <a:pt x="30" y="102"/>
                  </a:cubicBezTo>
                  <a:cubicBezTo>
                    <a:pt x="47" y="100"/>
                    <a:pt x="68" y="118"/>
                    <a:pt x="75" y="96"/>
                  </a:cubicBezTo>
                  <a:cubicBezTo>
                    <a:pt x="79" y="84"/>
                    <a:pt x="82" y="60"/>
                    <a:pt x="99" y="57"/>
                  </a:cubicBezTo>
                  <a:cubicBezTo>
                    <a:pt x="73" y="42"/>
                    <a:pt x="89" y="28"/>
                    <a:pt x="101" y="18"/>
                  </a:cubicBezTo>
                  <a:cubicBezTo>
                    <a:pt x="93" y="14"/>
                    <a:pt x="85" y="8"/>
                    <a:pt x="81" y="0"/>
                  </a:cubicBezTo>
                  <a:cubicBezTo>
                    <a:pt x="70" y="6"/>
                    <a:pt x="61" y="18"/>
                    <a:pt x="51" y="25"/>
                  </a:cubicBezTo>
                  <a:cubicBezTo>
                    <a:pt x="39" y="34"/>
                    <a:pt x="30" y="47"/>
                    <a:pt x="18" y="55"/>
                  </a:cubicBezTo>
                  <a:cubicBezTo>
                    <a:pt x="0" y="66"/>
                    <a:pt x="2" y="59"/>
                    <a:pt x="11" y="78"/>
                  </a:cubicBezTo>
                  <a:cubicBezTo>
                    <a:pt x="14" y="84"/>
                    <a:pt x="11" y="94"/>
                    <a:pt x="18" y="97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4754" y="2034"/>
              <a:ext cx="112" cy="137"/>
            </a:xfrm>
            <a:custGeom>
              <a:avLst/>
              <a:gdLst>
                <a:gd name="T0" fmla="*/ 29 w 63"/>
                <a:gd name="T1" fmla="*/ 17 h 77"/>
                <a:gd name="T2" fmla="*/ 63 w 63"/>
                <a:gd name="T3" fmla="*/ 4 h 77"/>
                <a:gd name="T4" fmla="*/ 11 w 63"/>
                <a:gd name="T5" fmla="*/ 20 h 77"/>
                <a:gd name="T6" fmla="*/ 13 w 63"/>
                <a:gd name="T7" fmla="*/ 77 h 77"/>
                <a:gd name="T8" fmla="*/ 23 w 63"/>
                <a:gd name="T9" fmla="*/ 48 h 77"/>
                <a:gd name="T10" fmla="*/ 27 w 63"/>
                <a:gd name="T11" fmla="*/ 69 h 77"/>
                <a:gd name="T12" fmla="*/ 27 w 63"/>
                <a:gd name="T13" fmla="*/ 39 h 77"/>
                <a:gd name="T14" fmla="*/ 45 w 63"/>
                <a:gd name="T15" fmla="*/ 26 h 77"/>
                <a:gd name="T16" fmla="*/ 25 w 63"/>
                <a:gd name="T17" fmla="*/ 31 h 77"/>
                <a:gd name="T18" fmla="*/ 29 w 63"/>
                <a:gd name="T19" fmla="*/ 1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77">
                  <a:moveTo>
                    <a:pt x="29" y="17"/>
                  </a:moveTo>
                  <a:cubicBezTo>
                    <a:pt x="43" y="15"/>
                    <a:pt x="59" y="23"/>
                    <a:pt x="63" y="4"/>
                  </a:cubicBezTo>
                  <a:cubicBezTo>
                    <a:pt x="45" y="21"/>
                    <a:pt x="27" y="0"/>
                    <a:pt x="11" y="20"/>
                  </a:cubicBezTo>
                  <a:cubicBezTo>
                    <a:pt x="0" y="35"/>
                    <a:pt x="0" y="66"/>
                    <a:pt x="13" y="77"/>
                  </a:cubicBezTo>
                  <a:cubicBezTo>
                    <a:pt x="21" y="67"/>
                    <a:pt x="10" y="51"/>
                    <a:pt x="23" y="48"/>
                  </a:cubicBezTo>
                  <a:cubicBezTo>
                    <a:pt x="22" y="55"/>
                    <a:pt x="24" y="63"/>
                    <a:pt x="27" y="69"/>
                  </a:cubicBezTo>
                  <a:cubicBezTo>
                    <a:pt x="46" y="67"/>
                    <a:pt x="33" y="50"/>
                    <a:pt x="27" y="39"/>
                  </a:cubicBezTo>
                  <a:cubicBezTo>
                    <a:pt x="35" y="36"/>
                    <a:pt x="42" y="33"/>
                    <a:pt x="45" y="26"/>
                  </a:cubicBezTo>
                  <a:cubicBezTo>
                    <a:pt x="40" y="27"/>
                    <a:pt x="27" y="31"/>
                    <a:pt x="25" y="31"/>
                  </a:cubicBezTo>
                  <a:cubicBezTo>
                    <a:pt x="12" y="36"/>
                    <a:pt x="12" y="19"/>
                    <a:pt x="29" y="17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524" y="2162"/>
              <a:ext cx="179" cy="62"/>
            </a:xfrm>
            <a:custGeom>
              <a:avLst/>
              <a:gdLst>
                <a:gd name="T0" fmla="*/ 101 w 101"/>
                <a:gd name="T1" fmla="*/ 31 h 35"/>
                <a:gd name="T2" fmla="*/ 69 w 101"/>
                <a:gd name="T3" fmla="*/ 20 h 35"/>
                <a:gd name="T4" fmla="*/ 76 w 101"/>
                <a:gd name="T5" fmla="*/ 18 h 35"/>
                <a:gd name="T6" fmla="*/ 58 w 101"/>
                <a:gd name="T7" fmla="*/ 14 h 35"/>
                <a:gd name="T8" fmla="*/ 35 w 101"/>
                <a:gd name="T9" fmla="*/ 16 h 35"/>
                <a:gd name="T10" fmla="*/ 0 w 101"/>
                <a:gd name="T11" fmla="*/ 15 h 35"/>
                <a:gd name="T12" fmla="*/ 97 w 101"/>
                <a:gd name="T13" fmla="*/ 35 h 35"/>
                <a:gd name="T14" fmla="*/ 101 w 101"/>
                <a:gd name="T15" fmla="*/ 3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35">
                  <a:moveTo>
                    <a:pt x="101" y="31"/>
                  </a:moveTo>
                  <a:cubicBezTo>
                    <a:pt x="90" y="27"/>
                    <a:pt x="80" y="25"/>
                    <a:pt x="69" y="20"/>
                  </a:cubicBezTo>
                  <a:cubicBezTo>
                    <a:pt x="72" y="19"/>
                    <a:pt x="74" y="19"/>
                    <a:pt x="76" y="18"/>
                  </a:cubicBezTo>
                  <a:cubicBezTo>
                    <a:pt x="70" y="19"/>
                    <a:pt x="64" y="17"/>
                    <a:pt x="58" y="14"/>
                  </a:cubicBezTo>
                  <a:cubicBezTo>
                    <a:pt x="51" y="12"/>
                    <a:pt x="42" y="16"/>
                    <a:pt x="35" y="16"/>
                  </a:cubicBezTo>
                  <a:cubicBezTo>
                    <a:pt x="19" y="14"/>
                    <a:pt x="14" y="0"/>
                    <a:pt x="0" y="15"/>
                  </a:cubicBezTo>
                  <a:cubicBezTo>
                    <a:pt x="26" y="31"/>
                    <a:pt x="72" y="33"/>
                    <a:pt x="97" y="35"/>
                  </a:cubicBezTo>
                  <a:cubicBezTo>
                    <a:pt x="98" y="34"/>
                    <a:pt x="99" y="33"/>
                    <a:pt x="101" y="31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4658" y="2194"/>
              <a:ext cx="11" cy="0"/>
            </a:xfrm>
            <a:custGeom>
              <a:avLst/>
              <a:gdLst>
                <a:gd name="T0" fmla="*/ 0 w 6"/>
                <a:gd name="T1" fmla="*/ 6 w 6"/>
                <a:gd name="T2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4" y="0"/>
                    <a:pt x="2" y="0"/>
                    <a:pt x="0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4775" y="2215"/>
              <a:ext cx="54" cy="15"/>
            </a:xfrm>
            <a:custGeom>
              <a:avLst/>
              <a:gdLst>
                <a:gd name="T0" fmla="*/ 20 w 30"/>
                <a:gd name="T1" fmla="*/ 7 h 8"/>
                <a:gd name="T2" fmla="*/ 30 w 30"/>
                <a:gd name="T3" fmla="*/ 0 h 8"/>
                <a:gd name="T4" fmla="*/ 0 w 30"/>
                <a:gd name="T5" fmla="*/ 4 h 8"/>
                <a:gd name="T6" fmla="*/ 20 w 30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8">
                  <a:moveTo>
                    <a:pt x="20" y="7"/>
                  </a:moveTo>
                  <a:cubicBezTo>
                    <a:pt x="23" y="5"/>
                    <a:pt x="27" y="3"/>
                    <a:pt x="30" y="0"/>
                  </a:cubicBezTo>
                  <a:cubicBezTo>
                    <a:pt x="19" y="6"/>
                    <a:pt x="10" y="0"/>
                    <a:pt x="0" y="4"/>
                  </a:cubicBezTo>
                  <a:cubicBezTo>
                    <a:pt x="6" y="7"/>
                    <a:pt x="13" y="8"/>
                    <a:pt x="20" y="7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722" y="2214"/>
              <a:ext cx="37" cy="16"/>
            </a:xfrm>
            <a:custGeom>
              <a:avLst/>
              <a:gdLst>
                <a:gd name="T0" fmla="*/ 0 w 21"/>
                <a:gd name="T1" fmla="*/ 7 h 9"/>
                <a:gd name="T2" fmla="*/ 21 w 21"/>
                <a:gd name="T3" fmla="*/ 8 h 9"/>
                <a:gd name="T4" fmla="*/ 0 w 21"/>
                <a:gd name="T5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9">
                  <a:moveTo>
                    <a:pt x="0" y="7"/>
                  </a:moveTo>
                  <a:cubicBezTo>
                    <a:pt x="7" y="9"/>
                    <a:pt x="13" y="8"/>
                    <a:pt x="21" y="8"/>
                  </a:cubicBezTo>
                  <a:cubicBezTo>
                    <a:pt x="17" y="0"/>
                    <a:pt x="9" y="4"/>
                    <a:pt x="0" y="7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4761" y="2231"/>
              <a:ext cx="29" cy="23"/>
            </a:xfrm>
            <a:custGeom>
              <a:avLst/>
              <a:gdLst>
                <a:gd name="T0" fmla="*/ 0 w 16"/>
                <a:gd name="T1" fmla="*/ 4 h 13"/>
                <a:gd name="T2" fmla="*/ 11 w 16"/>
                <a:gd name="T3" fmla="*/ 13 h 13"/>
                <a:gd name="T4" fmla="*/ 0 w 16"/>
                <a:gd name="T5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3">
                  <a:moveTo>
                    <a:pt x="0" y="4"/>
                  </a:moveTo>
                  <a:cubicBezTo>
                    <a:pt x="7" y="5"/>
                    <a:pt x="7" y="10"/>
                    <a:pt x="11" y="13"/>
                  </a:cubicBezTo>
                  <a:cubicBezTo>
                    <a:pt x="16" y="6"/>
                    <a:pt x="10" y="0"/>
                    <a:pt x="0" y="4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4706" y="2217"/>
              <a:ext cx="13" cy="11"/>
            </a:xfrm>
            <a:custGeom>
              <a:avLst/>
              <a:gdLst>
                <a:gd name="T0" fmla="*/ 4 w 7"/>
                <a:gd name="T1" fmla="*/ 6 h 6"/>
                <a:gd name="T2" fmla="*/ 7 w 7"/>
                <a:gd name="T3" fmla="*/ 3 h 6"/>
                <a:gd name="T4" fmla="*/ 1 w 7"/>
                <a:gd name="T5" fmla="*/ 0 h 6"/>
                <a:gd name="T6" fmla="*/ 4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4" y="6"/>
                  </a:moveTo>
                  <a:cubicBezTo>
                    <a:pt x="5" y="5"/>
                    <a:pt x="6" y="4"/>
                    <a:pt x="7" y="3"/>
                  </a:cubicBezTo>
                  <a:cubicBezTo>
                    <a:pt x="5" y="1"/>
                    <a:pt x="2" y="1"/>
                    <a:pt x="1" y="0"/>
                  </a:cubicBezTo>
                  <a:cubicBezTo>
                    <a:pt x="2" y="2"/>
                    <a:pt x="0" y="4"/>
                    <a:pt x="4" y="6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4836" y="2219"/>
              <a:ext cx="65" cy="35"/>
            </a:xfrm>
            <a:custGeom>
              <a:avLst/>
              <a:gdLst>
                <a:gd name="T0" fmla="*/ 16 w 37"/>
                <a:gd name="T1" fmla="*/ 10 h 20"/>
                <a:gd name="T2" fmla="*/ 37 w 37"/>
                <a:gd name="T3" fmla="*/ 2 h 20"/>
                <a:gd name="T4" fmla="*/ 4 w 37"/>
                <a:gd name="T5" fmla="*/ 20 h 20"/>
                <a:gd name="T6" fmla="*/ 16 w 37"/>
                <a:gd name="T7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0">
                  <a:moveTo>
                    <a:pt x="16" y="10"/>
                  </a:moveTo>
                  <a:cubicBezTo>
                    <a:pt x="24" y="10"/>
                    <a:pt x="31" y="7"/>
                    <a:pt x="37" y="2"/>
                  </a:cubicBezTo>
                  <a:cubicBezTo>
                    <a:pt x="25" y="0"/>
                    <a:pt x="0" y="7"/>
                    <a:pt x="4" y="20"/>
                  </a:cubicBezTo>
                  <a:cubicBezTo>
                    <a:pt x="11" y="19"/>
                    <a:pt x="14" y="15"/>
                    <a:pt x="16" y="1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022" y="2169"/>
              <a:ext cx="9" cy="25"/>
            </a:xfrm>
            <a:custGeom>
              <a:avLst/>
              <a:gdLst>
                <a:gd name="T0" fmla="*/ 5 w 5"/>
                <a:gd name="T1" fmla="*/ 0 h 14"/>
                <a:gd name="T2" fmla="*/ 2 w 5"/>
                <a:gd name="T3" fmla="*/ 14 h 14"/>
                <a:gd name="T4" fmla="*/ 5 w 5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4">
                  <a:moveTo>
                    <a:pt x="5" y="0"/>
                  </a:moveTo>
                  <a:cubicBezTo>
                    <a:pt x="3" y="5"/>
                    <a:pt x="0" y="9"/>
                    <a:pt x="2" y="14"/>
                  </a:cubicBezTo>
                  <a:cubicBezTo>
                    <a:pt x="5" y="9"/>
                    <a:pt x="5" y="4"/>
                    <a:pt x="5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4882" y="2128"/>
              <a:ext cx="17" cy="13"/>
            </a:xfrm>
            <a:custGeom>
              <a:avLst/>
              <a:gdLst>
                <a:gd name="T0" fmla="*/ 7 w 10"/>
                <a:gd name="T1" fmla="*/ 7 h 7"/>
                <a:gd name="T2" fmla="*/ 10 w 10"/>
                <a:gd name="T3" fmla="*/ 2 h 7"/>
                <a:gd name="T4" fmla="*/ 0 w 10"/>
                <a:gd name="T5" fmla="*/ 0 h 7"/>
                <a:gd name="T6" fmla="*/ 7 w 10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7">
                  <a:moveTo>
                    <a:pt x="7" y="7"/>
                  </a:moveTo>
                  <a:cubicBezTo>
                    <a:pt x="8" y="5"/>
                    <a:pt x="9" y="4"/>
                    <a:pt x="10" y="2"/>
                  </a:cubicBezTo>
                  <a:cubicBezTo>
                    <a:pt x="7" y="2"/>
                    <a:pt x="4" y="1"/>
                    <a:pt x="0" y="0"/>
                  </a:cubicBezTo>
                  <a:cubicBezTo>
                    <a:pt x="2" y="2"/>
                    <a:pt x="5" y="5"/>
                    <a:pt x="7" y="7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914" y="2121"/>
              <a:ext cx="51" cy="15"/>
            </a:xfrm>
            <a:custGeom>
              <a:avLst/>
              <a:gdLst>
                <a:gd name="T0" fmla="*/ 0 w 29"/>
                <a:gd name="T1" fmla="*/ 4 h 8"/>
                <a:gd name="T2" fmla="*/ 29 w 29"/>
                <a:gd name="T3" fmla="*/ 8 h 8"/>
                <a:gd name="T4" fmla="*/ 25 w 29"/>
                <a:gd name="T5" fmla="*/ 2 h 8"/>
                <a:gd name="T6" fmla="*/ 0 w 29"/>
                <a:gd name="T7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8">
                  <a:moveTo>
                    <a:pt x="0" y="4"/>
                  </a:moveTo>
                  <a:cubicBezTo>
                    <a:pt x="10" y="5"/>
                    <a:pt x="20" y="7"/>
                    <a:pt x="29" y="8"/>
                  </a:cubicBezTo>
                  <a:cubicBezTo>
                    <a:pt x="27" y="6"/>
                    <a:pt x="26" y="4"/>
                    <a:pt x="25" y="2"/>
                  </a:cubicBezTo>
                  <a:cubicBezTo>
                    <a:pt x="16" y="1"/>
                    <a:pt x="7" y="0"/>
                    <a:pt x="0" y="4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912" y="2070"/>
              <a:ext cx="7" cy="11"/>
            </a:xfrm>
            <a:custGeom>
              <a:avLst/>
              <a:gdLst>
                <a:gd name="T0" fmla="*/ 4 w 4"/>
                <a:gd name="T1" fmla="*/ 6 h 6"/>
                <a:gd name="T2" fmla="*/ 1 w 4"/>
                <a:gd name="T3" fmla="*/ 0 h 6"/>
                <a:gd name="T4" fmla="*/ 0 w 4"/>
                <a:gd name="T5" fmla="*/ 0 h 6"/>
                <a:gd name="T6" fmla="*/ 4 w 4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cubicBezTo>
                    <a:pt x="3" y="4"/>
                    <a:pt x="2" y="2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2" y="2"/>
                    <a:pt x="3" y="4"/>
                    <a:pt x="4" y="6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4907" y="2031"/>
              <a:ext cx="21" cy="39"/>
            </a:xfrm>
            <a:custGeom>
              <a:avLst/>
              <a:gdLst>
                <a:gd name="T0" fmla="*/ 3 w 12"/>
                <a:gd name="T1" fmla="*/ 0 h 22"/>
                <a:gd name="T2" fmla="*/ 4 w 12"/>
                <a:gd name="T3" fmla="*/ 22 h 22"/>
                <a:gd name="T4" fmla="*/ 11 w 12"/>
                <a:gd name="T5" fmla="*/ 19 h 22"/>
                <a:gd name="T6" fmla="*/ 3 w 12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22">
                  <a:moveTo>
                    <a:pt x="3" y="0"/>
                  </a:moveTo>
                  <a:cubicBezTo>
                    <a:pt x="0" y="8"/>
                    <a:pt x="1" y="15"/>
                    <a:pt x="4" y="22"/>
                  </a:cubicBezTo>
                  <a:cubicBezTo>
                    <a:pt x="5" y="21"/>
                    <a:pt x="7" y="18"/>
                    <a:pt x="11" y="19"/>
                  </a:cubicBezTo>
                  <a:cubicBezTo>
                    <a:pt x="12" y="12"/>
                    <a:pt x="11" y="6"/>
                    <a:pt x="3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5275" y="2144"/>
              <a:ext cx="80" cy="41"/>
            </a:xfrm>
            <a:custGeom>
              <a:avLst/>
              <a:gdLst>
                <a:gd name="T0" fmla="*/ 0 w 45"/>
                <a:gd name="T1" fmla="*/ 14 h 23"/>
                <a:gd name="T2" fmla="*/ 10 w 45"/>
                <a:gd name="T3" fmla="*/ 21 h 23"/>
                <a:gd name="T4" fmla="*/ 36 w 45"/>
                <a:gd name="T5" fmla="*/ 0 h 23"/>
                <a:gd name="T6" fmla="*/ 0 w 45"/>
                <a:gd name="T7" fmla="*/ 1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23">
                  <a:moveTo>
                    <a:pt x="0" y="14"/>
                  </a:moveTo>
                  <a:cubicBezTo>
                    <a:pt x="4" y="16"/>
                    <a:pt x="7" y="19"/>
                    <a:pt x="10" y="21"/>
                  </a:cubicBezTo>
                  <a:cubicBezTo>
                    <a:pt x="14" y="23"/>
                    <a:pt x="45" y="17"/>
                    <a:pt x="36" y="0"/>
                  </a:cubicBezTo>
                  <a:cubicBezTo>
                    <a:pt x="30" y="13"/>
                    <a:pt x="13" y="14"/>
                    <a:pt x="0" y="14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63" y="2073"/>
              <a:ext cx="355" cy="217"/>
            </a:xfrm>
            <a:custGeom>
              <a:avLst/>
              <a:gdLst>
                <a:gd name="T0" fmla="*/ 74 w 200"/>
                <a:gd name="T1" fmla="*/ 14 h 122"/>
                <a:gd name="T2" fmla="*/ 47 w 200"/>
                <a:gd name="T3" fmla="*/ 31 h 122"/>
                <a:gd name="T4" fmla="*/ 27 w 200"/>
                <a:gd name="T5" fmla="*/ 5 h 122"/>
                <a:gd name="T6" fmla="*/ 0 w 200"/>
                <a:gd name="T7" fmla="*/ 10 h 122"/>
                <a:gd name="T8" fmla="*/ 30 w 200"/>
                <a:gd name="T9" fmla="*/ 21 h 122"/>
                <a:gd name="T10" fmla="*/ 13 w 200"/>
                <a:gd name="T11" fmla="*/ 27 h 122"/>
                <a:gd name="T12" fmla="*/ 29 w 200"/>
                <a:gd name="T13" fmla="*/ 34 h 122"/>
                <a:gd name="T14" fmla="*/ 71 w 200"/>
                <a:gd name="T15" fmla="*/ 79 h 122"/>
                <a:gd name="T16" fmla="*/ 102 w 200"/>
                <a:gd name="T17" fmla="*/ 87 h 122"/>
                <a:gd name="T18" fmla="*/ 123 w 200"/>
                <a:gd name="T19" fmla="*/ 90 h 122"/>
                <a:gd name="T20" fmla="*/ 133 w 200"/>
                <a:gd name="T21" fmla="*/ 75 h 122"/>
                <a:gd name="T22" fmla="*/ 200 w 200"/>
                <a:gd name="T23" fmla="*/ 99 h 122"/>
                <a:gd name="T24" fmla="*/ 163 w 200"/>
                <a:gd name="T25" fmla="*/ 68 h 122"/>
                <a:gd name="T26" fmla="*/ 100 w 200"/>
                <a:gd name="T27" fmla="*/ 23 h 122"/>
                <a:gd name="T28" fmla="*/ 74 w 200"/>
                <a:gd name="T29" fmla="*/ 1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0" h="122">
                  <a:moveTo>
                    <a:pt x="74" y="14"/>
                  </a:moveTo>
                  <a:cubicBezTo>
                    <a:pt x="66" y="10"/>
                    <a:pt x="53" y="31"/>
                    <a:pt x="47" y="31"/>
                  </a:cubicBezTo>
                  <a:cubicBezTo>
                    <a:pt x="33" y="29"/>
                    <a:pt x="36" y="10"/>
                    <a:pt x="27" y="5"/>
                  </a:cubicBezTo>
                  <a:cubicBezTo>
                    <a:pt x="17" y="0"/>
                    <a:pt x="8" y="4"/>
                    <a:pt x="0" y="10"/>
                  </a:cubicBezTo>
                  <a:cubicBezTo>
                    <a:pt x="9" y="18"/>
                    <a:pt x="18" y="25"/>
                    <a:pt x="30" y="21"/>
                  </a:cubicBezTo>
                  <a:cubicBezTo>
                    <a:pt x="24" y="23"/>
                    <a:pt x="19" y="26"/>
                    <a:pt x="13" y="27"/>
                  </a:cubicBezTo>
                  <a:cubicBezTo>
                    <a:pt x="17" y="35"/>
                    <a:pt x="22" y="43"/>
                    <a:pt x="29" y="34"/>
                  </a:cubicBezTo>
                  <a:cubicBezTo>
                    <a:pt x="33" y="40"/>
                    <a:pt x="105" y="61"/>
                    <a:pt x="71" y="79"/>
                  </a:cubicBezTo>
                  <a:cubicBezTo>
                    <a:pt x="81" y="82"/>
                    <a:pt x="93" y="85"/>
                    <a:pt x="102" y="87"/>
                  </a:cubicBezTo>
                  <a:cubicBezTo>
                    <a:pt x="109" y="89"/>
                    <a:pt x="115" y="92"/>
                    <a:pt x="123" y="90"/>
                  </a:cubicBezTo>
                  <a:cubicBezTo>
                    <a:pt x="126" y="89"/>
                    <a:pt x="126" y="77"/>
                    <a:pt x="133" y="75"/>
                  </a:cubicBezTo>
                  <a:cubicBezTo>
                    <a:pt x="151" y="69"/>
                    <a:pt x="185" y="122"/>
                    <a:pt x="200" y="99"/>
                  </a:cubicBezTo>
                  <a:cubicBezTo>
                    <a:pt x="182" y="95"/>
                    <a:pt x="175" y="81"/>
                    <a:pt x="163" y="68"/>
                  </a:cubicBezTo>
                  <a:cubicBezTo>
                    <a:pt x="183" y="53"/>
                    <a:pt x="111" y="31"/>
                    <a:pt x="100" y="23"/>
                  </a:cubicBezTo>
                  <a:cubicBezTo>
                    <a:pt x="99" y="24"/>
                    <a:pt x="83" y="18"/>
                    <a:pt x="74" y="14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5323" y="2116"/>
              <a:ext cx="36" cy="36"/>
            </a:xfrm>
            <a:custGeom>
              <a:avLst/>
              <a:gdLst>
                <a:gd name="T0" fmla="*/ 0 w 20"/>
                <a:gd name="T1" fmla="*/ 0 h 20"/>
                <a:gd name="T2" fmla="*/ 18 w 20"/>
                <a:gd name="T3" fmla="*/ 20 h 20"/>
                <a:gd name="T4" fmla="*/ 0 w 20"/>
                <a:gd name="T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cubicBezTo>
                    <a:pt x="8" y="5"/>
                    <a:pt x="15" y="12"/>
                    <a:pt x="18" y="20"/>
                  </a:cubicBezTo>
                  <a:cubicBezTo>
                    <a:pt x="20" y="14"/>
                    <a:pt x="9" y="5"/>
                    <a:pt x="0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5380" y="2169"/>
              <a:ext cx="18" cy="23"/>
            </a:xfrm>
            <a:custGeom>
              <a:avLst/>
              <a:gdLst>
                <a:gd name="T0" fmla="*/ 5 w 10"/>
                <a:gd name="T1" fmla="*/ 7 h 13"/>
                <a:gd name="T2" fmla="*/ 7 w 10"/>
                <a:gd name="T3" fmla="*/ 13 h 13"/>
                <a:gd name="T4" fmla="*/ 10 w 10"/>
                <a:gd name="T5" fmla="*/ 10 h 13"/>
                <a:gd name="T6" fmla="*/ 0 w 10"/>
                <a:gd name="T7" fmla="*/ 0 h 13"/>
                <a:gd name="T8" fmla="*/ 5 w 10"/>
                <a:gd name="T9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3">
                  <a:moveTo>
                    <a:pt x="5" y="7"/>
                  </a:moveTo>
                  <a:cubicBezTo>
                    <a:pt x="6" y="9"/>
                    <a:pt x="5" y="11"/>
                    <a:pt x="7" y="13"/>
                  </a:cubicBezTo>
                  <a:cubicBezTo>
                    <a:pt x="8" y="12"/>
                    <a:pt x="9" y="11"/>
                    <a:pt x="10" y="10"/>
                  </a:cubicBezTo>
                  <a:cubicBezTo>
                    <a:pt x="7" y="6"/>
                    <a:pt x="3" y="3"/>
                    <a:pt x="0" y="0"/>
                  </a:cubicBezTo>
                  <a:cubicBezTo>
                    <a:pt x="2" y="2"/>
                    <a:pt x="3" y="5"/>
                    <a:pt x="5" y="7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5508" y="2260"/>
              <a:ext cx="1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5508" y="22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5499" y="2251"/>
              <a:ext cx="9" cy="9"/>
            </a:xfrm>
            <a:custGeom>
              <a:avLst/>
              <a:gdLst>
                <a:gd name="T0" fmla="*/ 5 w 5"/>
                <a:gd name="T1" fmla="*/ 5 h 5"/>
                <a:gd name="T2" fmla="*/ 0 w 5"/>
                <a:gd name="T3" fmla="*/ 0 h 5"/>
                <a:gd name="T4" fmla="*/ 5 w 5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5" y="5"/>
                  </a:moveTo>
                  <a:cubicBezTo>
                    <a:pt x="3" y="4"/>
                    <a:pt x="2" y="2"/>
                    <a:pt x="0" y="0"/>
                  </a:cubicBezTo>
                  <a:cubicBezTo>
                    <a:pt x="1" y="1"/>
                    <a:pt x="4" y="4"/>
                    <a:pt x="5" y="5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5472" y="2242"/>
              <a:ext cx="20" cy="7"/>
            </a:xfrm>
            <a:custGeom>
              <a:avLst/>
              <a:gdLst>
                <a:gd name="T0" fmla="*/ 11 w 11"/>
                <a:gd name="T1" fmla="*/ 4 h 4"/>
                <a:gd name="T2" fmla="*/ 0 w 11"/>
                <a:gd name="T3" fmla="*/ 0 h 4"/>
                <a:gd name="T4" fmla="*/ 11 w 11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11" y="4"/>
                  </a:moveTo>
                  <a:cubicBezTo>
                    <a:pt x="7" y="3"/>
                    <a:pt x="3" y="1"/>
                    <a:pt x="0" y="0"/>
                  </a:cubicBezTo>
                  <a:cubicBezTo>
                    <a:pt x="3" y="2"/>
                    <a:pt x="8" y="3"/>
                    <a:pt x="11" y="4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5474" y="2217"/>
              <a:ext cx="18" cy="20"/>
            </a:xfrm>
            <a:custGeom>
              <a:avLst/>
              <a:gdLst>
                <a:gd name="T0" fmla="*/ 0 w 10"/>
                <a:gd name="T1" fmla="*/ 0 h 11"/>
                <a:gd name="T2" fmla="*/ 10 w 10"/>
                <a:gd name="T3" fmla="*/ 11 h 11"/>
                <a:gd name="T4" fmla="*/ 0 w 10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1">
                  <a:moveTo>
                    <a:pt x="0" y="0"/>
                  </a:moveTo>
                  <a:cubicBezTo>
                    <a:pt x="3" y="6"/>
                    <a:pt x="6" y="7"/>
                    <a:pt x="10" y="11"/>
                  </a:cubicBezTo>
                  <a:cubicBezTo>
                    <a:pt x="7" y="7"/>
                    <a:pt x="5" y="3"/>
                    <a:pt x="0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5440" y="2203"/>
              <a:ext cx="22" cy="12"/>
            </a:xfrm>
            <a:custGeom>
              <a:avLst/>
              <a:gdLst>
                <a:gd name="T0" fmla="*/ 12 w 12"/>
                <a:gd name="T1" fmla="*/ 7 h 7"/>
                <a:gd name="T2" fmla="*/ 0 w 12"/>
                <a:gd name="T3" fmla="*/ 0 h 7"/>
                <a:gd name="T4" fmla="*/ 12 w 12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7">
                  <a:moveTo>
                    <a:pt x="12" y="7"/>
                  </a:moveTo>
                  <a:cubicBezTo>
                    <a:pt x="8" y="4"/>
                    <a:pt x="4" y="2"/>
                    <a:pt x="0" y="0"/>
                  </a:cubicBezTo>
                  <a:cubicBezTo>
                    <a:pt x="1" y="1"/>
                    <a:pt x="6" y="7"/>
                    <a:pt x="12" y="7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5410" y="2187"/>
              <a:ext cx="14" cy="9"/>
            </a:xfrm>
            <a:custGeom>
              <a:avLst/>
              <a:gdLst>
                <a:gd name="T0" fmla="*/ 8 w 8"/>
                <a:gd name="T1" fmla="*/ 5 h 5"/>
                <a:gd name="T2" fmla="*/ 0 w 8"/>
                <a:gd name="T3" fmla="*/ 0 h 5"/>
                <a:gd name="T4" fmla="*/ 8 w 8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8" y="5"/>
                  </a:moveTo>
                  <a:cubicBezTo>
                    <a:pt x="5" y="3"/>
                    <a:pt x="3" y="2"/>
                    <a:pt x="0" y="0"/>
                  </a:cubicBezTo>
                  <a:cubicBezTo>
                    <a:pt x="1" y="1"/>
                    <a:pt x="2" y="4"/>
                    <a:pt x="8" y="5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5199" y="2813"/>
              <a:ext cx="76" cy="91"/>
            </a:xfrm>
            <a:custGeom>
              <a:avLst/>
              <a:gdLst>
                <a:gd name="T0" fmla="*/ 19 w 43"/>
                <a:gd name="T1" fmla="*/ 11 h 51"/>
                <a:gd name="T2" fmla="*/ 0 w 43"/>
                <a:gd name="T3" fmla="*/ 11 h 51"/>
                <a:gd name="T4" fmla="*/ 26 w 43"/>
                <a:gd name="T5" fmla="*/ 41 h 51"/>
                <a:gd name="T6" fmla="*/ 19 w 43"/>
                <a:gd name="T7" fmla="*/ 1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51">
                  <a:moveTo>
                    <a:pt x="19" y="11"/>
                  </a:moveTo>
                  <a:cubicBezTo>
                    <a:pt x="13" y="9"/>
                    <a:pt x="6" y="9"/>
                    <a:pt x="0" y="11"/>
                  </a:cubicBezTo>
                  <a:cubicBezTo>
                    <a:pt x="2" y="21"/>
                    <a:pt x="13" y="51"/>
                    <a:pt x="26" y="41"/>
                  </a:cubicBezTo>
                  <a:cubicBezTo>
                    <a:pt x="40" y="30"/>
                    <a:pt x="43" y="0"/>
                    <a:pt x="19" y="11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5252" y="2810"/>
              <a:ext cx="13" cy="11"/>
            </a:xfrm>
            <a:custGeom>
              <a:avLst/>
              <a:gdLst>
                <a:gd name="T0" fmla="*/ 6 w 7"/>
                <a:gd name="T1" fmla="*/ 6 h 6"/>
                <a:gd name="T2" fmla="*/ 7 w 7"/>
                <a:gd name="T3" fmla="*/ 0 h 6"/>
                <a:gd name="T4" fmla="*/ 6 w 7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6">
                  <a:moveTo>
                    <a:pt x="6" y="6"/>
                  </a:moveTo>
                  <a:cubicBezTo>
                    <a:pt x="7" y="4"/>
                    <a:pt x="7" y="2"/>
                    <a:pt x="7" y="0"/>
                  </a:cubicBezTo>
                  <a:cubicBezTo>
                    <a:pt x="5" y="3"/>
                    <a:pt x="0" y="0"/>
                    <a:pt x="6" y="6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944" y="2274"/>
              <a:ext cx="25" cy="9"/>
            </a:xfrm>
            <a:custGeom>
              <a:avLst/>
              <a:gdLst>
                <a:gd name="T0" fmla="*/ 14 w 14"/>
                <a:gd name="T1" fmla="*/ 5 h 5"/>
                <a:gd name="T2" fmla="*/ 14 w 14"/>
                <a:gd name="T3" fmla="*/ 0 h 5"/>
                <a:gd name="T4" fmla="*/ 0 w 14"/>
                <a:gd name="T5" fmla="*/ 1 h 5"/>
                <a:gd name="T6" fmla="*/ 14 w 14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">
                  <a:moveTo>
                    <a:pt x="14" y="5"/>
                  </a:moveTo>
                  <a:cubicBezTo>
                    <a:pt x="14" y="3"/>
                    <a:pt x="14" y="1"/>
                    <a:pt x="14" y="0"/>
                  </a:cubicBezTo>
                  <a:cubicBezTo>
                    <a:pt x="9" y="0"/>
                    <a:pt x="5" y="0"/>
                    <a:pt x="0" y="1"/>
                  </a:cubicBezTo>
                  <a:cubicBezTo>
                    <a:pt x="4" y="4"/>
                    <a:pt x="9" y="4"/>
                    <a:pt x="14" y="5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4648" y="2263"/>
              <a:ext cx="712" cy="549"/>
            </a:xfrm>
            <a:custGeom>
              <a:avLst/>
              <a:gdLst>
                <a:gd name="T0" fmla="*/ 376 w 402"/>
                <a:gd name="T1" fmla="*/ 131 h 309"/>
                <a:gd name="T2" fmla="*/ 371 w 402"/>
                <a:gd name="T3" fmla="*/ 118 h 309"/>
                <a:gd name="T4" fmla="*/ 360 w 402"/>
                <a:gd name="T5" fmla="*/ 114 h 309"/>
                <a:gd name="T6" fmla="*/ 346 w 402"/>
                <a:gd name="T7" fmla="*/ 93 h 309"/>
                <a:gd name="T8" fmla="*/ 329 w 402"/>
                <a:gd name="T9" fmla="*/ 78 h 309"/>
                <a:gd name="T10" fmla="*/ 307 w 402"/>
                <a:gd name="T11" fmla="*/ 37 h 309"/>
                <a:gd name="T12" fmla="*/ 293 w 402"/>
                <a:gd name="T13" fmla="*/ 0 h 309"/>
                <a:gd name="T14" fmla="*/ 265 w 402"/>
                <a:gd name="T15" fmla="*/ 70 h 309"/>
                <a:gd name="T16" fmla="*/ 234 w 402"/>
                <a:gd name="T17" fmla="*/ 19 h 309"/>
                <a:gd name="T18" fmla="*/ 187 w 402"/>
                <a:gd name="T19" fmla="*/ 5 h 309"/>
                <a:gd name="T20" fmla="*/ 193 w 402"/>
                <a:gd name="T21" fmla="*/ 13 h 309"/>
                <a:gd name="T22" fmla="*/ 161 w 402"/>
                <a:gd name="T23" fmla="*/ 44 h 309"/>
                <a:gd name="T24" fmla="*/ 148 w 402"/>
                <a:gd name="T25" fmla="*/ 45 h 309"/>
                <a:gd name="T26" fmla="*/ 112 w 402"/>
                <a:gd name="T27" fmla="*/ 59 h 309"/>
                <a:gd name="T28" fmla="*/ 105 w 402"/>
                <a:gd name="T29" fmla="*/ 56 h 309"/>
                <a:gd name="T30" fmla="*/ 101 w 402"/>
                <a:gd name="T31" fmla="*/ 66 h 309"/>
                <a:gd name="T32" fmla="*/ 96 w 402"/>
                <a:gd name="T33" fmla="*/ 59 h 309"/>
                <a:gd name="T34" fmla="*/ 50 w 402"/>
                <a:gd name="T35" fmla="*/ 97 h 309"/>
                <a:gd name="T36" fmla="*/ 9 w 402"/>
                <a:gd name="T37" fmla="*/ 114 h 309"/>
                <a:gd name="T38" fmla="*/ 9 w 402"/>
                <a:gd name="T39" fmla="*/ 160 h 309"/>
                <a:gd name="T40" fmla="*/ 6 w 402"/>
                <a:gd name="T41" fmla="*/ 156 h 309"/>
                <a:gd name="T42" fmla="*/ 27 w 402"/>
                <a:gd name="T43" fmla="*/ 223 h 309"/>
                <a:gd name="T44" fmla="*/ 38 w 402"/>
                <a:gd name="T45" fmla="*/ 254 h 309"/>
                <a:gd name="T46" fmla="*/ 75 w 402"/>
                <a:gd name="T47" fmla="*/ 244 h 309"/>
                <a:gd name="T48" fmla="*/ 158 w 402"/>
                <a:gd name="T49" fmla="*/ 218 h 309"/>
                <a:gd name="T50" fmla="*/ 222 w 402"/>
                <a:gd name="T51" fmla="*/ 253 h 309"/>
                <a:gd name="T52" fmla="*/ 244 w 402"/>
                <a:gd name="T53" fmla="*/ 230 h 309"/>
                <a:gd name="T54" fmla="*/ 234 w 402"/>
                <a:gd name="T55" fmla="*/ 254 h 309"/>
                <a:gd name="T56" fmla="*/ 238 w 402"/>
                <a:gd name="T57" fmla="*/ 257 h 309"/>
                <a:gd name="T58" fmla="*/ 247 w 402"/>
                <a:gd name="T59" fmla="*/ 246 h 309"/>
                <a:gd name="T60" fmla="*/ 249 w 402"/>
                <a:gd name="T61" fmla="*/ 260 h 309"/>
                <a:gd name="T62" fmla="*/ 260 w 402"/>
                <a:gd name="T63" fmla="*/ 259 h 309"/>
                <a:gd name="T64" fmla="*/ 310 w 402"/>
                <a:gd name="T65" fmla="*/ 292 h 309"/>
                <a:gd name="T66" fmla="*/ 329 w 402"/>
                <a:gd name="T67" fmla="*/ 299 h 309"/>
                <a:gd name="T68" fmla="*/ 339 w 402"/>
                <a:gd name="T69" fmla="*/ 290 h 309"/>
                <a:gd name="T70" fmla="*/ 366 w 402"/>
                <a:gd name="T71" fmla="*/ 275 h 309"/>
                <a:gd name="T72" fmla="*/ 394 w 402"/>
                <a:gd name="T73" fmla="*/ 213 h 309"/>
                <a:gd name="T74" fmla="*/ 390 w 402"/>
                <a:gd name="T75" fmla="*/ 146 h 309"/>
                <a:gd name="T76" fmla="*/ 376 w 402"/>
                <a:gd name="T77" fmla="*/ 13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02" h="309">
                  <a:moveTo>
                    <a:pt x="376" y="131"/>
                  </a:moveTo>
                  <a:cubicBezTo>
                    <a:pt x="372" y="127"/>
                    <a:pt x="374" y="122"/>
                    <a:pt x="371" y="118"/>
                  </a:cubicBezTo>
                  <a:cubicBezTo>
                    <a:pt x="369" y="115"/>
                    <a:pt x="362" y="117"/>
                    <a:pt x="360" y="114"/>
                  </a:cubicBezTo>
                  <a:cubicBezTo>
                    <a:pt x="354" y="107"/>
                    <a:pt x="352" y="100"/>
                    <a:pt x="346" y="93"/>
                  </a:cubicBezTo>
                  <a:cubicBezTo>
                    <a:pt x="340" y="87"/>
                    <a:pt x="332" y="87"/>
                    <a:pt x="329" y="78"/>
                  </a:cubicBezTo>
                  <a:cubicBezTo>
                    <a:pt x="324" y="64"/>
                    <a:pt x="322" y="42"/>
                    <a:pt x="307" y="37"/>
                  </a:cubicBezTo>
                  <a:cubicBezTo>
                    <a:pt x="300" y="34"/>
                    <a:pt x="295" y="8"/>
                    <a:pt x="293" y="0"/>
                  </a:cubicBezTo>
                  <a:cubicBezTo>
                    <a:pt x="282" y="7"/>
                    <a:pt x="284" y="81"/>
                    <a:pt x="265" y="70"/>
                  </a:cubicBezTo>
                  <a:cubicBezTo>
                    <a:pt x="247" y="59"/>
                    <a:pt x="202" y="42"/>
                    <a:pt x="234" y="19"/>
                  </a:cubicBezTo>
                  <a:cubicBezTo>
                    <a:pt x="229" y="12"/>
                    <a:pt x="199" y="10"/>
                    <a:pt x="187" y="5"/>
                  </a:cubicBezTo>
                  <a:cubicBezTo>
                    <a:pt x="189" y="8"/>
                    <a:pt x="191" y="11"/>
                    <a:pt x="193" y="13"/>
                  </a:cubicBezTo>
                  <a:cubicBezTo>
                    <a:pt x="174" y="18"/>
                    <a:pt x="163" y="22"/>
                    <a:pt x="161" y="44"/>
                  </a:cubicBezTo>
                  <a:cubicBezTo>
                    <a:pt x="159" y="44"/>
                    <a:pt x="150" y="45"/>
                    <a:pt x="148" y="45"/>
                  </a:cubicBezTo>
                  <a:cubicBezTo>
                    <a:pt x="144" y="17"/>
                    <a:pt x="116" y="44"/>
                    <a:pt x="112" y="59"/>
                  </a:cubicBezTo>
                  <a:cubicBezTo>
                    <a:pt x="110" y="58"/>
                    <a:pt x="107" y="57"/>
                    <a:pt x="105" y="56"/>
                  </a:cubicBezTo>
                  <a:cubicBezTo>
                    <a:pt x="104" y="59"/>
                    <a:pt x="102" y="63"/>
                    <a:pt x="101" y="66"/>
                  </a:cubicBezTo>
                  <a:cubicBezTo>
                    <a:pt x="99" y="64"/>
                    <a:pt x="98" y="62"/>
                    <a:pt x="96" y="59"/>
                  </a:cubicBezTo>
                  <a:cubicBezTo>
                    <a:pt x="86" y="85"/>
                    <a:pt x="77" y="89"/>
                    <a:pt x="50" y="97"/>
                  </a:cubicBezTo>
                  <a:cubicBezTo>
                    <a:pt x="39" y="100"/>
                    <a:pt x="14" y="116"/>
                    <a:pt x="9" y="114"/>
                  </a:cubicBezTo>
                  <a:cubicBezTo>
                    <a:pt x="0" y="128"/>
                    <a:pt x="7" y="145"/>
                    <a:pt x="9" y="160"/>
                  </a:cubicBezTo>
                  <a:cubicBezTo>
                    <a:pt x="8" y="159"/>
                    <a:pt x="7" y="157"/>
                    <a:pt x="6" y="156"/>
                  </a:cubicBezTo>
                  <a:cubicBezTo>
                    <a:pt x="3" y="175"/>
                    <a:pt x="24" y="203"/>
                    <a:pt x="27" y="223"/>
                  </a:cubicBezTo>
                  <a:cubicBezTo>
                    <a:pt x="30" y="239"/>
                    <a:pt x="11" y="249"/>
                    <a:pt x="38" y="254"/>
                  </a:cubicBezTo>
                  <a:cubicBezTo>
                    <a:pt x="52" y="256"/>
                    <a:pt x="62" y="248"/>
                    <a:pt x="75" y="244"/>
                  </a:cubicBezTo>
                  <a:cubicBezTo>
                    <a:pt x="103" y="237"/>
                    <a:pt x="129" y="232"/>
                    <a:pt x="158" y="218"/>
                  </a:cubicBezTo>
                  <a:cubicBezTo>
                    <a:pt x="189" y="203"/>
                    <a:pt x="209" y="232"/>
                    <a:pt x="222" y="253"/>
                  </a:cubicBezTo>
                  <a:cubicBezTo>
                    <a:pt x="233" y="248"/>
                    <a:pt x="237" y="238"/>
                    <a:pt x="244" y="230"/>
                  </a:cubicBezTo>
                  <a:cubicBezTo>
                    <a:pt x="245" y="239"/>
                    <a:pt x="242" y="248"/>
                    <a:pt x="234" y="254"/>
                  </a:cubicBezTo>
                  <a:cubicBezTo>
                    <a:pt x="235" y="255"/>
                    <a:pt x="237" y="256"/>
                    <a:pt x="238" y="257"/>
                  </a:cubicBezTo>
                  <a:cubicBezTo>
                    <a:pt x="241" y="252"/>
                    <a:pt x="246" y="252"/>
                    <a:pt x="247" y="246"/>
                  </a:cubicBezTo>
                  <a:cubicBezTo>
                    <a:pt x="247" y="251"/>
                    <a:pt x="250" y="254"/>
                    <a:pt x="249" y="260"/>
                  </a:cubicBezTo>
                  <a:cubicBezTo>
                    <a:pt x="252" y="259"/>
                    <a:pt x="256" y="261"/>
                    <a:pt x="260" y="259"/>
                  </a:cubicBezTo>
                  <a:cubicBezTo>
                    <a:pt x="268" y="280"/>
                    <a:pt x="282" y="309"/>
                    <a:pt x="310" y="292"/>
                  </a:cubicBezTo>
                  <a:cubicBezTo>
                    <a:pt x="315" y="289"/>
                    <a:pt x="323" y="296"/>
                    <a:pt x="329" y="299"/>
                  </a:cubicBezTo>
                  <a:cubicBezTo>
                    <a:pt x="333" y="301"/>
                    <a:pt x="334" y="293"/>
                    <a:pt x="339" y="290"/>
                  </a:cubicBezTo>
                  <a:cubicBezTo>
                    <a:pt x="349" y="285"/>
                    <a:pt x="360" y="284"/>
                    <a:pt x="366" y="275"/>
                  </a:cubicBezTo>
                  <a:cubicBezTo>
                    <a:pt x="368" y="251"/>
                    <a:pt x="386" y="234"/>
                    <a:pt x="394" y="213"/>
                  </a:cubicBezTo>
                  <a:cubicBezTo>
                    <a:pt x="401" y="194"/>
                    <a:pt x="402" y="164"/>
                    <a:pt x="390" y="146"/>
                  </a:cubicBezTo>
                  <a:cubicBezTo>
                    <a:pt x="388" y="142"/>
                    <a:pt x="381" y="136"/>
                    <a:pt x="376" y="131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5596" y="2961"/>
              <a:ext cx="13" cy="10"/>
            </a:xfrm>
            <a:custGeom>
              <a:avLst/>
              <a:gdLst>
                <a:gd name="T0" fmla="*/ 0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0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0" y="6"/>
                  </a:moveTo>
                  <a:cubicBezTo>
                    <a:pt x="2" y="4"/>
                    <a:pt x="4" y="2"/>
                    <a:pt x="7" y="0"/>
                  </a:cubicBezTo>
                  <a:cubicBezTo>
                    <a:pt x="4" y="0"/>
                    <a:pt x="2" y="0"/>
                    <a:pt x="0" y="0"/>
                  </a:cubicBezTo>
                  <a:cubicBezTo>
                    <a:pt x="0" y="2"/>
                    <a:pt x="0" y="4"/>
                    <a:pt x="0" y="6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5563" y="2828"/>
              <a:ext cx="172" cy="136"/>
            </a:xfrm>
            <a:custGeom>
              <a:avLst/>
              <a:gdLst>
                <a:gd name="T0" fmla="*/ 75 w 97"/>
                <a:gd name="T1" fmla="*/ 8 h 77"/>
                <a:gd name="T2" fmla="*/ 70 w 97"/>
                <a:gd name="T3" fmla="*/ 0 h 77"/>
                <a:gd name="T4" fmla="*/ 55 w 97"/>
                <a:gd name="T5" fmla="*/ 20 h 77"/>
                <a:gd name="T6" fmla="*/ 16 w 97"/>
                <a:gd name="T7" fmla="*/ 53 h 77"/>
                <a:gd name="T8" fmla="*/ 42 w 97"/>
                <a:gd name="T9" fmla="*/ 71 h 77"/>
                <a:gd name="T10" fmla="*/ 55 w 97"/>
                <a:gd name="T11" fmla="*/ 50 h 77"/>
                <a:gd name="T12" fmla="*/ 71 w 97"/>
                <a:gd name="T13" fmla="*/ 34 h 77"/>
                <a:gd name="T14" fmla="*/ 75 w 97"/>
                <a:gd name="T15" fmla="*/ 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" h="77">
                  <a:moveTo>
                    <a:pt x="75" y="8"/>
                  </a:moveTo>
                  <a:cubicBezTo>
                    <a:pt x="74" y="5"/>
                    <a:pt x="72" y="3"/>
                    <a:pt x="70" y="0"/>
                  </a:cubicBezTo>
                  <a:cubicBezTo>
                    <a:pt x="64" y="6"/>
                    <a:pt x="60" y="14"/>
                    <a:pt x="55" y="20"/>
                  </a:cubicBezTo>
                  <a:cubicBezTo>
                    <a:pt x="45" y="35"/>
                    <a:pt x="28" y="41"/>
                    <a:pt x="16" y="53"/>
                  </a:cubicBezTo>
                  <a:cubicBezTo>
                    <a:pt x="0" y="68"/>
                    <a:pt x="31" y="77"/>
                    <a:pt x="42" y="71"/>
                  </a:cubicBezTo>
                  <a:cubicBezTo>
                    <a:pt x="50" y="66"/>
                    <a:pt x="49" y="56"/>
                    <a:pt x="55" y="50"/>
                  </a:cubicBezTo>
                  <a:cubicBezTo>
                    <a:pt x="60" y="45"/>
                    <a:pt x="71" y="38"/>
                    <a:pt x="71" y="34"/>
                  </a:cubicBezTo>
                  <a:cubicBezTo>
                    <a:pt x="71" y="28"/>
                    <a:pt x="97" y="0"/>
                    <a:pt x="75" y="8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5688" y="2702"/>
              <a:ext cx="109" cy="149"/>
            </a:xfrm>
            <a:custGeom>
              <a:avLst/>
              <a:gdLst>
                <a:gd name="T0" fmla="*/ 29 w 61"/>
                <a:gd name="T1" fmla="*/ 25 h 84"/>
                <a:gd name="T2" fmla="*/ 0 w 61"/>
                <a:gd name="T3" fmla="*/ 0 h 84"/>
                <a:gd name="T4" fmla="*/ 18 w 61"/>
                <a:gd name="T5" fmla="*/ 31 h 84"/>
                <a:gd name="T6" fmla="*/ 10 w 61"/>
                <a:gd name="T7" fmla="*/ 56 h 84"/>
                <a:gd name="T8" fmla="*/ 28 w 61"/>
                <a:gd name="T9" fmla="*/ 79 h 84"/>
                <a:gd name="T10" fmla="*/ 44 w 61"/>
                <a:gd name="T11" fmla="*/ 56 h 84"/>
                <a:gd name="T12" fmla="*/ 55 w 61"/>
                <a:gd name="T13" fmla="*/ 37 h 84"/>
                <a:gd name="T14" fmla="*/ 29 w 61"/>
                <a:gd name="T15" fmla="*/ 2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84">
                  <a:moveTo>
                    <a:pt x="29" y="25"/>
                  </a:moveTo>
                  <a:cubicBezTo>
                    <a:pt x="20" y="32"/>
                    <a:pt x="11" y="7"/>
                    <a:pt x="0" y="0"/>
                  </a:cubicBezTo>
                  <a:cubicBezTo>
                    <a:pt x="3" y="14"/>
                    <a:pt x="15" y="18"/>
                    <a:pt x="18" y="31"/>
                  </a:cubicBezTo>
                  <a:cubicBezTo>
                    <a:pt x="20" y="35"/>
                    <a:pt x="18" y="49"/>
                    <a:pt x="10" y="56"/>
                  </a:cubicBezTo>
                  <a:cubicBezTo>
                    <a:pt x="23" y="62"/>
                    <a:pt x="18" y="84"/>
                    <a:pt x="28" y="79"/>
                  </a:cubicBezTo>
                  <a:cubicBezTo>
                    <a:pt x="37" y="74"/>
                    <a:pt x="38" y="60"/>
                    <a:pt x="44" y="56"/>
                  </a:cubicBezTo>
                  <a:cubicBezTo>
                    <a:pt x="46" y="55"/>
                    <a:pt x="61" y="41"/>
                    <a:pt x="55" y="37"/>
                  </a:cubicBezTo>
                  <a:cubicBezTo>
                    <a:pt x="47" y="31"/>
                    <a:pt x="30" y="47"/>
                    <a:pt x="29" y="25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765" y="2380"/>
              <a:ext cx="26" cy="16"/>
            </a:xfrm>
            <a:custGeom>
              <a:avLst/>
              <a:gdLst>
                <a:gd name="T0" fmla="*/ 7 w 15"/>
                <a:gd name="T1" fmla="*/ 0 h 9"/>
                <a:gd name="T2" fmla="*/ 0 w 15"/>
                <a:gd name="T3" fmla="*/ 6 h 9"/>
                <a:gd name="T4" fmla="*/ 7 w 15"/>
                <a:gd name="T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9">
                  <a:moveTo>
                    <a:pt x="7" y="0"/>
                  </a:moveTo>
                  <a:cubicBezTo>
                    <a:pt x="5" y="2"/>
                    <a:pt x="2" y="4"/>
                    <a:pt x="0" y="6"/>
                  </a:cubicBezTo>
                  <a:cubicBezTo>
                    <a:pt x="9" y="9"/>
                    <a:pt x="15" y="8"/>
                    <a:pt x="7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5788" y="2363"/>
              <a:ext cx="19" cy="12"/>
            </a:xfrm>
            <a:custGeom>
              <a:avLst/>
              <a:gdLst>
                <a:gd name="T0" fmla="*/ 2 w 11"/>
                <a:gd name="T1" fmla="*/ 7 h 7"/>
                <a:gd name="T2" fmla="*/ 11 w 11"/>
                <a:gd name="T3" fmla="*/ 0 h 7"/>
                <a:gd name="T4" fmla="*/ 0 w 11"/>
                <a:gd name="T5" fmla="*/ 4 h 7"/>
                <a:gd name="T6" fmla="*/ 2 w 11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7">
                  <a:moveTo>
                    <a:pt x="2" y="7"/>
                  </a:moveTo>
                  <a:cubicBezTo>
                    <a:pt x="8" y="6"/>
                    <a:pt x="9" y="1"/>
                    <a:pt x="11" y="0"/>
                  </a:cubicBezTo>
                  <a:cubicBezTo>
                    <a:pt x="7" y="1"/>
                    <a:pt x="4" y="3"/>
                    <a:pt x="0" y="4"/>
                  </a:cubicBezTo>
                  <a:cubicBezTo>
                    <a:pt x="1" y="5"/>
                    <a:pt x="2" y="6"/>
                    <a:pt x="2" y="7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4880" y="196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4798" y="1901"/>
              <a:ext cx="94" cy="75"/>
            </a:xfrm>
            <a:custGeom>
              <a:avLst/>
              <a:gdLst>
                <a:gd name="T0" fmla="*/ 38 w 53"/>
                <a:gd name="T1" fmla="*/ 0 h 42"/>
                <a:gd name="T2" fmla="*/ 8 w 53"/>
                <a:gd name="T3" fmla="*/ 35 h 42"/>
                <a:gd name="T4" fmla="*/ 14 w 53"/>
                <a:gd name="T5" fmla="*/ 22 h 42"/>
                <a:gd name="T6" fmla="*/ 38 w 53"/>
                <a:gd name="T7" fmla="*/ 42 h 42"/>
                <a:gd name="T8" fmla="*/ 43 w 53"/>
                <a:gd name="T9" fmla="*/ 30 h 42"/>
                <a:gd name="T10" fmla="*/ 46 w 53"/>
                <a:gd name="T11" fmla="*/ 36 h 42"/>
                <a:gd name="T12" fmla="*/ 38 w 53"/>
                <a:gd name="T1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2">
                  <a:moveTo>
                    <a:pt x="38" y="0"/>
                  </a:moveTo>
                  <a:cubicBezTo>
                    <a:pt x="34" y="24"/>
                    <a:pt x="0" y="4"/>
                    <a:pt x="8" y="35"/>
                  </a:cubicBezTo>
                  <a:cubicBezTo>
                    <a:pt x="9" y="31"/>
                    <a:pt x="12" y="27"/>
                    <a:pt x="14" y="22"/>
                  </a:cubicBezTo>
                  <a:cubicBezTo>
                    <a:pt x="31" y="22"/>
                    <a:pt x="20" y="36"/>
                    <a:pt x="38" y="42"/>
                  </a:cubicBezTo>
                  <a:cubicBezTo>
                    <a:pt x="38" y="35"/>
                    <a:pt x="38" y="29"/>
                    <a:pt x="43" y="30"/>
                  </a:cubicBezTo>
                  <a:cubicBezTo>
                    <a:pt x="41" y="25"/>
                    <a:pt x="46" y="35"/>
                    <a:pt x="46" y="36"/>
                  </a:cubicBezTo>
                  <a:cubicBezTo>
                    <a:pt x="53" y="25"/>
                    <a:pt x="48" y="7"/>
                    <a:pt x="38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4736" y="1882"/>
              <a:ext cx="36" cy="41"/>
            </a:xfrm>
            <a:custGeom>
              <a:avLst/>
              <a:gdLst>
                <a:gd name="T0" fmla="*/ 1 w 20"/>
                <a:gd name="T1" fmla="*/ 23 h 23"/>
                <a:gd name="T2" fmla="*/ 18 w 20"/>
                <a:gd name="T3" fmla="*/ 0 h 23"/>
                <a:gd name="T4" fmla="*/ 1 w 20"/>
                <a:gd name="T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3">
                  <a:moveTo>
                    <a:pt x="1" y="23"/>
                  </a:moveTo>
                  <a:cubicBezTo>
                    <a:pt x="10" y="16"/>
                    <a:pt x="20" y="8"/>
                    <a:pt x="18" y="0"/>
                  </a:cubicBezTo>
                  <a:cubicBezTo>
                    <a:pt x="14" y="9"/>
                    <a:pt x="0" y="17"/>
                    <a:pt x="1" y="23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4763" y="1749"/>
              <a:ext cx="74" cy="106"/>
            </a:xfrm>
            <a:custGeom>
              <a:avLst/>
              <a:gdLst>
                <a:gd name="T0" fmla="*/ 13 w 42"/>
                <a:gd name="T1" fmla="*/ 38 h 60"/>
                <a:gd name="T2" fmla="*/ 29 w 42"/>
                <a:gd name="T3" fmla="*/ 54 h 60"/>
                <a:gd name="T4" fmla="*/ 29 w 42"/>
                <a:gd name="T5" fmla="*/ 48 h 60"/>
                <a:gd name="T6" fmla="*/ 42 w 42"/>
                <a:gd name="T7" fmla="*/ 60 h 60"/>
                <a:gd name="T8" fmla="*/ 37 w 42"/>
                <a:gd name="T9" fmla="*/ 52 h 60"/>
                <a:gd name="T10" fmla="*/ 39 w 42"/>
                <a:gd name="T11" fmla="*/ 48 h 60"/>
                <a:gd name="T12" fmla="*/ 24 w 42"/>
                <a:gd name="T13" fmla="*/ 47 h 60"/>
                <a:gd name="T14" fmla="*/ 17 w 42"/>
                <a:gd name="T15" fmla="*/ 2 h 60"/>
                <a:gd name="T16" fmla="*/ 8 w 42"/>
                <a:gd name="T17" fmla="*/ 0 h 60"/>
                <a:gd name="T18" fmla="*/ 4 w 42"/>
                <a:gd name="T19" fmla="*/ 24 h 60"/>
                <a:gd name="T20" fmla="*/ 13 w 42"/>
                <a:gd name="T21" fmla="*/ 3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60">
                  <a:moveTo>
                    <a:pt x="13" y="38"/>
                  </a:moveTo>
                  <a:cubicBezTo>
                    <a:pt x="10" y="49"/>
                    <a:pt x="20" y="48"/>
                    <a:pt x="29" y="54"/>
                  </a:cubicBezTo>
                  <a:cubicBezTo>
                    <a:pt x="29" y="52"/>
                    <a:pt x="29" y="50"/>
                    <a:pt x="29" y="48"/>
                  </a:cubicBezTo>
                  <a:cubicBezTo>
                    <a:pt x="33" y="53"/>
                    <a:pt x="38" y="55"/>
                    <a:pt x="42" y="60"/>
                  </a:cubicBezTo>
                  <a:cubicBezTo>
                    <a:pt x="41" y="53"/>
                    <a:pt x="41" y="56"/>
                    <a:pt x="37" y="52"/>
                  </a:cubicBezTo>
                  <a:cubicBezTo>
                    <a:pt x="38" y="51"/>
                    <a:pt x="38" y="50"/>
                    <a:pt x="39" y="48"/>
                  </a:cubicBezTo>
                  <a:cubicBezTo>
                    <a:pt x="33" y="46"/>
                    <a:pt x="28" y="45"/>
                    <a:pt x="24" y="47"/>
                  </a:cubicBezTo>
                  <a:cubicBezTo>
                    <a:pt x="10" y="35"/>
                    <a:pt x="26" y="18"/>
                    <a:pt x="17" y="2"/>
                  </a:cubicBezTo>
                  <a:cubicBezTo>
                    <a:pt x="16" y="2"/>
                    <a:pt x="10" y="0"/>
                    <a:pt x="8" y="0"/>
                  </a:cubicBezTo>
                  <a:cubicBezTo>
                    <a:pt x="4" y="8"/>
                    <a:pt x="5" y="15"/>
                    <a:pt x="4" y="24"/>
                  </a:cubicBezTo>
                  <a:cubicBezTo>
                    <a:pt x="0" y="34"/>
                    <a:pt x="4" y="40"/>
                    <a:pt x="13" y="38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4843" y="1853"/>
              <a:ext cx="25" cy="45"/>
            </a:xfrm>
            <a:custGeom>
              <a:avLst/>
              <a:gdLst>
                <a:gd name="T0" fmla="*/ 0 w 14"/>
                <a:gd name="T1" fmla="*/ 3 h 25"/>
                <a:gd name="T2" fmla="*/ 7 w 14"/>
                <a:gd name="T3" fmla="*/ 11 h 25"/>
                <a:gd name="T4" fmla="*/ 1 w 14"/>
                <a:gd name="T5" fmla="*/ 13 h 25"/>
                <a:gd name="T6" fmla="*/ 7 w 14"/>
                <a:gd name="T7" fmla="*/ 25 h 25"/>
                <a:gd name="T8" fmla="*/ 10 w 14"/>
                <a:gd name="T9" fmla="*/ 25 h 25"/>
                <a:gd name="T10" fmla="*/ 12 w 14"/>
                <a:gd name="T11" fmla="*/ 17 h 25"/>
                <a:gd name="T12" fmla="*/ 0 w 14"/>
                <a:gd name="T13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5">
                  <a:moveTo>
                    <a:pt x="0" y="3"/>
                  </a:moveTo>
                  <a:cubicBezTo>
                    <a:pt x="2" y="6"/>
                    <a:pt x="4" y="9"/>
                    <a:pt x="7" y="11"/>
                  </a:cubicBezTo>
                  <a:cubicBezTo>
                    <a:pt x="6" y="12"/>
                    <a:pt x="2" y="13"/>
                    <a:pt x="1" y="13"/>
                  </a:cubicBezTo>
                  <a:cubicBezTo>
                    <a:pt x="3" y="16"/>
                    <a:pt x="5" y="22"/>
                    <a:pt x="7" y="25"/>
                  </a:cubicBezTo>
                  <a:cubicBezTo>
                    <a:pt x="8" y="25"/>
                    <a:pt x="9" y="25"/>
                    <a:pt x="10" y="25"/>
                  </a:cubicBezTo>
                  <a:cubicBezTo>
                    <a:pt x="6" y="17"/>
                    <a:pt x="12" y="19"/>
                    <a:pt x="12" y="17"/>
                  </a:cubicBezTo>
                  <a:cubicBezTo>
                    <a:pt x="14" y="8"/>
                    <a:pt x="10" y="0"/>
                    <a:pt x="0" y="3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4802" y="1868"/>
              <a:ext cx="23" cy="26"/>
            </a:xfrm>
            <a:custGeom>
              <a:avLst/>
              <a:gdLst>
                <a:gd name="T0" fmla="*/ 3 w 13"/>
                <a:gd name="T1" fmla="*/ 15 h 15"/>
                <a:gd name="T2" fmla="*/ 13 w 13"/>
                <a:gd name="T3" fmla="*/ 5 h 15"/>
                <a:gd name="T4" fmla="*/ 4 w 13"/>
                <a:gd name="T5" fmla="*/ 0 h 15"/>
                <a:gd name="T6" fmla="*/ 6 w 13"/>
                <a:gd name="T7" fmla="*/ 1 h 15"/>
                <a:gd name="T8" fmla="*/ 3 w 13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3" y="15"/>
                  </a:moveTo>
                  <a:cubicBezTo>
                    <a:pt x="8" y="12"/>
                    <a:pt x="10" y="10"/>
                    <a:pt x="13" y="5"/>
                  </a:cubicBezTo>
                  <a:cubicBezTo>
                    <a:pt x="10" y="4"/>
                    <a:pt x="7" y="2"/>
                    <a:pt x="4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3"/>
                    <a:pt x="0" y="6"/>
                    <a:pt x="3" y="15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4818" y="1885"/>
              <a:ext cx="27" cy="32"/>
            </a:xfrm>
            <a:custGeom>
              <a:avLst/>
              <a:gdLst>
                <a:gd name="T0" fmla="*/ 10 w 15"/>
                <a:gd name="T1" fmla="*/ 3 h 18"/>
                <a:gd name="T2" fmla="*/ 6 w 15"/>
                <a:gd name="T3" fmla="*/ 0 h 18"/>
                <a:gd name="T4" fmla="*/ 0 w 15"/>
                <a:gd name="T5" fmla="*/ 10 h 18"/>
                <a:gd name="T6" fmla="*/ 6 w 15"/>
                <a:gd name="T7" fmla="*/ 18 h 18"/>
                <a:gd name="T8" fmla="*/ 9 w 15"/>
                <a:gd name="T9" fmla="*/ 10 h 18"/>
                <a:gd name="T10" fmla="*/ 9 w 15"/>
                <a:gd name="T11" fmla="*/ 11 h 18"/>
                <a:gd name="T12" fmla="*/ 15 w 15"/>
                <a:gd name="T13" fmla="*/ 0 h 18"/>
                <a:gd name="T14" fmla="*/ 10 w 15"/>
                <a:gd name="T15" fmla="*/ 6 h 18"/>
                <a:gd name="T16" fmla="*/ 10 w 15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8">
                  <a:moveTo>
                    <a:pt x="10" y="3"/>
                  </a:moveTo>
                  <a:cubicBezTo>
                    <a:pt x="9" y="2"/>
                    <a:pt x="7" y="1"/>
                    <a:pt x="6" y="0"/>
                  </a:cubicBezTo>
                  <a:cubicBezTo>
                    <a:pt x="5" y="1"/>
                    <a:pt x="0" y="8"/>
                    <a:pt x="0" y="10"/>
                  </a:cubicBezTo>
                  <a:cubicBezTo>
                    <a:pt x="2" y="13"/>
                    <a:pt x="4" y="15"/>
                    <a:pt x="6" y="18"/>
                  </a:cubicBezTo>
                  <a:cubicBezTo>
                    <a:pt x="7" y="16"/>
                    <a:pt x="8" y="13"/>
                    <a:pt x="9" y="10"/>
                  </a:cubicBezTo>
                  <a:cubicBezTo>
                    <a:pt x="9" y="10"/>
                    <a:pt x="9" y="11"/>
                    <a:pt x="9" y="11"/>
                  </a:cubicBezTo>
                  <a:cubicBezTo>
                    <a:pt x="12" y="9"/>
                    <a:pt x="13" y="4"/>
                    <a:pt x="15" y="0"/>
                  </a:cubicBezTo>
                  <a:cubicBezTo>
                    <a:pt x="14" y="1"/>
                    <a:pt x="11" y="3"/>
                    <a:pt x="10" y="6"/>
                  </a:cubicBezTo>
                  <a:cubicBezTo>
                    <a:pt x="10" y="5"/>
                    <a:pt x="10" y="4"/>
                    <a:pt x="10" y="3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4839" y="1898"/>
              <a:ext cx="13" cy="12"/>
            </a:xfrm>
            <a:custGeom>
              <a:avLst/>
              <a:gdLst>
                <a:gd name="T0" fmla="*/ 7 w 7"/>
                <a:gd name="T1" fmla="*/ 1 h 7"/>
                <a:gd name="T2" fmla="*/ 0 w 7"/>
                <a:gd name="T3" fmla="*/ 5 h 7"/>
                <a:gd name="T4" fmla="*/ 7 w 7"/>
                <a:gd name="T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7" y="1"/>
                  </a:moveTo>
                  <a:cubicBezTo>
                    <a:pt x="4" y="2"/>
                    <a:pt x="1" y="0"/>
                    <a:pt x="0" y="5"/>
                  </a:cubicBezTo>
                  <a:cubicBezTo>
                    <a:pt x="4" y="7"/>
                    <a:pt x="3" y="3"/>
                    <a:pt x="7" y="1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4825" y="1848"/>
              <a:ext cx="14" cy="21"/>
            </a:xfrm>
            <a:custGeom>
              <a:avLst/>
              <a:gdLst>
                <a:gd name="T0" fmla="*/ 0 w 8"/>
                <a:gd name="T1" fmla="*/ 9 h 12"/>
                <a:gd name="T2" fmla="*/ 8 w 8"/>
                <a:gd name="T3" fmla="*/ 12 h 12"/>
                <a:gd name="T4" fmla="*/ 0 w 8"/>
                <a:gd name="T5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2">
                  <a:moveTo>
                    <a:pt x="0" y="9"/>
                  </a:moveTo>
                  <a:cubicBezTo>
                    <a:pt x="4" y="10"/>
                    <a:pt x="5" y="8"/>
                    <a:pt x="8" y="12"/>
                  </a:cubicBezTo>
                  <a:cubicBezTo>
                    <a:pt x="2" y="0"/>
                    <a:pt x="4" y="6"/>
                    <a:pt x="0" y="9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4779" y="1839"/>
              <a:ext cx="18" cy="20"/>
            </a:xfrm>
            <a:custGeom>
              <a:avLst/>
              <a:gdLst>
                <a:gd name="T0" fmla="*/ 0 w 10"/>
                <a:gd name="T1" fmla="*/ 0 h 11"/>
                <a:gd name="T2" fmla="*/ 9 w 10"/>
                <a:gd name="T3" fmla="*/ 11 h 11"/>
                <a:gd name="T4" fmla="*/ 0 w 10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1">
                  <a:moveTo>
                    <a:pt x="0" y="0"/>
                  </a:moveTo>
                  <a:cubicBezTo>
                    <a:pt x="2" y="4"/>
                    <a:pt x="5" y="8"/>
                    <a:pt x="9" y="11"/>
                  </a:cubicBezTo>
                  <a:cubicBezTo>
                    <a:pt x="8" y="5"/>
                    <a:pt x="10" y="1"/>
                    <a:pt x="0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4765" y="1607"/>
              <a:ext cx="39" cy="55"/>
            </a:xfrm>
            <a:custGeom>
              <a:avLst/>
              <a:gdLst>
                <a:gd name="T0" fmla="*/ 16 w 22"/>
                <a:gd name="T1" fmla="*/ 0 h 31"/>
                <a:gd name="T2" fmla="*/ 9 w 22"/>
                <a:gd name="T3" fmla="*/ 31 h 31"/>
                <a:gd name="T4" fmla="*/ 16 w 22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31">
                  <a:moveTo>
                    <a:pt x="16" y="0"/>
                  </a:moveTo>
                  <a:cubicBezTo>
                    <a:pt x="5" y="7"/>
                    <a:pt x="0" y="20"/>
                    <a:pt x="9" y="31"/>
                  </a:cubicBezTo>
                  <a:cubicBezTo>
                    <a:pt x="18" y="24"/>
                    <a:pt x="22" y="10"/>
                    <a:pt x="16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4571" y="1674"/>
              <a:ext cx="82" cy="96"/>
            </a:xfrm>
            <a:custGeom>
              <a:avLst/>
              <a:gdLst>
                <a:gd name="T0" fmla="*/ 0 w 46"/>
                <a:gd name="T1" fmla="*/ 24 h 54"/>
                <a:gd name="T2" fmla="*/ 0 w 46"/>
                <a:gd name="T3" fmla="*/ 2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6" h="54">
                  <a:moveTo>
                    <a:pt x="0" y="24"/>
                  </a:moveTo>
                  <a:cubicBezTo>
                    <a:pt x="2" y="54"/>
                    <a:pt x="46" y="0"/>
                    <a:pt x="0" y="24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4513" y="2084"/>
              <a:ext cx="28" cy="28"/>
            </a:xfrm>
            <a:custGeom>
              <a:avLst/>
              <a:gdLst>
                <a:gd name="T0" fmla="*/ 9 w 16"/>
                <a:gd name="T1" fmla="*/ 14 h 16"/>
                <a:gd name="T2" fmla="*/ 16 w 16"/>
                <a:gd name="T3" fmla="*/ 16 h 16"/>
                <a:gd name="T4" fmla="*/ 7 w 16"/>
                <a:gd name="T5" fmla="*/ 0 h 16"/>
                <a:gd name="T6" fmla="*/ 0 w 16"/>
                <a:gd name="T7" fmla="*/ 5 h 16"/>
                <a:gd name="T8" fmla="*/ 9 w 16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9" y="14"/>
                  </a:moveTo>
                  <a:cubicBezTo>
                    <a:pt x="12" y="14"/>
                    <a:pt x="13" y="16"/>
                    <a:pt x="16" y="16"/>
                  </a:cubicBezTo>
                  <a:cubicBezTo>
                    <a:pt x="14" y="11"/>
                    <a:pt x="10" y="4"/>
                    <a:pt x="7" y="0"/>
                  </a:cubicBezTo>
                  <a:cubicBezTo>
                    <a:pt x="5" y="2"/>
                    <a:pt x="2" y="3"/>
                    <a:pt x="0" y="5"/>
                  </a:cubicBezTo>
                  <a:cubicBezTo>
                    <a:pt x="6" y="7"/>
                    <a:pt x="6" y="11"/>
                    <a:pt x="9" y="14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4557" y="2105"/>
              <a:ext cx="11" cy="11"/>
            </a:xfrm>
            <a:custGeom>
              <a:avLst/>
              <a:gdLst>
                <a:gd name="T0" fmla="*/ 0 w 6"/>
                <a:gd name="T1" fmla="*/ 0 h 6"/>
                <a:gd name="T2" fmla="*/ 3 w 6"/>
                <a:gd name="T3" fmla="*/ 6 h 6"/>
                <a:gd name="T4" fmla="*/ 6 w 6"/>
                <a:gd name="T5" fmla="*/ 2 h 6"/>
                <a:gd name="T6" fmla="*/ 0 w 6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cubicBezTo>
                    <a:pt x="0" y="0"/>
                    <a:pt x="2" y="5"/>
                    <a:pt x="3" y="6"/>
                  </a:cubicBezTo>
                  <a:cubicBezTo>
                    <a:pt x="4" y="4"/>
                    <a:pt x="5" y="3"/>
                    <a:pt x="6" y="2"/>
                  </a:cubicBezTo>
                  <a:cubicBezTo>
                    <a:pt x="4" y="0"/>
                    <a:pt x="1" y="1"/>
                    <a:pt x="0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4401" y="2079"/>
              <a:ext cx="11" cy="16"/>
            </a:xfrm>
            <a:custGeom>
              <a:avLst/>
              <a:gdLst>
                <a:gd name="T0" fmla="*/ 0 w 6"/>
                <a:gd name="T1" fmla="*/ 0 h 9"/>
                <a:gd name="T2" fmla="*/ 6 w 6"/>
                <a:gd name="T3" fmla="*/ 9 h 9"/>
                <a:gd name="T4" fmla="*/ 2 w 6"/>
                <a:gd name="T5" fmla="*/ 0 h 9"/>
                <a:gd name="T6" fmla="*/ 0 w 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9">
                  <a:moveTo>
                    <a:pt x="0" y="0"/>
                  </a:moveTo>
                  <a:cubicBezTo>
                    <a:pt x="2" y="3"/>
                    <a:pt x="4" y="6"/>
                    <a:pt x="6" y="9"/>
                  </a:cubicBezTo>
                  <a:cubicBezTo>
                    <a:pt x="5" y="6"/>
                    <a:pt x="3" y="3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4405" y="207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4405" y="2079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4405" y="207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4382" y="2040"/>
              <a:ext cx="9" cy="16"/>
            </a:xfrm>
            <a:custGeom>
              <a:avLst/>
              <a:gdLst>
                <a:gd name="T0" fmla="*/ 5 w 5"/>
                <a:gd name="T1" fmla="*/ 9 h 9"/>
                <a:gd name="T2" fmla="*/ 0 w 5"/>
                <a:gd name="T3" fmla="*/ 1 h 9"/>
                <a:gd name="T4" fmla="*/ 5 w 5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9">
                  <a:moveTo>
                    <a:pt x="5" y="9"/>
                  </a:moveTo>
                  <a:cubicBezTo>
                    <a:pt x="4" y="6"/>
                    <a:pt x="2" y="3"/>
                    <a:pt x="0" y="1"/>
                  </a:cubicBezTo>
                  <a:cubicBezTo>
                    <a:pt x="0" y="0"/>
                    <a:pt x="2" y="7"/>
                    <a:pt x="5" y="9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4928" y="1433"/>
              <a:ext cx="60" cy="62"/>
            </a:xfrm>
            <a:custGeom>
              <a:avLst/>
              <a:gdLst>
                <a:gd name="T0" fmla="*/ 13 w 34"/>
                <a:gd name="T1" fmla="*/ 14 h 35"/>
                <a:gd name="T2" fmla="*/ 15 w 34"/>
                <a:gd name="T3" fmla="*/ 23 h 35"/>
                <a:gd name="T4" fmla="*/ 17 w 34"/>
                <a:gd name="T5" fmla="*/ 35 h 35"/>
                <a:gd name="T6" fmla="*/ 25 w 34"/>
                <a:gd name="T7" fmla="*/ 9 h 35"/>
                <a:gd name="T8" fmla="*/ 13 w 34"/>
                <a:gd name="T9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13" y="14"/>
                  </a:moveTo>
                  <a:cubicBezTo>
                    <a:pt x="16" y="17"/>
                    <a:pt x="16" y="19"/>
                    <a:pt x="15" y="23"/>
                  </a:cubicBezTo>
                  <a:cubicBezTo>
                    <a:pt x="13" y="30"/>
                    <a:pt x="13" y="33"/>
                    <a:pt x="17" y="35"/>
                  </a:cubicBezTo>
                  <a:cubicBezTo>
                    <a:pt x="22" y="29"/>
                    <a:pt x="34" y="14"/>
                    <a:pt x="25" y="9"/>
                  </a:cubicBezTo>
                  <a:cubicBezTo>
                    <a:pt x="12" y="0"/>
                    <a:pt x="0" y="23"/>
                    <a:pt x="13" y="14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4972" y="1419"/>
              <a:ext cx="64" cy="44"/>
            </a:xfrm>
            <a:custGeom>
              <a:avLst/>
              <a:gdLst>
                <a:gd name="T0" fmla="*/ 26 w 36"/>
                <a:gd name="T1" fmla="*/ 19 h 25"/>
                <a:gd name="T2" fmla="*/ 12 w 36"/>
                <a:gd name="T3" fmla="*/ 25 h 25"/>
                <a:gd name="T4" fmla="*/ 26 w 36"/>
                <a:gd name="T5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5">
                  <a:moveTo>
                    <a:pt x="26" y="19"/>
                  </a:moveTo>
                  <a:cubicBezTo>
                    <a:pt x="36" y="0"/>
                    <a:pt x="0" y="9"/>
                    <a:pt x="12" y="25"/>
                  </a:cubicBezTo>
                  <a:cubicBezTo>
                    <a:pt x="17" y="16"/>
                    <a:pt x="20" y="19"/>
                    <a:pt x="26" y="19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4960" y="1291"/>
              <a:ext cx="202" cy="158"/>
            </a:xfrm>
            <a:custGeom>
              <a:avLst/>
              <a:gdLst>
                <a:gd name="T0" fmla="*/ 30 w 114"/>
                <a:gd name="T1" fmla="*/ 66 h 89"/>
                <a:gd name="T2" fmla="*/ 0 w 114"/>
                <a:gd name="T3" fmla="*/ 82 h 89"/>
                <a:gd name="T4" fmla="*/ 44 w 114"/>
                <a:gd name="T5" fmla="*/ 86 h 89"/>
                <a:gd name="T6" fmla="*/ 60 w 114"/>
                <a:gd name="T7" fmla="*/ 80 h 89"/>
                <a:gd name="T8" fmla="*/ 59 w 114"/>
                <a:gd name="T9" fmla="*/ 72 h 89"/>
                <a:gd name="T10" fmla="*/ 90 w 114"/>
                <a:gd name="T11" fmla="*/ 67 h 89"/>
                <a:gd name="T12" fmla="*/ 90 w 114"/>
                <a:gd name="T13" fmla="*/ 73 h 89"/>
                <a:gd name="T14" fmla="*/ 101 w 114"/>
                <a:gd name="T15" fmla="*/ 0 h 89"/>
                <a:gd name="T16" fmla="*/ 102 w 114"/>
                <a:gd name="T17" fmla="*/ 3 h 89"/>
                <a:gd name="T18" fmla="*/ 91 w 114"/>
                <a:gd name="T19" fmla="*/ 23 h 89"/>
                <a:gd name="T20" fmla="*/ 63 w 114"/>
                <a:gd name="T21" fmla="*/ 52 h 89"/>
                <a:gd name="T22" fmla="*/ 62 w 114"/>
                <a:gd name="T23" fmla="*/ 46 h 89"/>
                <a:gd name="T24" fmla="*/ 30 w 114"/>
                <a:gd name="T25" fmla="*/ 66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4" h="89">
                  <a:moveTo>
                    <a:pt x="30" y="66"/>
                  </a:moveTo>
                  <a:cubicBezTo>
                    <a:pt x="16" y="65"/>
                    <a:pt x="11" y="76"/>
                    <a:pt x="0" y="82"/>
                  </a:cubicBezTo>
                  <a:cubicBezTo>
                    <a:pt x="12" y="84"/>
                    <a:pt x="48" y="65"/>
                    <a:pt x="44" y="86"/>
                  </a:cubicBezTo>
                  <a:cubicBezTo>
                    <a:pt x="50" y="89"/>
                    <a:pt x="55" y="85"/>
                    <a:pt x="60" y="80"/>
                  </a:cubicBezTo>
                  <a:cubicBezTo>
                    <a:pt x="58" y="76"/>
                    <a:pt x="59" y="75"/>
                    <a:pt x="59" y="72"/>
                  </a:cubicBezTo>
                  <a:cubicBezTo>
                    <a:pt x="68" y="81"/>
                    <a:pt x="83" y="75"/>
                    <a:pt x="90" y="67"/>
                  </a:cubicBezTo>
                  <a:cubicBezTo>
                    <a:pt x="90" y="69"/>
                    <a:pt x="90" y="71"/>
                    <a:pt x="90" y="73"/>
                  </a:cubicBezTo>
                  <a:cubicBezTo>
                    <a:pt x="104" y="63"/>
                    <a:pt x="114" y="12"/>
                    <a:pt x="101" y="0"/>
                  </a:cubicBezTo>
                  <a:cubicBezTo>
                    <a:pt x="101" y="0"/>
                    <a:pt x="102" y="3"/>
                    <a:pt x="102" y="3"/>
                  </a:cubicBezTo>
                  <a:cubicBezTo>
                    <a:pt x="90" y="2"/>
                    <a:pt x="92" y="15"/>
                    <a:pt x="91" y="23"/>
                  </a:cubicBezTo>
                  <a:cubicBezTo>
                    <a:pt x="88" y="38"/>
                    <a:pt x="76" y="47"/>
                    <a:pt x="63" y="52"/>
                  </a:cubicBezTo>
                  <a:cubicBezTo>
                    <a:pt x="62" y="49"/>
                    <a:pt x="62" y="50"/>
                    <a:pt x="62" y="46"/>
                  </a:cubicBezTo>
                  <a:cubicBezTo>
                    <a:pt x="54" y="62"/>
                    <a:pt x="47" y="66"/>
                    <a:pt x="30" y="66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5118" y="1204"/>
              <a:ext cx="101" cy="83"/>
            </a:xfrm>
            <a:custGeom>
              <a:avLst/>
              <a:gdLst>
                <a:gd name="T0" fmla="*/ 8 w 57"/>
                <a:gd name="T1" fmla="*/ 25 h 47"/>
                <a:gd name="T2" fmla="*/ 2 w 57"/>
                <a:gd name="T3" fmla="*/ 47 h 47"/>
                <a:gd name="T4" fmla="*/ 13 w 57"/>
                <a:gd name="T5" fmla="*/ 42 h 47"/>
                <a:gd name="T6" fmla="*/ 6 w 57"/>
                <a:gd name="T7" fmla="*/ 37 h 47"/>
                <a:gd name="T8" fmla="*/ 30 w 57"/>
                <a:gd name="T9" fmla="*/ 38 h 47"/>
                <a:gd name="T10" fmla="*/ 57 w 57"/>
                <a:gd name="T11" fmla="*/ 25 h 47"/>
                <a:gd name="T12" fmla="*/ 55 w 57"/>
                <a:gd name="T13" fmla="*/ 16 h 47"/>
                <a:gd name="T14" fmla="*/ 21 w 57"/>
                <a:gd name="T15" fmla="*/ 0 h 47"/>
                <a:gd name="T16" fmla="*/ 8 w 57"/>
                <a:gd name="T17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47">
                  <a:moveTo>
                    <a:pt x="8" y="25"/>
                  </a:moveTo>
                  <a:cubicBezTo>
                    <a:pt x="5" y="26"/>
                    <a:pt x="0" y="38"/>
                    <a:pt x="2" y="47"/>
                  </a:cubicBezTo>
                  <a:cubicBezTo>
                    <a:pt x="6" y="47"/>
                    <a:pt x="10" y="45"/>
                    <a:pt x="13" y="42"/>
                  </a:cubicBezTo>
                  <a:cubicBezTo>
                    <a:pt x="10" y="40"/>
                    <a:pt x="8" y="39"/>
                    <a:pt x="6" y="37"/>
                  </a:cubicBezTo>
                  <a:cubicBezTo>
                    <a:pt x="16" y="31"/>
                    <a:pt x="21" y="33"/>
                    <a:pt x="30" y="38"/>
                  </a:cubicBezTo>
                  <a:cubicBezTo>
                    <a:pt x="33" y="40"/>
                    <a:pt x="48" y="26"/>
                    <a:pt x="57" y="25"/>
                  </a:cubicBezTo>
                  <a:cubicBezTo>
                    <a:pt x="56" y="23"/>
                    <a:pt x="55" y="17"/>
                    <a:pt x="55" y="16"/>
                  </a:cubicBezTo>
                  <a:cubicBezTo>
                    <a:pt x="40" y="19"/>
                    <a:pt x="31" y="9"/>
                    <a:pt x="21" y="0"/>
                  </a:cubicBezTo>
                  <a:cubicBezTo>
                    <a:pt x="20" y="9"/>
                    <a:pt x="20" y="22"/>
                    <a:pt x="8" y="25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5217" y="1223"/>
              <a:ext cx="12" cy="16"/>
            </a:xfrm>
            <a:custGeom>
              <a:avLst/>
              <a:gdLst>
                <a:gd name="T0" fmla="*/ 0 w 7"/>
                <a:gd name="T1" fmla="*/ 9 h 9"/>
                <a:gd name="T2" fmla="*/ 7 w 7"/>
                <a:gd name="T3" fmla="*/ 0 h 9"/>
                <a:gd name="T4" fmla="*/ 0 w 7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9">
                  <a:moveTo>
                    <a:pt x="0" y="9"/>
                  </a:moveTo>
                  <a:cubicBezTo>
                    <a:pt x="5" y="7"/>
                    <a:pt x="7" y="1"/>
                    <a:pt x="7" y="0"/>
                  </a:cubicBezTo>
                  <a:cubicBezTo>
                    <a:pt x="6" y="1"/>
                    <a:pt x="2" y="5"/>
                    <a:pt x="0" y="9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5251" y="1199"/>
              <a:ext cx="23" cy="19"/>
            </a:xfrm>
            <a:custGeom>
              <a:avLst/>
              <a:gdLst>
                <a:gd name="T0" fmla="*/ 0 w 13"/>
                <a:gd name="T1" fmla="*/ 11 h 11"/>
                <a:gd name="T2" fmla="*/ 13 w 13"/>
                <a:gd name="T3" fmla="*/ 4 h 11"/>
                <a:gd name="T4" fmla="*/ 0 w 13"/>
                <a:gd name="T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0" y="11"/>
                  </a:moveTo>
                  <a:cubicBezTo>
                    <a:pt x="4" y="8"/>
                    <a:pt x="9" y="7"/>
                    <a:pt x="13" y="4"/>
                  </a:cubicBezTo>
                  <a:cubicBezTo>
                    <a:pt x="8" y="0"/>
                    <a:pt x="3" y="4"/>
                    <a:pt x="0" y="11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5286" y="1184"/>
              <a:ext cx="18" cy="15"/>
            </a:xfrm>
            <a:custGeom>
              <a:avLst/>
              <a:gdLst>
                <a:gd name="T0" fmla="*/ 4 w 10"/>
                <a:gd name="T1" fmla="*/ 5 h 8"/>
                <a:gd name="T2" fmla="*/ 10 w 10"/>
                <a:gd name="T3" fmla="*/ 0 h 8"/>
                <a:gd name="T4" fmla="*/ 4 w 10"/>
                <a:gd name="T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8">
                  <a:moveTo>
                    <a:pt x="4" y="5"/>
                  </a:moveTo>
                  <a:cubicBezTo>
                    <a:pt x="0" y="8"/>
                    <a:pt x="9" y="1"/>
                    <a:pt x="10" y="0"/>
                  </a:cubicBezTo>
                  <a:cubicBezTo>
                    <a:pt x="5" y="0"/>
                    <a:pt x="6" y="3"/>
                    <a:pt x="4" y="5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5149" y="998"/>
              <a:ext cx="50" cy="192"/>
            </a:xfrm>
            <a:custGeom>
              <a:avLst/>
              <a:gdLst>
                <a:gd name="T0" fmla="*/ 21 w 28"/>
                <a:gd name="T1" fmla="*/ 65 h 108"/>
                <a:gd name="T2" fmla="*/ 28 w 28"/>
                <a:gd name="T3" fmla="*/ 70 h 108"/>
                <a:gd name="T4" fmla="*/ 9 w 28"/>
                <a:gd name="T5" fmla="*/ 0 h 108"/>
                <a:gd name="T6" fmla="*/ 1 w 28"/>
                <a:gd name="T7" fmla="*/ 24 h 108"/>
                <a:gd name="T8" fmla="*/ 5 w 28"/>
                <a:gd name="T9" fmla="*/ 51 h 108"/>
                <a:gd name="T10" fmla="*/ 4 w 28"/>
                <a:gd name="T11" fmla="*/ 108 h 108"/>
                <a:gd name="T12" fmla="*/ 21 w 28"/>
                <a:gd name="T13" fmla="*/ 103 h 108"/>
                <a:gd name="T14" fmla="*/ 21 w 28"/>
                <a:gd name="T15" fmla="*/ 6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08">
                  <a:moveTo>
                    <a:pt x="21" y="65"/>
                  </a:moveTo>
                  <a:cubicBezTo>
                    <a:pt x="23" y="67"/>
                    <a:pt x="26" y="69"/>
                    <a:pt x="28" y="70"/>
                  </a:cubicBezTo>
                  <a:cubicBezTo>
                    <a:pt x="21" y="49"/>
                    <a:pt x="20" y="15"/>
                    <a:pt x="9" y="0"/>
                  </a:cubicBezTo>
                  <a:cubicBezTo>
                    <a:pt x="10" y="10"/>
                    <a:pt x="2" y="14"/>
                    <a:pt x="1" y="24"/>
                  </a:cubicBezTo>
                  <a:cubicBezTo>
                    <a:pt x="0" y="33"/>
                    <a:pt x="5" y="42"/>
                    <a:pt x="5" y="51"/>
                  </a:cubicBezTo>
                  <a:cubicBezTo>
                    <a:pt x="7" y="70"/>
                    <a:pt x="4" y="89"/>
                    <a:pt x="4" y="108"/>
                  </a:cubicBezTo>
                  <a:cubicBezTo>
                    <a:pt x="9" y="100"/>
                    <a:pt x="15" y="98"/>
                    <a:pt x="21" y="103"/>
                  </a:cubicBezTo>
                  <a:cubicBezTo>
                    <a:pt x="11" y="93"/>
                    <a:pt x="4" y="71"/>
                    <a:pt x="21" y="65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673" y="547"/>
              <a:ext cx="8" cy="9"/>
            </a:xfrm>
            <a:custGeom>
              <a:avLst/>
              <a:gdLst>
                <a:gd name="T0" fmla="*/ 3 w 5"/>
                <a:gd name="T1" fmla="*/ 4 h 5"/>
                <a:gd name="T2" fmla="*/ 5 w 5"/>
                <a:gd name="T3" fmla="*/ 5 h 5"/>
                <a:gd name="T4" fmla="*/ 3 w 5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3" y="4"/>
                  </a:moveTo>
                  <a:cubicBezTo>
                    <a:pt x="4" y="4"/>
                    <a:pt x="4" y="4"/>
                    <a:pt x="5" y="5"/>
                  </a:cubicBezTo>
                  <a:cubicBezTo>
                    <a:pt x="5" y="3"/>
                    <a:pt x="0" y="0"/>
                    <a:pt x="3" y="4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3561" y="316"/>
              <a:ext cx="335" cy="247"/>
            </a:xfrm>
            <a:custGeom>
              <a:avLst/>
              <a:gdLst>
                <a:gd name="T0" fmla="*/ 25 w 189"/>
                <a:gd name="T1" fmla="*/ 121 h 139"/>
                <a:gd name="T2" fmla="*/ 29 w 189"/>
                <a:gd name="T3" fmla="*/ 130 h 139"/>
                <a:gd name="T4" fmla="*/ 40 w 189"/>
                <a:gd name="T5" fmla="*/ 134 h 139"/>
                <a:gd name="T6" fmla="*/ 68 w 189"/>
                <a:gd name="T7" fmla="*/ 136 h 139"/>
                <a:gd name="T8" fmla="*/ 66 w 189"/>
                <a:gd name="T9" fmla="*/ 134 h 139"/>
                <a:gd name="T10" fmla="*/ 93 w 189"/>
                <a:gd name="T11" fmla="*/ 58 h 139"/>
                <a:gd name="T12" fmla="*/ 134 w 189"/>
                <a:gd name="T13" fmla="*/ 39 h 139"/>
                <a:gd name="T14" fmla="*/ 179 w 189"/>
                <a:gd name="T15" fmla="*/ 21 h 139"/>
                <a:gd name="T16" fmla="*/ 140 w 189"/>
                <a:gd name="T17" fmla="*/ 19 h 139"/>
                <a:gd name="T18" fmla="*/ 94 w 189"/>
                <a:gd name="T19" fmla="*/ 28 h 139"/>
                <a:gd name="T20" fmla="*/ 70 w 189"/>
                <a:gd name="T21" fmla="*/ 42 h 139"/>
                <a:gd name="T22" fmla="*/ 49 w 189"/>
                <a:gd name="T23" fmla="*/ 47 h 139"/>
                <a:gd name="T24" fmla="*/ 35 w 189"/>
                <a:gd name="T25" fmla="*/ 85 h 139"/>
                <a:gd name="T26" fmla="*/ 15 w 189"/>
                <a:gd name="T27" fmla="*/ 103 h 139"/>
                <a:gd name="T28" fmla="*/ 25 w 189"/>
                <a:gd name="T29" fmla="*/ 12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9" h="139">
                  <a:moveTo>
                    <a:pt x="25" y="121"/>
                  </a:moveTo>
                  <a:cubicBezTo>
                    <a:pt x="27" y="123"/>
                    <a:pt x="29" y="126"/>
                    <a:pt x="29" y="130"/>
                  </a:cubicBezTo>
                  <a:cubicBezTo>
                    <a:pt x="30" y="137"/>
                    <a:pt x="35" y="130"/>
                    <a:pt x="40" y="134"/>
                  </a:cubicBezTo>
                  <a:cubicBezTo>
                    <a:pt x="44" y="139"/>
                    <a:pt x="61" y="136"/>
                    <a:pt x="68" y="136"/>
                  </a:cubicBezTo>
                  <a:cubicBezTo>
                    <a:pt x="67" y="135"/>
                    <a:pt x="66" y="134"/>
                    <a:pt x="66" y="134"/>
                  </a:cubicBezTo>
                  <a:cubicBezTo>
                    <a:pt x="27" y="105"/>
                    <a:pt x="65" y="78"/>
                    <a:pt x="93" y="58"/>
                  </a:cubicBezTo>
                  <a:cubicBezTo>
                    <a:pt x="107" y="49"/>
                    <a:pt x="117" y="43"/>
                    <a:pt x="134" y="39"/>
                  </a:cubicBezTo>
                  <a:cubicBezTo>
                    <a:pt x="145" y="37"/>
                    <a:pt x="173" y="32"/>
                    <a:pt x="179" y="21"/>
                  </a:cubicBezTo>
                  <a:cubicBezTo>
                    <a:pt x="189" y="0"/>
                    <a:pt x="145" y="17"/>
                    <a:pt x="140" y="19"/>
                  </a:cubicBezTo>
                  <a:cubicBezTo>
                    <a:pt x="122" y="27"/>
                    <a:pt x="111" y="24"/>
                    <a:pt x="94" y="28"/>
                  </a:cubicBezTo>
                  <a:cubicBezTo>
                    <a:pt x="84" y="31"/>
                    <a:pt x="79" y="38"/>
                    <a:pt x="70" y="42"/>
                  </a:cubicBezTo>
                  <a:cubicBezTo>
                    <a:pt x="66" y="44"/>
                    <a:pt x="52" y="45"/>
                    <a:pt x="49" y="47"/>
                  </a:cubicBezTo>
                  <a:cubicBezTo>
                    <a:pt x="44" y="52"/>
                    <a:pt x="30" y="80"/>
                    <a:pt x="35" y="85"/>
                  </a:cubicBezTo>
                  <a:cubicBezTo>
                    <a:pt x="21" y="87"/>
                    <a:pt x="22" y="96"/>
                    <a:pt x="15" y="103"/>
                  </a:cubicBezTo>
                  <a:cubicBezTo>
                    <a:pt x="0" y="120"/>
                    <a:pt x="17" y="115"/>
                    <a:pt x="25" y="121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72" name="Freeform 71"/>
            <p:cNvSpPr>
              <a:spLocks noEditPoints="1"/>
            </p:cNvSpPr>
            <p:nvPr/>
          </p:nvSpPr>
          <p:spPr bwMode="auto">
            <a:xfrm>
              <a:off x="2382" y="306"/>
              <a:ext cx="3611" cy="2401"/>
            </a:xfrm>
            <a:custGeom>
              <a:avLst/>
              <a:gdLst>
                <a:gd name="T0" fmla="*/ 1825 w 2037"/>
                <a:gd name="T1" fmla="*/ 156 h 1353"/>
                <a:gd name="T2" fmla="*/ 1655 w 2037"/>
                <a:gd name="T3" fmla="*/ 121 h 1353"/>
                <a:gd name="T4" fmla="*/ 1569 w 2037"/>
                <a:gd name="T5" fmla="*/ 96 h 1353"/>
                <a:gd name="T6" fmla="*/ 1316 w 2037"/>
                <a:gd name="T7" fmla="*/ 89 h 1353"/>
                <a:gd name="T8" fmla="*/ 1188 w 2037"/>
                <a:gd name="T9" fmla="*/ 5 h 1353"/>
                <a:gd name="T10" fmla="*/ 964 w 2037"/>
                <a:gd name="T11" fmla="*/ 109 h 1353"/>
                <a:gd name="T12" fmla="*/ 881 w 2037"/>
                <a:gd name="T13" fmla="*/ 134 h 1353"/>
                <a:gd name="T14" fmla="*/ 844 w 2037"/>
                <a:gd name="T15" fmla="*/ 175 h 1353"/>
                <a:gd name="T16" fmla="*/ 677 w 2037"/>
                <a:gd name="T17" fmla="*/ 176 h 1353"/>
                <a:gd name="T18" fmla="*/ 531 w 2037"/>
                <a:gd name="T19" fmla="*/ 249 h 1353"/>
                <a:gd name="T20" fmla="*/ 489 w 2037"/>
                <a:gd name="T21" fmla="*/ 157 h 1353"/>
                <a:gd name="T22" fmla="*/ 386 w 2037"/>
                <a:gd name="T23" fmla="*/ 140 h 1353"/>
                <a:gd name="T24" fmla="*/ 344 w 2037"/>
                <a:gd name="T25" fmla="*/ 164 h 1353"/>
                <a:gd name="T26" fmla="*/ 221 w 2037"/>
                <a:gd name="T27" fmla="*/ 321 h 1353"/>
                <a:gd name="T28" fmla="*/ 350 w 2037"/>
                <a:gd name="T29" fmla="*/ 319 h 1353"/>
                <a:gd name="T30" fmla="*/ 456 w 2037"/>
                <a:gd name="T31" fmla="*/ 312 h 1353"/>
                <a:gd name="T32" fmla="*/ 384 w 2037"/>
                <a:gd name="T33" fmla="*/ 345 h 1353"/>
                <a:gd name="T34" fmla="*/ 293 w 2037"/>
                <a:gd name="T35" fmla="*/ 380 h 1353"/>
                <a:gd name="T36" fmla="*/ 249 w 2037"/>
                <a:gd name="T37" fmla="*/ 371 h 1353"/>
                <a:gd name="T38" fmla="*/ 159 w 2037"/>
                <a:gd name="T39" fmla="*/ 464 h 1353"/>
                <a:gd name="T40" fmla="*/ 105 w 2037"/>
                <a:gd name="T41" fmla="*/ 534 h 1353"/>
                <a:gd name="T42" fmla="*/ 181 w 2037"/>
                <a:gd name="T43" fmla="*/ 562 h 1353"/>
                <a:gd name="T44" fmla="*/ 315 w 2037"/>
                <a:gd name="T45" fmla="*/ 568 h 1353"/>
                <a:gd name="T46" fmla="*/ 312 w 2037"/>
                <a:gd name="T47" fmla="*/ 550 h 1353"/>
                <a:gd name="T48" fmla="*/ 397 w 2037"/>
                <a:gd name="T49" fmla="*/ 608 h 1353"/>
                <a:gd name="T50" fmla="*/ 403 w 2037"/>
                <a:gd name="T51" fmla="*/ 575 h 1353"/>
                <a:gd name="T52" fmla="*/ 522 w 2037"/>
                <a:gd name="T53" fmla="*/ 508 h 1353"/>
                <a:gd name="T54" fmla="*/ 579 w 2037"/>
                <a:gd name="T55" fmla="*/ 556 h 1353"/>
                <a:gd name="T56" fmla="*/ 479 w 2037"/>
                <a:gd name="T57" fmla="*/ 613 h 1353"/>
                <a:gd name="T58" fmla="*/ 437 w 2037"/>
                <a:gd name="T59" fmla="*/ 673 h 1353"/>
                <a:gd name="T60" fmla="*/ 296 w 2037"/>
                <a:gd name="T61" fmla="*/ 649 h 1353"/>
                <a:gd name="T62" fmla="*/ 109 w 2037"/>
                <a:gd name="T63" fmla="*/ 628 h 1353"/>
                <a:gd name="T64" fmla="*/ 18 w 2037"/>
                <a:gd name="T65" fmla="*/ 747 h 1353"/>
                <a:gd name="T66" fmla="*/ 54 w 2037"/>
                <a:gd name="T67" fmla="*/ 925 h 1353"/>
                <a:gd name="T68" fmla="*/ 258 w 2037"/>
                <a:gd name="T69" fmla="*/ 947 h 1353"/>
                <a:gd name="T70" fmla="*/ 289 w 2037"/>
                <a:gd name="T71" fmla="*/ 1135 h 1353"/>
                <a:gd name="T72" fmla="*/ 370 w 2037"/>
                <a:gd name="T73" fmla="*/ 1350 h 1353"/>
                <a:gd name="T74" fmla="*/ 515 w 2037"/>
                <a:gd name="T75" fmla="*/ 1239 h 1353"/>
                <a:gd name="T76" fmla="*/ 551 w 2037"/>
                <a:gd name="T77" fmla="*/ 1041 h 1353"/>
                <a:gd name="T78" fmla="*/ 652 w 2037"/>
                <a:gd name="T79" fmla="*/ 879 h 1353"/>
                <a:gd name="T80" fmla="*/ 483 w 2037"/>
                <a:gd name="T81" fmla="*/ 685 h 1353"/>
                <a:gd name="T82" fmla="*/ 612 w 2037"/>
                <a:gd name="T83" fmla="*/ 866 h 1353"/>
                <a:gd name="T84" fmla="*/ 743 w 2037"/>
                <a:gd name="T85" fmla="*/ 749 h 1353"/>
                <a:gd name="T86" fmla="*/ 777 w 2037"/>
                <a:gd name="T87" fmla="*/ 739 h 1353"/>
                <a:gd name="T88" fmla="*/ 894 w 2037"/>
                <a:gd name="T89" fmla="*/ 836 h 1353"/>
                <a:gd name="T90" fmla="*/ 1017 w 2037"/>
                <a:gd name="T91" fmla="*/ 776 h 1353"/>
                <a:gd name="T92" fmla="*/ 1151 w 2037"/>
                <a:gd name="T93" fmla="*/ 852 h 1353"/>
                <a:gd name="T94" fmla="*/ 1241 w 2037"/>
                <a:gd name="T95" fmla="*/ 872 h 1353"/>
                <a:gd name="T96" fmla="*/ 1339 w 2037"/>
                <a:gd name="T97" fmla="*/ 738 h 1353"/>
                <a:gd name="T98" fmla="*/ 1341 w 2037"/>
                <a:gd name="T99" fmla="*/ 628 h 1353"/>
                <a:gd name="T100" fmla="*/ 1415 w 2037"/>
                <a:gd name="T101" fmla="*/ 602 h 1353"/>
                <a:gd name="T102" fmla="*/ 1517 w 2037"/>
                <a:gd name="T103" fmla="*/ 510 h 1353"/>
                <a:gd name="T104" fmla="*/ 1528 w 2037"/>
                <a:gd name="T105" fmla="*/ 359 h 1353"/>
                <a:gd name="T106" fmla="*/ 1708 w 2037"/>
                <a:gd name="T107" fmla="*/ 289 h 1353"/>
                <a:gd name="T108" fmla="*/ 1714 w 2037"/>
                <a:gd name="T109" fmla="*/ 433 h 1353"/>
                <a:gd name="T110" fmla="*/ 1813 w 2037"/>
                <a:gd name="T111" fmla="*/ 309 h 1353"/>
                <a:gd name="T112" fmla="*/ 1939 w 2037"/>
                <a:gd name="T113" fmla="*/ 229 h 1353"/>
                <a:gd name="T114" fmla="*/ 683 w 2037"/>
                <a:gd name="T115" fmla="*/ 573 h 1353"/>
                <a:gd name="T116" fmla="*/ 700 w 2037"/>
                <a:gd name="T117" fmla="*/ 506 h 1353"/>
                <a:gd name="T118" fmla="*/ 776 w 2037"/>
                <a:gd name="T119" fmla="*/ 627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37" h="1353">
                  <a:moveTo>
                    <a:pt x="1961" y="184"/>
                  </a:moveTo>
                  <a:cubicBezTo>
                    <a:pt x="1958" y="168"/>
                    <a:pt x="1948" y="174"/>
                    <a:pt x="1937" y="169"/>
                  </a:cubicBezTo>
                  <a:cubicBezTo>
                    <a:pt x="1933" y="167"/>
                    <a:pt x="1925" y="158"/>
                    <a:pt x="1922" y="157"/>
                  </a:cubicBezTo>
                  <a:cubicBezTo>
                    <a:pt x="1917" y="156"/>
                    <a:pt x="1913" y="161"/>
                    <a:pt x="1907" y="159"/>
                  </a:cubicBezTo>
                  <a:cubicBezTo>
                    <a:pt x="1886" y="152"/>
                    <a:pt x="1868" y="142"/>
                    <a:pt x="1843" y="154"/>
                  </a:cubicBezTo>
                  <a:cubicBezTo>
                    <a:pt x="1857" y="168"/>
                    <a:pt x="1840" y="168"/>
                    <a:pt x="1832" y="166"/>
                  </a:cubicBezTo>
                  <a:cubicBezTo>
                    <a:pt x="1826" y="165"/>
                    <a:pt x="1836" y="155"/>
                    <a:pt x="1825" y="156"/>
                  </a:cubicBezTo>
                  <a:cubicBezTo>
                    <a:pt x="1818" y="157"/>
                    <a:pt x="1813" y="154"/>
                    <a:pt x="1807" y="152"/>
                  </a:cubicBezTo>
                  <a:cubicBezTo>
                    <a:pt x="1799" y="151"/>
                    <a:pt x="1799" y="157"/>
                    <a:pt x="1793" y="157"/>
                  </a:cubicBezTo>
                  <a:cubicBezTo>
                    <a:pt x="1786" y="157"/>
                    <a:pt x="1780" y="153"/>
                    <a:pt x="1775" y="153"/>
                  </a:cubicBezTo>
                  <a:cubicBezTo>
                    <a:pt x="1763" y="153"/>
                    <a:pt x="1752" y="152"/>
                    <a:pt x="1741" y="153"/>
                  </a:cubicBezTo>
                  <a:cubicBezTo>
                    <a:pt x="1742" y="129"/>
                    <a:pt x="1716" y="126"/>
                    <a:pt x="1696" y="129"/>
                  </a:cubicBezTo>
                  <a:cubicBezTo>
                    <a:pt x="1687" y="130"/>
                    <a:pt x="1673" y="133"/>
                    <a:pt x="1665" y="131"/>
                  </a:cubicBezTo>
                  <a:cubicBezTo>
                    <a:pt x="1657" y="128"/>
                    <a:pt x="1660" y="125"/>
                    <a:pt x="1655" y="121"/>
                  </a:cubicBezTo>
                  <a:cubicBezTo>
                    <a:pt x="1654" y="118"/>
                    <a:pt x="1653" y="115"/>
                    <a:pt x="1653" y="112"/>
                  </a:cubicBezTo>
                  <a:cubicBezTo>
                    <a:pt x="1650" y="112"/>
                    <a:pt x="1647" y="112"/>
                    <a:pt x="1644" y="112"/>
                  </a:cubicBezTo>
                  <a:cubicBezTo>
                    <a:pt x="1638" y="108"/>
                    <a:pt x="1624" y="103"/>
                    <a:pt x="1618" y="102"/>
                  </a:cubicBezTo>
                  <a:cubicBezTo>
                    <a:pt x="1611" y="100"/>
                    <a:pt x="1590" y="102"/>
                    <a:pt x="1588" y="100"/>
                  </a:cubicBezTo>
                  <a:cubicBezTo>
                    <a:pt x="1585" y="97"/>
                    <a:pt x="1581" y="96"/>
                    <a:pt x="1578" y="95"/>
                  </a:cubicBezTo>
                  <a:cubicBezTo>
                    <a:pt x="1574" y="80"/>
                    <a:pt x="1555" y="81"/>
                    <a:pt x="1546" y="93"/>
                  </a:cubicBezTo>
                  <a:cubicBezTo>
                    <a:pt x="1553" y="92"/>
                    <a:pt x="1561" y="95"/>
                    <a:pt x="1569" y="96"/>
                  </a:cubicBezTo>
                  <a:cubicBezTo>
                    <a:pt x="1558" y="100"/>
                    <a:pt x="1549" y="113"/>
                    <a:pt x="1543" y="121"/>
                  </a:cubicBezTo>
                  <a:cubicBezTo>
                    <a:pt x="1539" y="126"/>
                    <a:pt x="1493" y="129"/>
                    <a:pt x="1486" y="128"/>
                  </a:cubicBezTo>
                  <a:cubicBezTo>
                    <a:pt x="1475" y="125"/>
                    <a:pt x="1477" y="117"/>
                    <a:pt x="1464" y="119"/>
                  </a:cubicBezTo>
                  <a:cubicBezTo>
                    <a:pt x="1458" y="120"/>
                    <a:pt x="1453" y="136"/>
                    <a:pt x="1443" y="133"/>
                  </a:cubicBezTo>
                  <a:cubicBezTo>
                    <a:pt x="1420" y="125"/>
                    <a:pt x="1449" y="92"/>
                    <a:pt x="1431" y="88"/>
                  </a:cubicBezTo>
                  <a:cubicBezTo>
                    <a:pt x="1417" y="84"/>
                    <a:pt x="1375" y="66"/>
                    <a:pt x="1379" y="96"/>
                  </a:cubicBezTo>
                  <a:cubicBezTo>
                    <a:pt x="1360" y="80"/>
                    <a:pt x="1334" y="103"/>
                    <a:pt x="1316" y="89"/>
                  </a:cubicBezTo>
                  <a:cubicBezTo>
                    <a:pt x="1302" y="79"/>
                    <a:pt x="1263" y="87"/>
                    <a:pt x="1260" y="68"/>
                  </a:cubicBezTo>
                  <a:cubicBezTo>
                    <a:pt x="1251" y="81"/>
                    <a:pt x="1238" y="84"/>
                    <a:pt x="1226" y="93"/>
                  </a:cubicBezTo>
                  <a:cubicBezTo>
                    <a:pt x="1221" y="68"/>
                    <a:pt x="1270" y="68"/>
                    <a:pt x="1281" y="50"/>
                  </a:cubicBezTo>
                  <a:cubicBezTo>
                    <a:pt x="1290" y="35"/>
                    <a:pt x="1282" y="32"/>
                    <a:pt x="1271" y="26"/>
                  </a:cubicBezTo>
                  <a:cubicBezTo>
                    <a:pt x="1260" y="21"/>
                    <a:pt x="1243" y="15"/>
                    <a:pt x="1231" y="21"/>
                  </a:cubicBezTo>
                  <a:cubicBezTo>
                    <a:pt x="1218" y="28"/>
                    <a:pt x="1213" y="6"/>
                    <a:pt x="1204" y="6"/>
                  </a:cubicBezTo>
                  <a:cubicBezTo>
                    <a:pt x="1197" y="7"/>
                    <a:pt x="1195" y="0"/>
                    <a:pt x="1188" y="5"/>
                  </a:cubicBezTo>
                  <a:cubicBezTo>
                    <a:pt x="1183" y="9"/>
                    <a:pt x="1179" y="10"/>
                    <a:pt x="1173" y="11"/>
                  </a:cubicBezTo>
                  <a:cubicBezTo>
                    <a:pt x="1168" y="11"/>
                    <a:pt x="1113" y="59"/>
                    <a:pt x="1114" y="29"/>
                  </a:cubicBezTo>
                  <a:cubicBezTo>
                    <a:pt x="1102" y="40"/>
                    <a:pt x="1081" y="36"/>
                    <a:pt x="1065" y="40"/>
                  </a:cubicBezTo>
                  <a:cubicBezTo>
                    <a:pt x="1057" y="43"/>
                    <a:pt x="1051" y="48"/>
                    <a:pt x="1044" y="49"/>
                  </a:cubicBezTo>
                  <a:cubicBezTo>
                    <a:pt x="1028" y="52"/>
                    <a:pt x="1033" y="54"/>
                    <a:pt x="1024" y="65"/>
                  </a:cubicBezTo>
                  <a:cubicBezTo>
                    <a:pt x="1008" y="83"/>
                    <a:pt x="1002" y="71"/>
                    <a:pt x="982" y="76"/>
                  </a:cubicBezTo>
                  <a:cubicBezTo>
                    <a:pt x="968" y="79"/>
                    <a:pt x="950" y="94"/>
                    <a:pt x="964" y="109"/>
                  </a:cubicBezTo>
                  <a:cubicBezTo>
                    <a:pt x="945" y="121"/>
                    <a:pt x="931" y="93"/>
                    <a:pt x="914" y="122"/>
                  </a:cubicBezTo>
                  <a:cubicBezTo>
                    <a:pt x="912" y="114"/>
                    <a:pt x="910" y="107"/>
                    <a:pt x="906" y="100"/>
                  </a:cubicBezTo>
                  <a:cubicBezTo>
                    <a:pt x="904" y="111"/>
                    <a:pt x="892" y="114"/>
                    <a:pt x="882" y="117"/>
                  </a:cubicBezTo>
                  <a:cubicBezTo>
                    <a:pt x="901" y="126"/>
                    <a:pt x="891" y="133"/>
                    <a:pt x="892" y="149"/>
                  </a:cubicBezTo>
                  <a:cubicBezTo>
                    <a:pt x="893" y="156"/>
                    <a:pt x="906" y="191"/>
                    <a:pt x="886" y="177"/>
                  </a:cubicBezTo>
                  <a:cubicBezTo>
                    <a:pt x="889" y="180"/>
                    <a:pt x="880" y="156"/>
                    <a:pt x="880" y="158"/>
                  </a:cubicBezTo>
                  <a:cubicBezTo>
                    <a:pt x="879" y="149"/>
                    <a:pt x="881" y="142"/>
                    <a:pt x="881" y="134"/>
                  </a:cubicBezTo>
                  <a:cubicBezTo>
                    <a:pt x="880" y="125"/>
                    <a:pt x="872" y="124"/>
                    <a:pt x="875" y="115"/>
                  </a:cubicBezTo>
                  <a:cubicBezTo>
                    <a:pt x="878" y="107"/>
                    <a:pt x="881" y="104"/>
                    <a:pt x="876" y="96"/>
                  </a:cubicBezTo>
                  <a:cubicBezTo>
                    <a:pt x="874" y="98"/>
                    <a:pt x="871" y="99"/>
                    <a:pt x="869" y="100"/>
                  </a:cubicBezTo>
                  <a:cubicBezTo>
                    <a:pt x="866" y="98"/>
                    <a:pt x="863" y="95"/>
                    <a:pt x="860" y="93"/>
                  </a:cubicBezTo>
                  <a:cubicBezTo>
                    <a:pt x="857" y="96"/>
                    <a:pt x="856" y="99"/>
                    <a:pt x="855" y="102"/>
                  </a:cubicBezTo>
                  <a:cubicBezTo>
                    <a:pt x="844" y="104"/>
                    <a:pt x="834" y="105"/>
                    <a:pt x="828" y="119"/>
                  </a:cubicBezTo>
                  <a:cubicBezTo>
                    <a:pt x="815" y="150"/>
                    <a:pt x="835" y="148"/>
                    <a:pt x="844" y="175"/>
                  </a:cubicBezTo>
                  <a:cubicBezTo>
                    <a:pt x="822" y="180"/>
                    <a:pt x="761" y="128"/>
                    <a:pt x="763" y="174"/>
                  </a:cubicBezTo>
                  <a:cubicBezTo>
                    <a:pt x="763" y="187"/>
                    <a:pt x="744" y="171"/>
                    <a:pt x="744" y="171"/>
                  </a:cubicBezTo>
                  <a:cubicBezTo>
                    <a:pt x="736" y="172"/>
                    <a:pt x="727" y="179"/>
                    <a:pt x="722" y="179"/>
                  </a:cubicBezTo>
                  <a:cubicBezTo>
                    <a:pt x="716" y="177"/>
                    <a:pt x="715" y="176"/>
                    <a:pt x="709" y="180"/>
                  </a:cubicBezTo>
                  <a:cubicBezTo>
                    <a:pt x="699" y="186"/>
                    <a:pt x="706" y="176"/>
                    <a:pt x="697" y="175"/>
                  </a:cubicBezTo>
                  <a:cubicBezTo>
                    <a:pt x="692" y="175"/>
                    <a:pt x="692" y="166"/>
                    <a:pt x="686" y="171"/>
                  </a:cubicBezTo>
                  <a:cubicBezTo>
                    <a:pt x="682" y="174"/>
                    <a:pt x="681" y="177"/>
                    <a:pt x="677" y="176"/>
                  </a:cubicBezTo>
                  <a:cubicBezTo>
                    <a:pt x="663" y="173"/>
                    <a:pt x="665" y="182"/>
                    <a:pt x="655" y="188"/>
                  </a:cubicBezTo>
                  <a:cubicBezTo>
                    <a:pt x="657" y="187"/>
                    <a:pt x="627" y="203"/>
                    <a:pt x="632" y="203"/>
                  </a:cubicBezTo>
                  <a:cubicBezTo>
                    <a:pt x="606" y="204"/>
                    <a:pt x="624" y="165"/>
                    <a:pt x="600" y="180"/>
                  </a:cubicBezTo>
                  <a:cubicBezTo>
                    <a:pt x="598" y="182"/>
                    <a:pt x="597" y="201"/>
                    <a:pt x="599" y="205"/>
                  </a:cubicBezTo>
                  <a:cubicBezTo>
                    <a:pt x="605" y="215"/>
                    <a:pt x="586" y="217"/>
                    <a:pt x="580" y="216"/>
                  </a:cubicBezTo>
                  <a:cubicBezTo>
                    <a:pt x="561" y="211"/>
                    <a:pt x="559" y="253"/>
                    <a:pt x="531" y="235"/>
                  </a:cubicBezTo>
                  <a:cubicBezTo>
                    <a:pt x="532" y="239"/>
                    <a:pt x="530" y="244"/>
                    <a:pt x="531" y="249"/>
                  </a:cubicBezTo>
                  <a:cubicBezTo>
                    <a:pt x="507" y="243"/>
                    <a:pt x="520" y="221"/>
                    <a:pt x="503" y="212"/>
                  </a:cubicBezTo>
                  <a:cubicBezTo>
                    <a:pt x="517" y="217"/>
                    <a:pt x="548" y="225"/>
                    <a:pt x="560" y="217"/>
                  </a:cubicBezTo>
                  <a:cubicBezTo>
                    <a:pt x="568" y="211"/>
                    <a:pt x="573" y="204"/>
                    <a:pt x="566" y="196"/>
                  </a:cubicBezTo>
                  <a:cubicBezTo>
                    <a:pt x="563" y="192"/>
                    <a:pt x="560" y="192"/>
                    <a:pt x="556" y="189"/>
                  </a:cubicBezTo>
                  <a:cubicBezTo>
                    <a:pt x="554" y="186"/>
                    <a:pt x="553" y="183"/>
                    <a:pt x="551" y="179"/>
                  </a:cubicBezTo>
                  <a:cubicBezTo>
                    <a:pt x="548" y="181"/>
                    <a:pt x="544" y="182"/>
                    <a:pt x="541" y="183"/>
                  </a:cubicBezTo>
                  <a:cubicBezTo>
                    <a:pt x="525" y="175"/>
                    <a:pt x="505" y="166"/>
                    <a:pt x="489" y="157"/>
                  </a:cubicBezTo>
                  <a:cubicBezTo>
                    <a:pt x="479" y="150"/>
                    <a:pt x="434" y="167"/>
                    <a:pt x="462" y="141"/>
                  </a:cubicBezTo>
                  <a:cubicBezTo>
                    <a:pt x="448" y="142"/>
                    <a:pt x="437" y="126"/>
                    <a:pt x="430" y="145"/>
                  </a:cubicBezTo>
                  <a:cubicBezTo>
                    <a:pt x="430" y="141"/>
                    <a:pt x="429" y="137"/>
                    <a:pt x="429" y="133"/>
                  </a:cubicBezTo>
                  <a:cubicBezTo>
                    <a:pt x="425" y="138"/>
                    <a:pt x="420" y="141"/>
                    <a:pt x="416" y="146"/>
                  </a:cubicBezTo>
                  <a:cubicBezTo>
                    <a:pt x="418" y="143"/>
                    <a:pt x="420" y="139"/>
                    <a:pt x="423" y="136"/>
                  </a:cubicBezTo>
                  <a:cubicBezTo>
                    <a:pt x="415" y="135"/>
                    <a:pt x="410" y="137"/>
                    <a:pt x="404" y="142"/>
                  </a:cubicBezTo>
                  <a:cubicBezTo>
                    <a:pt x="402" y="143"/>
                    <a:pt x="392" y="139"/>
                    <a:pt x="386" y="140"/>
                  </a:cubicBezTo>
                  <a:cubicBezTo>
                    <a:pt x="388" y="141"/>
                    <a:pt x="389" y="142"/>
                    <a:pt x="391" y="144"/>
                  </a:cubicBezTo>
                  <a:cubicBezTo>
                    <a:pt x="384" y="147"/>
                    <a:pt x="383" y="148"/>
                    <a:pt x="377" y="153"/>
                  </a:cubicBezTo>
                  <a:cubicBezTo>
                    <a:pt x="377" y="151"/>
                    <a:pt x="377" y="149"/>
                    <a:pt x="377" y="147"/>
                  </a:cubicBezTo>
                  <a:cubicBezTo>
                    <a:pt x="369" y="152"/>
                    <a:pt x="369" y="148"/>
                    <a:pt x="365" y="156"/>
                  </a:cubicBezTo>
                  <a:cubicBezTo>
                    <a:pt x="365" y="154"/>
                    <a:pt x="365" y="153"/>
                    <a:pt x="365" y="152"/>
                  </a:cubicBezTo>
                  <a:cubicBezTo>
                    <a:pt x="352" y="158"/>
                    <a:pt x="344" y="156"/>
                    <a:pt x="335" y="167"/>
                  </a:cubicBezTo>
                  <a:cubicBezTo>
                    <a:pt x="338" y="166"/>
                    <a:pt x="341" y="165"/>
                    <a:pt x="344" y="164"/>
                  </a:cubicBezTo>
                  <a:cubicBezTo>
                    <a:pt x="341" y="171"/>
                    <a:pt x="335" y="175"/>
                    <a:pt x="329" y="175"/>
                  </a:cubicBezTo>
                  <a:cubicBezTo>
                    <a:pt x="325" y="182"/>
                    <a:pt x="323" y="190"/>
                    <a:pt x="317" y="195"/>
                  </a:cubicBezTo>
                  <a:cubicBezTo>
                    <a:pt x="309" y="201"/>
                    <a:pt x="295" y="204"/>
                    <a:pt x="295" y="215"/>
                  </a:cubicBezTo>
                  <a:cubicBezTo>
                    <a:pt x="295" y="233"/>
                    <a:pt x="268" y="247"/>
                    <a:pt x="255" y="256"/>
                  </a:cubicBezTo>
                  <a:cubicBezTo>
                    <a:pt x="257" y="257"/>
                    <a:pt x="260" y="257"/>
                    <a:pt x="263" y="258"/>
                  </a:cubicBezTo>
                  <a:cubicBezTo>
                    <a:pt x="245" y="260"/>
                    <a:pt x="196" y="302"/>
                    <a:pt x="230" y="312"/>
                  </a:cubicBezTo>
                  <a:cubicBezTo>
                    <a:pt x="227" y="314"/>
                    <a:pt x="224" y="319"/>
                    <a:pt x="221" y="321"/>
                  </a:cubicBezTo>
                  <a:cubicBezTo>
                    <a:pt x="234" y="319"/>
                    <a:pt x="233" y="325"/>
                    <a:pt x="221" y="330"/>
                  </a:cubicBezTo>
                  <a:cubicBezTo>
                    <a:pt x="235" y="342"/>
                    <a:pt x="264" y="337"/>
                    <a:pt x="271" y="319"/>
                  </a:cubicBezTo>
                  <a:cubicBezTo>
                    <a:pt x="274" y="322"/>
                    <a:pt x="276" y="326"/>
                    <a:pt x="279" y="329"/>
                  </a:cubicBezTo>
                  <a:cubicBezTo>
                    <a:pt x="277" y="328"/>
                    <a:pt x="287" y="346"/>
                    <a:pt x="287" y="346"/>
                  </a:cubicBezTo>
                  <a:cubicBezTo>
                    <a:pt x="289" y="361"/>
                    <a:pt x="290" y="368"/>
                    <a:pt x="299" y="383"/>
                  </a:cubicBezTo>
                  <a:cubicBezTo>
                    <a:pt x="319" y="372"/>
                    <a:pt x="329" y="363"/>
                    <a:pt x="330" y="343"/>
                  </a:cubicBezTo>
                  <a:cubicBezTo>
                    <a:pt x="331" y="329"/>
                    <a:pt x="346" y="331"/>
                    <a:pt x="350" y="319"/>
                  </a:cubicBezTo>
                  <a:cubicBezTo>
                    <a:pt x="354" y="306"/>
                    <a:pt x="339" y="305"/>
                    <a:pt x="338" y="294"/>
                  </a:cubicBezTo>
                  <a:cubicBezTo>
                    <a:pt x="336" y="268"/>
                    <a:pt x="358" y="263"/>
                    <a:pt x="375" y="248"/>
                  </a:cubicBezTo>
                  <a:cubicBezTo>
                    <a:pt x="385" y="240"/>
                    <a:pt x="373" y="234"/>
                    <a:pt x="390" y="226"/>
                  </a:cubicBezTo>
                  <a:cubicBezTo>
                    <a:pt x="405" y="220"/>
                    <a:pt x="409" y="221"/>
                    <a:pt x="421" y="233"/>
                  </a:cubicBezTo>
                  <a:cubicBezTo>
                    <a:pt x="407" y="238"/>
                    <a:pt x="353" y="277"/>
                    <a:pt x="381" y="288"/>
                  </a:cubicBezTo>
                  <a:cubicBezTo>
                    <a:pt x="358" y="300"/>
                    <a:pt x="398" y="313"/>
                    <a:pt x="407" y="312"/>
                  </a:cubicBezTo>
                  <a:cubicBezTo>
                    <a:pt x="430" y="310"/>
                    <a:pt x="438" y="293"/>
                    <a:pt x="456" y="312"/>
                  </a:cubicBezTo>
                  <a:cubicBezTo>
                    <a:pt x="438" y="329"/>
                    <a:pt x="410" y="306"/>
                    <a:pt x="397" y="330"/>
                  </a:cubicBezTo>
                  <a:cubicBezTo>
                    <a:pt x="415" y="337"/>
                    <a:pt x="400" y="359"/>
                    <a:pt x="390" y="344"/>
                  </a:cubicBezTo>
                  <a:cubicBezTo>
                    <a:pt x="390" y="342"/>
                    <a:pt x="391" y="341"/>
                    <a:pt x="392" y="340"/>
                  </a:cubicBezTo>
                  <a:cubicBezTo>
                    <a:pt x="392" y="336"/>
                    <a:pt x="397" y="335"/>
                    <a:pt x="391" y="332"/>
                  </a:cubicBezTo>
                  <a:cubicBezTo>
                    <a:pt x="388" y="337"/>
                    <a:pt x="390" y="335"/>
                    <a:pt x="390" y="340"/>
                  </a:cubicBezTo>
                  <a:cubicBezTo>
                    <a:pt x="387" y="341"/>
                    <a:pt x="385" y="342"/>
                    <a:pt x="382" y="342"/>
                  </a:cubicBezTo>
                  <a:cubicBezTo>
                    <a:pt x="383" y="343"/>
                    <a:pt x="384" y="344"/>
                    <a:pt x="384" y="345"/>
                  </a:cubicBezTo>
                  <a:cubicBezTo>
                    <a:pt x="375" y="357"/>
                    <a:pt x="363" y="389"/>
                    <a:pt x="365" y="393"/>
                  </a:cubicBezTo>
                  <a:cubicBezTo>
                    <a:pt x="361" y="393"/>
                    <a:pt x="354" y="394"/>
                    <a:pt x="350" y="393"/>
                  </a:cubicBezTo>
                  <a:cubicBezTo>
                    <a:pt x="351" y="390"/>
                    <a:pt x="353" y="388"/>
                    <a:pt x="354" y="386"/>
                  </a:cubicBezTo>
                  <a:cubicBezTo>
                    <a:pt x="340" y="380"/>
                    <a:pt x="336" y="392"/>
                    <a:pt x="324" y="396"/>
                  </a:cubicBezTo>
                  <a:cubicBezTo>
                    <a:pt x="315" y="399"/>
                    <a:pt x="301" y="400"/>
                    <a:pt x="302" y="391"/>
                  </a:cubicBezTo>
                  <a:cubicBezTo>
                    <a:pt x="297" y="390"/>
                    <a:pt x="292" y="391"/>
                    <a:pt x="287" y="394"/>
                  </a:cubicBezTo>
                  <a:cubicBezTo>
                    <a:pt x="291" y="390"/>
                    <a:pt x="294" y="385"/>
                    <a:pt x="293" y="380"/>
                  </a:cubicBezTo>
                  <a:cubicBezTo>
                    <a:pt x="288" y="368"/>
                    <a:pt x="271" y="383"/>
                    <a:pt x="285" y="390"/>
                  </a:cubicBezTo>
                  <a:cubicBezTo>
                    <a:pt x="284" y="392"/>
                    <a:pt x="282" y="393"/>
                    <a:pt x="281" y="395"/>
                  </a:cubicBezTo>
                  <a:cubicBezTo>
                    <a:pt x="281" y="396"/>
                    <a:pt x="282" y="397"/>
                    <a:pt x="283" y="396"/>
                  </a:cubicBezTo>
                  <a:cubicBezTo>
                    <a:pt x="281" y="398"/>
                    <a:pt x="280" y="399"/>
                    <a:pt x="278" y="400"/>
                  </a:cubicBezTo>
                  <a:cubicBezTo>
                    <a:pt x="268" y="393"/>
                    <a:pt x="255" y="375"/>
                    <a:pt x="276" y="366"/>
                  </a:cubicBezTo>
                  <a:cubicBezTo>
                    <a:pt x="269" y="361"/>
                    <a:pt x="270" y="352"/>
                    <a:pt x="274" y="344"/>
                  </a:cubicBezTo>
                  <a:cubicBezTo>
                    <a:pt x="267" y="352"/>
                    <a:pt x="244" y="357"/>
                    <a:pt x="249" y="371"/>
                  </a:cubicBezTo>
                  <a:cubicBezTo>
                    <a:pt x="251" y="379"/>
                    <a:pt x="252" y="386"/>
                    <a:pt x="254" y="393"/>
                  </a:cubicBezTo>
                  <a:cubicBezTo>
                    <a:pt x="258" y="407"/>
                    <a:pt x="248" y="401"/>
                    <a:pt x="242" y="403"/>
                  </a:cubicBezTo>
                  <a:cubicBezTo>
                    <a:pt x="229" y="409"/>
                    <a:pt x="226" y="408"/>
                    <a:pt x="218" y="417"/>
                  </a:cubicBezTo>
                  <a:cubicBezTo>
                    <a:pt x="207" y="430"/>
                    <a:pt x="209" y="439"/>
                    <a:pt x="187" y="437"/>
                  </a:cubicBezTo>
                  <a:cubicBezTo>
                    <a:pt x="193" y="460"/>
                    <a:pt x="172" y="447"/>
                    <a:pt x="168" y="463"/>
                  </a:cubicBezTo>
                  <a:cubicBezTo>
                    <a:pt x="164" y="459"/>
                    <a:pt x="157" y="458"/>
                    <a:pt x="153" y="454"/>
                  </a:cubicBezTo>
                  <a:cubicBezTo>
                    <a:pt x="155" y="457"/>
                    <a:pt x="155" y="460"/>
                    <a:pt x="159" y="464"/>
                  </a:cubicBezTo>
                  <a:cubicBezTo>
                    <a:pt x="149" y="478"/>
                    <a:pt x="138" y="464"/>
                    <a:pt x="125" y="473"/>
                  </a:cubicBezTo>
                  <a:cubicBezTo>
                    <a:pt x="132" y="479"/>
                    <a:pt x="140" y="485"/>
                    <a:pt x="150" y="485"/>
                  </a:cubicBezTo>
                  <a:cubicBezTo>
                    <a:pt x="155" y="485"/>
                    <a:pt x="162" y="503"/>
                    <a:pt x="164" y="508"/>
                  </a:cubicBezTo>
                  <a:cubicBezTo>
                    <a:pt x="163" y="509"/>
                    <a:pt x="161" y="509"/>
                    <a:pt x="159" y="509"/>
                  </a:cubicBezTo>
                  <a:cubicBezTo>
                    <a:pt x="178" y="525"/>
                    <a:pt x="148" y="534"/>
                    <a:pt x="135" y="531"/>
                  </a:cubicBezTo>
                  <a:cubicBezTo>
                    <a:pt x="129" y="529"/>
                    <a:pt x="123" y="530"/>
                    <a:pt x="117" y="530"/>
                  </a:cubicBezTo>
                  <a:cubicBezTo>
                    <a:pt x="113" y="530"/>
                    <a:pt x="109" y="534"/>
                    <a:pt x="105" y="534"/>
                  </a:cubicBezTo>
                  <a:cubicBezTo>
                    <a:pt x="101" y="534"/>
                    <a:pt x="98" y="527"/>
                    <a:pt x="96" y="527"/>
                  </a:cubicBezTo>
                  <a:cubicBezTo>
                    <a:pt x="89" y="529"/>
                    <a:pt x="77" y="534"/>
                    <a:pt x="81" y="542"/>
                  </a:cubicBezTo>
                  <a:cubicBezTo>
                    <a:pt x="88" y="554"/>
                    <a:pt x="83" y="558"/>
                    <a:pt x="82" y="570"/>
                  </a:cubicBezTo>
                  <a:cubicBezTo>
                    <a:pt x="81" y="584"/>
                    <a:pt x="87" y="597"/>
                    <a:pt x="87" y="611"/>
                  </a:cubicBezTo>
                  <a:cubicBezTo>
                    <a:pt x="103" y="591"/>
                    <a:pt x="110" y="622"/>
                    <a:pt x="121" y="616"/>
                  </a:cubicBezTo>
                  <a:cubicBezTo>
                    <a:pt x="134" y="609"/>
                    <a:pt x="147" y="613"/>
                    <a:pt x="159" y="603"/>
                  </a:cubicBezTo>
                  <a:cubicBezTo>
                    <a:pt x="173" y="590"/>
                    <a:pt x="167" y="573"/>
                    <a:pt x="181" y="562"/>
                  </a:cubicBezTo>
                  <a:cubicBezTo>
                    <a:pt x="187" y="558"/>
                    <a:pt x="198" y="556"/>
                    <a:pt x="202" y="549"/>
                  </a:cubicBezTo>
                  <a:cubicBezTo>
                    <a:pt x="202" y="548"/>
                    <a:pt x="190" y="530"/>
                    <a:pt x="206" y="532"/>
                  </a:cubicBezTo>
                  <a:cubicBezTo>
                    <a:pt x="216" y="534"/>
                    <a:pt x="220" y="537"/>
                    <a:pt x="230" y="534"/>
                  </a:cubicBezTo>
                  <a:cubicBezTo>
                    <a:pt x="238" y="533"/>
                    <a:pt x="242" y="526"/>
                    <a:pt x="247" y="524"/>
                  </a:cubicBezTo>
                  <a:cubicBezTo>
                    <a:pt x="253" y="523"/>
                    <a:pt x="265" y="523"/>
                    <a:pt x="270" y="526"/>
                  </a:cubicBezTo>
                  <a:cubicBezTo>
                    <a:pt x="279" y="529"/>
                    <a:pt x="268" y="540"/>
                    <a:pt x="279" y="546"/>
                  </a:cubicBezTo>
                  <a:cubicBezTo>
                    <a:pt x="292" y="553"/>
                    <a:pt x="308" y="557"/>
                    <a:pt x="315" y="568"/>
                  </a:cubicBezTo>
                  <a:cubicBezTo>
                    <a:pt x="318" y="574"/>
                    <a:pt x="324" y="575"/>
                    <a:pt x="327" y="582"/>
                  </a:cubicBezTo>
                  <a:cubicBezTo>
                    <a:pt x="331" y="588"/>
                    <a:pt x="320" y="589"/>
                    <a:pt x="324" y="598"/>
                  </a:cubicBezTo>
                  <a:cubicBezTo>
                    <a:pt x="337" y="588"/>
                    <a:pt x="327" y="575"/>
                    <a:pt x="338" y="564"/>
                  </a:cubicBezTo>
                  <a:cubicBezTo>
                    <a:pt x="341" y="568"/>
                    <a:pt x="346" y="569"/>
                    <a:pt x="348" y="573"/>
                  </a:cubicBezTo>
                  <a:cubicBezTo>
                    <a:pt x="347" y="560"/>
                    <a:pt x="337" y="558"/>
                    <a:pt x="327" y="554"/>
                  </a:cubicBezTo>
                  <a:cubicBezTo>
                    <a:pt x="322" y="552"/>
                    <a:pt x="334" y="548"/>
                    <a:pt x="323" y="547"/>
                  </a:cubicBezTo>
                  <a:cubicBezTo>
                    <a:pt x="323" y="547"/>
                    <a:pt x="312" y="549"/>
                    <a:pt x="312" y="550"/>
                  </a:cubicBezTo>
                  <a:cubicBezTo>
                    <a:pt x="301" y="541"/>
                    <a:pt x="297" y="521"/>
                    <a:pt x="287" y="510"/>
                  </a:cubicBezTo>
                  <a:cubicBezTo>
                    <a:pt x="294" y="504"/>
                    <a:pt x="317" y="507"/>
                    <a:pt x="318" y="514"/>
                  </a:cubicBezTo>
                  <a:cubicBezTo>
                    <a:pt x="319" y="537"/>
                    <a:pt x="330" y="531"/>
                    <a:pt x="345" y="536"/>
                  </a:cubicBezTo>
                  <a:cubicBezTo>
                    <a:pt x="358" y="540"/>
                    <a:pt x="358" y="559"/>
                    <a:pt x="360" y="569"/>
                  </a:cubicBezTo>
                  <a:cubicBezTo>
                    <a:pt x="362" y="579"/>
                    <a:pt x="371" y="574"/>
                    <a:pt x="374" y="587"/>
                  </a:cubicBezTo>
                  <a:cubicBezTo>
                    <a:pt x="374" y="589"/>
                    <a:pt x="380" y="593"/>
                    <a:pt x="384" y="594"/>
                  </a:cubicBezTo>
                  <a:cubicBezTo>
                    <a:pt x="373" y="605"/>
                    <a:pt x="385" y="611"/>
                    <a:pt x="397" y="608"/>
                  </a:cubicBezTo>
                  <a:cubicBezTo>
                    <a:pt x="394" y="602"/>
                    <a:pt x="394" y="597"/>
                    <a:pt x="391" y="591"/>
                  </a:cubicBezTo>
                  <a:cubicBezTo>
                    <a:pt x="395" y="595"/>
                    <a:pt x="400" y="596"/>
                    <a:pt x="404" y="600"/>
                  </a:cubicBezTo>
                  <a:cubicBezTo>
                    <a:pt x="405" y="598"/>
                    <a:pt x="407" y="594"/>
                    <a:pt x="408" y="593"/>
                  </a:cubicBezTo>
                  <a:cubicBezTo>
                    <a:pt x="402" y="591"/>
                    <a:pt x="397" y="586"/>
                    <a:pt x="391" y="584"/>
                  </a:cubicBezTo>
                  <a:cubicBezTo>
                    <a:pt x="393" y="582"/>
                    <a:pt x="395" y="581"/>
                    <a:pt x="398" y="579"/>
                  </a:cubicBezTo>
                  <a:cubicBezTo>
                    <a:pt x="394" y="577"/>
                    <a:pt x="391" y="575"/>
                    <a:pt x="388" y="573"/>
                  </a:cubicBezTo>
                  <a:cubicBezTo>
                    <a:pt x="393" y="574"/>
                    <a:pt x="398" y="573"/>
                    <a:pt x="403" y="575"/>
                  </a:cubicBezTo>
                  <a:cubicBezTo>
                    <a:pt x="397" y="563"/>
                    <a:pt x="408" y="557"/>
                    <a:pt x="419" y="561"/>
                  </a:cubicBezTo>
                  <a:cubicBezTo>
                    <a:pt x="429" y="564"/>
                    <a:pt x="433" y="558"/>
                    <a:pt x="442" y="561"/>
                  </a:cubicBezTo>
                  <a:cubicBezTo>
                    <a:pt x="454" y="563"/>
                    <a:pt x="446" y="554"/>
                    <a:pt x="443" y="548"/>
                  </a:cubicBezTo>
                  <a:cubicBezTo>
                    <a:pt x="439" y="542"/>
                    <a:pt x="444" y="543"/>
                    <a:pt x="444" y="536"/>
                  </a:cubicBezTo>
                  <a:cubicBezTo>
                    <a:pt x="447" y="534"/>
                    <a:pt x="449" y="532"/>
                    <a:pt x="452" y="530"/>
                  </a:cubicBezTo>
                  <a:cubicBezTo>
                    <a:pt x="450" y="527"/>
                    <a:pt x="449" y="523"/>
                    <a:pt x="448" y="520"/>
                  </a:cubicBezTo>
                  <a:cubicBezTo>
                    <a:pt x="474" y="469"/>
                    <a:pt x="496" y="538"/>
                    <a:pt x="522" y="508"/>
                  </a:cubicBezTo>
                  <a:cubicBezTo>
                    <a:pt x="516" y="506"/>
                    <a:pt x="512" y="503"/>
                    <a:pt x="506" y="502"/>
                  </a:cubicBezTo>
                  <a:cubicBezTo>
                    <a:pt x="515" y="500"/>
                    <a:pt x="518" y="494"/>
                    <a:pt x="526" y="491"/>
                  </a:cubicBezTo>
                  <a:cubicBezTo>
                    <a:pt x="533" y="488"/>
                    <a:pt x="536" y="494"/>
                    <a:pt x="541" y="490"/>
                  </a:cubicBezTo>
                  <a:cubicBezTo>
                    <a:pt x="536" y="497"/>
                    <a:pt x="541" y="504"/>
                    <a:pt x="525" y="508"/>
                  </a:cubicBezTo>
                  <a:cubicBezTo>
                    <a:pt x="542" y="520"/>
                    <a:pt x="559" y="537"/>
                    <a:pt x="578" y="544"/>
                  </a:cubicBezTo>
                  <a:cubicBezTo>
                    <a:pt x="577" y="548"/>
                    <a:pt x="576" y="551"/>
                    <a:pt x="574" y="554"/>
                  </a:cubicBezTo>
                  <a:cubicBezTo>
                    <a:pt x="579" y="555"/>
                    <a:pt x="576" y="551"/>
                    <a:pt x="579" y="556"/>
                  </a:cubicBezTo>
                  <a:cubicBezTo>
                    <a:pt x="565" y="558"/>
                    <a:pt x="551" y="560"/>
                    <a:pt x="536" y="558"/>
                  </a:cubicBezTo>
                  <a:cubicBezTo>
                    <a:pt x="523" y="556"/>
                    <a:pt x="507" y="540"/>
                    <a:pt x="492" y="552"/>
                  </a:cubicBezTo>
                  <a:cubicBezTo>
                    <a:pt x="482" y="559"/>
                    <a:pt x="467" y="556"/>
                    <a:pt x="456" y="560"/>
                  </a:cubicBezTo>
                  <a:cubicBezTo>
                    <a:pt x="448" y="563"/>
                    <a:pt x="425" y="570"/>
                    <a:pt x="422" y="576"/>
                  </a:cubicBezTo>
                  <a:cubicBezTo>
                    <a:pt x="426" y="575"/>
                    <a:pt x="430" y="577"/>
                    <a:pt x="434" y="576"/>
                  </a:cubicBezTo>
                  <a:cubicBezTo>
                    <a:pt x="425" y="590"/>
                    <a:pt x="437" y="603"/>
                    <a:pt x="442" y="607"/>
                  </a:cubicBezTo>
                  <a:cubicBezTo>
                    <a:pt x="448" y="620"/>
                    <a:pt x="466" y="610"/>
                    <a:pt x="479" y="613"/>
                  </a:cubicBezTo>
                  <a:cubicBezTo>
                    <a:pt x="501" y="617"/>
                    <a:pt x="504" y="612"/>
                    <a:pt x="523" y="608"/>
                  </a:cubicBezTo>
                  <a:cubicBezTo>
                    <a:pt x="520" y="616"/>
                    <a:pt x="516" y="624"/>
                    <a:pt x="524" y="630"/>
                  </a:cubicBezTo>
                  <a:cubicBezTo>
                    <a:pt x="506" y="638"/>
                    <a:pt x="517" y="661"/>
                    <a:pt x="507" y="670"/>
                  </a:cubicBezTo>
                  <a:cubicBezTo>
                    <a:pt x="502" y="675"/>
                    <a:pt x="492" y="672"/>
                    <a:pt x="486" y="673"/>
                  </a:cubicBezTo>
                  <a:cubicBezTo>
                    <a:pt x="481" y="673"/>
                    <a:pt x="477" y="672"/>
                    <a:pt x="473" y="671"/>
                  </a:cubicBezTo>
                  <a:cubicBezTo>
                    <a:pt x="464" y="669"/>
                    <a:pt x="467" y="677"/>
                    <a:pt x="461" y="677"/>
                  </a:cubicBezTo>
                  <a:cubicBezTo>
                    <a:pt x="453" y="677"/>
                    <a:pt x="448" y="671"/>
                    <a:pt x="437" y="673"/>
                  </a:cubicBezTo>
                  <a:cubicBezTo>
                    <a:pt x="435" y="674"/>
                    <a:pt x="416" y="667"/>
                    <a:pt x="413" y="666"/>
                  </a:cubicBezTo>
                  <a:cubicBezTo>
                    <a:pt x="402" y="660"/>
                    <a:pt x="390" y="650"/>
                    <a:pt x="383" y="649"/>
                  </a:cubicBezTo>
                  <a:cubicBezTo>
                    <a:pt x="377" y="661"/>
                    <a:pt x="353" y="660"/>
                    <a:pt x="368" y="675"/>
                  </a:cubicBezTo>
                  <a:cubicBezTo>
                    <a:pt x="360" y="678"/>
                    <a:pt x="351" y="682"/>
                    <a:pt x="344" y="676"/>
                  </a:cubicBezTo>
                  <a:cubicBezTo>
                    <a:pt x="339" y="671"/>
                    <a:pt x="338" y="672"/>
                    <a:pt x="332" y="672"/>
                  </a:cubicBezTo>
                  <a:cubicBezTo>
                    <a:pt x="325" y="672"/>
                    <a:pt x="331" y="662"/>
                    <a:pt x="326" y="661"/>
                  </a:cubicBezTo>
                  <a:cubicBezTo>
                    <a:pt x="319" y="657"/>
                    <a:pt x="303" y="649"/>
                    <a:pt x="296" y="649"/>
                  </a:cubicBezTo>
                  <a:cubicBezTo>
                    <a:pt x="283" y="651"/>
                    <a:pt x="282" y="644"/>
                    <a:pt x="272" y="636"/>
                  </a:cubicBezTo>
                  <a:cubicBezTo>
                    <a:pt x="285" y="630"/>
                    <a:pt x="274" y="617"/>
                    <a:pt x="284" y="605"/>
                  </a:cubicBezTo>
                  <a:cubicBezTo>
                    <a:pt x="272" y="609"/>
                    <a:pt x="256" y="604"/>
                    <a:pt x="242" y="605"/>
                  </a:cubicBezTo>
                  <a:cubicBezTo>
                    <a:pt x="227" y="606"/>
                    <a:pt x="211" y="609"/>
                    <a:pt x="196" y="610"/>
                  </a:cubicBezTo>
                  <a:cubicBezTo>
                    <a:pt x="189" y="611"/>
                    <a:pt x="177" y="612"/>
                    <a:pt x="172" y="616"/>
                  </a:cubicBezTo>
                  <a:cubicBezTo>
                    <a:pt x="168" y="621"/>
                    <a:pt x="156" y="631"/>
                    <a:pt x="152" y="628"/>
                  </a:cubicBezTo>
                  <a:cubicBezTo>
                    <a:pt x="136" y="621"/>
                    <a:pt x="120" y="621"/>
                    <a:pt x="109" y="628"/>
                  </a:cubicBezTo>
                  <a:cubicBezTo>
                    <a:pt x="104" y="632"/>
                    <a:pt x="100" y="640"/>
                    <a:pt x="95" y="645"/>
                  </a:cubicBezTo>
                  <a:cubicBezTo>
                    <a:pt x="89" y="650"/>
                    <a:pt x="94" y="653"/>
                    <a:pt x="91" y="658"/>
                  </a:cubicBezTo>
                  <a:cubicBezTo>
                    <a:pt x="88" y="662"/>
                    <a:pt x="83" y="662"/>
                    <a:pt x="79" y="667"/>
                  </a:cubicBezTo>
                  <a:cubicBezTo>
                    <a:pt x="74" y="675"/>
                    <a:pt x="84" y="677"/>
                    <a:pt x="79" y="685"/>
                  </a:cubicBezTo>
                  <a:cubicBezTo>
                    <a:pt x="74" y="694"/>
                    <a:pt x="72" y="698"/>
                    <a:pt x="63" y="702"/>
                  </a:cubicBezTo>
                  <a:cubicBezTo>
                    <a:pt x="47" y="707"/>
                    <a:pt x="38" y="722"/>
                    <a:pt x="29" y="736"/>
                  </a:cubicBezTo>
                  <a:cubicBezTo>
                    <a:pt x="26" y="740"/>
                    <a:pt x="21" y="743"/>
                    <a:pt x="18" y="747"/>
                  </a:cubicBezTo>
                  <a:cubicBezTo>
                    <a:pt x="17" y="749"/>
                    <a:pt x="23" y="756"/>
                    <a:pt x="21" y="758"/>
                  </a:cubicBezTo>
                  <a:cubicBezTo>
                    <a:pt x="17" y="769"/>
                    <a:pt x="6" y="761"/>
                    <a:pt x="12" y="779"/>
                  </a:cubicBezTo>
                  <a:cubicBezTo>
                    <a:pt x="18" y="800"/>
                    <a:pt x="13" y="811"/>
                    <a:pt x="9" y="829"/>
                  </a:cubicBezTo>
                  <a:cubicBezTo>
                    <a:pt x="7" y="838"/>
                    <a:pt x="0" y="862"/>
                    <a:pt x="9" y="869"/>
                  </a:cubicBezTo>
                  <a:cubicBezTo>
                    <a:pt x="14" y="872"/>
                    <a:pt x="24" y="877"/>
                    <a:pt x="28" y="882"/>
                  </a:cubicBezTo>
                  <a:cubicBezTo>
                    <a:pt x="36" y="891"/>
                    <a:pt x="32" y="898"/>
                    <a:pt x="44" y="904"/>
                  </a:cubicBezTo>
                  <a:cubicBezTo>
                    <a:pt x="55" y="910"/>
                    <a:pt x="49" y="918"/>
                    <a:pt x="54" y="925"/>
                  </a:cubicBezTo>
                  <a:cubicBezTo>
                    <a:pt x="58" y="930"/>
                    <a:pt x="74" y="935"/>
                    <a:pt x="79" y="939"/>
                  </a:cubicBezTo>
                  <a:cubicBezTo>
                    <a:pt x="87" y="944"/>
                    <a:pt x="87" y="947"/>
                    <a:pt x="97" y="949"/>
                  </a:cubicBezTo>
                  <a:cubicBezTo>
                    <a:pt x="103" y="950"/>
                    <a:pt x="116" y="942"/>
                    <a:pt x="122" y="942"/>
                  </a:cubicBezTo>
                  <a:cubicBezTo>
                    <a:pt x="129" y="941"/>
                    <a:pt x="138" y="942"/>
                    <a:pt x="145" y="945"/>
                  </a:cubicBezTo>
                  <a:cubicBezTo>
                    <a:pt x="159" y="949"/>
                    <a:pt x="160" y="939"/>
                    <a:pt x="170" y="935"/>
                  </a:cubicBezTo>
                  <a:cubicBezTo>
                    <a:pt x="181" y="931"/>
                    <a:pt x="207" y="926"/>
                    <a:pt x="215" y="936"/>
                  </a:cubicBezTo>
                  <a:cubicBezTo>
                    <a:pt x="223" y="946"/>
                    <a:pt x="246" y="955"/>
                    <a:pt x="258" y="947"/>
                  </a:cubicBezTo>
                  <a:cubicBezTo>
                    <a:pt x="258" y="958"/>
                    <a:pt x="270" y="958"/>
                    <a:pt x="271" y="963"/>
                  </a:cubicBezTo>
                  <a:cubicBezTo>
                    <a:pt x="272" y="967"/>
                    <a:pt x="266" y="982"/>
                    <a:pt x="265" y="985"/>
                  </a:cubicBezTo>
                  <a:cubicBezTo>
                    <a:pt x="262" y="996"/>
                    <a:pt x="258" y="993"/>
                    <a:pt x="262" y="1008"/>
                  </a:cubicBezTo>
                  <a:cubicBezTo>
                    <a:pt x="265" y="1017"/>
                    <a:pt x="275" y="1031"/>
                    <a:pt x="283" y="1035"/>
                  </a:cubicBezTo>
                  <a:cubicBezTo>
                    <a:pt x="284" y="1035"/>
                    <a:pt x="299" y="1080"/>
                    <a:pt x="298" y="1083"/>
                  </a:cubicBezTo>
                  <a:cubicBezTo>
                    <a:pt x="297" y="1093"/>
                    <a:pt x="308" y="1096"/>
                    <a:pt x="308" y="1108"/>
                  </a:cubicBezTo>
                  <a:cubicBezTo>
                    <a:pt x="308" y="1116"/>
                    <a:pt x="294" y="1128"/>
                    <a:pt x="289" y="1135"/>
                  </a:cubicBezTo>
                  <a:cubicBezTo>
                    <a:pt x="282" y="1146"/>
                    <a:pt x="283" y="1179"/>
                    <a:pt x="291" y="1189"/>
                  </a:cubicBezTo>
                  <a:cubicBezTo>
                    <a:pt x="306" y="1207"/>
                    <a:pt x="306" y="1219"/>
                    <a:pt x="309" y="1242"/>
                  </a:cubicBezTo>
                  <a:cubicBezTo>
                    <a:pt x="312" y="1260"/>
                    <a:pt x="324" y="1279"/>
                    <a:pt x="332" y="1295"/>
                  </a:cubicBezTo>
                  <a:cubicBezTo>
                    <a:pt x="335" y="1300"/>
                    <a:pt x="340" y="1296"/>
                    <a:pt x="341" y="1302"/>
                  </a:cubicBezTo>
                  <a:cubicBezTo>
                    <a:pt x="342" y="1309"/>
                    <a:pt x="341" y="1311"/>
                    <a:pt x="345" y="1316"/>
                  </a:cubicBezTo>
                  <a:cubicBezTo>
                    <a:pt x="350" y="1321"/>
                    <a:pt x="350" y="1337"/>
                    <a:pt x="353" y="1345"/>
                  </a:cubicBezTo>
                  <a:cubicBezTo>
                    <a:pt x="356" y="1346"/>
                    <a:pt x="365" y="1353"/>
                    <a:pt x="370" y="1350"/>
                  </a:cubicBezTo>
                  <a:cubicBezTo>
                    <a:pt x="376" y="1346"/>
                    <a:pt x="391" y="1338"/>
                    <a:pt x="397" y="1338"/>
                  </a:cubicBezTo>
                  <a:cubicBezTo>
                    <a:pt x="409" y="1338"/>
                    <a:pt x="407" y="1349"/>
                    <a:pt x="419" y="1342"/>
                  </a:cubicBezTo>
                  <a:cubicBezTo>
                    <a:pt x="427" y="1338"/>
                    <a:pt x="435" y="1340"/>
                    <a:pt x="442" y="1333"/>
                  </a:cubicBezTo>
                  <a:cubicBezTo>
                    <a:pt x="452" y="1321"/>
                    <a:pt x="474" y="1307"/>
                    <a:pt x="476" y="1289"/>
                  </a:cubicBezTo>
                  <a:cubicBezTo>
                    <a:pt x="477" y="1278"/>
                    <a:pt x="492" y="1284"/>
                    <a:pt x="489" y="1268"/>
                  </a:cubicBezTo>
                  <a:cubicBezTo>
                    <a:pt x="487" y="1255"/>
                    <a:pt x="487" y="1259"/>
                    <a:pt x="494" y="1247"/>
                  </a:cubicBezTo>
                  <a:cubicBezTo>
                    <a:pt x="499" y="1238"/>
                    <a:pt x="512" y="1244"/>
                    <a:pt x="515" y="1239"/>
                  </a:cubicBezTo>
                  <a:cubicBezTo>
                    <a:pt x="521" y="1232"/>
                    <a:pt x="517" y="1217"/>
                    <a:pt x="515" y="1209"/>
                  </a:cubicBezTo>
                  <a:cubicBezTo>
                    <a:pt x="513" y="1198"/>
                    <a:pt x="504" y="1198"/>
                    <a:pt x="509" y="1185"/>
                  </a:cubicBezTo>
                  <a:cubicBezTo>
                    <a:pt x="511" y="1180"/>
                    <a:pt x="522" y="1174"/>
                    <a:pt x="528" y="1174"/>
                  </a:cubicBezTo>
                  <a:cubicBezTo>
                    <a:pt x="538" y="1173"/>
                    <a:pt x="565" y="1155"/>
                    <a:pt x="564" y="1142"/>
                  </a:cubicBezTo>
                  <a:cubicBezTo>
                    <a:pt x="563" y="1127"/>
                    <a:pt x="561" y="1106"/>
                    <a:pt x="570" y="1096"/>
                  </a:cubicBezTo>
                  <a:cubicBezTo>
                    <a:pt x="561" y="1089"/>
                    <a:pt x="556" y="1082"/>
                    <a:pt x="553" y="1071"/>
                  </a:cubicBezTo>
                  <a:cubicBezTo>
                    <a:pt x="553" y="1070"/>
                    <a:pt x="551" y="1041"/>
                    <a:pt x="551" y="1041"/>
                  </a:cubicBezTo>
                  <a:cubicBezTo>
                    <a:pt x="555" y="1031"/>
                    <a:pt x="568" y="1036"/>
                    <a:pt x="567" y="1021"/>
                  </a:cubicBezTo>
                  <a:cubicBezTo>
                    <a:pt x="566" y="1009"/>
                    <a:pt x="574" y="1002"/>
                    <a:pt x="583" y="995"/>
                  </a:cubicBezTo>
                  <a:cubicBezTo>
                    <a:pt x="591" y="989"/>
                    <a:pt x="599" y="988"/>
                    <a:pt x="607" y="983"/>
                  </a:cubicBezTo>
                  <a:cubicBezTo>
                    <a:pt x="616" y="977"/>
                    <a:pt x="620" y="965"/>
                    <a:pt x="630" y="961"/>
                  </a:cubicBezTo>
                  <a:cubicBezTo>
                    <a:pt x="638" y="958"/>
                    <a:pt x="640" y="940"/>
                    <a:pt x="645" y="933"/>
                  </a:cubicBezTo>
                  <a:cubicBezTo>
                    <a:pt x="650" y="925"/>
                    <a:pt x="655" y="911"/>
                    <a:pt x="663" y="906"/>
                  </a:cubicBezTo>
                  <a:cubicBezTo>
                    <a:pt x="671" y="902"/>
                    <a:pt x="674" y="852"/>
                    <a:pt x="652" y="879"/>
                  </a:cubicBezTo>
                  <a:cubicBezTo>
                    <a:pt x="649" y="883"/>
                    <a:pt x="603" y="887"/>
                    <a:pt x="597" y="883"/>
                  </a:cubicBezTo>
                  <a:cubicBezTo>
                    <a:pt x="589" y="876"/>
                    <a:pt x="592" y="865"/>
                    <a:pt x="586" y="862"/>
                  </a:cubicBezTo>
                  <a:cubicBezTo>
                    <a:pt x="578" y="860"/>
                    <a:pt x="584" y="856"/>
                    <a:pt x="579" y="851"/>
                  </a:cubicBezTo>
                  <a:cubicBezTo>
                    <a:pt x="574" y="846"/>
                    <a:pt x="568" y="843"/>
                    <a:pt x="564" y="839"/>
                  </a:cubicBezTo>
                  <a:cubicBezTo>
                    <a:pt x="553" y="826"/>
                    <a:pt x="547" y="800"/>
                    <a:pt x="530" y="795"/>
                  </a:cubicBezTo>
                  <a:cubicBezTo>
                    <a:pt x="538" y="786"/>
                    <a:pt x="520" y="753"/>
                    <a:pt x="514" y="741"/>
                  </a:cubicBezTo>
                  <a:cubicBezTo>
                    <a:pt x="506" y="721"/>
                    <a:pt x="490" y="705"/>
                    <a:pt x="483" y="685"/>
                  </a:cubicBezTo>
                  <a:cubicBezTo>
                    <a:pt x="493" y="688"/>
                    <a:pt x="494" y="705"/>
                    <a:pt x="495" y="705"/>
                  </a:cubicBezTo>
                  <a:cubicBezTo>
                    <a:pt x="503" y="708"/>
                    <a:pt x="509" y="698"/>
                    <a:pt x="514" y="691"/>
                  </a:cubicBezTo>
                  <a:cubicBezTo>
                    <a:pt x="508" y="712"/>
                    <a:pt x="541" y="741"/>
                    <a:pt x="548" y="760"/>
                  </a:cubicBezTo>
                  <a:cubicBezTo>
                    <a:pt x="551" y="767"/>
                    <a:pt x="548" y="788"/>
                    <a:pt x="558" y="789"/>
                  </a:cubicBezTo>
                  <a:cubicBezTo>
                    <a:pt x="567" y="789"/>
                    <a:pt x="567" y="789"/>
                    <a:pt x="567" y="798"/>
                  </a:cubicBezTo>
                  <a:cubicBezTo>
                    <a:pt x="568" y="809"/>
                    <a:pt x="577" y="807"/>
                    <a:pt x="581" y="813"/>
                  </a:cubicBezTo>
                  <a:cubicBezTo>
                    <a:pt x="588" y="826"/>
                    <a:pt x="589" y="878"/>
                    <a:pt x="612" y="866"/>
                  </a:cubicBezTo>
                  <a:cubicBezTo>
                    <a:pt x="623" y="860"/>
                    <a:pt x="636" y="859"/>
                    <a:pt x="645" y="854"/>
                  </a:cubicBezTo>
                  <a:cubicBezTo>
                    <a:pt x="652" y="850"/>
                    <a:pt x="649" y="841"/>
                    <a:pt x="659" y="842"/>
                  </a:cubicBezTo>
                  <a:cubicBezTo>
                    <a:pt x="667" y="844"/>
                    <a:pt x="674" y="838"/>
                    <a:pt x="683" y="838"/>
                  </a:cubicBezTo>
                  <a:cubicBezTo>
                    <a:pt x="674" y="818"/>
                    <a:pt x="715" y="821"/>
                    <a:pt x="722" y="809"/>
                  </a:cubicBezTo>
                  <a:cubicBezTo>
                    <a:pt x="730" y="797"/>
                    <a:pt x="769" y="771"/>
                    <a:pt x="750" y="759"/>
                  </a:cubicBezTo>
                  <a:cubicBezTo>
                    <a:pt x="749" y="761"/>
                    <a:pt x="748" y="763"/>
                    <a:pt x="747" y="764"/>
                  </a:cubicBezTo>
                  <a:cubicBezTo>
                    <a:pt x="747" y="759"/>
                    <a:pt x="743" y="754"/>
                    <a:pt x="743" y="749"/>
                  </a:cubicBezTo>
                  <a:cubicBezTo>
                    <a:pt x="729" y="758"/>
                    <a:pt x="717" y="738"/>
                    <a:pt x="717" y="725"/>
                  </a:cubicBezTo>
                  <a:cubicBezTo>
                    <a:pt x="704" y="733"/>
                    <a:pt x="707" y="745"/>
                    <a:pt x="692" y="747"/>
                  </a:cubicBezTo>
                  <a:cubicBezTo>
                    <a:pt x="680" y="749"/>
                    <a:pt x="670" y="742"/>
                    <a:pt x="673" y="730"/>
                  </a:cubicBezTo>
                  <a:cubicBezTo>
                    <a:pt x="651" y="731"/>
                    <a:pt x="636" y="690"/>
                    <a:pt x="648" y="676"/>
                  </a:cubicBezTo>
                  <a:cubicBezTo>
                    <a:pt x="666" y="684"/>
                    <a:pt x="696" y="747"/>
                    <a:pt x="721" y="714"/>
                  </a:cubicBezTo>
                  <a:cubicBezTo>
                    <a:pt x="726" y="732"/>
                    <a:pt x="742" y="736"/>
                    <a:pt x="759" y="735"/>
                  </a:cubicBezTo>
                  <a:cubicBezTo>
                    <a:pt x="766" y="735"/>
                    <a:pt x="771" y="739"/>
                    <a:pt x="777" y="739"/>
                  </a:cubicBezTo>
                  <a:cubicBezTo>
                    <a:pt x="784" y="738"/>
                    <a:pt x="788" y="732"/>
                    <a:pt x="797" y="732"/>
                  </a:cubicBezTo>
                  <a:cubicBezTo>
                    <a:pt x="821" y="732"/>
                    <a:pt x="817" y="735"/>
                    <a:pt x="829" y="752"/>
                  </a:cubicBezTo>
                  <a:cubicBezTo>
                    <a:pt x="834" y="758"/>
                    <a:pt x="865" y="758"/>
                    <a:pt x="847" y="767"/>
                  </a:cubicBezTo>
                  <a:cubicBezTo>
                    <a:pt x="854" y="795"/>
                    <a:pt x="873" y="776"/>
                    <a:pt x="880" y="766"/>
                  </a:cubicBezTo>
                  <a:cubicBezTo>
                    <a:pt x="879" y="775"/>
                    <a:pt x="883" y="772"/>
                    <a:pt x="885" y="781"/>
                  </a:cubicBezTo>
                  <a:cubicBezTo>
                    <a:pt x="885" y="786"/>
                    <a:pt x="880" y="793"/>
                    <a:pt x="880" y="795"/>
                  </a:cubicBezTo>
                  <a:cubicBezTo>
                    <a:pt x="880" y="810"/>
                    <a:pt x="890" y="823"/>
                    <a:pt x="894" y="836"/>
                  </a:cubicBezTo>
                  <a:cubicBezTo>
                    <a:pt x="901" y="860"/>
                    <a:pt x="907" y="895"/>
                    <a:pt x="929" y="907"/>
                  </a:cubicBezTo>
                  <a:cubicBezTo>
                    <a:pt x="933" y="899"/>
                    <a:pt x="944" y="894"/>
                    <a:pt x="951" y="886"/>
                  </a:cubicBezTo>
                  <a:cubicBezTo>
                    <a:pt x="946" y="875"/>
                    <a:pt x="962" y="851"/>
                    <a:pt x="953" y="843"/>
                  </a:cubicBezTo>
                  <a:cubicBezTo>
                    <a:pt x="942" y="833"/>
                    <a:pt x="966" y="833"/>
                    <a:pt x="968" y="829"/>
                  </a:cubicBezTo>
                  <a:cubicBezTo>
                    <a:pt x="972" y="820"/>
                    <a:pt x="978" y="812"/>
                    <a:pt x="985" y="806"/>
                  </a:cubicBezTo>
                  <a:cubicBezTo>
                    <a:pt x="989" y="803"/>
                    <a:pt x="1001" y="797"/>
                    <a:pt x="1005" y="794"/>
                  </a:cubicBezTo>
                  <a:cubicBezTo>
                    <a:pt x="1016" y="789"/>
                    <a:pt x="1011" y="781"/>
                    <a:pt x="1017" y="776"/>
                  </a:cubicBezTo>
                  <a:cubicBezTo>
                    <a:pt x="1031" y="764"/>
                    <a:pt x="1054" y="781"/>
                    <a:pt x="1059" y="760"/>
                  </a:cubicBezTo>
                  <a:cubicBezTo>
                    <a:pt x="1069" y="765"/>
                    <a:pt x="1080" y="781"/>
                    <a:pt x="1087" y="790"/>
                  </a:cubicBezTo>
                  <a:cubicBezTo>
                    <a:pt x="1097" y="805"/>
                    <a:pt x="1091" y="821"/>
                    <a:pt x="1101" y="835"/>
                  </a:cubicBezTo>
                  <a:cubicBezTo>
                    <a:pt x="1108" y="828"/>
                    <a:pt x="1114" y="825"/>
                    <a:pt x="1119" y="817"/>
                  </a:cubicBezTo>
                  <a:cubicBezTo>
                    <a:pt x="1130" y="828"/>
                    <a:pt x="1125" y="836"/>
                    <a:pt x="1128" y="850"/>
                  </a:cubicBezTo>
                  <a:cubicBezTo>
                    <a:pt x="1132" y="863"/>
                    <a:pt x="1143" y="872"/>
                    <a:pt x="1138" y="886"/>
                  </a:cubicBezTo>
                  <a:cubicBezTo>
                    <a:pt x="1149" y="877"/>
                    <a:pt x="1154" y="865"/>
                    <a:pt x="1151" y="852"/>
                  </a:cubicBezTo>
                  <a:cubicBezTo>
                    <a:pt x="1160" y="871"/>
                    <a:pt x="1167" y="859"/>
                    <a:pt x="1180" y="868"/>
                  </a:cubicBezTo>
                  <a:cubicBezTo>
                    <a:pt x="1190" y="875"/>
                    <a:pt x="1188" y="888"/>
                    <a:pt x="1203" y="892"/>
                  </a:cubicBezTo>
                  <a:cubicBezTo>
                    <a:pt x="1196" y="900"/>
                    <a:pt x="1199" y="897"/>
                    <a:pt x="1201" y="907"/>
                  </a:cubicBezTo>
                  <a:cubicBezTo>
                    <a:pt x="1202" y="903"/>
                    <a:pt x="1207" y="893"/>
                    <a:pt x="1210" y="890"/>
                  </a:cubicBezTo>
                  <a:cubicBezTo>
                    <a:pt x="1214" y="888"/>
                    <a:pt x="1217" y="886"/>
                    <a:pt x="1222" y="886"/>
                  </a:cubicBezTo>
                  <a:cubicBezTo>
                    <a:pt x="1231" y="885"/>
                    <a:pt x="1224" y="880"/>
                    <a:pt x="1230" y="875"/>
                  </a:cubicBezTo>
                  <a:cubicBezTo>
                    <a:pt x="1235" y="870"/>
                    <a:pt x="1236" y="881"/>
                    <a:pt x="1241" y="872"/>
                  </a:cubicBezTo>
                  <a:cubicBezTo>
                    <a:pt x="1244" y="867"/>
                    <a:pt x="1242" y="864"/>
                    <a:pt x="1242" y="859"/>
                  </a:cubicBezTo>
                  <a:cubicBezTo>
                    <a:pt x="1244" y="850"/>
                    <a:pt x="1242" y="831"/>
                    <a:pt x="1232" y="830"/>
                  </a:cubicBezTo>
                  <a:cubicBezTo>
                    <a:pt x="1223" y="828"/>
                    <a:pt x="1207" y="805"/>
                    <a:pt x="1208" y="794"/>
                  </a:cubicBezTo>
                  <a:cubicBezTo>
                    <a:pt x="1210" y="779"/>
                    <a:pt x="1248" y="758"/>
                    <a:pt x="1248" y="780"/>
                  </a:cubicBezTo>
                  <a:cubicBezTo>
                    <a:pt x="1260" y="771"/>
                    <a:pt x="1283" y="772"/>
                    <a:pt x="1286" y="755"/>
                  </a:cubicBezTo>
                  <a:cubicBezTo>
                    <a:pt x="1297" y="771"/>
                    <a:pt x="1309" y="753"/>
                    <a:pt x="1318" y="746"/>
                  </a:cubicBezTo>
                  <a:cubicBezTo>
                    <a:pt x="1324" y="741"/>
                    <a:pt x="1333" y="743"/>
                    <a:pt x="1339" y="738"/>
                  </a:cubicBezTo>
                  <a:cubicBezTo>
                    <a:pt x="1340" y="737"/>
                    <a:pt x="1335" y="729"/>
                    <a:pt x="1336" y="727"/>
                  </a:cubicBezTo>
                  <a:cubicBezTo>
                    <a:pt x="1339" y="722"/>
                    <a:pt x="1344" y="723"/>
                    <a:pt x="1346" y="718"/>
                  </a:cubicBezTo>
                  <a:cubicBezTo>
                    <a:pt x="1352" y="704"/>
                    <a:pt x="1361" y="698"/>
                    <a:pt x="1362" y="681"/>
                  </a:cubicBezTo>
                  <a:cubicBezTo>
                    <a:pt x="1362" y="678"/>
                    <a:pt x="1364" y="661"/>
                    <a:pt x="1363" y="658"/>
                  </a:cubicBezTo>
                  <a:cubicBezTo>
                    <a:pt x="1361" y="652"/>
                    <a:pt x="1352" y="652"/>
                    <a:pt x="1351" y="643"/>
                  </a:cubicBezTo>
                  <a:cubicBezTo>
                    <a:pt x="1350" y="643"/>
                    <a:pt x="1348" y="644"/>
                    <a:pt x="1346" y="644"/>
                  </a:cubicBezTo>
                  <a:cubicBezTo>
                    <a:pt x="1348" y="635"/>
                    <a:pt x="1349" y="636"/>
                    <a:pt x="1341" y="628"/>
                  </a:cubicBezTo>
                  <a:cubicBezTo>
                    <a:pt x="1352" y="620"/>
                    <a:pt x="1358" y="605"/>
                    <a:pt x="1373" y="603"/>
                  </a:cubicBezTo>
                  <a:cubicBezTo>
                    <a:pt x="1364" y="604"/>
                    <a:pt x="1356" y="601"/>
                    <a:pt x="1352" y="594"/>
                  </a:cubicBezTo>
                  <a:cubicBezTo>
                    <a:pt x="1350" y="617"/>
                    <a:pt x="1326" y="597"/>
                    <a:pt x="1329" y="583"/>
                  </a:cubicBezTo>
                  <a:cubicBezTo>
                    <a:pt x="1330" y="577"/>
                    <a:pt x="1359" y="561"/>
                    <a:pt x="1370" y="569"/>
                  </a:cubicBezTo>
                  <a:cubicBezTo>
                    <a:pt x="1363" y="574"/>
                    <a:pt x="1363" y="576"/>
                    <a:pt x="1359" y="583"/>
                  </a:cubicBezTo>
                  <a:cubicBezTo>
                    <a:pt x="1371" y="578"/>
                    <a:pt x="1388" y="568"/>
                    <a:pt x="1400" y="575"/>
                  </a:cubicBezTo>
                  <a:cubicBezTo>
                    <a:pt x="1387" y="590"/>
                    <a:pt x="1398" y="600"/>
                    <a:pt x="1415" y="602"/>
                  </a:cubicBezTo>
                  <a:cubicBezTo>
                    <a:pt x="1399" y="605"/>
                    <a:pt x="1415" y="622"/>
                    <a:pt x="1409" y="636"/>
                  </a:cubicBezTo>
                  <a:cubicBezTo>
                    <a:pt x="1422" y="629"/>
                    <a:pt x="1439" y="630"/>
                    <a:pt x="1442" y="614"/>
                  </a:cubicBezTo>
                  <a:cubicBezTo>
                    <a:pt x="1444" y="594"/>
                    <a:pt x="1422" y="593"/>
                    <a:pt x="1420" y="580"/>
                  </a:cubicBezTo>
                  <a:cubicBezTo>
                    <a:pt x="1418" y="567"/>
                    <a:pt x="1438" y="559"/>
                    <a:pt x="1447" y="553"/>
                  </a:cubicBezTo>
                  <a:cubicBezTo>
                    <a:pt x="1453" y="549"/>
                    <a:pt x="1452" y="539"/>
                    <a:pt x="1460" y="541"/>
                  </a:cubicBezTo>
                  <a:cubicBezTo>
                    <a:pt x="1465" y="542"/>
                    <a:pt x="1476" y="544"/>
                    <a:pt x="1480" y="543"/>
                  </a:cubicBezTo>
                  <a:cubicBezTo>
                    <a:pt x="1496" y="539"/>
                    <a:pt x="1510" y="522"/>
                    <a:pt x="1517" y="510"/>
                  </a:cubicBezTo>
                  <a:cubicBezTo>
                    <a:pt x="1521" y="502"/>
                    <a:pt x="1523" y="495"/>
                    <a:pt x="1527" y="487"/>
                  </a:cubicBezTo>
                  <a:cubicBezTo>
                    <a:pt x="1531" y="480"/>
                    <a:pt x="1539" y="482"/>
                    <a:pt x="1543" y="475"/>
                  </a:cubicBezTo>
                  <a:cubicBezTo>
                    <a:pt x="1548" y="467"/>
                    <a:pt x="1542" y="460"/>
                    <a:pt x="1545" y="451"/>
                  </a:cubicBezTo>
                  <a:cubicBezTo>
                    <a:pt x="1546" y="445"/>
                    <a:pt x="1554" y="437"/>
                    <a:pt x="1554" y="432"/>
                  </a:cubicBezTo>
                  <a:cubicBezTo>
                    <a:pt x="1554" y="421"/>
                    <a:pt x="1565" y="408"/>
                    <a:pt x="1551" y="398"/>
                  </a:cubicBezTo>
                  <a:cubicBezTo>
                    <a:pt x="1540" y="391"/>
                    <a:pt x="1527" y="400"/>
                    <a:pt x="1515" y="391"/>
                  </a:cubicBezTo>
                  <a:cubicBezTo>
                    <a:pt x="1498" y="377"/>
                    <a:pt x="1517" y="366"/>
                    <a:pt x="1528" y="359"/>
                  </a:cubicBezTo>
                  <a:cubicBezTo>
                    <a:pt x="1540" y="350"/>
                    <a:pt x="1547" y="337"/>
                    <a:pt x="1559" y="327"/>
                  </a:cubicBezTo>
                  <a:cubicBezTo>
                    <a:pt x="1566" y="322"/>
                    <a:pt x="1571" y="322"/>
                    <a:pt x="1580" y="321"/>
                  </a:cubicBezTo>
                  <a:cubicBezTo>
                    <a:pt x="1586" y="320"/>
                    <a:pt x="1595" y="323"/>
                    <a:pt x="1599" y="322"/>
                  </a:cubicBezTo>
                  <a:cubicBezTo>
                    <a:pt x="1604" y="321"/>
                    <a:pt x="1611" y="315"/>
                    <a:pt x="1618" y="314"/>
                  </a:cubicBezTo>
                  <a:cubicBezTo>
                    <a:pt x="1624" y="312"/>
                    <a:pt x="1633" y="310"/>
                    <a:pt x="1638" y="312"/>
                  </a:cubicBezTo>
                  <a:cubicBezTo>
                    <a:pt x="1653" y="317"/>
                    <a:pt x="1662" y="324"/>
                    <a:pt x="1679" y="321"/>
                  </a:cubicBezTo>
                  <a:cubicBezTo>
                    <a:pt x="1690" y="320"/>
                    <a:pt x="1700" y="297"/>
                    <a:pt x="1708" y="289"/>
                  </a:cubicBezTo>
                  <a:cubicBezTo>
                    <a:pt x="1713" y="284"/>
                    <a:pt x="1735" y="283"/>
                    <a:pt x="1745" y="285"/>
                  </a:cubicBezTo>
                  <a:cubicBezTo>
                    <a:pt x="1742" y="294"/>
                    <a:pt x="1745" y="292"/>
                    <a:pt x="1747" y="299"/>
                  </a:cubicBezTo>
                  <a:cubicBezTo>
                    <a:pt x="1755" y="290"/>
                    <a:pt x="1784" y="254"/>
                    <a:pt x="1785" y="288"/>
                  </a:cubicBezTo>
                  <a:cubicBezTo>
                    <a:pt x="1777" y="288"/>
                    <a:pt x="1774" y="292"/>
                    <a:pt x="1767" y="296"/>
                  </a:cubicBezTo>
                  <a:cubicBezTo>
                    <a:pt x="1763" y="298"/>
                    <a:pt x="1749" y="306"/>
                    <a:pt x="1749" y="307"/>
                  </a:cubicBezTo>
                  <a:cubicBezTo>
                    <a:pt x="1745" y="323"/>
                    <a:pt x="1723" y="332"/>
                    <a:pt x="1712" y="344"/>
                  </a:cubicBezTo>
                  <a:cubicBezTo>
                    <a:pt x="1696" y="362"/>
                    <a:pt x="1695" y="415"/>
                    <a:pt x="1714" y="433"/>
                  </a:cubicBezTo>
                  <a:cubicBezTo>
                    <a:pt x="1711" y="420"/>
                    <a:pt x="1734" y="392"/>
                    <a:pt x="1744" y="385"/>
                  </a:cubicBezTo>
                  <a:cubicBezTo>
                    <a:pt x="1747" y="383"/>
                    <a:pt x="1754" y="380"/>
                    <a:pt x="1756" y="377"/>
                  </a:cubicBezTo>
                  <a:cubicBezTo>
                    <a:pt x="1755" y="374"/>
                    <a:pt x="1754" y="371"/>
                    <a:pt x="1753" y="368"/>
                  </a:cubicBezTo>
                  <a:cubicBezTo>
                    <a:pt x="1756" y="367"/>
                    <a:pt x="1759" y="366"/>
                    <a:pt x="1763" y="365"/>
                  </a:cubicBezTo>
                  <a:cubicBezTo>
                    <a:pt x="1767" y="352"/>
                    <a:pt x="1762" y="341"/>
                    <a:pt x="1767" y="331"/>
                  </a:cubicBezTo>
                  <a:cubicBezTo>
                    <a:pt x="1772" y="322"/>
                    <a:pt x="1781" y="323"/>
                    <a:pt x="1784" y="310"/>
                  </a:cubicBezTo>
                  <a:cubicBezTo>
                    <a:pt x="1786" y="300"/>
                    <a:pt x="1806" y="307"/>
                    <a:pt x="1813" y="309"/>
                  </a:cubicBezTo>
                  <a:cubicBezTo>
                    <a:pt x="1826" y="312"/>
                    <a:pt x="1827" y="320"/>
                    <a:pt x="1843" y="312"/>
                  </a:cubicBezTo>
                  <a:cubicBezTo>
                    <a:pt x="1848" y="309"/>
                    <a:pt x="1853" y="305"/>
                    <a:pt x="1860" y="303"/>
                  </a:cubicBezTo>
                  <a:cubicBezTo>
                    <a:pt x="1868" y="301"/>
                    <a:pt x="1862" y="296"/>
                    <a:pt x="1868" y="291"/>
                  </a:cubicBezTo>
                  <a:cubicBezTo>
                    <a:pt x="1873" y="287"/>
                    <a:pt x="1889" y="276"/>
                    <a:pt x="1896" y="274"/>
                  </a:cubicBezTo>
                  <a:cubicBezTo>
                    <a:pt x="1905" y="272"/>
                    <a:pt x="1918" y="280"/>
                    <a:pt x="1927" y="272"/>
                  </a:cubicBezTo>
                  <a:cubicBezTo>
                    <a:pt x="1938" y="262"/>
                    <a:pt x="1928" y="261"/>
                    <a:pt x="1922" y="251"/>
                  </a:cubicBezTo>
                  <a:cubicBezTo>
                    <a:pt x="1911" y="234"/>
                    <a:pt x="1933" y="238"/>
                    <a:pt x="1939" y="229"/>
                  </a:cubicBezTo>
                  <a:cubicBezTo>
                    <a:pt x="1948" y="217"/>
                    <a:pt x="1941" y="218"/>
                    <a:pt x="1956" y="220"/>
                  </a:cubicBezTo>
                  <a:cubicBezTo>
                    <a:pt x="1967" y="222"/>
                    <a:pt x="1977" y="232"/>
                    <a:pt x="1988" y="237"/>
                  </a:cubicBezTo>
                  <a:cubicBezTo>
                    <a:pt x="1993" y="238"/>
                    <a:pt x="2011" y="252"/>
                    <a:pt x="2014" y="235"/>
                  </a:cubicBezTo>
                  <a:cubicBezTo>
                    <a:pt x="2015" y="224"/>
                    <a:pt x="2026" y="220"/>
                    <a:pt x="2037" y="218"/>
                  </a:cubicBezTo>
                  <a:cubicBezTo>
                    <a:pt x="2026" y="197"/>
                    <a:pt x="1980" y="188"/>
                    <a:pt x="1961" y="184"/>
                  </a:cubicBezTo>
                  <a:close/>
                  <a:moveTo>
                    <a:pt x="703" y="565"/>
                  </a:moveTo>
                  <a:cubicBezTo>
                    <a:pt x="694" y="563"/>
                    <a:pt x="687" y="566"/>
                    <a:pt x="683" y="573"/>
                  </a:cubicBezTo>
                  <a:cubicBezTo>
                    <a:pt x="706" y="570"/>
                    <a:pt x="706" y="617"/>
                    <a:pt x="678" y="610"/>
                  </a:cubicBezTo>
                  <a:cubicBezTo>
                    <a:pt x="668" y="608"/>
                    <a:pt x="649" y="603"/>
                    <a:pt x="648" y="589"/>
                  </a:cubicBezTo>
                  <a:cubicBezTo>
                    <a:pt x="648" y="582"/>
                    <a:pt x="663" y="568"/>
                    <a:pt x="654" y="565"/>
                  </a:cubicBezTo>
                  <a:cubicBezTo>
                    <a:pt x="638" y="558"/>
                    <a:pt x="643" y="541"/>
                    <a:pt x="639" y="529"/>
                  </a:cubicBezTo>
                  <a:cubicBezTo>
                    <a:pt x="636" y="522"/>
                    <a:pt x="627" y="530"/>
                    <a:pt x="629" y="520"/>
                  </a:cubicBezTo>
                  <a:cubicBezTo>
                    <a:pt x="630" y="508"/>
                    <a:pt x="631" y="510"/>
                    <a:pt x="637" y="502"/>
                  </a:cubicBezTo>
                  <a:cubicBezTo>
                    <a:pt x="655" y="479"/>
                    <a:pt x="682" y="484"/>
                    <a:pt x="700" y="506"/>
                  </a:cubicBezTo>
                  <a:cubicBezTo>
                    <a:pt x="689" y="505"/>
                    <a:pt x="644" y="509"/>
                    <a:pt x="671" y="525"/>
                  </a:cubicBezTo>
                  <a:cubicBezTo>
                    <a:pt x="667" y="537"/>
                    <a:pt x="683" y="542"/>
                    <a:pt x="684" y="557"/>
                  </a:cubicBezTo>
                  <a:cubicBezTo>
                    <a:pt x="693" y="549"/>
                    <a:pt x="704" y="552"/>
                    <a:pt x="703" y="565"/>
                  </a:cubicBezTo>
                  <a:close/>
                  <a:moveTo>
                    <a:pt x="776" y="627"/>
                  </a:moveTo>
                  <a:cubicBezTo>
                    <a:pt x="774" y="624"/>
                    <a:pt x="771" y="622"/>
                    <a:pt x="772" y="617"/>
                  </a:cubicBezTo>
                  <a:cubicBezTo>
                    <a:pt x="776" y="618"/>
                    <a:pt x="779" y="620"/>
                    <a:pt x="783" y="623"/>
                  </a:cubicBezTo>
                  <a:cubicBezTo>
                    <a:pt x="780" y="624"/>
                    <a:pt x="778" y="626"/>
                    <a:pt x="776" y="627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2967" y="609"/>
              <a:ext cx="5" cy="6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3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1" y="2"/>
                    <a:pt x="2" y="1"/>
                    <a:pt x="3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931" y="599"/>
              <a:ext cx="34" cy="30"/>
            </a:xfrm>
            <a:custGeom>
              <a:avLst/>
              <a:gdLst>
                <a:gd name="T0" fmla="*/ 14 w 19"/>
                <a:gd name="T1" fmla="*/ 0 h 17"/>
                <a:gd name="T2" fmla="*/ 0 w 19"/>
                <a:gd name="T3" fmla="*/ 16 h 17"/>
                <a:gd name="T4" fmla="*/ 19 w 19"/>
                <a:gd name="T5" fmla="*/ 10 h 17"/>
                <a:gd name="T6" fmla="*/ 14 w 19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7">
                  <a:moveTo>
                    <a:pt x="14" y="0"/>
                  </a:moveTo>
                  <a:cubicBezTo>
                    <a:pt x="5" y="6"/>
                    <a:pt x="7" y="8"/>
                    <a:pt x="0" y="16"/>
                  </a:cubicBezTo>
                  <a:cubicBezTo>
                    <a:pt x="7" y="17"/>
                    <a:pt x="14" y="15"/>
                    <a:pt x="19" y="10"/>
                  </a:cubicBezTo>
                  <a:cubicBezTo>
                    <a:pt x="15" y="10"/>
                    <a:pt x="12" y="7"/>
                    <a:pt x="14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4398" y="1878"/>
              <a:ext cx="1" cy="4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0 h 2"/>
                <a:gd name="T4" fmla="*/ 0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4391" y="1882"/>
              <a:ext cx="113" cy="158"/>
            </a:xfrm>
            <a:custGeom>
              <a:avLst/>
              <a:gdLst>
                <a:gd name="T0" fmla="*/ 0 w 64"/>
                <a:gd name="T1" fmla="*/ 17 h 89"/>
                <a:gd name="T2" fmla="*/ 25 w 64"/>
                <a:gd name="T3" fmla="*/ 53 h 89"/>
                <a:gd name="T4" fmla="*/ 53 w 64"/>
                <a:gd name="T5" fmla="*/ 89 h 89"/>
                <a:gd name="T6" fmla="*/ 56 w 64"/>
                <a:gd name="T7" fmla="*/ 82 h 89"/>
                <a:gd name="T8" fmla="*/ 64 w 64"/>
                <a:gd name="T9" fmla="*/ 86 h 89"/>
                <a:gd name="T10" fmla="*/ 52 w 64"/>
                <a:gd name="T11" fmla="*/ 69 h 89"/>
                <a:gd name="T12" fmla="*/ 53 w 64"/>
                <a:gd name="T13" fmla="*/ 45 h 89"/>
                <a:gd name="T14" fmla="*/ 32 w 64"/>
                <a:gd name="T15" fmla="*/ 34 h 89"/>
                <a:gd name="T16" fmla="*/ 16 w 64"/>
                <a:gd name="T17" fmla="*/ 17 h 89"/>
                <a:gd name="T18" fmla="*/ 20 w 64"/>
                <a:gd name="T19" fmla="*/ 16 h 89"/>
                <a:gd name="T20" fmla="*/ 5 w 64"/>
                <a:gd name="T21" fmla="*/ 0 h 89"/>
                <a:gd name="T22" fmla="*/ 3 w 64"/>
                <a:gd name="T23" fmla="*/ 2 h 89"/>
                <a:gd name="T24" fmla="*/ 0 w 64"/>
                <a:gd name="T25" fmla="*/ 1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89">
                  <a:moveTo>
                    <a:pt x="0" y="17"/>
                  </a:moveTo>
                  <a:cubicBezTo>
                    <a:pt x="9" y="16"/>
                    <a:pt x="20" y="43"/>
                    <a:pt x="25" y="53"/>
                  </a:cubicBezTo>
                  <a:cubicBezTo>
                    <a:pt x="34" y="73"/>
                    <a:pt x="35" y="76"/>
                    <a:pt x="53" y="89"/>
                  </a:cubicBezTo>
                  <a:cubicBezTo>
                    <a:pt x="54" y="86"/>
                    <a:pt x="55" y="84"/>
                    <a:pt x="56" y="82"/>
                  </a:cubicBezTo>
                  <a:cubicBezTo>
                    <a:pt x="58" y="83"/>
                    <a:pt x="61" y="84"/>
                    <a:pt x="64" y="86"/>
                  </a:cubicBezTo>
                  <a:cubicBezTo>
                    <a:pt x="61" y="82"/>
                    <a:pt x="53" y="73"/>
                    <a:pt x="52" y="69"/>
                  </a:cubicBezTo>
                  <a:cubicBezTo>
                    <a:pt x="51" y="62"/>
                    <a:pt x="56" y="52"/>
                    <a:pt x="53" y="45"/>
                  </a:cubicBezTo>
                  <a:cubicBezTo>
                    <a:pt x="55" y="48"/>
                    <a:pt x="31" y="34"/>
                    <a:pt x="32" y="34"/>
                  </a:cubicBezTo>
                  <a:cubicBezTo>
                    <a:pt x="25" y="32"/>
                    <a:pt x="24" y="21"/>
                    <a:pt x="16" y="17"/>
                  </a:cubicBezTo>
                  <a:cubicBezTo>
                    <a:pt x="17" y="17"/>
                    <a:pt x="19" y="16"/>
                    <a:pt x="20" y="16"/>
                  </a:cubicBezTo>
                  <a:cubicBezTo>
                    <a:pt x="18" y="9"/>
                    <a:pt x="12" y="3"/>
                    <a:pt x="5" y="0"/>
                  </a:cubicBezTo>
                  <a:cubicBezTo>
                    <a:pt x="4" y="1"/>
                    <a:pt x="4" y="2"/>
                    <a:pt x="3" y="2"/>
                  </a:cubicBezTo>
                  <a:cubicBezTo>
                    <a:pt x="4" y="3"/>
                    <a:pt x="2" y="13"/>
                    <a:pt x="0" y="17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4396" y="1885"/>
              <a:ext cx="0" cy="2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965" y="615"/>
              <a:ext cx="2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5781" y="513"/>
              <a:ext cx="72" cy="31"/>
            </a:xfrm>
            <a:custGeom>
              <a:avLst/>
              <a:gdLst>
                <a:gd name="T0" fmla="*/ 41 w 41"/>
                <a:gd name="T1" fmla="*/ 11 h 17"/>
                <a:gd name="T2" fmla="*/ 10 w 41"/>
                <a:gd name="T3" fmla="*/ 17 h 17"/>
                <a:gd name="T4" fmla="*/ 41 w 41"/>
                <a:gd name="T5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17">
                  <a:moveTo>
                    <a:pt x="41" y="11"/>
                  </a:moveTo>
                  <a:cubicBezTo>
                    <a:pt x="31" y="0"/>
                    <a:pt x="0" y="2"/>
                    <a:pt x="10" y="17"/>
                  </a:cubicBezTo>
                  <a:cubicBezTo>
                    <a:pt x="20" y="17"/>
                    <a:pt x="31" y="16"/>
                    <a:pt x="41" y="11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5607" y="565"/>
              <a:ext cx="27" cy="16"/>
            </a:xfrm>
            <a:custGeom>
              <a:avLst/>
              <a:gdLst>
                <a:gd name="T0" fmla="*/ 0 w 15"/>
                <a:gd name="T1" fmla="*/ 2 h 9"/>
                <a:gd name="T2" fmla="*/ 10 w 15"/>
                <a:gd name="T3" fmla="*/ 9 h 9"/>
                <a:gd name="T4" fmla="*/ 0 w 15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9">
                  <a:moveTo>
                    <a:pt x="0" y="2"/>
                  </a:moveTo>
                  <a:cubicBezTo>
                    <a:pt x="3" y="4"/>
                    <a:pt x="6" y="7"/>
                    <a:pt x="10" y="9"/>
                  </a:cubicBezTo>
                  <a:cubicBezTo>
                    <a:pt x="15" y="1"/>
                    <a:pt x="9" y="0"/>
                    <a:pt x="0" y="2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5034" y="371"/>
              <a:ext cx="14" cy="16"/>
            </a:xfrm>
            <a:custGeom>
              <a:avLst/>
              <a:gdLst>
                <a:gd name="T0" fmla="*/ 8 w 8"/>
                <a:gd name="T1" fmla="*/ 4 h 9"/>
                <a:gd name="T2" fmla="*/ 4 w 8"/>
                <a:gd name="T3" fmla="*/ 9 h 9"/>
                <a:gd name="T4" fmla="*/ 8 w 8"/>
                <a:gd name="T5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8" y="4"/>
                  </a:moveTo>
                  <a:cubicBezTo>
                    <a:pt x="5" y="5"/>
                    <a:pt x="0" y="0"/>
                    <a:pt x="4" y="9"/>
                  </a:cubicBezTo>
                  <a:cubicBezTo>
                    <a:pt x="6" y="6"/>
                    <a:pt x="8" y="4"/>
                    <a:pt x="8" y="4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4626" y="414"/>
              <a:ext cx="27" cy="21"/>
            </a:xfrm>
            <a:custGeom>
              <a:avLst/>
              <a:gdLst>
                <a:gd name="T0" fmla="*/ 0 w 15"/>
                <a:gd name="T1" fmla="*/ 7 h 12"/>
                <a:gd name="T2" fmla="*/ 15 w 15"/>
                <a:gd name="T3" fmla="*/ 9 h 12"/>
                <a:gd name="T4" fmla="*/ 0 w 15"/>
                <a:gd name="T5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0" y="7"/>
                  </a:moveTo>
                  <a:cubicBezTo>
                    <a:pt x="5" y="12"/>
                    <a:pt x="9" y="11"/>
                    <a:pt x="15" y="9"/>
                  </a:cubicBezTo>
                  <a:cubicBezTo>
                    <a:pt x="14" y="8"/>
                    <a:pt x="9" y="0"/>
                    <a:pt x="0" y="7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4653" y="43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4399" y="238"/>
              <a:ext cx="128" cy="63"/>
            </a:xfrm>
            <a:custGeom>
              <a:avLst/>
              <a:gdLst>
                <a:gd name="T0" fmla="*/ 11 w 72"/>
                <a:gd name="T1" fmla="*/ 35 h 35"/>
                <a:gd name="T2" fmla="*/ 60 w 72"/>
                <a:gd name="T3" fmla="*/ 26 h 35"/>
                <a:gd name="T4" fmla="*/ 40 w 72"/>
                <a:gd name="T5" fmla="*/ 9 h 35"/>
                <a:gd name="T6" fmla="*/ 41 w 72"/>
                <a:gd name="T7" fmla="*/ 1 h 35"/>
                <a:gd name="T8" fmla="*/ 11 w 72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35">
                  <a:moveTo>
                    <a:pt x="11" y="35"/>
                  </a:moveTo>
                  <a:cubicBezTo>
                    <a:pt x="21" y="31"/>
                    <a:pt x="54" y="32"/>
                    <a:pt x="60" y="26"/>
                  </a:cubicBezTo>
                  <a:cubicBezTo>
                    <a:pt x="72" y="14"/>
                    <a:pt x="51" y="2"/>
                    <a:pt x="40" y="9"/>
                  </a:cubicBezTo>
                  <a:cubicBezTo>
                    <a:pt x="41" y="6"/>
                    <a:pt x="41" y="4"/>
                    <a:pt x="41" y="1"/>
                  </a:cubicBezTo>
                  <a:cubicBezTo>
                    <a:pt x="28" y="0"/>
                    <a:pt x="0" y="25"/>
                    <a:pt x="11" y="35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4261" y="212"/>
              <a:ext cx="43" cy="25"/>
            </a:xfrm>
            <a:custGeom>
              <a:avLst/>
              <a:gdLst>
                <a:gd name="T0" fmla="*/ 10 w 24"/>
                <a:gd name="T1" fmla="*/ 0 h 14"/>
                <a:gd name="T2" fmla="*/ 0 w 24"/>
                <a:gd name="T3" fmla="*/ 3 h 14"/>
                <a:gd name="T4" fmla="*/ 24 w 24"/>
                <a:gd name="T5" fmla="*/ 5 h 14"/>
                <a:gd name="T6" fmla="*/ 10 w 2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4">
                  <a:moveTo>
                    <a:pt x="10" y="0"/>
                  </a:moveTo>
                  <a:cubicBezTo>
                    <a:pt x="7" y="1"/>
                    <a:pt x="4" y="2"/>
                    <a:pt x="0" y="3"/>
                  </a:cubicBezTo>
                  <a:cubicBezTo>
                    <a:pt x="5" y="14"/>
                    <a:pt x="16" y="13"/>
                    <a:pt x="24" y="5"/>
                  </a:cubicBezTo>
                  <a:cubicBezTo>
                    <a:pt x="19" y="3"/>
                    <a:pt x="14" y="0"/>
                    <a:pt x="10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4275" y="143"/>
              <a:ext cx="179" cy="140"/>
            </a:xfrm>
            <a:custGeom>
              <a:avLst/>
              <a:gdLst>
                <a:gd name="T0" fmla="*/ 14 w 101"/>
                <a:gd name="T1" fmla="*/ 52 h 79"/>
                <a:gd name="T2" fmla="*/ 78 w 101"/>
                <a:gd name="T3" fmla="*/ 65 h 79"/>
                <a:gd name="T4" fmla="*/ 72 w 101"/>
                <a:gd name="T5" fmla="*/ 61 h 79"/>
                <a:gd name="T6" fmla="*/ 46 w 101"/>
                <a:gd name="T7" fmla="*/ 40 h 79"/>
                <a:gd name="T8" fmla="*/ 57 w 101"/>
                <a:gd name="T9" fmla="*/ 26 h 79"/>
                <a:gd name="T10" fmla="*/ 0 w 101"/>
                <a:gd name="T11" fmla="*/ 33 h 79"/>
                <a:gd name="T12" fmla="*/ 40 w 101"/>
                <a:gd name="T13" fmla="*/ 41 h 79"/>
                <a:gd name="T14" fmla="*/ 14 w 101"/>
                <a:gd name="T15" fmla="*/ 5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79">
                  <a:moveTo>
                    <a:pt x="14" y="52"/>
                  </a:moveTo>
                  <a:cubicBezTo>
                    <a:pt x="28" y="63"/>
                    <a:pt x="63" y="79"/>
                    <a:pt x="78" y="65"/>
                  </a:cubicBezTo>
                  <a:cubicBezTo>
                    <a:pt x="76" y="64"/>
                    <a:pt x="74" y="63"/>
                    <a:pt x="72" y="61"/>
                  </a:cubicBezTo>
                  <a:cubicBezTo>
                    <a:pt x="101" y="48"/>
                    <a:pt x="56" y="40"/>
                    <a:pt x="46" y="40"/>
                  </a:cubicBezTo>
                  <a:cubicBezTo>
                    <a:pt x="50" y="34"/>
                    <a:pt x="54" y="29"/>
                    <a:pt x="57" y="26"/>
                  </a:cubicBezTo>
                  <a:cubicBezTo>
                    <a:pt x="35" y="0"/>
                    <a:pt x="23" y="23"/>
                    <a:pt x="0" y="33"/>
                  </a:cubicBezTo>
                  <a:cubicBezTo>
                    <a:pt x="12" y="40"/>
                    <a:pt x="26" y="41"/>
                    <a:pt x="40" y="41"/>
                  </a:cubicBezTo>
                  <a:cubicBezTo>
                    <a:pt x="31" y="44"/>
                    <a:pt x="22" y="48"/>
                    <a:pt x="14" y="52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4339" y="325"/>
              <a:ext cx="18" cy="18"/>
            </a:xfrm>
            <a:custGeom>
              <a:avLst/>
              <a:gdLst>
                <a:gd name="T0" fmla="*/ 10 w 10"/>
                <a:gd name="T1" fmla="*/ 1 h 10"/>
                <a:gd name="T2" fmla="*/ 0 w 10"/>
                <a:gd name="T3" fmla="*/ 5 h 10"/>
                <a:gd name="T4" fmla="*/ 10 w 10"/>
                <a:gd name="T5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0">
                  <a:moveTo>
                    <a:pt x="10" y="1"/>
                  </a:moveTo>
                  <a:cubicBezTo>
                    <a:pt x="5" y="0"/>
                    <a:pt x="3" y="2"/>
                    <a:pt x="0" y="5"/>
                  </a:cubicBezTo>
                  <a:cubicBezTo>
                    <a:pt x="3" y="4"/>
                    <a:pt x="5" y="10"/>
                    <a:pt x="10" y="1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4247" y="166"/>
              <a:ext cx="25" cy="9"/>
            </a:xfrm>
            <a:custGeom>
              <a:avLst/>
              <a:gdLst>
                <a:gd name="T0" fmla="*/ 14 w 14"/>
                <a:gd name="T1" fmla="*/ 4 h 5"/>
                <a:gd name="T2" fmla="*/ 0 w 14"/>
                <a:gd name="T3" fmla="*/ 1 h 5"/>
                <a:gd name="T4" fmla="*/ 14 w 14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5">
                  <a:moveTo>
                    <a:pt x="14" y="4"/>
                  </a:moveTo>
                  <a:cubicBezTo>
                    <a:pt x="10" y="3"/>
                    <a:pt x="6" y="0"/>
                    <a:pt x="0" y="1"/>
                  </a:cubicBezTo>
                  <a:cubicBezTo>
                    <a:pt x="5" y="5"/>
                    <a:pt x="8" y="4"/>
                    <a:pt x="14" y="4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4536" y="286"/>
              <a:ext cx="20" cy="15"/>
            </a:xfrm>
            <a:custGeom>
              <a:avLst/>
              <a:gdLst>
                <a:gd name="T0" fmla="*/ 11 w 11"/>
                <a:gd name="T1" fmla="*/ 0 h 8"/>
                <a:gd name="T2" fmla="*/ 0 w 11"/>
                <a:gd name="T3" fmla="*/ 1 h 8"/>
                <a:gd name="T4" fmla="*/ 11 w 11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7" y="1"/>
                    <a:pt x="3" y="1"/>
                    <a:pt x="0" y="1"/>
                  </a:cubicBezTo>
                  <a:cubicBezTo>
                    <a:pt x="6" y="8"/>
                    <a:pt x="6" y="2"/>
                    <a:pt x="11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3548" y="201"/>
              <a:ext cx="6" cy="9"/>
            </a:xfrm>
            <a:custGeom>
              <a:avLst/>
              <a:gdLst>
                <a:gd name="T0" fmla="*/ 0 w 3"/>
                <a:gd name="T1" fmla="*/ 1 h 5"/>
                <a:gd name="T2" fmla="*/ 3 w 3"/>
                <a:gd name="T3" fmla="*/ 0 h 5"/>
                <a:gd name="T4" fmla="*/ 1 w 3"/>
                <a:gd name="T5" fmla="*/ 1 h 5"/>
                <a:gd name="T6" fmla="*/ 0 w 3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0" y="1"/>
                  </a:moveTo>
                  <a:cubicBezTo>
                    <a:pt x="0" y="5"/>
                    <a:pt x="1" y="1"/>
                    <a:pt x="3" y="0"/>
                  </a:cubicBezTo>
                  <a:cubicBezTo>
                    <a:pt x="2" y="0"/>
                    <a:pt x="2" y="0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3449" y="178"/>
              <a:ext cx="122" cy="43"/>
            </a:xfrm>
            <a:custGeom>
              <a:avLst/>
              <a:gdLst>
                <a:gd name="T0" fmla="*/ 31 w 69"/>
                <a:gd name="T1" fmla="*/ 10 h 24"/>
                <a:gd name="T2" fmla="*/ 25 w 69"/>
                <a:gd name="T3" fmla="*/ 13 h 24"/>
                <a:gd name="T4" fmla="*/ 32 w 69"/>
                <a:gd name="T5" fmla="*/ 13 h 24"/>
                <a:gd name="T6" fmla="*/ 24 w 69"/>
                <a:gd name="T7" fmla="*/ 16 h 24"/>
                <a:gd name="T8" fmla="*/ 37 w 69"/>
                <a:gd name="T9" fmla="*/ 24 h 24"/>
                <a:gd name="T10" fmla="*/ 57 w 69"/>
                <a:gd name="T11" fmla="*/ 14 h 24"/>
                <a:gd name="T12" fmla="*/ 69 w 69"/>
                <a:gd name="T13" fmla="*/ 7 h 24"/>
                <a:gd name="T14" fmla="*/ 31 w 69"/>
                <a:gd name="T15" fmla="*/ 4 h 24"/>
                <a:gd name="T16" fmla="*/ 0 w 69"/>
                <a:gd name="T17" fmla="*/ 10 h 24"/>
                <a:gd name="T18" fmla="*/ 31 w 69"/>
                <a:gd name="T19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" h="24">
                  <a:moveTo>
                    <a:pt x="31" y="10"/>
                  </a:moveTo>
                  <a:cubicBezTo>
                    <a:pt x="29" y="11"/>
                    <a:pt x="27" y="12"/>
                    <a:pt x="25" y="13"/>
                  </a:cubicBezTo>
                  <a:cubicBezTo>
                    <a:pt x="27" y="13"/>
                    <a:pt x="30" y="13"/>
                    <a:pt x="32" y="13"/>
                  </a:cubicBezTo>
                  <a:cubicBezTo>
                    <a:pt x="29" y="14"/>
                    <a:pt x="27" y="15"/>
                    <a:pt x="24" y="16"/>
                  </a:cubicBezTo>
                  <a:cubicBezTo>
                    <a:pt x="27" y="19"/>
                    <a:pt x="34" y="22"/>
                    <a:pt x="37" y="24"/>
                  </a:cubicBezTo>
                  <a:cubicBezTo>
                    <a:pt x="42" y="17"/>
                    <a:pt x="49" y="14"/>
                    <a:pt x="57" y="14"/>
                  </a:cubicBezTo>
                  <a:cubicBezTo>
                    <a:pt x="59" y="11"/>
                    <a:pt x="67" y="8"/>
                    <a:pt x="69" y="7"/>
                  </a:cubicBezTo>
                  <a:cubicBezTo>
                    <a:pt x="58" y="0"/>
                    <a:pt x="44" y="7"/>
                    <a:pt x="31" y="4"/>
                  </a:cubicBezTo>
                  <a:cubicBezTo>
                    <a:pt x="20" y="2"/>
                    <a:pt x="9" y="3"/>
                    <a:pt x="0" y="10"/>
                  </a:cubicBezTo>
                  <a:cubicBezTo>
                    <a:pt x="11" y="12"/>
                    <a:pt x="20" y="4"/>
                    <a:pt x="31" y="1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3770" y="148"/>
              <a:ext cx="43" cy="39"/>
            </a:xfrm>
            <a:custGeom>
              <a:avLst/>
              <a:gdLst>
                <a:gd name="T0" fmla="*/ 24 w 24"/>
                <a:gd name="T1" fmla="*/ 17 h 22"/>
                <a:gd name="T2" fmla="*/ 0 w 24"/>
                <a:gd name="T3" fmla="*/ 17 h 22"/>
                <a:gd name="T4" fmla="*/ 6 w 24"/>
                <a:gd name="T5" fmla="*/ 22 h 22"/>
                <a:gd name="T6" fmla="*/ 24 w 24"/>
                <a:gd name="T7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22">
                  <a:moveTo>
                    <a:pt x="24" y="17"/>
                  </a:moveTo>
                  <a:cubicBezTo>
                    <a:pt x="22" y="0"/>
                    <a:pt x="7" y="8"/>
                    <a:pt x="0" y="17"/>
                  </a:cubicBezTo>
                  <a:cubicBezTo>
                    <a:pt x="2" y="18"/>
                    <a:pt x="4" y="20"/>
                    <a:pt x="6" y="22"/>
                  </a:cubicBezTo>
                  <a:cubicBezTo>
                    <a:pt x="12" y="22"/>
                    <a:pt x="18" y="19"/>
                    <a:pt x="24" y="17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3713" y="175"/>
              <a:ext cx="45" cy="30"/>
            </a:xfrm>
            <a:custGeom>
              <a:avLst/>
              <a:gdLst>
                <a:gd name="T0" fmla="*/ 19 w 25"/>
                <a:gd name="T1" fmla="*/ 15 h 17"/>
                <a:gd name="T2" fmla="*/ 25 w 25"/>
                <a:gd name="T3" fmla="*/ 4 h 17"/>
                <a:gd name="T4" fmla="*/ 14 w 25"/>
                <a:gd name="T5" fmla="*/ 4 h 17"/>
                <a:gd name="T6" fmla="*/ 18 w 25"/>
                <a:gd name="T7" fmla="*/ 2 h 17"/>
                <a:gd name="T8" fmla="*/ 0 w 25"/>
                <a:gd name="T9" fmla="*/ 15 h 17"/>
                <a:gd name="T10" fmla="*/ 19 w 25"/>
                <a:gd name="T11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7">
                  <a:moveTo>
                    <a:pt x="19" y="15"/>
                  </a:moveTo>
                  <a:cubicBezTo>
                    <a:pt x="20" y="11"/>
                    <a:pt x="23" y="10"/>
                    <a:pt x="25" y="4"/>
                  </a:cubicBezTo>
                  <a:cubicBezTo>
                    <a:pt x="22" y="4"/>
                    <a:pt x="18" y="4"/>
                    <a:pt x="14" y="4"/>
                  </a:cubicBezTo>
                  <a:cubicBezTo>
                    <a:pt x="16" y="3"/>
                    <a:pt x="17" y="3"/>
                    <a:pt x="18" y="2"/>
                  </a:cubicBezTo>
                  <a:cubicBezTo>
                    <a:pt x="8" y="0"/>
                    <a:pt x="3" y="6"/>
                    <a:pt x="0" y="15"/>
                  </a:cubicBezTo>
                  <a:cubicBezTo>
                    <a:pt x="5" y="17"/>
                    <a:pt x="13" y="17"/>
                    <a:pt x="19" y="15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3651" y="198"/>
              <a:ext cx="48" cy="19"/>
            </a:xfrm>
            <a:custGeom>
              <a:avLst/>
              <a:gdLst>
                <a:gd name="T0" fmla="*/ 0 w 27"/>
                <a:gd name="T1" fmla="*/ 9 h 11"/>
                <a:gd name="T2" fmla="*/ 16 w 27"/>
                <a:gd name="T3" fmla="*/ 11 h 11"/>
                <a:gd name="T4" fmla="*/ 27 w 27"/>
                <a:gd name="T5" fmla="*/ 6 h 11"/>
                <a:gd name="T6" fmla="*/ 0 w 27"/>
                <a:gd name="T7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11">
                  <a:moveTo>
                    <a:pt x="0" y="9"/>
                  </a:moveTo>
                  <a:cubicBezTo>
                    <a:pt x="5" y="9"/>
                    <a:pt x="10" y="11"/>
                    <a:pt x="16" y="11"/>
                  </a:cubicBezTo>
                  <a:cubicBezTo>
                    <a:pt x="20" y="10"/>
                    <a:pt x="23" y="8"/>
                    <a:pt x="27" y="6"/>
                  </a:cubicBezTo>
                  <a:cubicBezTo>
                    <a:pt x="18" y="0"/>
                    <a:pt x="8" y="1"/>
                    <a:pt x="0" y="9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3625" y="146"/>
              <a:ext cx="72" cy="52"/>
            </a:xfrm>
            <a:custGeom>
              <a:avLst/>
              <a:gdLst>
                <a:gd name="T0" fmla="*/ 0 w 41"/>
                <a:gd name="T1" fmla="*/ 21 h 29"/>
                <a:gd name="T2" fmla="*/ 31 w 41"/>
                <a:gd name="T3" fmla="*/ 24 h 29"/>
                <a:gd name="T4" fmla="*/ 41 w 41"/>
                <a:gd name="T5" fmla="*/ 22 h 29"/>
                <a:gd name="T6" fmla="*/ 21 w 41"/>
                <a:gd name="T7" fmla="*/ 17 h 29"/>
                <a:gd name="T8" fmla="*/ 39 w 41"/>
                <a:gd name="T9" fmla="*/ 0 h 29"/>
                <a:gd name="T10" fmla="*/ 13 w 41"/>
                <a:gd name="T11" fmla="*/ 17 h 29"/>
                <a:gd name="T12" fmla="*/ 14 w 41"/>
                <a:gd name="T13" fmla="*/ 17 h 29"/>
                <a:gd name="T14" fmla="*/ 0 w 41"/>
                <a:gd name="T15" fmla="*/ 2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29">
                  <a:moveTo>
                    <a:pt x="0" y="21"/>
                  </a:moveTo>
                  <a:cubicBezTo>
                    <a:pt x="9" y="27"/>
                    <a:pt x="20" y="29"/>
                    <a:pt x="31" y="24"/>
                  </a:cubicBezTo>
                  <a:cubicBezTo>
                    <a:pt x="34" y="23"/>
                    <a:pt x="37" y="23"/>
                    <a:pt x="41" y="22"/>
                  </a:cubicBezTo>
                  <a:cubicBezTo>
                    <a:pt x="35" y="20"/>
                    <a:pt x="28" y="18"/>
                    <a:pt x="21" y="17"/>
                  </a:cubicBezTo>
                  <a:cubicBezTo>
                    <a:pt x="30" y="13"/>
                    <a:pt x="39" y="10"/>
                    <a:pt x="39" y="0"/>
                  </a:cubicBezTo>
                  <a:cubicBezTo>
                    <a:pt x="31" y="8"/>
                    <a:pt x="16" y="7"/>
                    <a:pt x="13" y="17"/>
                  </a:cubicBezTo>
                  <a:cubicBezTo>
                    <a:pt x="13" y="17"/>
                    <a:pt x="14" y="17"/>
                    <a:pt x="14" y="17"/>
                  </a:cubicBezTo>
                  <a:cubicBezTo>
                    <a:pt x="9" y="17"/>
                    <a:pt x="4" y="18"/>
                    <a:pt x="0" y="21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866" y="208"/>
              <a:ext cx="243" cy="146"/>
            </a:xfrm>
            <a:custGeom>
              <a:avLst/>
              <a:gdLst>
                <a:gd name="T0" fmla="*/ 18 w 137"/>
                <a:gd name="T1" fmla="*/ 40 h 82"/>
                <a:gd name="T2" fmla="*/ 56 w 137"/>
                <a:gd name="T3" fmla="*/ 39 h 82"/>
                <a:gd name="T4" fmla="*/ 29 w 137"/>
                <a:gd name="T5" fmla="*/ 52 h 82"/>
                <a:gd name="T6" fmla="*/ 58 w 137"/>
                <a:gd name="T7" fmla="*/ 58 h 82"/>
                <a:gd name="T8" fmla="*/ 33 w 137"/>
                <a:gd name="T9" fmla="*/ 60 h 82"/>
                <a:gd name="T10" fmla="*/ 60 w 137"/>
                <a:gd name="T11" fmla="*/ 82 h 82"/>
                <a:gd name="T12" fmla="*/ 103 w 137"/>
                <a:gd name="T13" fmla="*/ 41 h 82"/>
                <a:gd name="T14" fmla="*/ 98 w 137"/>
                <a:gd name="T15" fmla="*/ 42 h 82"/>
                <a:gd name="T16" fmla="*/ 100 w 137"/>
                <a:gd name="T17" fmla="*/ 61 h 82"/>
                <a:gd name="T18" fmla="*/ 116 w 137"/>
                <a:gd name="T19" fmla="*/ 62 h 82"/>
                <a:gd name="T20" fmla="*/ 115 w 137"/>
                <a:gd name="T21" fmla="*/ 68 h 82"/>
                <a:gd name="T22" fmla="*/ 137 w 137"/>
                <a:gd name="T23" fmla="*/ 56 h 82"/>
                <a:gd name="T24" fmla="*/ 107 w 137"/>
                <a:gd name="T25" fmla="*/ 39 h 82"/>
                <a:gd name="T26" fmla="*/ 110 w 137"/>
                <a:gd name="T27" fmla="*/ 38 h 82"/>
                <a:gd name="T28" fmla="*/ 75 w 137"/>
                <a:gd name="T29" fmla="*/ 15 h 82"/>
                <a:gd name="T30" fmla="*/ 69 w 137"/>
                <a:gd name="T31" fmla="*/ 20 h 82"/>
                <a:gd name="T32" fmla="*/ 53 w 137"/>
                <a:gd name="T33" fmla="*/ 26 h 82"/>
                <a:gd name="T34" fmla="*/ 34 w 137"/>
                <a:gd name="T35" fmla="*/ 22 h 82"/>
                <a:gd name="T36" fmla="*/ 25 w 137"/>
                <a:gd name="T37" fmla="*/ 17 h 82"/>
                <a:gd name="T38" fmla="*/ 29 w 137"/>
                <a:gd name="T39" fmla="*/ 12 h 82"/>
                <a:gd name="T40" fmla="*/ 0 w 137"/>
                <a:gd name="T41" fmla="*/ 18 h 82"/>
                <a:gd name="T42" fmla="*/ 18 w 137"/>
                <a:gd name="T43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7" h="82">
                  <a:moveTo>
                    <a:pt x="18" y="40"/>
                  </a:moveTo>
                  <a:cubicBezTo>
                    <a:pt x="30" y="51"/>
                    <a:pt x="41" y="36"/>
                    <a:pt x="56" y="39"/>
                  </a:cubicBezTo>
                  <a:cubicBezTo>
                    <a:pt x="48" y="45"/>
                    <a:pt x="39" y="48"/>
                    <a:pt x="29" y="52"/>
                  </a:cubicBezTo>
                  <a:cubicBezTo>
                    <a:pt x="37" y="60"/>
                    <a:pt x="47" y="55"/>
                    <a:pt x="58" y="58"/>
                  </a:cubicBezTo>
                  <a:cubicBezTo>
                    <a:pt x="50" y="61"/>
                    <a:pt x="41" y="61"/>
                    <a:pt x="33" y="60"/>
                  </a:cubicBezTo>
                  <a:cubicBezTo>
                    <a:pt x="37" y="72"/>
                    <a:pt x="50" y="77"/>
                    <a:pt x="60" y="82"/>
                  </a:cubicBezTo>
                  <a:cubicBezTo>
                    <a:pt x="66" y="69"/>
                    <a:pt x="86" y="26"/>
                    <a:pt x="103" y="41"/>
                  </a:cubicBezTo>
                  <a:cubicBezTo>
                    <a:pt x="101" y="42"/>
                    <a:pt x="100" y="42"/>
                    <a:pt x="98" y="42"/>
                  </a:cubicBezTo>
                  <a:cubicBezTo>
                    <a:pt x="105" y="48"/>
                    <a:pt x="106" y="54"/>
                    <a:pt x="100" y="61"/>
                  </a:cubicBezTo>
                  <a:cubicBezTo>
                    <a:pt x="105" y="60"/>
                    <a:pt x="111" y="63"/>
                    <a:pt x="116" y="62"/>
                  </a:cubicBezTo>
                  <a:cubicBezTo>
                    <a:pt x="115" y="64"/>
                    <a:pt x="115" y="66"/>
                    <a:pt x="115" y="68"/>
                  </a:cubicBezTo>
                  <a:cubicBezTo>
                    <a:pt x="123" y="64"/>
                    <a:pt x="129" y="60"/>
                    <a:pt x="137" y="56"/>
                  </a:cubicBezTo>
                  <a:cubicBezTo>
                    <a:pt x="126" y="47"/>
                    <a:pt x="116" y="44"/>
                    <a:pt x="107" y="39"/>
                  </a:cubicBezTo>
                  <a:cubicBezTo>
                    <a:pt x="108" y="39"/>
                    <a:pt x="109" y="39"/>
                    <a:pt x="110" y="38"/>
                  </a:cubicBezTo>
                  <a:cubicBezTo>
                    <a:pt x="99" y="30"/>
                    <a:pt x="79" y="28"/>
                    <a:pt x="75" y="15"/>
                  </a:cubicBezTo>
                  <a:cubicBezTo>
                    <a:pt x="73" y="17"/>
                    <a:pt x="71" y="18"/>
                    <a:pt x="69" y="20"/>
                  </a:cubicBezTo>
                  <a:cubicBezTo>
                    <a:pt x="72" y="0"/>
                    <a:pt x="39" y="5"/>
                    <a:pt x="53" y="26"/>
                  </a:cubicBezTo>
                  <a:cubicBezTo>
                    <a:pt x="47" y="18"/>
                    <a:pt x="32" y="4"/>
                    <a:pt x="34" y="22"/>
                  </a:cubicBezTo>
                  <a:cubicBezTo>
                    <a:pt x="31" y="20"/>
                    <a:pt x="28" y="18"/>
                    <a:pt x="25" y="17"/>
                  </a:cubicBezTo>
                  <a:cubicBezTo>
                    <a:pt x="26" y="15"/>
                    <a:pt x="28" y="13"/>
                    <a:pt x="29" y="12"/>
                  </a:cubicBezTo>
                  <a:cubicBezTo>
                    <a:pt x="18" y="9"/>
                    <a:pt x="7" y="9"/>
                    <a:pt x="0" y="18"/>
                  </a:cubicBezTo>
                  <a:cubicBezTo>
                    <a:pt x="7" y="24"/>
                    <a:pt x="17" y="38"/>
                    <a:pt x="18" y="4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2993" y="198"/>
              <a:ext cx="158" cy="60"/>
            </a:xfrm>
            <a:custGeom>
              <a:avLst/>
              <a:gdLst>
                <a:gd name="T0" fmla="*/ 33 w 89"/>
                <a:gd name="T1" fmla="*/ 19 h 34"/>
                <a:gd name="T2" fmla="*/ 18 w 89"/>
                <a:gd name="T3" fmla="*/ 21 h 34"/>
                <a:gd name="T4" fmla="*/ 50 w 89"/>
                <a:gd name="T5" fmla="*/ 32 h 34"/>
                <a:gd name="T6" fmla="*/ 89 w 89"/>
                <a:gd name="T7" fmla="*/ 15 h 34"/>
                <a:gd name="T8" fmla="*/ 52 w 89"/>
                <a:gd name="T9" fmla="*/ 9 h 34"/>
                <a:gd name="T10" fmla="*/ 52 w 89"/>
                <a:gd name="T11" fmla="*/ 1 h 34"/>
                <a:gd name="T12" fmla="*/ 16 w 89"/>
                <a:gd name="T13" fmla="*/ 2 h 34"/>
                <a:gd name="T14" fmla="*/ 17 w 89"/>
                <a:gd name="T15" fmla="*/ 5 h 34"/>
                <a:gd name="T16" fmla="*/ 0 w 89"/>
                <a:gd name="T17" fmla="*/ 6 h 34"/>
                <a:gd name="T18" fmla="*/ 33 w 89"/>
                <a:gd name="T19" fmla="*/ 1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34">
                  <a:moveTo>
                    <a:pt x="33" y="19"/>
                  </a:moveTo>
                  <a:cubicBezTo>
                    <a:pt x="28" y="19"/>
                    <a:pt x="22" y="21"/>
                    <a:pt x="18" y="21"/>
                  </a:cubicBezTo>
                  <a:cubicBezTo>
                    <a:pt x="22" y="28"/>
                    <a:pt x="42" y="31"/>
                    <a:pt x="50" y="32"/>
                  </a:cubicBezTo>
                  <a:cubicBezTo>
                    <a:pt x="64" y="34"/>
                    <a:pt x="78" y="22"/>
                    <a:pt x="89" y="15"/>
                  </a:cubicBezTo>
                  <a:cubicBezTo>
                    <a:pt x="80" y="4"/>
                    <a:pt x="64" y="4"/>
                    <a:pt x="52" y="9"/>
                  </a:cubicBezTo>
                  <a:cubicBezTo>
                    <a:pt x="52" y="6"/>
                    <a:pt x="52" y="3"/>
                    <a:pt x="52" y="1"/>
                  </a:cubicBezTo>
                  <a:cubicBezTo>
                    <a:pt x="37" y="12"/>
                    <a:pt x="32" y="0"/>
                    <a:pt x="16" y="2"/>
                  </a:cubicBezTo>
                  <a:cubicBezTo>
                    <a:pt x="16" y="3"/>
                    <a:pt x="17" y="4"/>
                    <a:pt x="17" y="5"/>
                  </a:cubicBezTo>
                  <a:cubicBezTo>
                    <a:pt x="11" y="5"/>
                    <a:pt x="7" y="7"/>
                    <a:pt x="0" y="6"/>
                  </a:cubicBezTo>
                  <a:cubicBezTo>
                    <a:pt x="5" y="23"/>
                    <a:pt x="19" y="17"/>
                    <a:pt x="33" y="19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2866" y="263"/>
              <a:ext cx="19" cy="27"/>
            </a:xfrm>
            <a:custGeom>
              <a:avLst/>
              <a:gdLst>
                <a:gd name="T0" fmla="*/ 11 w 11"/>
                <a:gd name="T1" fmla="*/ 15 h 15"/>
                <a:gd name="T2" fmla="*/ 0 w 11"/>
                <a:gd name="T3" fmla="*/ 0 h 15"/>
                <a:gd name="T4" fmla="*/ 11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11" y="15"/>
                  </a:moveTo>
                  <a:cubicBezTo>
                    <a:pt x="8" y="9"/>
                    <a:pt x="4" y="4"/>
                    <a:pt x="0" y="0"/>
                  </a:cubicBezTo>
                  <a:cubicBezTo>
                    <a:pt x="0" y="4"/>
                    <a:pt x="4" y="12"/>
                    <a:pt x="11" y="15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auto">
            <a:xfrm>
              <a:off x="2506" y="978"/>
              <a:ext cx="90" cy="100"/>
            </a:xfrm>
            <a:custGeom>
              <a:avLst/>
              <a:gdLst>
                <a:gd name="T0" fmla="*/ 9 w 51"/>
                <a:gd name="T1" fmla="*/ 51 h 56"/>
                <a:gd name="T2" fmla="*/ 39 w 51"/>
                <a:gd name="T3" fmla="*/ 38 h 56"/>
                <a:gd name="T4" fmla="*/ 34 w 51"/>
                <a:gd name="T5" fmla="*/ 2 h 56"/>
                <a:gd name="T6" fmla="*/ 9 w 51"/>
                <a:gd name="T7" fmla="*/ 17 h 56"/>
                <a:gd name="T8" fmla="*/ 10 w 51"/>
                <a:gd name="T9" fmla="*/ 32 h 56"/>
                <a:gd name="T10" fmla="*/ 9 w 51"/>
                <a:gd name="T11" fmla="*/ 5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56">
                  <a:moveTo>
                    <a:pt x="9" y="51"/>
                  </a:moveTo>
                  <a:cubicBezTo>
                    <a:pt x="14" y="56"/>
                    <a:pt x="39" y="42"/>
                    <a:pt x="39" y="38"/>
                  </a:cubicBezTo>
                  <a:cubicBezTo>
                    <a:pt x="39" y="26"/>
                    <a:pt x="51" y="5"/>
                    <a:pt x="34" y="2"/>
                  </a:cubicBezTo>
                  <a:cubicBezTo>
                    <a:pt x="22" y="0"/>
                    <a:pt x="17" y="13"/>
                    <a:pt x="9" y="17"/>
                  </a:cubicBezTo>
                  <a:cubicBezTo>
                    <a:pt x="7" y="24"/>
                    <a:pt x="14" y="26"/>
                    <a:pt x="10" y="32"/>
                  </a:cubicBezTo>
                  <a:cubicBezTo>
                    <a:pt x="4" y="41"/>
                    <a:pt x="0" y="44"/>
                    <a:pt x="9" y="51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2559" y="904"/>
              <a:ext cx="18" cy="14"/>
            </a:xfrm>
            <a:custGeom>
              <a:avLst/>
              <a:gdLst>
                <a:gd name="T0" fmla="*/ 10 w 10"/>
                <a:gd name="T1" fmla="*/ 0 h 8"/>
                <a:gd name="T2" fmla="*/ 3 w 10"/>
                <a:gd name="T3" fmla="*/ 8 h 8"/>
                <a:gd name="T4" fmla="*/ 10 w 10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8">
                  <a:moveTo>
                    <a:pt x="10" y="0"/>
                  </a:moveTo>
                  <a:cubicBezTo>
                    <a:pt x="0" y="1"/>
                    <a:pt x="5" y="5"/>
                    <a:pt x="3" y="8"/>
                  </a:cubicBezTo>
                  <a:cubicBezTo>
                    <a:pt x="5" y="5"/>
                    <a:pt x="8" y="3"/>
                    <a:pt x="10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570" y="883"/>
              <a:ext cx="150" cy="223"/>
            </a:xfrm>
            <a:custGeom>
              <a:avLst/>
              <a:gdLst>
                <a:gd name="T0" fmla="*/ 6 w 85"/>
                <a:gd name="T1" fmla="*/ 37 h 126"/>
                <a:gd name="T2" fmla="*/ 12 w 85"/>
                <a:gd name="T3" fmla="*/ 51 h 126"/>
                <a:gd name="T4" fmla="*/ 12 w 85"/>
                <a:gd name="T5" fmla="*/ 46 h 126"/>
                <a:gd name="T6" fmla="*/ 31 w 85"/>
                <a:gd name="T7" fmla="*/ 63 h 126"/>
                <a:gd name="T8" fmla="*/ 22 w 85"/>
                <a:gd name="T9" fmla="*/ 83 h 126"/>
                <a:gd name="T10" fmla="*/ 15 w 85"/>
                <a:gd name="T11" fmla="*/ 104 h 126"/>
                <a:gd name="T12" fmla="*/ 36 w 85"/>
                <a:gd name="T13" fmla="*/ 105 h 126"/>
                <a:gd name="T14" fmla="*/ 13 w 85"/>
                <a:gd name="T15" fmla="*/ 126 h 126"/>
                <a:gd name="T16" fmla="*/ 41 w 85"/>
                <a:gd name="T17" fmla="*/ 119 h 126"/>
                <a:gd name="T18" fmla="*/ 78 w 85"/>
                <a:gd name="T19" fmla="*/ 109 h 126"/>
                <a:gd name="T20" fmla="*/ 71 w 85"/>
                <a:gd name="T21" fmla="*/ 108 h 126"/>
                <a:gd name="T22" fmla="*/ 70 w 85"/>
                <a:gd name="T23" fmla="*/ 89 h 126"/>
                <a:gd name="T24" fmla="*/ 68 w 85"/>
                <a:gd name="T25" fmla="*/ 90 h 126"/>
                <a:gd name="T26" fmla="*/ 34 w 85"/>
                <a:gd name="T27" fmla="*/ 47 h 126"/>
                <a:gd name="T28" fmla="*/ 46 w 85"/>
                <a:gd name="T29" fmla="*/ 23 h 126"/>
                <a:gd name="T30" fmla="*/ 33 w 85"/>
                <a:gd name="T31" fmla="*/ 11 h 126"/>
                <a:gd name="T32" fmla="*/ 8 w 85"/>
                <a:gd name="T33" fmla="*/ 27 h 126"/>
                <a:gd name="T34" fmla="*/ 0 w 85"/>
                <a:gd name="T35" fmla="*/ 23 h 126"/>
                <a:gd name="T36" fmla="*/ 6 w 85"/>
                <a:gd name="T37" fmla="*/ 3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26">
                  <a:moveTo>
                    <a:pt x="6" y="37"/>
                  </a:moveTo>
                  <a:cubicBezTo>
                    <a:pt x="10" y="42"/>
                    <a:pt x="12" y="47"/>
                    <a:pt x="12" y="51"/>
                  </a:cubicBezTo>
                  <a:cubicBezTo>
                    <a:pt x="12" y="49"/>
                    <a:pt x="12" y="48"/>
                    <a:pt x="12" y="46"/>
                  </a:cubicBezTo>
                  <a:cubicBezTo>
                    <a:pt x="26" y="50"/>
                    <a:pt x="7" y="70"/>
                    <a:pt x="31" y="63"/>
                  </a:cubicBezTo>
                  <a:cubicBezTo>
                    <a:pt x="36" y="69"/>
                    <a:pt x="41" y="83"/>
                    <a:pt x="22" y="83"/>
                  </a:cubicBezTo>
                  <a:cubicBezTo>
                    <a:pt x="26" y="92"/>
                    <a:pt x="23" y="99"/>
                    <a:pt x="15" y="104"/>
                  </a:cubicBezTo>
                  <a:cubicBezTo>
                    <a:pt x="21" y="106"/>
                    <a:pt x="28" y="107"/>
                    <a:pt x="36" y="105"/>
                  </a:cubicBezTo>
                  <a:cubicBezTo>
                    <a:pt x="30" y="109"/>
                    <a:pt x="17" y="116"/>
                    <a:pt x="13" y="126"/>
                  </a:cubicBezTo>
                  <a:cubicBezTo>
                    <a:pt x="24" y="125"/>
                    <a:pt x="30" y="121"/>
                    <a:pt x="41" y="119"/>
                  </a:cubicBezTo>
                  <a:cubicBezTo>
                    <a:pt x="52" y="118"/>
                    <a:pt x="73" y="119"/>
                    <a:pt x="78" y="109"/>
                  </a:cubicBezTo>
                  <a:cubicBezTo>
                    <a:pt x="76" y="109"/>
                    <a:pt x="73" y="108"/>
                    <a:pt x="71" y="108"/>
                  </a:cubicBezTo>
                  <a:cubicBezTo>
                    <a:pt x="82" y="101"/>
                    <a:pt x="85" y="88"/>
                    <a:pt x="70" y="89"/>
                  </a:cubicBezTo>
                  <a:cubicBezTo>
                    <a:pt x="72" y="85"/>
                    <a:pt x="70" y="88"/>
                    <a:pt x="68" y="90"/>
                  </a:cubicBezTo>
                  <a:cubicBezTo>
                    <a:pt x="70" y="77"/>
                    <a:pt x="47" y="45"/>
                    <a:pt x="34" y="47"/>
                  </a:cubicBezTo>
                  <a:cubicBezTo>
                    <a:pt x="40" y="40"/>
                    <a:pt x="43" y="32"/>
                    <a:pt x="46" y="23"/>
                  </a:cubicBezTo>
                  <a:cubicBezTo>
                    <a:pt x="34" y="23"/>
                    <a:pt x="14" y="25"/>
                    <a:pt x="33" y="11"/>
                  </a:cubicBezTo>
                  <a:cubicBezTo>
                    <a:pt x="20" y="0"/>
                    <a:pt x="10" y="18"/>
                    <a:pt x="8" y="27"/>
                  </a:cubicBezTo>
                  <a:cubicBezTo>
                    <a:pt x="5" y="24"/>
                    <a:pt x="4" y="25"/>
                    <a:pt x="0" y="23"/>
                  </a:cubicBezTo>
                  <a:cubicBezTo>
                    <a:pt x="8" y="30"/>
                    <a:pt x="8" y="29"/>
                    <a:pt x="6" y="37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596" y="1005"/>
              <a:ext cx="13" cy="9"/>
            </a:xfrm>
            <a:custGeom>
              <a:avLst/>
              <a:gdLst>
                <a:gd name="T0" fmla="*/ 6 w 7"/>
                <a:gd name="T1" fmla="*/ 4 h 5"/>
                <a:gd name="T2" fmla="*/ 5 w 7"/>
                <a:gd name="T3" fmla="*/ 0 h 5"/>
                <a:gd name="T4" fmla="*/ 6 w 7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6" y="4"/>
                  </a:moveTo>
                  <a:cubicBezTo>
                    <a:pt x="7" y="2"/>
                    <a:pt x="5" y="0"/>
                    <a:pt x="5" y="0"/>
                  </a:cubicBezTo>
                  <a:cubicBezTo>
                    <a:pt x="5" y="3"/>
                    <a:pt x="0" y="5"/>
                    <a:pt x="6" y="4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0" y="680"/>
              <a:ext cx="177" cy="98"/>
            </a:xfrm>
            <a:custGeom>
              <a:avLst/>
              <a:gdLst>
                <a:gd name="T0" fmla="*/ 100 w 100"/>
                <a:gd name="T1" fmla="*/ 25 h 55"/>
                <a:gd name="T2" fmla="*/ 90 w 100"/>
                <a:gd name="T3" fmla="*/ 4 h 55"/>
                <a:gd name="T4" fmla="*/ 47 w 100"/>
                <a:gd name="T5" fmla="*/ 10 h 55"/>
                <a:gd name="T6" fmla="*/ 30 w 100"/>
                <a:gd name="T7" fmla="*/ 6 h 55"/>
                <a:gd name="T8" fmla="*/ 16 w 100"/>
                <a:gd name="T9" fmla="*/ 1 h 55"/>
                <a:gd name="T10" fmla="*/ 0 w 100"/>
                <a:gd name="T11" fmla="*/ 7 h 55"/>
                <a:gd name="T12" fmla="*/ 19 w 100"/>
                <a:gd name="T13" fmla="*/ 17 h 55"/>
                <a:gd name="T14" fmla="*/ 1 w 100"/>
                <a:gd name="T15" fmla="*/ 20 h 55"/>
                <a:gd name="T16" fmla="*/ 16 w 100"/>
                <a:gd name="T17" fmla="*/ 22 h 55"/>
                <a:gd name="T18" fmla="*/ 11 w 100"/>
                <a:gd name="T19" fmla="*/ 34 h 55"/>
                <a:gd name="T20" fmla="*/ 100 w 100"/>
                <a:gd name="T21" fmla="*/ 2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0" h="55">
                  <a:moveTo>
                    <a:pt x="100" y="25"/>
                  </a:moveTo>
                  <a:cubicBezTo>
                    <a:pt x="96" y="18"/>
                    <a:pt x="88" y="11"/>
                    <a:pt x="90" y="4"/>
                  </a:cubicBezTo>
                  <a:cubicBezTo>
                    <a:pt x="78" y="2"/>
                    <a:pt x="55" y="3"/>
                    <a:pt x="47" y="10"/>
                  </a:cubicBezTo>
                  <a:cubicBezTo>
                    <a:pt x="40" y="8"/>
                    <a:pt x="36" y="9"/>
                    <a:pt x="30" y="6"/>
                  </a:cubicBezTo>
                  <a:cubicBezTo>
                    <a:pt x="23" y="23"/>
                    <a:pt x="22" y="2"/>
                    <a:pt x="16" y="1"/>
                  </a:cubicBezTo>
                  <a:cubicBezTo>
                    <a:pt x="13" y="0"/>
                    <a:pt x="2" y="6"/>
                    <a:pt x="0" y="7"/>
                  </a:cubicBezTo>
                  <a:cubicBezTo>
                    <a:pt x="6" y="11"/>
                    <a:pt x="14" y="14"/>
                    <a:pt x="19" y="17"/>
                  </a:cubicBezTo>
                  <a:cubicBezTo>
                    <a:pt x="13" y="18"/>
                    <a:pt x="7" y="21"/>
                    <a:pt x="1" y="20"/>
                  </a:cubicBezTo>
                  <a:cubicBezTo>
                    <a:pt x="6" y="20"/>
                    <a:pt x="11" y="22"/>
                    <a:pt x="16" y="22"/>
                  </a:cubicBezTo>
                  <a:cubicBezTo>
                    <a:pt x="13" y="26"/>
                    <a:pt x="15" y="30"/>
                    <a:pt x="11" y="34"/>
                  </a:cubicBezTo>
                  <a:cubicBezTo>
                    <a:pt x="43" y="43"/>
                    <a:pt x="73" y="55"/>
                    <a:pt x="100" y="25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1210" y="1623"/>
              <a:ext cx="182" cy="101"/>
            </a:xfrm>
            <a:custGeom>
              <a:avLst/>
              <a:gdLst>
                <a:gd name="T0" fmla="*/ 103 w 103"/>
                <a:gd name="T1" fmla="*/ 50 h 57"/>
                <a:gd name="T2" fmla="*/ 0 w 103"/>
                <a:gd name="T3" fmla="*/ 34 h 57"/>
                <a:gd name="T4" fmla="*/ 73 w 103"/>
                <a:gd name="T5" fmla="*/ 46 h 57"/>
                <a:gd name="T6" fmla="*/ 69 w 103"/>
                <a:gd name="T7" fmla="*/ 52 h 57"/>
                <a:gd name="T8" fmla="*/ 103 w 103"/>
                <a:gd name="T9" fmla="*/ 5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7">
                  <a:moveTo>
                    <a:pt x="103" y="50"/>
                  </a:moveTo>
                  <a:cubicBezTo>
                    <a:pt x="84" y="34"/>
                    <a:pt x="19" y="0"/>
                    <a:pt x="0" y="34"/>
                  </a:cubicBezTo>
                  <a:cubicBezTo>
                    <a:pt x="26" y="23"/>
                    <a:pt x="48" y="31"/>
                    <a:pt x="73" y="46"/>
                  </a:cubicBezTo>
                  <a:cubicBezTo>
                    <a:pt x="71" y="48"/>
                    <a:pt x="70" y="50"/>
                    <a:pt x="69" y="52"/>
                  </a:cubicBezTo>
                  <a:cubicBezTo>
                    <a:pt x="81" y="53"/>
                    <a:pt x="92" y="57"/>
                    <a:pt x="103" y="5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1235" y="1679"/>
              <a:ext cx="8" cy="11"/>
            </a:xfrm>
            <a:custGeom>
              <a:avLst/>
              <a:gdLst>
                <a:gd name="T0" fmla="*/ 0 w 5"/>
                <a:gd name="T1" fmla="*/ 6 h 6"/>
                <a:gd name="T2" fmla="*/ 5 w 5"/>
                <a:gd name="T3" fmla="*/ 6 h 6"/>
                <a:gd name="T4" fmla="*/ 5 w 5"/>
                <a:gd name="T5" fmla="*/ 0 h 6"/>
                <a:gd name="T6" fmla="*/ 0 w 5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6">
                  <a:moveTo>
                    <a:pt x="0" y="6"/>
                  </a:moveTo>
                  <a:cubicBezTo>
                    <a:pt x="2" y="6"/>
                    <a:pt x="3" y="6"/>
                    <a:pt x="5" y="6"/>
                  </a:cubicBezTo>
                  <a:cubicBezTo>
                    <a:pt x="5" y="4"/>
                    <a:pt x="5" y="2"/>
                    <a:pt x="5" y="0"/>
                  </a:cubicBezTo>
                  <a:cubicBezTo>
                    <a:pt x="5" y="1"/>
                    <a:pt x="1" y="4"/>
                    <a:pt x="0" y="6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1327" y="1742"/>
              <a:ext cx="25" cy="14"/>
            </a:xfrm>
            <a:custGeom>
              <a:avLst/>
              <a:gdLst>
                <a:gd name="T0" fmla="*/ 13 w 14"/>
                <a:gd name="T1" fmla="*/ 2 h 8"/>
                <a:gd name="T2" fmla="*/ 0 w 14"/>
                <a:gd name="T3" fmla="*/ 2 h 8"/>
                <a:gd name="T4" fmla="*/ 13 w 14"/>
                <a:gd name="T5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3" y="2"/>
                  </a:moveTo>
                  <a:cubicBezTo>
                    <a:pt x="11" y="1"/>
                    <a:pt x="4" y="0"/>
                    <a:pt x="0" y="2"/>
                  </a:cubicBezTo>
                  <a:cubicBezTo>
                    <a:pt x="7" y="8"/>
                    <a:pt x="14" y="8"/>
                    <a:pt x="13" y="2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518" y="1738"/>
              <a:ext cx="25" cy="14"/>
            </a:xfrm>
            <a:custGeom>
              <a:avLst/>
              <a:gdLst>
                <a:gd name="T0" fmla="*/ 0 w 14"/>
                <a:gd name="T1" fmla="*/ 3 h 8"/>
                <a:gd name="T2" fmla="*/ 14 w 14"/>
                <a:gd name="T3" fmla="*/ 5 h 8"/>
                <a:gd name="T4" fmla="*/ 0 w 14"/>
                <a:gd name="T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0" y="3"/>
                  </a:moveTo>
                  <a:cubicBezTo>
                    <a:pt x="6" y="8"/>
                    <a:pt x="9" y="5"/>
                    <a:pt x="14" y="5"/>
                  </a:cubicBezTo>
                  <a:cubicBezTo>
                    <a:pt x="8" y="3"/>
                    <a:pt x="6" y="0"/>
                    <a:pt x="0" y="3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1392" y="1715"/>
              <a:ext cx="105" cy="43"/>
            </a:xfrm>
            <a:custGeom>
              <a:avLst/>
              <a:gdLst>
                <a:gd name="T0" fmla="*/ 4 w 59"/>
                <a:gd name="T1" fmla="*/ 20 h 24"/>
                <a:gd name="T2" fmla="*/ 28 w 59"/>
                <a:gd name="T3" fmla="*/ 23 h 24"/>
                <a:gd name="T4" fmla="*/ 59 w 59"/>
                <a:gd name="T5" fmla="*/ 16 h 24"/>
                <a:gd name="T6" fmla="*/ 49 w 59"/>
                <a:gd name="T7" fmla="*/ 8 h 24"/>
                <a:gd name="T8" fmla="*/ 51 w 59"/>
                <a:gd name="T9" fmla="*/ 10 h 24"/>
                <a:gd name="T10" fmla="*/ 10 w 59"/>
                <a:gd name="T11" fmla="*/ 2 h 24"/>
                <a:gd name="T12" fmla="*/ 17 w 59"/>
                <a:gd name="T13" fmla="*/ 13 h 24"/>
                <a:gd name="T14" fmla="*/ 0 w 59"/>
                <a:gd name="T15" fmla="*/ 15 h 24"/>
                <a:gd name="T16" fmla="*/ 4 w 59"/>
                <a:gd name="T17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24">
                  <a:moveTo>
                    <a:pt x="4" y="20"/>
                  </a:moveTo>
                  <a:cubicBezTo>
                    <a:pt x="12" y="13"/>
                    <a:pt x="21" y="24"/>
                    <a:pt x="28" y="23"/>
                  </a:cubicBezTo>
                  <a:cubicBezTo>
                    <a:pt x="38" y="23"/>
                    <a:pt x="46" y="15"/>
                    <a:pt x="59" y="16"/>
                  </a:cubicBezTo>
                  <a:cubicBezTo>
                    <a:pt x="56" y="13"/>
                    <a:pt x="53" y="10"/>
                    <a:pt x="49" y="8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39" y="0"/>
                    <a:pt x="23" y="0"/>
                    <a:pt x="10" y="2"/>
                  </a:cubicBezTo>
                  <a:cubicBezTo>
                    <a:pt x="15" y="6"/>
                    <a:pt x="14" y="9"/>
                    <a:pt x="17" y="13"/>
                  </a:cubicBezTo>
                  <a:cubicBezTo>
                    <a:pt x="12" y="13"/>
                    <a:pt x="5" y="15"/>
                    <a:pt x="0" y="15"/>
                  </a:cubicBezTo>
                  <a:cubicBezTo>
                    <a:pt x="2" y="17"/>
                    <a:pt x="3" y="19"/>
                    <a:pt x="4" y="2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1614" y="1878"/>
              <a:ext cx="12" cy="16"/>
            </a:xfrm>
            <a:custGeom>
              <a:avLst/>
              <a:gdLst>
                <a:gd name="T0" fmla="*/ 0 w 7"/>
                <a:gd name="T1" fmla="*/ 9 h 9"/>
                <a:gd name="T2" fmla="*/ 7 w 7"/>
                <a:gd name="T3" fmla="*/ 4 h 9"/>
                <a:gd name="T4" fmla="*/ 0 w 7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9">
                  <a:moveTo>
                    <a:pt x="0" y="9"/>
                  </a:moveTo>
                  <a:cubicBezTo>
                    <a:pt x="4" y="9"/>
                    <a:pt x="4" y="6"/>
                    <a:pt x="7" y="4"/>
                  </a:cubicBezTo>
                  <a:cubicBezTo>
                    <a:pt x="6" y="4"/>
                    <a:pt x="3" y="0"/>
                    <a:pt x="0" y="9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1655" y="3065"/>
              <a:ext cx="28" cy="22"/>
            </a:xfrm>
            <a:custGeom>
              <a:avLst/>
              <a:gdLst>
                <a:gd name="T0" fmla="*/ 4 w 16"/>
                <a:gd name="T1" fmla="*/ 4 h 12"/>
                <a:gd name="T2" fmla="*/ 1 w 16"/>
                <a:gd name="T3" fmla="*/ 12 h 12"/>
                <a:gd name="T4" fmla="*/ 16 w 16"/>
                <a:gd name="T5" fmla="*/ 1 h 12"/>
                <a:gd name="T6" fmla="*/ 4 w 16"/>
                <a:gd name="T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2">
                  <a:moveTo>
                    <a:pt x="4" y="4"/>
                  </a:moveTo>
                  <a:cubicBezTo>
                    <a:pt x="2" y="7"/>
                    <a:pt x="0" y="8"/>
                    <a:pt x="1" y="12"/>
                  </a:cubicBezTo>
                  <a:cubicBezTo>
                    <a:pt x="7" y="10"/>
                    <a:pt x="14" y="6"/>
                    <a:pt x="16" y="1"/>
                  </a:cubicBezTo>
                  <a:cubicBezTo>
                    <a:pt x="11" y="0"/>
                    <a:pt x="9" y="2"/>
                    <a:pt x="4" y="4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1634" y="3060"/>
              <a:ext cx="26" cy="25"/>
            </a:xfrm>
            <a:custGeom>
              <a:avLst/>
              <a:gdLst>
                <a:gd name="T0" fmla="*/ 6 w 15"/>
                <a:gd name="T1" fmla="*/ 6 h 14"/>
                <a:gd name="T2" fmla="*/ 2 w 15"/>
                <a:gd name="T3" fmla="*/ 14 h 14"/>
                <a:gd name="T4" fmla="*/ 15 w 15"/>
                <a:gd name="T5" fmla="*/ 2 h 14"/>
                <a:gd name="T6" fmla="*/ 6 w 15"/>
                <a:gd name="T7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4">
                  <a:moveTo>
                    <a:pt x="6" y="6"/>
                  </a:moveTo>
                  <a:cubicBezTo>
                    <a:pt x="3" y="10"/>
                    <a:pt x="0" y="10"/>
                    <a:pt x="2" y="14"/>
                  </a:cubicBezTo>
                  <a:cubicBezTo>
                    <a:pt x="8" y="11"/>
                    <a:pt x="13" y="7"/>
                    <a:pt x="15" y="2"/>
                  </a:cubicBezTo>
                  <a:cubicBezTo>
                    <a:pt x="3" y="0"/>
                    <a:pt x="7" y="4"/>
                    <a:pt x="6" y="6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321" y="1619"/>
              <a:ext cx="11" cy="14"/>
            </a:xfrm>
            <a:custGeom>
              <a:avLst/>
              <a:gdLst>
                <a:gd name="T0" fmla="*/ 3 w 6"/>
                <a:gd name="T1" fmla="*/ 8 h 8"/>
                <a:gd name="T2" fmla="*/ 1 w 6"/>
                <a:gd name="T3" fmla="*/ 2 h 8"/>
                <a:gd name="T4" fmla="*/ 3 w 6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8">
                  <a:moveTo>
                    <a:pt x="3" y="8"/>
                  </a:moveTo>
                  <a:cubicBezTo>
                    <a:pt x="6" y="5"/>
                    <a:pt x="2" y="5"/>
                    <a:pt x="1" y="2"/>
                  </a:cubicBezTo>
                  <a:cubicBezTo>
                    <a:pt x="0" y="0"/>
                    <a:pt x="2" y="7"/>
                    <a:pt x="3" y="8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311" y="1585"/>
              <a:ext cx="16" cy="7"/>
            </a:xfrm>
            <a:custGeom>
              <a:avLst/>
              <a:gdLst>
                <a:gd name="T0" fmla="*/ 0 w 9"/>
                <a:gd name="T1" fmla="*/ 4 h 4"/>
                <a:gd name="T2" fmla="*/ 9 w 9"/>
                <a:gd name="T3" fmla="*/ 4 h 4"/>
                <a:gd name="T4" fmla="*/ 0 w 9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4">
                  <a:moveTo>
                    <a:pt x="0" y="4"/>
                  </a:moveTo>
                  <a:cubicBezTo>
                    <a:pt x="3" y="4"/>
                    <a:pt x="6" y="4"/>
                    <a:pt x="9" y="4"/>
                  </a:cubicBezTo>
                  <a:cubicBezTo>
                    <a:pt x="5" y="0"/>
                    <a:pt x="5" y="3"/>
                    <a:pt x="0" y="4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401" y="1701"/>
              <a:ext cx="13" cy="10"/>
            </a:xfrm>
            <a:custGeom>
              <a:avLst/>
              <a:gdLst>
                <a:gd name="T0" fmla="*/ 7 w 7"/>
                <a:gd name="T1" fmla="*/ 0 h 6"/>
                <a:gd name="T2" fmla="*/ 0 w 7"/>
                <a:gd name="T3" fmla="*/ 3 h 6"/>
                <a:gd name="T4" fmla="*/ 7 w 7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6">
                  <a:moveTo>
                    <a:pt x="7" y="0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1" y="3"/>
                    <a:pt x="4" y="6"/>
                    <a:pt x="7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86" y="922"/>
              <a:ext cx="51" cy="55"/>
            </a:xfrm>
            <a:custGeom>
              <a:avLst/>
              <a:gdLst>
                <a:gd name="T0" fmla="*/ 24 w 29"/>
                <a:gd name="T1" fmla="*/ 3 h 31"/>
                <a:gd name="T2" fmla="*/ 27 w 29"/>
                <a:gd name="T3" fmla="*/ 31 h 31"/>
                <a:gd name="T4" fmla="*/ 24 w 29"/>
                <a:gd name="T5" fmla="*/ 18 h 31"/>
                <a:gd name="T6" fmla="*/ 24 w 29"/>
                <a:gd name="T7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31">
                  <a:moveTo>
                    <a:pt x="24" y="3"/>
                  </a:moveTo>
                  <a:cubicBezTo>
                    <a:pt x="0" y="0"/>
                    <a:pt x="24" y="22"/>
                    <a:pt x="27" y="31"/>
                  </a:cubicBezTo>
                  <a:cubicBezTo>
                    <a:pt x="29" y="23"/>
                    <a:pt x="26" y="21"/>
                    <a:pt x="24" y="18"/>
                  </a:cubicBezTo>
                  <a:cubicBezTo>
                    <a:pt x="25" y="14"/>
                    <a:pt x="23" y="8"/>
                    <a:pt x="24" y="3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548" y="434"/>
              <a:ext cx="376" cy="209"/>
            </a:xfrm>
            <a:custGeom>
              <a:avLst/>
              <a:gdLst>
                <a:gd name="T0" fmla="*/ 212 w 212"/>
                <a:gd name="T1" fmla="*/ 92 h 118"/>
                <a:gd name="T2" fmla="*/ 171 w 212"/>
                <a:gd name="T3" fmla="*/ 54 h 118"/>
                <a:gd name="T4" fmla="*/ 155 w 212"/>
                <a:gd name="T5" fmla="*/ 24 h 118"/>
                <a:gd name="T6" fmla="*/ 137 w 212"/>
                <a:gd name="T7" fmla="*/ 33 h 118"/>
                <a:gd name="T8" fmla="*/ 145 w 212"/>
                <a:gd name="T9" fmla="*/ 57 h 118"/>
                <a:gd name="T10" fmla="*/ 116 w 212"/>
                <a:gd name="T11" fmla="*/ 38 h 118"/>
                <a:gd name="T12" fmla="*/ 117 w 212"/>
                <a:gd name="T13" fmla="*/ 44 h 118"/>
                <a:gd name="T14" fmla="*/ 81 w 212"/>
                <a:gd name="T15" fmla="*/ 42 h 118"/>
                <a:gd name="T16" fmla="*/ 50 w 212"/>
                <a:gd name="T17" fmla="*/ 67 h 118"/>
                <a:gd name="T18" fmla="*/ 40 w 212"/>
                <a:gd name="T19" fmla="*/ 74 h 118"/>
                <a:gd name="T20" fmla="*/ 93 w 212"/>
                <a:gd name="T21" fmla="*/ 84 h 118"/>
                <a:gd name="T22" fmla="*/ 48 w 212"/>
                <a:gd name="T23" fmla="*/ 92 h 118"/>
                <a:gd name="T24" fmla="*/ 86 w 212"/>
                <a:gd name="T25" fmla="*/ 110 h 118"/>
                <a:gd name="T26" fmla="*/ 124 w 212"/>
                <a:gd name="T27" fmla="*/ 113 h 118"/>
                <a:gd name="T28" fmla="*/ 164 w 212"/>
                <a:gd name="T29" fmla="*/ 104 h 118"/>
                <a:gd name="T30" fmla="*/ 202 w 212"/>
                <a:gd name="T31" fmla="*/ 106 h 118"/>
                <a:gd name="T32" fmla="*/ 194 w 212"/>
                <a:gd name="T33" fmla="*/ 98 h 118"/>
                <a:gd name="T34" fmla="*/ 198 w 212"/>
                <a:gd name="T35" fmla="*/ 95 h 118"/>
                <a:gd name="T36" fmla="*/ 212 w 212"/>
                <a:gd name="T37" fmla="*/ 92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2" h="118">
                  <a:moveTo>
                    <a:pt x="212" y="92"/>
                  </a:moveTo>
                  <a:cubicBezTo>
                    <a:pt x="191" y="80"/>
                    <a:pt x="182" y="76"/>
                    <a:pt x="171" y="54"/>
                  </a:cubicBezTo>
                  <a:cubicBezTo>
                    <a:pt x="165" y="41"/>
                    <a:pt x="183" y="10"/>
                    <a:pt x="155" y="24"/>
                  </a:cubicBezTo>
                  <a:cubicBezTo>
                    <a:pt x="153" y="25"/>
                    <a:pt x="138" y="30"/>
                    <a:pt x="137" y="33"/>
                  </a:cubicBezTo>
                  <a:cubicBezTo>
                    <a:pt x="135" y="40"/>
                    <a:pt x="147" y="52"/>
                    <a:pt x="145" y="57"/>
                  </a:cubicBezTo>
                  <a:cubicBezTo>
                    <a:pt x="143" y="61"/>
                    <a:pt x="127" y="36"/>
                    <a:pt x="116" y="38"/>
                  </a:cubicBezTo>
                  <a:cubicBezTo>
                    <a:pt x="116" y="40"/>
                    <a:pt x="117" y="42"/>
                    <a:pt x="117" y="44"/>
                  </a:cubicBezTo>
                  <a:cubicBezTo>
                    <a:pt x="102" y="51"/>
                    <a:pt x="97" y="26"/>
                    <a:pt x="81" y="42"/>
                  </a:cubicBezTo>
                  <a:cubicBezTo>
                    <a:pt x="77" y="0"/>
                    <a:pt x="0" y="74"/>
                    <a:pt x="50" y="67"/>
                  </a:cubicBezTo>
                  <a:cubicBezTo>
                    <a:pt x="45" y="68"/>
                    <a:pt x="44" y="71"/>
                    <a:pt x="40" y="74"/>
                  </a:cubicBezTo>
                  <a:cubicBezTo>
                    <a:pt x="52" y="88"/>
                    <a:pt x="77" y="76"/>
                    <a:pt x="93" y="84"/>
                  </a:cubicBezTo>
                  <a:cubicBezTo>
                    <a:pt x="78" y="84"/>
                    <a:pt x="61" y="83"/>
                    <a:pt x="48" y="92"/>
                  </a:cubicBezTo>
                  <a:cubicBezTo>
                    <a:pt x="58" y="108"/>
                    <a:pt x="77" y="98"/>
                    <a:pt x="86" y="110"/>
                  </a:cubicBezTo>
                  <a:cubicBezTo>
                    <a:pt x="92" y="118"/>
                    <a:pt x="116" y="117"/>
                    <a:pt x="124" y="113"/>
                  </a:cubicBezTo>
                  <a:cubicBezTo>
                    <a:pt x="137" y="108"/>
                    <a:pt x="152" y="103"/>
                    <a:pt x="164" y="104"/>
                  </a:cubicBezTo>
                  <a:cubicBezTo>
                    <a:pt x="179" y="106"/>
                    <a:pt x="187" y="118"/>
                    <a:pt x="202" y="106"/>
                  </a:cubicBezTo>
                  <a:cubicBezTo>
                    <a:pt x="199" y="103"/>
                    <a:pt x="198" y="100"/>
                    <a:pt x="194" y="98"/>
                  </a:cubicBezTo>
                  <a:cubicBezTo>
                    <a:pt x="196" y="97"/>
                    <a:pt x="197" y="96"/>
                    <a:pt x="198" y="95"/>
                  </a:cubicBezTo>
                  <a:cubicBezTo>
                    <a:pt x="204" y="95"/>
                    <a:pt x="208" y="95"/>
                    <a:pt x="212" y="92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488" y="441"/>
              <a:ext cx="177" cy="131"/>
            </a:xfrm>
            <a:custGeom>
              <a:avLst/>
              <a:gdLst>
                <a:gd name="T0" fmla="*/ 20 w 100"/>
                <a:gd name="T1" fmla="*/ 64 h 74"/>
                <a:gd name="T2" fmla="*/ 58 w 100"/>
                <a:gd name="T3" fmla="*/ 44 h 74"/>
                <a:gd name="T4" fmla="*/ 100 w 100"/>
                <a:gd name="T5" fmla="*/ 23 h 74"/>
                <a:gd name="T6" fmla="*/ 10 w 100"/>
                <a:gd name="T7" fmla="*/ 4 h 74"/>
                <a:gd name="T8" fmla="*/ 2 w 100"/>
                <a:gd name="T9" fmla="*/ 41 h 74"/>
                <a:gd name="T10" fmla="*/ 20 w 100"/>
                <a:gd name="T11" fmla="*/ 6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74">
                  <a:moveTo>
                    <a:pt x="20" y="64"/>
                  </a:moveTo>
                  <a:cubicBezTo>
                    <a:pt x="36" y="74"/>
                    <a:pt x="50" y="55"/>
                    <a:pt x="58" y="44"/>
                  </a:cubicBezTo>
                  <a:cubicBezTo>
                    <a:pt x="70" y="30"/>
                    <a:pt x="85" y="31"/>
                    <a:pt x="100" y="23"/>
                  </a:cubicBezTo>
                  <a:cubicBezTo>
                    <a:pt x="88" y="1"/>
                    <a:pt x="32" y="0"/>
                    <a:pt x="10" y="4"/>
                  </a:cubicBezTo>
                  <a:cubicBezTo>
                    <a:pt x="24" y="23"/>
                    <a:pt x="3" y="26"/>
                    <a:pt x="2" y="41"/>
                  </a:cubicBezTo>
                  <a:cubicBezTo>
                    <a:pt x="0" y="58"/>
                    <a:pt x="10" y="50"/>
                    <a:pt x="20" y="64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610" y="350"/>
              <a:ext cx="249" cy="108"/>
            </a:xfrm>
            <a:custGeom>
              <a:avLst/>
              <a:gdLst>
                <a:gd name="T0" fmla="*/ 22 w 140"/>
                <a:gd name="T1" fmla="*/ 21 h 61"/>
                <a:gd name="T2" fmla="*/ 29 w 140"/>
                <a:gd name="T3" fmla="*/ 23 h 61"/>
                <a:gd name="T4" fmla="*/ 18 w 140"/>
                <a:gd name="T5" fmla="*/ 22 h 61"/>
                <a:gd name="T6" fmla="*/ 22 w 140"/>
                <a:gd name="T7" fmla="*/ 28 h 61"/>
                <a:gd name="T8" fmla="*/ 45 w 140"/>
                <a:gd name="T9" fmla="*/ 38 h 61"/>
                <a:gd name="T10" fmla="*/ 51 w 140"/>
                <a:gd name="T11" fmla="*/ 46 h 61"/>
                <a:gd name="T12" fmla="*/ 42 w 140"/>
                <a:gd name="T13" fmla="*/ 50 h 61"/>
                <a:gd name="T14" fmla="*/ 51 w 140"/>
                <a:gd name="T15" fmla="*/ 55 h 61"/>
                <a:gd name="T16" fmla="*/ 127 w 140"/>
                <a:gd name="T17" fmla="*/ 38 h 61"/>
                <a:gd name="T18" fmla="*/ 103 w 140"/>
                <a:gd name="T19" fmla="*/ 16 h 61"/>
                <a:gd name="T20" fmla="*/ 81 w 140"/>
                <a:gd name="T21" fmla="*/ 16 h 61"/>
                <a:gd name="T22" fmla="*/ 87 w 140"/>
                <a:gd name="T23" fmla="*/ 26 h 61"/>
                <a:gd name="T24" fmla="*/ 93 w 140"/>
                <a:gd name="T25" fmla="*/ 28 h 61"/>
                <a:gd name="T26" fmla="*/ 28 w 140"/>
                <a:gd name="T27" fmla="*/ 14 h 61"/>
                <a:gd name="T28" fmla="*/ 38 w 140"/>
                <a:gd name="T29" fmla="*/ 18 h 61"/>
                <a:gd name="T30" fmla="*/ 22 w 140"/>
                <a:gd name="T31" fmla="*/ 2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0" h="61">
                  <a:moveTo>
                    <a:pt x="22" y="21"/>
                  </a:moveTo>
                  <a:cubicBezTo>
                    <a:pt x="25" y="22"/>
                    <a:pt x="27" y="23"/>
                    <a:pt x="29" y="23"/>
                  </a:cubicBezTo>
                  <a:cubicBezTo>
                    <a:pt x="26" y="23"/>
                    <a:pt x="22" y="23"/>
                    <a:pt x="18" y="22"/>
                  </a:cubicBezTo>
                  <a:cubicBezTo>
                    <a:pt x="19" y="25"/>
                    <a:pt x="20" y="27"/>
                    <a:pt x="22" y="28"/>
                  </a:cubicBezTo>
                  <a:cubicBezTo>
                    <a:pt x="0" y="26"/>
                    <a:pt x="25" y="61"/>
                    <a:pt x="45" y="38"/>
                  </a:cubicBezTo>
                  <a:cubicBezTo>
                    <a:pt x="47" y="41"/>
                    <a:pt x="49" y="43"/>
                    <a:pt x="51" y="46"/>
                  </a:cubicBezTo>
                  <a:cubicBezTo>
                    <a:pt x="48" y="47"/>
                    <a:pt x="45" y="49"/>
                    <a:pt x="42" y="50"/>
                  </a:cubicBezTo>
                  <a:cubicBezTo>
                    <a:pt x="45" y="52"/>
                    <a:pt x="48" y="53"/>
                    <a:pt x="51" y="55"/>
                  </a:cubicBezTo>
                  <a:cubicBezTo>
                    <a:pt x="64" y="55"/>
                    <a:pt x="121" y="47"/>
                    <a:pt x="127" y="38"/>
                  </a:cubicBezTo>
                  <a:cubicBezTo>
                    <a:pt x="140" y="16"/>
                    <a:pt x="109" y="28"/>
                    <a:pt x="103" y="16"/>
                  </a:cubicBezTo>
                  <a:cubicBezTo>
                    <a:pt x="97" y="5"/>
                    <a:pt x="89" y="0"/>
                    <a:pt x="81" y="16"/>
                  </a:cubicBezTo>
                  <a:cubicBezTo>
                    <a:pt x="90" y="22"/>
                    <a:pt x="90" y="20"/>
                    <a:pt x="87" y="26"/>
                  </a:cubicBezTo>
                  <a:cubicBezTo>
                    <a:pt x="89" y="27"/>
                    <a:pt x="91" y="27"/>
                    <a:pt x="93" y="28"/>
                  </a:cubicBezTo>
                  <a:cubicBezTo>
                    <a:pt x="77" y="40"/>
                    <a:pt x="46" y="13"/>
                    <a:pt x="28" y="14"/>
                  </a:cubicBezTo>
                  <a:cubicBezTo>
                    <a:pt x="31" y="15"/>
                    <a:pt x="35" y="17"/>
                    <a:pt x="38" y="18"/>
                  </a:cubicBezTo>
                  <a:cubicBezTo>
                    <a:pt x="31" y="17"/>
                    <a:pt x="29" y="20"/>
                    <a:pt x="22" y="21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598" y="389"/>
              <a:ext cx="28" cy="23"/>
            </a:xfrm>
            <a:custGeom>
              <a:avLst/>
              <a:gdLst>
                <a:gd name="T0" fmla="*/ 5 w 16"/>
                <a:gd name="T1" fmla="*/ 13 h 13"/>
                <a:gd name="T2" fmla="*/ 16 w 16"/>
                <a:gd name="T3" fmla="*/ 0 h 13"/>
                <a:gd name="T4" fmla="*/ 0 w 16"/>
                <a:gd name="T5" fmla="*/ 8 h 13"/>
                <a:gd name="T6" fmla="*/ 5 w 16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3">
                  <a:moveTo>
                    <a:pt x="5" y="13"/>
                  </a:moveTo>
                  <a:cubicBezTo>
                    <a:pt x="11" y="9"/>
                    <a:pt x="14" y="7"/>
                    <a:pt x="16" y="0"/>
                  </a:cubicBezTo>
                  <a:cubicBezTo>
                    <a:pt x="8" y="1"/>
                    <a:pt x="5" y="3"/>
                    <a:pt x="0" y="8"/>
                  </a:cubicBezTo>
                  <a:cubicBezTo>
                    <a:pt x="2" y="10"/>
                    <a:pt x="3" y="11"/>
                    <a:pt x="5" y="13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674" y="359"/>
              <a:ext cx="22" cy="9"/>
            </a:xfrm>
            <a:custGeom>
              <a:avLst/>
              <a:gdLst>
                <a:gd name="T0" fmla="*/ 0 w 12"/>
                <a:gd name="T1" fmla="*/ 0 h 5"/>
                <a:gd name="T2" fmla="*/ 5 w 12"/>
                <a:gd name="T3" fmla="*/ 5 h 5"/>
                <a:gd name="T4" fmla="*/ 12 w 12"/>
                <a:gd name="T5" fmla="*/ 5 h 5"/>
                <a:gd name="T6" fmla="*/ 12 w 12"/>
                <a:gd name="T7" fmla="*/ 0 h 5"/>
                <a:gd name="T8" fmla="*/ 0 w 12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">
                  <a:moveTo>
                    <a:pt x="0" y="0"/>
                  </a:moveTo>
                  <a:cubicBezTo>
                    <a:pt x="2" y="2"/>
                    <a:pt x="3" y="3"/>
                    <a:pt x="5" y="5"/>
                  </a:cubicBezTo>
                  <a:cubicBezTo>
                    <a:pt x="7" y="5"/>
                    <a:pt x="10" y="5"/>
                    <a:pt x="12" y="5"/>
                  </a:cubicBezTo>
                  <a:cubicBezTo>
                    <a:pt x="12" y="3"/>
                    <a:pt x="12" y="2"/>
                    <a:pt x="12" y="0"/>
                  </a:cubicBezTo>
                  <a:cubicBezTo>
                    <a:pt x="9" y="0"/>
                    <a:pt x="4" y="0"/>
                    <a:pt x="0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525" y="329"/>
              <a:ext cx="133" cy="76"/>
            </a:xfrm>
            <a:custGeom>
              <a:avLst/>
              <a:gdLst>
                <a:gd name="T0" fmla="*/ 25 w 75"/>
                <a:gd name="T1" fmla="*/ 34 h 43"/>
                <a:gd name="T2" fmla="*/ 31 w 75"/>
                <a:gd name="T3" fmla="*/ 40 h 43"/>
                <a:gd name="T4" fmla="*/ 38 w 75"/>
                <a:gd name="T5" fmla="*/ 32 h 43"/>
                <a:gd name="T6" fmla="*/ 50 w 75"/>
                <a:gd name="T7" fmla="*/ 21 h 43"/>
                <a:gd name="T8" fmla="*/ 75 w 75"/>
                <a:gd name="T9" fmla="*/ 8 h 43"/>
                <a:gd name="T10" fmla="*/ 14 w 75"/>
                <a:gd name="T11" fmla="*/ 26 h 43"/>
                <a:gd name="T12" fmla="*/ 25 w 75"/>
                <a:gd name="T13" fmla="*/ 34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43">
                  <a:moveTo>
                    <a:pt x="25" y="34"/>
                  </a:moveTo>
                  <a:cubicBezTo>
                    <a:pt x="27" y="36"/>
                    <a:pt x="29" y="38"/>
                    <a:pt x="31" y="40"/>
                  </a:cubicBezTo>
                  <a:cubicBezTo>
                    <a:pt x="33" y="37"/>
                    <a:pt x="36" y="35"/>
                    <a:pt x="38" y="32"/>
                  </a:cubicBezTo>
                  <a:cubicBezTo>
                    <a:pt x="45" y="29"/>
                    <a:pt x="46" y="28"/>
                    <a:pt x="50" y="21"/>
                  </a:cubicBezTo>
                  <a:cubicBezTo>
                    <a:pt x="60" y="43"/>
                    <a:pt x="73" y="17"/>
                    <a:pt x="75" y="8"/>
                  </a:cubicBezTo>
                  <a:cubicBezTo>
                    <a:pt x="57" y="0"/>
                    <a:pt x="27" y="13"/>
                    <a:pt x="14" y="26"/>
                  </a:cubicBezTo>
                  <a:cubicBezTo>
                    <a:pt x="0" y="39"/>
                    <a:pt x="13" y="35"/>
                    <a:pt x="25" y="34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699" y="277"/>
              <a:ext cx="71" cy="34"/>
            </a:xfrm>
            <a:custGeom>
              <a:avLst/>
              <a:gdLst>
                <a:gd name="T0" fmla="*/ 16 w 40"/>
                <a:gd name="T1" fmla="*/ 18 h 19"/>
                <a:gd name="T2" fmla="*/ 40 w 40"/>
                <a:gd name="T3" fmla="*/ 14 h 19"/>
                <a:gd name="T4" fmla="*/ 0 w 40"/>
                <a:gd name="T5" fmla="*/ 18 h 19"/>
                <a:gd name="T6" fmla="*/ 16 w 40"/>
                <a:gd name="T7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9">
                  <a:moveTo>
                    <a:pt x="16" y="18"/>
                  </a:moveTo>
                  <a:cubicBezTo>
                    <a:pt x="24" y="19"/>
                    <a:pt x="32" y="18"/>
                    <a:pt x="40" y="14"/>
                  </a:cubicBezTo>
                  <a:cubicBezTo>
                    <a:pt x="30" y="0"/>
                    <a:pt x="10" y="8"/>
                    <a:pt x="0" y="18"/>
                  </a:cubicBezTo>
                  <a:cubicBezTo>
                    <a:pt x="7" y="14"/>
                    <a:pt x="9" y="17"/>
                    <a:pt x="16" y="18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692" y="311"/>
              <a:ext cx="71" cy="41"/>
            </a:xfrm>
            <a:custGeom>
              <a:avLst/>
              <a:gdLst>
                <a:gd name="T0" fmla="*/ 7 w 40"/>
                <a:gd name="T1" fmla="*/ 12 h 23"/>
                <a:gd name="T2" fmla="*/ 35 w 40"/>
                <a:gd name="T3" fmla="*/ 8 h 23"/>
                <a:gd name="T4" fmla="*/ 25 w 40"/>
                <a:gd name="T5" fmla="*/ 8 h 23"/>
                <a:gd name="T6" fmla="*/ 40 w 40"/>
                <a:gd name="T7" fmla="*/ 4 h 23"/>
                <a:gd name="T8" fmla="*/ 7 w 40"/>
                <a:gd name="T9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3">
                  <a:moveTo>
                    <a:pt x="7" y="12"/>
                  </a:moveTo>
                  <a:cubicBezTo>
                    <a:pt x="14" y="23"/>
                    <a:pt x="30" y="18"/>
                    <a:pt x="35" y="8"/>
                  </a:cubicBezTo>
                  <a:cubicBezTo>
                    <a:pt x="31" y="8"/>
                    <a:pt x="28" y="8"/>
                    <a:pt x="25" y="8"/>
                  </a:cubicBezTo>
                  <a:cubicBezTo>
                    <a:pt x="31" y="8"/>
                    <a:pt x="34" y="6"/>
                    <a:pt x="40" y="4"/>
                  </a:cubicBezTo>
                  <a:cubicBezTo>
                    <a:pt x="33" y="0"/>
                    <a:pt x="0" y="1"/>
                    <a:pt x="7" y="12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73" y="315"/>
              <a:ext cx="19" cy="21"/>
            </a:xfrm>
            <a:custGeom>
              <a:avLst/>
              <a:gdLst>
                <a:gd name="T0" fmla="*/ 11 w 11"/>
                <a:gd name="T1" fmla="*/ 6 h 12"/>
                <a:gd name="T2" fmla="*/ 0 w 11"/>
                <a:gd name="T3" fmla="*/ 5 h 12"/>
                <a:gd name="T4" fmla="*/ 11 w 11"/>
                <a:gd name="T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2">
                  <a:moveTo>
                    <a:pt x="11" y="6"/>
                  </a:moveTo>
                  <a:cubicBezTo>
                    <a:pt x="6" y="3"/>
                    <a:pt x="5" y="0"/>
                    <a:pt x="0" y="5"/>
                  </a:cubicBezTo>
                  <a:cubicBezTo>
                    <a:pt x="5" y="12"/>
                    <a:pt x="6" y="8"/>
                    <a:pt x="11" y="6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898" y="458"/>
              <a:ext cx="120" cy="95"/>
            </a:xfrm>
            <a:custGeom>
              <a:avLst/>
              <a:gdLst>
                <a:gd name="T0" fmla="*/ 52 w 68"/>
                <a:gd name="T1" fmla="*/ 23 h 53"/>
                <a:gd name="T2" fmla="*/ 39 w 68"/>
                <a:gd name="T3" fmla="*/ 23 h 53"/>
                <a:gd name="T4" fmla="*/ 10 w 68"/>
                <a:gd name="T5" fmla="*/ 13 h 53"/>
                <a:gd name="T6" fmla="*/ 0 w 68"/>
                <a:gd name="T7" fmla="*/ 23 h 53"/>
                <a:gd name="T8" fmla="*/ 38 w 68"/>
                <a:gd name="T9" fmla="*/ 53 h 53"/>
                <a:gd name="T10" fmla="*/ 52 w 68"/>
                <a:gd name="T11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53">
                  <a:moveTo>
                    <a:pt x="52" y="23"/>
                  </a:moveTo>
                  <a:cubicBezTo>
                    <a:pt x="47" y="23"/>
                    <a:pt x="45" y="21"/>
                    <a:pt x="39" y="23"/>
                  </a:cubicBezTo>
                  <a:cubicBezTo>
                    <a:pt x="68" y="8"/>
                    <a:pt x="24" y="0"/>
                    <a:pt x="10" y="13"/>
                  </a:cubicBezTo>
                  <a:cubicBezTo>
                    <a:pt x="30" y="15"/>
                    <a:pt x="20" y="30"/>
                    <a:pt x="0" y="23"/>
                  </a:cubicBezTo>
                  <a:cubicBezTo>
                    <a:pt x="1" y="30"/>
                    <a:pt x="30" y="53"/>
                    <a:pt x="38" y="53"/>
                  </a:cubicBezTo>
                  <a:cubicBezTo>
                    <a:pt x="60" y="53"/>
                    <a:pt x="58" y="30"/>
                    <a:pt x="52" y="23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848" y="366"/>
              <a:ext cx="147" cy="64"/>
            </a:xfrm>
            <a:custGeom>
              <a:avLst/>
              <a:gdLst>
                <a:gd name="T0" fmla="*/ 37 w 83"/>
                <a:gd name="T1" fmla="*/ 1 h 36"/>
                <a:gd name="T2" fmla="*/ 49 w 83"/>
                <a:gd name="T3" fmla="*/ 13 h 36"/>
                <a:gd name="T4" fmla="*/ 30 w 83"/>
                <a:gd name="T5" fmla="*/ 6 h 36"/>
                <a:gd name="T6" fmla="*/ 37 w 83"/>
                <a:gd name="T7" fmla="*/ 16 h 36"/>
                <a:gd name="T8" fmla="*/ 7 w 83"/>
                <a:gd name="T9" fmla="*/ 1 h 36"/>
                <a:gd name="T10" fmla="*/ 10 w 83"/>
                <a:gd name="T11" fmla="*/ 8 h 36"/>
                <a:gd name="T12" fmla="*/ 22 w 83"/>
                <a:gd name="T13" fmla="*/ 18 h 36"/>
                <a:gd name="T14" fmla="*/ 56 w 83"/>
                <a:gd name="T15" fmla="*/ 20 h 36"/>
                <a:gd name="T16" fmla="*/ 45 w 83"/>
                <a:gd name="T17" fmla="*/ 32 h 36"/>
                <a:gd name="T18" fmla="*/ 73 w 83"/>
                <a:gd name="T19" fmla="*/ 10 h 36"/>
                <a:gd name="T20" fmla="*/ 37 w 83"/>
                <a:gd name="T21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36">
                  <a:moveTo>
                    <a:pt x="37" y="1"/>
                  </a:moveTo>
                  <a:cubicBezTo>
                    <a:pt x="44" y="3"/>
                    <a:pt x="49" y="6"/>
                    <a:pt x="49" y="13"/>
                  </a:cubicBezTo>
                  <a:cubicBezTo>
                    <a:pt x="43" y="11"/>
                    <a:pt x="36" y="9"/>
                    <a:pt x="30" y="6"/>
                  </a:cubicBezTo>
                  <a:cubicBezTo>
                    <a:pt x="32" y="9"/>
                    <a:pt x="33" y="12"/>
                    <a:pt x="37" y="16"/>
                  </a:cubicBezTo>
                  <a:cubicBezTo>
                    <a:pt x="26" y="13"/>
                    <a:pt x="19" y="3"/>
                    <a:pt x="7" y="1"/>
                  </a:cubicBezTo>
                  <a:cubicBezTo>
                    <a:pt x="8" y="4"/>
                    <a:pt x="9" y="6"/>
                    <a:pt x="10" y="8"/>
                  </a:cubicBezTo>
                  <a:cubicBezTo>
                    <a:pt x="0" y="5"/>
                    <a:pt x="18" y="16"/>
                    <a:pt x="22" y="18"/>
                  </a:cubicBezTo>
                  <a:cubicBezTo>
                    <a:pt x="33" y="22"/>
                    <a:pt x="43" y="18"/>
                    <a:pt x="56" y="20"/>
                  </a:cubicBezTo>
                  <a:cubicBezTo>
                    <a:pt x="48" y="24"/>
                    <a:pt x="49" y="26"/>
                    <a:pt x="45" y="32"/>
                  </a:cubicBezTo>
                  <a:cubicBezTo>
                    <a:pt x="59" y="36"/>
                    <a:pt x="83" y="30"/>
                    <a:pt x="73" y="10"/>
                  </a:cubicBezTo>
                  <a:cubicBezTo>
                    <a:pt x="67" y="0"/>
                    <a:pt x="49" y="1"/>
                    <a:pt x="37" y="1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949" y="588"/>
              <a:ext cx="69" cy="53"/>
            </a:xfrm>
            <a:custGeom>
              <a:avLst/>
              <a:gdLst>
                <a:gd name="T0" fmla="*/ 39 w 39"/>
                <a:gd name="T1" fmla="*/ 24 h 30"/>
                <a:gd name="T2" fmla="*/ 0 w 39"/>
                <a:gd name="T3" fmla="*/ 20 h 30"/>
                <a:gd name="T4" fmla="*/ 30 w 39"/>
                <a:gd name="T5" fmla="*/ 30 h 30"/>
                <a:gd name="T6" fmla="*/ 39 w 39"/>
                <a:gd name="T7" fmla="*/ 2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30">
                  <a:moveTo>
                    <a:pt x="39" y="24"/>
                  </a:moveTo>
                  <a:cubicBezTo>
                    <a:pt x="22" y="0"/>
                    <a:pt x="18" y="14"/>
                    <a:pt x="0" y="20"/>
                  </a:cubicBezTo>
                  <a:cubicBezTo>
                    <a:pt x="10" y="24"/>
                    <a:pt x="20" y="28"/>
                    <a:pt x="30" y="30"/>
                  </a:cubicBezTo>
                  <a:cubicBezTo>
                    <a:pt x="33" y="28"/>
                    <a:pt x="36" y="26"/>
                    <a:pt x="39" y="24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013" y="439"/>
              <a:ext cx="92" cy="92"/>
            </a:xfrm>
            <a:custGeom>
              <a:avLst/>
              <a:gdLst>
                <a:gd name="T0" fmla="*/ 1 w 52"/>
                <a:gd name="T1" fmla="*/ 18 h 52"/>
                <a:gd name="T2" fmla="*/ 6 w 52"/>
                <a:gd name="T3" fmla="*/ 51 h 52"/>
                <a:gd name="T4" fmla="*/ 16 w 52"/>
                <a:gd name="T5" fmla="*/ 40 h 52"/>
                <a:gd name="T6" fmla="*/ 52 w 52"/>
                <a:gd name="T7" fmla="*/ 18 h 52"/>
                <a:gd name="T8" fmla="*/ 1 w 52"/>
                <a:gd name="T9" fmla="*/ 1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2">
                  <a:moveTo>
                    <a:pt x="1" y="18"/>
                  </a:moveTo>
                  <a:cubicBezTo>
                    <a:pt x="0" y="30"/>
                    <a:pt x="7" y="39"/>
                    <a:pt x="6" y="51"/>
                  </a:cubicBezTo>
                  <a:cubicBezTo>
                    <a:pt x="16" y="52"/>
                    <a:pt x="23" y="44"/>
                    <a:pt x="16" y="40"/>
                  </a:cubicBezTo>
                  <a:cubicBezTo>
                    <a:pt x="34" y="37"/>
                    <a:pt x="40" y="29"/>
                    <a:pt x="52" y="18"/>
                  </a:cubicBezTo>
                  <a:cubicBezTo>
                    <a:pt x="45" y="0"/>
                    <a:pt x="11" y="18"/>
                    <a:pt x="1" y="18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30" y="325"/>
              <a:ext cx="30" cy="29"/>
            </a:xfrm>
            <a:custGeom>
              <a:avLst/>
              <a:gdLst>
                <a:gd name="T0" fmla="*/ 17 w 17"/>
                <a:gd name="T1" fmla="*/ 10 h 16"/>
                <a:gd name="T2" fmla="*/ 0 w 17"/>
                <a:gd name="T3" fmla="*/ 0 h 16"/>
                <a:gd name="T4" fmla="*/ 17 w 17"/>
                <a:gd name="T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6">
                  <a:moveTo>
                    <a:pt x="17" y="10"/>
                  </a:moveTo>
                  <a:cubicBezTo>
                    <a:pt x="12" y="6"/>
                    <a:pt x="7" y="2"/>
                    <a:pt x="0" y="0"/>
                  </a:cubicBezTo>
                  <a:cubicBezTo>
                    <a:pt x="3" y="9"/>
                    <a:pt x="10" y="16"/>
                    <a:pt x="17" y="1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50" y="409"/>
              <a:ext cx="19" cy="19"/>
            </a:xfrm>
            <a:custGeom>
              <a:avLst/>
              <a:gdLst>
                <a:gd name="T0" fmla="*/ 9 w 11"/>
                <a:gd name="T1" fmla="*/ 0 h 11"/>
                <a:gd name="T2" fmla="*/ 0 w 11"/>
                <a:gd name="T3" fmla="*/ 9 h 11"/>
                <a:gd name="T4" fmla="*/ 9 w 11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1">
                  <a:moveTo>
                    <a:pt x="9" y="0"/>
                  </a:moveTo>
                  <a:cubicBezTo>
                    <a:pt x="5" y="2"/>
                    <a:pt x="2" y="4"/>
                    <a:pt x="0" y="9"/>
                  </a:cubicBezTo>
                  <a:cubicBezTo>
                    <a:pt x="11" y="11"/>
                    <a:pt x="9" y="7"/>
                    <a:pt x="9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839" y="261"/>
              <a:ext cx="114" cy="66"/>
            </a:xfrm>
            <a:custGeom>
              <a:avLst/>
              <a:gdLst>
                <a:gd name="T0" fmla="*/ 15 w 64"/>
                <a:gd name="T1" fmla="*/ 13 h 37"/>
                <a:gd name="T2" fmla="*/ 5 w 64"/>
                <a:gd name="T3" fmla="*/ 21 h 37"/>
                <a:gd name="T4" fmla="*/ 42 w 64"/>
                <a:gd name="T5" fmla="*/ 27 h 37"/>
                <a:gd name="T6" fmla="*/ 64 w 64"/>
                <a:gd name="T7" fmla="*/ 31 h 37"/>
                <a:gd name="T8" fmla="*/ 54 w 64"/>
                <a:gd name="T9" fmla="*/ 16 h 37"/>
                <a:gd name="T10" fmla="*/ 39 w 64"/>
                <a:gd name="T11" fmla="*/ 11 h 37"/>
                <a:gd name="T12" fmla="*/ 0 w 64"/>
                <a:gd name="T13" fmla="*/ 4 h 37"/>
                <a:gd name="T14" fmla="*/ 3 w 64"/>
                <a:gd name="T15" fmla="*/ 13 h 37"/>
                <a:gd name="T16" fmla="*/ 15 w 64"/>
                <a:gd name="T17" fmla="*/ 1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37">
                  <a:moveTo>
                    <a:pt x="15" y="13"/>
                  </a:moveTo>
                  <a:cubicBezTo>
                    <a:pt x="12" y="17"/>
                    <a:pt x="13" y="19"/>
                    <a:pt x="5" y="21"/>
                  </a:cubicBezTo>
                  <a:cubicBezTo>
                    <a:pt x="17" y="25"/>
                    <a:pt x="30" y="26"/>
                    <a:pt x="42" y="27"/>
                  </a:cubicBezTo>
                  <a:cubicBezTo>
                    <a:pt x="49" y="33"/>
                    <a:pt x="57" y="37"/>
                    <a:pt x="64" y="31"/>
                  </a:cubicBezTo>
                  <a:cubicBezTo>
                    <a:pt x="56" y="25"/>
                    <a:pt x="57" y="19"/>
                    <a:pt x="54" y="16"/>
                  </a:cubicBezTo>
                  <a:cubicBezTo>
                    <a:pt x="47" y="11"/>
                    <a:pt x="44" y="15"/>
                    <a:pt x="39" y="11"/>
                  </a:cubicBezTo>
                  <a:cubicBezTo>
                    <a:pt x="31" y="5"/>
                    <a:pt x="11" y="0"/>
                    <a:pt x="0" y="4"/>
                  </a:cubicBezTo>
                  <a:cubicBezTo>
                    <a:pt x="1" y="6"/>
                    <a:pt x="3" y="13"/>
                    <a:pt x="3" y="13"/>
                  </a:cubicBezTo>
                  <a:cubicBezTo>
                    <a:pt x="7" y="13"/>
                    <a:pt x="12" y="14"/>
                    <a:pt x="15" y="13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894" y="311"/>
              <a:ext cx="20" cy="14"/>
            </a:xfrm>
            <a:custGeom>
              <a:avLst/>
              <a:gdLst>
                <a:gd name="T0" fmla="*/ 0 w 11"/>
                <a:gd name="T1" fmla="*/ 8 h 8"/>
                <a:gd name="T2" fmla="*/ 11 w 11"/>
                <a:gd name="T3" fmla="*/ 6 h 8"/>
                <a:gd name="T4" fmla="*/ 0 w 11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8">
                  <a:moveTo>
                    <a:pt x="0" y="8"/>
                  </a:moveTo>
                  <a:cubicBezTo>
                    <a:pt x="4" y="7"/>
                    <a:pt x="8" y="7"/>
                    <a:pt x="11" y="6"/>
                  </a:cubicBezTo>
                  <a:cubicBezTo>
                    <a:pt x="4" y="0"/>
                    <a:pt x="5" y="6"/>
                    <a:pt x="0" y="8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995" y="340"/>
              <a:ext cx="300" cy="108"/>
            </a:xfrm>
            <a:custGeom>
              <a:avLst/>
              <a:gdLst>
                <a:gd name="T0" fmla="*/ 76 w 169"/>
                <a:gd name="T1" fmla="*/ 54 h 61"/>
                <a:gd name="T2" fmla="*/ 125 w 169"/>
                <a:gd name="T3" fmla="*/ 59 h 61"/>
                <a:gd name="T4" fmla="*/ 148 w 169"/>
                <a:gd name="T5" fmla="*/ 59 h 61"/>
                <a:gd name="T6" fmla="*/ 169 w 169"/>
                <a:gd name="T7" fmla="*/ 47 h 61"/>
                <a:gd name="T8" fmla="*/ 165 w 169"/>
                <a:gd name="T9" fmla="*/ 47 h 61"/>
                <a:gd name="T10" fmla="*/ 167 w 169"/>
                <a:gd name="T11" fmla="*/ 44 h 61"/>
                <a:gd name="T12" fmla="*/ 169 w 169"/>
                <a:gd name="T13" fmla="*/ 43 h 61"/>
                <a:gd name="T14" fmla="*/ 116 w 169"/>
                <a:gd name="T15" fmla="*/ 40 h 61"/>
                <a:gd name="T16" fmla="*/ 69 w 169"/>
                <a:gd name="T17" fmla="*/ 36 h 61"/>
                <a:gd name="T18" fmla="*/ 71 w 169"/>
                <a:gd name="T19" fmla="*/ 35 h 61"/>
                <a:gd name="T20" fmla="*/ 56 w 169"/>
                <a:gd name="T21" fmla="*/ 27 h 61"/>
                <a:gd name="T22" fmla="*/ 70 w 169"/>
                <a:gd name="T23" fmla="*/ 27 h 61"/>
                <a:gd name="T24" fmla="*/ 33 w 169"/>
                <a:gd name="T25" fmla="*/ 18 h 61"/>
                <a:gd name="T26" fmla="*/ 0 w 169"/>
                <a:gd name="T27" fmla="*/ 12 h 61"/>
                <a:gd name="T28" fmla="*/ 43 w 169"/>
                <a:gd name="T29" fmla="*/ 36 h 61"/>
                <a:gd name="T30" fmla="*/ 51 w 169"/>
                <a:gd name="T31" fmla="*/ 54 h 61"/>
                <a:gd name="T32" fmla="*/ 76 w 169"/>
                <a:gd name="T33" fmla="*/ 5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9" h="61">
                  <a:moveTo>
                    <a:pt x="76" y="54"/>
                  </a:moveTo>
                  <a:cubicBezTo>
                    <a:pt x="90" y="55"/>
                    <a:pt x="107" y="59"/>
                    <a:pt x="125" y="59"/>
                  </a:cubicBezTo>
                  <a:cubicBezTo>
                    <a:pt x="132" y="59"/>
                    <a:pt x="141" y="60"/>
                    <a:pt x="148" y="59"/>
                  </a:cubicBezTo>
                  <a:cubicBezTo>
                    <a:pt x="158" y="58"/>
                    <a:pt x="165" y="58"/>
                    <a:pt x="169" y="47"/>
                  </a:cubicBezTo>
                  <a:cubicBezTo>
                    <a:pt x="167" y="47"/>
                    <a:pt x="166" y="47"/>
                    <a:pt x="165" y="47"/>
                  </a:cubicBezTo>
                  <a:cubicBezTo>
                    <a:pt x="165" y="46"/>
                    <a:pt x="166" y="45"/>
                    <a:pt x="167" y="44"/>
                  </a:cubicBezTo>
                  <a:cubicBezTo>
                    <a:pt x="168" y="44"/>
                    <a:pt x="168" y="43"/>
                    <a:pt x="169" y="43"/>
                  </a:cubicBezTo>
                  <a:cubicBezTo>
                    <a:pt x="156" y="25"/>
                    <a:pt x="133" y="36"/>
                    <a:pt x="116" y="40"/>
                  </a:cubicBezTo>
                  <a:cubicBezTo>
                    <a:pt x="99" y="43"/>
                    <a:pt x="85" y="42"/>
                    <a:pt x="69" y="36"/>
                  </a:cubicBezTo>
                  <a:cubicBezTo>
                    <a:pt x="70" y="36"/>
                    <a:pt x="70" y="35"/>
                    <a:pt x="71" y="35"/>
                  </a:cubicBezTo>
                  <a:cubicBezTo>
                    <a:pt x="64" y="33"/>
                    <a:pt x="62" y="30"/>
                    <a:pt x="56" y="27"/>
                  </a:cubicBezTo>
                  <a:cubicBezTo>
                    <a:pt x="60" y="27"/>
                    <a:pt x="65" y="26"/>
                    <a:pt x="70" y="27"/>
                  </a:cubicBezTo>
                  <a:cubicBezTo>
                    <a:pt x="53" y="18"/>
                    <a:pt x="49" y="21"/>
                    <a:pt x="33" y="18"/>
                  </a:cubicBezTo>
                  <a:cubicBezTo>
                    <a:pt x="20" y="15"/>
                    <a:pt x="15" y="0"/>
                    <a:pt x="0" y="12"/>
                  </a:cubicBezTo>
                  <a:cubicBezTo>
                    <a:pt x="18" y="27"/>
                    <a:pt x="30" y="19"/>
                    <a:pt x="43" y="36"/>
                  </a:cubicBezTo>
                  <a:cubicBezTo>
                    <a:pt x="48" y="42"/>
                    <a:pt x="38" y="47"/>
                    <a:pt x="51" y="54"/>
                  </a:cubicBezTo>
                  <a:cubicBezTo>
                    <a:pt x="64" y="61"/>
                    <a:pt x="65" y="53"/>
                    <a:pt x="76" y="54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999" y="379"/>
              <a:ext cx="83" cy="87"/>
            </a:xfrm>
            <a:custGeom>
              <a:avLst/>
              <a:gdLst>
                <a:gd name="T0" fmla="*/ 5 w 47"/>
                <a:gd name="T1" fmla="*/ 21 h 49"/>
                <a:gd name="T2" fmla="*/ 0 w 47"/>
                <a:gd name="T3" fmla="*/ 26 h 49"/>
                <a:gd name="T4" fmla="*/ 5 w 47"/>
                <a:gd name="T5" fmla="*/ 2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49">
                  <a:moveTo>
                    <a:pt x="5" y="21"/>
                  </a:moveTo>
                  <a:cubicBezTo>
                    <a:pt x="3" y="23"/>
                    <a:pt x="2" y="25"/>
                    <a:pt x="0" y="26"/>
                  </a:cubicBezTo>
                  <a:cubicBezTo>
                    <a:pt x="47" y="49"/>
                    <a:pt x="18" y="0"/>
                    <a:pt x="5" y="21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1006" y="325"/>
              <a:ext cx="62" cy="18"/>
            </a:xfrm>
            <a:custGeom>
              <a:avLst/>
              <a:gdLst>
                <a:gd name="T0" fmla="*/ 22 w 35"/>
                <a:gd name="T1" fmla="*/ 0 h 10"/>
                <a:gd name="T2" fmla="*/ 0 w 35"/>
                <a:gd name="T3" fmla="*/ 4 h 10"/>
                <a:gd name="T4" fmla="*/ 22 w 35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10">
                  <a:moveTo>
                    <a:pt x="22" y="0"/>
                  </a:moveTo>
                  <a:cubicBezTo>
                    <a:pt x="14" y="0"/>
                    <a:pt x="7" y="1"/>
                    <a:pt x="0" y="4"/>
                  </a:cubicBezTo>
                  <a:cubicBezTo>
                    <a:pt x="8" y="6"/>
                    <a:pt x="35" y="10"/>
                    <a:pt x="22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4" y="263"/>
              <a:ext cx="89" cy="71"/>
            </a:xfrm>
            <a:custGeom>
              <a:avLst/>
              <a:gdLst>
                <a:gd name="T0" fmla="*/ 16 w 50"/>
                <a:gd name="T1" fmla="*/ 31 h 40"/>
                <a:gd name="T2" fmla="*/ 28 w 50"/>
                <a:gd name="T3" fmla="*/ 15 h 40"/>
                <a:gd name="T4" fmla="*/ 16 w 50"/>
                <a:gd name="T5" fmla="*/ 3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40">
                  <a:moveTo>
                    <a:pt x="16" y="31"/>
                  </a:moveTo>
                  <a:cubicBezTo>
                    <a:pt x="34" y="40"/>
                    <a:pt x="50" y="26"/>
                    <a:pt x="28" y="15"/>
                  </a:cubicBezTo>
                  <a:cubicBezTo>
                    <a:pt x="0" y="0"/>
                    <a:pt x="18" y="25"/>
                    <a:pt x="16" y="31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947" y="238"/>
              <a:ext cx="22" cy="20"/>
            </a:xfrm>
            <a:custGeom>
              <a:avLst/>
              <a:gdLst>
                <a:gd name="T0" fmla="*/ 12 w 12"/>
                <a:gd name="T1" fmla="*/ 0 h 11"/>
                <a:gd name="T2" fmla="*/ 0 w 12"/>
                <a:gd name="T3" fmla="*/ 0 h 11"/>
                <a:gd name="T4" fmla="*/ 12 w 12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1">
                  <a:moveTo>
                    <a:pt x="12" y="0"/>
                  </a:moveTo>
                  <a:cubicBezTo>
                    <a:pt x="8" y="0"/>
                    <a:pt x="4" y="0"/>
                    <a:pt x="0" y="0"/>
                  </a:cubicBezTo>
                  <a:cubicBezTo>
                    <a:pt x="6" y="8"/>
                    <a:pt x="11" y="11"/>
                    <a:pt x="12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008" y="183"/>
              <a:ext cx="232" cy="133"/>
            </a:xfrm>
            <a:custGeom>
              <a:avLst/>
              <a:gdLst>
                <a:gd name="T0" fmla="*/ 0 w 131"/>
                <a:gd name="T1" fmla="*/ 28 h 75"/>
                <a:gd name="T2" fmla="*/ 20 w 131"/>
                <a:gd name="T3" fmla="*/ 39 h 75"/>
                <a:gd name="T4" fmla="*/ 12 w 131"/>
                <a:gd name="T5" fmla="*/ 43 h 75"/>
                <a:gd name="T6" fmla="*/ 52 w 131"/>
                <a:gd name="T7" fmla="*/ 48 h 75"/>
                <a:gd name="T8" fmla="*/ 26 w 131"/>
                <a:gd name="T9" fmla="*/ 55 h 75"/>
                <a:gd name="T10" fmla="*/ 41 w 131"/>
                <a:gd name="T11" fmla="*/ 64 h 75"/>
                <a:gd name="T12" fmla="*/ 71 w 131"/>
                <a:gd name="T13" fmla="*/ 71 h 75"/>
                <a:gd name="T14" fmla="*/ 77 w 131"/>
                <a:gd name="T15" fmla="*/ 67 h 75"/>
                <a:gd name="T16" fmla="*/ 77 w 131"/>
                <a:gd name="T17" fmla="*/ 54 h 75"/>
                <a:gd name="T18" fmla="*/ 84 w 131"/>
                <a:gd name="T19" fmla="*/ 39 h 75"/>
                <a:gd name="T20" fmla="*/ 75 w 131"/>
                <a:gd name="T21" fmla="*/ 23 h 75"/>
                <a:gd name="T22" fmla="*/ 72 w 131"/>
                <a:gd name="T23" fmla="*/ 30 h 75"/>
                <a:gd name="T24" fmla="*/ 50 w 131"/>
                <a:gd name="T25" fmla="*/ 15 h 75"/>
                <a:gd name="T26" fmla="*/ 19 w 131"/>
                <a:gd name="T27" fmla="*/ 0 h 75"/>
                <a:gd name="T28" fmla="*/ 30 w 131"/>
                <a:gd name="T29" fmla="*/ 8 h 75"/>
                <a:gd name="T30" fmla="*/ 11 w 131"/>
                <a:gd name="T31" fmla="*/ 11 h 75"/>
                <a:gd name="T32" fmla="*/ 25 w 131"/>
                <a:gd name="T33" fmla="*/ 16 h 75"/>
                <a:gd name="T34" fmla="*/ 4 w 131"/>
                <a:gd name="T35" fmla="*/ 21 h 75"/>
                <a:gd name="T36" fmla="*/ 19 w 131"/>
                <a:gd name="T37" fmla="*/ 28 h 75"/>
                <a:gd name="T38" fmla="*/ 0 w 131"/>
                <a:gd name="T39" fmla="*/ 2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1" h="75">
                  <a:moveTo>
                    <a:pt x="0" y="28"/>
                  </a:moveTo>
                  <a:cubicBezTo>
                    <a:pt x="3" y="37"/>
                    <a:pt x="11" y="40"/>
                    <a:pt x="20" y="39"/>
                  </a:cubicBezTo>
                  <a:cubicBezTo>
                    <a:pt x="18" y="40"/>
                    <a:pt x="15" y="42"/>
                    <a:pt x="12" y="43"/>
                  </a:cubicBezTo>
                  <a:cubicBezTo>
                    <a:pt x="24" y="48"/>
                    <a:pt x="37" y="43"/>
                    <a:pt x="52" y="48"/>
                  </a:cubicBezTo>
                  <a:cubicBezTo>
                    <a:pt x="43" y="48"/>
                    <a:pt x="33" y="50"/>
                    <a:pt x="26" y="55"/>
                  </a:cubicBezTo>
                  <a:cubicBezTo>
                    <a:pt x="31" y="60"/>
                    <a:pt x="33" y="63"/>
                    <a:pt x="41" y="64"/>
                  </a:cubicBezTo>
                  <a:cubicBezTo>
                    <a:pt x="31" y="75"/>
                    <a:pt x="64" y="65"/>
                    <a:pt x="71" y="71"/>
                  </a:cubicBezTo>
                  <a:cubicBezTo>
                    <a:pt x="74" y="68"/>
                    <a:pt x="73" y="70"/>
                    <a:pt x="77" y="67"/>
                  </a:cubicBezTo>
                  <a:cubicBezTo>
                    <a:pt x="74" y="58"/>
                    <a:pt x="77" y="62"/>
                    <a:pt x="77" y="54"/>
                  </a:cubicBezTo>
                  <a:cubicBezTo>
                    <a:pt x="83" y="65"/>
                    <a:pt x="131" y="41"/>
                    <a:pt x="84" y="39"/>
                  </a:cubicBezTo>
                  <a:cubicBezTo>
                    <a:pt x="87" y="31"/>
                    <a:pt x="82" y="25"/>
                    <a:pt x="75" y="23"/>
                  </a:cubicBezTo>
                  <a:cubicBezTo>
                    <a:pt x="79" y="29"/>
                    <a:pt x="73" y="28"/>
                    <a:pt x="72" y="30"/>
                  </a:cubicBezTo>
                  <a:cubicBezTo>
                    <a:pt x="67" y="14"/>
                    <a:pt x="56" y="25"/>
                    <a:pt x="50" y="15"/>
                  </a:cubicBezTo>
                  <a:cubicBezTo>
                    <a:pt x="41" y="4"/>
                    <a:pt x="33" y="1"/>
                    <a:pt x="19" y="0"/>
                  </a:cubicBezTo>
                  <a:cubicBezTo>
                    <a:pt x="23" y="2"/>
                    <a:pt x="26" y="6"/>
                    <a:pt x="30" y="8"/>
                  </a:cubicBezTo>
                  <a:cubicBezTo>
                    <a:pt x="22" y="7"/>
                    <a:pt x="17" y="9"/>
                    <a:pt x="11" y="11"/>
                  </a:cubicBezTo>
                  <a:cubicBezTo>
                    <a:pt x="17" y="14"/>
                    <a:pt x="16" y="17"/>
                    <a:pt x="25" y="16"/>
                  </a:cubicBezTo>
                  <a:cubicBezTo>
                    <a:pt x="18" y="18"/>
                    <a:pt x="12" y="18"/>
                    <a:pt x="4" y="21"/>
                  </a:cubicBezTo>
                  <a:cubicBezTo>
                    <a:pt x="10" y="23"/>
                    <a:pt x="13" y="27"/>
                    <a:pt x="19" y="28"/>
                  </a:cubicBezTo>
                  <a:cubicBezTo>
                    <a:pt x="14" y="31"/>
                    <a:pt x="7" y="30"/>
                    <a:pt x="0" y="28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162" y="718"/>
              <a:ext cx="124" cy="78"/>
            </a:xfrm>
            <a:custGeom>
              <a:avLst/>
              <a:gdLst>
                <a:gd name="T0" fmla="*/ 20 w 70"/>
                <a:gd name="T1" fmla="*/ 0 h 44"/>
                <a:gd name="T2" fmla="*/ 5 w 70"/>
                <a:gd name="T3" fmla="*/ 31 h 44"/>
                <a:gd name="T4" fmla="*/ 0 w 70"/>
                <a:gd name="T5" fmla="*/ 37 h 44"/>
                <a:gd name="T6" fmla="*/ 17 w 70"/>
                <a:gd name="T7" fmla="*/ 44 h 44"/>
                <a:gd name="T8" fmla="*/ 39 w 70"/>
                <a:gd name="T9" fmla="*/ 31 h 44"/>
                <a:gd name="T10" fmla="*/ 70 w 70"/>
                <a:gd name="T11" fmla="*/ 34 h 44"/>
                <a:gd name="T12" fmla="*/ 20 w 70"/>
                <a:gd name="T1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44">
                  <a:moveTo>
                    <a:pt x="20" y="0"/>
                  </a:moveTo>
                  <a:cubicBezTo>
                    <a:pt x="7" y="5"/>
                    <a:pt x="10" y="20"/>
                    <a:pt x="5" y="31"/>
                  </a:cubicBezTo>
                  <a:cubicBezTo>
                    <a:pt x="3" y="33"/>
                    <a:pt x="1" y="35"/>
                    <a:pt x="0" y="37"/>
                  </a:cubicBezTo>
                  <a:cubicBezTo>
                    <a:pt x="8" y="35"/>
                    <a:pt x="14" y="36"/>
                    <a:pt x="17" y="44"/>
                  </a:cubicBezTo>
                  <a:cubicBezTo>
                    <a:pt x="24" y="42"/>
                    <a:pt x="36" y="29"/>
                    <a:pt x="39" y="31"/>
                  </a:cubicBezTo>
                  <a:cubicBezTo>
                    <a:pt x="50" y="37"/>
                    <a:pt x="57" y="39"/>
                    <a:pt x="70" y="34"/>
                  </a:cubicBezTo>
                  <a:cubicBezTo>
                    <a:pt x="57" y="31"/>
                    <a:pt x="23" y="8"/>
                    <a:pt x="20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30" y="636"/>
              <a:ext cx="45" cy="44"/>
            </a:xfrm>
            <a:custGeom>
              <a:avLst/>
              <a:gdLst>
                <a:gd name="T0" fmla="*/ 25 w 25"/>
                <a:gd name="T1" fmla="*/ 16 h 25"/>
                <a:gd name="T2" fmla="*/ 6 w 25"/>
                <a:gd name="T3" fmla="*/ 18 h 25"/>
                <a:gd name="T4" fmla="*/ 25 w 25"/>
                <a:gd name="T5" fmla="*/ 1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25">
                  <a:moveTo>
                    <a:pt x="25" y="16"/>
                  </a:moveTo>
                  <a:cubicBezTo>
                    <a:pt x="19" y="0"/>
                    <a:pt x="0" y="12"/>
                    <a:pt x="6" y="18"/>
                  </a:cubicBezTo>
                  <a:cubicBezTo>
                    <a:pt x="14" y="24"/>
                    <a:pt x="19" y="25"/>
                    <a:pt x="25" y="16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224" y="801"/>
              <a:ext cx="32" cy="23"/>
            </a:xfrm>
            <a:custGeom>
              <a:avLst/>
              <a:gdLst>
                <a:gd name="T0" fmla="*/ 0 w 18"/>
                <a:gd name="T1" fmla="*/ 13 h 13"/>
                <a:gd name="T2" fmla="*/ 18 w 18"/>
                <a:gd name="T3" fmla="*/ 1 h 13"/>
                <a:gd name="T4" fmla="*/ 8 w 18"/>
                <a:gd name="T5" fmla="*/ 0 h 13"/>
                <a:gd name="T6" fmla="*/ 0 w 18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3">
                  <a:moveTo>
                    <a:pt x="0" y="13"/>
                  </a:moveTo>
                  <a:cubicBezTo>
                    <a:pt x="7" y="10"/>
                    <a:pt x="13" y="6"/>
                    <a:pt x="18" y="1"/>
                  </a:cubicBezTo>
                  <a:cubicBezTo>
                    <a:pt x="14" y="1"/>
                    <a:pt x="11" y="0"/>
                    <a:pt x="8" y="0"/>
                  </a:cubicBezTo>
                  <a:cubicBezTo>
                    <a:pt x="3" y="4"/>
                    <a:pt x="0" y="7"/>
                    <a:pt x="0" y="13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274" y="458"/>
              <a:ext cx="81" cy="50"/>
            </a:xfrm>
            <a:custGeom>
              <a:avLst/>
              <a:gdLst>
                <a:gd name="T0" fmla="*/ 17 w 46"/>
                <a:gd name="T1" fmla="*/ 26 h 28"/>
                <a:gd name="T2" fmla="*/ 46 w 46"/>
                <a:gd name="T3" fmla="*/ 20 h 28"/>
                <a:gd name="T4" fmla="*/ 0 w 46"/>
                <a:gd name="T5" fmla="*/ 11 h 28"/>
                <a:gd name="T6" fmla="*/ 17 w 46"/>
                <a:gd name="T7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28">
                  <a:moveTo>
                    <a:pt x="17" y="26"/>
                  </a:moveTo>
                  <a:cubicBezTo>
                    <a:pt x="28" y="21"/>
                    <a:pt x="38" y="28"/>
                    <a:pt x="46" y="20"/>
                  </a:cubicBezTo>
                  <a:cubicBezTo>
                    <a:pt x="36" y="12"/>
                    <a:pt x="10" y="0"/>
                    <a:pt x="0" y="11"/>
                  </a:cubicBezTo>
                  <a:cubicBezTo>
                    <a:pt x="5" y="19"/>
                    <a:pt x="9" y="24"/>
                    <a:pt x="17" y="26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279" y="817"/>
              <a:ext cx="21" cy="19"/>
            </a:xfrm>
            <a:custGeom>
              <a:avLst/>
              <a:gdLst>
                <a:gd name="T0" fmla="*/ 12 w 12"/>
                <a:gd name="T1" fmla="*/ 3 h 11"/>
                <a:gd name="T2" fmla="*/ 6 w 12"/>
                <a:gd name="T3" fmla="*/ 11 h 11"/>
                <a:gd name="T4" fmla="*/ 12 w 12"/>
                <a:gd name="T5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1">
                  <a:moveTo>
                    <a:pt x="12" y="3"/>
                  </a:moveTo>
                  <a:cubicBezTo>
                    <a:pt x="3" y="0"/>
                    <a:pt x="0" y="2"/>
                    <a:pt x="6" y="11"/>
                  </a:cubicBezTo>
                  <a:cubicBezTo>
                    <a:pt x="8" y="8"/>
                    <a:pt x="10" y="6"/>
                    <a:pt x="12" y="3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1382" y="652"/>
              <a:ext cx="19" cy="9"/>
            </a:xfrm>
            <a:custGeom>
              <a:avLst/>
              <a:gdLst>
                <a:gd name="T0" fmla="*/ 11 w 11"/>
                <a:gd name="T1" fmla="*/ 5 h 5"/>
                <a:gd name="T2" fmla="*/ 0 w 11"/>
                <a:gd name="T3" fmla="*/ 3 h 5"/>
                <a:gd name="T4" fmla="*/ 4 w 11"/>
                <a:gd name="T5" fmla="*/ 5 h 5"/>
                <a:gd name="T6" fmla="*/ 11 w 11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5">
                  <a:moveTo>
                    <a:pt x="11" y="5"/>
                  </a:moveTo>
                  <a:cubicBezTo>
                    <a:pt x="3" y="0"/>
                    <a:pt x="7" y="1"/>
                    <a:pt x="0" y="3"/>
                  </a:cubicBezTo>
                  <a:cubicBezTo>
                    <a:pt x="1" y="3"/>
                    <a:pt x="3" y="4"/>
                    <a:pt x="4" y="5"/>
                  </a:cubicBezTo>
                  <a:cubicBezTo>
                    <a:pt x="7" y="5"/>
                    <a:pt x="9" y="5"/>
                    <a:pt x="11" y="5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1066" y="442"/>
              <a:ext cx="550" cy="389"/>
            </a:xfrm>
            <a:custGeom>
              <a:avLst/>
              <a:gdLst>
                <a:gd name="T0" fmla="*/ 227 w 310"/>
                <a:gd name="T1" fmla="*/ 71 h 219"/>
                <a:gd name="T2" fmla="*/ 191 w 310"/>
                <a:gd name="T3" fmla="*/ 57 h 219"/>
                <a:gd name="T4" fmla="*/ 152 w 310"/>
                <a:gd name="T5" fmla="*/ 37 h 219"/>
                <a:gd name="T6" fmla="*/ 119 w 310"/>
                <a:gd name="T7" fmla="*/ 44 h 219"/>
                <a:gd name="T8" fmla="*/ 93 w 310"/>
                <a:gd name="T9" fmla="*/ 20 h 219"/>
                <a:gd name="T10" fmla="*/ 65 w 310"/>
                <a:gd name="T11" fmla="*/ 51 h 219"/>
                <a:gd name="T12" fmla="*/ 74 w 310"/>
                <a:gd name="T13" fmla="*/ 18 h 219"/>
                <a:gd name="T14" fmla="*/ 50 w 310"/>
                <a:gd name="T15" fmla="*/ 65 h 219"/>
                <a:gd name="T16" fmla="*/ 49 w 310"/>
                <a:gd name="T17" fmla="*/ 70 h 219"/>
                <a:gd name="T18" fmla="*/ 34 w 310"/>
                <a:gd name="T19" fmla="*/ 69 h 219"/>
                <a:gd name="T20" fmla="*/ 124 w 310"/>
                <a:gd name="T21" fmla="*/ 94 h 219"/>
                <a:gd name="T22" fmla="*/ 166 w 310"/>
                <a:gd name="T23" fmla="*/ 100 h 219"/>
                <a:gd name="T24" fmla="*/ 157 w 310"/>
                <a:gd name="T25" fmla="*/ 104 h 219"/>
                <a:gd name="T26" fmla="*/ 192 w 310"/>
                <a:gd name="T27" fmla="*/ 117 h 219"/>
                <a:gd name="T28" fmla="*/ 181 w 310"/>
                <a:gd name="T29" fmla="*/ 151 h 219"/>
                <a:gd name="T30" fmla="*/ 188 w 310"/>
                <a:gd name="T31" fmla="*/ 158 h 219"/>
                <a:gd name="T32" fmla="*/ 143 w 310"/>
                <a:gd name="T33" fmla="*/ 172 h 219"/>
                <a:gd name="T34" fmla="*/ 172 w 310"/>
                <a:gd name="T35" fmla="*/ 178 h 219"/>
                <a:gd name="T36" fmla="*/ 186 w 310"/>
                <a:gd name="T37" fmla="*/ 177 h 219"/>
                <a:gd name="T38" fmla="*/ 201 w 310"/>
                <a:gd name="T39" fmla="*/ 188 h 219"/>
                <a:gd name="T40" fmla="*/ 231 w 310"/>
                <a:gd name="T41" fmla="*/ 207 h 219"/>
                <a:gd name="T42" fmla="*/ 260 w 310"/>
                <a:gd name="T43" fmla="*/ 219 h 219"/>
                <a:gd name="T44" fmla="*/ 238 w 310"/>
                <a:gd name="T45" fmla="*/ 191 h 219"/>
                <a:gd name="T46" fmla="*/ 278 w 310"/>
                <a:gd name="T47" fmla="*/ 187 h 219"/>
                <a:gd name="T48" fmla="*/ 257 w 310"/>
                <a:gd name="T49" fmla="*/ 169 h 219"/>
                <a:gd name="T50" fmla="*/ 247 w 310"/>
                <a:gd name="T51" fmla="*/ 153 h 219"/>
                <a:gd name="T52" fmla="*/ 252 w 310"/>
                <a:gd name="T53" fmla="*/ 153 h 219"/>
                <a:gd name="T54" fmla="*/ 252 w 310"/>
                <a:gd name="T55" fmla="*/ 149 h 219"/>
                <a:gd name="T56" fmla="*/ 245 w 310"/>
                <a:gd name="T57" fmla="*/ 148 h 219"/>
                <a:gd name="T58" fmla="*/ 291 w 310"/>
                <a:gd name="T59" fmla="*/ 158 h 219"/>
                <a:gd name="T60" fmla="*/ 289 w 310"/>
                <a:gd name="T61" fmla="*/ 131 h 219"/>
                <a:gd name="T62" fmla="*/ 276 w 310"/>
                <a:gd name="T63" fmla="*/ 128 h 219"/>
                <a:gd name="T64" fmla="*/ 271 w 310"/>
                <a:gd name="T65" fmla="*/ 120 h 219"/>
                <a:gd name="T66" fmla="*/ 247 w 310"/>
                <a:gd name="T67" fmla="*/ 106 h 219"/>
                <a:gd name="T68" fmla="*/ 258 w 310"/>
                <a:gd name="T69" fmla="*/ 98 h 219"/>
                <a:gd name="T70" fmla="*/ 243 w 310"/>
                <a:gd name="T71" fmla="*/ 94 h 219"/>
                <a:gd name="T72" fmla="*/ 255 w 310"/>
                <a:gd name="T73" fmla="*/ 89 h 219"/>
                <a:gd name="T74" fmla="*/ 227 w 310"/>
                <a:gd name="T75" fmla="*/ 71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0" h="219">
                  <a:moveTo>
                    <a:pt x="227" y="71"/>
                  </a:moveTo>
                  <a:cubicBezTo>
                    <a:pt x="214" y="64"/>
                    <a:pt x="204" y="63"/>
                    <a:pt x="191" y="57"/>
                  </a:cubicBezTo>
                  <a:cubicBezTo>
                    <a:pt x="175" y="50"/>
                    <a:pt x="173" y="38"/>
                    <a:pt x="152" y="37"/>
                  </a:cubicBezTo>
                  <a:cubicBezTo>
                    <a:pt x="141" y="36"/>
                    <a:pt x="131" y="44"/>
                    <a:pt x="119" y="44"/>
                  </a:cubicBezTo>
                  <a:cubicBezTo>
                    <a:pt x="121" y="25"/>
                    <a:pt x="111" y="17"/>
                    <a:pt x="93" y="20"/>
                  </a:cubicBezTo>
                  <a:cubicBezTo>
                    <a:pt x="65" y="24"/>
                    <a:pt x="79" y="39"/>
                    <a:pt x="65" y="51"/>
                  </a:cubicBezTo>
                  <a:cubicBezTo>
                    <a:pt x="58" y="37"/>
                    <a:pt x="60" y="29"/>
                    <a:pt x="74" y="18"/>
                  </a:cubicBezTo>
                  <a:cubicBezTo>
                    <a:pt x="42" y="0"/>
                    <a:pt x="0" y="63"/>
                    <a:pt x="50" y="65"/>
                  </a:cubicBezTo>
                  <a:cubicBezTo>
                    <a:pt x="50" y="67"/>
                    <a:pt x="50" y="68"/>
                    <a:pt x="49" y="70"/>
                  </a:cubicBezTo>
                  <a:cubicBezTo>
                    <a:pt x="44" y="68"/>
                    <a:pt x="39" y="70"/>
                    <a:pt x="34" y="69"/>
                  </a:cubicBezTo>
                  <a:cubicBezTo>
                    <a:pt x="47" y="97"/>
                    <a:pt x="119" y="72"/>
                    <a:pt x="124" y="94"/>
                  </a:cubicBezTo>
                  <a:cubicBezTo>
                    <a:pt x="144" y="79"/>
                    <a:pt x="147" y="83"/>
                    <a:pt x="166" y="100"/>
                  </a:cubicBezTo>
                  <a:cubicBezTo>
                    <a:pt x="163" y="102"/>
                    <a:pt x="160" y="103"/>
                    <a:pt x="157" y="104"/>
                  </a:cubicBezTo>
                  <a:cubicBezTo>
                    <a:pt x="166" y="111"/>
                    <a:pt x="179" y="104"/>
                    <a:pt x="192" y="117"/>
                  </a:cubicBezTo>
                  <a:cubicBezTo>
                    <a:pt x="205" y="130"/>
                    <a:pt x="197" y="144"/>
                    <a:pt x="181" y="151"/>
                  </a:cubicBezTo>
                  <a:cubicBezTo>
                    <a:pt x="184" y="153"/>
                    <a:pt x="186" y="156"/>
                    <a:pt x="188" y="158"/>
                  </a:cubicBezTo>
                  <a:cubicBezTo>
                    <a:pt x="173" y="167"/>
                    <a:pt x="155" y="158"/>
                    <a:pt x="143" y="172"/>
                  </a:cubicBezTo>
                  <a:cubicBezTo>
                    <a:pt x="154" y="188"/>
                    <a:pt x="161" y="174"/>
                    <a:pt x="172" y="178"/>
                  </a:cubicBezTo>
                  <a:cubicBezTo>
                    <a:pt x="179" y="181"/>
                    <a:pt x="178" y="171"/>
                    <a:pt x="186" y="177"/>
                  </a:cubicBezTo>
                  <a:cubicBezTo>
                    <a:pt x="191" y="181"/>
                    <a:pt x="196" y="185"/>
                    <a:pt x="201" y="188"/>
                  </a:cubicBezTo>
                  <a:cubicBezTo>
                    <a:pt x="214" y="194"/>
                    <a:pt x="215" y="202"/>
                    <a:pt x="231" y="207"/>
                  </a:cubicBezTo>
                  <a:cubicBezTo>
                    <a:pt x="241" y="210"/>
                    <a:pt x="253" y="211"/>
                    <a:pt x="260" y="219"/>
                  </a:cubicBezTo>
                  <a:cubicBezTo>
                    <a:pt x="268" y="207"/>
                    <a:pt x="248" y="198"/>
                    <a:pt x="238" y="191"/>
                  </a:cubicBezTo>
                  <a:cubicBezTo>
                    <a:pt x="244" y="192"/>
                    <a:pt x="299" y="214"/>
                    <a:pt x="278" y="187"/>
                  </a:cubicBezTo>
                  <a:cubicBezTo>
                    <a:pt x="270" y="176"/>
                    <a:pt x="266" y="179"/>
                    <a:pt x="257" y="169"/>
                  </a:cubicBezTo>
                  <a:cubicBezTo>
                    <a:pt x="251" y="163"/>
                    <a:pt x="249" y="158"/>
                    <a:pt x="247" y="153"/>
                  </a:cubicBezTo>
                  <a:cubicBezTo>
                    <a:pt x="249" y="153"/>
                    <a:pt x="250" y="153"/>
                    <a:pt x="252" y="153"/>
                  </a:cubicBezTo>
                  <a:cubicBezTo>
                    <a:pt x="252" y="152"/>
                    <a:pt x="252" y="151"/>
                    <a:pt x="252" y="149"/>
                  </a:cubicBezTo>
                  <a:cubicBezTo>
                    <a:pt x="250" y="149"/>
                    <a:pt x="248" y="149"/>
                    <a:pt x="245" y="148"/>
                  </a:cubicBezTo>
                  <a:cubicBezTo>
                    <a:pt x="263" y="138"/>
                    <a:pt x="284" y="183"/>
                    <a:pt x="291" y="158"/>
                  </a:cubicBezTo>
                  <a:cubicBezTo>
                    <a:pt x="310" y="143"/>
                    <a:pt x="310" y="144"/>
                    <a:pt x="289" y="131"/>
                  </a:cubicBezTo>
                  <a:cubicBezTo>
                    <a:pt x="286" y="129"/>
                    <a:pt x="280" y="131"/>
                    <a:pt x="276" y="128"/>
                  </a:cubicBezTo>
                  <a:cubicBezTo>
                    <a:pt x="272" y="126"/>
                    <a:pt x="278" y="121"/>
                    <a:pt x="271" y="120"/>
                  </a:cubicBezTo>
                  <a:cubicBezTo>
                    <a:pt x="260" y="117"/>
                    <a:pt x="258" y="108"/>
                    <a:pt x="247" y="106"/>
                  </a:cubicBezTo>
                  <a:cubicBezTo>
                    <a:pt x="251" y="103"/>
                    <a:pt x="253" y="100"/>
                    <a:pt x="258" y="98"/>
                  </a:cubicBezTo>
                  <a:cubicBezTo>
                    <a:pt x="253" y="97"/>
                    <a:pt x="249" y="94"/>
                    <a:pt x="243" y="94"/>
                  </a:cubicBezTo>
                  <a:cubicBezTo>
                    <a:pt x="247" y="93"/>
                    <a:pt x="251" y="90"/>
                    <a:pt x="255" y="89"/>
                  </a:cubicBezTo>
                  <a:cubicBezTo>
                    <a:pt x="244" y="80"/>
                    <a:pt x="239" y="77"/>
                    <a:pt x="227" y="71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080" y="98"/>
              <a:ext cx="538" cy="311"/>
            </a:xfrm>
            <a:custGeom>
              <a:avLst/>
              <a:gdLst>
                <a:gd name="T0" fmla="*/ 14 w 303"/>
                <a:gd name="T1" fmla="*/ 47 h 175"/>
                <a:gd name="T2" fmla="*/ 41 w 303"/>
                <a:gd name="T3" fmla="*/ 44 h 175"/>
                <a:gd name="T4" fmla="*/ 20 w 303"/>
                <a:gd name="T5" fmla="*/ 55 h 175"/>
                <a:gd name="T6" fmla="*/ 35 w 303"/>
                <a:gd name="T7" fmla="*/ 55 h 175"/>
                <a:gd name="T8" fmla="*/ 26 w 303"/>
                <a:gd name="T9" fmla="*/ 59 h 175"/>
                <a:gd name="T10" fmla="*/ 55 w 303"/>
                <a:gd name="T11" fmla="*/ 63 h 175"/>
                <a:gd name="T12" fmla="*/ 74 w 303"/>
                <a:gd name="T13" fmla="*/ 68 h 175"/>
                <a:gd name="T14" fmla="*/ 99 w 303"/>
                <a:gd name="T15" fmla="*/ 69 h 175"/>
                <a:gd name="T16" fmla="*/ 121 w 303"/>
                <a:gd name="T17" fmla="*/ 61 h 175"/>
                <a:gd name="T18" fmla="*/ 98 w 303"/>
                <a:gd name="T19" fmla="*/ 85 h 175"/>
                <a:gd name="T20" fmla="*/ 53 w 303"/>
                <a:gd name="T21" fmla="*/ 72 h 175"/>
                <a:gd name="T22" fmla="*/ 58 w 303"/>
                <a:gd name="T23" fmla="*/ 76 h 175"/>
                <a:gd name="T24" fmla="*/ 49 w 303"/>
                <a:gd name="T25" fmla="*/ 79 h 175"/>
                <a:gd name="T26" fmla="*/ 65 w 303"/>
                <a:gd name="T27" fmla="*/ 104 h 175"/>
                <a:gd name="T28" fmla="*/ 43 w 303"/>
                <a:gd name="T29" fmla="*/ 121 h 175"/>
                <a:gd name="T30" fmla="*/ 72 w 303"/>
                <a:gd name="T31" fmla="*/ 136 h 175"/>
                <a:gd name="T32" fmla="*/ 36 w 303"/>
                <a:gd name="T33" fmla="*/ 130 h 175"/>
                <a:gd name="T34" fmla="*/ 47 w 303"/>
                <a:gd name="T35" fmla="*/ 140 h 175"/>
                <a:gd name="T36" fmla="*/ 22 w 303"/>
                <a:gd name="T37" fmla="*/ 154 h 175"/>
                <a:gd name="T38" fmla="*/ 139 w 303"/>
                <a:gd name="T39" fmla="*/ 150 h 175"/>
                <a:gd name="T40" fmla="*/ 125 w 303"/>
                <a:gd name="T41" fmla="*/ 147 h 175"/>
                <a:gd name="T42" fmla="*/ 137 w 303"/>
                <a:gd name="T43" fmla="*/ 126 h 175"/>
                <a:gd name="T44" fmla="*/ 169 w 303"/>
                <a:gd name="T45" fmla="*/ 110 h 175"/>
                <a:gd name="T46" fmla="*/ 159 w 303"/>
                <a:gd name="T47" fmla="*/ 102 h 175"/>
                <a:gd name="T48" fmla="*/ 169 w 303"/>
                <a:gd name="T49" fmla="*/ 95 h 175"/>
                <a:gd name="T50" fmla="*/ 160 w 303"/>
                <a:gd name="T51" fmla="*/ 96 h 175"/>
                <a:gd name="T52" fmla="*/ 214 w 303"/>
                <a:gd name="T53" fmla="*/ 73 h 175"/>
                <a:gd name="T54" fmla="*/ 271 w 303"/>
                <a:gd name="T55" fmla="*/ 44 h 175"/>
                <a:gd name="T56" fmla="*/ 245 w 303"/>
                <a:gd name="T57" fmla="*/ 43 h 175"/>
                <a:gd name="T58" fmla="*/ 303 w 303"/>
                <a:gd name="T59" fmla="*/ 25 h 175"/>
                <a:gd name="T60" fmla="*/ 241 w 303"/>
                <a:gd name="T61" fmla="*/ 16 h 175"/>
                <a:gd name="T62" fmla="*/ 247 w 303"/>
                <a:gd name="T63" fmla="*/ 12 h 175"/>
                <a:gd name="T64" fmla="*/ 174 w 303"/>
                <a:gd name="T65" fmla="*/ 8 h 175"/>
                <a:gd name="T66" fmla="*/ 149 w 303"/>
                <a:gd name="T67" fmla="*/ 7 h 175"/>
                <a:gd name="T68" fmla="*/ 110 w 303"/>
                <a:gd name="T69" fmla="*/ 10 h 175"/>
                <a:gd name="T70" fmla="*/ 84 w 303"/>
                <a:gd name="T71" fmla="*/ 24 h 175"/>
                <a:gd name="T72" fmla="*/ 56 w 303"/>
                <a:gd name="T73" fmla="*/ 23 h 175"/>
                <a:gd name="T74" fmla="*/ 0 w 303"/>
                <a:gd name="T75" fmla="*/ 44 h 175"/>
                <a:gd name="T76" fmla="*/ 23 w 303"/>
                <a:gd name="T77" fmla="*/ 41 h 175"/>
                <a:gd name="T78" fmla="*/ 14 w 303"/>
                <a:gd name="T79" fmla="*/ 4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03" h="175">
                  <a:moveTo>
                    <a:pt x="14" y="47"/>
                  </a:moveTo>
                  <a:cubicBezTo>
                    <a:pt x="24" y="52"/>
                    <a:pt x="30" y="43"/>
                    <a:pt x="41" y="44"/>
                  </a:cubicBezTo>
                  <a:cubicBezTo>
                    <a:pt x="32" y="45"/>
                    <a:pt x="24" y="48"/>
                    <a:pt x="20" y="55"/>
                  </a:cubicBezTo>
                  <a:cubicBezTo>
                    <a:pt x="25" y="55"/>
                    <a:pt x="30" y="56"/>
                    <a:pt x="35" y="55"/>
                  </a:cubicBezTo>
                  <a:cubicBezTo>
                    <a:pt x="32" y="56"/>
                    <a:pt x="29" y="57"/>
                    <a:pt x="26" y="59"/>
                  </a:cubicBezTo>
                  <a:cubicBezTo>
                    <a:pt x="38" y="68"/>
                    <a:pt x="43" y="64"/>
                    <a:pt x="55" y="63"/>
                  </a:cubicBezTo>
                  <a:cubicBezTo>
                    <a:pt x="62" y="62"/>
                    <a:pt x="64" y="74"/>
                    <a:pt x="74" y="68"/>
                  </a:cubicBezTo>
                  <a:cubicBezTo>
                    <a:pt x="81" y="64"/>
                    <a:pt x="90" y="70"/>
                    <a:pt x="99" y="69"/>
                  </a:cubicBezTo>
                  <a:cubicBezTo>
                    <a:pt x="107" y="68"/>
                    <a:pt x="113" y="62"/>
                    <a:pt x="121" y="61"/>
                  </a:cubicBezTo>
                  <a:cubicBezTo>
                    <a:pt x="112" y="71"/>
                    <a:pt x="66" y="70"/>
                    <a:pt x="98" y="85"/>
                  </a:cubicBezTo>
                  <a:cubicBezTo>
                    <a:pt x="80" y="80"/>
                    <a:pt x="74" y="71"/>
                    <a:pt x="53" y="72"/>
                  </a:cubicBezTo>
                  <a:cubicBezTo>
                    <a:pt x="55" y="74"/>
                    <a:pt x="56" y="75"/>
                    <a:pt x="58" y="76"/>
                  </a:cubicBezTo>
                  <a:cubicBezTo>
                    <a:pt x="55" y="77"/>
                    <a:pt x="52" y="78"/>
                    <a:pt x="49" y="79"/>
                  </a:cubicBezTo>
                  <a:cubicBezTo>
                    <a:pt x="55" y="83"/>
                    <a:pt x="86" y="100"/>
                    <a:pt x="65" y="104"/>
                  </a:cubicBezTo>
                  <a:cubicBezTo>
                    <a:pt x="55" y="105"/>
                    <a:pt x="43" y="108"/>
                    <a:pt x="43" y="121"/>
                  </a:cubicBezTo>
                  <a:cubicBezTo>
                    <a:pt x="59" y="114"/>
                    <a:pt x="60" y="128"/>
                    <a:pt x="72" y="136"/>
                  </a:cubicBezTo>
                  <a:cubicBezTo>
                    <a:pt x="59" y="135"/>
                    <a:pt x="50" y="122"/>
                    <a:pt x="36" y="130"/>
                  </a:cubicBezTo>
                  <a:cubicBezTo>
                    <a:pt x="41" y="133"/>
                    <a:pt x="42" y="138"/>
                    <a:pt x="47" y="140"/>
                  </a:cubicBezTo>
                  <a:cubicBezTo>
                    <a:pt x="38" y="142"/>
                    <a:pt x="26" y="145"/>
                    <a:pt x="22" y="154"/>
                  </a:cubicBezTo>
                  <a:cubicBezTo>
                    <a:pt x="47" y="153"/>
                    <a:pt x="119" y="175"/>
                    <a:pt x="139" y="150"/>
                  </a:cubicBezTo>
                  <a:cubicBezTo>
                    <a:pt x="134" y="149"/>
                    <a:pt x="131" y="146"/>
                    <a:pt x="125" y="147"/>
                  </a:cubicBezTo>
                  <a:cubicBezTo>
                    <a:pt x="130" y="141"/>
                    <a:pt x="140" y="136"/>
                    <a:pt x="137" y="126"/>
                  </a:cubicBezTo>
                  <a:cubicBezTo>
                    <a:pt x="152" y="129"/>
                    <a:pt x="159" y="120"/>
                    <a:pt x="169" y="110"/>
                  </a:cubicBezTo>
                  <a:cubicBezTo>
                    <a:pt x="165" y="108"/>
                    <a:pt x="163" y="104"/>
                    <a:pt x="159" y="102"/>
                  </a:cubicBezTo>
                  <a:cubicBezTo>
                    <a:pt x="166" y="100"/>
                    <a:pt x="164" y="98"/>
                    <a:pt x="169" y="95"/>
                  </a:cubicBezTo>
                  <a:cubicBezTo>
                    <a:pt x="166" y="95"/>
                    <a:pt x="163" y="95"/>
                    <a:pt x="160" y="96"/>
                  </a:cubicBezTo>
                  <a:cubicBezTo>
                    <a:pt x="179" y="83"/>
                    <a:pt x="196" y="90"/>
                    <a:pt x="214" y="73"/>
                  </a:cubicBezTo>
                  <a:cubicBezTo>
                    <a:pt x="231" y="58"/>
                    <a:pt x="253" y="58"/>
                    <a:pt x="271" y="44"/>
                  </a:cubicBezTo>
                  <a:cubicBezTo>
                    <a:pt x="262" y="45"/>
                    <a:pt x="254" y="46"/>
                    <a:pt x="245" y="43"/>
                  </a:cubicBezTo>
                  <a:cubicBezTo>
                    <a:pt x="265" y="36"/>
                    <a:pt x="286" y="38"/>
                    <a:pt x="303" y="25"/>
                  </a:cubicBezTo>
                  <a:cubicBezTo>
                    <a:pt x="279" y="10"/>
                    <a:pt x="268" y="9"/>
                    <a:pt x="241" y="16"/>
                  </a:cubicBezTo>
                  <a:cubicBezTo>
                    <a:pt x="243" y="14"/>
                    <a:pt x="245" y="13"/>
                    <a:pt x="247" y="12"/>
                  </a:cubicBezTo>
                  <a:cubicBezTo>
                    <a:pt x="231" y="3"/>
                    <a:pt x="188" y="0"/>
                    <a:pt x="174" y="8"/>
                  </a:cubicBezTo>
                  <a:cubicBezTo>
                    <a:pt x="170" y="10"/>
                    <a:pt x="154" y="7"/>
                    <a:pt x="149" y="7"/>
                  </a:cubicBezTo>
                  <a:cubicBezTo>
                    <a:pt x="138" y="7"/>
                    <a:pt x="120" y="5"/>
                    <a:pt x="110" y="10"/>
                  </a:cubicBezTo>
                  <a:cubicBezTo>
                    <a:pt x="99" y="15"/>
                    <a:pt x="90" y="12"/>
                    <a:pt x="84" y="24"/>
                  </a:cubicBezTo>
                  <a:cubicBezTo>
                    <a:pt x="80" y="33"/>
                    <a:pt x="64" y="16"/>
                    <a:pt x="56" y="23"/>
                  </a:cubicBezTo>
                  <a:cubicBezTo>
                    <a:pt x="39" y="36"/>
                    <a:pt x="15" y="26"/>
                    <a:pt x="0" y="44"/>
                  </a:cubicBezTo>
                  <a:cubicBezTo>
                    <a:pt x="8" y="42"/>
                    <a:pt x="15" y="42"/>
                    <a:pt x="23" y="41"/>
                  </a:cubicBezTo>
                  <a:cubicBezTo>
                    <a:pt x="20" y="43"/>
                    <a:pt x="17" y="45"/>
                    <a:pt x="14" y="47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47" name="Freeform 146"/>
            <p:cNvSpPr>
              <a:spLocks noEditPoints="1"/>
            </p:cNvSpPr>
            <p:nvPr/>
          </p:nvSpPr>
          <p:spPr bwMode="auto">
            <a:xfrm>
              <a:off x="1403" y="72"/>
              <a:ext cx="1069" cy="807"/>
            </a:xfrm>
            <a:custGeom>
              <a:avLst/>
              <a:gdLst>
                <a:gd name="T0" fmla="*/ 471 w 603"/>
                <a:gd name="T1" fmla="*/ 266 h 455"/>
                <a:gd name="T2" fmla="*/ 478 w 603"/>
                <a:gd name="T3" fmla="*/ 236 h 455"/>
                <a:gd name="T4" fmla="*/ 488 w 603"/>
                <a:gd name="T5" fmla="*/ 227 h 455"/>
                <a:gd name="T6" fmla="*/ 519 w 603"/>
                <a:gd name="T7" fmla="*/ 216 h 455"/>
                <a:gd name="T8" fmla="*/ 521 w 603"/>
                <a:gd name="T9" fmla="*/ 199 h 455"/>
                <a:gd name="T10" fmla="*/ 519 w 603"/>
                <a:gd name="T11" fmla="*/ 173 h 455"/>
                <a:gd name="T12" fmla="*/ 531 w 603"/>
                <a:gd name="T13" fmla="*/ 144 h 455"/>
                <a:gd name="T14" fmla="*/ 514 w 603"/>
                <a:gd name="T15" fmla="*/ 135 h 455"/>
                <a:gd name="T16" fmla="*/ 564 w 603"/>
                <a:gd name="T17" fmla="*/ 77 h 455"/>
                <a:gd name="T18" fmla="*/ 597 w 603"/>
                <a:gd name="T19" fmla="*/ 52 h 455"/>
                <a:gd name="T20" fmla="*/ 516 w 603"/>
                <a:gd name="T21" fmla="*/ 53 h 455"/>
                <a:gd name="T22" fmla="*/ 498 w 603"/>
                <a:gd name="T23" fmla="*/ 44 h 455"/>
                <a:gd name="T24" fmla="*/ 466 w 603"/>
                <a:gd name="T25" fmla="*/ 45 h 455"/>
                <a:gd name="T26" fmla="*/ 508 w 603"/>
                <a:gd name="T27" fmla="*/ 26 h 455"/>
                <a:gd name="T28" fmla="*/ 375 w 603"/>
                <a:gd name="T29" fmla="*/ 3 h 455"/>
                <a:gd name="T30" fmla="*/ 255 w 603"/>
                <a:gd name="T31" fmla="*/ 21 h 455"/>
                <a:gd name="T32" fmla="*/ 269 w 603"/>
                <a:gd name="T33" fmla="*/ 46 h 455"/>
                <a:gd name="T34" fmla="*/ 193 w 603"/>
                <a:gd name="T35" fmla="*/ 46 h 455"/>
                <a:gd name="T36" fmla="*/ 110 w 603"/>
                <a:gd name="T37" fmla="*/ 64 h 455"/>
                <a:gd name="T38" fmla="*/ 58 w 603"/>
                <a:gd name="T39" fmla="*/ 88 h 455"/>
                <a:gd name="T40" fmla="*/ 44 w 603"/>
                <a:gd name="T41" fmla="*/ 115 h 455"/>
                <a:gd name="T42" fmla="*/ 72 w 603"/>
                <a:gd name="T43" fmla="*/ 143 h 455"/>
                <a:gd name="T44" fmla="*/ 49 w 603"/>
                <a:gd name="T45" fmla="*/ 167 h 455"/>
                <a:gd name="T46" fmla="*/ 68 w 603"/>
                <a:gd name="T47" fmla="*/ 180 h 455"/>
                <a:gd name="T48" fmla="*/ 174 w 603"/>
                <a:gd name="T49" fmla="*/ 230 h 455"/>
                <a:gd name="T50" fmla="*/ 202 w 603"/>
                <a:gd name="T51" fmla="*/ 262 h 455"/>
                <a:gd name="T52" fmla="*/ 189 w 603"/>
                <a:gd name="T53" fmla="*/ 279 h 455"/>
                <a:gd name="T54" fmla="*/ 207 w 603"/>
                <a:gd name="T55" fmla="*/ 318 h 455"/>
                <a:gd name="T56" fmla="*/ 199 w 603"/>
                <a:gd name="T57" fmla="*/ 346 h 455"/>
                <a:gd name="T58" fmla="*/ 224 w 603"/>
                <a:gd name="T59" fmla="*/ 387 h 455"/>
                <a:gd name="T60" fmla="*/ 267 w 603"/>
                <a:gd name="T61" fmla="*/ 437 h 455"/>
                <a:gd name="T62" fmla="*/ 298 w 603"/>
                <a:gd name="T63" fmla="*/ 450 h 455"/>
                <a:gd name="T64" fmla="*/ 323 w 603"/>
                <a:gd name="T65" fmla="*/ 390 h 455"/>
                <a:gd name="T66" fmla="*/ 355 w 603"/>
                <a:gd name="T67" fmla="*/ 361 h 455"/>
                <a:gd name="T68" fmla="*/ 425 w 603"/>
                <a:gd name="T69" fmla="*/ 321 h 455"/>
                <a:gd name="T70" fmla="*/ 467 w 603"/>
                <a:gd name="T71" fmla="*/ 279 h 455"/>
                <a:gd name="T72" fmla="*/ 443 w 603"/>
                <a:gd name="T73" fmla="*/ 44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3" h="455">
                  <a:moveTo>
                    <a:pt x="467" y="279"/>
                  </a:moveTo>
                  <a:cubicBezTo>
                    <a:pt x="476" y="273"/>
                    <a:pt x="474" y="275"/>
                    <a:pt x="471" y="266"/>
                  </a:cubicBezTo>
                  <a:cubicBezTo>
                    <a:pt x="479" y="266"/>
                    <a:pt x="513" y="296"/>
                    <a:pt x="512" y="275"/>
                  </a:cubicBezTo>
                  <a:cubicBezTo>
                    <a:pt x="511" y="257"/>
                    <a:pt x="483" y="251"/>
                    <a:pt x="478" y="236"/>
                  </a:cubicBezTo>
                  <a:cubicBezTo>
                    <a:pt x="483" y="239"/>
                    <a:pt x="493" y="253"/>
                    <a:pt x="501" y="250"/>
                  </a:cubicBezTo>
                  <a:cubicBezTo>
                    <a:pt x="519" y="245"/>
                    <a:pt x="493" y="230"/>
                    <a:pt x="488" y="227"/>
                  </a:cubicBezTo>
                  <a:cubicBezTo>
                    <a:pt x="498" y="229"/>
                    <a:pt x="500" y="232"/>
                    <a:pt x="509" y="229"/>
                  </a:cubicBezTo>
                  <a:cubicBezTo>
                    <a:pt x="517" y="227"/>
                    <a:pt x="523" y="225"/>
                    <a:pt x="519" y="216"/>
                  </a:cubicBezTo>
                  <a:cubicBezTo>
                    <a:pt x="527" y="214"/>
                    <a:pt x="528" y="211"/>
                    <a:pt x="533" y="207"/>
                  </a:cubicBezTo>
                  <a:cubicBezTo>
                    <a:pt x="528" y="205"/>
                    <a:pt x="526" y="201"/>
                    <a:pt x="521" y="199"/>
                  </a:cubicBezTo>
                  <a:cubicBezTo>
                    <a:pt x="531" y="197"/>
                    <a:pt x="532" y="193"/>
                    <a:pt x="530" y="184"/>
                  </a:cubicBezTo>
                  <a:cubicBezTo>
                    <a:pt x="529" y="179"/>
                    <a:pt x="519" y="170"/>
                    <a:pt x="519" y="173"/>
                  </a:cubicBezTo>
                  <a:cubicBezTo>
                    <a:pt x="517" y="154"/>
                    <a:pt x="534" y="168"/>
                    <a:pt x="547" y="156"/>
                  </a:cubicBezTo>
                  <a:cubicBezTo>
                    <a:pt x="543" y="151"/>
                    <a:pt x="537" y="147"/>
                    <a:pt x="531" y="144"/>
                  </a:cubicBezTo>
                  <a:cubicBezTo>
                    <a:pt x="533" y="143"/>
                    <a:pt x="535" y="143"/>
                    <a:pt x="537" y="142"/>
                  </a:cubicBezTo>
                  <a:cubicBezTo>
                    <a:pt x="530" y="138"/>
                    <a:pt x="522" y="136"/>
                    <a:pt x="514" y="135"/>
                  </a:cubicBezTo>
                  <a:cubicBezTo>
                    <a:pt x="517" y="121"/>
                    <a:pt x="536" y="114"/>
                    <a:pt x="532" y="101"/>
                  </a:cubicBezTo>
                  <a:cubicBezTo>
                    <a:pt x="542" y="100"/>
                    <a:pt x="561" y="85"/>
                    <a:pt x="564" y="77"/>
                  </a:cubicBezTo>
                  <a:cubicBezTo>
                    <a:pt x="562" y="77"/>
                    <a:pt x="560" y="77"/>
                    <a:pt x="557" y="77"/>
                  </a:cubicBezTo>
                  <a:cubicBezTo>
                    <a:pt x="566" y="77"/>
                    <a:pt x="603" y="63"/>
                    <a:pt x="597" y="52"/>
                  </a:cubicBezTo>
                  <a:cubicBezTo>
                    <a:pt x="590" y="40"/>
                    <a:pt x="566" y="46"/>
                    <a:pt x="556" y="48"/>
                  </a:cubicBezTo>
                  <a:cubicBezTo>
                    <a:pt x="541" y="52"/>
                    <a:pt x="531" y="54"/>
                    <a:pt x="516" y="53"/>
                  </a:cubicBezTo>
                  <a:cubicBezTo>
                    <a:pt x="505" y="52"/>
                    <a:pt x="489" y="77"/>
                    <a:pt x="480" y="84"/>
                  </a:cubicBezTo>
                  <a:cubicBezTo>
                    <a:pt x="485" y="74"/>
                    <a:pt x="512" y="53"/>
                    <a:pt x="498" y="44"/>
                  </a:cubicBezTo>
                  <a:cubicBezTo>
                    <a:pt x="486" y="36"/>
                    <a:pt x="468" y="60"/>
                    <a:pt x="454" y="61"/>
                  </a:cubicBezTo>
                  <a:cubicBezTo>
                    <a:pt x="459" y="57"/>
                    <a:pt x="461" y="51"/>
                    <a:pt x="466" y="45"/>
                  </a:cubicBezTo>
                  <a:cubicBezTo>
                    <a:pt x="462" y="44"/>
                    <a:pt x="458" y="44"/>
                    <a:pt x="455" y="44"/>
                  </a:cubicBezTo>
                  <a:cubicBezTo>
                    <a:pt x="478" y="43"/>
                    <a:pt x="500" y="40"/>
                    <a:pt x="508" y="26"/>
                  </a:cubicBezTo>
                  <a:cubicBezTo>
                    <a:pt x="481" y="26"/>
                    <a:pt x="468" y="15"/>
                    <a:pt x="444" y="6"/>
                  </a:cubicBezTo>
                  <a:cubicBezTo>
                    <a:pt x="425" y="0"/>
                    <a:pt x="395" y="0"/>
                    <a:pt x="375" y="3"/>
                  </a:cubicBezTo>
                  <a:cubicBezTo>
                    <a:pt x="354" y="5"/>
                    <a:pt x="335" y="12"/>
                    <a:pt x="314" y="13"/>
                  </a:cubicBezTo>
                  <a:cubicBezTo>
                    <a:pt x="304" y="13"/>
                    <a:pt x="273" y="17"/>
                    <a:pt x="255" y="21"/>
                  </a:cubicBezTo>
                  <a:cubicBezTo>
                    <a:pt x="258" y="23"/>
                    <a:pt x="261" y="25"/>
                    <a:pt x="263" y="27"/>
                  </a:cubicBezTo>
                  <a:cubicBezTo>
                    <a:pt x="239" y="24"/>
                    <a:pt x="260" y="41"/>
                    <a:pt x="269" y="46"/>
                  </a:cubicBezTo>
                  <a:cubicBezTo>
                    <a:pt x="260" y="46"/>
                    <a:pt x="206" y="22"/>
                    <a:pt x="217" y="46"/>
                  </a:cubicBezTo>
                  <a:cubicBezTo>
                    <a:pt x="207" y="45"/>
                    <a:pt x="190" y="28"/>
                    <a:pt x="193" y="46"/>
                  </a:cubicBezTo>
                  <a:cubicBezTo>
                    <a:pt x="178" y="34"/>
                    <a:pt x="137" y="39"/>
                    <a:pt x="121" y="49"/>
                  </a:cubicBezTo>
                  <a:cubicBezTo>
                    <a:pt x="115" y="52"/>
                    <a:pt x="115" y="60"/>
                    <a:pt x="110" y="64"/>
                  </a:cubicBezTo>
                  <a:cubicBezTo>
                    <a:pt x="104" y="70"/>
                    <a:pt x="101" y="61"/>
                    <a:pt x="94" y="67"/>
                  </a:cubicBezTo>
                  <a:cubicBezTo>
                    <a:pt x="83" y="76"/>
                    <a:pt x="70" y="80"/>
                    <a:pt x="58" y="88"/>
                  </a:cubicBezTo>
                  <a:cubicBezTo>
                    <a:pt x="64" y="95"/>
                    <a:pt x="74" y="95"/>
                    <a:pt x="83" y="95"/>
                  </a:cubicBezTo>
                  <a:cubicBezTo>
                    <a:pt x="78" y="119"/>
                    <a:pt x="62" y="111"/>
                    <a:pt x="44" y="115"/>
                  </a:cubicBezTo>
                  <a:cubicBezTo>
                    <a:pt x="38" y="117"/>
                    <a:pt x="12" y="125"/>
                    <a:pt x="10" y="130"/>
                  </a:cubicBezTo>
                  <a:cubicBezTo>
                    <a:pt x="0" y="151"/>
                    <a:pt x="66" y="143"/>
                    <a:pt x="72" y="143"/>
                  </a:cubicBezTo>
                  <a:cubicBezTo>
                    <a:pt x="66" y="162"/>
                    <a:pt x="35" y="146"/>
                    <a:pt x="22" y="162"/>
                  </a:cubicBezTo>
                  <a:cubicBezTo>
                    <a:pt x="31" y="159"/>
                    <a:pt x="41" y="162"/>
                    <a:pt x="49" y="167"/>
                  </a:cubicBezTo>
                  <a:cubicBezTo>
                    <a:pt x="47" y="169"/>
                    <a:pt x="44" y="171"/>
                    <a:pt x="42" y="173"/>
                  </a:cubicBezTo>
                  <a:cubicBezTo>
                    <a:pt x="50" y="180"/>
                    <a:pt x="59" y="183"/>
                    <a:pt x="68" y="180"/>
                  </a:cubicBezTo>
                  <a:cubicBezTo>
                    <a:pt x="67" y="179"/>
                    <a:pt x="65" y="178"/>
                    <a:pt x="64" y="177"/>
                  </a:cubicBezTo>
                  <a:cubicBezTo>
                    <a:pt x="113" y="175"/>
                    <a:pt x="154" y="175"/>
                    <a:pt x="174" y="230"/>
                  </a:cubicBezTo>
                  <a:cubicBezTo>
                    <a:pt x="179" y="244"/>
                    <a:pt x="185" y="242"/>
                    <a:pt x="179" y="256"/>
                  </a:cubicBezTo>
                  <a:cubicBezTo>
                    <a:pt x="173" y="271"/>
                    <a:pt x="196" y="260"/>
                    <a:pt x="202" y="262"/>
                  </a:cubicBezTo>
                  <a:cubicBezTo>
                    <a:pt x="208" y="265"/>
                    <a:pt x="224" y="281"/>
                    <a:pt x="217" y="286"/>
                  </a:cubicBezTo>
                  <a:cubicBezTo>
                    <a:pt x="216" y="286"/>
                    <a:pt x="193" y="279"/>
                    <a:pt x="189" y="279"/>
                  </a:cubicBezTo>
                  <a:cubicBezTo>
                    <a:pt x="197" y="289"/>
                    <a:pt x="215" y="293"/>
                    <a:pt x="227" y="294"/>
                  </a:cubicBezTo>
                  <a:cubicBezTo>
                    <a:pt x="220" y="304"/>
                    <a:pt x="221" y="320"/>
                    <a:pt x="207" y="318"/>
                  </a:cubicBezTo>
                  <a:cubicBezTo>
                    <a:pt x="201" y="325"/>
                    <a:pt x="193" y="334"/>
                    <a:pt x="193" y="346"/>
                  </a:cubicBezTo>
                  <a:cubicBezTo>
                    <a:pt x="195" y="346"/>
                    <a:pt x="197" y="346"/>
                    <a:pt x="199" y="346"/>
                  </a:cubicBezTo>
                  <a:cubicBezTo>
                    <a:pt x="193" y="361"/>
                    <a:pt x="210" y="371"/>
                    <a:pt x="212" y="386"/>
                  </a:cubicBezTo>
                  <a:cubicBezTo>
                    <a:pt x="217" y="384"/>
                    <a:pt x="220" y="387"/>
                    <a:pt x="224" y="387"/>
                  </a:cubicBezTo>
                  <a:cubicBezTo>
                    <a:pt x="210" y="400"/>
                    <a:pt x="241" y="435"/>
                    <a:pt x="254" y="440"/>
                  </a:cubicBezTo>
                  <a:cubicBezTo>
                    <a:pt x="256" y="442"/>
                    <a:pt x="263" y="435"/>
                    <a:pt x="267" y="437"/>
                  </a:cubicBezTo>
                  <a:cubicBezTo>
                    <a:pt x="272" y="440"/>
                    <a:pt x="274" y="446"/>
                    <a:pt x="278" y="447"/>
                  </a:cubicBezTo>
                  <a:cubicBezTo>
                    <a:pt x="284" y="449"/>
                    <a:pt x="292" y="455"/>
                    <a:pt x="298" y="450"/>
                  </a:cubicBezTo>
                  <a:cubicBezTo>
                    <a:pt x="307" y="441"/>
                    <a:pt x="306" y="428"/>
                    <a:pt x="308" y="417"/>
                  </a:cubicBezTo>
                  <a:cubicBezTo>
                    <a:pt x="310" y="407"/>
                    <a:pt x="329" y="400"/>
                    <a:pt x="323" y="390"/>
                  </a:cubicBezTo>
                  <a:cubicBezTo>
                    <a:pt x="312" y="374"/>
                    <a:pt x="348" y="364"/>
                    <a:pt x="355" y="354"/>
                  </a:cubicBezTo>
                  <a:cubicBezTo>
                    <a:pt x="355" y="356"/>
                    <a:pt x="355" y="359"/>
                    <a:pt x="355" y="361"/>
                  </a:cubicBezTo>
                  <a:cubicBezTo>
                    <a:pt x="373" y="358"/>
                    <a:pt x="380" y="355"/>
                    <a:pt x="392" y="343"/>
                  </a:cubicBezTo>
                  <a:cubicBezTo>
                    <a:pt x="402" y="333"/>
                    <a:pt x="409" y="321"/>
                    <a:pt x="425" y="321"/>
                  </a:cubicBezTo>
                  <a:cubicBezTo>
                    <a:pt x="456" y="321"/>
                    <a:pt x="479" y="303"/>
                    <a:pt x="505" y="290"/>
                  </a:cubicBezTo>
                  <a:cubicBezTo>
                    <a:pt x="492" y="288"/>
                    <a:pt x="474" y="291"/>
                    <a:pt x="467" y="279"/>
                  </a:cubicBezTo>
                  <a:close/>
                  <a:moveTo>
                    <a:pt x="397" y="45"/>
                  </a:moveTo>
                  <a:cubicBezTo>
                    <a:pt x="407" y="43"/>
                    <a:pt x="425" y="44"/>
                    <a:pt x="443" y="44"/>
                  </a:cubicBezTo>
                  <a:cubicBezTo>
                    <a:pt x="427" y="45"/>
                    <a:pt x="412" y="48"/>
                    <a:pt x="397" y="45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1722" y="577"/>
              <a:ext cx="57" cy="39"/>
            </a:xfrm>
            <a:custGeom>
              <a:avLst/>
              <a:gdLst>
                <a:gd name="T0" fmla="*/ 11 w 32"/>
                <a:gd name="T1" fmla="*/ 20 h 22"/>
                <a:gd name="T2" fmla="*/ 32 w 32"/>
                <a:gd name="T3" fmla="*/ 14 h 22"/>
                <a:gd name="T4" fmla="*/ 12 w 32"/>
                <a:gd name="T5" fmla="*/ 1 h 22"/>
                <a:gd name="T6" fmla="*/ 11 w 32"/>
                <a:gd name="T7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22">
                  <a:moveTo>
                    <a:pt x="11" y="20"/>
                  </a:moveTo>
                  <a:cubicBezTo>
                    <a:pt x="19" y="22"/>
                    <a:pt x="27" y="20"/>
                    <a:pt x="32" y="14"/>
                  </a:cubicBezTo>
                  <a:cubicBezTo>
                    <a:pt x="28" y="11"/>
                    <a:pt x="17" y="0"/>
                    <a:pt x="12" y="1"/>
                  </a:cubicBezTo>
                  <a:cubicBezTo>
                    <a:pt x="0" y="4"/>
                    <a:pt x="5" y="15"/>
                    <a:pt x="11" y="2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350" y="403"/>
              <a:ext cx="32" cy="22"/>
            </a:xfrm>
            <a:custGeom>
              <a:avLst/>
              <a:gdLst>
                <a:gd name="T0" fmla="*/ 7 w 18"/>
                <a:gd name="T1" fmla="*/ 12 h 12"/>
                <a:gd name="T2" fmla="*/ 18 w 18"/>
                <a:gd name="T3" fmla="*/ 7 h 12"/>
                <a:gd name="T4" fmla="*/ 7 w 18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2">
                  <a:moveTo>
                    <a:pt x="7" y="12"/>
                  </a:moveTo>
                  <a:cubicBezTo>
                    <a:pt x="11" y="11"/>
                    <a:pt x="15" y="9"/>
                    <a:pt x="18" y="7"/>
                  </a:cubicBezTo>
                  <a:cubicBezTo>
                    <a:pt x="13" y="2"/>
                    <a:pt x="0" y="0"/>
                    <a:pt x="7" y="12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1658" y="1087"/>
              <a:ext cx="123" cy="112"/>
            </a:xfrm>
            <a:custGeom>
              <a:avLst/>
              <a:gdLst>
                <a:gd name="T0" fmla="*/ 23 w 69"/>
                <a:gd name="T1" fmla="*/ 24 h 63"/>
                <a:gd name="T2" fmla="*/ 30 w 69"/>
                <a:gd name="T3" fmla="*/ 0 h 63"/>
                <a:gd name="T4" fmla="*/ 1 w 69"/>
                <a:gd name="T5" fmla="*/ 38 h 63"/>
                <a:gd name="T6" fmla="*/ 1 w 69"/>
                <a:gd name="T7" fmla="*/ 52 h 63"/>
                <a:gd name="T8" fmla="*/ 39 w 69"/>
                <a:gd name="T9" fmla="*/ 52 h 63"/>
                <a:gd name="T10" fmla="*/ 35 w 69"/>
                <a:gd name="T11" fmla="*/ 58 h 63"/>
                <a:gd name="T12" fmla="*/ 47 w 69"/>
                <a:gd name="T13" fmla="*/ 49 h 63"/>
                <a:gd name="T14" fmla="*/ 56 w 69"/>
                <a:gd name="T15" fmla="*/ 63 h 63"/>
                <a:gd name="T16" fmla="*/ 56 w 69"/>
                <a:gd name="T17" fmla="*/ 38 h 63"/>
                <a:gd name="T18" fmla="*/ 52 w 69"/>
                <a:gd name="T19" fmla="*/ 39 h 63"/>
                <a:gd name="T20" fmla="*/ 52 w 69"/>
                <a:gd name="T21" fmla="*/ 28 h 63"/>
                <a:gd name="T22" fmla="*/ 32 w 69"/>
                <a:gd name="T23" fmla="*/ 28 h 63"/>
                <a:gd name="T24" fmla="*/ 34 w 69"/>
                <a:gd name="T25" fmla="*/ 23 h 63"/>
                <a:gd name="T26" fmla="*/ 23 w 69"/>
                <a:gd name="T27" fmla="*/ 2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9" h="63">
                  <a:moveTo>
                    <a:pt x="23" y="24"/>
                  </a:moveTo>
                  <a:cubicBezTo>
                    <a:pt x="26" y="16"/>
                    <a:pt x="32" y="8"/>
                    <a:pt x="30" y="0"/>
                  </a:cubicBezTo>
                  <a:cubicBezTo>
                    <a:pt x="15" y="8"/>
                    <a:pt x="15" y="28"/>
                    <a:pt x="1" y="38"/>
                  </a:cubicBezTo>
                  <a:cubicBezTo>
                    <a:pt x="1" y="43"/>
                    <a:pt x="0" y="47"/>
                    <a:pt x="1" y="52"/>
                  </a:cubicBezTo>
                  <a:cubicBezTo>
                    <a:pt x="12" y="48"/>
                    <a:pt x="27" y="52"/>
                    <a:pt x="39" y="52"/>
                  </a:cubicBezTo>
                  <a:cubicBezTo>
                    <a:pt x="37" y="54"/>
                    <a:pt x="36" y="56"/>
                    <a:pt x="35" y="58"/>
                  </a:cubicBezTo>
                  <a:cubicBezTo>
                    <a:pt x="39" y="54"/>
                    <a:pt x="43" y="53"/>
                    <a:pt x="47" y="49"/>
                  </a:cubicBezTo>
                  <a:cubicBezTo>
                    <a:pt x="49" y="56"/>
                    <a:pt x="52" y="57"/>
                    <a:pt x="56" y="63"/>
                  </a:cubicBezTo>
                  <a:cubicBezTo>
                    <a:pt x="69" y="45"/>
                    <a:pt x="48" y="53"/>
                    <a:pt x="56" y="38"/>
                  </a:cubicBezTo>
                  <a:cubicBezTo>
                    <a:pt x="55" y="39"/>
                    <a:pt x="53" y="39"/>
                    <a:pt x="52" y="39"/>
                  </a:cubicBezTo>
                  <a:cubicBezTo>
                    <a:pt x="53" y="37"/>
                    <a:pt x="53" y="31"/>
                    <a:pt x="52" y="28"/>
                  </a:cubicBezTo>
                  <a:cubicBezTo>
                    <a:pt x="43" y="29"/>
                    <a:pt x="39" y="29"/>
                    <a:pt x="32" y="28"/>
                  </a:cubicBezTo>
                  <a:cubicBezTo>
                    <a:pt x="32" y="25"/>
                    <a:pt x="33" y="25"/>
                    <a:pt x="34" y="23"/>
                  </a:cubicBezTo>
                  <a:cubicBezTo>
                    <a:pt x="29" y="24"/>
                    <a:pt x="28" y="22"/>
                    <a:pt x="23" y="24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5048" y="354"/>
              <a:ext cx="156" cy="87"/>
            </a:xfrm>
            <a:custGeom>
              <a:avLst/>
              <a:gdLst>
                <a:gd name="T0" fmla="*/ 72 w 88"/>
                <a:gd name="T1" fmla="*/ 34 h 49"/>
                <a:gd name="T2" fmla="*/ 88 w 88"/>
                <a:gd name="T3" fmla="*/ 22 h 49"/>
                <a:gd name="T4" fmla="*/ 67 w 88"/>
                <a:gd name="T5" fmla="*/ 16 h 49"/>
                <a:gd name="T6" fmla="*/ 48 w 88"/>
                <a:gd name="T7" fmla="*/ 22 h 49"/>
                <a:gd name="T8" fmla="*/ 16 w 88"/>
                <a:gd name="T9" fmla="*/ 18 h 49"/>
                <a:gd name="T10" fmla="*/ 72 w 88"/>
                <a:gd name="T11" fmla="*/ 3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49">
                  <a:moveTo>
                    <a:pt x="72" y="34"/>
                  </a:moveTo>
                  <a:cubicBezTo>
                    <a:pt x="81" y="35"/>
                    <a:pt x="86" y="31"/>
                    <a:pt x="88" y="22"/>
                  </a:cubicBezTo>
                  <a:cubicBezTo>
                    <a:pt x="81" y="20"/>
                    <a:pt x="74" y="18"/>
                    <a:pt x="67" y="16"/>
                  </a:cubicBezTo>
                  <a:cubicBezTo>
                    <a:pt x="55" y="12"/>
                    <a:pt x="54" y="22"/>
                    <a:pt x="48" y="22"/>
                  </a:cubicBezTo>
                  <a:cubicBezTo>
                    <a:pt x="39" y="22"/>
                    <a:pt x="24" y="0"/>
                    <a:pt x="16" y="18"/>
                  </a:cubicBezTo>
                  <a:cubicBezTo>
                    <a:pt x="0" y="49"/>
                    <a:pt x="59" y="36"/>
                    <a:pt x="72" y="34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1410" y="1323"/>
              <a:ext cx="16" cy="2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1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cubicBezTo>
                    <a:pt x="6" y="0"/>
                    <a:pt x="3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1"/>
                    <a:pt x="6" y="0"/>
                    <a:pt x="9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53" name="Freeform 152"/>
            <p:cNvSpPr>
              <a:spLocks noEditPoints="1"/>
            </p:cNvSpPr>
            <p:nvPr/>
          </p:nvSpPr>
          <p:spPr bwMode="auto">
            <a:xfrm>
              <a:off x="-237" y="528"/>
              <a:ext cx="2339" cy="2646"/>
            </a:xfrm>
            <a:custGeom>
              <a:avLst/>
              <a:gdLst>
                <a:gd name="T0" fmla="*/ 1165 w 1319"/>
                <a:gd name="T1" fmla="*/ 892 h 1491"/>
                <a:gd name="T2" fmla="*/ 1156 w 1319"/>
                <a:gd name="T3" fmla="*/ 869 h 1491"/>
                <a:gd name="T4" fmla="*/ 1038 w 1319"/>
                <a:gd name="T5" fmla="*/ 770 h 1491"/>
                <a:gd name="T6" fmla="*/ 951 w 1319"/>
                <a:gd name="T7" fmla="*/ 758 h 1491"/>
                <a:gd name="T8" fmla="*/ 827 w 1319"/>
                <a:gd name="T9" fmla="*/ 742 h 1491"/>
                <a:gd name="T10" fmla="*/ 787 w 1319"/>
                <a:gd name="T11" fmla="*/ 696 h 1491"/>
                <a:gd name="T12" fmla="*/ 699 w 1319"/>
                <a:gd name="T13" fmla="*/ 590 h 1491"/>
                <a:gd name="T14" fmla="*/ 807 w 1319"/>
                <a:gd name="T15" fmla="*/ 574 h 1491"/>
                <a:gd name="T16" fmla="*/ 885 w 1319"/>
                <a:gd name="T17" fmla="*/ 528 h 1491"/>
                <a:gd name="T18" fmla="*/ 900 w 1319"/>
                <a:gd name="T19" fmla="*/ 472 h 1491"/>
                <a:gd name="T20" fmla="*/ 928 w 1319"/>
                <a:gd name="T21" fmla="*/ 446 h 1491"/>
                <a:gd name="T22" fmla="*/ 989 w 1319"/>
                <a:gd name="T23" fmla="*/ 398 h 1491"/>
                <a:gd name="T24" fmla="*/ 1017 w 1319"/>
                <a:gd name="T25" fmla="*/ 362 h 1491"/>
                <a:gd name="T26" fmla="*/ 1046 w 1319"/>
                <a:gd name="T27" fmla="*/ 333 h 1491"/>
                <a:gd name="T28" fmla="*/ 1056 w 1319"/>
                <a:gd name="T29" fmla="*/ 265 h 1491"/>
                <a:gd name="T30" fmla="*/ 952 w 1319"/>
                <a:gd name="T31" fmla="*/ 183 h 1491"/>
                <a:gd name="T32" fmla="*/ 892 w 1319"/>
                <a:gd name="T33" fmla="*/ 249 h 1491"/>
                <a:gd name="T34" fmla="*/ 820 w 1319"/>
                <a:gd name="T35" fmla="*/ 263 h 1491"/>
                <a:gd name="T36" fmla="*/ 714 w 1319"/>
                <a:gd name="T37" fmla="*/ 221 h 1491"/>
                <a:gd name="T38" fmla="*/ 793 w 1319"/>
                <a:gd name="T39" fmla="*/ 124 h 1491"/>
                <a:gd name="T40" fmla="*/ 811 w 1319"/>
                <a:gd name="T41" fmla="*/ 59 h 1491"/>
                <a:gd name="T42" fmla="*/ 735 w 1319"/>
                <a:gd name="T43" fmla="*/ 42 h 1491"/>
                <a:gd name="T44" fmla="*/ 719 w 1319"/>
                <a:gd name="T45" fmla="*/ 61 h 1491"/>
                <a:gd name="T46" fmla="*/ 577 w 1319"/>
                <a:gd name="T47" fmla="*/ 65 h 1491"/>
                <a:gd name="T48" fmla="*/ 522 w 1319"/>
                <a:gd name="T49" fmla="*/ 67 h 1491"/>
                <a:gd name="T50" fmla="*/ 358 w 1319"/>
                <a:gd name="T51" fmla="*/ 37 h 1491"/>
                <a:gd name="T52" fmla="*/ 220 w 1319"/>
                <a:gd name="T53" fmla="*/ 38 h 1491"/>
                <a:gd name="T54" fmla="*/ 37 w 1319"/>
                <a:gd name="T55" fmla="*/ 61 h 1491"/>
                <a:gd name="T56" fmla="*/ 13 w 1319"/>
                <a:gd name="T57" fmla="*/ 116 h 1491"/>
                <a:gd name="T58" fmla="*/ 71 w 1319"/>
                <a:gd name="T59" fmla="*/ 143 h 1491"/>
                <a:gd name="T60" fmla="*/ 62 w 1319"/>
                <a:gd name="T61" fmla="*/ 222 h 1491"/>
                <a:gd name="T62" fmla="*/ 78 w 1319"/>
                <a:gd name="T63" fmla="*/ 254 h 1491"/>
                <a:gd name="T64" fmla="*/ 153 w 1319"/>
                <a:gd name="T65" fmla="*/ 210 h 1491"/>
                <a:gd name="T66" fmla="*/ 305 w 1319"/>
                <a:gd name="T67" fmla="*/ 221 h 1491"/>
                <a:gd name="T68" fmla="*/ 345 w 1319"/>
                <a:gd name="T69" fmla="*/ 260 h 1491"/>
                <a:gd name="T70" fmla="*/ 361 w 1319"/>
                <a:gd name="T71" fmla="*/ 271 h 1491"/>
                <a:gd name="T72" fmla="*/ 438 w 1319"/>
                <a:gd name="T73" fmla="*/ 367 h 1491"/>
                <a:gd name="T74" fmla="*/ 445 w 1319"/>
                <a:gd name="T75" fmla="*/ 491 h 1491"/>
                <a:gd name="T76" fmla="*/ 546 w 1319"/>
                <a:gd name="T77" fmla="*/ 623 h 1491"/>
                <a:gd name="T78" fmla="*/ 543 w 1319"/>
                <a:gd name="T79" fmla="*/ 585 h 1491"/>
                <a:gd name="T80" fmla="*/ 656 w 1319"/>
                <a:gd name="T81" fmla="*/ 707 h 1491"/>
                <a:gd name="T82" fmla="*/ 810 w 1319"/>
                <a:gd name="T83" fmla="*/ 783 h 1491"/>
                <a:gd name="T84" fmla="*/ 890 w 1319"/>
                <a:gd name="T85" fmla="*/ 840 h 1491"/>
                <a:gd name="T86" fmla="*/ 947 w 1319"/>
                <a:gd name="T87" fmla="*/ 1053 h 1491"/>
                <a:gd name="T88" fmla="*/ 930 w 1319"/>
                <a:gd name="T89" fmla="*/ 1287 h 1491"/>
                <a:gd name="T90" fmla="*/ 928 w 1319"/>
                <a:gd name="T91" fmla="*/ 1318 h 1491"/>
                <a:gd name="T92" fmla="*/ 913 w 1319"/>
                <a:gd name="T93" fmla="*/ 1412 h 1491"/>
                <a:gd name="T94" fmla="*/ 987 w 1319"/>
                <a:gd name="T95" fmla="*/ 1489 h 1491"/>
                <a:gd name="T96" fmla="*/ 1008 w 1319"/>
                <a:gd name="T97" fmla="*/ 1389 h 1491"/>
                <a:gd name="T98" fmla="*/ 1019 w 1319"/>
                <a:gd name="T99" fmla="*/ 1326 h 1491"/>
                <a:gd name="T100" fmla="*/ 1080 w 1319"/>
                <a:gd name="T101" fmla="*/ 1231 h 1491"/>
                <a:gd name="T102" fmla="*/ 1221 w 1319"/>
                <a:gd name="T103" fmla="*/ 1103 h 1491"/>
                <a:gd name="T104" fmla="*/ 1268 w 1319"/>
                <a:gd name="T105" fmla="*/ 1022 h 1491"/>
                <a:gd name="T106" fmla="*/ 862 w 1319"/>
                <a:gd name="T107" fmla="*/ 431 h 1491"/>
                <a:gd name="T108" fmla="*/ 868 w 1319"/>
                <a:gd name="T109" fmla="*/ 418 h 1491"/>
                <a:gd name="T110" fmla="*/ 813 w 1319"/>
                <a:gd name="T111" fmla="*/ 367 h 1491"/>
                <a:gd name="T112" fmla="*/ 828 w 1319"/>
                <a:gd name="T113" fmla="*/ 411 h 1491"/>
                <a:gd name="T114" fmla="*/ 823 w 1319"/>
                <a:gd name="T115" fmla="*/ 387 h 1491"/>
                <a:gd name="T116" fmla="*/ 743 w 1319"/>
                <a:gd name="T117" fmla="*/ 379 h 1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19" h="1491">
                  <a:moveTo>
                    <a:pt x="1301" y="925"/>
                  </a:moveTo>
                  <a:cubicBezTo>
                    <a:pt x="1282" y="928"/>
                    <a:pt x="1275" y="906"/>
                    <a:pt x="1262" y="908"/>
                  </a:cubicBezTo>
                  <a:cubicBezTo>
                    <a:pt x="1249" y="910"/>
                    <a:pt x="1230" y="892"/>
                    <a:pt x="1217" y="906"/>
                  </a:cubicBezTo>
                  <a:cubicBezTo>
                    <a:pt x="1212" y="881"/>
                    <a:pt x="1179" y="879"/>
                    <a:pt x="1166" y="900"/>
                  </a:cubicBezTo>
                  <a:cubicBezTo>
                    <a:pt x="1166" y="898"/>
                    <a:pt x="1165" y="895"/>
                    <a:pt x="1165" y="892"/>
                  </a:cubicBezTo>
                  <a:cubicBezTo>
                    <a:pt x="1154" y="898"/>
                    <a:pt x="1145" y="890"/>
                    <a:pt x="1148" y="879"/>
                  </a:cubicBezTo>
                  <a:cubicBezTo>
                    <a:pt x="1148" y="876"/>
                    <a:pt x="1151" y="874"/>
                    <a:pt x="1153" y="872"/>
                  </a:cubicBezTo>
                  <a:cubicBezTo>
                    <a:pt x="1150" y="880"/>
                    <a:pt x="1163" y="889"/>
                    <a:pt x="1171" y="881"/>
                  </a:cubicBezTo>
                  <a:cubicBezTo>
                    <a:pt x="1180" y="872"/>
                    <a:pt x="1166" y="868"/>
                    <a:pt x="1159" y="867"/>
                  </a:cubicBezTo>
                  <a:cubicBezTo>
                    <a:pt x="1158" y="868"/>
                    <a:pt x="1157" y="868"/>
                    <a:pt x="1156" y="869"/>
                  </a:cubicBezTo>
                  <a:cubicBezTo>
                    <a:pt x="1157" y="859"/>
                    <a:pt x="1154" y="865"/>
                    <a:pt x="1152" y="857"/>
                  </a:cubicBezTo>
                  <a:cubicBezTo>
                    <a:pt x="1149" y="836"/>
                    <a:pt x="1139" y="831"/>
                    <a:pt x="1125" y="822"/>
                  </a:cubicBezTo>
                  <a:cubicBezTo>
                    <a:pt x="1115" y="815"/>
                    <a:pt x="1105" y="818"/>
                    <a:pt x="1093" y="816"/>
                  </a:cubicBezTo>
                  <a:cubicBezTo>
                    <a:pt x="1081" y="815"/>
                    <a:pt x="1080" y="806"/>
                    <a:pt x="1071" y="802"/>
                  </a:cubicBezTo>
                  <a:cubicBezTo>
                    <a:pt x="1063" y="798"/>
                    <a:pt x="1026" y="777"/>
                    <a:pt x="1038" y="770"/>
                  </a:cubicBezTo>
                  <a:cubicBezTo>
                    <a:pt x="1025" y="773"/>
                    <a:pt x="1010" y="776"/>
                    <a:pt x="996" y="773"/>
                  </a:cubicBezTo>
                  <a:cubicBezTo>
                    <a:pt x="982" y="770"/>
                    <a:pt x="977" y="766"/>
                    <a:pt x="960" y="759"/>
                  </a:cubicBezTo>
                  <a:cubicBezTo>
                    <a:pt x="963" y="762"/>
                    <a:pt x="965" y="764"/>
                    <a:pt x="967" y="766"/>
                  </a:cubicBezTo>
                  <a:cubicBezTo>
                    <a:pt x="947" y="754"/>
                    <a:pt x="952" y="779"/>
                    <a:pt x="950" y="785"/>
                  </a:cubicBezTo>
                  <a:cubicBezTo>
                    <a:pt x="940" y="777"/>
                    <a:pt x="945" y="767"/>
                    <a:pt x="951" y="758"/>
                  </a:cubicBezTo>
                  <a:cubicBezTo>
                    <a:pt x="943" y="761"/>
                    <a:pt x="932" y="762"/>
                    <a:pt x="922" y="766"/>
                  </a:cubicBezTo>
                  <a:cubicBezTo>
                    <a:pt x="908" y="772"/>
                    <a:pt x="905" y="787"/>
                    <a:pt x="895" y="789"/>
                  </a:cubicBezTo>
                  <a:cubicBezTo>
                    <a:pt x="896" y="793"/>
                    <a:pt x="897" y="791"/>
                    <a:pt x="896" y="796"/>
                  </a:cubicBezTo>
                  <a:cubicBezTo>
                    <a:pt x="880" y="781"/>
                    <a:pt x="873" y="784"/>
                    <a:pt x="853" y="787"/>
                  </a:cubicBezTo>
                  <a:cubicBezTo>
                    <a:pt x="825" y="790"/>
                    <a:pt x="831" y="757"/>
                    <a:pt x="827" y="742"/>
                  </a:cubicBezTo>
                  <a:cubicBezTo>
                    <a:pt x="826" y="735"/>
                    <a:pt x="836" y="727"/>
                    <a:pt x="825" y="725"/>
                  </a:cubicBezTo>
                  <a:cubicBezTo>
                    <a:pt x="814" y="722"/>
                    <a:pt x="808" y="717"/>
                    <a:pt x="796" y="717"/>
                  </a:cubicBezTo>
                  <a:cubicBezTo>
                    <a:pt x="788" y="717"/>
                    <a:pt x="778" y="728"/>
                    <a:pt x="774" y="717"/>
                  </a:cubicBezTo>
                  <a:cubicBezTo>
                    <a:pt x="772" y="712"/>
                    <a:pt x="790" y="705"/>
                    <a:pt x="782" y="692"/>
                  </a:cubicBezTo>
                  <a:cubicBezTo>
                    <a:pt x="784" y="693"/>
                    <a:pt x="785" y="693"/>
                    <a:pt x="787" y="696"/>
                  </a:cubicBezTo>
                  <a:cubicBezTo>
                    <a:pt x="785" y="683"/>
                    <a:pt x="791" y="673"/>
                    <a:pt x="795" y="662"/>
                  </a:cubicBezTo>
                  <a:cubicBezTo>
                    <a:pt x="773" y="666"/>
                    <a:pt x="770" y="663"/>
                    <a:pt x="755" y="680"/>
                  </a:cubicBezTo>
                  <a:cubicBezTo>
                    <a:pt x="745" y="691"/>
                    <a:pt x="736" y="702"/>
                    <a:pt x="716" y="691"/>
                  </a:cubicBezTo>
                  <a:cubicBezTo>
                    <a:pt x="686" y="676"/>
                    <a:pt x="684" y="631"/>
                    <a:pt x="694" y="613"/>
                  </a:cubicBezTo>
                  <a:cubicBezTo>
                    <a:pt x="682" y="603"/>
                    <a:pt x="692" y="598"/>
                    <a:pt x="699" y="590"/>
                  </a:cubicBezTo>
                  <a:cubicBezTo>
                    <a:pt x="705" y="584"/>
                    <a:pt x="712" y="591"/>
                    <a:pt x="714" y="582"/>
                  </a:cubicBezTo>
                  <a:cubicBezTo>
                    <a:pt x="715" y="575"/>
                    <a:pt x="720" y="575"/>
                    <a:pt x="726" y="572"/>
                  </a:cubicBezTo>
                  <a:cubicBezTo>
                    <a:pt x="730" y="569"/>
                    <a:pt x="785" y="592"/>
                    <a:pt x="766" y="568"/>
                  </a:cubicBezTo>
                  <a:cubicBezTo>
                    <a:pt x="774" y="567"/>
                    <a:pt x="781" y="567"/>
                    <a:pt x="785" y="571"/>
                  </a:cubicBezTo>
                  <a:cubicBezTo>
                    <a:pt x="794" y="562"/>
                    <a:pt x="799" y="569"/>
                    <a:pt x="807" y="574"/>
                  </a:cubicBezTo>
                  <a:cubicBezTo>
                    <a:pt x="816" y="579"/>
                    <a:pt x="825" y="566"/>
                    <a:pt x="832" y="578"/>
                  </a:cubicBezTo>
                  <a:cubicBezTo>
                    <a:pt x="836" y="586"/>
                    <a:pt x="831" y="594"/>
                    <a:pt x="835" y="602"/>
                  </a:cubicBezTo>
                  <a:cubicBezTo>
                    <a:pt x="838" y="610"/>
                    <a:pt x="850" y="614"/>
                    <a:pt x="854" y="623"/>
                  </a:cubicBezTo>
                  <a:cubicBezTo>
                    <a:pt x="872" y="606"/>
                    <a:pt x="851" y="594"/>
                    <a:pt x="848" y="577"/>
                  </a:cubicBezTo>
                  <a:cubicBezTo>
                    <a:pt x="841" y="545"/>
                    <a:pt x="864" y="542"/>
                    <a:pt x="885" y="528"/>
                  </a:cubicBezTo>
                  <a:cubicBezTo>
                    <a:pt x="884" y="520"/>
                    <a:pt x="897" y="522"/>
                    <a:pt x="902" y="514"/>
                  </a:cubicBezTo>
                  <a:cubicBezTo>
                    <a:pt x="900" y="514"/>
                    <a:pt x="898" y="513"/>
                    <a:pt x="895" y="513"/>
                  </a:cubicBezTo>
                  <a:cubicBezTo>
                    <a:pt x="899" y="510"/>
                    <a:pt x="900" y="507"/>
                    <a:pt x="906" y="505"/>
                  </a:cubicBezTo>
                  <a:cubicBezTo>
                    <a:pt x="904" y="504"/>
                    <a:pt x="902" y="503"/>
                    <a:pt x="900" y="502"/>
                  </a:cubicBezTo>
                  <a:cubicBezTo>
                    <a:pt x="903" y="492"/>
                    <a:pt x="898" y="483"/>
                    <a:pt x="900" y="472"/>
                  </a:cubicBezTo>
                  <a:cubicBezTo>
                    <a:pt x="902" y="479"/>
                    <a:pt x="903" y="486"/>
                    <a:pt x="904" y="492"/>
                  </a:cubicBezTo>
                  <a:cubicBezTo>
                    <a:pt x="910" y="485"/>
                    <a:pt x="912" y="477"/>
                    <a:pt x="909" y="469"/>
                  </a:cubicBezTo>
                  <a:cubicBezTo>
                    <a:pt x="918" y="470"/>
                    <a:pt x="930" y="458"/>
                    <a:pt x="919" y="451"/>
                  </a:cubicBezTo>
                  <a:cubicBezTo>
                    <a:pt x="922" y="451"/>
                    <a:pt x="926" y="450"/>
                    <a:pt x="929" y="449"/>
                  </a:cubicBezTo>
                  <a:cubicBezTo>
                    <a:pt x="929" y="448"/>
                    <a:pt x="929" y="447"/>
                    <a:pt x="928" y="446"/>
                  </a:cubicBezTo>
                  <a:cubicBezTo>
                    <a:pt x="939" y="444"/>
                    <a:pt x="952" y="435"/>
                    <a:pt x="963" y="438"/>
                  </a:cubicBezTo>
                  <a:cubicBezTo>
                    <a:pt x="954" y="437"/>
                    <a:pt x="949" y="421"/>
                    <a:pt x="960" y="417"/>
                  </a:cubicBezTo>
                  <a:cubicBezTo>
                    <a:pt x="964" y="416"/>
                    <a:pt x="967" y="414"/>
                    <a:pt x="968" y="410"/>
                  </a:cubicBezTo>
                  <a:cubicBezTo>
                    <a:pt x="974" y="400"/>
                    <a:pt x="973" y="413"/>
                    <a:pt x="980" y="408"/>
                  </a:cubicBezTo>
                  <a:cubicBezTo>
                    <a:pt x="988" y="403"/>
                    <a:pt x="990" y="402"/>
                    <a:pt x="989" y="398"/>
                  </a:cubicBezTo>
                  <a:cubicBezTo>
                    <a:pt x="998" y="400"/>
                    <a:pt x="1008" y="393"/>
                    <a:pt x="1016" y="387"/>
                  </a:cubicBezTo>
                  <a:cubicBezTo>
                    <a:pt x="1017" y="390"/>
                    <a:pt x="1018" y="393"/>
                    <a:pt x="1019" y="396"/>
                  </a:cubicBezTo>
                  <a:cubicBezTo>
                    <a:pt x="1005" y="391"/>
                    <a:pt x="999" y="409"/>
                    <a:pt x="1006" y="420"/>
                  </a:cubicBezTo>
                  <a:cubicBezTo>
                    <a:pt x="1015" y="406"/>
                    <a:pt x="1034" y="404"/>
                    <a:pt x="1046" y="393"/>
                  </a:cubicBezTo>
                  <a:cubicBezTo>
                    <a:pt x="1036" y="390"/>
                    <a:pt x="998" y="378"/>
                    <a:pt x="1017" y="362"/>
                  </a:cubicBezTo>
                  <a:cubicBezTo>
                    <a:pt x="1013" y="362"/>
                    <a:pt x="1009" y="361"/>
                    <a:pt x="1005" y="362"/>
                  </a:cubicBezTo>
                  <a:cubicBezTo>
                    <a:pt x="1012" y="360"/>
                    <a:pt x="1015" y="355"/>
                    <a:pt x="1020" y="350"/>
                  </a:cubicBezTo>
                  <a:cubicBezTo>
                    <a:pt x="1001" y="337"/>
                    <a:pt x="987" y="353"/>
                    <a:pt x="970" y="357"/>
                  </a:cubicBezTo>
                  <a:cubicBezTo>
                    <a:pt x="982" y="351"/>
                    <a:pt x="987" y="342"/>
                    <a:pt x="998" y="336"/>
                  </a:cubicBezTo>
                  <a:cubicBezTo>
                    <a:pt x="1011" y="328"/>
                    <a:pt x="1030" y="329"/>
                    <a:pt x="1046" y="333"/>
                  </a:cubicBezTo>
                  <a:cubicBezTo>
                    <a:pt x="1059" y="337"/>
                    <a:pt x="1077" y="316"/>
                    <a:pt x="1091" y="314"/>
                  </a:cubicBezTo>
                  <a:cubicBezTo>
                    <a:pt x="1111" y="311"/>
                    <a:pt x="1095" y="291"/>
                    <a:pt x="1090" y="281"/>
                  </a:cubicBezTo>
                  <a:cubicBezTo>
                    <a:pt x="1082" y="289"/>
                    <a:pt x="1065" y="292"/>
                    <a:pt x="1056" y="288"/>
                  </a:cubicBezTo>
                  <a:cubicBezTo>
                    <a:pt x="1066" y="284"/>
                    <a:pt x="1077" y="283"/>
                    <a:pt x="1084" y="275"/>
                  </a:cubicBezTo>
                  <a:cubicBezTo>
                    <a:pt x="1076" y="269"/>
                    <a:pt x="1065" y="270"/>
                    <a:pt x="1056" y="265"/>
                  </a:cubicBezTo>
                  <a:cubicBezTo>
                    <a:pt x="1055" y="265"/>
                    <a:pt x="1059" y="256"/>
                    <a:pt x="1056" y="253"/>
                  </a:cubicBezTo>
                  <a:cubicBezTo>
                    <a:pt x="1051" y="249"/>
                    <a:pt x="1043" y="256"/>
                    <a:pt x="1037" y="248"/>
                  </a:cubicBezTo>
                  <a:cubicBezTo>
                    <a:pt x="1053" y="240"/>
                    <a:pt x="1020" y="197"/>
                    <a:pt x="1012" y="191"/>
                  </a:cubicBezTo>
                  <a:cubicBezTo>
                    <a:pt x="1004" y="205"/>
                    <a:pt x="996" y="222"/>
                    <a:pt x="980" y="216"/>
                  </a:cubicBezTo>
                  <a:cubicBezTo>
                    <a:pt x="965" y="209"/>
                    <a:pt x="967" y="185"/>
                    <a:pt x="952" y="183"/>
                  </a:cubicBezTo>
                  <a:cubicBezTo>
                    <a:pt x="944" y="182"/>
                    <a:pt x="945" y="173"/>
                    <a:pt x="937" y="168"/>
                  </a:cubicBezTo>
                  <a:cubicBezTo>
                    <a:pt x="926" y="162"/>
                    <a:pt x="923" y="167"/>
                    <a:pt x="913" y="165"/>
                  </a:cubicBezTo>
                  <a:cubicBezTo>
                    <a:pt x="906" y="164"/>
                    <a:pt x="858" y="158"/>
                    <a:pt x="885" y="174"/>
                  </a:cubicBezTo>
                  <a:cubicBezTo>
                    <a:pt x="865" y="182"/>
                    <a:pt x="897" y="207"/>
                    <a:pt x="870" y="212"/>
                  </a:cubicBezTo>
                  <a:cubicBezTo>
                    <a:pt x="882" y="224"/>
                    <a:pt x="885" y="234"/>
                    <a:pt x="892" y="249"/>
                  </a:cubicBezTo>
                  <a:cubicBezTo>
                    <a:pt x="900" y="267"/>
                    <a:pt x="859" y="268"/>
                    <a:pt x="866" y="279"/>
                  </a:cubicBezTo>
                  <a:cubicBezTo>
                    <a:pt x="874" y="291"/>
                    <a:pt x="884" y="304"/>
                    <a:pt x="870" y="316"/>
                  </a:cubicBezTo>
                  <a:cubicBezTo>
                    <a:pt x="857" y="327"/>
                    <a:pt x="840" y="306"/>
                    <a:pt x="837" y="292"/>
                  </a:cubicBezTo>
                  <a:cubicBezTo>
                    <a:pt x="835" y="284"/>
                    <a:pt x="845" y="282"/>
                    <a:pt x="838" y="272"/>
                  </a:cubicBezTo>
                  <a:cubicBezTo>
                    <a:pt x="837" y="269"/>
                    <a:pt x="823" y="264"/>
                    <a:pt x="820" y="263"/>
                  </a:cubicBezTo>
                  <a:cubicBezTo>
                    <a:pt x="814" y="261"/>
                    <a:pt x="803" y="259"/>
                    <a:pt x="797" y="258"/>
                  </a:cubicBezTo>
                  <a:cubicBezTo>
                    <a:pt x="786" y="255"/>
                    <a:pt x="784" y="249"/>
                    <a:pt x="775" y="246"/>
                  </a:cubicBezTo>
                  <a:cubicBezTo>
                    <a:pt x="769" y="243"/>
                    <a:pt x="762" y="244"/>
                    <a:pt x="754" y="240"/>
                  </a:cubicBezTo>
                  <a:cubicBezTo>
                    <a:pt x="750" y="238"/>
                    <a:pt x="742" y="244"/>
                    <a:pt x="739" y="242"/>
                  </a:cubicBezTo>
                  <a:cubicBezTo>
                    <a:pt x="728" y="234"/>
                    <a:pt x="737" y="204"/>
                    <a:pt x="714" y="221"/>
                  </a:cubicBezTo>
                  <a:cubicBezTo>
                    <a:pt x="715" y="206"/>
                    <a:pt x="715" y="192"/>
                    <a:pt x="723" y="179"/>
                  </a:cubicBezTo>
                  <a:cubicBezTo>
                    <a:pt x="732" y="163"/>
                    <a:pt x="745" y="160"/>
                    <a:pt x="758" y="150"/>
                  </a:cubicBezTo>
                  <a:cubicBezTo>
                    <a:pt x="751" y="148"/>
                    <a:pt x="744" y="145"/>
                    <a:pt x="737" y="141"/>
                  </a:cubicBezTo>
                  <a:cubicBezTo>
                    <a:pt x="748" y="142"/>
                    <a:pt x="756" y="142"/>
                    <a:pt x="766" y="139"/>
                  </a:cubicBezTo>
                  <a:cubicBezTo>
                    <a:pt x="775" y="135"/>
                    <a:pt x="782" y="127"/>
                    <a:pt x="793" y="124"/>
                  </a:cubicBezTo>
                  <a:cubicBezTo>
                    <a:pt x="784" y="115"/>
                    <a:pt x="768" y="120"/>
                    <a:pt x="762" y="106"/>
                  </a:cubicBezTo>
                  <a:cubicBezTo>
                    <a:pt x="769" y="107"/>
                    <a:pt x="783" y="119"/>
                    <a:pt x="787" y="116"/>
                  </a:cubicBezTo>
                  <a:cubicBezTo>
                    <a:pt x="795" y="109"/>
                    <a:pt x="808" y="105"/>
                    <a:pt x="798" y="95"/>
                  </a:cubicBezTo>
                  <a:cubicBezTo>
                    <a:pt x="840" y="128"/>
                    <a:pt x="867" y="45"/>
                    <a:pt x="824" y="42"/>
                  </a:cubicBezTo>
                  <a:cubicBezTo>
                    <a:pt x="803" y="40"/>
                    <a:pt x="817" y="55"/>
                    <a:pt x="811" y="59"/>
                  </a:cubicBezTo>
                  <a:cubicBezTo>
                    <a:pt x="803" y="64"/>
                    <a:pt x="799" y="82"/>
                    <a:pt x="793" y="82"/>
                  </a:cubicBezTo>
                  <a:cubicBezTo>
                    <a:pt x="772" y="84"/>
                    <a:pt x="782" y="30"/>
                    <a:pt x="757" y="65"/>
                  </a:cubicBezTo>
                  <a:cubicBezTo>
                    <a:pt x="754" y="57"/>
                    <a:pt x="753" y="58"/>
                    <a:pt x="749" y="51"/>
                  </a:cubicBezTo>
                  <a:cubicBezTo>
                    <a:pt x="751" y="50"/>
                    <a:pt x="753" y="48"/>
                    <a:pt x="755" y="47"/>
                  </a:cubicBezTo>
                  <a:cubicBezTo>
                    <a:pt x="748" y="46"/>
                    <a:pt x="741" y="44"/>
                    <a:pt x="735" y="42"/>
                  </a:cubicBezTo>
                  <a:cubicBezTo>
                    <a:pt x="738" y="40"/>
                    <a:pt x="740" y="36"/>
                    <a:pt x="744" y="34"/>
                  </a:cubicBezTo>
                  <a:cubicBezTo>
                    <a:pt x="733" y="27"/>
                    <a:pt x="733" y="15"/>
                    <a:pt x="726" y="10"/>
                  </a:cubicBezTo>
                  <a:cubicBezTo>
                    <a:pt x="709" y="0"/>
                    <a:pt x="714" y="17"/>
                    <a:pt x="698" y="17"/>
                  </a:cubicBezTo>
                  <a:cubicBezTo>
                    <a:pt x="699" y="29"/>
                    <a:pt x="698" y="31"/>
                    <a:pt x="705" y="39"/>
                  </a:cubicBezTo>
                  <a:cubicBezTo>
                    <a:pt x="712" y="47"/>
                    <a:pt x="730" y="46"/>
                    <a:pt x="719" y="61"/>
                  </a:cubicBezTo>
                  <a:cubicBezTo>
                    <a:pt x="721" y="60"/>
                    <a:pt x="722" y="59"/>
                    <a:pt x="724" y="59"/>
                  </a:cubicBezTo>
                  <a:cubicBezTo>
                    <a:pt x="717" y="66"/>
                    <a:pt x="709" y="72"/>
                    <a:pt x="709" y="83"/>
                  </a:cubicBezTo>
                  <a:cubicBezTo>
                    <a:pt x="693" y="62"/>
                    <a:pt x="685" y="68"/>
                    <a:pt x="663" y="75"/>
                  </a:cubicBezTo>
                  <a:cubicBezTo>
                    <a:pt x="646" y="80"/>
                    <a:pt x="606" y="76"/>
                    <a:pt x="605" y="53"/>
                  </a:cubicBezTo>
                  <a:cubicBezTo>
                    <a:pt x="595" y="58"/>
                    <a:pt x="585" y="58"/>
                    <a:pt x="577" y="65"/>
                  </a:cubicBezTo>
                  <a:cubicBezTo>
                    <a:pt x="584" y="67"/>
                    <a:pt x="592" y="66"/>
                    <a:pt x="600" y="63"/>
                  </a:cubicBezTo>
                  <a:cubicBezTo>
                    <a:pt x="595" y="73"/>
                    <a:pt x="583" y="73"/>
                    <a:pt x="585" y="86"/>
                  </a:cubicBezTo>
                  <a:cubicBezTo>
                    <a:pt x="573" y="83"/>
                    <a:pt x="568" y="66"/>
                    <a:pt x="552" y="73"/>
                  </a:cubicBezTo>
                  <a:cubicBezTo>
                    <a:pt x="538" y="79"/>
                    <a:pt x="523" y="76"/>
                    <a:pt x="509" y="71"/>
                  </a:cubicBezTo>
                  <a:cubicBezTo>
                    <a:pt x="514" y="71"/>
                    <a:pt x="518" y="68"/>
                    <a:pt x="522" y="67"/>
                  </a:cubicBezTo>
                  <a:cubicBezTo>
                    <a:pt x="515" y="52"/>
                    <a:pt x="481" y="55"/>
                    <a:pt x="466" y="46"/>
                  </a:cubicBezTo>
                  <a:cubicBezTo>
                    <a:pt x="458" y="42"/>
                    <a:pt x="440" y="40"/>
                    <a:pt x="433" y="45"/>
                  </a:cubicBezTo>
                  <a:cubicBezTo>
                    <a:pt x="424" y="51"/>
                    <a:pt x="419" y="33"/>
                    <a:pt x="407" y="47"/>
                  </a:cubicBezTo>
                  <a:cubicBezTo>
                    <a:pt x="403" y="40"/>
                    <a:pt x="396" y="35"/>
                    <a:pt x="389" y="30"/>
                  </a:cubicBezTo>
                  <a:cubicBezTo>
                    <a:pt x="381" y="51"/>
                    <a:pt x="372" y="32"/>
                    <a:pt x="358" y="37"/>
                  </a:cubicBezTo>
                  <a:cubicBezTo>
                    <a:pt x="347" y="41"/>
                    <a:pt x="339" y="57"/>
                    <a:pt x="325" y="44"/>
                  </a:cubicBezTo>
                  <a:cubicBezTo>
                    <a:pt x="317" y="51"/>
                    <a:pt x="323" y="52"/>
                    <a:pt x="310" y="49"/>
                  </a:cubicBezTo>
                  <a:cubicBezTo>
                    <a:pt x="311" y="52"/>
                    <a:pt x="311" y="56"/>
                    <a:pt x="311" y="59"/>
                  </a:cubicBezTo>
                  <a:cubicBezTo>
                    <a:pt x="296" y="53"/>
                    <a:pt x="273" y="47"/>
                    <a:pt x="264" y="44"/>
                  </a:cubicBezTo>
                  <a:cubicBezTo>
                    <a:pt x="249" y="39"/>
                    <a:pt x="236" y="40"/>
                    <a:pt x="220" y="38"/>
                  </a:cubicBezTo>
                  <a:cubicBezTo>
                    <a:pt x="204" y="35"/>
                    <a:pt x="179" y="37"/>
                    <a:pt x="164" y="30"/>
                  </a:cubicBezTo>
                  <a:cubicBezTo>
                    <a:pt x="149" y="24"/>
                    <a:pt x="132" y="16"/>
                    <a:pt x="117" y="25"/>
                  </a:cubicBezTo>
                  <a:cubicBezTo>
                    <a:pt x="115" y="20"/>
                    <a:pt x="110" y="17"/>
                    <a:pt x="108" y="13"/>
                  </a:cubicBezTo>
                  <a:cubicBezTo>
                    <a:pt x="102" y="28"/>
                    <a:pt x="69" y="29"/>
                    <a:pt x="56" y="39"/>
                  </a:cubicBezTo>
                  <a:cubicBezTo>
                    <a:pt x="49" y="44"/>
                    <a:pt x="44" y="57"/>
                    <a:pt x="37" y="61"/>
                  </a:cubicBezTo>
                  <a:cubicBezTo>
                    <a:pt x="27" y="65"/>
                    <a:pt x="17" y="50"/>
                    <a:pt x="11" y="68"/>
                  </a:cubicBezTo>
                  <a:cubicBezTo>
                    <a:pt x="25" y="78"/>
                    <a:pt x="57" y="86"/>
                    <a:pt x="62" y="107"/>
                  </a:cubicBezTo>
                  <a:cubicBezTo>
                    <a:pt x="51" y="107"/>
                    <a:pt x="41" y="98"/>
                    <a:pt x="33" y="98"/>
                  </a:cubicBezTo>
                  <a:cubicBezTo>
                    <a:pt x="22" y="99"/>
                    <a:pt x="13" y="112"/>
                    <a:pt x="0" y="114"/>
                  </a:cubicBezTo>
                  <a:cubicBezTo>
                    <a:pt x="5" y="113"/>
                    <a:pt x="9" y="116"/>
                    <a:pt x="13" y="116"/>
                  </a:cubicBezTo>
                  <a:cubicBezTo>
                    <a:pt x="0" y="134"/>
                    <a:pt x="23" y="132"/>
                    <a:pt x="34" y="133"/>
                  </a:cubicBezTo>
                  <a:cubicBezTo>
                    <a:pt x="49" y="133"/>
                    <a:pt x="54" y="133"/>
                    <a:pt x="69" y="129"/>
                  </a:cubicBezTo>
                  <a:cubicBezTo>
                    <a:pt x="69" y="131"/>
                    <a:pt x="70" y="133"/>
                    <a:pt x="70" y="135"/>
                  </a:cubicBezTo>
                  <a:cubicBezTo>
                    <a:pt x="68" y="135"/>
                    <a:pt x="67" y="136"/>
                    <a:pt x="65" y="136"/>
                  </a:cubicBezTo>
                  <a:cubicBezTo>
                    <a:pt x="67" y="138"/>
                    <a:pt x="69" y="140"/>
                    <a:pt x="71" y="143"/>
                  </a:cubicBezTo>
                  <a:cubicBezTo>
                    <a:pt x="63" y="150"/>
                    <a:pt x="41" y="159"/>
                    <a:pt x="30" y="162"/>
                  </a:cubicBezTo>
                  <a:cubicBezTo>
                    <a:pt x="6" y="168"/>
                    <a:pt x="21" y="179"/>
                    <a:pt x="32" y="191"/>
                  </a:cubicBezTo>
                  <a:cubicBezTo>
                    <a:pt x="29" y="190"/>
                    <a:pt x="27" y="190"/>
                    <a:pt x="24" y="190"/>
                  </a:cubicBezTo>
                  <a:cubicBezTo>
                    <a:pt x="31" y="200"/>
                    <a:pt x="45" y="212"/>
                    <a:pt x="55" y="202"/>
                  </a:cubicBezTo>
                  <a:cubicBezTo>
                    <a:pt x="60" y="208"/>
                    <a:pt x="62" y="215"/>
                    <a:pt x="62" y="222"/>
                  </a:cubicBezTo>
                  <a:cubicBezTo>
                    <a:pt x="65" y="219"/>
                    <a:pt x="69" y="218"/>
                    <a:pt x="71" y="214"/>
                  </a:cubicBezTo>
                  <a:cubicBezTo>
                    <a:pt x="77" y="223"/>
                    <a:pt x="84" y="224"/>
                    <a:pt x="90" y="216"/>
                  </a:cubicBezTo>
                  <a:cubicBezTo>
                    <a:pt x="102" y="229"/>
                    <a:pt x="106" y="211"/>
                    <a:pt x="116" y="217"/>
                  </a:cubicBezTo>
                  <a:cubicBezTo>
                    <a:pt x="108" y="224"/>
                    <a:pt x="109" y="229"/>
                    <a:pt x="101" y="236"/>
                  </a:cubicBezTo>
                  <a:cubicBezTo>
                    <a:pt x="93" y="244"/>
                    <a:pt x="85" y="245"/>
                    <a:pt x="78" y="254"/>
                  </a:cubicBezTo>
                  <a:cubicBezTo>
                    <a:pt x="72" y="260"/>
                    <a:pt x="41" y="275"/>
                    <a:pt x="32" y="278"/>
                  </a:cubicBezTo>
                  <a:cubicBezTo>
                    <a:pt x="51" y="287"/>
                    <a:pt x="96" y="251"/>
                    <a:pt x="111" y="239"/>
                  </a:cubicBezTo>
                  <a:cubicBezTo>
                    <a:pt x="134" y="222"/>
                    <a:pt x="148" y="200"/>
                    <a:pt x="169" y="181"/>
                  </a:cubicBezTo>
                  <a:cubicBezTo>
                    <a:pt x="170" y="182"/>
                    <a:pt x="171" y="184"/>
                    <a:pt x="172" y="185"/>
                  </a:cubicBezTo>
                  <a:cubicBezTo>
                    <a:pt x="164" y="193"/>
                    <a:pt x="157" y="201"/>
                    <a:pt x="153" y="210"/>
                  </a:cubicBezTo>
                  <a:cubicBezTo>
                    <a:pt x="164" y="218"/>
                    <a:pt x="182" y="200"/>
                    <a:pt x="192" y="193"/>
                  </a:cubicBezTo>
                  <a:cubicBezTo>
                    <a:pt x="191" y="191"/>
                    <a:pt x="189" y="190"/>
                    <a:pt x="188" y="188"/>
                  </a:cubicBezTo>
                  <a:cubicBezTo>
                    <a:pt x="204" y="181"/>
                    <a:pt x="212" y="196"/>
                    <a:pt x="227" y="199"/>
                  </a:cubicBezTo>
                  <a:cubicBezTo>
                    <a:pt x="243" y="202"/>
                    <a:pt x="256" y="200"/>
                    <a:pt x="271" y="205"/>
                  </a:cubicBezTo>
                  <a:cubicBezTo>
                    <a:pt x="279" y="208"/>
                    <a:pt x="302" y="224"/>
                    <a:pt x="305" y="221"/>
                  </a:cubicBezTo>
                  <a:cubicBezTo>
                    <a:pt x="314" y="210"/>
                    <a:pt x="325" y="235"/>
                    <a:pt x="326" y="242"/>
                  </a:cubicBezTo>
                  <a:cubicBezTo>
                    <a:pt x="329" y="239"/>
                    <a:pt x="332" y="238"/>
                    <a:pt x="335" y="235"/>
                  </a:cubicBezTo>
                  <a:cubicBezTo>
                    <a:pt x="333" y="238"/>
                    <a:pt x="333" y="242"/>
                    <a:pt x="331" y="245"/>
                  </a:cubicBezTo>
                  <a:cubicBezTo>
                    <a:pt x="336" y="247"/>
                    <a:pt x="348" y="253"/>
                    <a:pt x="345" y="258"/>
                  </a:cubicBezTo>
                  <a:cubicBezTo>
                    <a:pt x="345" y="259"/>
                    <a:pt x="345" y="259"/>
                    <a:pt x="345" y="260"/>
                  </a:cubicBezTo>
                  <a:cubicBezTo>
                    <a:pt x="342" y="253"/>
                    <a:pt x="337" y="249"/>
                    <a:pt x="333" y="260"/>
                  </a:cubicBezTo>
                  <a:cubicBezTo>
                    <a:pt x="335" y="260"/>
                    <a:pt x="338" y="260"/>
                    <a:pt x="340" y="260"/>
                  </a:cubicBezTo>
                  <a:cubicBezTo>
                    <a:pt x="340" y="266"/>
                    <a:pt x="341" y="270"/>
                    <a:pt x="347" y="274"/>
                  </a:cubicBezTo>
                  <a:cubicBezTo>
                    <a:pt x="348" y="272"/>
                    <a:pt x="347" y="269"/>
                    <a:pt x="347" y="266"/>
                  </a:cubicBezTo>
                  <a:cubicBezTo>
                    <a:pt x="351" y="269"/>
                    <a:pt x="359" y="269"/>
                    <a:pt x="361" y="271"/>
                  </a:cubicBezTo>
                  <a:cubicBezTo>
                    <a:pt x="369" y="280"/>
                    <a:pt x="371" y="292"/>
                    <a:pt x="380" y="304"/>
                  </a:cubicBezTo>
                  <a:cubicBezTo>
                    <a:pt x="383" y="307"/>
                    <a:pt x="390" y="307"/>
                    <a:pt x="392" y="310"/>
                  </a:cubicBezTo>
                  <a:cubicBezTo>
                    <a:pt x="394" y="312"/>
                    <a:pt x="391" y="320"/>
                    <a:pt x="393" y="323"/>
                  </a:cubicBezTo>
                  <a:cubicBezTo>
                    <a:pt x="394" y="325"/>
                    <a:pt x="413" y="335"/>
                    <a:pt x="418" y="336"/>
                  </a:cubicBezTo>
                  <a:cubicBezTo>
                    <a:pt x="431" y="341"/>
                    <a:pt x="452" y="354"/>
                    <a:pt x="438" y="367"/>
                  </a:cubicBezTo>
                  <a:cubicBezTo>
                    <a:pt x="433" y="363"/>
                    <a:pt x="427" y="364"/>
                    <a:pt x="424" y="362"/>
                  </a:cubicBezTo>
                  <a:cubicBezTo>
                    <a:pt x="433" y="381"/>
                    <a:pt x="427" y="401"/>
                    <a:pt x="427" y="419"/>
                  </a:cubicBezTo>
                  <a:cubicBezTo>
                    <a:pt x="426" y="436"/>
                    <a:pt x="426" y="456"/>
                    <a:pt x="434" y="471"/>
                  </a:cubicBezTo>
                  <a:cubicBezTo>
                    <a:pt x="435" y="474"/>
                    <a:pt x="442" y="477"/>
                    <a:pt x="445" y="478"/>
                  </a:cubicBezTo>
                  <a:cubicBezTo>
                    <a:pt x="455" y="483"/>
                    <a:pt x="441" y="485"/>
                    <a:pt x="445" y="491"/>
                  </a:cubicBezTo>
                  <a:cubicBezTo>
                    <a:pt x="449" y="498"/>
                    <a:pt x="456" y="504"/>
                    <a:pt x="462" y="511"/>
                  </a:cubicBezTo>
                  <a:cubicBezTo>
                    <a:pt x="472" y="524"/>
                    <a:pt x="484" y="531"/>
                    <a:pt x="498" y="542"/>
                  </a:cubicBezTo>
                  <a:cubicBezTo>
                    <a:pt x="493" y="552"/>
                    <a:pt x="520" y="588"/>
                    <a:pt x="530" y="594"/>
                  </a:cubicBezTo>
                  <a:cubicBezTo>
                    <a:pt x="527" y="596"/>
                    <a:pt x="523" y="597"/>
                    <a:pt x="520" y="598"/>
                  </a:cubicBezTo>
                  <a:cubicBezTo>
                    <a:pt x="531" y="600"/>
                    <a:pt x="546" y="611"/>
                    <a:pt x="546" y="623"/>
                  </a:cubicBezTo>
                  <a:cubicBezTo>
                    <a:pt x="545" y="634"/>
                    <a:pt x="562" y="639"/>
                    <a:pt x="569" y="647"/>
                  </a:cubicBezTo>
                  <a:cubicBezTo>
                    <a:pt x="570" y="646"/>
                    <a:pt x="571" y="644"/>
                    <a:pt x="572" y="643"/>
                  </a:cubicBezTo>
                  <a:cubicBezTo>
                    <a:pt x="558" y="636"/>
                    <a:pt x="545" y="609"/>
                    <a:pt x="539" y="594"/>
                  </a:cubicBezTo>
                  <a:cubicBezTo>
                    <a:pt x="536" y="584"/>
                    <a:pt x="500" y="542"/>
                    <a:pt x="531" y="558"/>
                  </a:cubicBezTo>
                  <a:cubicBezTo>
                    <a:pt x="543" y="564"/>
                    <a:pt x="536" y="577"/>
                    <a:pt x="543" y="585"/>
                  </a:cubicBezTo>
                  <a:cubicBezTo>
                    <a:pt x="548" y="591"/>
                    <a:pt x="561" y="594"/>
                    <a:pt x="562" y="598"/>
                  </a:cubicBezTo>
                  <a:cubicBezTo>
                    <a:pt x="569" y="615"/>
                    <a:pt x="604" y="633"/>
                    <a:pt x="606" y="647"/>
                  </a:cubicBezTo>
                  <a:cubicBezTo>
                    <a:pt x="608" y="659"/>
                    <a:pt x="621" y="661"/>
                    <a:pt x="614" y="674"/>
                  </a:cubicBezTo>
                  <a:cubicBezTo>
                    <a:pt x="610" y="680"/>
                    <a:pt x="627" y="693"/>
                    <a:pt x="632" y="696"/>
                  </a:cubicBezTo>
                  <a:cubicBezTo>
                    <a:pt x="642" y="701"/>
                    <a:pt x="648" y="696"/>
                    <a:pt x="656" y="707"/>
                  </a:cubicBezTo>
                  <a:cubicBezTo>
                    <a:pt x="660" y="711"/>
                    <a:pt x="681" y="714"/>
                    <a:pt x="689" y="717"/>
                  </a:cubicBezTo>
                  <a:cubicBezTo>
                    <a:pt x="698" y="720"/>
                    <a:pt x="707" y="729"/>
                    <a:pt x="714" y="717"/>
                  </a:cubicBezTo>
                  <a:cubicBezTo>
                    <a:pt x="719" y="710"/>
                    <a:pt x="735" y="721"/>
                    <a:pt x="737" y="728"/>
                  </a:cubicBezTo>
                  <a:cubicBezTo>
                    <a:pt x="742" y="740"/>
                    <a:pt x="781" y="747"/>
                    <a:pt x="790" y="745"/>
                  </a:cubicBezTo>
                  <a:cubicBezTo>
                    <a:pt x="796" y="757"/>
                    <a:pt x="810" y="769"/>
                    <a:pt x="810" y="783"/>
                  </a:cubicBezTo>
                  <a:cubicBezTo>
                    <a:pt x="814" y="779"/>
                    <a:pt x="812" y="784"/>
                    <a:pt x="814" y="779"/>
                  </a:cubicBezTo>
                  <a:cubicBezTo>
                    <a:pt x="821" y="782"/>
                    <a:pt x="833" y="786"/>
                    <a:pt x="835" y="795"/>
                  </a:cubicBezTo>
                  <a:cubicBezTo>
                    <a:pt x="834" y="794"/>
                    <a:pt x="853" y="803"/>
                    <a:pt x="857" y="809"/>
                  </a:cubicBezTo>
                  <a:cubicBezTo>
                    <a:pt x="858" y="799"/>
                    <a:pt x="862" y="806"/>
                    <a:pt x="858" y="798"/>
                  </a:cubicBezTo>
                  <a:cubicBezTo>
                    <a:pt x="892" y="772"/>
                    <a:pt x="880" y="828"/>
                    <a:pt x="890" y="840"/>
                  </a:cubicBezTo>
                  <a:cubicBezTo>
                    <a:pt x="882" y="848"/>
                    <a:pt x="834" y="910"/>
                    <a:pt x="867" y="902"/>
                  </a:cubicBezTo>
                  <a:cubicBezTo>
                    <a:pt x="853" y="918"/>
                    <a:pt x="848" y="920"/>
                    <a:pt x="860" y="942"/>
                  </a:cubicBezTo>
                  <a:cubicBezTo>
                    <a:pt x="869" y="955"/>
                    <a:pt x="877" y="968"/>
                    <a:pt x="885" y="984"/>
                  </a:cubicBezTo>
                  <a:cubicBezTo>
                    <a:pt x="892" y="998"/>
                    <a:pt x="897" y="1016"/>
                    <a:pt x="907" y="1029"/>
                  </a:cubicBezTo>
                  <a:cubicBezTo>
                    <a:pt x="918" y="1041"/>
                    <a:pt x="934" y="1044"/>
                    <a:pt x="947" y="1053"/>
                  </a:cubicBezTo>
                  <a:cubicBezTo>
                    <a:pt x="975" y="1071"/>
                    <a:pt x="960" y="1118"/>
                    <a:pt x="955" y="1143"/>
                  </a:cubicBezTo>
                  <a:cubicBezTo>
                    <a:pt x="951" y="1159"/>
                    <a:pt x="946" y="1177"/>
                    <a:pt x="945" y="1193"/>
                  </a:cubicBezTo>
                  <a:cubicBezTo>
                    <a:pt x="945" y="1201"/>
                    <a:pt x="951" y="1212"/>
                    <a:pt x="950" y="1219"/>
                  </a:cubicBezTo>
                  <a:cubicBezTo>
                    <a:pt x="949" y="1229"/>
                    <a:pt x="941" y="1230"/>
                    <a:pt x="945" y="1242"/>
                  </a:cubicBezTo>
                  <a:cubicBezTo>
                    <a:pt x="932" y="1244"/>
                    <a:pt x="932" y="1273"/>
                    <a:pt x="930" y="1287"/>
                  </a:cubicBezTo>
                  <a:cubicBezTo>
                    <a:pt x="930" y="1288"/>
                    <a:pt x="926" y="1305"/>
                    <a:pt x="927" y="1314"/>
                  </a:cubicBezTo>
                  <a:cubicBezTo>
                    <a:pt x="926" y="1313"/>
                    <a:pt x="926" y="1312"/>
                    <a:pt x="925" y="1311"/>
                  </a:cubicBezTo>
                  <a:cubicBezTo>
                    <a:pt x="924" y="1315"/>
                    <a:pt x="922" y="1318"/>
                    <a:pt x="921" y="1322"/>
                  </a:cubicBezTo>
                  <a:cubicBezTo>
                    <a:pt x="923" y="1326"/>
                    <a:pt x="922" y="1330"/>
                    <a:pt x="928" y="1331"/>
                  </a:cubicBezTo>
                  <a:cubicBezTo>
                    <a:pt x="929" y="1326"/>
                    <a:pt x="929" y="1322"/>
                    <a:pt x="928" y="1318"/>
                  </a:cubicBezTo>
                  <a:cubicBezTo>
                    <a:pt x="930" y="1319"/>
                    <a:pt x="932" y="1319"/>
                    <a:pt x="936" y="1316"/>
                  </a:cubicBezTo>
                  <a:cubicBezTo>
                    <a:pt x="939" y="1334"/>
                    <a:pt x="935" y="1356"/>
                    <a:pt x="928" y="1373"/>
                  </a:cubicBezTo>
                  <a:cubicBezTo>
                    <a:pt x="926" y="1370"/>
                    <a:pt x="921" y="1368"/>
                    <a:pt x="918" y="1365"/>
                  </a:cubicBezTo>
                  <a:cubicBezTo>
                    <a:pt x="916" y="1367"/>
                    <a:pt x="914" y="1368"/>
                    <a:pt x="913" y="1369"/>
                  </a:cubicBezTo>
                  <a:cubicBezTo>
                    <a:pt x="930" y="1382"/>
                    <a:pt x="906" y="1395"/>
                    <a:pt x="913" y="1412"/>
                  </a:cubicBezTo>
                  <a:cubicBezTo>
                    <a:pt x="917" y="1424"/>
                    <a:pt x="926" y="1442"/>
                    <a:pt x="928" y="1451"/>
                  </a:cubicBezTo>
                  <a:cubicBezTo>
                    <a:pt x="925" y="1453"/>
                    <a:pt x="922" y="1455"/>
                    <a:pt x="920" y="1457"/>
                  </a:cubicBezTo>
                  <a:cubicBezTo>
                    <a:pt x="926" y="1467"/>
                    <a:pt x="933" y="1463"/>
                    <a:pt x="941" y="1468"/>
                  </a:cubicBezTo>
                  <a:cubicBezTo>
                    <a:pt x="947" y="1472"/>
                    <a:pt x="953" y="1479"/>
                    <a:pt x="963" y="1483"/>
                  </a:cubicBezTo>
                  <a:cubicBezTo>
                    <a:pt x="975" y="1489"/>
                    <a:pt x="973" y="1491"/>
                    <a:pt x="987" y="1489"/>
                  </a:cubicBezTo>
                  <a:cubicBezTo>
                    <a:pt x="996" y="1489"/>
                    <a:pt x="1004" y="1487"/>
                    <a:pt x="1012" y="1485"/>
                  </a:cubicBezTo>
                  <a:cubicBezTo>
                    <a:pt x="1000" y="1476"/>
                    <a:pt x="994" y="1477"/>
                    <a:pt x="985" y="1464"/>
                  </a:cubicBezTo>
                  <a:cubicBezTo>
                    <a:pt x="981" y="1459"/>
                    <a:pt x="969" y="1437"/>
                    <a:pt x="970" y="1433"/>
                  </a:cubicBezTo>
                  <a:cubicBezTo>
                    <a:pt x="972" y="1419"/>
                    <a:pt x="988" y="1423"/>
                    <a:pt x="991" y="1414"/>
                  </a:cubicBezTo>
                  <a:cubicBezTo>
                    <a:pt x="994" y="1403"/>
                    <a:pt x="999" y="1395"/>
                    <a:pt x="1008" y="1389"/>
                  </a:cubicBezTo>
                  <a:cubicBezTo>
                    <a:pt x="1003" y="1386"/>
                    <a:pt x="992" y="1379"/>
                    <a:pt x="992" y="1374"/>
                  </a:cubicBezTo>
                  <a:cubicBezTo>
                    <a:pt x="991" y="1360"/>
                    <a:pt x="994" y="1365"/>
                    <a:pt x="1000" y="1356"/>
                  </a:cubicBezTo>
                  <a:cubicBezTo>
                    <a:pt x="1006" y="1345"/>
                    <a:pt x="1012" y="1338"/>
                    <a:pt x="1016" y="1328"/>
                  </a:cubicBezTo>
                  <a:cubicBezTo>
                    <a:pt x="1024" y="1326"/>
                    <a:pt x="1020" y="1327"/>
                    <a:pt x="1023" y="1322"/>
                  </a:cubicBezTo>
                  <a:cubicBezTo>
                    <a:pt x="1022" y="1324"/>
                    <a:pt x="1020" y="1325"/>
                    <a:pt x="1019" y="1326"/>
                  </a:cubicBezTo>
                  <a:cubicBezTo>
                    <a:pt x="1016" y="1321"/>
                    <a:pt x="1009" y="1310"/>
                    <a:pt x="1012" y="1307"/>
                  </a:cubicBezTo>
                  <a:cubicBezTo>
                    <a:pt x="1019" y="1298"/>
                    <a:pt x="1024" y="1316"/>
                    <a:pt x="1030" y="1313"/>
                  </a:cubicBezTo>
                  <a:cubicBezTo>
                    <a:pt x="1049" y="1304"/>
                    <a:pt x="1030" y="1287"/>
                    <a:pt x="1056" y="1282"/>
                  </a:cubicBezTo>
                  <a:cubicBezTo>
                    <a:pt x="1075" y="1278"/>
                    <a:pt x="1075" y="1281"/>
                    <a:pt x="1089" y="1267"/>
                  </a:cubicBezTo>
                  <a:cubicBezTo>
                    <a:pt x="1104" y="1252"/>
                    <a:pt x="1082" y="1246"/>
                    <a:pt x="1080" y="1231"/>
                  </a:cubicBezTo>
                  <a:cubicBezTo>
                    <a:pt x="1096" y="1235"/>
                    <a:pt x="1118" y="1244"/>
                    <a:pt x="1130" y="1225"/>
                  </a:cubicBezTo>
                  <a:cubicBezTo>
                    <a:pt x="1140" y="1209"/>
                    <a:pt x="1151" y="1192"/>
                    <a:pt x="1159" y="1180"/>
                  </a:cubicBezTo>
                  <a:cubicBezTo>
                    <a:pt x="1162" y="1176"/>
                    <a:pt x="1172" y="1162"/>
                    <a:pt x="1171" y="1159"/>
                  </a:cubicBezTo>
                  <a:cubicBezTo>
                    <a:pt x="1171" y="1154"/>
                    <a:pt x="1172" y="1134"/>
                    <a:pt x="1175" y="1130"/>
                  </a:cubicBezTo>
                  <a:cubicBezTo>
                    <a:pt x="1180" y="1122"/>
                    <a:pt x="1212" y="1105"/>
                    <a:pt x="1221" y="1103"/>
                  </a:cubicBezTo>
                  <a:cubicBezTo>
                    <a:pt x="1233" y="1100"/>
                    <a:pt x="1235" y="1110"/>
                    <a:pt x="1247" y="1097"/>
                  </a:cubicBezTo>
                  <a:cubicBezTo>
                    <a:pt x="1249" y="1094"/>
                    <a:pt x="1245" y="1090"/>
                    <a:pt x="1248" y="1086"/>
                  </a:cubicBezTo>
                  <a:cubicBezTo>
                    <a:pt x="1252" y="1082"/>
                    <a:pt x="1259" y="1077"/>
                    <a:pt x="1261" y="1072"/>
                  </a:cubicBezTo>
                  <a:cubicBezTo>
                    <a:pt x="1265" y="1064"/>
                    <a:pt x="1252" y="1054"/>
                    <a:pt x="1266" y="1048"/>
                  </a:cubicBezTo>
                  <a:cubicBezTo>
                    <a:pt x="1274" y="1045"/>
                    <a:pt x="1268" y="1029"/>
                    <a:pt x="1268" y="1022"/>
                  </a:cubicBezTo>
                  <a:cubicBezTo>
                    <a:pt x="1269" y="1010"/>
                    <a:pt x="1268" y="1011"/>
                    <a:pt x="1275" y="1000"/>
                  </a:cubicBezTo>
                  <a:cubicBezTo>
                    <a:pt x="1277" y="996"/>
                    <a:pt x="1289" y="980"/>
                    <a:pt x="1294" y="978"/>
                  </a:cubicBezTo>
                  <a:cubicBezTo>
                    <a:pt x="1307" y="973"/>
                    <a:pt x="1319" y="932"/>
                    <a:pt x="1301" y="925"/>
                  </a:cubicBezTo>
                  <a:close/>
                  <a:moveTo>
                    <a:pt x="832" y="437"/>
                  </a:moveTo>
                  <a:cubicBezTo>
                    <a:pt x="843" y="436"/>
                    <a:pt x="851" y="425"/>
                    <a:pt x="862" y="431"/>
                  </a:cubicBezTo>
                  <a:cubicBezTo>
                    <a:pt x="856" y="438"/>
                    <a:pt x="837" y="448"/>
                    <a:pt x="832" y="437"/>
                  </a:cubicBezTo>
                  <a:close/>
                  <a:moveTo>
                    <a:pt x="868" y="418"/>
                  </a:moveTo>
                  <a:cubicBezTo>
                    <a:pt x="880" y="412"/>
                    <a:pt x="889" y="413"/>
                    <a:pt x="901" y="410"/>
                  </a:cubicBezTo>
                  <a:cubicBezTo>
                    <a:pt x="890" y="421"/>
                    <a:pt x="874" y="427"/>
                    <a:pt x="860" y="420"/>
                  </a:cubicBezTo>
                  <a:cubicBezTo>
                    <a:pt x="863" y="419"/>
                    <a:pt x="865" y="419"/>
                    <a:pt x="868" y="418"/>
                  </a:cubicBezTo>
                  <a:close/>
                  <a:moveTo>
                    <a:pt x="769" y="359"/>
                  </a:moveTo>
                  <a:cubicBezTo>
                    <a:pt x="776" y="358"/>
                    <a:pt x="779" y="360"/>
                    <a:pt x="784" y="353"/>
                  </a:cubicBezTo>
                  <a:cubicBezTo>
                    <a:pt x="786" y="356"/>
                    <a:pt x="790" y="358"/>
                    <a:pt x="792" y="361"/>
                  </a:cubicBezTo>
                  <a:cubicBezTo>
                    <a:pt x="791" y="358"/>
                    <a:pt x="791" y="355"/>
                    <a:pt x="791" y="352"/>
                  </a:cubicBezTo>
                  <a:cubicBezTo>
                    <a:pt x="798" y="357"/>
                    <a:pt x="806" y="360"/>
                    <a:pt x="813" y="367"/>
                  </a:cubicBezTo>
                  <a:cubicBezTo>
                    <a:pt x="821" y="375"/>
                    <a:pt x="819" y="384"/>
                    <a:pt x="833" y="388"/>
                  </a:cubicBezTo>
                  <a:cubicBezTo>
                    <a:pt x="842" y="391"/>
                    <a:pt x="852" y="383"/>
                    <a:pt x="859" y="392"/>
                  </a:cubicBezTo>
                  <a:cubicBezTo>
                    <a:pt x="867" y="403"/>
                    <a:pt x="857" y="406"/>
                    <a:pt x="848" y="401"/>
                  </a:cubicBezTo>
                  <a:cubicBezTo>
                    <a:pt x="848" y="409"/>
                    <a:pt x="845" y="416"/>
                    <a:pt x="839" y="420"/>
                  </a:cubicBezTo>
                  <a:cubicBezTo>
                    <a:pt x="834" y="410"/>
                    <a:pt x="836" y="412"/>
                    <a:pt x="828" y="411"/>
                  </a:cubicBezTo>
                  <a:cubicBezTo>
                    <a:pt x="840" y="388"/>
                    <a:pt x="801" y="387"/>
                    <a:pt x="796" y="413"/>
                  </a:cubicBezTo>
                  <a:cubicBezTo>
                    <a:pt x="795" y="416"/>
                    <a:pt x="794" y="457"/>
                    <a:pt x="784" y="432"/>
                  </a:cubicBezTo>
                  <a:cubicBezTo>
                    <a:pt x="781" y="424"/>
                    <a:pt x="792" y="405"/>
                    <a:pt x="793" y="397"/>
                  </a:cubicBezTo>
                  <a:cubicBezTo>
                    <a:pt x="790" y="399"/>
                    <a:pt x="787" y="400"/>
                    <a:pt x="784" y="402"/>
                  </a:cubicBezTo>
                  <a:cubicBezTo>
                    <a:pt x="795" y="387"/>
                    <a:pt x="804" y="380"/>
                    <a:pt x="823" y="387"/>
                  </a:cubicBezTo>
                  <a:cubicBezTo>
                    <a:pt x="819" y="375"/>
                    <a:pt x="811" y="381"/>
                    <a:pt x="802" y="379"/>
                  </a:cubicBezTo>
                  <a:cubicBezTo>
                    <a:pt x="794" y="378"/>
                    <a:pt x="795" y="390"/>
                    <a:pt x="790" y="379"/>
                  </a:cubicBezTo>
                  <a:cubicBezTo>
                    <a:pt x="785" y="371"/>
                    <a:pt x="786" y="377"/>
                    <a:pt x="779" y="379"/>
                  </a:cubicBezTo>
                  <a:cubicBezTo>
                    <a:pt x="781" y="375"/>
                    <a:pt x="783" y="371"/>
                    <a:pt x="785" y="367"/>
                  </a:cubicBezTo>
                  <a:cubicBezTo>
                    <a:pt x="772" y="381"/>
                    <a:pt x="758" y="376"/>
                    <a:pt x="743" y="379"/>
                  </a:cubicBezTo>
                  <a:cubicBezTo>
                    <a:pt x="752" y="372"/>
                    <a:pt x="761" y="367"/>
                    <a:pt x="769" y="359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1258" y="1051"/>
              <a:ext cx="19" cy="11"/>
            </a:xfrm>
            <a:custGeom>
              <a:avLst/>
              <a:gdLst>
                <a:gd name="T0" fmla="*/ 11 w 11"/>
                <a:gd name="T1" fmla="*/ 6 h 6"/>
                <a:gd name="T2" fmla="*/ 0 w 11"/>
                <a:gd name="T3" fmla="*/ 0 h 6"/>
                <a:gd name="T4" fmla="*/ 11 w 11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6">
                  <a:moveTo>
                    <a:pt x="11" y="6"/>
                  </a:moveTo>
                  <a:cubicBezTo>
                    <a:pt x="8" y="0"/>
                    <a:pt x="5" y="2"/>
                    <a:pt x="0" y="0"/>
                  </a:cubicBezTo>
                  <a:cubicBezTo>
                    <a:pt x="2" y="2"/>
                    <a:pt x="5" y="6"/>
                    <a:pt x="11" y="6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449" y="1106"/>
              <a:ext cx="82" cy="57"/>
            </a:xfrm>
            <a:custGeom>
              <a:avLst/>
              <a:gdLst>
                <a:gd name="T0" fmla="*/ 0 w 46"/>
                <a:gd name="T1" fmla="*/ 4 h 32"/>
                <a:gd name="T2" fmla="*/ 6 w 46"/>
                <a:gd name="T3" fmla="*/ 5 h 32"/>
                <a:gd name="T4" fmla="*/ 3 w 46"/>
                <a:gd name="T5" fmla="*/ 8 h 32"/>
                <a:gd name="T6" fmla="*/ 21 w 46"/>
                <a:gd name="T7" fmla="*/ 16 h 32"/>
                <a:gd name="T8" fmla="*/ 46 w 46"/>
                <a:gd name="T9" fmla="*/ 32 h 32"/>
                <a:gd name="T10" fmla="*/ 0 w 46"/>
                <a:gd name="T11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32">
                  <a:moveTo>
                    <a:pt x="0" y="4"/>
                  </a:moveTo>
                  <a:cubicBezTo>
                    <a:pt x="2" y="4"/>
                    <a:pt x="4" y="4"/>
                    <a:pt x="6" y="5"/>
                  </a:cubicBezTo>
                  <a:cubicBezTo>
                    <a:pt x="5" y="6"/>
                    <a:pt x="4" y="7"/>
                    <a:pt x="3" y="8"/>
                  </a:cubicBezTo>
                  <a:cubicBezTo>
                    <a:pt x="9" y="12"/>
                    <a:pt x="13" y="15"/>
                    <a:pt x="21" y="16"/>
                  </a:cubicBezTo>
                  <a:cubicBezTo>
                    <a:pt x="17" y="24"/>
                    <a:pt x="35" y="31"/>
                    <a:pt x="46" y="32"/>
                  </a:cubicBezTo>
                  <a:cubicBezTo>
                    <a:pt x="41" y="19"/>
                    <a:pt x="14" y="0"/>
                    <a:pt x="0" y="4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366" y="1032"/>
              <a:ext cx="25" cy="42"/>
            </a:xfrm>
            <a:custGeom>
              <a:avLst/>
              <a:gdLst>
                <a:gd name="T0" fmla="*/ 6 w 14"/>
                <a:gd name="T1" fmla="*/ 7 h 24"/>
                <a:gd name="T2" fmla="*/ 0 w 14"/>
                <a:gd name="T3" fmla="*/ 0 h 24"/>
                <a:gd name="T4" fmla="*/ 5 w 14"/>
                <a:gd name="T5" fmla="*/ 9 h 24"/>
                <a:gd name="T6" fmla="*/ 14 w 14"/>
                <a:gd name="T7" fmla="*/ 24 h 24"/>
                <a:gd name="T8" fmla="*/ 11 w 14"/>
                <a:gd name="T9" fmla="*/ 3 h 24"/>
                <a:gd name="T10" fmla="*/ 6 w 14"/>
                <a:gd name="T11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4">
                  <a:moveTo>
                    <a:pt x="6" y="7"/>
                  </a:moveTo>
                  <a:cubicBezTo>
                    <a:pt x="4" y="3"/>
                    <a:pt x="9" y="5"/>
                    <a:pt x="0" y="0"/>
                  </a:cubicBezTo>
                  <a:cubicBezTo>
                    <a:pt x="1" y="4"/>
                    <a:pt x="3" y="6"/>
                    <a:pt x="5" y="9"/>
                  </a:cubicBezTo>
                  <a:cubicBezTo>
                    <a:pt x="9" y="15"/>
                    <a:pt x="11" y="17"/>
                    <a:pt x="14" y="24"/>
                  </a:cubicBezTo>
                  <a:cubicBezTo>
                    <a:pt x="11" y="17"/>
                    <a:pt x="11" y="11"/>
                    <a:pt x="11" y="3"/>
                  </a:cubicBezTo>
                  <a:cubicBezTo>
                    <a:pt x="9" y="4"/>
                    <a:pt x="8" y="5"/>
                    <a:pt x="6" y="7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-15" y="939"/>
              <a:ext cx="53" cy="31"/>
            </a:xfrm>
            <a:custGeom>
              <a:avLst/>
              <a:gdLst>
                <a:gd name="T0" fmla="*/ 21 w 30"/>
                <a:gd name="T1" fmla="*/ 0 h 17"/>
                <a:gd name="T2" fmla="*/ 12 w 30"/>
                <a:gd name="T3" fmla="*/ 14 h 17"/>
                <a:gd name="T4" fmla="*/ 21 w 30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17">
                  <a:moveTo>
                    <a:pt x="21" y="0"/>
                  </a:moveTo>
                  <a:cubicBezTo>
                    <a:pt x="9" y="1"/>
                    <a:pt x="0" y="17"/>
                    <a:pt x="12" y="14"/>
                  </a:cubicBezTo>
                  <a:cubicBezTo>
                    <a:pt x="19" y="13"/>
                    <a:pt x="30" y="4"/>
                    <a:pt x="21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899" y="1376"/>
              <a:ext cx="48" cy="39"/>
            </a:xfrm>
            <a:custGeom>
              <a:avLst/>
              <a:gdLst>
                <a:gd name="T0" fmla="*/ 27 w 27"/>
                <a:gd name="T1" fmla="*/ 0 h 22"/>
                <a:gd name="T2" fmla="*/ 0 w 27"/>
                <a:gd name="T3" fmla="*/ 2 h 22"/>
                <a:gd name="T4" fmla="*/ 27 w 2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27" y="0"/>
                  </a:moveTo>
                  <a:cubicBezTo>
                    <a:pt x="18" y="4"/>
                    <a:pt x="8" y="2"/>
                    <a:pt x="0" y="2"/>
                  </a:cubicBezTo>
                  <a:cubicBezTo>
                    <a:pt x="11" y="15"/>
                    <a:pt x="25" y="22"/>
                    <a:pt x="27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2836" y="1277"/>
              <a:ext cx="12" cy="32"/>
            </a:xfrm>
            <a:custGeom>
              <a:avLst/>
              <a:gdLst>
                <a:gd name="T0" fmla="*/ 6 w 7"/>
                <a:gd name="T1" fmla="*/ 0 h 18"/>
                <a:gd name="T2" fmla="*/ 0 w 7"/>
                <a:gd name="T3" fmla="*/ 4 h 18"/>
                <a:gd name="T4" fmla="*/ 4 w 7"/>
                <a:gd name="T5" fmla="*/ 18 h 18"/>
                <a:gd name="T6" fmla="*/ 6 w 7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8">
                  <a:moveTo>
                    <a:pt x="6" y="0"/>
                  </a:moveTo>
                  <a:cubicBezTo>
                    <a:pt x="4" y="2"/>
                    <a:pt x="2" y="3"/>
                    <a:pt x="0" y="4"/>
                  </a:cubicBezTo>
                  <a:cubicBezTo>
                    <a:pt x="0" y="7"/>
                    <a:pt x="0" y="12"/>
                    <a:pt x="4" y="18"/>
                  </a:cubicBezTo>
                  <a:cubicBezTo>
                    <a:pt x="7" y="12"/>
                    <a:pt x="7" y="6"/>
                    <a:pt x="6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2816" y="1293"/>
              <a:ext cx="69" cy="65"/>
            </a:xfrm>
            <a:custGeom>
              <a:avLst/>
              <a:gdLst>
                <a:gd name="T0" fmla="*/ 10 w 39"/>
                <a:gd name="T1" fmla="*/ 23 h 37"/>
                <a:gd name="T2" fmla="*/ 11 w 39"/>
                <a:gd name="T3" fmla="*/ 37 h 37"/>
                <a:gd name="T4" fmla="*/ 10 w 39"/>
                <a:gd name="T5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7">
                  <a:moveTo>
                    <a:pt x="10" y="23"/>
                  </a:moveTo>
                  <a:cubicBezTo>
                    <a:pt x="8" y="29"/>
                    <a:pt x="8" y="32"/>
                    <a:pt x="11" y="37"/>
                  </a:cubicBezTo>
                  <a:cubicBezTo>
                    <a:pt x="39" y="25"/>
                    <a:pt x="0" y="0"/>
                    <a:pt x="10" y="23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729" y="1337"/>
              <a:ext cx="13" cy="16"/>
            </a:xfrm>
            <a:custGeom>
              <a:avLst/>
              <a:gdLst>
                <a:gd name="T0" fmla="*/ 7 w 7"/>
                <a:gd name="T1" fmla="*/ 6 h 9"/>
                <a:gd name="T2" fmla="*/ 0 w 7"/>
                <a:gd name="T3" fmla="*/ 4 h 9"/>
                <a:gd name="T4" fmla="*/ 7 w 7"/>
                <a:gd name="T5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9">
                  <a:moveTo>
                    <a:pt x="7" y="6"/>
                  </a:moveTo>
                  <a:cubicBezTo>
                    <a:pt x="4" y="5"/>
                    <a:pt x="6" y="0"/>
                    <a:pt x="0" y="4"/>
                  </a:cubicBezTo>
                  <a:cubicBezTo>
                    <a:pt x="3" y="9"/>
                    <a:pt x="5" y="5"/>
                    <a:pt x="7" y="6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2855" y="989"/>
              <a:ext cx="18" cy="14"/>
            </a:xfrm>
            <a:custGeom>
              <a:avLst/>
              <a:gdLst>
                <a:gd name="T0" fmla="*/ 8 w 10"/>
                <a:gd name="T1" fmla="*/ 8 h 8"/>
                <a:gd name="T2" fmla="*/ 0 w 10"/>
                <a:gd name="T3" fmla="*/ 0 h 8"/>
                <a:gd name="T4" fmla="*/ 8 w 10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8">
                  <a:moveTo>
                    <a:pt x="8" y="8"/>
                  </a:moveTo>
                  <a:cubicBezTo>
                    <a:pt x="10" y="7"/>
                    <a:pt x="8" y="3"/>
                    <a:pt x="0" y="0"/>
                  </a:cubicBezTo>
                  <a:cubicBezTo>
                    <a:pt x="1" y="5"/>
                    <a:pt x="4" y="4"/>
                    <a:pt x="8" y="8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2997" y="925"/>
              <a:ext cx="14" cy="23"/>
            </a:xfrm>
            <a:custGeom>
              <a:avLst/>
              <a:gdLst>
                <a:gd name="T0" fmla="*/ 8 w 8"/>
                <a:gd name="T1" fmla="*/ 0 h 13"/>
                <a:gd name="T2" fmla="*/ 0 w 8"/>
                <a:gd name="T3" fmla="*/ 13 h 13"/>
                <a:gd name="T4" fmla="*/ 5 w 8"/>
                <a:gd name="T5" fmla="*/ 5 h 13"/>
                <a:gd name="T6" fmla="*/ 8 w 8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3">
                  <a:moveTo>
                    <a:pt x="8" y="0"/>
                  </a:moveTo>
                  <a:cubicBezTo>
                    <a:pt x="3" y="6"/>
                    <a:pt x="2" y="8"/>
                    <a:pt x="0" y="13"/>
                  </a:cubicBezTo>
                  <a:cubicBezTo>
                    <a:pt x="2" y="11"/>
                    <a:pt x="3" y="8"/>
                    <a:pt x="5" y="5"/>
                  </a:cubicBezTo>
                  <a:cubicBezTo>
                    <a:pt x="6" y="3"/>
                    <a:pt x="7" y="2"/>
                    <a:pt x="8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098" y="1431"/>
              <a:ext cx="39" cy="7"/>
            </a:xfrm>
            <a:custGeom>
              <a:avLst/>
              <a:gdLst>
                <a:gd name="T0" fmla="*/ 22 w 22"/>
                <a:gd name="T1" fmla="*/ 3 h 4"/>
                <a:gd name="T2" fmla="*/ 0 w 22"/>
                <a:gd name="T3" fmla="*/ 1 h 4"/>
                <a:gd name="T4" fmla="*/ 22 w 22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4">
                  <a:moveTo>
                    <a:pt x="22" y="3"/>
                  </a:moveTo>
                  <a:cubicBezTo>
                    <a:pt x="14" y="1"/>
                    <a:pt x="7" y="0"/>
                    <a:pt x="0" y="1"/>
                  </a:cubicBezTo>
                  <a:cubicBezTo>
                    <a:pt x="7" y="3"/>
                    <a:pt x="14" y="4"/>
                    <a:pt x="22" y="3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245" y="1426"/>
              <a:ext cx="36" cy="17"/>
            </a:xfrm>
            <a:custGeom>
              <a:avLst/>
              <a:gdLst>
                <a:gd name="T0" fmla="*/ 20 w 20"/>
                <a:gd name="T1" fmla="*/ 0 h 10"/>
                <a:gd name="T2" fmla="*/ 0 w 20"/>
                <a:gd name="T3" fmla="*/ 7 h 10"/>
                <a:gd name="T4" fmla="*/ 4 w 20"/>
                <a:gd name="T5" fmla="*/ 10 h 10"/>
                <a:gd name="T6" fmla="*/ 20 w 20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0">
                  <a:moveTo>
                    <a:pt x="20" y="0"/>
                  </a:moveTo>
                  <a:cubicBezTo>
                    <a:pt x="13" y="1"/>
                    <a:pt x="6" y="4"/>
                    <a:pt x="0" y="7"/>
                  </a:cubicBezTo>
                  <a:cubicBezTo>
                    <a:pt x="1" y="8"/>
                    <a:pt x="3" y="9"/>
                    <a:pt x="4" y="10"/>
                  </a:cubicBezTo>
                  <a:cubicBezTo>
                    <a:pt x="11" y="8"/>
                    <a:pt x="16" y="5"/>
                    <a:pt x="20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3609" y="1857"/>
              <a:ext cx="17" cy="9"/>
            </a:xfrm>
            <a:custGeom>
              <a:avLst/>
              <a:gdLst>
                <a:gd name="T0" fmla="*/ 10 w 10"/>
                <a:gd name="T1" fmla="*/ 0 h 5"/>
                <a:gd name="T2" fmla="*/ 0 w 10"/>
                <a:gd name="T3" fmla="*/ 2 h 5"/>
                <a:gd name="T4" fmla="*/ 10 w 10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5">
                  <a:moveTo>
                    <a:pt x="10" y="0"/>
                  </a:moveTo>
                  <a:cubicBezTo>
                    <a:pt x="6" y="0"/>
                    <a:pt x="3" y="1"/>
                    <a:pt x="0" y="2"/>
                  </a:cubicBezTo>
                  <a:cubicBezTo>
                    <a:pt x="4" y="2"/>
                    <a:pt x="5" y="5"/>
                    <a:pt x="10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499" y="602"/>
              <a:ext cx="55" cy="36"/>
            </a:xfrm>
            <a:custGeom>
              <a:avLst/>
              <a:gdLst>
                <a:gd name="T0" fmla="*/ 13 w 31"/>
                <a:gd name="T1" fmla="*/ 3 h 20"/>
                <a:gd name="T2" fmla="*/ 29 w 31"/>
                <a:gd name="T3" fmla="*/ 9 h 20"/>
                <a:gd name="T4" fmla="*/ 13 w 31"/>
                <a:gd name="T5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0">
                  <a:moveTo>
                    <a:pt x="13" y="3"/>
                  </a:moveTo>
                  <a:cubicBezTo>
                    <a:pt x="0" y="20"/>
                    <a:pt x="28" y="15"/>
                    <a:pt x="29" y="9"/>
                  </a:cubicBezTo>
                  <a:cubicBezTo>
                    <a:pt x="31" y="0"/>
                    <a:pt x="18" y="0"/>
                    <a:pt x="13" y="3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697" y="577"/>
              <a:ext cx="30" cy="22"/>
            </a:xfrm>
            <a:custGeom>
              <a:avLst/>
              <a:gdLst>
                <a:gd name="T0" fmla="*/ 0 w 17"/>
                <a:gd name="T1" fmla="*/ 2 h 12"/>
                <a:gd name="T2" fmla="*/ 17 w 17"/>
                <a:gd name="T3" fmla="*/ 9 h 12"/>
                <a:gd name="T4" fmla="*/ 0 w 17"/>
                <a:gd name="T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2">
                  <a:moveTo>
                    <a:pt x="0" y="2"/>
                  </a:moveTo>
                  <a:cubicBezTo>
                    <a:pt x="4" y="9"/>
                    <a:pt x="10" y="12"/>
                    <a:pt x="17" y="9"/>
                  </a:cubicBezTo>
                  <a:cubicBezTo>
                    <a:pt x="13" y="2"/>
                    <a:pt x="7" y="0"/>
                    <a:pt x="0" y="2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5233" y="396"/>
              <a:ext cx="78" cy="39"/>
            </a:xfrm>
            <a:custGeom>
              <a:avLst/>
              <a:gdLst>
                <a:gd name="T0" fmla="*/ 44 w 44"/>
                <a:gd name="T1" fmla="*/ 10 h 22"/>
                <a:gd name="T2" fmla="*/ 0 w 44"/>
                <a:gd name="T3" fmla="*/ 0 h 22"/>
                <a:gd name="T4" fmla="*/ 44 w 44"/>
                <a:gd name="T5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2">
                  <a:moveTo>
                    <a:pt x="44" y="10"/>
                  </a:moveTo>
                  <a:cubicBezTo>
                    <a:pt x="33" y="2"/>
                    <a:pt x="14" y="4"/>
                    <a:pt x="0" y="0"/>
                  </a:cubicBezTo>
                  <a:cubicBezTo>
                    <a:pt x="9" y="14"/>
                    <a:pt x="30" y="22"/>
                    <a:pt x="44" y="1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5121" y="446"/>
              <a:ext cx="18" cy="12"/>
            </a:xfrm>
            <a:custGeom>
              <a:avLst/>
              <a:gdLst>
                <a:gd name="T0" fmla="*/ 10 w 10"/>
                <a:gd name="T1" fmla="*/ 0 h 7"/>
                <a:gd name="T2" fmla="*/ 0 w 10"/>
                <a:gd name="T3" fmla="*/ 0 h 7"/>
                <a:gd name="T4" fmla="*/ 10 w 10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7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7"/>
                    <a:pt x="5" y="1"/>
                    <a:pt x="10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1564" y="1126"/>
              <a:ext cx="45" cy="19"/>
            </a:xfrm>
            <a:custGeom>
              <a:avLst/>
              <a:gdLst>
                <a:gd name="T0" fmla="*/ 0 w 25"/>
                <a:gd name="T1" fmla="*/ 1 h 11"/>
                <a:gd name="T2" fmla="*/ 20 w 25"/>
                <a:gd name="T3" fmla="*/ 11 h 11"/>
                <a:gd name="T4" fmla="*/ 25 w 25"/>
                <a:gd name="T5" fmla="*/ 9 h 11"/>
                <a:gd name="T6" fmla="*/ 0 w 25"/>
                <a:gd name="T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1">
                  <a:moveTo>
                    <a:pt x="0" y="1"/>
                  </a:moveTo>
                  <a:cubicBezTo>
                    <a:pt x="6" y="6"/>
                    <a:pt x="13" y="9"/>
                    <a:pt x="20" y="11"/>
                  </a:cubicBezTo>
                  <a:cubicBezTo>
                    <a:pt x="21" y="11"/>
                    <a:pt x="23" y="10"/>
                    <a:pt x="25" y="9"/>
                  </a:cubicBezTo>
                  <a:cubicBezTo>
                    <a:pt x="18" y="4"/>
                    <a:pt x="9" y="0"/>
                    <a:pt x="0" y="1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1570" y="1193"/>
              <a:ext cx="32" cy="29"/>
            </a:xfrm>
            <a:custGeom>
              <a:avLst/>
              <a:gdLst>
                <a:gd name="T0" fmla="*/ 0 w 18"/>
                <a:gd name="T1" fmla="*/ 0 h 16"/>
                <a:gd name="T2" fmla="*/ 18 w 18"/>
                <a:gd name="T3" fmla="*/ 6 h 16"/>
                <a:gd name="T4" fmla="*/ 0 w 18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6">
                  <a:moveTo>
                    <a:pt x="0" y="0"/>
                  </a:moveTo>
                  <a:cubicBezTo>
                    <a:pt x="1" y="8"/>
                    <a:pt x="13" y="16"/>
                    <a:pt x="18" y="6"/>
                  </a:cubicBezTo>
                  <a:cubicBezTo>
                    <a:pt x="10" y="7"/>
                    <a:pt x="7" y="4"/>
                    <a:pt x="0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1610" y="1195"/>
              <a:ext cx="31" cy="37"/>
            </a:xfrm>
            <a:custGeom>
              <a:avLst/>
              <a:gdLst>
                <a:gd name="T0" fmla="*/ 17 w 17"/>
                <a:gd name="T1" fmla="*/ 8 h 21"/>
                <a:gd name="T2" fmla="*/ 12 w 17"/>
                <a:gd name="T3" fmla="*/ 0 h 21"/>
                <a:gd name="T4" fmla="*/ 17 w 17"/>
                <a:gd name="T5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21">
                  <a:moveTo>
                    <a:pt x="17" y="8"/>
                  </a:moveTo>
                  <a:cubicBezTo>
                    <a:pt x="16" y="5"/>
                    <a:pt x="14" y="2"/>
                    <a:pt x="12" y="0"/>
                  </a:cubicBezTo>
                  <a:cubicBezTo>
                    <a:pt x="0" y="8"/>
                    <a:pt x="7" y="21"/>
                    <a:pt x="17" y="8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-226" y="872"/>
              <a:ext cx="28" cy="14"/>
            </a:xfrm>
            <a:custGeom>
              <a:avLst/>
              <a:gdLst>
                <a:gd name="T0" fmla="*/ 6 w 16"/>
                <a:gd name="T1" fmla="*/ 5 h 8"/>
                <a:gd name="T2" fmla="*/ 0 w 16"/>
                <a:gd name="T3" fmla="*/ 5 h 8"/>
                <a:gd name="T4" fmla="*/ 16 w 16"/>
                <a:gd name="T5" fmla="*/ 8 h 8"/>
                <a:gd name="T6" fmla="*/ 6 w 16"/>
                <a:gd name="T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8">
                  <a:moveTo>
                    <a:pt x="6" y="5"/>
                  </a:moveTo>
                  <a:cubicBezTo>
                    <a:pt x="4" y="5"/>
                    <a:pt x="2" y="5"/>
                    <a:pt x="0" y="5"/>
                  </a:cubicBezTo>
                  <a:cubicBezTo>
                    <a:pt x="6" y="8"/>
                    <a:pt x="9" y="8"/>
                    <a:pt x="16" y="8"/>
                  </a:cubicBezTo>
                  <a:cubicBezTo>
                    <a:pt x="12" y="0"/>
                    <a:pt x="11" y="5"/>
                    <a:pt x="6" y="5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-22" y="1742"/>
              <a:ext cx="14" cy="19"/>
            </a:xfrm>
            <a:custGeom>
              <a:avLst/>
              <a:gdLst>
                <a:gd name="T0" fmla="*/ 8 w 8"/>
                <a:gd name="T1" fmla="*/ 3 h 11"/>
                <a:gd name="T2" fmla="*/ 0 w 8"/>
                <a:gd name="T3" fmla="*/ 0 h 11"/>
                <a:gd name="T4" fmla="*/ 8 w 8"/>
                <a:gd name="T5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1">
                  <a:moveTo>
                    <a:pt x="8" y="3"/>
                  </a:moveTo>
                  <a:cubicBezTo>
                    <a:pt x="5" y="2"/>
                    <a:pt x="2" y="1"/>
                    <a:pt x="0" y="0"/>
                  </a:cubicBezTo>
                  <a:cubicBezTo>
                    <a:pt x="0" y="11"/>
                    <a:pt x="3" y="5"/>
                    <a:pt x="8" y="3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-35" y="1722"/>
              <a:ext cx="9" cy="4"/>
            </a:xfrm>
            <a:custGeom>
              <a:avLst/>
              <a:gdLst>
                <a:gd name="T0" fmla="*/ 5 w 5"/>
                <a:gd name="T1" fmla="*/ 2 h 2"/>
                <a:gd name="T2" fmla="*/ 0 w 5"/>
                <a:gd name="T3" fmla="*/ 0 h 2"/>
                <a:gd name="T4" fmla="*/ 5 w 5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5" y="2"/>
                  </a:moveTo>
                  <a:cubicBezTo>
                    <a:pt x="3" y="1"/>
                    <a:pt x="2" y="1"/>
                    <a:pt x="0" y="0"/>
                  </a:cubicBezTo>
                  <a:cubicBezTo>
                    <a:pt x="1" y="2"/>
                    <a:pt x="3" y="2"/>
                    <a:pt x="5" y="2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-51" y="1715"/>
              <a:ext cx="13" cy="9"/>
            </a:xfrm>
            <a:custGeom>
              <a:avLst/>
              <a:gdLst>
                <a:gd name="T0" fmla="*/ 7 w 7"/>
                <a:gd name="T1" fmla="*/ 0 h 5"/>
                <a:gd name="T2" fmla="*/ 0 w 7"/>
                <a:gd name="T3" fmla="*/ 0 h 5"/>
                <a:gd name="T4" fmla="*/ 7 w 7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7" y="0"/>
                  </a:moveTo>
                  <a:cubicBezTo>
                    <a:pt x="5" y="0"/>
                    <a:pt x="3" y="0"/>
                    <a:pt x="0" y="0"/>
                  </a:cubicBezTo>
                  <a:cubicBezTo>
                    <a:pt x="3" y="5"/>
                    <a:pt x="3" y="1"/>
                    <a:pt x="7" y="0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-65" y="1703"/>
              <a:ext cx="11" cy="10"/>
            </a:xfrm>
            <a:custGeom>
              <a:avLst/>
              <a:gdLst>
                <a:gd name="T0" fmla="*/ 2 w 6"/>
                <a:gd name="T1" fmla="*/ 4 h 6"/>
                <a:gd name="T2" fmla="*/ 5 w 6"/>
                <a:gd name="T3" fmla="*/ 5 h 6"/>
                <a:gd name="T4" fmla="*/ 2 w 6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2" y="4"/>
                  </a:moveTo>
                  <a:cubicBezTo>
                    <a:pt x="2" y="3"/>
                    <a:pt x="0" y="6"/>
                    <a:pt x="5" y="5"/>
                  </a:cubicBezTo>
                  <a:cubicBezTo>
                    <a:pt x="6" y="0"/>
                    <a:pt x="4" y="5"/>
                    <a:pt x="2" y="4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-90" y="1690"/>
              <a:ext cx="9" cy="16"/>
            </a:xfrm>
            <a:custGeom>
              <a:avLst/>
              <a:gdLst>
                <a:gd name="T0" fmla="*/ 0 w 5"/>
                <a:gd name="T1" fmla="*/ 4 h 9"/>
                <a:gd name="T2" fmla="*/ 5 w 5"/>
                <a:gd name="T3" fmla="*/ 4 h 9"/>
                <a:gd name="T4" fmla="*/ 0 w 5"/>
                <a:gd name="T5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9">
                  <a:moveTo>
                    <a:pt x="0" y="4"/>
                  </a:moveTo>
                  <a:cubicBezTo>
                    <a:pt x="4" y="9"/>
                    <a:pt x="4" y="4"/>
                    <a:pt x="5" y="4"/>
                  </a:cubicBezTo>
                  <a:cubicBezTo>
                    <a:pt x="2" y="5"/>
                    <a:pt x="3" y="0"/>
                    <a:pt x="0" y="4"/>
                  </a:cubicBezTo>
                  <a:close/>
                </a:path>
              </a:pathLst>
            </a:custGeom>
            <a:grpFill/>
            <a:ln w="9525" cap="flat">
              <a:solidFill>
                <a:schemeClr val="tx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646464"/>
                </a:solidFill>
              </a:endParaRPr>
            </a:p>
          </p:txBody>
        </p:sp>
      </p:grpSp>
      <p:sp>
        <p:nvSpPr>
          <p:cNvPr id="180" name="Ellipse 179"/>
          <p:cNvSpPr/>
          <p:nvPr/>
        </p:nvSpPr>
        <p:spPr>
          <a:xfrm>
            <a:off x="8623105" y="3603108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81" name="Ellipse 180"/>
          <p:cNvSpPr/>
          <p:nvPr/>
        </p:nvSpPr>
        <p:spPr>
          <a:xfrm>
            <a:off x="5812103" y="3078446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82" name="Ellipse 181"/>
          <p:cNvSpPr/>
          <p:nvPr/>
        </p:nvSpPr>
        <p:spPr>
          <a:xfrm>
            <a:off x="3870269" y="339342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83" name="Ellipse 182"/>
          <p:cNvSpPr/>
          <p:nvPr/>
        </p:nvSpPr>
        <p:spPr>
          <a:xfrm>
            <a:off x="7606684" y="392274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84" name="ZoneTexte 183"/>
          <p:cNvSpPr txBox="1"/>
          <p:nvPr/>
        </p:nvSpPr>
        <p:spPr bwMode="auto">
          <a:xfrm>
            <a:off x="1788501" y="3281986"/>
            <a:ext cx="2022551" cy="42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  <a:spcBef>
                <a:spcPct val="0"/>
              </a:spcBef>
            </a:pPr>
            <a:r>
              <a:rPr lang="fr-FR" sz="2000" dirty="0">
                <a:solidFill>
                  <a:srgbClr val="D90054"/>
                </a:solidFill>
                <a:ea typeface="Lato Regular" pitchFamily="34" charset="0"/>
                <a:cs typeface="Lato Regular" pitchFamily="34" charset="0"/>
              </a:rPr>
              <a:t>NEW YORK</a:t>
            </a:r>
          </a:p>
        </p:txBody>
      </p:sp>
      <p:sp>
        <p:nvSpPr>
          <p:cNvPr id="185" name="ZoneTexte 184"/>
          <p:cNvSpPr txBox="1"/>
          <p:nvPr/>
        </p:nvSpPr>
        <p:spPr bwMode="auto">
          <a:xfrm>
            <a:off x="3705719" y="2957619"/>
            <a:ext cx="2022551" cy="42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  <a:spcBef>
                <a:spcPct val="0"/>
              </a:spcBef>
            </a:pPr>
            <a:r>
              <a:rPr lang="fr-FR" sz="2000" dirty="0">
                <a:solidFill>
                  <a:srgbClr val="D90054"/>
                </a:solidFill>
                <a:ea typeface="Lato Regular" pitchFamily="34" charset="0"/>
                <a:cs typeface="Lato Regular" pitchFamily="34" charset="0"/>
              </a:rPr>
              <a:t>PARIS</a:t>
            </a:r>
          </a:p>
        </p:txBody>
      </p:sp>
      <p:sp>
        <p:nvSpPr>
          <p:cNvPr id="186" name="ZoneTexte 185"/>
          <p:cNvSpPr txBox="1"/>
          <p:nvPr/>
        </p:nvSpPr>
        <p:spPr bwMode="auto">
          <a:xfrm>
            <a:off x="5583484" y="3779885"/>
            <a:ext cx="2022551" cy="42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  <a:spcBef>
                <a:spcPct val="0"/>
              </a:spcBef>
            </a:pPr>
            <a:r>
              <a:rPr lang="fr-FR" sz="2000" dirty="0">
                <a:solidFill>
                  <a:srgbClr val="D90054"/>
                </a:solidFill>
                <a:ea typeface="Lato Regular" pitchFamily="34" charset="0"/>
                <a:cs typeface="Lato Regular" pitchFamily="34" charset="0"/>
              </a:rPr>
              <a:t>MUMBAI</a:t>
            </a:r>
          </a:p>
        </p:txBody>
      </p:sp>
      <p:sp>
        <p:nvSpPr>
          <p:cNvPr id="187" name="ZoneTexte 186"/>
          <p:cNvSpPr txBox="1"/>
          <p:nvPr/>
        </p:nvSpPr>
        <p:spPr bwMode="auto">
          <a:xfrm>
            <a:off x="8844299" y="3469065"/>
            <a:ext cx="2022551" cy="42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fr-FR" sz="2000" dirty="0">
                <a:solidFill>
                  <a:srgbClr val="D90054"/>
                </a:solidFill>
                <a:ea typeface="Lato Regular" pitchFamily="34" charset="0"/>
                <a:cs typeface="Lato Regular" pitchFamily="34" charset="0"/>
              </a:rPr>
              <a:t>SHANGHAI</a:t>
            </a:r>
          </a:p>
        </p:txBody>
      </p:sp>
      <p:sp>
        <p:nvSpPr>
          <p:cNvPr id="188" name="Rectangle 187"/>
          <p:cNvSpPr/>
          <p:nvPr/>
        </p:nvSpPr>
        <p:spPr>
          <a:xfrm>
            <a:off x="431371" y="1099651"/>
            <a:ext cx="113292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We are located where global trends are born, and where we can be most helpful to our clients as they expand and grow.</a:t>
            </a:r>
          </a:p>
        </p:txBody>
      </p:sp>
      <p:grpSp>
        <p:nvGrpSpPr>
          <p:cNvPr id="189" name="Group 299"/>
          <p:cNvGrpSpPr/>
          <p:nvPr/>
        </p:nvGrpSpPr>
        <p:grpSpPr>
          <a:xfrm>
            <a:off x="2750139" y="3706176"/>
            <a:ext cx="136864" cy="348114"/>
            <a:chOff x="6141009" y="3540977"/>
            <a:chExt cx="85046" cy="216315"/>
          </a:xfrm>
          <a:solidFill>
            <a:schemeClr val="accent1"/>
          </a:solidFill>
        </p:grpSpPr>
        <p:sp>
          <p:nvSpPr>
            <p:cNvPr id="190" name="Freeform 12"/>
            <p:cNvSpPr>
              <a:spLocks/>
            </p:cNvSpPr>
            <p:nvPr/>
          </p:nvSpPr>
          <p:spPr bwMode="auto">
            <a:xfrm>
              <a:off x="6141009" y="3577954"/>
              <a:ext cx="85046" cy="179338"/>
            </a:xfrm>
            <a:custGeom>
              <a:avLst/>
              <a:gdLst>
                <a:gd name="T0" fmla="*/ 59 w 78"/>
                <a:gd name="T1" fmla="*/ 0 h 164"/>
                <a:gd name="T2" fmla="*/ 20 w 78"/>
                <a:gd name="T3" fmla="*/ 0 h 164"/>
                <a:gd name="T4" fmla="*/ 0 w 78"/>
                <a:gd name="T5" fmla="*/ 16 h 164"/>
                <a:gd name="T6" fmla="*/ 0 w 78"/>
                <a:gd name="T7" fmla="*/ 16 h 164"/>
                <a:gd name="T8" fmla="*/ 0 w 78"/>
                <a:gd name="T9" fmla="*/ 19 h 164"/>
                <a:gd name="T10" fmla="*/ 0 w 78"/>
                <a:gd name="T11" fmla="*/ 74 h 164"/>
                <a:gd name="T12" fmla="*/ 7 w 78"/>
                <a:gd name="T13" fmla="*/ 80 h 164"/>
                <a:gd name="T14" fmla="*/ 13 w 78"/>
                <a:gd name="T15" fmla="*/ 74 h 164"/>
                <a:gd name="T16" fmla="*/ 13 w 78"/>
                <a:gd name="T17" fmla="*/ 26 h 164"/>
                <a:gd name="T18" fmla="*/ 19 w 78"/>
                <a:gd name="T19" fmla="*/ 26 h 164"/>
                <a:gd name="T20" fmla="*/ 19 w 78"/>
                <a:gd name="T21" fmla="*/ 72 h 164"/>
                <a:gd name="T22" fmla="*/ 19 w 78"/>
                <a:gd name="T23" fmla="*/ 73 h 164"/>
                <a:gd name="T24" fmla="*/ 19 w 78"/>
                <a:gd name="T25" fmla="*/ 154 h 164"/>
                <a:gd name="T26" fmla="*/ 28 w 78"/>
                <a:gd name="T27" fmla="*/ 164 h 164"/>
                <a:gd name="T28" fmla="*/ 37 w 78"/>
                <a:gd name="T29" fmla="*/ 154 h 164"/>
                <a:gd name="T30" fmla="*/ 37 w 78"/>
                <a:gd name="T31" fmla="*/ 83 h 164"/>
                <a:gd name="T32" fmla="*/ 41 w 78"/>
                <a:gd name="T33" fmla="*/ 83 h 164"/>
                <a:gd name="T34" fmla="*/ 41 w 78"/>
                <a:gd name="T35" fmla="*/ 154 h 164"/>
                <a:gd name="T36" fmla="*/ 50 w 78"/>
                <a:gd name="T37" fmla="*/ 164 h 164"/>
                <a:gd name="T38" fmla="*/ 59 w 78"/>
                <a:gd name="T39" fmla="*/ 154 h 164"/>
                <a:gd name="T40" fmla="*/ 59 w 78"/>
                <a:gd name="T41" fmla="*/ 72 h 164"/>
                <a:gd name="T42" fmla="*/ 59 w 78"/>
                <a:gd name="T43" fmla="*/ 71 h 164"/>
                <a:gd name="T44" fmla="*/ 59 w 78"/>
                <a:gd name="T45" fmla="*/ 26 h 164"/>
                <a:gd name="T46" fmla="*/ 64 w 78"/>
                <a:gd name="T47" fmla="*/ 26 h 164"/>
                <a:gd name="T48" fmla="*/ 64 w 78"/>
                <a:gd name="T49" fmla="*/ 74 h 164"/>
                <a:gd name="T50" fmla="*/ 71 w 78"/>
                <a:gd name="T51" fmla="*/ 80 h 164"/>
                <a:gd name="T52" fmla="*/ 78 w 78"/>
                <a:gd name="T53" fmla="*/ 74 h 164"/>
                <a:gd name="T54" fmla="*/ 78 w 78"/>
                <a:gd name="T55" fmla="*/ 19 h 164"/>
                <a:gd name="T56" fmla="*/ 78 w 78"/>
                <a:gd name="T57" fmla="*/ 16 h 164"/>
                <a:gd name="T58" fmla="*/ 78 w 78"/>
                <a:gd name="T59" fmla="*/ 15 h 164"/>
                <a:gd name="T60" fmla="*/ 59 w 78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8" h="164">
                  <a:moveTo>
                    <a:pt x="59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6" y="0"/>
                    <a:pt x="0" y="12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7"/>
                    <a:pt x="3" y="80"/>
                    <a:pt x="7" y="80"/>
                  </a:cubicBezTo>
                  <a:cubicBezTo>
                    <a:pt x="10" y="80"/>
                    <a:pt x="13" y="77"/>
                    <a:pt x="13" y="7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9" y="72"/>
                    <a:pt x="19" y="73"/>
                    <a:pt x="19" y="73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9"/>
                    <a:pt x="23" y="164"/>
                    <a:pt x="28" y="164"/>
                  </a:cubicBezTo>
                  <a:cubicBezTo>
                    <a:pt x="33" y="164"/>
                    <a:pt x="37" y="159"/>
                    <a:pt x="37" y="154"/>
                  </a:cubicBezTo>
                  <a:cubicBezTo>
                    <a:pt x="37" y="83"/>
                    <a:pt x="37" y="83"/>
                    <a:pt x="37" y="83"/>
                  </a:cubicBezTo>
                  <a:cubicBezTo>
                    <a:pt x="41" y="83"/>
                    <a:pt x="41" y="83"/>
                    <a:pt x="41" y="83"/>
                  </a:cubicBezTo>
                  <a:cubicBezTo>
                    <a:pt x="41" y="154"/>
                    <a:pt x="41" y="154"/>
                    <a:pt x="41" y="154"/>
                  </a:cubicBezTo>
                  <a:cubicBezTo>
                    <a:pt x="41" y="159"/>
                    <a:pt x="45" y="164"/>
                    <a:pt x="50" y="164"/>
                  </a:cubicBezTo>
                  <a:cubicBezTo>
                    <a:pt x="55" y="164"/>
                    <a:pt x="59" y="159"/>
                    <a:pt x="59" y="154"/>
                  </a:cubicBezTo>
                  <a:cubicBezTo>
                    <a:pt x="59" y="72"/>
                    <a:pt x="59" y="72"/>
                    <a:pt x="59" y="72"/>
                  </a:cubicBezTo>
                  <a:cubicBezTo>
                    <a:pt x="59" y="71"/>
                    <a:pt x="59" y="71"/>
                    <a:pt x="59" y="71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4" y="74"/>
                    <a:pt x="64" y="74"/>
                    <a:pt x="64" y="74"/>
                  </a:cubicBezTo>
                  <a:cubicBezTo>
                    <a:pt x="64" y="77"/>
                    <a:pt x="67" y="80"/>
                    <a:pt x="71" y="80"/>
                  </a:cubicBezTo>
                  <a:cubicBezTo>
                    <a:pt x="75" y="80"/>
                    <a:pt x="78" y="77"/>
                    <a:pt x="78" y="74"/>
                  </a:cubicBezTo>
                  <a:cubicBezTo>
                    <a:pt x="78" y="19"/>
                    <a:pt x="78" y="19"/>
                    <a:pt x="78" y="19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78" y="10"/>
                    <a:pt x="72" y="0"/>
                    <a:pt x="59" y="0"/>
                  </a:cubicBez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91" name="Oval 13"/>
            <p:cNvSpPr>
              <a:spLocks noChangeArrowheads="1"/>
            </p:cNvSpPr>
            <p:nvPr/>
          </p:nvSpPr>
          <p:spPr bwMode="auto">
            <a:xfrm>
              <a:off x="6166893" y="3540977"/>
              <a:ext cx="33741" cy="3374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4" name="ZoneTexte 3"/>
          <p:cNvSpPr txBox="1"/>
          <p:nvPr/>
        </p:nvSpPr>
        <p:spPr bwMode="auto">
          <a:xfrm>
            <a:off x="2293855" y="3672451"/>
            <a:ext cx="469123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fr-FR" sz="16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10</a:t>
            </a:r>
          </a:p>
        </p:txBody>
      </p:sp>
      <p:grpSp>
        <p:nvGrpSpPr>
          <p:cNvPr id="193" name="Group 299"/>
          <p:cNvGrpSpPr/>
          <p:nvPr/>
        </p:nvGrpSpPr>
        <p:grpSpPr>
          <a:xfrm>
            <a:off x="5410143" y="3332655"/>
            <a:ext cx="136864" cy="348114"/>
            <a:chOff x="6141009" y="3540977"/>
            <a:chExt cx="85046" cy="216315"/>
          </a:xfrm>
          <a:noFill/>
        </p:grpSpPr>
        <p:sp>
          <p:nvSpPr>
            <p:cNvPr id="194" name="Freeform 12"/>
            <p:cNvSpPr>
              <a:spLocks/>
            </p:cNvSpPr>
            <p:nvPr/>
          </p:nvSpPr>
          <p:spPr bwMode="auto">
            <a:xfrm>
              <a:off x="6141009" y="3577954"/>
              <a:ext cx="85046" cy="179338"/>
            </a:xfrm>
            <a:custGeom>
              <a:avLst/>
              <a:gdLst>
                <a:gd name="T0" fmla="*/ 59 w 78"/>
                <a:gd name="T1" fmla="*/ 0 h 164"/>
                <a:gd name="T2" fmla="*/ 20 w 78"/>
                <a:gd name="T3" fmla="*/ 0 h 164"/>
                <a:gd name="T4" fmla="*/ 0 w 78"/>
                <a:gd name="T5" fmla="*/ 16 h 164"/>
                <a:gd name="T6" fmla="*/ 0 w 78"/>
                <a:gd name="T7" fmla="*/ 16 h 164"/>
                <a:gd name="T8" fmla="*/ 0 w 78"/>
                <a:gd name="T9" fmla="*/ 19 h 164"/>
                <a:gd name="T10" fmla="*/ 0 w 78"/>
                <a:gd name="T11" fmla="*/ 74 h 164"/>
                <a:gd name="T12" fmla="*/ 7 w 78"/>
                <a:gd name="T13" fmla="*/ 80 h 164"/>
                <a:gd name="T14" fmla="*/ 13 w 78"/>
                <a:gd name="T15" fmla="*/ 74 h 164"/>
                <a:gd name="T16" fmla="*/ 13 w 78"/>
                <a:gd name="T17" fmla="*/ 26 h 164"/>
                <a:gd name="T18" fmla="*/ 19 w 78"/>
                <a:gd name="T19" fmla="*/ 26 h 164"/>
                <a:gd name="T20" fmla="*/ 19 w 78"/>
                <a:gd name="T21" fmla="*/ 72 h 164"/>
                <a:gd name="T22" fmla="*/ 19 w 78"/>
                <a:gd name="T23" fmla="*/ 73 h 164"/>
                <a:gd name="T24" fmla="*/ 19 w 78"/>
                <a:gd name="T25" fmla="*/ 154 h 164"/>
                <a:gd name="T26" fmla="*/ 28 w 78"/>
                <a:gd name="T27" fmla="*/ 164 h 164"/>
                <a:gd name="T28" fmla="*/ 37 w 78"/>
                <a:gd name="T29" fmla="*/ 154 h 164"/>
                <a:gd name="T30" fmla="*/ 37 w 78"/>
                <a:gd name="T31" fmla="*/ 83 h 164"/>
                <a:gd name="T32" fmla="*/ 41 w 78"/>
                <a:gd name="T33" fmla="*/ 83 h 164"/>
                <a:gd name="T34" fmla="*/ 41 w 78"/>
                <a:gd name="T35" fmla="*/ 154 h 164"/>
                <a:gd name="T36" fmla="*/ 50 w 78"/>
                <a:gd name="T37" fmla="*/ 164 h 164"/>
                <a:gd name="T38" fmla="*/ 59 w 78"/>
                <a:gd name="T39" fmla="*/ 154 h 164"/>
                <a:gd name="T40" fmla="*/ 59 w 78"/>
                <a:gd name="T41" fmla="*/ 72 h 164"/>
                <a:gd name="T42" fmla="*/ 59 w 78"/>
                <a:gd name="T43" fmla="*/ 71 h 164"/>
                <a:gd name="T44" fmla="*/ 59 w 78"/>
                <a:gd name="T45" fmla="*/ 26 h 164"/>
                <a:gd name="T46" fmla="*/ 64 w 78"/>
                <a:gd name="T47" fmla="*/ 26 h 164"/>
                <a:gd name="T48" fmla="*/ 64 w 78"/>
                <a:gd name="T49" fmla="*/ 74 h 164"/>
                <a:gd name="T50" fmla="*/ 71 w 78"/>
                <a:gd name="T51" fmla="*/ 80 h 164"/>
                <a:gd name="T52" fmla="*/ 78 w 78"/>
                <a:gd name="T53" fmla="*/ 74 h 164"/>
                <a:gd name="T54" fmla="*/ 78 w 78"/>
                <a:gd name="T55" fmla="*/ 19 h 164"/>
                <a:gd name="T56" fmla="*/ 78 w 78"/>
                <a:gd name="T57" fmla="*/ 16 h 164"/>
                <a:gd name="T58" fmla="*/ 78 w 78"/>
                <a:gd name="T59" fmla="*/ 15 h 164"/>
                <a:gd name="T60" fmla="*/ 59 w 78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8" h="164">
                  <a:moveTo>
                    <a:pt x="59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6" y="0"/>
                    <a:pt x="0" y="12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7"/>
                    <a:pt x="3" y="80"/>
                    <a:pt x="7" y="80"/>
                  </a:cubicBezTo>
                  <a:cubicBezTo>
                    <a:pt x="10" y="80"/>
                    <a:pt x="13" y="77"/>
                    <a:pt x="13" y="7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9" y="72"/>
                    <a:pt x="19" y="73"/>
                    <a:pt x="19" y="73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9"/>
                    <a:pt x="23" y="164"/>
                    <a:pt x="28" y="164"/>
                  </a:cubicBezTo>
                  <a:cubicBezTo>
                    <a:pt x="33" y="164"/>
                    <a:pt x="37" y="159"/>
                    <a:pt x="37" y="154"/>
                  </a:cubicBezTo>
                  <a:cubicBezTo>
                    <a:pt x="37" y="83"/>
                    <a:pt x="37" y="83"/>
                    <a:pt x="37" y="83"/>
                  </a:cubicBezTo>
                  <a:cubicBezTo>
                    <a:pt x="41" y="83"/>
                    <a:pt x="41" y="83"/>
                    <a:pt x="41" y="83"/>
                  </a:cubicBezTo>
                  <a:cubicBezTo>
                    <a:pt x="41" y="154"/>
                    <a:pt x="41" y="154"/>
                    <a:pt x="41" y="154"/>
                  </a:cubicBezTo>
                  <a:cubicBezTo>
                    <a:pt x="41" y="159"/>
                    <a:pt x="45" y="164"/>
                    <a:pt x="50" y="164"/>
                  </a:cubicBezTo>
                  <a:cubicBezTo>
                    <a:pt x="55" y="164"/>
                    <a:pt x="59" y="159"/>
                    <a:pt x="59" y="154"/>
                  </a:cubicBezTo>
                  <a:cubicBezTo>
                    <a:pt x="59" y="72"/>
                    <a:pt x="59" y="72"/>
                    <a:pt x="59" y="72"/>
                  </a:cubicBezTo>
                  <a:cubicBezTo>
                    <a:pt x="59" y="71"/>
                    <a:pt x="59" y="71"/>
                    <a:pt x="59" y="71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4" y="74"/>
                    <a:pt x="64" y="74"/>
                    <a:pt x="64" y="74"/>
                  </a:cubicBezTo>
                  <a:cubicBezTo>
                    <a:pt x="64" y="77"/>
                    <a:pt x="67" y="80"/>
                    <a:pt x="71" y="80"/>
                  </a:cubicBezTo>
                  <a:cubicBezTo>
                    <a:pt x="75" y="80"/>
                    <a:pt x="78" y="77"/>
                    <a:pt x="78" y="74"/>
                  </a:cubicBezTo>
                  <a:cubicBezTo>
                    <a:pt x="78" y="19"/>
                    <a:pt x="78" y="19"/>
                    <a:pt x="78" y="19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78" y="10"/>
                    <a:pt x="72" y="0"/>
                    <a:pt x="59" y="0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95" name="Oval 13"/>
            <p:cNvSpPr>
              <a:spLocks noChangeArrowheads="1"/>
            </p:cNvSpPr>
            <p:nvPr/>
          </p:nvSpPr>
          <p:spPr bwMode="auto">
            <a:xfrm>
              <a:off x="6166893" y="3540977"/>
              <a:ext cx="33741" cy="33741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96" name="ZoneTexte 195"/>
          <p:cNvSpPr txBox="1"/>
          <p:nvPr/>
        </p:nvSpPr>
        <p:spPr bwMode="auto">
          <a:xfrm>
            <a:off x="4729369" y="3332179"/>
            <a:ext cx="643138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fr-FR" sz="16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130</a:t>
            </a:r>
          </a:p>
        </p:txBody>
      </p:sp>
      <p:grpSp>
        <p:nvGrpSpPr>
          <p:cNvPr id="197" name="Group 299"/>
          <p:cNvGrpSpPr/>
          <p:nvPr/>
        </p:nvGrpSpPr>
        <p:grpSpPr>
          <a:xfrm>
            <a:off x="6799977" y="4142527"/>
            <a:ext cx="136864" cy="348114"/>
            <a:chOff x="6141009" y="3540977"/>
            <a:chExt cx="85046" cy="216315"/>
          </a:xfrm>
          <a:noFill/>
        </p:grpSpPr>
        <p:sp>
          <p:nvSpPr>
            <p:cNvPr id="198" name="Freeform 12"/>
            <p:cNvSpPr>
              <a:spLocks/>
            </p:cNvSpPr>
            <p:nvPr/>
          </p:nvSpPr>
          <p:spPr bwMode="auto">
            <a:xfrm>
              <a:off x="6141009" y="3577954"/>
              <a:ext cx="85046" cy="179338"/>
            </a:xfrm>
            <a:custGeom>
              <a:avLst/>
              <a:gdLst>
                <a:gd name="T0" fmla="*/ 59 w 78"/>
                <a:gd name="T1" fmla="*/ 0 h 164"/>
                <a:gd name="T2" fmla="*/ 20 w 78"/>
                <a:gd name="T3" fmla="*/ 0 h 164"/>
                <a:gd name="T4" fmla="*/ 0 w 78"/>
                <a:gd name="T5" fmla="*/ 16 h 164"/>
                <a:gd name="T6" fmla="*/ 0 w 78"/>
                <a:gd name="T7" fmla="*/ 16 h 164"/>
                <a:gd name="T8" fmla="*/ 0 w 78"/>
                <a:gd name="T9" fmla="*/ 19 h 164"/>
                <a:gd name="T10" fmla="*/ 0 w 78"/>
                <a:gd name="T11" fmla="*/ 74 h 164"/>
                <a:gd name="T12" fmla="*/ 7 w 78"/>
                <a:gd name="T13" fmla="*/ 80 h 164"/>
                <a:gd name="T14" fmla="*/ 13 w 78"/>
                <a:gd name="T15" fmla="*/ 74 h 164"/>
                <a:gd name="T16" fmla="*/ 13 w 78"/>
                <a:gd name="T17" fmla="*/ 26 h 164"/>
                <a:gd name="T18" fmla="*/ 19 w 78"/>
                <a:gd name="T19" fmla="*/ 26 h 164"/>
                <a:gd name="T20" fmla="*/ 19 w 78"/>
                <a:gd name="T21" fmla="*/ 72 h 164"/>
                <a:gd name="T22" fmla="*/ 19 w 78"/>
                <a:gd name="T23" fmla="*/ 73 h 164"/>
                <a:gd name="T24" fmla="*/ 19 w 78"/>
                <a:gd name="T25" fmla="*/ 154 h 164"/>
                <a:gd name="T26" fmla="*/ 28 w 78"/>
                <a:gd name="T27" fmla="*/ 164 h 164"/>
                <a:gd name="T28" fmla="*/ 37 w 78"/>
                <a:gd name="T29" fmla="*/ 154 h 164"/>
                <a:gd name="T30" fmla="*/ 37 w 78"/>
                <a:gd name="T31" fmla="*/ 83 h 164"/>
                <a:gd name="T32" fmla="*/ 41 w 78"/>
                <a:gd name="T33" fmla="*/ 83 h 164"/>
                <a:gd name="T34" fmla="*/ 41 w 78"/>
                <a:gd name="T35" fmla="*/ 154 h 164"/>
                <a:gd name="T36" fmla="*/ 50 w 78"/>
                <a:gd name="T37" fmla="*/ 164 h 164"/>
                <a:gd name="T38" fmla="*/ 59 w 78"/>
                <a:gd name="T39" fmla="*/ 154 h 164"/>
                <a:gd name="T40" fmla="*/ 59 w 78"/>
                <a:gd name="T41" fmla="*/ 72 h 164"/>
                <a:gd name="T42" fmla="*/ 59 w 78"/>
                <a:gd name="T43" fmla="*/ 71 h 164"/>
                <a:gd name="T44" fmla="*/ 59 w 78"/>
                <a:gd name="T45" fmla="*/ 26 h 164"/>
                <a:gd name="T46" fmla="*/ 64 w 78"/>
                <a:gd name="T47" fmla="*/ 26 h 164"/>
                <a:gd name="T48" fmla="*/ 64 w 78"/>
                <a:gd name="T49" fmla="*/ 74 h 164"/>
                <a:gd name="T50" fmla="*/ 71 w 78"/>
                <a:gd name="T51" fmla="*/ 80 h 164"/>
                <a:gd name="T52" fmla="*/ 78 w 78"/>
                <a:gd name="T53" fmla="*/ 74 h 164"/>
                <a:gd name="T54" fmla="*/ 78 w 78"/>
                <a:gd name="T55" fmla="*/ 19 h 164"/>
                <a:gd name="T56" fmla="*/ 78 w 78"/>
                <a:gd name="T57" fmla="*/ 16 h 164"/>
                <a:gd name="T58" fmla="*/ 78 w 78"/>
                <a:gd name="T59" fmla="*/ 15 h 164"/>
                <a:gd name="T60" fmla="*/ 59 w 78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8" h="164">
                  <a:moveTo>
                    <a:pt x="59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6" y="0"/>
                    <a:pt x="0" y="12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7"/>
                    <a:pt x="3" y="80"/>
                    <a:pt x="7" y="80"/>
                  </a:cubicBezTo>
                  <a:cubicBezTo>
                    <a:pt x="10" y="80"/>
                    <a:pt x="13" y="77"/>
                    <a:pt x="13" y="7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9" y="72"/>
                    <a:pt x="19" y="73"/>
                    <a:pt x="19" y="73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9"/>
                    <a:pt x="23" y="164"/>
                    <a:pt x="28" y="164"/>
                  </a:cubicBezTo>
                  <a:cubicBezTo>
                    <a:pt x="33" y="164"/>
                    <a:pt x="37" y="159"/>
                    <a:pt x="37" y="154"/>
                  </a:cubicBezTo>
                  <a:cubicBezTo>
                    <a:pt x="37" y="83"/>
                    <a:pt x="37" y="83"/>
                    <a:pt x="37" y="83"/>
                  </a:cubicBezTo>
                  <a:cubicBezTo>
                    <a:pt x="41" y="83"/>
                    <a:pt x="41" y="83"/>
                    <a:pt x="41" y="83"/>
                  </a:cubicBezTo>
                  <a:cubicBezTo>
                    <a:pt x="41" y="154"/>
                    <a:pt x="41" y="154"/>
                    <a:pt x="41" y="154"/>
                  </a:cubicBezTo>
                  <a:cubicBezTo>
                    <a:pt x="41" y="159"/>
                    <a:pt x="45" y="164"/>
                    <a:pt x="50" y="164"/>
                  </a:cubicBezTo>
                  <a:cubicBezTo>
                    <a:pt x="55" y="164"/>
                    <a:pt x="59" y="159"/>
                    <a:pt x="59" y="154"/>
                  </a:cubicBezTo>
                  <a:cubicBezTo>
                    <a:pt x="59" y="72"/>
                    <a:pt x="59" y="72"/>
                    <a:pt x="59" y="72"/>
                  </a:cubicBezTo>
                  <a:cubicBezTo>
                    <a:pt x="59" y="71"/>
                    <a:pt x="59" y="71"/>
                    <a:pt x="59" y="71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4" y="74"/>
                    <a:pt x="64" y="74"/>
                    <a:pt x="64" y="74"/>
                  </a:cubicBezTo>
                  <a:cubicBezTo>
                    <a:pt x="64" y="77"/>
                    <a:pt x="67" y="80"/>
                    <a:pt x="71" y="80"/>
                  </a:cubicBezTo>
                  <a:cubicBezTo>
                    <a:pt x="75" y="80"/>
                    <a:pt x="78" y="77"/>
                    <a:pt x="78" y="74"/>
                  </a:cubicBezTo>
                  <a:cubicBezTo>
                    <a:pt x="78" y="19"/>
                    <a:pt x="78" y="19"/>
                    <a:pt x="78" y="19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78" y="10"/>
                    <a:pt x="72" y="0"/>
                    <a:pt x="59" y="0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99" name="Oval 13"/>
            <p:cNvSpPr>
              <a:spLocks noChangeArrowheads="1"/>
            </p:cNvSpPr>
            <p:nvPr/>
          </p:nvSpPr>
          <p:spPr bwMode="auto">
            <a:xfrm>
              <a:off x="6166893" y="3540977"/>
              <a:ext cx="33741" cy="33741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200" name="ZoneTexte 199"/>
          <p:cNvSpPr txBox="1"/>
          <p:nvPr/>
        </p:nvSpPr>
        <p:spPr bwMode="auto">
          <a:xfrm>
            <a:off x="6240701" y="4117428"/>
            <a:ext cx="469123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fr-FR" sz="16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3</a:t>
            </a:r>
          </a:p>
        </p:txBody>
      </p:sp>
      <p:grpSp>
        <p:nvGrpSpPr>
          <p:cNvPr id="201" name="Group 299"/>
          <p:cNvGrpSpPr/>
          <p:nvPr/>
        </p:nvGrpSpPr>
        <p:grpSpPr>
          <a:xfrm>
            <a:off x="9311792" y="3841910"/>
            <a:ext cx="136864" cy="348114"/>
            <a:chOff x="6141009" y="3540977"/>
            <a:chExt cx="85046" cy="216315"/>
          </a:xfrm>
          <a:noFill/>
        </p:grpSpPr>
        <p:sp>
          <p:nvSpPr>
            <p:cNvPr id="202" name="Freeform 12"/>
            <p:cNvSpPr>
              <a:spLocks/>
            </p:cNvSpPr>
            <p:nvPr/>
          </p:nvSpPr>
          <p:spPr bwMode="auto">
            <a:xfrm>
              <a:off x="6141009" y="3577954"/>
              <a:ext cx="85046" cy="179338"/>
            </a:xfrm>
            <a:custGeom>
              <a:avLst/>
              <a:gdLst>
                <a:gd name="T0" fmla="*/ 59 w 78"/>
                <a:gd name="T1" fmla="*/ 0 h 164"/>
                <a:gd name="T2" fmla="*/ 20 w 78"/>
                <a:gd name="T3" fmla="*/ 0 h 164"/>
                <a:gd name="T4" fmla="*/ 0 w 78"/>
                <a:gd name="T5" fmla="*/ 16 h 164"/>
                <a:gd name="T6" fmla="*/ 0 w 78"/>
                <a:gd name="T7" fmla="*/ 16 h 164"/>
                <a:gd name="T8" fmla="*/ 0 w 78"/>
                <a:gd name="T9" fmla="*/ 19 h 164"/>
                <a:gd name="T10" fmla="*/ 0 w 78"/>
                <a:gd name="T11" fmla="*/ 74 h 164"/>
                <a:gd name="T12" fmla="*/ 7 w 78"/>
                <a:gd name="T13" fmla="*/ 80 h 164"/>
                <a:gd name="T14" fmla="*/ 13 w 78"/>
                <a:gd name="T15" fmla="*/ 74 h 164"/>
                <a:gd name="T16" fmla="*/ 13 w 78"/>
                <a:gd name="T17" fmla="*/ 26 h 164"/>
                <a:gd name="T18" fmla="*/ 19 w 78"/>
                <a:gd name="T19" fmla="*/ 26 h 164"/>
                <a:gd name="T20" fmla="*/ 19 w 78"/>
                <a:gd name="T21" fmla="*/ 72 h 164"/>
                <a:gd name="T22" fmla="*/ 19 w 78"/>
                <a:gd name="T23" fmla="*/ 73 h 164"/>
                <a:gd name="T24" fmla="*/ 19 w 78"/>
                <a:gd name="T25" fmla="*/ 154 h 164"/>
                <a:gd name="T26" fmla="*/ 28 w 78"/>
                <a:gd name="T27" fmla="*/ 164 h 164"/>
                <a:gd name="T28" fmla="*/ 37 w 78"/>
                <a:gd name="T29" fmla="*/ 154 h 164"/>
                <a:gd name="T30" fmla="*/ 37 w 78"/>
                <a:gd name="T31" fmla="*/ 83 h 164"/>
                <a:gd name="T32" fmla="*/ 41 w 78"/>
                <a:gd name="T33" fmla="*/ 83 h 164"/>
                <a:gd name="T34" fmla="*/ 41 w 78"/>
                <a:gd name="T35" fmla="*/ 154 h 164"/>
                <a:gd name="T36" fmla="*/ 50 w 78"/>
                <a:gd name="T37" fmla="*/ 164 h 164"/>
                <a:gd name="T38" fmla="*/ 59 w 78"/>
                <a:gd name="T39" fmla="*/ 154 h 164"/>
                <a:gd name="T40" fmla="*/ 59 w 78"/>
                <a:gd name="T41" fmla="*/ 72 h 164"/>
                <a:gd name="T42" fmla="*/ 59 w 78"/>
                <a:gd name="T43" fmla="*/ 71 h 164"/>
                <a:gd name="T44" fmla="*/ 59 w 78"/>
                <a:gd name="T45" fmla="*/ 26 h 164"/>
                <a:gd name="T46" fmla="*/ 64 w 78"/>
                <a:gd name="T47" fmla="*/ 26 h 164"/>
                <a:gd name="T48" fmla="*/ 64 w 78"/>
                <a:gd name="T49" fmla="*/ 74 h 164"/>
                <a:gd name="T50" fmla="*/ 71 w 78"/>
                <a:gd name="T51" fmla="*/ 80 h 164"/>
                <a:gd name="T52" fmla="*/ 78 w 78"/>
                <a:gd name="T53" fmla="*/ 74 h 164"/>
                <a:gd name="T54" fmla="*/ 78 w 78"/>
                <a:gd name="T55" fmla="*/ 19 h 164"/>
                <a:gd name="T56" fmla="*/ 78 w 78"/>
                <a:gd name="T57" fmla="*/ 16 h 164"/>
                <a:gd name="T58" fmla="*/ 78 w 78"/>
                <a:gd name="T59" fmla="*/ 15 h 164"/>
                <a:gd name="T60" fmla="*/ 59 w 78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8" h="164">
                  <a:moveTo>
                    <a:pt x="59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6" y="0"/>
                    <a:pt x="0" y="12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7"/>
                    <a:pt x="3" y="80"/>
                    <a:pt x="7" y="80"/>
                  </a:cubicBezTo>
                  <a:cubicBezTo>
                    <a:pt x="10" y="80"/>
                    <a:pt x="13" y="77"/>
                    <a:pt x="13" y="7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9" y="72"/>
                    <a:pt x="19" y="73"/>
                    <a:pt x="19" y="73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9"/>
                    <a:pt x="23" y="164"/>
                    <a:pt x="28" y="164"/>
                  </a:cubicBezTo>
                  <a:cubicBezTo>
                    <a:pt x="33" y="164"/>
                    <a:pt x="37" y="159"/>
                    <a:pt x="37" y="154"/>
                  </a:cubicBezTo>
                  <a:cubicBezTo>
                    <a:pt x="37" y="83"/>
                    <a:pt x="37" y="83"/>
                    <a:pt x="37" y="83"/>
                  </a:cubicBezTo>
                  <a:cubicBezTo>
                    <a:pt x="41" y="83"/>
                    <a:pt x="41" y="83"/>
                    <a:pt x="41" y="83"/>
                  </a:cubicBezTo>
                  <a:cubicBezTo>
                    <a:pt x="41" y="154"/>
                    <a:pt x="41" y="154"/>
                    <a:pt x="41" y="154"/>
                  </a:cubicBezTo>
                  <a:cubicBezTo>
                    <a:pt x="41" y="159"/>
                    <a:pt x="45" y="164"/>
                    <a:pt x="50" y="164"/>
                  </a:cubicBezTo>
                  <a:cubicBezTo>
                    <a:pt x="55" y="164"/>
                    <a:pt x="59" y="159"/>
                    <a:pt x="59" y="154"/>
                  </a:cubicBezTo>
                  <a:cubicBezTo>
                    <a:pt x="59" y="72"/>
                    <a:pt x="59" y="72"/>
                    <a:pt x="59" y="72"/>
                  </a:cubicBezTo>
                  <a:cubicBezTo>
                    <a:pt x="59" y="71"/>
                    <a:pt x="59" y="71"/>
                    <a:pt x="59" y="71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4" y="74"/>
                    <a:pt x="64" y="74"/>
                    <a:pt x="64" y="74"/>
                  </a:cubicBezTo>
                  <a:cubicBezTo>
                    <a:pt x="64" y="77"/>
                    <a:pt x="67" y="80"/>
                    <a:pt x="71" y="80"/>
                  </a:cubicBezTo>
                  <a:cubicBezTo>
                    <a:pt x="75" y="80"/>
                    <a:pt x="78" y="77"/>
                    <a:pt x="78" y="74"/>
                  </a:cubicBezTo>
                  <a:cubicBezTo>
                    <a:pt x="78" y="19"/>
                    <a:pt x="78" y="19"/>
                    <a:pt x="78" y="19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78" y="10"/>
                    <a:pt x="72" y="0"/>
                    <a:pt x="59" y="0"/>
                  </a:cubicBez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03" name="Oval 13"/>
            <p:cNvSpPr>
              <a:spLocks noChangeArrowheads="1"/>
            </p:cNvSpPr>
            <p:nvPr/>
          </p:nvSpPr>
          <p:spPr bwMode="auto">
            <a:xfrm>
              <a:off x="6166893" y="3540977"/>
              <a:ext cx="33741" cy="33741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204" name="ZoneTexte 203"/>
          <p:cNvSpPr txBox="1"/>
          <p:nvPr/>
        </p:nvSpPr>
        <p:spPr bwMode="auto">
          <a:xfrm>
            <a:off x="8855508" y="3808185"/>
            <a:ext cx="469123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fr-FR" sz="16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10</a:t>
            </a:r>
          </a:p>
        </p:txBody>
      </p:sp>
      <p:sp>
        <p:nvSpPr>
          <p:cNvPr id="192" name="Rectangle 191"/>
          <p:cNvSpPr/>
          <p:nvPr/>
        </p:nvSpPr>
        <p:spPr>
          <a:xfrm>
            <a:off x="1592606" y="6137211"/>
            <a:ext cx="9006787" cy="576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id-ID" dirty="0">
                <a:solidFill>
                  <a:srgbClr val="646464">
                    <a:lumMod val="75000"/>
                  </a:srgbClr>
                </a:solidFill>
                <a:latin typeface="Century Gothic" panose="020B0502020202020204" pitchFamily="34" charset="0"/>
                <a:ea typeface="Open Sans Extrabold" panose="020B0906030804020204" pitchFamily="34" charset="0"/>
                <a:cs typeface="Lato" panose="020F0502020204030203" pitchFamily="34" charset="0"/>
                <a:sym typeface="Lato Bold" panose="020F0802020204030203" pitchFamily="34" charset="0"/>
              </a:rPr>
              <a:t>153</a:t>
            </a:r>
            <a:r>
              <a:rPr lang="en-US" altLang="id-ID" sz="2400" dirty="0">
                <a:solidFill>
                  <a:srgbClr val="646464">
                    <a:lumMod val="75000"/>
                  </a:srgbClr>
                </a:solidFill>
                <a:latin typeface="Century Gothic" panose="020B0502020202020204" pitchFamily="34" charset="0"/>
                <a:ea typeface="Open Sans Extrabold" panose="020B0906030804020204" pitchFamily="34" charset="0"/>
                <a:cs typeface="Lato" panose="020F0502020204030203" pitchFamily="34" charset="0"/>
                <a:sym typeface="Lato Bold" panose="020F0802020204030203" pitchFamily="34" charset="0"/>
              </a:rPr>
              <a:t> </a:t>
            </a:r>
            <a:r>
              <a:rPr lang="en-US" altLang="id-ID" dirty="0">
                <a:solidFill>
                  <a:srgbClr val="646464">
                    <a:lumMod val="75000"/>
                  </a:srgbClr>
                </a:solidFill>
                <a:latin typeface="Century Gothic" panose="020B0502020202020204" pitchFamily="34" charset="0"/>
                <a:ea typeface="Open Sans Extrabold" panose="020B0906030804020204" pitchFamily="34" charset="0"/>
                <a:cs typeface="Lato" panose="020F0502020204030203" pitchFamily="34" charset="0"/>
                <a:sym typeface="Lato Bold" panose="020F0802020204030203" pitchFamily="34" charset="0"/>
              </a:rPr>
              <a:t>people </a:t>
            </a:r>
            <a:r>
              <a:rPr lang="en-US" altLang="id-ID" dirty="0">
                <a:solidFill>
                  <a:srgbClr val="D90054"/>
                </a:solidFill>
                <a:latin typeface="Century Gothic" panose="020B0502020202020204" pitchFamily="34" charset="0"/>
                <a:ea typeface="Open Sans Extrabold" panose="020B0906030804020204" pitchFamily="34" charset="0"/>
                <a:cs typeface="Lato" panose="020F0502020204030203" pitchFamily="34" charset="0"/>
                <a:sym typeface="Lato Bold" panose="020F0802020204030203" pitchFamily="34" charset="0"/>
              </a:rPr>
              <a:t>•</a:t>
            </a:r>
            <a:r>
              <a:rPr lang="en-US" altLang="id-ID" dirty="0">
                <a:solidFill>
                  <a:srgbClr val="646464">
                    <a:lumMod val="75000"/>
                  </a:srgbClr>
                </a:solidFill>
                <a:latin typeface="Century Gothic" panose="020B0502020202020204" pitchFamily="34" charset="0"/>
                <a:ea typeface="Open Sans Extrabold" panose="020B0906030804020204" pitchFamily="34" charset="0"/>
                <a:cs typeface="Lato" panose="020F0502020204030203" pitchFamily="34" charset="0"/>
                <a:sym typeface="Lato Bold" panose="020F0802020204030203" pitchFamily="34" charset="0"/>
              </a:rPr>
              <a:t> 17 nationalities </a:t>
            </a:r>
            <a:r>
              <a:rPr lang="en-US" altLang="id-ID" dirty="0">
                <a:solidFill>
                  <a:srgbClr val="D90054"/>
                </a:solidFill>
                <a:latin typeface="Century Gothic" panose="020B0502020202020204" pitchFamily="34" charset="0"/>
                <a:ea typeface="Open Sans Extrabold" panose="020B0906030804020204" pitchFamily="34" charset="0"/>
                <a:cs typeface="Lato" panose="020F0502020204030203" pitchFamily="34" charset="0"/>
                <a:sym typeface="Lato Bold" panose="020F0802020204030203" pitchFamily="34" charset="0"/>
              </a:rPr>
              <a:t>•</a:t>
            </a:r>
            <a:r>
              <a:rPr lang="en-US" altLang="id-ID" dirty="0">
                <a:solidFill>
                  <a:srgbClr val="646464">
                    <a:lumMod val="75000"/>
                  </a:srgbClr>
                </a:solidFill>
                <a:latin typeface="Century Gothic" panose="020B0502020202020204" pitchFamily="34" charset="0"/>
                <a:ea typeface="Open Sans Extrabold" panose="020B0906030804020204" pitchFamily="34" charset="0"/>
                <a:cs typeface="Lato" panose="020F0502020204030203" pitchFamily="34" charset="0"/>
                <a:sym typeface="Lato Bold" panose="020F0802020204030203" pitchFamily="34" charset="0"/>
              </a:rPr>
              <a:t> 24 M€ turnover </a:t>
            </a:r>
            <a:r>
              <a:rPr lang="en-US" altLang="id-ID" dirty="0">
                <a:solidFill>
                  <a:srgbClr val="D90054"/>
                </a:solidFill>
                <a:latin typeface="Century Gothic" panose="020B0502020202020204" pitchFamily="34" charset="0"/>
                <a:ea typeface="Open Sans Extrabold" panose="020B0906030804020204" pitchFamily="34" charset="0"/>
                <a:cs typeface="Lato" panose="020F0502020204030203" pitchFamily="34" charset="0"/>
                <a:sym typeface="Lato Bold" panose="020F0802020204030203" pitchFamily="34" charset="0"/>
              </a:rPr>
              <a:t>•</a:t>
            </a:r>
            <a:r>
              <a:rPr lang="en-US" altLang="id-ID" dirty="0">
                <a:solidFill>
                  <a:srgbClr val="646464">
                    <a:lumMod val="75000"/>
                  </a:srgbClr>
                </a:solidFill>
                <a:latin typeface="Century Gothic" panose="020B0502020202020204" pitchFamily="34" charset="0"/>
                <a:ea typeface="Open Sans Extrabold" panose="020B0906030804020204" pitchFamily="34" charset="0"/>
                <a:cs typeface="Lato" panose="020F0502020204030203" pitchFamily="34" charset="0"/>
                <a:sym typeface="Lato Bold" panose="020F0802020204030203" pitchFamily="34" charset="0"/>
              </a:rPr>
              <a:t> 4 international offices</a:t>
            </a:r>
          </a:p>
        </p:txBody>
      </p:sp>
    </p:spTree>
    <p:extLst>
      <p:ext uri="{BB962C8B-B14F-4D97-AF65-F5344CB8AC3E}">
        <p14:creationId xmlns:p14="http://schemas.microsoft.com/office/powerpoint/2010/main" val="2462700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3D9-9BD1-4866-BC23-069CD2B305EE}" type="slidenum">
              <a:rPr lang="en-US" smtClean="0">
                <a:solidFill>
                  <a:srgbClr val="646464">
                    <a:tint val="75000"/>
                  </a:srgbClr>
                </a:solidFill>
              </a:rPr>
              <a:pPr/>
              <a:t>12</a:t>
            </a:fld>
            <a:endParaRPr lang="en-US" dirty="0">
              <a:solidFill>
                <a:srgbClr val="646464">
                  <a:tint val="75000"/>
                </a:srgbClr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Our expertise</a:t>
            </a:r>
          </a:p>
        </p:txBody>
      </p:sp>
      <p:sp>
        <p:nvSpPr>
          <p:cNvPr id="5" name="Rectangle 4"/>
          <p:cNvSpPr/>
          <p:nvPr/>
        </p:nvSpPr>
        <p:spPr>
          <a:xfrm>
            <a:off x="431371" y="1099651"/>
            <a:ext cx="11329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Only our unique combination of expertise can help you take on your toughest business challenges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and seize opportunities before your competitors do.</a:t>
            </a:r>
          </a:p>
        </p:txBody>
      </p:sp>
      <p:grpSp>
        <p:nvGrpSpPr>
          <p:cNvPr id="7" name="Group 202"/>
          <p:cNvGrpSpPr/>
          <p:nvPr/>
        </p:nvGrpSpPr>
        <p:grpSpPr>
          <a:xfrm>
            <a:off x="2780926" y="2346708"/>
            <a:ext cx="1260000" cy="1260000"/>
            <a:chOff x="1664677" y="1949380"/>
            <a:chExt cx="1195754" cy="1266093"/>
          </a:xfrm>
          <a:solidFill>
            <a:srgbClr val="D8DADB"/>
          </a:solidFill>
        </p:grpSpPr>
        <p:sp>
          <p:nvSpPr>
            <p:cNvPr id="8" name="Rounded Rectangle 203"/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id-ID" sz="1600" kern="0">
                <a:solidFill>
                  <a:srgbClr val="FFFFFF"/>
                </a:solidFill>
              </a:endParaRPr>
            </a:p>
          </p:txBody>
        </p:sp>
        <p:sp>
          <p:nvSpPr>
            <p:cNvPr id="9" name="Rounded Rectangle 204"/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id-ID" sz="1600" kern="0">
                <a:solidFill>
                  <a:srgbClr val="FFFFFF"/>
                </a:solidFill>
              </a:endParaRPr>
            </a:p>
          </p:txBody>
        </p:sp>
      </p:grpSp>
      <p:grpSp>
        <p:nvGrpSpPr>
          <p:cNvPr id="16" name="Group 202"/>
          <p:cNvGrpSpPr/>
          <p:nvPr/>
        </p:nvGrpSpPr>
        <p:grpSpPr>
          <a:xfrm>
            <a:off x="4569479" y="2346708"/>
            <a:ext cx="1260000" cy="1260000"/>
            <a:chOff x="1664677" y="1949380"/>
            <a:chExt cx="1195754" cy="1266093"/>
          </a:xfrm>
          <a:solidFill>
            <a:srgbClr val="D8DADB"/>
          </a:solidFill>
        </p:grpSpPr>
        <p:sp>
          <p:nvSpPr>
            <p:cNvPr id="17" name="Rounded Rectangle 203"/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id-ID" sz="1600" kern="0">
                <a:solidFill>
                  <a:srgbClr val="FFFFFF"/>
                </a:solidFill>
              </a:endParaRPr>
            </a:p>
          </p:txBody>
        </p:sp>
        <p:sp>
          <p:nvSpPr>
            <p:cNvPr id="18" name="Rounded Rectangle 204"/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id-ID" sz="1600" kern="0">
                <a:solidFill>
                  <a:srgbClr val="FFFFFF"/>
                </a:solidFill>
              </a:endParaRPr>
            </a:p>
          </p:txBody>
        </p:sp>
      </p:grpSp>
      <p:grpSp>
        <p:nvGrpSpPr>
          <p:cNvPr id="19" name="Group 202"/>
          <p:cNvGrpSpPr/>
          <p:nvPr/>
        </p:nvGrpSpPr>
        <p:grpSpPr>
          <a:xfrm>
            <a:off x="6388008" y="2346708"/>
            <a:ext cx="1260000" cy="1260000"/>
            <a:chOff x="1664677" y="1949380"/>
            <a:chExt cx="1195754" cy="1266093"/>
          </a:xfrm>
          <a:solidFill>
            <a:srgbClr val="D8DADB"/>
          </a:solidFill>
        </p:grpSpPr>
        <p:sp>
          <p:nvSpPr>
            <p:cNvPr id="20" name="Rounded Rectangle 203"/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id-ID" sz="1600" kern="0">
                <a:solidFill>
                  <a:srgbClr val="FFFFFF"/>
                </a:solidFill>
              </a:endParaRPr>
            </a:p>
          </p:txBody>
        </p:sp>
        <p:sp>
          <p:nvSpPr>
            <p:cNvPr id="21" name="Rounded Rectangle 204"/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id-ID" sz="1600" kern="0">
                <a:solidFill>
                  <a:srgbClr val="FFFFFF"/>
                </a:solidFill>
              </a:endParaRPr>
            </a:p>
          </p:txBody>
        </p:sp>
      </p:grpSp>
      <p:grpSp>
        <p:nvGrpSpPr>
          <p:cNvPr id="22" name="Group 202"/>
          <p:cNvGrpSpPr/>
          <p:nvPr/>
        </p:nvGrpSpPr>
        <p:grpSpPr>
          <a:xfrm>
            <a:off x="8146584" y="2346708"/>
            <a:ext cx="1260000" cy="1260000"/>
            <a:chOff x="1664677" y="1949380"/>
            <a:chExt cx="1195754" cy="1266093"/>
          </a:xfrm>
          <a:solidFill>
            <a:srgbClr val="D8DADB"/>
          </a:solidFill>
        </p:grpSpPr>
        <p:sp>
          <p:nvSpPr>
            <p:cNvPr id="23" name="Rounded Rectangle 203"/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id-ID" sz="1600" kern="0">
                <a:solidFill>
                  <a:srgbClr val="FFFFFF"/>
                </a:solidFill>
              </a:endParaRPr>
            </a:p>
          </p:txBody>
        </p:sp>
        <p:sp>
          <p:nvSpPr>
            <p:cNvPr id="24" name="Rounded Rectangle 204"/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id-ID" sz="1600" kern="0">
                <a:solidFill>
                  <a:srgbClr val="FFFFFF"/>
                </a:solidFill>
              </a:endParaRPr>
            </a:p>
          </p:txBody>
        </p:sp>
      </p:grpSp>
      <p:grpSp>
        <p:nvGrpSpPr>
          <p:cNvPr id="25" name="Group 202"/>
          <p:cNvGrpSpPr/>
          <p:nvPr/>
        </p:nvGrpSpPr>
        <p:grpSpPr>
          <a:xfrm>
            <a:off x="2785417" y="4362168"/>
            <a:ext cx="1260000" cy="1260000"/>
            <a:chOff x="1664677" y="1949380"/>
            <a:chExt cx="1195754" cy="1266093"/>
          </a:xfrm>
          <a:solidFill>
            <a:srgbClr val="D8DADB"/>
          </a:solidFill>
        </p:grpSpPr>
        <p:sp>
          <p:nvSpPr>
            <p:cNvPr id="26" name="Rounded Rectangle 203"/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id-ID" sz="1600" kern="0">
                <a:solidFill>
                  <a:srgbClr val="FFFFFF"/>
                </a:solidFill>
              </a:endParaRPr>
            </a:p>
          </p:txBody>
        </p:sp>
        <p:sp>
          <p:nvSpPr>
            <p:cNvPr id="27" name="Rounded Rectangle 204"/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id-ID" sz="1600" kern="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8" name="Group 202"/>
          <p:cNvGrpSpPr/>
          <p:nvPr/>
        </p:nvGrpSpPr>
        <p:grpSpPr>
          <a:xfrm>
            <a:off x="4573970" y="4362168"/>
            <a:ext cx="1260000" cy="1260000"/>
            <a:chOff x="1664677" y="1949380"/>
            <a:chExt cx="1195754" cy="1266093"/>
          </a:xfrm>
          <a:solidFill>
            <a:srgbClr val="D8DADB"/>
          </a:solidFill>
        </p:grpSpPr>
        <p:sp>
          <p:nvSpPr>
            <p:cNvPr id="29" name="Rounded Rectangle 203"/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id-ID" sz="1600" kern="0">
                <a:solidFill>
                  <a:srgbClr val="FFFFFF"/>
                </a:solidFill>
              </a:endParaRPr>
            </a:p>
          </p:txBody>
        </p:sp>
        <p:sp>
          <p:nvSpPr>
            <p:cNvPr id="30" name="Rounded Rectangle 204"/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id-ID" sz="1600" kern="0">
                <a:solidFill>
                  <a:srgbClr val="FFFFFF"/>
                </a:solidFill>
              </a:endParaRPr>
            </a:p>
          </p:txBody>
        </p:sp>
      </p:grpSp>
      <p:grpSp>
        <p:nvGrpSpPr>
          <p:cNvPr id="31" name="Group 202"/>
          <p:cNvGrpSpPr/>
          <p:nvPr/>
        </p:nvGrpSpPr>
        <p:grpSpPr>
          <a:xfrm>
            <a:off x="6362522" y="4362168"/>
            <a:ext cx="1260001" cy="1260000"/>
            <a:chOff x="1664676" y="1949380"/>
            <a:chExt cx="1195755" cy="1266093"/>
          </a:xfrm>
          <a:solidFill>
            <a:srgbClr val="D8DADB"/>
          </a:solidFill>
        </p:grpSpPr>
        <p:sp>
          <p:nvSpPr>
            <p:cNvPr id="32" name="Rounded Rectangle 203"/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id-ID" sz="1600" kern="0">
                <a:solidFill>
                  <a:srgbClr val="FFFFFF"/>
                </a:solidFill>
              </a:endParaRPr>
            </a:p>
          </p:txBody>
        </p:sp>
        <p:sp>
          <p:nvSpPr>
            <p:cNvPr id="33" name="Rounded Rectangle 204"/>
            <p:cNvSpPr/>
            <p:nvPr/>
          </p:nvSpPr>
          <p:spPr>
            <a:xfrm>
              <a:off x="1664676" y="1949380"/>
              <a:ext cx="1195754" cy="119575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id-ID" sz="1600" kern="0" dirty="0">
                <a:solidFill>
                  <a:srgbClr val="FFFFFF"/>
                </a:solidFill>
              </a:endParaRPr>
            </a:p>
          </p:txBody>
        </p:sp>
      </p:grpSp>
      <p:sp>
        <p:nvSpPr>
          <p:cNvPr id="35" name="Rounded Rectangle 203"/>
          <p:cNvSpPr/>
          <p:nvPr/>
        </p:nvSpPr>
        <p:spPr>
          <a:xfrm>
            <a:off x="8151075" y="4432168"/>
            <a:ext cx="1260000" cy="119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id-ID" sz="1600" kern="0">
              <a:solidFill>
                <a:srgbClr val="FFFFFF"/>
              </a:solidFill>
            </a:endParaRPr>
          </a:p>
        </p:txBody>
      </p:sp>
      <p:sp>
        <p:nvSpPr>
          <p:cNvPr id="36" name="Rounded Rectangle 204"/>
          <p:cNvSpPr/>
          <p:nvPr/>
        </p:nvSpPr>
        <p:spPr>
          <a:xfrm>
            <a:off x="8151075" y="4362168"/>
            <a:ext cx="1260000" cy="119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id-ID" sz="1600" kern="0">
              <a:solidFill>
                <a:srgbClr val="FFFFFF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 bwMode="auto">
          <a:xfrm>
            <a:off x="2669054" y="3609602"/>
            <a:ext cx="1483743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fr-FR" sz="1100" dirty="0">
                <a:solidFill>
                  <a:srgbClr val="646464">
                    <a:lumMod val="75000"/>
                  </a:srgbClr>
                </a:solidFill>
                <a:ea typeface="Lato Regular" pitchFamily="34" charset="0"/>
                <a:cs typeface="Lato Regular" pitchFamily="34" charset="0"/>
              </a:rPr>
              <a:t>GROWTH</a:t>
            </a: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fr-FR" sz="1100" dirty="0">
                <a:solidFill>
                  <a:srgbClr val="646464">
                    <a:lumMod val="75000"/>
                  </a:srgbClr>
                </a:solidFill>
                <a:ea typeface="Lato Regular" pitchFamily="34" charset="0"/>
                <a:cs typeface="Lato Regular" pitchFamily="34" charset="0"/>
              </a:rPr>
              <a:t>STRATEGIES</a:t>
            </a:r>
          </a:p>
        </p:txBody>
      </p:sp>
      <p:sp>
        <p:nvSpPr>
          <p:cNvPr id="39" name="ZoneTexte 38"/>
          <p:cNvSpPr txBox="1"/>
          <p:nvPr/>
        </p:nvSpPr>
        <p:spPr bwMode="auto">
          <a:xfrm>
            <a:off x="4457607" y="3609602"/>
            <a:ext cx="1483743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fr-FR" sz="1100" dirty="0">
                <a:solidFill>
                  <a:srgbClr val="646464">
                    <a:lumMod val="75000"/>
                  </a:srgbClr>
                </a:solidFill>
                <a:ea typeface="Lato Regular" pitchFamily="34" charset="0"/>
                <a:cs typeface="Lato Regular" pitchFamily="34" charset="0"/>
              </a:rPr>
              <a:t>DATA</a:t>
            </a: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fr-FR" sz="1100" dirty="0">
                <a:solidFill>
                  <a:srgbClr val="646464">
                    <a:lumMod val="75000"/>
                  </a:srgbClr>
                </a:solidFill>
                <a:ea typeface="Lato Regular" pitchFamily="34" charset="0"/>
                <a:cs typeface="Lato Regular" pitchFamily="34" charset="0"/>
              </a:rPr>
              <a:t>CONSULTING</a:t>
            </a:r>
          </a:p>
        </p:txBody>
      </p:sp>
      <p:sp>
        <p:nvSpPr>
          <p:cNvPr id="40" name="ZoneTexte 39"/>
          <p:cNvSpPr txBox="1"/>
          <p:nvPr/>
        </p:nvSpPr>
        <p:spPr bwMode="auto">
          <a:xfrm>
            <a:off x="6246160" y="3616868"/>
            <a:ext cx="1483743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fr-FR" sz="1100" dirty="0">
                <a:solidFill>
                  <a:srgbClr val="646464">
                    <a:lumMod val="75000"/>
                  </a:srgbClr>
                </a:solidFill>
                <a:ea typeface="Lato Regular" pitchFamily="34" charset="0"/>
                <a:cs typeface="Lato Regular" pitchFamily="34" charset="0"/>
              </a:rPr>
              <a:t>CUSTOMER MARKETING</a:t>
            </a:r>
          </a:p>
        </p:txBody>
      </p:sp>
      <p:sp>
        <p:nvSpPr>
          <p:cNvPr id="41" name="ZoneTexte 40"/>
          <p:cNvSpPr txBox="1"/>
          <p:nvPr/>
        </p:nvSpPr>
        <p:spPr bwMode="auto">
          <a:xfrm>
            <a:off x="8034712" y="3616868"/>
            <a:ext cx="1483743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fr-FR" sz="1100" dirty="0">
                <a:solidFill>
                  <a:srgbClr val="646464">
                    <a:lumMod val="75000"/>
                  </a:srgbClr>
                </a:solidFill>
                <a:ea typeface="Lato Regular" pitchFamily="34" charset="0"/>
                <a:cs typeface="Lato Regular" pitchFamily="34" charset="0"/>
              </a:rPr>
              <a:t>DIGITAL </a:t>
            </a: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fr-FR" sz="1100" dirty="0">
                <a:solidFill>
                  <a:srgbClr val="646464">
                    <a:lumMod val="75000"/>
                  </a:srgbClr>
                </a:solidFill>
                <a:ea typeface="Lato Regular" pitchFamily="34" charset="0"/>
                <a:cs typeface="Lato Regular" pitchFamily="34" charset="0"/>
              </a:rPr>
              <a:t>&amp; SOCIAL</a:t>
            </a:r>
          </a:p>
        </p:txBody>
      </p:sp>
      <p:sp>
        <p:nvSpPr>
          <p:cNvPr id="42" name="ZoneTexte 41"/>
          <p:cNvSpPr txBox="1"/>
          <p:nvPr/>
        </p:nvSpPr>
        <p:spPr bwMode="auto">
          <a:xfrm>
            <a:off x="2669054" y="5625506"/>
            <a:ext cx="1483743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fr-FR" sz="1100" dirty="0">
                <a:solidFill>
                  <a:srgbClr val="646464">
                    <a:lumMod val="75000"/>
                  </a:srgbClr>
                </a:solidFill>
                <a:ea typeface="Lato Regular" pitchFamily="34" charset="0"/>
                <a:cs typeface="Lato Regular" pitchFamily="34" charset="0"/>
              </a:rPr>
              <a:t>BRANDING</a:t>
            </a:r>
          </a:p>
        </p:txBody>
      </p:sp>
      <p:sp>
        <p:nvSpPr>
          <p:cNvPr id="43" name="ZoneTexte 42"/>
          <p:cNvSpPr txBox="1"/>
          <p:nvPr/>
        </p:nvSpPr>
        <p:spPr bwMode="auto">
          <a:xfrm>
            <a:off x="4457607" y="5625506"/>
            <a:ext cx="1483743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fr-FR" sz="1100" dirty="0">
                <a:solidFill>
                  <a:srgbClr val="646464">
                    <a:lumMod val="75000"/>
                  </a:srgbClr>
                </a:solidFill>
                <a:ea typeface="Lato Regular" pitchFamily="34" charset="0"/>
                <a:cs typeface="Lato Regular" pitchFamily="34" charset="0"/>
              </a:rPr>
              <a:t>CORPORATE COMMUNICATION</a:t>
            </a:r>
          </a:p>
        </p:txBody>
      </p:sp>
      <p:sp>
        <p:nvSpPr>
          <p:cNvPr id="44" name="ZoneTexte 43"/>
          <p:cNvSpPr txBox="1"/>
          <p:nvPr/>
        </p:nvSpPr>
        <p:spPr bwMode="auto">
          <a:xfrm>
            <a:off x="6246160" y="5632772"/>
            <a:ext cx="1483743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fr-FR" sz="1100" dirty="0">
                <a:solidFill>
                  <a:srgbClr val="646464">
                    <a:lumMod val="75000"/>
                  </a:srgbClr>
                </a:solidFill>
                <a:ea typeface="Lato Regular" pitchFamily="34" charset="0"/>
                <a:cs typeface="Lato Regular" pitchFamily="34" charset="0"/>
              </a:rPr>
              <a:t>TRENDS</a:t>
            </a: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fr-FR" sz="1100" dirty="0">
                <a:solidFill>
                  <a:srgbClr val="646464">
                    <a:lumMod val="75000"/>
                  </a:srgbClr>
                </a:solidFill>
                <a:ea typeface="Lato Regular" pitchFamily="34" charset="0"/>
                <a:cs typeface="Lato Regular" pitchFamily="34" charset="0"/>
              </a:rPr>
              <a:t>&amp; INSIGHTS</a:t>
            </a:r>
          </a:p>
        </p:txBody>
      </p:sp>
      <p:sp>
        <p:nvSpPr>
          <p:cNvPr id="45" name="ZoneTexte 44"/>
          <p:cNvSpPr txBox="1"/>
          <p:nvPr/>
        </p:nvSpPr>
        <p:spPr bwMode="auto">
          <a:xfrm>
            <a:off x="8034712" y="5632772"/>
            <a:ext cx="1483743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fr-FR" sz="1100" dirty="0">
                <a:solidFill>
                  <a:srgbClr val="646464">
                    <a:lumMod val="75000"/>
                  </a:srgbClr>
                </a:solidFill>
                <a:ea typeface="Lato Regular" pitchFamily="34" charset="0"/>
                <a:cs typeface="Lato Regular" pitchFamily="34" charset="0"/>
              </a:rPr>
              <a:t>ORGANIZATION STRATEGY</a:t>
            </a:r>
          </a:p>
        </p:txBody>
      </p:sp>
      <p:sp>
        <p:nvSpPr>
          <p:cNvPr id="47" name="Freeform 105"/>
          <p:cNvSpPr>
            <a:spLocks noEditPoints="1"/>
          </p:cNvSpPr>
          <p:nvPr/>
        </p:nvSpPr>
        <p:spPr bwMode="auto">
          <a:xfrm>
            <a:off x="2972730" y="2689155"/>
            <a:ext cx="876393" cy="505107"/>
          </a:xfrm>
          <a:custGeom>
            <a:avLst/>
            <a:gdLst>
              <a:gd name="T0" fmla="*/ 751 w 773"/>
              <a:gd name="T1" fmla="*/ 6 h 445"/>
              <a:gd name="T2" fmla="*/ 751 w 773"/>
              <a:gd name="T3" fmla="*/ 5 h 445"/>
              <a:gd name="T4" fmla="*/ 750 w 773"/>
              <a:gd name="T5" fmla="*/ 3 h 445"/>
              <a:gd name="T6" fmla="*/ 749 w 773"/>
              <a:gd name="T7" fmla="*/ 2 h 445"/>
              <a:gd name="T8" fmla="*/ 747 w 773"/>
              <a:gd name="T9" fmla="*/ 1 h 445"/>
              <a:gd name="T10" fmla="*/ 747 w 773"/>
              <a:gd name="T11" fmla="*/ 1 h 445"/>
              <a:gd name="T12" fmla="*/ 745 w 773"/>
              <a:gd name="T13" fmla="*/ 0 h 445"/>
              <a:gd name="T14" fmla="*/ 744 w 773"/>
              <a:gd name="T15" fmla="*/ 0 h 445"/>
              <a:gd name="T16" fmla="*/ 742 w 773"/>
              <a:gd name="T17" fmla="*/ 1 h 445"/>
              <a:gd name="T18" fmla="*/ 740 w 773"/>
              <a:gd name="T19" fmla="*/ 2 h 445"/>
              <a:gd name="T20" fmla="*/ 626 w 773"/>
              <a:gd name="T21" fmla="*/ 87 h 445"/>
              <a:gd name="T22" fmla="*/ 634 w 773"/>
              <a:gd name="T23" fmla="*/ 99 h 445"/>
              <a:gd name="T24" fmla="*/ 649 w 773"/>
              <a:gd name="T25" fmla="*/ 211 h 445"/>
              <a:gd name="T26" fmla="*/ 581 w 773"/>
              <a:gd name="T27" fmla="*/ 234 h 445"/>
              <a:gd name="T28" fmla="*/ 484 w 773"/>
              <a:gd name="T29" fmla="*/ 165 h 445"/>
              <a:gd name="T30" fmla="*/ 374 w 773"/>
              <a:gd name="T31" fmla="*/ 165 h 445"/>
              <a:gd name="T32" fmla="*/ 331 w 773"/>
              <a:gd name="T33" fmla="*/ 338 h 445"/>
              <a:gd name="T34" fmla="*/ 281 w 773"/>
              <a:gd name="T35" fmla="*/ 345 h 445"/>
              <a:gd name="T36" fmla="*/ 205 w 773"/>
              <a:gd name="T37" fmla="*/ 210 h 445"/>
              <a:gd name="T38" fmla="*/ 95 w 773"/>
              <a:gd name="T39" fmla="*/ 210 h 445"/>
              <a:gd name="T40" fmla="*/ 2 w 773"/>
              <a:gd name="T41" fmla="*/ 385 h 445"/>
              <a:gd name="T42" fmla="*/ 8 w 773"/>
              <a:gd name="T43" fmla="*/ 397 h 445"/>
              <a:gd name="T44" fmla="*/ 120 w 773"/>
              <a:gd name="T45" fmla="*/ 256 h 445"/>
              <a:gd name="T46" fmla="*/ 181 w 773"/>
              <a:gd name="T47" fmla="*/ 255 h 445"/>
              <a:gd name="T48" fmla="*/ 258 w 773"/>
              <a:gd name="T49" fmla="*/ 390 h 445"/>
              <a:gd name="T50" fmla="*/ 368 w 773"/>
              <a:gd name="T51" fmla="*/ 390 h 445"/>
              <a:gd name="T52" fmla="*/ 406 w 773"/>
              <a:gd name="T53" fmla="*/ 215 h 445"/>
              <a:gd name="T54" fmla="*/ 478 w 773"/>
              <a:gd name="T55" fmla="*/ 191 h 445"/>
              <a:gd name="T56" fmla="*/ 573 w 773"/>
              <a:gd name="T57" fmla="*/ 261 h 445"/>
              <a:gd name="T58" fmla="*/ 683 w 773"/>
              <a:gd name="T59" fmla="*/ 261 h 445"/>
              <a:gd name="T60" fmla="*/ 741 w 773"/>
              <a:gd name="T61" fmla="*/ 33 h 445"/>
              <a:gd name="T62" fmla="*/ 765 w 773"/>
              <a:gd name="T63" fmla="*/ 160 h 445"/>
              <a:gd name="T64" fmla="*/ 772 w 773"/>
              <a:gd name="T65" fmla="*/ 152 h 445"/>
              <a:gd name="T66" fmla="*/ 150 w 773"/>
              <a:gd name="T67" fmla="*/ 169 h 445"/>
              <a:gd name="T68" fmla="*/ 177 w 773"/>
              <a:gd name="T69" fmla="*/ 240 h 445"/>
              <a:gd name="T70" fmla="*/ 177 w 773"/>
              <a:gd name="T71" fmla="*/ 240 h 445"/>
              <a:gd name="T72" fmla="*/ 109 w 773"/>
              <a:gd name="T73" fmla="*/ 210 h 445"/>
              <a:gd name="T74" fmla="*/ 313 w 773"/>
              <a:gd name="T75" fmla="*/ 431 h 445"/>
              <a:gd name="T76" fmla="*/ 313 w 773"/>
              <a:gd name="T77" fmla="*/ 349 h 445"/>
              <a:gd name="T78" fmla="*/ 429 w 773"/>
              <a:gd name="T79" fmla="*/ 206 h 445"/>
              <a:gd name="T80" fmla="*/ 429 w 773"/>
              <a:gd name="T81" fmla="*/ 124 h 445"/>
              <a:gd name="T82" fmla="*/ 429 w 773"/>
              <a:gd name="T83" fmla="*/ 206 h 445"/>
              <a:gd name="T84" fmla="*/ 628 w 773"/>
              <a:gd name="T85" fmla="*/ 302 h 445"/>
              <a:gd name="T86" fmla="*/ 628 w 773"/>
              <a:gd name="T87" fmla="*/ 220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773" h="445">
                <a:moveTo>
                  <a:pt x="772" y="152"/>
                </a:moveTo>
                <a:cubicBezTo>
                  <a:pt x="751" y="6"/>
                  <a:pt x="751" y="6"/>
                  <a:pt x="751" y="6"/>
                </a:cubicBezTo>
                <a:cubicBezTo>
                  <a:pt x="751" y="6"/>
                  <a:pt x="751" y="6"/>
                  <a:pt x="751" y="6"/>
                </a:cubicBezTo>
                <a:cubicBezTo>
                  <a:pt x="751" y="6"/>
                  <a:pt x="751" y="5"/>
                  <a:pt x="751" y="5"/>
                </a:cubicBezTo>
                <a:cubicBezTo>
                  <a:pt x="751" y="5"/>
                  <a:pt x="751" y="4"/>
                  <a:pt x="751" y="4"/>
                </a:cubicBezTo>
                <a:cubicBezTo>
                  <a:pt x="750" y="4"/>
                  <a:pt x="750" y="4"/>
                  <a:pt x="750" y="3"/>
                </a:cubicBezTo>
                <a:cubicBezTo>
                  <a:pt x="750" y="3"/>
                  <a:pt x="750" y="3"/>
                  <a:pt x="750" y="3"/>
                </a:cubicBezTo>
                <a:cubicBezTo>
                  <a:pt x="749" y="3"/>
                  <a:pt x="749" y="2"/>
                  <a:pt x="749" y="2"/>
                </a:cubicBezTo>
                <a:cubicBezTo>
                  <a:pt x="749" y="2"/>
                  <a:pt x="749" y="2"/>
                  <a:pt x="749" y="2"/>
                </a:cubicBezTo>
                <a:cubicBezTo>
                  <a:pt x="748" y="1"/>
                  <a:pt x="748" y="1"/>
                  <a:pt x="747" y="1"/>
                </a:cubicBezTo>
                <a:cubicBezTo>
                  <a:pt x="747" y="1"/>
                  <a:pt x="747" y="1"/>
                  <a:pt x="747" y="1"/>
                </a:cubicBezTo>
                <a:cubicBezTo>
                  <a:pt x="747" y="1"/>
                  <a:pt x="747" y="1"/>
                  <a:pt x="747" y="1"/>
                </a:cubicBezTo>
                <a:cubicBezTo>
                  <a:pt x="747" y="1"/>
                  <a:pt x="747" y="1"/>
                  <a:pt x="747" y="1"/>
                </a:cubicBezTo>
                <a:cubicBezTo>
                  <a:pt x="746" y="1"/>
                  <a:pt x="746" y="1"/>
                  <a:pt x="745" y="0"/>
                </a:cubicBezTo>
                <a:cubicBezTo>
                  <a:pt x="745" y="0"/>
                  <a:pt x="745" y="0"/>
                  <a:pt x="745" y="0"/>
                </a:cubicBezTo>
                <a:cubicBezTo>
                  <a:pt x="745" y="0"/>
                  <a:pt x="744" y="0"/>
                  <a:pt x="744" y="0"/>
                </a:cubicBezTo>
                <a:cubicBezTo>
                  <a:pt x="744" y="0"/>
                  <a:pt x="743" y="0"/>
                  <a:pt x="743" y="0"/>
                </a:cubicBezTo>
                <a:cubicBezTo>
                  <a:pt x="743" y="1"/>
                  <a:pt x="742" y="1"/>
                  <a:pt x="742" y="1"/>
                </a:cubicBezTo>
                <a:cubicBezTo>
                  <a:pt x="742" y="1"/>
                  <a:pt x="742" y="1"/>
                  <a:pt x="742" y="1"/>
                </a:cubicBezTo>
                <a:cubicBezTo>
                  <a:pt x="741" y="1"/>
                  <a:pt x="741" y="1"/>
                  <a:pt x="740" y="2"/>
                </a:cubicBezTo>
                <a:cubicBezTo>
                  <a:pt x="740" y="2"/>
                  <a:pt x="740" y="2"/>
                  <a:pt x="740" y="2"/>
                </a:cubicBezTo>
                <a:cubicBezTo>
                  <a:pt x="626" y="87"/>
                  <a:pt x="626" y="87"/>
                  <a:pt x="626" y="87"/>
                </a:cubicBezTo>
                <a:cubicBezTo>
                  <a:pt x="623" y="90"/>
                  <a:pt x="622" y="94"/>
                  <a:pt x="625" y="97"/>
                </a:cubicBezTo>
                <a:cubicBezTo>
                  <a:pt x="627" y="100"/>
                  <a:pt x="631" y="101"/>
                  <a:pt x="634" y="99"/>
                </a:cubicBezTo>
                <a:cubicBezTo>
                  <a:pt x="728" y="29"/>
                  <a:pt x="728" y="29"/>
                  <a:pt x="728" y="29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3" y="208"/>
                  <a:pt x="636" y="206"/>
                  <a:pt x="628" y="206"/>
                </a:cubicBezTo>
                <a:cubicBezTo>
                  <a:pt x="608" y="206"/>
                  <a:pt x="590" y="218"/>
                  <a:pt x="581" y="234"/>
                </a:cubicBezTo>
                <a:cubicBezTo>
                  <a:pt x="482" y="177"/>
                  <a:pt x="482" y="177"/>
                  <a:pt x="482" y="177"/>
                </a:cubicBezTo>
                <a:cubicBezTo>
                  <a:pt x="483" y="173"/>
                  <a:pt x="484" y="169"/>
                  <a:pt x="484" y="165"/>
                </a:cubicBezTo>
                <a:cubicBezTo>
                  <a:pt x="484" y="135"/>
                  <a:pt x="459" y="110"/>
                  <a:pt x="429" y="110"/>
                </a:cubicBezTo>
                <a:cubicBezTo>
                  <a:pt x="398" y="110"/>
                  <a:pt x="374" y="135"/>
                  <a:pt x="374" y="165"/>
                </a:cubicBezTo>
                <a:cubicBezTo>
                  <a:pt x="374" y="183"/>
                  <a:pt x="382" y="198"/>
                  <a:pt x="394" y="20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25" y="336"/>
                  <a:pt x="319" y="335"/>
                  <a:pt x="313" y="335"/>
                </a:cubicBezTo>
                <a:cubicBezTo>
                  <a:pt x="301" y="335"/>
                  <a:pt x="290" y="338"/>
                  <a:pt x="281" y="345"/>
                </a:cubicBezTo>
                <a:cubicBezTo>
                  <a:pt x="192" y="245"/>
                  <a:pt x="192" y="245"/>
                  <a:pt x="192" y="245"/>
                </a:cubicBezTo>
                <a:cubicBezTo>
                  <a:pt x="200" y="236"/>
                  <a:pt x="205" y="223"/>
                  <a:pt x="205" y="210"/>
                </a:cubicBezTo>
                <a:cubicBezTo>
                  <a:pt x="205" y="179"/>
                  <a:pt x="180" y="155"/>
                  <a:pt x="150" y="155"/>
                </a:cubicBezTo>
                <a:cubicBezTo>
                  <a:pt x="119" y="155"/>
                  <a:pt x="95" y="179"/>
                  <a:pt x="95" y="210"/>
                </a:cubicBezTo>
                <a:cubicBezTo>
                  <a:pt x="95" y="224"/>
                  <a:pt x="100" y="237"/>
                  <a:pt x="109" y="247"/>
                </a:cubicBezTo>
                <a:cubicBezTo>
                  <a:pt x="2" y="385"/>
                  <a:pt x="2" y="385"/>
                  <a:pt x="2" y="385"/>
                </a:cubicBezTo>
                <a:cubicBezTo>
                  <a:pt x="0" y="388"/>
                  <a:pt x="1" y="393"/>
                  <a:pt x="4" y="395"/>
                </a:cubicBezTo>
                <a:cubicBezTo>
                  <a:pt x="5" y="396"/>
                  <a:pt x="7" y="397"/>
                  <a:pt x="8" y="397"/>
                </a:cubicBezTo>
                <a:cubicBezTo>
                  <a:pt x="10" y="397"/>
                  <a:pt x="12" y="396"/>
                  <a:pt x="14" y="394"/>
                </a:cubicBezTo>
                <a:cubicBezTo>
                  <a:pt x="120" y="256"/>
                  <a:pt x="120" y="256"/>
                  <a:pt x="120" y="256"/>
                </a:cubicBezTo>
                <a:cubicBezTo>
                  <a:pt x="128" y="262"/>
                  <a:pt x="139" y="265"/>
                  <a:pt x="150" y="265"/>
                </a:cubicBezTo>
                <a:cubicBezTo>
                  <a:pt x="161" y="265"/>
                  <a:pt x="172" y="261"/>
                  <a:pt x="181" y="255"/>
                </a:cubicBezTo>
                <a:cubicBezTo>
                  <a:pt x="271" y="354"/>
                  <a:pt x="271" y="354"/>
                  <a:pt x="271" y="354"/>
                </a:cubicBezTo>
                <a:cubicBezTo>
                  <a:pt x="263" y="364"/>
                  <a:pt x="258" y="376"/>
                  <a:pt x="258" y="390"/>
                </a:cubicBezTo>
                <a:cubicBezTo>
                  <a:pt x="258" y="420"/>
                  <a:pt x="283" y="445"/>
                  <a:pt x="313" y="445"/>
                </a:cubicBezTo>
                <a:cubicBezTo>
                  <a:pt x="343" y="445"/>
                  <a:pt x="368" y="420"/>
                  <a:pt x="368" y="390"/>
                </a:cubicBezTo>
                <a:cubicBezTo>
                  <a:pt x="368" y="371"/>
                  <a:pt x="358" y="354"/>
                  <a:pt x="344" y="344"/>
                </a:cubicBezTo>
                <a:cubicBezTo>
                  <a:pt x="406" y="215"/>
                  <a:pt x="406" y="215"/>
                  <a:pt x="406" y="215"/>
                </a:cubicBezTo>
                <a:cubicBezTo>
                  <a:pt x="413" y="219"/>
                  <a:pt x="421" y="220"/>
                  <a:pt x="429" y="220"/>
                </a:cubicBezTo>
                <a:cubicBezTo>
                  <a:pt x="450" y="220"/>
                  <a:pt x="468" y="208"/>
                  <a:pt x="478" y="191"/>
                </a:cubicBezTo>
                <a:cubicBezTo>
                  <a:pt x="575" y="247"/>
                  <a:pt x="575" y="247"/>
                  <a:pt x="575" y="247"/>
                </a:cubicBezTo>
                <a:cubicBezTo>
                  <a:pt x="574" y="252"/>
                  <a:pt x="573" y="256"/>
                  <a:pt x="573" y="261"/>
                </a:cubicBezTo>
                <a:cubicBezTo>
                  <a:pt x="573" y="292"/>
                  <a:pt x="598" y="316"/>
                  <a:pt x="628" y="316"/>
                </a:cubicBezTo>
                <a:cubicBezTo>
                  <a:pt x="659" y="316"/>
                  <a:pt x="683" y="292"/>
                  <a:pt x="683" y="261"/>
                </a:cubicBezTo>
                <a:cubicBezTo>
                  <a:pt x="683" y="244"/>
                  <a:pt x="675" y="228"/>
                  <a:pt x="662" y="218"/>
                </a:cubicBezTo>
                <a:cubicBezTo>
                  <a:pt x="741" y="33"/>
                  <a:pt x="741" y="33"/>
                  <a:pt x="741" y="33"/>
                </a:cubicBezTo>
                <a:cubicBezTo>
                  <a:pt x="758" y="154"/>
                  <a:pt x="758" y="154"/>
                  <a:pt x="758" y="154"/>
                </a:cubicBezTo>
                <a:cubicBezTo>
                  <a:pt x="759" y="158"/>
                  <a:pt x="762" y="160"/>
                  <a:pt x="765" y="160"/>
                </a:cubicBezTo>
                <a:cubicBezTo>
                  <a:pt x="766" y="160"/>
                  <a:pt x="766" y="160"/>
                  <a:pt x="766" y="160"/>
                </a:cubicBezTo>
                <a:cubicBezTo>
                  <a:pt x="770" y="160"/>
                  <a:pt x="773" y="156"/>
                  <a:pt x="772" y="152"/>
                </a:cubicBezTo>
                <a:close/>
                <a:moveTo>
                  <a:pt x="109" y="210"/>
                </a:moveTo>
                <a:cubicBezTo>
                  <a:pt x="109" y="187"/>
                  <a:pt x="127" y="169"/>
                  <a:pt x="150" y="169"/>
                </a:cubicBezTo>
                <a:cubicBezTo>
                  <a:pt x="172" y="169"/>
                  <a:pt x="191" y="187"/>
                  <a:pt x="191" y="210"/>
                </a:cubicBezTo>
                <a:cubicBezTo>
                  <a:pt x="191" y="222"/>
                  <a:pt x="186" y="233"/>
                  <a:pt x="177" y="240"/>
                </a:cubicBezTo>
                <a:cubicBezTo>
                  <a:pt x="177" y="240"/>
                  <a:pt x="177" y="240"/>
                  <a:pt x="177" y="240"/>
                </a:cubicBezTo>
                <a:cubicBezTo>
                  <a:pt x="177" y="240"/>
                  <a:pt x="177" y="240"/>
                  <a:pt x="177" y="240"/>
                </a:cubicBezTo>
                <a:cubicBezTo>
                  <a:pt x="170" y="247"/>
                  <a:pt x="160" y="251"/>
                  <a:pt x="150" y="251"/>
                </a:cubicBezTo>
                <a:cubicBezTo>
                  <a:pt x="127" y="251"/>
                  <a:pt x="109" y="232"/>
                  <a:pt x="109" y="210"/>
                </a:cubicBezTo>
                <a:close/>
                <a:moveTo>
                  <a:pt x="354" y="390"/>
                </a:moveTo>
                <a:cubicBezTo>
                  <a:pt x="354" y="412"/>
                  <a:pt x="336" y="431"/>
                  <a:pt x="313" y="431"/>
                </a:cubicBezTo>
                <a:cubicBezTo>
                  <a:pt x="290" y="431"/>
                  <a:pt x="272" y="412"/>
                  <a:pt x="272" y="390"/>
                </a:cubicBezTo>
                <a:cubicBezTo>
                  <a:pt x="272" y="367"/>
                  <a:pt x="290" y="349"/>
                  <a:pt x="313" y="349"/>
                </a:cubicBezTo>
                <a:cubicBezTo>
                  <a:pt x="336" y="349"/>
                  <a:pt x="354" y="367"/>
                  <a:pt x="354" y="390"/>
                </a:cubicBezTo>
                <a:close/>
                <a:moveTo>
                  <a:pt x="429" y="206"/>
                </a:moveTo>
                <a:cubicBezTo>
                  <a:pt x="406" y="206"/>
                  <a:pt x="388" y="188"/>
                  <a:pt x="388" y="165"/>
                </a:cubicBezTo>
                <a:cubicBezTo>
                  <a:pt x="388" y="143"/>
                  <a:pt x="406" y="124"/>
                  <a:pt x="429" y="124"/>
                </a:cubicBezTo>
                <a:cubicBezTo>
                  <a:pt x="451" y="124"/>
                  <a:pt x="470" y="143"/>
                  <a:pt x="470" y="165"/>
                </a:cubicBezTo>
                <a:cubicBezTo>
                  <a:pt x="470" y="188"/>
                  <a:pt x="451" y="206"/>
                  <a:pt x="429" y="206"/>
                </a:cubicBezTo>
                <a:close/>
                <a:moveTo>
                  <a:pt x="669" y="261"/>
                </a:moveTo>
                <a:cubicBezTo>
                  <a:pt x="669" y="284"/>
                  <a:pt x="651" y="302"/>
                  <a:pt x="628" y="302"/>
                </a:cubicBezTo>
                <a:cubicBezTo>
                  <a:pt x="606" y="302"/>
                  <a:pt x="587" y="284"/>
                  <a:pt x="587" y="261"/>
                </a:cubicBezTo>
                <a:cubicBezTo>
                  <a:pt x="587" y="239"/>
                  <a:pt x="606" y="220"/>
                  <a:pt x="628" y="220"/>
                </a:cubicBezTo>
                <a:cubicBezTo>
                  <a:pt x="651" y="220"/>
                  <a:pt x="669" y="239"/>
                  <a:pt x="669" y="2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50" name="Freeform 40"/>
          <p:cNvSpPr>
            <a:spLocks noEditPoints="1"/>
          </p:cNvSpPr>
          <p:nvPr/>
        </p:nvSpPr>
        <p:spPr bwMode="auto">
          <a:xfrm>
            <a:off x="6725262" y="2607182"/>
            <a:ext cx="585493" cy="687133"/>
          </a:xfrm>
          <a:custGeom>
            <a:avLst/>
            <a:gdLst>
              <a:gd name="T0" fmla="*/ 372 w 419"/>
              <a:gd name="T1" fmla="*/ 188 h 491"/>
              <a:gd name="T2" fmla="*/ 379 w 419"/>
              <a:gd name="T3" fmla="*/ 158 h 491"/>
              <a:gd name="T4" fmla="*/ 338 w 419"/>
              <a:gd name="T5" fmla="*/ 55 h 491"/>
              <a:gd name="T6" fmla="*/ 0 w 419"/>
              <a:gd name="T7" fmla="*/ 167 h 491"/>
              <a:gd name="T8" fmla="*/ 80 w 419"/>
              <a:gd name="T9" fmla="*/ 310 h 491"/>
              <a:gd name="T10" fmla="*/ 74 w 419"/>
              <a:gd name="T11" fmla="*/ 460 h 491"/>
              <a:gd name="T12" fmla="*/ 256 w 419"/>
              <a:gd name="T13" fmla="*/ 484 h 491"/>
              <a:gd name="T14" fmla="*/ 262 w 419"/>
              <a:gd name="T15" fmla="*/ 396 h 491"/>
              <a:gd name="T16" fmla="*/ 347 w 419"/>
              <a:gd name="T17" fmla="*/ 413 h 491"/>
              <a:gd name="T18" fmla="*/ 379 w 419"/>
              <a:gd name="T19" fmla="*/ 364 h 491"/>
              <a:gd name="T20" fmla="*/ 384 w 419"/>
              <a:gd name="T21" fmla="*/ 348 h 491"/>
              <a:gd name="T22" fmla="*/ 386 w 419"/>
              <a:gd name="T23" fmla="*/ 330 h 491"/>
              <a:gd name="T24" fmla="*/ 390 w 419"/>
              <a:gd name="T25" fmla="*/ 305 h 491"/>
              <a:gd name="T26" fmla="*/ 390 w 419"/>
              <a:gd name="T27" fmla="*/ 294 h 491"/>
              <a:gd name="T28" fmla="*/ 419 w 419"/>
              <a:gd name="T29" fmla="*/ 272 h 491"/>
              <a:gd name="T30" fmla="*/ 405 w 419"/>
              <a:gd name="T31" fmla="*/ 281 h 491"/>
              <a:gd name="T32" fmla="*/ 381 w 419"/>
              <a:gd name="T33" fmla="*/ 290 h 491"/>
              <a:gd name="T34" fmla="*/ 382 w 419"/>
              <a:gd name="T35" fmla="*/ 310 h 491"/>
              <a:gd name="T36" fmla="*/ 377 w 419"/>
              <a:gd name="T37" fmla="*/ 325 h 491"/>
              <a:gd name="T38" fmla="*/ 378 w 419"/>
              <a:gd name="T39" fmla="*/ 338 h 491"/>
              <a:gd name="T40" fmla="*/ 369 w 419"/>
              <a:gd name="T41" fmla="*/ 357 h 491"/>
              <a:gd name="T42" fmla="*/ 369 w 419"/>
              <a:gd name="T43" fmla="*/ 389 h 491"/>
              <a:gd name="T44" fmla="*/ 345 w 419"/>
              <a:gd name="T45" fmla="*/ 404 h 491"/>
              <a:gd name="T46" fmla="*/ 256 w 419"/>
              <a:gd name="T47" fmla="*/ 387 h 491"/>
              <a:gd name="T48" fmla="*/ 83 w 419"/>
              <a:gd name="T49" fmla="*/ 454 h 491"/>
              <a:gd name="T50" fmla="*/ 68 w 419"/>
              <a:gd name="T51" fmla="*/ 282 h 491"/>
              <a:gd name="T52" fmla="*/ 47 w 419"/>
              <a:gd name="T53" fmla="*/ 56 h 491"/>
              <a:gd name="T54" fmla="*/ 331 w 419"/>
              <a:gd name="T55" fmla="*/ 61 h 491"/>
              <a:gd name="T56" fmla="*/ 370 w 419"/>
              <a:gd name="T57" fmla="*/ 158 h 491"/>
              <a:gd name="T58" fmla="*/ 363 w 419"/>
              <a:gd name="T59" fmla="*/ 189 h 491"/>
              <a:gd name="T60" fmla="*/ 409 w 419"/>
              <a:gd name="T61" fmla="*/ 273 h 491"/>
              <a:gd name="T62" fmla="*/ 283 w 419"/>
              <a:gd name="T63" fmla="*/ 74 h 491"/>
              <a:gd name="T64" fmla="*/ 52 w 419"/>
              <a:gd name="T65" fmla="*/ 163 h 491"/>
              <a:gd name="T66" fmla="*/ 96 w 419"/>
              <a:gd name="T67" fmla="*/ 249 h 491"/>
              <a:gd name="T68" fmla="*/ 160 w 419"/>
              <a:gd name="T69" fmla="*/ 240 h 491"/>
              <a:gd name="T70" fmla="*/ 200 w 419"/>
              <a:gd name="T71" fmla="*/ 201 h 491"/>
              <a:gd name="T72" fmla="*/ 240 w 419"/>
              <a:gd name="T73" fmla="*/ 179 h 491"/>
              <a:gd name="T74" fmla="*/ 321 w 419"/>
              <a:gd name="T75" fmla="*/ 137 h 491"/>
              <a:gd name="T76" fmla="*/ 260 w 419"/>
              <a:gd name="T77" fmla="*/ 170 h 491"/>
              <a:gd name="T78" fmla="*/ 232 w 419"/>
              <a:gd name="T79" fmla="*/ 173 h 491"/>
              <a:gd name="T80" fmla="*/ 195 w 419"/>
              <a:gd name="T81" fmla="*/ 189 h 491"/>
              <a:gd name="T82" fmla="*/ 189 w 419"/>
              <a:gd name="T83" fmla="*/ 196 h 491"/>
              <a:gd name="T84" fmla="*/ 156 w 419"/>
              <a:gd name="T85" fmla="*/ 231 h 491"/>
              <a:gd name="T86" fmla="*/ 132 w 419"/>
              <a:gd name="T87" fmla="*/ 257 h 491"/>
              <a:gd name="T88" fmla="*/ 89 w 419"/>
              <a:gd name="T89" fmla="*/ 214 h 491"/>
              <a:gd name="T90" fmla="*/ 61 w 419"/>
              <a:gd name="T91" fmla="*/ 163 h 491"/>
              <a:gd name="T92" fmla="*/ 277 w 419"/>
              <a:gd name="T93" fmla="*/ 82 h 491"/>
              <a:gd name="T94" fmla="*/ 260 w 419"/>
              <a:gd name="T95" fmla="*/ 170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19" h="491">
                <a:moveTo>
                  <a:pt x="407" y="250"/>
                </a:moveTo>
                <a:cubicBezTo>
                  <a:pt x="396" y="233"/>
                  <a:pt x="374" y="197"/>
                  <a:pt x="372" y="188"/>
                </a:cubicBezTo>
                <a:cubicBezTo>
                  <a:pt x="373" y="187"/>
                  <a:pt x="373" y="185"/>
                  <a:pt x="374" y="183"/>
                </a:cubicBezTo>
                <a:cubicBezTo>
                  <a:pt x="376" y="176"/>
                  <a:pt x="379" y="166"/>
                  <a:pt x="379" y="158"/>
                </a:cubicBezTo>
                <a:cubicBezTo>
                  <a:pt x="379" y="146"/>
                  <a:pt x="377" y="129"/>
                  <a:pt x="374" y="118"/>
                </a:cubicBezTo>
                <a:cubicBezTo>
                  <a:pt x="373" y="112"/>
                  <a:pt x="364" y="83"/>
                  <a:pt x="338" y="55"/>
                </a:cubicBezTo>
                <a:cubicBezTo>
                  <a:pt x="303" y="18"/>
                  <a:pt x="255" y="0"/>
                  <a:pt x="193" y="0"/>
                </a:cubicBezTo>
                <a:cubicBezTo>
                  <a:pt x="65" y="0"/>
                  <a:pt x="0" y="56"/>
                  <a:pt x="0" y="167"/>
                </a:cubicBezTo>
                <a:cubicBezTo>
                  <a:pt x="0" y="231"/>
                  <a:pt x="37" y="266"/>
                  <a:pt x="61" y="288"/>
                </a:cubicBezTo>
                <a:cubicBezTo>
                  <a:pt x="70" y="297"/>
                  <a:pt x="78" y="304"/>
                  <a:pt x="80" y="310"/>
                </a:cubicBezTo>
                <a:cubicBezTo>
                  <a:pt x="97" y="376"/>
                  <a:pt x="82" y="429"/>
                  <a:pt x="72" y="454"/>
                </a:cubicBezTo>
                <a:cubicBezTo>
                  <a:pt x="71" y="456"/>
                  <a:pt x="72" y="459"/>
                  <a:pt x="74" y="460"/>
                </a:cubicBezTo>
                <a:cubicBezTo>
                  <a:pt x="112" y="480"/>
                  <a:pt x="154" y="491"/>
                  <a:pt x="197" y="491"/>
                </a:cubicBezTo>
                <a:cubicBezTo>
                  <a:pt x="217" y="491"/>
                  <a:pt x="236" y="489"/>
                  <a:pt x="256" y="484"/>
                </a:cubicBezTo>
                <a:cubicBezTo>
                  <a:pt x="258" y="484"/>
                  <a:pt x="259" y="482"/>
                  <a:pt x="259" y="480"/>
                </a:cubicBezTo>
                <a:cubicBezTo>
                  <a:pt x="259" y="438"/>
                  <a:pt x="260" y="406"/>
                  <a:pt x="262" y="396"/>
                </a:cubicBezTo>
                <a:cubicBezTo>
                  <a:pt x="280" y="401"/>
                  <a:pt x="335" y="413"/>
                  <a:pt x="345" y="413"/>
                </a:cubicBezTo>
                <a:cubicBezTo>
                  <a:pt x="346" y="413"/>
                  <a:pt x="347" y="413"/>
                  <a:pt x="347" y="413"/>
                </a:cubicBezTo>
                <a:cubicBezTo>
                  <a:pt x="355" y="413"/>
                  <a:pt x="374" y="413"/>
                  <a:pt x="378" y="391"/>
                </a:cubicBezTo>
                <a:cubicBezTo>
                  <a:pt x="381" y="380"/>
                  <a:pt x="380" y="370"/>
                  <a:pt x="379" y="364"/>
                </a:cubicBezTo>
                <a:cubicBezTo>
                  <a:pt x="379" y="362"/>
                  <a:pt x="378" y="360"/>
                  <a:pt x="378" y="360"/>
                </a:cubicBezTo>
                <a:cubicBezTo>
                  <a:pt x="379" y="356"/>
                  <a:pt x="382" y="352"/>
                  <a:pt x="384" y="348"/>
                </a:cubicBezTo>
                <a:cubicBezTo>
                  <a:pt x="386" y="344"/>
                  <a:pt x="387" y="342"/>
                  <a:pt x="388" y="339"/>
                </a:cubicBezTo>
                <a:cubicBezTo>
                  <a:pt x="388" y="337"/>
                  <a:pt x="387" y="333"/>
                  <a:pt x="386" y="330"/>
                </a:cubicBezTo>
                <a:cubicBezTo>
                  <a:pt x="389" y="327"/>
                  <a:pt x="393" y="323"/>
                  <a:pt x="394" y="319"/>
                </a:cubicBezTo>
                <a:cubicBezTo>
                  <a:pt x="394" y="315"/>
                  <a:pt x="392" y="310"/>
                  <a:pt x="390" y="305"/>
                </a:cubicBezTo>
                <a:cubicBezTo>
                  <a:pt x="390" y="305"/>
                  <a:pt x="390" y="305"/>
                  <a:pt x="390" y="304"/>
                </a:cubicBezTo>
                <a:cubicBezTo>
                  <a:pt x="390" y="303"/>
                  <a:pt x="390" y="299"/>
                  <a:pt x="390" y="294"/>
                </a:cubicBezTo>
                <a:cubicBezTo>
                  <a:pt x="396" y="293"/>
                  <a:pt x="406" y="291"/>
                  <a:pt x="409" y="289"/>
                </a:cubicBezTo>
                <a:cubicBezTo>
                  <a:pt x="415" y="286"/>
                  <a:pt x="419" y="277"/>
                  <a:pt x="419" y="272"/>
                </a:cubicBezTo>
                <a:cubicBezTo>
                  <a:pt x="419" y="270"/>
                  <a:pt x="418" y="270"/>
                  <a:pt x="407" y="250"/>
                </a:cubicBezTo>
                <a:close/>
                <a:moveTo>
                  <a:pt x="405" y="281"/>
                </a:moveTo>
                <a:cubicBezTo>
                  <a:pt x="403" y="282"/>
                  <a:pt x="393" y="284"/>
                  <a:pt x="385" y="286"/>
                </a:cubicBezTo>
                <a:cubicBezTo>
                  <a:pt x="383" y="286"/>
                  <a:pt x="381" y="288"/>
                  <a:pt x="381" y="290"/>
                </a:cubicBezTo>
                <a:cubicBezTo>
                  <a:pt x="380" y="305"/>
                  <a:pt x="380" y="306"/>
                  <a:pt x="380" y="307"/>
                </a:cubicBezTo>
                <a:cubicBezTo>
                  <a:pt x="381" y="308"/>
                  <a:pt x="381" y="308"/>
                  <a:pt x="382" y="310"/>
                </a:cubicBezTo>
                <a:cubicBezTo>
                  <a:pt x="384" y="314"/>
                  <a:pt x="385" y="316"/>
                  <a:pt x="385" y="317"/>
                </a:cubicBezTo>
                <a:cubicBezTo>
                  <a:pt x="384" y="319"/>
                  <a:pt x="381" y="322"/>
                  <a:pt x="377" y="325"/>
                </a:cubicBezTo>
                <a:cubicBezTo>
                  <a:pt x="376" y="326"/>
                  <a:pt x="375" y="329"/>
                  <a:pt x="376" y="331"/>
                </a:cubicBezTo>
                <a:cubicBezTo>
                  <a:pt x="377" y="334"/>
                  <a:pt x="378" y="337"/>
                  <a:pt x="378" y="338"/>
                </a:cubicBezTo>
                <a:cubicBezTo>
                  <a:pt x="378" y="339"/>
                  <a:pt x="377" y="342"/>
                  <a:pt x="375" y="344"/>
                </a:cubicBezTo>
                <a:cubicBezTo>
                  <a:pt x="373" y="348"/>
                  <a:pt x="371" y="353"/>
                  <a:pt x="369" y="357"/>
                </a:cubicBezTo>
                <a:cubicBezTo>
                  <a:pt x="369" y="359"/>
                  <a:pt x="369" y="362"/>
                  <a:pt x="369" y="365"/>
                </a:cubicBezTo>
                <a:cubicBezTo>
                  <a:pt x="370" y="371"/>
                  <a:pt x="371" y="379"/>
                  <a:pt x="369" y="389"/>
                </a:cubicBezTo>
                <a:cubicBezTo>
                  <a:pt x="367" y="401"/>
                  <a:pt x="359" y="404"/>
                  <a:pt x="347" y="404"/>
                </a:cubicBezTo>
                <a:cubicBezTo>
                  <a:pt x="347" y="404"/>
                  <a:pt x="346" y="404"/>
                  <a:pt x="345" y="404"/>
                </a:cubicBezTo>
                <a:cubicBezTo>
                  <a:pt x="335" y="403"/>
                  <a:pt x="271" y="389"/>
                  <a:pt x="261" y="386"/>
                </a:cubicBezTo>
                <a:cubicBezTo>
                  <a:pt x="259" y="386"/>
                  <a:pt x="257" y="386"/>
                  <a:pt x="256" y="387"/>
                </a:cubicBezTo>
                <a:cubicBezTo>
                  <a:pt x="250" y="394"/>
                  <a:pt x="249" y="449"/>
                  <a:pt x="250" y="476"/>
                </a:cubicBezTo>
                <a:cubicBezTo>
                  <a:pt x="193" y="488"/>
                  <a:pt x="133" y="480"/>
                  <a:pt x="83" y="454"/>
                </a:cubicBezTo>
                <a:cubicBezTo>
                  <a:pt x="93" y="426"/>
                  <a:pt x="105" y="373"/>
                  <a:pt x="89" y="307"/>
                </a:cubicBezTo>
                <a:cubicBezTo>
                  <a:pt x="87" y="299"/>
                  <a:pt x="79" y="292"/>
                  <a:pt x="68" y="282"/>
                </a:cubicBezTo>
                <a:cubicBezTo>
                  <a:pt x="44" y="260"/>
                  <a:pt x="9" y="227"/>
                  <a:pt x="9" y="167"/>
                </a:cubicBezTo>
                <a:cubicBezTo>
                  <a:pt x="9" y="119"/>
                  <a:pt x="22" y="82"/>
                  <a:pt x="47" y="56"/>
                </a:cubicBezTo>
                <a:cubicBezTo>
                  <a:pt x="78" y="25"/>
                  <a:pt x="127" y="9"/>
                  <a:pt x="193" y="9"/>
                </a:cubicBezTo>
                <a:cubicBezTo>
                  <a:pt x="252" y="9"/>
                  <a:pt x="298" y="27"/>
                  <a:pt x="331" y="61"/>
                </a:cubicBezTo>
                <a:cubicBezTo>
                  <a:pt x="357" y="88"/>
                  <a:pt x="364" y="117"/>
                  <a:pt x="365" y="120"/>
                </a:cubicBezTo>
                <a:cubicBezTo>
                  <a:pt x="367" y="130"/>
                  <a:pt x="370" y="147"/>
                  <a:pt x="370" y="158"/>
                </a:cubicBezTo>
                <a:cubicBezTo>
                  <a:pt x="370" y="165"/>
                  <a:pt x="367" y="174"/>
                  <a:pt x="365" y="180"/>
                </a:cubicBezTo>
                <a:cubicBezTo>
                  <a:pt x="363" y="185"/>
                  <a:pt x="363" y="187"/>
                  <a:pt x="363" y="189"/>
                </a:cubicBezTo>
                <a:cubicBezTo>
                  <a:pt x="364" y="198"/>
                  <a:pt x="380" y="224"/>
                  <a:pt x="399" y="255"/>
                </a:cubicBezTo>
                <a:cubicBezTo>
                  <a:pt x="403" y="263"/>
                  <a:pt x="408" y="271"/>
                  <a:pt x="409" y="273"/>
                </a:cubicBezTo>
                <a:cubicBezTo>
                  <a:pt x="409" y="275"/>
                  <a:pt x="406" y="280"/>
                  <a:pt x="405" y="281"/>
                </a:cubicBezTo>
                <a:close/>
                <a:moveTo>
                  <a:pt x="283" y="74"/>
                </a:moveTo>
                <a:cubicBezTo>
                  <a:pt x="257" y="54"/>
                  <a:pt x="225" y="43"/>
                  <a:pt x="192" y="43"/>
                </a:cubicBezTo>
                <a:cubicBezTo>
                  <a:pt x="103" y="43"/>
                  <a:pt x="52" y="87"/>
                  <a:pt x="52" y="163"/>
                </a:cubicBezTo>
                <a:cubicBezTo>
                  <a:pt x="52" y="204"/>
                  <a:pt x="70" y="215"/>
                  <a:pt x="80" y="218"/>
                </a:cubicBezTo>
                <a:cubicBezTo>
                  <a:pt x="82" y="228"/>
                  <a:pt x="90" y="242"/>
                  <a:pt x="96" y="249"/>
                </a:cubicBezTo>
                <a:cubicBezTo>
                  <a:pt x="107" y="260"/>
                  <a:pt x="120" y="266"/>
                  <a:pt x="132" y="266"/>
                </a:cubicBezTo>
                <a:cubicBezTo>
                  <a:pt x="146" y="266"/>
                  <a:pt x="156" y="257"/>
                  <a:pt x="160" y="240"/>
                </a:cubicBezTo>
                <a:cubicBezTo>
                  <a:pt x="176" y="239"/>
                  <a:pt x="188" y="228"/>
                  <a:pt x="194" y="218"/>
                </a:cubicBezTo>
                <a:cubicBezTo>
                  <a:pt x="198" y="212"/>
                  <a:pt x="200" y="206"/>
                  <a:pt x="200" y="201"/>
                </a:cubicBezTo>
                <a:cubicBezTo>
                  <a:pt x="203" y="202"/>
                  <a:pt x="206" y="202"/>
                  <a:pt x="208" y="202"/>
                </a:cubicBezTo>
                <a:cubicBezTo>
                  <a:pt x="224" y="202"/>
                  <a:pt x="236" y="190"/>
                  <a:pt x="240" y="179"/>
                </a:cubicBezTo>
                <a:cubicBezTo>
                  <a:pt x="248" y="179"/>
                  <a:pt x="254" y="179"/>
                  <a:pt x="260" y="179"/>
                </a:cubicBezTo>
                <a:cubicBezTo>
                  <a:pt x="286" y="179"/>
                  <a:pt x="321" y="175"/>
                  <a:pt x="321" y="137"/>
                </a:cubicBezTo>
                <a:cubicBezTo>
                  <a:pt x="321" y="116"/>
                  <a:pt x="307" y="93"/>
                  <a:pt x="283" y="74"/>
                </a:cubicBezTo>
                <a:close/>
                <a:moveTo>
                  <a:pt x="260" y="170"/>
                </a:moveTo>
                <a:cubicBezTo>
                  <a:pt x="254" y="170"/>
                  <a:pt x="246" y="170"/>
                  <a:pt x="237" y="169"/>
                </a:cubicBezTo>
                <a:cubicBezTo>
                  <a:pt x="234" y="169"/>
                  <a:pt x="232" y="171"/>
                  <a:pt x="232" y="173"/>
                </a:cubicBezTo>
                <a:cubicBezTo>
                  <a:pt x="231" y="181"/>
                  <a:pt x="222" y="192"/>
                  <a:pt x="208" y="192"/>
                </a:cubicBezTo>
                <a:cubicBezTo>
                  <a:pt x="204" y="192"/>
                  <a:pt x="200" y="191"/>
                  <a:pt x="195" y="189"/>
                </a:cubicBezTo>
                <a:cubicBezTo>
                  <a:pt x="194" y="189"/>
                  <a:pt x="191" y="189"/>
                  <a:pt x="190" y="190"/>
                </a:cubicBezTo>
                <a:cubicBezTo>
                  <a:pt x="189" y="192"/>
                  <a:pt x="188" y="194"/>
                  <a:pt x="189" y="196"/>
                </a:cubicBezTo>
                <a:cubicBezTo>
                  <a:pt x="191" y="200"/>
                  <a:pt x="190" y="206"/>
                  <a:pt x="186" y="213"/>
                </a:cubicBezTo>
                <a:cubicBezTo>
                  <a:pt x="180" y="222"/>
                  <a:pt x="169" y="231"/>
                  <a:pt x="156" y="231"/>
                </a:cubicBezTo>
                <a:cubicBezTo>
                  <a:pt x="154" y="231"/>
                  <a:pt x="152" y="233"/>
                  <a:pt x="152" y="235"/>
                </a:cubicBezTo>
                <a:cubicBezTo>
                  <a:pt x="150" y="245"/>
                  <a:pt x="145" y="257"/>
                  <a:pt x="132" y="257"/>
                </a:cubicBezTo>
                <a:cubicBezTo>
                  <a:pt x="123" y="257"/>
                  <a:pt x="112" y="251"/>
                  <a:pt x="103" y="242"/>
                </a:cubicBezTo>
                <a:cubicBezTo>
                  <a:pt x="97" y="236"/>
                  <a:pt x="89" y="221"/>
                  <a:pt x="89" y="214"/>
                </a:cubicBezTo>
                <a:cubicBezTo>
                  <a:pt x="89" y="211"/>
                  <a:pt x="87" y="209"/>
                  <a:pt x="85" y="209"/>
                </a:cubicBezTo>
                <a:cubicBezTo>
                  <a:pt x="80" y="208"/>
                  <a:pt x="61" y="203"/>
                  <a:pt x="61" y="163"/>
                </a:cubicBezTo>
                <a:cubicBezTo>
                  <a:pt x="61" y="122"/>
                  <a:pt x="78" y="53"/>
                  <a:pt x="192" y="53"/>
                </a:cubicBezTo>
                <a:cubicBezTo>
                  <a:pt x="223" y="53"/>
                  <a:pt x="253" y="63"/>
                  <a:pt x="277" y="82"/>
                </a:cubicBezTo>
                <a:cubicBezTo>
                  <a:pt x="299" y="98"/>
                  <a:pt x="312" y="119"/>
                  <a:pt x="312" y="137"/>
                </a:cubicBezTo>
                <a:cubicBezTo>
                  <a:pt x="312" y="160"/>
                  <a:pt x="297" y="170"/>
                  <a:pt x="260" y="17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51" name="Freeform 25"/>
          <p:cNvSpPr>
            <a:spLocks noEditPoints="1"/>
          </p:cNvSpPr>
          <p:nvPr/>
        </p:nvSpPr>
        <p:spPr bwMode="auto">
          <a:xfrm>
            <a:off x="8435026" y="2656740"/>
            <a:ext cx="683114" cy="561672"/>
          </a:xfrm>
          <a:custGeom>
            <a:avLst/>
            <a:gdLst>
              <a:gd name="T0" fmla="*/ 414 w 444"/>
              <a:gd name="T1" fmla="*/ 172 h 365"/>
              <a:gd name="T2" fmla="*/ 392 w 444"/>
              <a:gd name="T3" fmla="*/ 0 h 365"/>
              <a:gd name="T4" fmla="*/ 0 w 444"/>
              <a:gd name="T5" fmla="*/ 22 h 365"/>
              <a:gd name="T6" fmla="*/ 22 w 444"/>
              <a:gd name="T7" fmla="*/ 283 h 365"/>
              <a:gd name="T8" fmla="*/ 144 w 444"/>
              <a:gd name="T9" fmla="*/ 355 h 365"/>
              <a:gd name="T10" fmla="*/ 118 w 444"/>
              <a:gd name="T11" fmla="*/ 360 h 365"/>
              <a:gd name="T12" fmla="*/ 291 w 444"/>
              <a:gd name="T13" fmla="*/ 365 h 365"/>
              <a:gd name="T14" fmla="*/ 291 w 444"/>
              <a:gd name="T15" fmla="*/ 355 h 365"/>
              <a:gd name="T16" fmla="*/ 254 w 444"/>
              <a:gd name="T17" fmla="*/ 283 h 365"/>
              <a:gd name="T18" fmla="*/ 326 w 444"/>
              <a:gd name="T19" fmla="*/ 348 h 365"/>
              <a:gd name="T20" fmla="*/ 427 w 444"/>
              <a:gd name="T21" fmla="*/ 365 h 365"/>
              <a:gd name="T22" fmla="*/ 444 w 444"/>
              <a:gd name="T23" fmla="*/ 189 h 365"/>
              <a:gd name="T24" fmla="*/ 10 w 444"/>
              <a:gd name="T25" fmla="*/ 22 h 365"/>
              <a:gd name="T26" fmla="*/ 392 w 444"/>
              <a:gd name="T27" fmla="*/ 9 h 365"/>
              <a:gd name="T28" fmla="*/ 404 w 444"/>
              <a:gd name="T29" fmla="*/ 36 h 365"/>
              <a:gd name="T30" fmla="*/ 10 w 444"/>
              <a:gd name="T31" fmla="*/ 22 h 365"/>
              <a:gd name="T32" fmla="*/ 158 w 444"/>
              <a:gd name="T33" fmla="*/ 355 h 365"/>
              <a:gd name="T34" fmla="*/ 245 w 444"/>
              <a:gd name="T35" fmla="*/ 283 h 365"/>
              <a:gd name="T36" fmla="*/ 259 w 444"/>
              <a:gd name="T37" fmla="*/ 355 h 365"/>
              <a:gd name="T38" fmla="*/ 22 w 444"/>
              <a:gd name="T39" fmla="*/ 273 h 365"/>
              <a:gd name="T40" fmla="*/ 10 w 444"/>
              <a:gd name="T41" fmla="*/ 247 h 365"/>
              <a:gd name="T42" fmla="*/ 326 w 444"/>
              <a:gd name="T43" fmla="*/ 273 h 365"/>
              <a:gd name="T44" fmla="*/ 326 w 444"/>
              <a:gd name="T45" fmla="*/ 237 h 365"/>
              <a:gd name="T46" fmla="*/ 10 w 444"/>
              <a:gd name="T47" fmla="*/ 45 h 365"/>
              <a:gd name="T48" fmla="*/ 404 w 444"/>
              <a:gd name="T49" fmla="*/ 172 h 365"/>
              <a:gd name="T50" fmla="*/ 326 w 444"/>
              <a:gd name="T51" fmla="*/ 189 h 365"/>
              <a:gd name="T52" fmla="*/ 427 w 444"/>
              <a:gd name="T53" fmla="*/ 355 h 365"/>
              <a:gd name="T54" fmla="*/ 336 w 444"/>
              <a:gd name="T55" fmla="*/ 348 h 365"/>
              <a:gd name="T56" fmla="*/ 434 w 444"/>
              <a:gd name="T57" fmla="*/ 339 h 365"/>
              <a:gd name="T58" fmla="*/ 434 w 444"/>
              <a:gd name="T59" fmla="*/ 329 h 365"/>
              <a:gd name="T60" fmla="*/ 336 w 444"/>
              <a:gd name="T61" fmla="*/ 205 h 365"/>
              <a:gd name="T62" fmla="*/ 434 w 444"/>
              <a:gd name="T63" fmla="*/ 329 h 365"/>
              <a:gd name="T64" fmla="*/ 336 w 444"/>
              <a:gd name="T65" fmla="*/ 196 h 365"/>
              <a:gd name="T66" fmla="*/ 343 w 444"/>
              <a:gd name="T67" fmla="*/ 181 h 365"/>
              <a:gd name="T68" fmla="*/ 434 w 444"/>
              <a:gd name="T69" fmla="*/ 189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44" h="365">
                <a:moveTo>
                  <a:pt x="427" y="172"/>
                </a:moveTo>
                <a:cubicBezTo>
                  <a:pt x="414" y="172"/>
                  <a:pt x="414" y="172"/>
                  <a:pt x="414" y="172"/>
                </a:cubicBezTo>
                <a:cubicBezTo>
                  <a:pt x="414" y="22"/>
                  <a:pt x="414" y="22"/>
                  <a:pt x="414" y="22"/>
                </a:cubicBezTo>
                <a:cubicBezTo>
                  <a:pt x="414" y="10"/>
                  <a:pt x="404" y="0"/>
                  <a:pt x="392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10" y="0"/>
                  <a:pt x="0" y="10"/>
                  <a:pt x="0" y="22"/>
                </a:cubicBezTo>
                <a:cubicBezTo>
                  <a:pt x="0" y="261"/>
                  <a:pt x="0" y="261"/>
                  <a:pt x="0" y="261"/>
                </a:cubicBezTo>
                <a:cubicBezTo>
                  <a:pt x="0" y="273"/>
                  <a:pt x="10" y="283"/>
                  <a:pt x="22" y="283"/>
                </a:cubicBezTo>
                <a:cubicBezTo>
                  <a:pt x="163" y="283"/>
                  <a:pt x="163" y="283"/>
                  <a:pt x="163" y="283"/>
                </a:cubicBezTo>
                <a:cubicBezTo>
                  <a:pt x="161" y="319"/>
                  <a:pt x="154" y="355"/>
                  <a:pt x="144" y="355"/>
                </a:cubicBezTo>
                <a:cubicBezTo>
                  <a:pt x="123" y="355"/>
                  <a:pt x="123" y="355"/>
                  <a:pt x="123" y="355"/>
                </a:cubicBezTo>
                <a:cubicBezTo>
                  <a:pt x="120" y="355"/>
                  <a:pt x="118" y="358"/>
                  <a:pt x="118" y="360"/>
                </a:cubicBezTo>
                <a:cubicBezTo>
                  <a:pt x="118" y="363"/>
                  <a:pt x="120" y="365"/>
                  <a:pt x="123" y="365"/>
                </a:cubicBezTo>
                <a:cubicBezTo>
                  <a:pt x="291" y="365"/>
                  <a:pt x="291" y="365"/>
                  <a:pt x="291" y="365"/>
                </a:cubicBezTo>
                <a:cubicBezTo>
                  <a:pt x="294" y="365"/>
                  <a:pt x="296" y="363"/>
                  <a:pt x="296" y="360"/>
                </a:cubicBezTo>
                <a:cubicBezTo>
                  <a:pt x="296" y="358"/>
                  <a:pt x="294" y="355"/>
                  <a:pt x="291" y="355"/>
                </a:cubicBezTo>
                <a:cubicBezTo>
                  <a:pt x="273" y="355"/>
                  <a:pt x="273" y="355"/>
                  <a:pt x="273" y="355"/>
                </a:cubicBezTo>
                <a:cubicBezTo>
                  <a:pt x="264" y="355"/>
                  <a:pt x="256" y="319"/>
                  <a:pt x="254" y="283"/>
                </a:cubicBezTo>
                <a:cubicBezTo>
                  <a:pt x="326" y="283"/>
                  <a:pt x="326" y="283"/>
                  <a:pt x="326" y="283"/>
                </a:cubicBezTo>
                <a:cubicBezTo>
                  <a:pt x="326" y="348"/>
                  <a:pt x="326" y="348"/>
                  <a:pt x="326" y="348"/>
                </a:cubicBezTo>
                <a:cubicBezTo>
                  <a:pt x="326" y="357"/>
                  <a:pt x="334" y="365"/>
                  <a:pt x="343" y="365"/>
                </a:cubicBezTo>
                <a:cubicBezTo>
                  <a:pt x="427" y="365"/>
                  <a:pt x="427" y="365"/>
                  <a:pt x="427" y="365"/>
                </a:cubicBezTo>
                <a:cubicBezTo>
                  <a:pt x="436" y="365"/>
                  <a:pt x="444" y="357"/>
                  <a:pt x="444" y="348"/>
                </a:cubicBezTo>
                <a:cubicBezTo>
                  <a:pt x="444" y="189"/>
                  <a:pt x="444" y="189"/>
                  <a:pt x="444" y="189"/>
                </a:cubicBezTo>
                <a:cubicBezTo>
                  <a:pt x="444" y="179"/>
                  <a:pt x="436" y="172"/>
                  <a:pt x="427" y="172"/>
                </a:cubicBezTo>
                <a:close/>
                <a:moveTo>
                  <a:pt x="10" y="22"/>
                </a:moveTo>
                <a:cubicBezTo>
                  <a:pt x="10" y="15"/>
                  <a:pt x="15" y="9"/>
                  <a:pt x="22" y="9"/>
                </a:cubicBezTo>
                <a:cubicBezTo>
                  <a:pt x="392" y="9"/>
                  <a:pt x="392" y="9"/>
                  <a:pt x="392" y="9"/>
                </a:cubicBezTo>
                <a:cubicBezTo>
                  <a:pt x="399" y="9"/>
                  <a:pt x="404" y="15"/>
                  <a:pt x="404" y="22"/>
                </a:cubicBezTo>
                <a:cubicBezTo>
                  <a:pt x="404" y="36"/>
                  <a:pt x="404" y="36"/>
                  <a:pt x="404" y="36"/>
                </a:cubicBezTo>
                <a:cubicBezTo>
                  <a:pt x="10" y="36"/>
                  <a:pt x="10" y="36"/>
                  <a:pt x="10" y="36"/>
                </a:cubicBezTo>
                <a:lnTo>
                  <a:pt x="10" y="22"/>
                </a:lnTo>
                <a:close/>
                <a:moveTo>
                  <a:pt x="259" y="355"/>
                </a:moveTo>
                <a:cubicBezTo>
                  <a:pt x="158" y="355"/>
                  <a:pt x="158" y="355"/>
                  <a:pt x="158" y="355"/>
                </a:cubicBezTo>
                <a:cubicBezTo>
                  <a:pt x="169" y="338"/>
                  <a:pt x="172" y="301"/>
                  <a:pt x="172" y="283"/>
                </a:cubicBezTo>
                <a:cubicBezTo>
                  <a:pt x="245" y="283"/>
                  <a:pt x="245" y="283"/>
                  <a:pt x="245" y="283"/>
                </a:cubicBezTo>
                <a:cubicBezTo>
                  <a:pt x="245" y="290"/>
                  <a:pt x="246" y="305"/>
                  <a:pt x="249" y="320"/>
                </a:cubicBezTo>
                <a:cubicBezTo>
                  <a:pt x="251" y="336"/>
                  <a:pt x="255" y="348"/>
                  <a:pt x="259" y="355"/>
                </a:cubicBezTo>
                <a:close/>
                <a:moveTo>
                  <a:pt x="326" y="273"/>
                </a:moveTo>
                <a:cubicBezTo>
                  <a:pt x="22" y="273"/>
                  <a:pt x="22" y="273"/>
                  <a:pt x="22" y="273"/>
                </a:cubicBezTo>
                <a:cubicBezTo>
                  <a:pt x="15" y="273"/>
                  <a:pt x="10" y="268"/>
                  <a:pt x="10" y="261"/>
                </a:cubicBezTo>
                <a:cubicBezTo>
                  <a:pt x="10" y="247"/>
                  <a:pt x="10" y="247"/>
                  <a:pt x="10" y="247"/>
                </a:cubicBezTo>
                <a:cubicBezTo>
                  <a:pt x="326" y="247"/>
                  <a:pt x="326" y="247"/>
                  <a:pt x="326" y="247"/>
                </a:cubicBezTo>
                <a:lnTo>
                  <a:pt x="326" y="273"/>
                </a:lnTo>
                <a:close/>
                <a:moveTo>
                  <a:pt x="326" y="189"/>
                </a:moveTo>
                <a:cubicBezTo>
                  <a:pt x="326" y="237"/>
                  <a:pt x="326" y="237"/>
                  <a:pt x="326" y="237"/>
                </a:cubicBezTo>
                <a:cubicBezTo>
                  <a:pt x="10" y="237"/>
                  <a:pt x="10" y="237"/>
                  <a:pt x="10" y="237"/>
                </a:cubicBezTo>
                <a:cubicBezTo>
                  <a:pt x="10" y="45"/>
                  <a:pt x="10" y="45"/>
                  <a:pt x="10" y="45"/>
                </a:cubicBezTo>
                <a:cubicBezTo>
                  <a:pt x="404" y="45"/>
                  <a:pt x="404" y="45"/>
                  <a:pt x="404" y="45"/>
                </a:cubicBezTo>
                <a:cubicBezTo>
                  <a:pt x="404" y="172"/>
                  <a:pt x="404" y="172"/>
                  <a:pt x="404" y="172"/>
                </a:cubicBezTo>
                <a:cubicBezTo>
                  <a:pt x="343" y="172"/>
                  <a:pt x="343" y="172"/>
                  <a:pt x="343" y="172"/>
                </a:cubicBezTo>
                <a:cubicBezTo>
                  <a:pt x="334" y="172"/>
                  <a:pt x="326" y="179"/>
                  <a:pt x="326" y="189"/>
                </a:cubicBezTo>
                <a:close/>
                <a:moveTo>
                  <a:pt x="434" y="348"/>
                </a:moveTo>
                <a:cubicBezTo>
                  <a:pt x="434" y="352"/>
                  <a:pt x="431" y="355"/>
                  <a:pt x="427" y="355"/>
                </a:cubicBezTo>
                <a:cubicBezTo>
                  <a:pt x="343" y="355"/>
                  <a:pt x="343" y="355"/>
                  <a:pt x="343" y="355"/>
                </a:cubicBezTo>
                <a:cubicBezTo>
                  <a:pt x="339" y="355"/>
                  <a:pt x="336" y="352"/>
                  <a:pt x="336" y="348"/>
                </a:cubicBezTo>
                <a:cubicBezTo>
                  <a:pt x="336" y="339"/>
                  <a:pt x="336" y="339"/>
                  <a:pt x="336" y="339"/>
                </a:cubicBezTo>
                <a:cubicBezTo>
                  <a:pt x="434" y="339"/>
                  <a:pt x="434" y="339"/>
                  <a:pt x="434" y="339"/>
                </a:cubicBezTo>
                <a:lnTo>
                  <a:pt x="434" y="348"/>
                </a:lnTo>
                <a:close/>
                <a:moveTo>
                  <a:pt x="434" y="329"/>
                </a:moveTo>
                <a:cubicBezTo>
                  <a:pt x="336" y="329"/>
                  <a:pt x="336" y="329"/>
                  <a:pt x="336" y="329"/>
                </a:cubicBezTo>
                <a:cubicBezTo>
                  <a:pt x="336" y="205"/>
                  <a:pt x="336" y="205"/>
                  <a:pt x="336" y="205"/>
                </a:cubicBezTo>
                <a:cubicBezTo>
                  <a:pt x="434" y="205"/>
                  <a:pt x="434" y="205"/>
                  <a:pt x="434" y="205"/>
                </a:cubicBezTo>
                <a:lnTo>
                  <a:pt x="434" y="329"/>
                </a:lnTo>
                <a:close/>
                <a:moveTo>
                  <a:pt x="434" y="196"/>
                </a:moveTo>
                <a:cubicBezTo>
                  <a:pt x="336" y="196"/>
                  <a:pt x="336" y="196"/>
                  <a:pt x="336" y="196"/>
                </a:cubicBezTo>
                <a:cubicBezTo>
                  <a:pt x="336" y="189"/>
                  <a:pt x="336" y="189"/>
                  <a:pt x="336" y="189"/>
                </a:cubicBezTo>
                <a:cubicBezTo>
                  <a:pt x="336" y="184"/>
                  <a:pt x="339" y="181"/>
                  <a:pt x="343" y="181"/>
                </a:cubicBezTo>
                <a:cubicBezTo>
                  <a:pt x="427" y="181"/>
                  <a:pt x="427" y="181"/>
                  <a:pt x="427" y="181"/>
                </a:cubicBezTo>
                <a:cubicBezTo>
                  <a:pt x="431" y="181"/>
                  <a:pt x="434" y="184"/>
                  <a:pt x="434" y="189"/>
                </a:cubicBezTo>
                <a:lnTo>
                  <a:pt x="434" y="19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52" name="Freeform 104"/>
          <p:cNvSpPr>
            <a:spLocks noEditPoints="1"/>
          </p:cNvSpPr>
          <p:nvPr/>
        </p:nvSpPr>
        <p:spPr bwMode="auto">
          <a:xfrm>
            <a:off x="3146309" y="4652026"/>
            <a:ext cx="529231" cy="610284"/>
          </a:xfrm>
          <a:custGeom>
            <a:avLst/>
            <a:gdLst>
              <a:gd name="T0" fmla="*/ 480 w 620"/>
              <a:gd name="T1" fmla="*/ 419 h 787"/>
              <a:gd name="T2" fmla="*/ 618 w 620"/>
              <a:gd name="T3" fmla="*/ 203 h 787"/>
              <a:gd name="T4" fmla="*/ 606 w 620"/>
              <a:gd name="T5" fmla="*/ 196 h 787"/>
              <a:gd name="T6" fmla="*/ 396 w 620"/>
              <a:gd name="T7" fmla="*/ 319 h 787"/>
              <a:gd name="T8" fmla="*/ 524 w 620"/>
              <a:gd name="T9" fmla="*/ 97 h 787"/>
              <a:gd name="T10" fmla="*/ 382 w 620"/>
              <a:gd name="T11" fmla="*/ 314 h 787"/>
              <a:gd name="T12" fmla="*/ 259 w 620"/>
              <a:gd name="T13" fmla="*/ 303 h 787"/>
              <a:gd name="T14" fmla="*/ 419 w 620"/>
              <a:gd name="T15" fmla="*/ 27 h 787"/>
              <a:gd name="T16" fmla="*/ 245 w 620"/>
              <a:gd name="T17" fmla="*/ 299 h 787"/>
              <a:gd name="T18" fmla="*/ 292 w 620"/>
              <a:gd name="T19" fmla="*/ 11 h 787"/>
              <a:gd name="T20" fmla="*/ 280 w 620"/>
              <a:gd name="T21" fmla="*/ 4 h 787"/>
              <a:gd name="T22" fmla="*/ 153 w 620"/>
              <a:gd name="T23" fmla="*/ 212 h 787"/>
              <a:gd name="T24" fmla="*/ 153 w 620"/>
              <a:gd name="T25" fmla="*/ 213 h 787"/>
              <a:gd name="T26" fmla="*/ 0 w 620"/>
              <a:gd name="T27" fmla="*/ 779 h 787"/>
              <a:gd name="T28" fmla="*/ 0 w 620"/>
              <a:gd name="T29" fmla="*/ 780 h 787"/>
              <a:gd name="T30" fmla="*/ 0 w 620"/>
              <a:gd name="T31" fmla="*/ 781 h 787"/>
              <a:gd name="T32" fmla="*/ 0 w 620"/>
              <a:gd name="T33" fmla="*/ 782 h 787"/>
              <a:gd name="T34" fmla="*/ 1 w 620"/>
              <a:gd name="T35" fmla="*/ 784 h 787"/>
              <a:gd name="T36" fmla="*/ 2 w 620"/>
              <a:gd name="T37" fmla="*/ 785 h 787"/>
              <a:gd name="T38" fmla="*/ 2 w 620"/>
              <a:gd name="T39" fmla="*/ 786 h 787"/>
              <a:gd name="T40" fmla="*/ 4 w 620"/>
              <a:gd name="T41" fmla="*/ 786 h 787"/>
              <a:gd name="T42" fmla="*/ 5 w 620"/>
              <a:gd name="T43" fmla="*/ 787 h 787"/>
              <a:gd name="T44" fmla="*/ 5 w 620"/>
              <a:gd name="T45" fmla="*/ 787 h 787"/>
              <a:gd name="T46" fmla="*/ 7 w 620"/>
              <a:gd name="T47" fmla="*/ 787 h 787"/>
              <a:gd name="T48" fmla="*/ 521 w 620"/>
              <a:gd name="T49" fmla="*/ 787 h 787"/>
              <a:gd name="T50" fmla="*/ 521 w 620"/>
              <a:gd name="T51" fmla="*/ 773 h 787"/>
              <a:gd name="T52" fmla="*/ 479 w 620"/>
              <a:gd name="T53" fmla="*/ 420 h 787"/>
              <a:gd name="T54" fmla="*/ 317 w 620"/>
              <a:gd name="T55" fmla="*/ 322 h 787"/>
              <a:gd name="T56" fmla="*/ 129 w 620"/>
              <a:gd name="T57" fmla="*/ 719 h 787"/>
              <a:gd name="T58" fmla="*/ 46 w 620"/>
              <a:gd name="T59" fmla="*/ 661 h 787"/>
              <a:gd name="T60" fmla="*/ 317 w 620"/>
              <a:gd name="T61" fmla="*/ 322 h 787"/>
              <a:gd name="T62" fmla="*/ 43 w 620"/>
              <a:gd name="T63" fmla="*/ 675 h 787"/>
              <a:gd name="T64" fmla="*/ 117 w 620"/>
              <a:gd name="T65" fmla="*/ 730 h 787"/>
              <a:gd name="T66" fmla="*/ 16 w 620"/>
              <a:gd name="T67" fmla="*/ 773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20" h="787">
                <a:moveTo>
                  <a:pt x="479" y="420"/>
                </a:moveTo>
                <a:cubicBezTo>
                  <a:pt x="479" y="419"/>
                  <a:pt x="480" y="419"/>
                  <a:pt x="480" y="419"/>
                </a:cubicBezTo>
                <a:cubicBezTo>
                  <a:pt x="480" y="419"/>
                  <a:pt x="480" y="419"/>
                  <a:pt x="480" y="419"/>
                </a:cubicBezTo>
                <a:cubicBezTo>
                  <a:pt x="618" y="203"/>
                  <a:pt x="618" y="203"/>
                  <a:pt x="618" y="203"/>
                </a:cubicBezTo>
                <a:cubicBezTo>
                  <a:pt x="620" y="200"/>
                  <a:pt x="619" y="196"/>
                  <a:pt x="616" y="193"/>
                </a:cubicBezTo>
                <a:cubicBezTo>
                  <a:pt x="613" y="191"/>
                  <a:pt x="608" y="192"/>
                  <a:pt x="606" y="196"/>
                </a:cubicBezTo>
                <a:cubicBezTo>
                  <a:pt x="475" y="401"/>
                  <a:pt x="475" y="401"/>
                  <a:pt x="475" y="401"/>
                </a:cubicBezTo>
                <a:cubicBezTo>
                  <a:pt x="450" y="353"/>
                  <a:pt x="423" y="330"/>
                  <a:pt x="396" y="319"/>
                </a:cubicBezTo>
                <a:cubicBezTo>
                  <a:pt x="527" y="107"/>
                  <a:pt x="527" y="107"/>
                  <a:pt x="527" y="107"/>
                </a:cubicBezTo>
                <a:cubicBezTo>
                  <a:pt x="529" y="103"/>
                  <a:pt x="528" y="99"/>
                  <a:pt x="524" y="97"/>
                </a:cubicBezTo>
                <a:cubicBezTo>
                  <a:pt x="521" y="95"/>
                  <a:pt x="517" y="96"/>
                  <a:pt x="515" y="99"/>
                </a:cubicBezTo>
                <a:cubicBezTo>
                  <a:pt x="382" y="314"/>
                  <a:pt x="382" y="314"/>
                  <a:pt x="382" y="314"/>
                </a:cubicBezTo>
                <a:cubicBezTo>
                  <a:pt x="360" y="308"/>
                  <a:pt x="338" y="308"/>
                  <a:pt x="317" y="308"/>
                </a:cubicBezTo>
                <a:cubicBezTo>
                  <a:pt x="297" y="308"/>
                  <a:pt x="278" y="308"/>
                  <a:pt x="259" y="303"/>
                </a:cubicBezTo>
                <a:cubicBezTo>
                  <a:pt x="421" y="36"/>
                  <a:pt x="421" y="36"/>
                  <a:pt x="421" y="36"/>
                </a:cubicBezTo>
                <a:cubicBezTo>
                  <a:pt x="423" y="33"/>
                  <a:pt x="422" y="29"/>
                  <a:pt x="419" y="27"/>
                </a:cubicBezTo>
                <a:cubicBezTo>
                  <a:pt x="415" y="25"/>
                  <a:pt x="411" y="26"/>
                  <a:pt x="409" y="29"/>
                </a:cubicBezTo>
                <a:cubicBezTo>
                  <a:pt x="245" y="299"/>
                  <a:pt x="245" y="299"/>
                  <a:pt x="245" y="299"/>
                </a:cubicBezTo>
                <a:cubicBezTo>
                  <a:pt x="218" y="288"/>
                  <a:pt x="192" y="265"/>
                  <a:pt x="167" y="216"/>
                </a:cubicBezTo>
                <a:cubicBezTo>
                  <a:pt x="292" y="11"/>
                  <a:pt x="292" y="11"/>
                  <a:pt x="292" y="11"/>
                </a:cubicBezTo>
                <a:cubicBezTo>
                  <a:pt x="294" y="8"/>
                  <a:pt x="293" y="4"/>
                  <a:pt x="289" y="2"/>
                </a:cubicBezTo>
                <a:cubicBezTo>
                  <a:pt x="286" y="0"/>
                  <a:pt x="282" y="1"/>
                  <a:pt x="280" y="4"/>
                </a:cubicBezTo>
                <a:cubicBezTo>
                  <a:pt x="153" y="212"/>
                  <a:pt x="153" y="212"/>
                  <a:pt x="153" y="212"/>
                </a:cubicBezTo>
                <a:cubicBezTo>
                  <a:pt x="153" y="212"/>
                  <a:pt x="153" y="212"/>
                  <a:pt x="153" y="212"/>
                </a:cubicBezTo>
                <a:cubicBezTo>
                  <a:pt x="153" y="212"/>
                  <a:pt x="153" y="213"/>
                  <a:pt x="153" y="213"/>
                </a:cubicBezTo>
                <a:cubicBezTo>
                  <a:pt x="153" y="213"/>
                  <a:pt x="153" y="213"/>
                  <a:pt x="153" y="213"/>
                </a:cubicBezTo>
                <a:cubicBezTo>
                  <a:pt x="0" y="779"/>
                  <a:pt x="0" y="779"/>
                  <a:pt x="0" y="779"/>
                </a:cubicBezTo>
                <a:cubicBezTo>
                  <a:pt x="0" y="779"/>
                  <a:pt x="0" y="779"/>
                  <a:pt x="0" y="779"/>
                </a:cubicBezTo>
                <a:cubicBezTo>
                  <a:pt x="0" y="779"/>
                  <a:pt x="0" y="779"/>
                  <a:pt x="0" y="779"/>
                </a:cubicBezTo>
                <a:cubicBezTo>
                  <a:pt x="0" y="780"/>
                  <a:pt x="0" y="780"/>
                  <a:pt x="0" y="780"/>
                </a:cubicBezTo>
                <a:cubicBezTo>
                  <a:pt x="0" y="780"/>
                  <a:pt x="0" y="780"/>
                  <a:pt x="0" y="780"/>
                </a:cubicBezTo>
                <a:cubicBezTo>
                  <a:pt x="0" y="781"/>
                  <a:pt x="0" y="781"/>
                  <a:pt x="0" y="781"/>
                </a:cubicBezTo>
                <a:cubicBezTo>
                  <a:pt x="0" y="781"/>
                  <a:pt x="0" y="781"/>
                  <a:pt x="0" y="782"/>
                </a:cubicBezTo>
                <a:cubicBezTo>
                  <a:pt x="0" y="782"/>
                  <a:pt x="0" y="782"/>
                  <a:pt x="0" y="782"/>
                </a:cubicBezTo>
                <a:cubicBezTo>
                  <a:pt x="0" y="782"/>
                  <a:pt x="1" y="783"/>
                  <a:pt x="1" y="783"/>
                </a:cubicBezTo>
                <a:cubicBezTo>
                  <a:pt x="1" y="783"/>
                  <a:pt x="1" y="783"/>
                  <a:pt x="1" y="784"/>
                </a:cubicBezTo>
                <a:cubicBezTo>
                  <a:pt x="1" y="784"/>
                  <a:pt x="1" y="784"/>
                  <a:pt x="1" y="784"/>
                </a:cubicBezTo>
                <a:cubicBezTo>
                  <a:pt x="1" y="784"/>
                  <a:pt x="1" y="784"/>
                  <a:pt x="2" y="785"/>
                </a:cubicBezTo>
                <a:cubicBezTo>
                  <a:pt x="2" y="785"/>
                  <a:pt x="2" y="785"/>
                  <a:pt x="2" y="785"/>
                </a:cubicBezTo>
                <a:cubicBezTo>
                  <a:pt x="2" y="785"/>
                  <a:pt x="2" y="785"/>
                  <a:pt x="2" y="786"/>
                </a:cubicBezTo>
                <a:cubicBezTo>
                  <a:pt x="3" y="786"/>
                  <a:pt x="3" y="786"/>
                  <a:pt x="3" y="786"/>
                </a:cubicBezTo>
                <a:cubicBezTo>
                  <a:pt x="3" y="786"/>
                  <a:pt x="3" y="786"/>
                  <a:pt x="4" y="786"/>
                </a:cubicBezTo>
                <a:cubicBezTo>
                  <a:pt x="4" y="787"/>
                  <a:pt x="4" y="787"/>
                  <a:pt x="4" y="787"/>
                </a:cubicBezTo>
                <a:cubicBezTo>
                  <a:pt x="4" y="787"/>
                  <a:pt x="5" y="787"/>
                  <a:pt x="5" y="787"/>
                </a:cubicBezTo>
                <a:cubicBezTo>
                  <a:pt x="5" y="787"/>
                  <a:pt x="5" y="787"/>
                  <a:pt x="5" y="787"/>
                </a:cubicBezTo>
                <a:cubicBezTo>
                  <a:pt x="5" y="787"/>
                  <a:pt x="5" y="787"/>
                  <a:pt x="5" y="787"/>
                </a:cubicBezTo>
                <a:cubicBezTo>
                  <a:pt x="6" y="787"/>
                  <a:pt x="7" y="787"/>
                  <a:pt x="7" y="787"/>
                </a:cubicBezTo>
                <a:cubicBezTo>
                  <a:pt x="7" y="787"/>
                  <a:pt x="7" y="787"/>
                  <a:pt x="7" y="787"/>
                </a:cubicBezTo>
                <a:cubicBezTo>
                  <a:pt x="7" y="787"/>
                  <a:pt x="7" y="787"/>
                  <a:pt x="7" y="787"/>
                </a:cubicBezTo>
                <a:cubicBezTo>
                  <a:pt x="521" y="787"/>
                  <a:pt x="521" y="787"/>
                  <a:pt x="521" y="787"/>
                </a:cubicBezTo>
                <a:cubicBezTo>
                  <a:pt x="525" y="787"/>
                  <a:pt x="528" y="784"/>
                  <a:pt x="528" y="780"/>
                </a:cubicBezTo>
                <a:cubicBezTo>
                  <a:pt x="528" y="777"/>
                  <a:pt x="525" y="773"/>
                  <a:pt x="521" y="773"/>
                </a:cubicBezTo>
                <a:cubicBezTo>
                  <a:pt x="90" y="773"/>
                  <a:pt x="90" y="773"/>
                  <a:pt x="90" y="773"/>
                </a:cubicBezTo>
                <a:cubicBezTo>
                  <a:pt x="479" y="420"/>
                  <a:pt x="479" y="420"/>
                  <a:pt x="479" y="420"/>
                </a:cubicBezTo>
                <a:cubicBezTo>
                  <a:pt x="479" y="420"/>
                  <a:pt x="479" y="420"/>
                  <a:pt x="479" y="420"/>
                </a:cubicBezTo>
                <a:close/>
                <a:moveTo>
                  <a:pt x="317" y="322"/>
                </a:moveTo>
                <a:cubicBezTo>
                  <a:pt x="370" y="322"/>
                  <a:pt x="420" y="322"/>
                  <a:pt x="466" y="413"/>
                </a:cubicBezTo>
                <a:cubicBezTo>
                  <a:pt x="129" y="719"/>
                  <a:pt x="129" y="719"/>
                  <a:pt x="129" y="719"/>
                </a:cubicBezTo>
                <a:cubicBezTo>
                  <a:pt x="119" y="718"/>
                  <a:pt x="106" y="705"/>
                  <a:pt x="94" y="693"/>
                </a:cubicBezTo>
                <a:cubicBezTo>
                  <a:pt x="80" y="679"/>
                  <a:pt x="64" y="663"/>
                  <a:pt x="46" y="661"/>
                </a:cubicBezTo>
                <a:cubicBezTo>
                  <a:pt x="161" y="234"/>
                  <a:pt x="161" y="234"/>
                  <a:pt x="161" y="234"/>
                </a:cubicBezTo>
                <a:cubicBezTo>
                  <a:pt x="209" y="322"/>
                  <a:pt x="264" y="322"/>
                  <a:pt x="317" y="322"/>
                </a:cubicBezTo>
                <a:close/>
                <a:moveTo>
                  <a:pt x="16" y="773"/>
                </a:moveTo>
                <a:cubicBezTo>
                  <a:pt x="43" y="675"/>
                  <a:pt x="43" y="675"/>
                  <a:pt x="43" y="675"/>
                </a:cubicBezTo>
                <a:cubicBezTo>
                  <a:pt x="56" y="674"/>
                  <a:pt x="70" y="689"/>
                  <a:pt x="84" y="703"/>
                </a:cubicBezTo>
                <a:cubicBezTo>
                  <a:pt x="95" y="714"/>
                  <a:pt x="106" y="725"/>
                  <a:pt x="117" y="730"/>
                </a:cubicBezTo>
                <a:cubicBezTo>
                  <a:pt x="69" y="773"/>
                  <a:pt x="69" y="773"/>
                  <a:pt x="69" y="773"/>
                </a:cubicBezTo>
                <a:lnTo>
                  <a:pt x="16" y="77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53" name="Freeform 144"/>
          <p:cNvSpPr>
            <a:spLocks noEditPoints="1"/>
          </p:cNvSpPr>
          <p:nvPr/>
        </p:nvSpPr>
        <p:spPr bwMode="auto">
          <a:xfrm flipV="1">
            <a:off x="6707371" y="4711086"/>
            <a:ext cx="561319" cy="492163"/>
          </a:xfrm>
          <a:custGeom>
            <a:avLst/>
            <a:gdLst>
              <a:gd name="T0" fmla="*/ 322 w 544"/>
              <a:gd name="T1" fmla="*/ 0 h 477"/>
              <a:gd name="T2" fmla="*/ 315 w 544"/>
              <a:gd name="T3" fmla="*/ 94 h 477"/>
              <a:gd name="T4" fmla="*/ 227 w 544"/>
              <a:gd name="T5" fmla="*/ 183 h 477"/>
              <a:gd name="T6" fmla="*/ 229 w 544"/>
              <a:gd name="T7" fmla="*/ 7 h 477"/>
              <a:gd name="T8" fmla="*/ 7 w 544"/>
              <a:gd name="T9" fmla="*/ 0 h 477"/>
              <a:gd name="T10" fmla="*/ 0 w 544"/>
              <a:gd name="T11" fmla="*/ 94 h 477"/>
              <a:gd name="T12" fmla="*/ 20 w 544"/>
              <a:gd name="T13" fmla="*/ 375 h 477"/>
              <a:gd name="T14" fmla="*/ 53 w 544"/>
              <a:gd name="T15" fmla="*/ 381 h 477"/>
              <a:gd name="T16" fmla="*/ 60 w 544"/>
              <a:gd name="T17" fmla="*/ 477 h 477"/>
              <a:gd name="T18" fmla="*/ 176 w 544"/>
              <a:gd name="T19" fmla="*/ 470 h 477"/>
              <a:gd name="T20" fmla="*/ 202 w 544"/>
              <a:gd name="T21" fmla="*/ 381 h 477"/>
              <a:gd name="T22" fmla="*/ 216 w 544"/>
              <a:gd name="T23" fmla="*/ 294 h 477"/>
              <a:gd name="T24" fmla="*/ 335 w 544"/>
              <a:gd name="T25" fmla="*/ 375 h 477"/>
              <a:gd name="T26" fmla="*/ 368 w 544"/>
              <a:gd name="T27" fmla="*/ 381 h 477"/>
              <a:gd name="T28" fmla="*/ 375 w 544"/>
              <a:gd name="T29" fmla="*/ 477 h 477"/>
              <a:gd name="T30" fmla="*/ 491 w 544"/>
              <a:gd name="T31" fmla="*/ 470 h 477"/>
              <a:gd name="T32" fmla="*/ 517 w 544"/>
              <a:gd name="T33" fmla="*/ 381 h 477"/>
              <a:gd name="T34" fmla="*/ 544 w 544"/>
              <a:gd name="T35" fmla="*/ 94 h 477"/>
              <a:gd name="T36" fmla="*/ 544 w 544"/>
              <a:gd name="T37" fmla="*/ 7 h 477"/>
              <a:gd name="T38" fmla="*/ 530 w 544"/>
              <a:gd name="T39" fmla="*/ 14 h 477"/>
              <a:gd name="T40" fmla="*/ 329 w 544"/>
              <a:gd name="T41" fmla="*/ 87 h 477"/>
              <a:gd name="T42" fmla="*/ 530 w 544"/>
              <a:gd name="T43" fmla="*/ 14 h 477"/>
              <a:gd name="T44" fmla="*/ 176 w 544"/>
              <a:gd name="T45" fmla="*/ 262 h 477"/>
              <a:gd name="T46" fmla="*/ 193 w 544"/>
              <a:gd name="T47" fmla="*/ 197 h 477"/>
              <a:gd name="T48" fmla="*/ 368 w 544"/>
              <a:gd name="T49" fmla="*/ 214 h 477"/>
              <a:gd name="T50" fmla="*/ 350 w 544"/>
              <a:gd name="T51" fmla="*/ 280 h 477"/>
              <a:gd name="T52" fmla="*/ 215 w 544"/>
              <a:gd name="T53" fmla="*/ 14 h 477"/>
              <a:gd name="T54" fmla="*/ 14 w 544"/>
              <a:gd name="T55" fmla="*/ 87 h 477"/>
              <a:gd name="T56" fmla="*/ 215 w 544"/>
              <a:gd name="T57" fmla="*/ 14 h 477"/>
              <a:gd name="T58" fmla="*/ 67 w 544"/>
              <a:gd name="T59" fmla="*/ 463 h 477"/>
              <a:gd name="T60" fmla="*/ 162 w 544"/>
              <a:gd name="T61" fmla="*/ 381 h 477"/>
              <a:gd name="T62" fmla="*/ 195 w 544"/>
              <a:gd name="T63" fmla="*/ 367 h 477"/>
              <a:gd name="T64" fmla="*/ 14 w 544"/>
              <a:gd name="T65" fmla="*/ 101 h 477"/>
              <a:gd name="T66" fmla="*/ 213 w 544"/>
              <a:gd name="T67" fmla="*/ 183 h 477"/>
              <a:gd name="T68" fmla="*/ 162 w 544"/>
              <a:gd name="T69" fmla="*/ 214 h 477"/>
              <a:gd name="T70" fmla="*/ 193 w 544"/>
              <a:gd name="T71" fmla="*/ 294 h 477"/>
              <a:gd name="T72" fmla="*/ 195 w 544"/>
              <a:gd name="T73" fmla="*/ 367 h 477"/>
              <a:gd name="T74" fmla="*/ 382 w 544"/>
              <a:gd name="T75" fmla="*/ 463 h 477"/>
              <a:gd name="T76" fmla="*/ 477 w 544"/>
              <a:gd name="T77" fmla="*/ 381 h 477"/>
              <a:gd name="T78" fmla="*/ 510 w 544"/>
              <a:gd name="T79" fmla="*/ 367 h 477"/>
              <a:gd name="T80" fmla="*/ 342 w 544"/>
              <a:gd name="T81" fmla="*/ 294 h 477"/>
              <a:gd name="T82" fmla="*/ 382 w 544"/>
              <a:gd name="T83" fmla="*/ 262 h 477"/>
              <a:gd name="T84" fmla="*/ 350 w 544"/>
              <a:gd name="T85" fmla="*/ 183 h 477"/>
              <a:gd name="T86" fmla="*/ 329 w 544"/>
              <a:gd name="T87" fmla="*/ 101 h 477"/>
              <a:gd name="T88" fmla="*/ 510 w 544"/>
              <a:gd name="T89" fmla="*/ 367 h 4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44" h="477">
                <a:moveTo>
                  <a:pt x="537" y="0"/>
                </a:moveTo>
                <a:cubicBezTo>
                  <a:pt x="322" y="0"/>
                  <a:pt x="322" y="0"/>
                  <a:pt x="322" y="0"/>
                </a:cubicBezTo>
                <a:cubicBezTo>
                  <a:pt x="318" y="0"/>
                  <a:pt x="315" y="3"/>
                  <a:pt x="315" y="7"/>
                </a:cubicBezTo>
                <a:cubicBezTo>
                  <a:pt x="315" y="94"/>
                  <a:pt x="315" y="94"/>
                  <a:pt x="315" y="94"/>
                </a:cubicBezTo>
                <a:cubicBezTo>
                  <a:pt x="317" y="183"/>
                  <a:pt x="317" y="183"/>
                  <a:pt x="317" y="183"/>
                </a:cubicBezTo>
                <a:cubicBezTo>
                  <a:pt x="227" y="183"/>
                  <a:pt x="227" y="183"/>
                  <a:pt x="227" y="183"/>
                </a:cubicBezTo>
                <a:cubicBezTo>
                  <a:pt x="229" y="94"/>
                  <a:pt x="229" y="94"/>
                  <a:pt x="229" y="94"/>
                </a:cubicBezTo>
                <a:cubicBezTo>
                  <a:pt x="229" y="7"/>
                  <a:pt x="229" y="7"/>
                  <a:pt x="229" y="7"/>
                </a:cubicBezTo>
                <a:cubicBezTo>
                  <a:pt x="229" y="3"/>
                  <a:pt x="226" y="0"/>
                  <a:pt x="222" y="0"/>
                </a:cubicBezTo>
                <a:cubicBezTo>
                  <a:pt x="7" y="0"/>
                  <a:pt x="7" y="0"/>
                  <a:pt x="7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94"/>
                  <a:pt x="0" y="94"/>
                  <a:pt x="0" y="94"/>
                </a:cubicBezTo>
                <a:cubicBezTo>
                  <a:pt x="20" y="375"/>
                  <a:pt x="20" y="375"/>
                  <a:pt x="20" y="375"/>
                </a:cubicBezTo>
                <a:cubicBezTo>
                  <a:pt x="20" y="379"/>
                  <a:pt x="23" y="381"/>
                  <a:pt x="27" y="381"/>
                </a:cubicBezTo>
                <a:cubicBezTo>
                  <a:pt x="53" y="381"/>
                  <a:pt x="53" y="381"/>
                  <a:pt x="53" y="381"/>
                </a:cubicBezTo>
                <a:cubicBezTo>
                  <a:pt x="53" y="470"/>
                  <a:pt x="53" y="470"/>
                  <a:pt x="53" y="470"/>
                </a:cubicBezTo>
                <a:cubicBezTo>
                  <a:pt x="53" y="474"/>
                  <a:pt x="56" y="477"/>
                  <a:pt x="60" y="477"/>
                </a:cubicBezTo>
                <a:cubicBezTo>
                  <a:pt x="169" y="477"/>
                  <a:pt x="169" y="477"/>
                  <a:pt x="169" y="477"/>
                </a:cubicBezTo>
                <a:cubicBezTo>
                  <a:pt x="172" y="477"/>
                  <a:pt x="176" y="474"/>
                  <a:pt x="176" y="470"/>
                </a:cubicBezTo>
                <a:cubicBezTo>
                  <a:pt x="176" y="381"/>
                  <a:pt x="176" y="381"/>
                  <a:pt x="176" y="381"/>
                </a:cubicBezTo>
                <a:cubicBezTo>
                  <a:pt x="202" y="381"/>
                  <a:pt x="202" y="381"/>
                  <a:pt x="202" y="381"/>
                </a:cubicBezTo>
                <a:cubicBezTo>
                  <a:pt x="205" y="381"/>
                  <a:pt x="208" y="379"/>
                  <a:pt x="209" y="375"/>
                </a:cubicBezTo>
                <a:cubicBezTo>
                  <a:pt x="216" y="294"/>
                  <a:pt x="216" y="294"/>
                  <a:pt x="216" y="294"/>
                </a:cubicBezTo>
                <a:cubicBezTo>
                  <a:pt x="327" y="294"/>
                  <a:pt x="327" y="294"/>
                  <a:pt x="327" y="294"/>
                </a:cubicBezTo>
                <a:cubicBezTo>
                  <a:pt x="335" y="375"/>
                  <a:pt x="335" y="375"/>
                  <a:pt x="335" y="375"/>
                </a:cubicBezTo>
                <a:cubicBezTo>
                  <a:pt x="335" y="379"/>
                  <a:pt x="338" y="381"/>
                  <a:pt x="342" y="381"/>
                </a:cubicBezTo>
                <a:cubicBezTo>
                  <a:pt x="368" y="381"/>
                  <a:pt x="368" y="381"/>
                  <a:pt x="368" y="381"/>
                </a:cubicBezTo>
                <a:cubicBezTo>
                  <a:pt x="368" y="470"/>
                  <a:pt x="368" y="470"/>
                  <a:pt x="368" y="470"/>
                </a:cubicBezTo>
                <a:cubicBezTo>
                  <a:pt x="368" y="474"/>
                  <a:pt x="371" y="477"/>
                  <a:pt x="375" y="477"/>
                </a:cubicBezTo>
                <a:cubicBezTo>
                  <a:pt x="484" y="477"/>
                  <a:pt x="484" y="477"/>
                  <a:pt x="484" y="477"/>
                </a:cubicBezTo>
                <a:cubicBezTo>
                  <a:pt x="488" y="477"/>
                  <a:pt x="491" y="474"/>
                  <a:pt x="491" y="470"/>
                </a:cubicBezTo>
                <a:cubicBezTo>
                  <a:pt x="491" y="381"/>
                  <a:pt x="491" y="381"/>
                  <a:pt x="491" y="381"/>
                </a:cubicBezTo>
                <a:cubicBezTo>
                  <a:pt x="517" y="381"/>
                  <a:pt x="517" y="381"/>
                  <a:pt x="517" y="381"/>
                </a:cubicBezTo>
                <a:cubicBezTo>
                  <a:pt x="520" y="381"/>
                  <a:pt x="523" y="379"/>
                  <a:pt x="524" y="375"/>
                </a:cubicBezTo>
                <a:cubicBezTo>
                  <a:pt x="544" y="94"/>
                  <a:pt x="544" y="94"/>
                  <a:pt x="544" y="94"/>
                </a:cubicBezTo>
                <a:cubicBezTo>
                  <a:pt x="544" y="94"/>
                  <a:pt x="544" y="94"/>
                  <a:pt x="544" y="94"/>
                </a:cubicBezTo>
                <a:cubicBezTo>
                  <a:pt x="544" y="7"/>
                  <a:pt x="544" y="7"/>
                  <a:pt x="544" y="7"/>
                </a:cubicBezTo>
                <a:cubicBezTo>
                  <a:pt x="544" y="3"/>
                  <a:pt x="541" y="0"/>
                  <a:pt x="537" y="0"/>
                </a:cubicBezTo>
                <a:close/>
                <a:moveTo>
                  <a:pt x="530" y="14"/>
                </a:moveTo>
                <a:cubicBezTo>
                  <a:pt x="530" y="87"/>
                  <a:pt x="530" y="87"/>
                  <a:pt x="530" y="87"/>
                </a:cubicBezTo>
                <a:cubicBezTo>
                  <a:pt x="329" y="87"/>
                  <a:pt x="329" y="87"/>
                  <a:pt x="329" y="87"/>
                </a:cubicBezTo>
                <a:cubicBezTo>
                  <a:pt x="329" y="14"/>
                  <a:pt x="329" y="14"/>
                  <a:pt x="329" y="14"/>
                </a:cubicBezTo>
                <a:lnTo>
                  <a:pt x="530" y="14"/>
                </a:lnTo>
                <a:close/>
                <a:moveTo>
                  <a:pt x="193" y="280"/>
                </a:moveTo>
                <a:cubicBezTo>
                  <a:pt x="183" y="280"/>
                  <a:pt x="176" y="272"/>
                  <a:pt x="176" y="262"/>
                </a:cubicBezTo>
                <a:cubicBezTo>
                  <a:pt x="176" y="214"/>
                  <a:pt x="176" y="214"/>
                  <a:pt x="176" y="214"/>
                </a:cubicBezTo>
                <a:cubicBezTo>
                  <a:pt x="176" y="204"/>
                  <a:pt x="183" y="197"/>
                  <a:pt x="193" y="197"/>
                </a:cubicBezTo>
                <a:cubicBezTo>
                  <a:pt x="350" y="197"/>
                  <a:pt x="350" y="197"/>
                  <a:pt x="350" y="197"/>
                </a:cubicBezTo>
                <a:cubicBezTo>
                  <a:pt x="360" y="197"/>
                  <a:pt x="368" y="204"/>
                  <a:pt x="368" y="214"/>
                </a:cubicBezTo>
                <a:cubicBezTo>
                  <a:pt x="368" y="262"/>
                  <a:pt x="368" y="262"/>
                  <a:pt x="368" y="262"/>
                </a:cubicBezTo>
                <a:cubicBezTo>
                  <a:pt x="368" y="272"/>
                  <a:pt x="360" y="280"/>
                  <a:pt x="350" y="280"/>
                </a:cubicBezTo>
                <a:lnTo>
                  <a:pt x="193" y="280"/>
                </a:lnTo>
                <a:close/>
                <a:moveTo>
                  <a:pt x="215" y="14"/>
                </a:moveTo>
                <a:cubicBezTo>
                  <a:pt x="215" y="87"/>
                  <a:pt x="215" y="87"/>
                  <a:pt x="215" y="87"/>
                </a:cubicBezTo>
                <a:cubicBezTo>
                  <a:pt x="14" y="87"/>
                  <a:pt x="14" y="87"/>
                  <a:pt x="14" y="87"/>
                </a:cubicBezTo>
                <a:cubicBezTo>
                  <a:pt x="14" y="14"/>
                  <a:pt x="14" y="14"/>
                  <a:pt x="14" y="14"/>
                </a:cubicBezTo>
                <a:lnTo>
                  <a:pt x="215" y="14"/>
                </a:lnTo>
                <a:close/>
                <a:moveTo>
                  <a:pt x="162" y="463"/>
                </a:moveTo>
                <a:cubicBezTo>
                  <a:pt x="67" y="463"/>
                  <a:pt x="67" y="463"/>
                  <a:pt x="67" y="463"/>
                </a:cubicBezTo>
                <a:cubicBezTo>
                  <a:pt x="67" y="381"/>
                  <a:pt x="67" y="381"/>
                  <a:pt x="67" y="381"/>
                </a:cubicBezTo>
                <a:cubicBezTo>
                  <a:pt x="162" y="381"/>
                  <a:pt x="162" y="381"/>
                  <a:pt x="162" y="381"/>
                </a:cubicBezTo>
                <a:lnTo>
                  <a:pt x="162" y="463"/>
                </a:lnTo>
                <a:close/>
                <a:moveTo>
                  <a:pt x="195" y="367"/>
                </a:moveTo>
                <a:cubicBezTo>
                  <a:pt x="33" y="367"/>
                  <a:pt x="33" y="367"/>
                  <a:pt x="33" y="367"/>
                </a:cubicBezTo>
                <a:cubicBezTo>
                  <a:pt x="14" y="101"/>
                  <a:pt x="14" y="101"/>
                  <a:pt x="14" y="101"/>
                </a:cubicBezTo>
                <a:cubicBezTo>
                  <a:pt x="214" y="101"/>
                  <a:pt x="214" y="101"/>
                  <a:pt x="214" y="101"/>
                </a:cubicBezTo>
                <a:cubicBezTo>
                  <a:pt x="213" y="183"/>
                  <a:pt x="213" y="183"/>
                  <a:pt x="213" y="183"/>
                </a:cubicBezTo>
                <a:cubicBezTo>
                  <a:pt x="193" y="183"/>
                  <a:pt x="193" y="183"/>
                  <a:pt x="193" y="183"/>
                </a:cubicBezTo>
                <a:cubicBezTo>
                  <a:pt x="176" y="183"/>
                  <a:pt x="162" y="197"/>
                  <a:pt x="162" y="214"/>
                </a:cubicBezTo>
                <a:cubicBezTo>
                  <a:pt x="162" y="262"/>
                  <a:pt x="162" y="262"/>
                  <a:pt x="162" y="262"/>
                </a:cubicBezTo>
                <a:cubicBezTo>
                  <a:pt x="162" y="280"/>
                  <a:pt x="176" y="294"/>
                  <a:pt x="193" y="294"/>
                </a:cubicBezTo>
                <a:cubicBezTo>
                  <a:pt x="202" y="294"/>
                  <a:pt x="202" y="294"/>
                  <a:pt x="202" y="294"/>
                </a:cubicBezTo>
                <a:lnTo>
                  <a:pt x="195" y="367"/>
                </a:lnTo>
                <a:close/>
                <a:moveTo>
                  <a:pt x="477" y="463"/>
                </a:moveTo>
                <a:cubicBezTo>
                  <a:pt x="382" y="463"/>
                  <a:pt x="382" y="463"/>
                  <a:pt x="382" y="463"/>
                </a:cubicBezTo>
                <a:cubicBezTo>
                  <a:pt x="382" y="381"/>
                  <a:pt x="382" y="381"/>
                  <a:pt x="382" y="381"/>
                </a:cubicBezTo>
                <a:cubicBezTo>
                  <a:pt x="477" y="381"/>
                  <a:pt x="477" y="381"/>
                  <a:pt x="477" y="381"/>
                </a:cubicBezTo>
                <a:lnTo>
                  <a:pt x="477" y="463"/>
                </a:lnTo>
                <a:close/>
                <a:moveTo>
                  <a:pt x="510" y="367"/>
                </a:moveTo>
                <a:cubicBezTo>
                  <a:pt x="348" y="367"/>
                  <a:pt x="348" y="367"/>
                  <a:pt x="348" y="367"/>
                </a:cubicBezTo>
                <a:cubicBezTo>
                  <a:pt x="342" y="294"/>
                  <a:pt x="342" y="294"/>
                  <a:pt x="342" y="294"/>
                </a:cubicBezTo>
                <a:cubicBezTo>
                  <a:pt x="350" y="294"/>
                  <a:pt x="350" y="294"/>
                  <a:pt x="350" y="294"/>
                </a:cubicBezTo>
                <a:cubicBezTo>
                  <a:pt x="368" y="294"/>
                  <a:pt x="382" y="280"/>
                  <a:pt x="382" y="262"/>
                </a:cubicBezTo>
                <a:cubicBezTo>
                  <a:pt x="382" y="214"/>
                  <a:pt x="382" y="214"/>
                  <a:pt x="382" y="214"/>
                </a:cubicBezTo>
                <a:cubicBezTo>
                  <a:pt x="382" y="197"/>
                  <a:pt x="368" y="183"/>
                  <a:pt x="350" y="183"/>
                </a:cubicBezTo>
                <a:cubicBezTo>
                  <a:pt x="331" y="183"/>
                  <a:pt x="331" y="183"/>
                  <a:pt x="331" y="183"/>
                </a:cubicBezTo>
                <a:cubicBezTo>
                  <a:pt x="329" y="101"/>
                  <a:pt x="329" y="101"/>
                  <a:pt x="329" y="101"/>
                </a:cubicBezTo>
                <a:cubicBezTo>
                  <a:pt x="529" y="101"/>
                  <a:pt x="529" y="101"/>
                  <a:pt x="529" y="101"/>
                </a:cubicBezTo>
                <a:lnTo>
                  <a:pt x="510" y="3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54" name="Freeform 115"/>
          <p:cNvSpPr>
            <a:spLocks noEditPoints="1"/>
          </p:cNvSpPr>
          <p:nvPr/>
        </p:nvSpPr>
        <p:spPr bwMode="auto">
          <a:xfrm>
            <a:off x="8446361" y="4647759"/>
            <a:ext cx="660443" cy="640848"/>
          </a:xfrm>
          <a:custGeom>
            <a:avLst/>
            <a:gdLst>
              <a:gd name="T0" fmla="*/ 492 w 640"/>
              <a:gd name="T1" fmla="*/ 256 h 621"/>
              <a:gd name="T2" fmla="*/ 421 w 640"/>
              <a:gd name="T3" fmla="*/ 285 h 621"/>
              <a:gd name="T4" fmla="*/ 334 w 640"/>
              <a:gd name="T5" fmla="*/ 147 h 621"/>
              <a:gd name="T6" fmla="*/ 327 w 640"/>
              <a:gd name="T7" fmla="*/ 0 h 621"/>
              <a:gd name="T8" fmla="*/ 320 w 640"/>
              <a:gd name="T9" fmla="*/ 147 h 621"/>
              <a:gd name="T10" fmla="*/ 234 w 640"/>
              <a:gd name="T11" fmla="*/ 286 h 621"/>
              <a:gd name="T12" fmla="*/ 147 w 640"/>
              <a:gd name="T13" fmla="*/ 256 h 621"/>
              <a:gd name="T14" fmla="*/ 0 w 640"/>
              <a:gd name="T15" fmla="*/ 256 h 621"/>
              <a:gd name="T16" fmla="*/ 143 w 640"/>
              <a:gd name="T17" fmla="*/ 281 h 621"/>
              <a:gd name="T18" fmla="*/ 229 w 640"/>
              <a:gd name="T19" fmla="*/ 316 h 621"/>
              <a:gd name="T20" fmla="*/ 206 w 640"/>
              <a:gd name="T21" fmla="*/ 483 h 621"/>
              <a:gd name="T22" fmla="*/ 97 w 640"/>
              <a:gd name="T23" fmla="*/ 548 h 621"/>
              <a:gd name="T24" fmla="*/ 245 w 640"/>
              <a:gd name="T25" fmla="*/ 548 h 621"/>
              <a:gd name="T26" fmla="*/ 278 w 640"/>
              <a:gd name="T27" fmla="*/ 401 h 621"/>
              <a:gd name="T28" fmla="*/ 372 w 640"/>
              <a:gd name="T29" fmla="*/ 404 h 621"/>
              <a:gd name="T30" fmla="*/ 394 w 640"/>
              <a:gd name="T31" fmla="*/ 548 h 621"/>
              <a:gd name="T32" fmla="*/ 542 w 640"/>
              <a:gd name="T33" fmla="*/ 548 h 621"/>
              <a:gd name="T34" fmla="*/ 436 w 640"/>
              <a:gd name="T35" fmla="*/ 481 h 621"/>
              <a:gd name="T36" fmla="*/ 426 w 640"/>
              <a:gd name="T37" fmla="*/ 316 h 621"/>
              <a:gd name="T38" fmla="*/ 496 w 640"/>
              <a:gd name="T39" fmla="*/ 281 h 621"/>
              <a:gd name="T40" fmla="*/ 640 w 640"/>
              <a:gd name="T41" fmla="*/ 256 h 621"/>
              <a:gd name="T42" fmla="*/ 73 w 640"/>
              <a:gd name="T43" fmla="*/ 316 h 621"/>
              <a:gd name="T44" fmla="*/ 73 w 640"/>
              <a:gd name="T45" fmla="*/ 196 h 621"/>
              <a:gd name="T46" fmla="*/ 73 w 640"/>
              <a:gd name="T47" fmla="*/ 316 h 621"/>
              <a:gd name="T48" fmla="*/ 171 w 640"/>
              <a:gd name="T49" fmla="*/ 607 h 621"/>
              <a:gd name="T50" fmla="*/ 171 w 640"/>
              <a:gd name="T51" fmla="*/ 488 h 621"/>
              <a:gd name="T52" fmla="*/ 528 w 640"/>
              <a:gd name="T53" fmla="*/ 548 h 621"/>
              <a:gd name="T54" fmla="*/ 408 w 640"/>
              <a:gd name="T55" fmla="*/ 548 h 621"/>
              <a:gd name="T56" fmla="*/ 528 w 640"/>
              <a:gd name="T57" fmla="*/ 548 h 621"/>
              <a:gd name="T58" fmla="*/ 327 w 640"/>
              <a:gd name="T59" fmla="*/ 14 h 621"/>
              <a:gd name="T60" fmla="*/ 327 w 640"/>
              <a:gd name="T61" fmla="*/ 134 h 621"/>
              <a:gd name="T62" fmla="*/ 327 w 640"/>
              <a:gd name="T63" fmla="*/ 400 h 621"/>
              <a:gd name="T64" fmla="*/ 327 w 640"/>
              <a:gd name="T65" fmla="*/ 232 h 621"/>
              <a:gd name="T66" fmla="*/ 327 w 640"/>
              <a:gd name="T67" fmla="*/ 400 h 621"/>
              <a:gd name="T68" fmla="*/ 508 w 640"/>
              <a:gd name="T69" fmla="*/ 271 h 621"/>
              <a:gd name="T70" fmla="*/ 508 w 640"/>
              <a:gd name="T71" fmla="*/ 271 h 621"/>
              <a:gd name="T72" fmla="*/ 566 w 640"/>
              <a:gd name="T73" fmla="*/ 196 h 621"/>
              <a:gd name="T74" fmla="*/ 566 w 640"/>
              <a:gd name="T75" fmla="*/ 316 h 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40" h="621">
                <a:moveTo>
                  <a:pt x="566" y="182"/>
                </a:moveTo>
                <a:cubicBezTo>
                  <a:pt x="525" y="182"/>
                  <a:pt x="492" y="215"/>
                  <a:pt x="492" y="256"/>
                </a:cubicBezTo>
                <a:cubicBezTo>
                  <a:pt x="492" y="260"/>
                  <a:pt x="492" y="264"/>
                  <a:pt x="493" y="267"/>
                </a:cubicBezTo>
                <a:cubicBezTo>
                  <a:pt x="421" y="285"/>
                  <a:pt x="421" y="285"/>
                  <a:pt x="421" y="285"/>
                </a:cubicBezTo>
                <a:cubicBezTo>
                  <a:pt x="408" y="248"/>
                  <a:pt x="375" y="221"/>
                  <a:pt x="334" y="218"/>
                </a:cubicBezTo>
                <a:cubicBezTo>
                  <a:pt x="334" y="147"/>
                  <a:pt x="334" y="147"/>
                  <a:pt x="334" y="147"/>
                </a:cubicBezTo>
                <a:cubicBezTo>
                  <a:pt x="372" y="144"/>
                  <a:pt x="401" y="112"/>
                  <a:pt x="401" y="74"/>
                </a:cubicBezTo>
                <a:cubicBezTo>
                  <a:pt x="401" y="33"/>
                  <a:pt x="368" y="0"/>
                  <a:pt x="327" y="0"/>
                </a:cubicBezTo>
                <a:cubicBezTo>
                  <a:pt x="287" y="0"/>
                  <a:pt x="254" y="33"/>
                  <a:pt x="254" y="74"/>
                </a:cubicBezTo>
                <a:cubicBezTo>
                  <a:pt x="254" y="112"/>
                  <a:pt x="283" y="144"/>
                  <a:pt x="320" y="147"/>
                </a:cubicBezTo>
                <a:cubicBezTo>
                  <a:pt x="320" y="218"/>
                  <a:pt x="320" y="218"/>
                  <a:pt x="320" y="218"/>
                </a:cubicBezTo>
                <a:cubicBezTo>
                  <a:pt x="280" y="221"/>
                  <a:pt x="246" y="249"/>
                  <a:pt x="234" y="286"/>
                </a:cubicBezTo>
                <a:cubicBezTo>
                  <a:pt x="146" y="267"/>
                  <a:pt x="146" y="267"/>
                  <a:pt x="146" y="267"/>
                </a:cubicBezTo>
                <a:cubicBezTo>
                  <a:pt x="147" y="263"/>
                  <a:pt x="147" y="260"/>
                  <a:pt x="147" y="256"/>
                </a:cubicBezTo>
                <a:cubicBezTo>
                  <a:pt x="147" y="215"/>
                  <a:pt x="114" y="182"/>
                  <a:pt x="73" y="182"/>
                </a:cubicBezTo>
                <a:cubicBezTo>
                  <a:pt x="33" y="182"/>
                  <a:pt x="0" y="215"/>
                  <a:pt x="0" y="256"/>
                </a:cubicBezTo>
                <a:cubicBezTo>
                  <a:pt x="0" y="297"/>
                  <a:pt x="33" y="330"/>
                  <a:pt x="73" y="330"/>
                </a:cubicBezTo>
                <a:cubicBezTo>
                  <a:pt x="105" y="330"/>
                  <a:pt x="133" y="309"/>
                  <a:pt x="143" y="281"/>
                </a:cubicBezTo>
                <a:cubicBezTo>
                  <a:pt x="230" y="300"/>
                  <a:pt x="230" y="300"/>
                  <a:pt x="230" y="300"/>
                </a:cubicBezTo>
                <a:cubicBezTo>
                  <a:pt x="229" y="305"/>
                  <a:pt x="229" y="311"/>
                  <a:pt x="229" y="316"/>
                </a:cubicBezTo>
                <a:cubicBezTo>
                  <a:pt x="229" y="348"/>
                  <a:pt x="244" y="375"/>
                  <a:pt x="267" y="394"/>
                </a:cubicBezTo>
                <a:cubicBezTo>
                  <a:pt x="206" y="483"/>
                  <a:pt x="206" y="483"/>
                  <a:pt x="206" y="483"/>
                </a:cubicBezTo>
                <a:cubicBezTo>
                  <a:pt x="196" y="477"/>
                  <a:pt x="184" y="474"/>
                  <a:pt x="171" y="474"/>
                </a:cubicBezTo>
                <a:cubicBezTo>
                  <a:pt x="130" y="474"/>
                  <a:pt x="97" y="507"/>
                  <a:pt x="97" y="548"/>
                </a:cubicBezTo>
                <a:cubicBezTo>
                  <a:pt x="97" y="588"/>
                  <a:pt x="130" y="621"/>
                  <a:pt x="171" y="621"/>
                </a:cubicBezTo>
                <a:cubicBezTo>
                  <a:pt x="212" y="621"/>
                  <a:pt x="245" y="588"/>
                  <a:pt x="245" y="548"/>
                </a:cubicBezTo>
                <a:cubicBezTo>
                  <a:pt x="245" y="525"/>
                  <a:pt x="234" y="504"/>
                  <a:pt x="218" y="491"/>
                </a:cubicBezTo>
                <a:cubicBezTo>
                  <a:pt x="278" y="401"/>
                  <a:pt x="278" y="401"/>
                  <a:pt x="278" y="401"/>
                </a:cubicBezTo>
                <a:cubicBezTo>
                  <a:pt x="293" y="410"/>
                  <a:pt x="309" y="414"/>
                  <a:pt x="327" y="414"/>
                </a:cubicBezTo>
                <a:cubicBezTo>
                  <a:pt x="343" y="414"/>
                  <a:pt x="359" y="411"/>
                  <a:pt x="372" y="404"/>
                </a:cubicBezTo>
                <a:cubicBezTo>
                  <a:pt x="424" y="489"/>
                  <a:pt x="424" y="489"/>
                  <a:pt x="424" y="489"/>
                </a:cubicBezTo>
                <a:cubicBezTo>
                  <a:pt x="406" y="502"/>
                  <a:pt x="394" y="523"/>
                  <a:pt x="394" y="548"/>
                </a:cubicBezTo>
                <a:cubicBezTo>
                  <a:pt x="394" y="588"/>
                  <a:pt x="427" y="621"/>
                  <a:pt x="468" y="621"/>
                </a:cubicBezTo>
                <a:cubicBezTo>
                  <a:pt x="509" y="621"/>
                  <a:pt x="542" y="588"/>
                  <a:pt x="542" y="548"/>
                </a:cubicBezTo>
                <a:cubicBezTo>
                  <a:pt x="542" y="507"/>
                  <a:pt x="509" y="474"/>
                  <a:pt x="468" y="474"/>
                </a:cubicBezTo>
                <a:cubicBezTo>
                  <a:pt x="456" y="474"/>
                  <a:pt x="446" y="477"/>
                  <a:pt x="436" y="481"/>
                </a:cubicBezTo>
                <a:cubicBezTo>
                  <a:pt x="384" y="396"/>
                  <a:pt x="384" y="396"/>
                  <a:pt x="384" y="396"/>
                </a:cubicBezTo>
                <a:cubicBezTo>
                  <a:pt x="409" y="378"/>
                  <a:pt x="426" y="349"/>
                  <a:pt x="426" y="316"/>
                </a:cubicBezTo>
                <a:cubicBezTo>
                  <a:pt x="426" y="310"/>
                  <a:pt x="425" y="305"/>
                  <a:pt x="424" y="299"/>
                </a:cubicBezTo>
                <a:cubicBezTo>
                  <a:pt x="496" y="281"/>
                  <a:pt x="496" y="281"/>
                  <a:pt x="496" y="281"/>
                </a:cubicBezTo>
                <a:cubicBezTo>
                  <a:pt x="507" y="309"/>
                  <a:pt x="534" y="330"/>
                  <a:pt x="566" y="330"/>
                </a:cubicBezTo>
                <a:cubicBezTo>
                  <a:pt x="606" y="330"/>
                  <a:pt x="640" y="297"/>
                  <a:pt x="640" y="256"/>
                </a:cubicBezTo>
                <a:cubicBezTo>
                  <a:pt x="640" y="215"/>
                  <a:pt x="606" y="182"/>
                  <a:pt x="566" y="182"/>
                </a:cubicBezTo>
                <a:close/>
                <a:moveTo>
                  <a:pt x="73" y="316"/>
                </a:moveTo>
                <a:cubicBezTo>
                  <a:pt x="40" y="316"/>
                  <a:pt x="14" y="289"/>
                  <a:pt x="14" y="256"/>
                </a:cubicBezTo>
                <a:cubicBezTo>
                  <a:pt x="14" y="223"/>
                  <a:pt x="40" y="196"/>
                  <a:pt x="73" y="196"/>
                </a:cubicBezTo>
                <a:cubicBezTo>
                  <a:pt x="106" y="196"/>
                  <a:pt x="133" y="223"/>
                  <a:pt x="133" y="256"/>
                </a:cubicBezTo>
                <a:cubicBezTo>
                  <a:pt x="133" y="289"/>
                  <a:pt x="106" y="316"/>
                  <a:pt x="73" y="316"/>
                </a:cubicBezTo>
                <a:close/>
                <a:moveTo>
                  <a:pt x="231" y="548"/>
                </a:moveTo>
                <a:cubicBezTo>
                  <a:pt x="231" y="581"/>
                  <a:pt x="204" y="607"/>
                  <a:pt x="171" y="607"/>
                </a:cubicBezTo>
                <a:cubicBezTo>
                  <a:pt x="138" y="607"/>
                  <a:pt x="111" y="581"/>
                  <a:pt x="111" y="548"/>
                </a:cubicBezTo>
                <a:cubicBezTo>
                  <a:pt x="111" y="515"/>
                  <a:pt x="138" y="488"/>
                  <a:pt x="171" y="488"/>
                </a:cubicBezTo>
                <a:cubicBezTo>
                  <a:pt x="204" y="488"/>
                  <a:pt x="231" y="515"/>
                  <a:pt x="231" y="548"/>
                </a:cubicBezTo>
                <a:close/>
                <a:moveTo>
                  <a:pt x="528" y="548"/>
                </a:moveTo>
                <a:cubicBezTo>
                  <a:pt x="528" y="581"/>
                  <a:pt x="501" y="607"/>
                  <a:pt x="468" y="607"/>
                </a:cubicBezTo>
                <a:cubicBezTo>
                  <a:pt x="435" y="607"/>
                  <a:pt x="408" y="581"/>
                  <a:pt x="408" y="548"/>
                </a:cubicBezTo>
                <a:cubicBezTo>
                  <a:pt x="408" y="515"/>
                  <a:pt x="435" y="488"/>
                  <a:pt x="468" y="488"/>
                </a:cubicBezTo>
                <a:cubicBezTo>
                  <a:pt x="501" y="488"/>
                  <a:pt x="528" y="515"/>
                  <a:pt x="528" y="548"/>
                </a:cubicBezTo>
                <a:close/>
                <a:moveTo>
                  <a:pt x="268" y="74"/>
                </a:moveTo>
                <a:cubicBezTo>
                  <a:pt x="268" y="41"/>
                  <a:pt x="294" y="14"/>
                  <a:pt x="327" y="14"/>
                </a:cubicBezTo>
                <a:cubicBezTo>
                  <a:pt x="360" y="14"/>
                  <a:pt x="387" y="41"/>
                  <a:pt x="387" y="74"/>
                </a:cubicBezTo>
                <a:cubicBezTo>
                  <a:pt x="387" y="107"/>
                  <a:pt x="360" y="134"/>
                  <a:pt x="327" y="134"/>
                </a:cubicBezTo>
                <a:cubicBezTo>
                  <a:pt x="294" y="134"/>
                  <a:pt x="268" y="107"/>
                  <a:pt x="268" y="74"/>
                </a:cubicBezTo>
                <a:close/>
                <a:moveTo>
                  <a:pt x="327" y="400"/>
                </a:moveTo>
                <a:cubicBezTo>
                  <a:pt x="281" y="400"/>
                  <a:pt x="243" y="363"/>
                  <a:pt x="243" y="316"/>
                </a:cubicBezTo>
                <a:cubicBezTo>
                  <a:pt x="243" y="270"/>
                  <a:pt x="281" y="232"/>
                  <a:pt x="327" y="232"/>
                </a:cubicBezTo>
                <a:cubicBezTo>
                  <a:pt x="374" y="232"/>
                  <a:pt x="412" y="270"/>
                  <a:pt x="412" y="316"/>
                </a:cubicBezTo>
                <a:cubicBezTo>
                  <a:pt x="412" y="363"/>
                  <a:pt x="374" y="400"/>
                  <a:pt x="327" y="400"/>
                </a:cubicBezTo>
                <a:close/>
                <a:moveTo>
                  <a:pt x="566" y="316"/>
                </a:moveTo>
                <a:cubicBezTo>
                  <a:pt x="538" y="316"/>
                  <a:pt x="514" y="297"/>
                  <a:pt x="508" y="271"/>
                </a:cubicBezTo>
                <a:cubicBezTo>
                  <a:pt x="508" y="271"/>
                  <a:pt x="508" y="271"/>
                  <a:pt x="508" y="271"/>
                </a:cubicBezTo>
                <a:cubicBezTo>
                  <a:pt x="508" y="271"/>
                  <a:pt x="508" y="271"/>
                  <a:pt x="508" y="271"/>
                </a:cubicBezTo>
                <a:cubicBezTo>
                  <a:pt x="507" y="266"/>
                  <a:pt x="506" y="261"/>
                  <a:pt x="506" y="256"/>
                </a:cubicBezTo>
                <a:cubicBezTo>
                  <a:pt x="506" y="223"/>
                  <a:pt x="533" y="196"/>
                  <a:pt x="566" y="196"/>
                </a:cubicBezTo>
                <a:cubicBezTo>
                  <a:pt x="599" y="196"/>
                  <a:pt x="626" y="223"/>
                  <a:pt x="626" y="256"/>
                </a:cubicBezTo>
                <a:cubicBezTo>
                  <a:pt x="626" y="289"/>
                  <a:pt x="599" y="316"/>
                  <a:pt x="566" y="3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58" name="Freeform 23"/>
          <p:cNvSpPr>
            <a:spLocks noEditPoints="1"/>
          </p:cNvSpPr>
          <p:nvPr/>
        </p:nvSpPr>
        <p:spPr bwMode="auto">
          <a:xfrm>
            <a:off x="4815979" y="4687434"/>
            <a:ext cx="766995" cy="539465"/>
          </a:xfrm>
          <a:custGeom>
            <a:avLst/>
            <a:gdLst>
              <a:gd name="T0" fmla="*/ 555 w 743"/>
              <a:gd name="T1" fmla="*/ 376 h 521"/>
              <a:gd name="T2" fmla="*/ 545 w 743"/>
              <a:gd name="T3" fmla="*/ 376 h 521"/>
              <a:gd name="T4" fmla="*/ 589 w 743"/>
              <a:gd name="T5" fmla="*/ 253 h 521"/>
              <a:gd name="T6" fmla="*/ 546 w 743"/>
              <a:gd name="T7" fmla="*/ 130 h 521"/>
              <a:gd name="T8" fmla="*/ 603 w 743"/>
              <a:gd name="T9" fmla="*/ 253 h 521"/>
              <a:gd name="T10" fmla="*/ 593 w 743"/>
              <a:gd name="T11" fmla="*/ 70 h 521"/>
              <a:gd name="T12" fmla="*/ 659 w 743"/>
              <a:gd name="T13" fmla="*/ 253 h 521"/>
              <a:gd name="T14" fmla="*/ 592 w 743"/>
              <a:gd name="T15" fmla="*/ 437 h 521"/>
              <a:gd name="T16" fmla="*/ 602 w 743"/>
              <a:gd name="T17" fmla="*/ 436 h 521"/>
              <a:gd name="T18" fmla="*/ 602 w 743"/>
              <a:gd name="T19" fmla="*/ 70 h 521"/>
              <a:gd name="T20" fmla="*/ 639 w 743"/>
              <a:gd name="T21" fmla="*/ 10 h 521"/>
              <a:gd name="T22" fmla="*/ 729 w 743"/>
              <a:gd name="T23" fmla="*/ 253 h 521"/>
              <a:gd name="T24" fmla="*/ 638 w 743"/>
              <a:gd name="T25" fmla="*/ 497 h 521"/>
              <a:gd name="T26" fmla="*/ 648 w 743"/>
              <a:gd name="T27" fmla="*/ 497 h 521"/>
              <a:gd name="T28" fmla="*/ 649 w 743"/>
              <a:gd name="T29" fmla="*/ 10 h 521"/>
              <a:gd name="T30" fmla="*/ 485 w 743"/>
              <a:gd name="T31" fmla="*/ 480 h 521"/>
              <a:gd name="T32" fmla="*/ 403 w 743"/>
              <a:gd name="T33" fmla="*/ 485 h 521"/>
              <a:gd name="T34" fmla="*/ 308 w 743"/>
              <a:gd name="T35" fmla="*/ 462 h 521"/>
              <a:gd name="T36" fmla="*/ 247 w 743"/>
              <a:gd name="T37" fmla="*/ 488 h 521"/>
              <a:gd name="T38" fmla="*/ 137 w 743"/>
              <a:gd name="T39" fmla="*/ 392 h 521"/>
              <a:gd name="T40" fmla="*/ 80 w 743"/>
              <a:gd name="T41" fmla="*/ 353 h 521"/>
              <a:gd name="T42" fmla="*/ 0 w 743"/>
              <a:gd name="T43" fmla="*/ 343 h 521"/>
              <a:gd name="T44" fmla="*/ 41 w 743"/>
              <a:gd name="T45" fmla="*/ 124 h 521"/>
              <a:gd name="T46" fmla="*/ 403 w 743"/>
              <a:gd name="T47" fmla="*/ 36 h 521"/>
              <a:gd name="T48" fmla="*/ 485 w 743"/>
              <a:gd name="T49" fmla="*/ 41 h 521"/>
              <a:gd name="T50" fmla="*/ 156 w 743"/>
              <a:gd name="T51" fmla="*/ 383 h 521"/>
              <a:gd name="T52" fmla="*/ 168 w 743"/>
              <a:gd name="T53" fmla="*/ 441 h 521"/>
              <a:gd name="T54" fmla="*/ 295 w 743"/>
              <a:gd name="T55" fmla="*/ 457 h 521"/>
              <a:gd name="T56" fmla="*/ 471 w 743"/>
              <a:gd name="T57" fmla="*/ 41 h 521"/>
              <a:gd name="T58" fmla="*/ 417 w 743"/>
              <a:gd name="T59" fmla="*/ 41 h 521"/>
              <a:gd name="T60" fmla="*/ 77 w 743"/>
              <a:gd name="T61" fmla="*/ 171 h 521"/>
              <a:gd name="T62" fmla="*/ 68 w 743"/>
              <a:gd name="T63" fmla="*/ 165 h 521"/>
              <a:gd name="T64" fmla="*/ 14 w 743"/>
              <a:gd name="T65" fmla="*/ 165 h 521"/>
              <a:gd name="T66" fmla="*/ 41 w 743"/>
              <a:gd name="T67" fmla="*/ 370 h 521"/>
              <a:gd name="T68" fmla="*/ 71 w 743"/>
              <a:gd name="T69" fmla="*/ 337 h 521"/>
              <a:gd name="T70" fmla="*/ 77 w 743"/>
              <a:gd name="T71" fmla="*/ 336 h 521"/>
              <a:gd name="T72" fmla="*/ 313 w 743"/>
              <a:gd name="T73" fmla="*/ 433 h 521"/>
              <a:gd name="T74" fmla="*/ 413 w 743"/>
              <a:gd name="T75" fmla="*/ 473 h 521"/>
              <a:gd name="T76" fmla="*/ 444 w 743"/>
              <a:gd name="T77" fmla="*/ 507 h 521"/>
              <a:gd name="T78" fmla="*/ 471 w 743"/>
              <a:gd name="T79" fmla="*/ 4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43" h="521">
                <a:moveTo>
                  <a:pt x="603" y="253"/>
                </a:moveTo>
                <a:cubicBezTo>
                  <a:pt x="603" y="300"/>
                  <a:pt x="586" y="344"/>
                  <a:pt x="555" y="376"/>
                </a:cubicBezTo>
                <a:cubicBezTo>
                  <a:pt x="554" y="378"/>
                  <a:pt x="552" y="378"/>
                  <a:pt x="550" y="378"/>
                </a:cubicBezTo>
                <a:cubicBezTo>
                  <a:pt x="549" y="378"/>
                  <a:pt x="547" y="378"/>
                  <a:pt x="545" y="376"/>
                </a:cubicBezTo>
                <a:cubicBezTo>
                  <a:pt x="543" y="374"/>
                  <a:pt x="543" y="369"/>
                  <a:pt x="545" y="367"/>
                </a:cubicBezTo>
                <a:cubicBezTo>
                  <a:pt x="574" y="337"/>
                  <a:pt x="589" y="296"/>
                  <a:pt x="589" y="253"/>
                </a:cubicBezTo>
                <a:cubicBezTo>
                  <a:pt x="589" y="210"/>
                  <a:pt x="574" y="170"/>
                  <a:pt x="546" y="140"/>
                </a:cubicBezTo>
                <a:cubicBezTo>
                  <a:pt x="543" y="137"/>
                  <a:pt x="543" y="133"/>
                  <a:pt x="546" y="130"/>
                </a:cubicBezTo>
                <a:cubicBezTo>
                  <a:pt x="549" y="128"/>
                  <a:pt x="553" y="128"/>
                  <a:pt x="556" y="131"/>
                </a:cubicBezTo>
                <a:cubicBezTo>
                  <a:pt x="587" y="163"/>
                  <a:pt x="603" y="207"/>
                  <a:pt x="603" y="253"/>
                </a:cubicBezTo>
                <a:close/>
                <a:moveTo>
                  <a:pt x="602" y="70"/>
                </a:moveTo>
                <a:cubicBezTo>
                  <a:pt x="600" y="68"/>
                  <a:pt x="595" y="67"/>
                  <a:pt x="593" y="70"/>
                </a:cubicBezTo>
                <a:cubicBezTo>
                  <a:pt x="590" y="73"/>
                  <a:pt x="590" y="77"/>
                  <a:pt x="592" y="80"/>
                </a:cubicBezTo>
                <a:cubicBezTo>
                  <a:pt x="636" y="126"/>
                  <a:pt x="659" y="187"/>
                  <a:pt x="659" y="253"/>
                </a:cubicBezTo>
                <a:cubicBezTo>
                  <a:pt x="659" y="319"/>
                  <a:pt x="635" y="381"/>
                  <a:pt x="592" y="427"/>
                </a:cubicBezTo>
                <a:cubicBezTo>
                  <a:pt x="589" y="430"/>
                  <a:pt x="589" y="434"/>
                  <a:pt x="592" y="437"/>
                </a:cubicBezTo>
                <a:cubicBezTo>
                  <a:pt x="593" y="438"/>
                  <a:pt x="595" y="439"/>
                  <a:pt x="597" y="439"/>
                </a:cubicBezTo>
                <a:cubicBezTo>
                  <a:pt x="599" y="439"/>
                  <a:pt x="601" y="438"/>
                  <a:pt x="602" y="436"/>
                </a:cubicBezTo>
                <a:cubicBezTo>
                  <a:pt x="648" y="388"/>
                  <a:pt x="673" y="323"/>
                  <a:pt x="673" y="253"/>
                </a:cubicBezTo>
                <a:cubicBezTo>
                  <a:pt x="673" y="184"/>
                  <a:pt x="648" y="119"/>
                  <a:pt x="602" y="70"/>
                </a:cubicBezTo>
                <a:close/>
                <a:moveTo>
                  <a:pt x="649" y="10"/>
                </a:moveTo>
                <a:cubicBezTo>
                  <a:pt x="646" y="7"/>
                  <a:pt x="642" y="7"/>
                  <a:pt x="639" y="10"/>
                </a:cubicBezTo>
                <a:cubicBezTo>
                  <a:pt x="636" y="12"/>
                  <a:pt x="636" y="17"/>
                  <a:pt x="639" y="20"/>
                </a:cubicBezTo>
                <a:cubicBezTo>
                  <a:pt x="697" y="81"/>
                  <a:pt x="729" y="164"/>
                  <a:pt x="729" y="253"/>
                </a:cubicBezTo>
                <a:cubicBezTo>
                  <a:pt x="729" y="342"/>
                  <a:pt x="697" y="425"/>
                  <a:pt x="638" y="487"/>
                </a:cubicBezTo>
                <a:cubicBezTo>
                  <a:pt x="636" y="490"/>
                  <a:pt x="636" y="494"/>
                  <a:pt x="638" y="497"/>
                </a:cubicBezTo>
                <a:cubicBezTo>
                  <a:pt x="640" y="498"/>
                  <a:pt x="642" y="499"/>
                  <a:pt x="643" y="499"/>
                </a:cubicBezTo>
                <a:cubicBezTo>
                  <a:pt x="645" y="499"/>
                  <a:pt x="647" y="498"/>
                  <a:pt x="648" y="497"/>
                </a:cubicBezTo>
                <a:cubicBezTo>
                  <a:pt x="709" y="432"/>
                  <a:pt x="743" y="346"/>
                  <a:pt x="743" y="253"/>
                </a:cubicBezTo>
                <a:cubicBezTo>
                  <a:pt x="743" y="161"/>
                  <a:pt x="710" y="74"/>
                  <a:pt x="649" y="10"/>
                </a:cubicBezTo>
                <a:close/>
                <a:moveTo>
                  <a:pt x="485" y="41"/>
                </a:moveTo>
                <a:cubicBezTo>
                  <a:pt x="485" y="480"/>
                  <a:pt x="485" y="480"/>
                  <a:pt x="485" y="480"/>
                </a:cubicBezTo>
                <a:cubicBezTo>
                  <a:pt x="485" y="502"/>
                  <a:pt x="467" y="521"/>
                  <a:pt x="444" y="521"/>
                </a:cubicBezTo>
                <a:cubicBezTo>
                  <a:pt x="423" y="521"/>
                  <a:pt x="406" y="505"/>
                  <a:pt x="403" y="485"/>
                </a:cubicBezTo>
                <a:cubicBezTo>
                  <a:pt x="314" y="448"/>
                  <a:pt x="314" y="448"/>
                  <a:pt x="314" y="448"/>
                </a:cubicBezTo>
                <a:cubicBezTo>
                  <a:pt x="308" y="462"/>
                  <a:pt x="308" y="462"/>
                  <a:pt x="308" y="462"/>
                </a:cubicBezTo>
                <a:cubicBezTo>
                  <a:pt x="301" y="481"/>
                  <a:pt x="283" y="492"/>
                  <a:pt x="265" y="492"/>
                </a:cubicBezTo>
                <a:cubicBezTo>
                  <a:pt x="259" y="492"/>
                  <a:pt x="253" y="491"/>
                  <a:pt x="247" y="488"/>
                </a:cubicBezTo>
                <a:cubicBezTo>
                  <a:pt x="162" y="454"/>
                  <a:pt x="162" y="454"/>
                  <a:pt x="162" y="454"/>
                </a:cubicBezTo>
                <a:cubicBezTo>
                  <a:pt x="138" y="444"/>
                  <a:pt x="127" y="416"/>
                  <a:pt x="137" y="392"/>
                </a:cubicBezTo>
                <a:cubicBezTo>
                  <a:pt x="143" y="378"/>
                  <a:pt x="143" y="378"/>
                  <a:pt x="143" y="378"/>
                </a:cubicBezTo>
                <a:cubicBezTo>
                  <a:pt x="80" y="353"/>
                  <a:pt x="80" y="353"/>
                  <a:pt x="80" y="353"/>
                </a:cubicBezTo>
                <a:cubicBezTo>
                  <a:pt x="76" y="370"/>
                  <a:pt x="60" y="384"/>
                  <a:pt x="41" y="384"/>
                </a:cubicBezTo>
                <a:cubicBezTo>
                  <a:pt x="18" y="384"/>
                  <a:pt x="0" y="365"/>
                  <a:pt x="0" y="343"/>
                </a:cubicBezTo>
                <a:cubicBezTo>
                  <a:pt x="0" y="165"/>
                  <a:pt x="0" y="165"/>
                  <a:pt x="0" y="165"/>
                </a:cubicBezTo>
                <a:cubicBezTo>
                  <a:pt x="0" y="142"/>
                  <a:pt x="18" y="124"/>
                  <a:pt x="41" y="124"/>
                </a:cubicBezTo>
                <a:cubicBezTo>
                  <a:pt x="60" y="124"/>
                  <a:pt x="76" y="137"/>
                  <a:pt x="81" y="155"/>
                </a:cubicBezTo>
                <a:cubicBezTo>
                  <a:pt x="403" y="36"/>
                  <a:pt x="403" y="36"/>
                  <a:pt x="403" y="36"/>
                </a:cubicBezTo>
                <a:cubicBezTo>
                  <a:pt x="406" y="16"/>
                  <a:pt x="423" y="0"/>
                  <a:pt x="444" y="0"/>
                </a:cubicBezTo>
                <a:cubicBezTo>
                  <a:pt x="467" y="0"/>
                  <a:pt x="485" y="18"/>
                  <a:pt x="485" y="41"/>
                </a:cubicBezTo>
                <a:close/>
                <a:moveTo>
                  <a:pt x="301" y="443"/>
                </a:moveTo>
                <a:cubicBezTo>
                  <a:pt x="156" y="383"/>
                  <a:pt x="156" y="383"/>
                  <a:pt x="156" y="383"/>
                </a:cubicBezTo>
                <a:cubicBezTo>
                  <a:pt x="150" y="398"/>
                  <a:pt x="150" y="398"/>
                  <a:pt x="150" y="398"/>
                </a:cubicBezTo>
                <a:cubicBezTo>
                  <a:pt x="143" y="414"/>
                  <a:pt x="151" y="434"/>
                  <a:pt x="168" y="441"/>
                </a:cubicBezTo>
                <a:cubicBezTo>
                  <a:pt x="252" y="475"/>
                  <a:pt x="252" y="475"/>
                  <a:pt x="252" y="475"/>
                </a:cubicBezTo>
                <a:cubicBezTo>
                  <a:pt x="269" y="482"/>
                  <a:pt x="288" y="474"/>
                  <a:pt x="295" y="457"/>
                </a:cubicBezTo>
                <a:lnTo>
                  <a:pt x="301" y="443"/>
                </a:lnTo>
                <a:close/>
                <a:moveTo>
                  <a:pt x="471" y="41"/>
                </a:moveTo>
                <a:cubicBezTo>
                  <a:pt x="471" y="26"/>
                  <a:pt x="459" y="14"/>
                  <a:pt x="444" y="14"/>
                </a:cubicBezTo>
                <a:cubicBezTo>
                  <a:pt x="429" y="14"/>
                  <a:pt x="417" y="26"/>
                  <a:pt x="417" y="41"/>
                </a:cubicBezTo>
                <a:cubicBezTo>
                  <a:pt x="417" y="44"/>
                  <a:pt x="415" y="47"/>
                  <a:pt x="412" y="48"/>
                </a:cubicBezTo>
                <a:cubicBezTo>
                  <a:pt x="77" y="171"/>
                  <a:pt x="77" y="171"/>
                  <a:pt x="77" y="171"/>
                </a:cubicBezTo>
                <a:cubicBezTo>
                  <a:pt x="75" y="172"/>
                  <a:pt x="73" y="172"/>
                  <a:pt x="71" y="170"/>
                </a:cubicBezTo>
                <a:cubicBezTo>
                  <a:pt x="69" y="169"/>
                  <a:pt x="68" y="167"/>
                  <a:pt x="68" y="165"/>
                </a:cubicBezTo>
                <a:cubicBezTo>
                  <a:pt x="68" y="150"/>
                  <a:pt x="56" y="138"/>
                  <a:pt x="41" y="138"/>
                </a:cubicBezTo>
                <a:cubicBezTo>
                  <a:pt x="26" y="138"/>
                  <a:pt x="14" y="150"/>
                  <a:pt x="14" y="165"/>
                </a:cubicBezTo>
                <a:cubicBezTo>
                  <a:pt x="14" y="343"/>
                  <a:pt x="14" y="343"/>
                  <a:pt x="14" y="343"/>
                </a:cubicBezTo>
                <a:cubicBezTo>
                  <a:pt x="14" y="358"/>
                  <a:pt x="26" y="370"/>
                  <a:pt x="41" y="370"/>
                </a:cubicBezTo>
                <a:cubicBezTo>
                  <a:pt x="56" y="370"/>
                  <a:pt x="68" y="358"/>
                  <a:pt x="68" y="343"/>
                </a:cubicBezTo>
                <a:cubicBezTo>
                  <a:pt x="68" y="340"/>
                  <a:pt x="69" y="338"/>
                  <a:pt x="71" y="337"/>
                </a:cubicBezTo>
                <a:cubicBezTo>
                  <a:pt x="72" y="336"/>
                  <a:pt x="73" y="336"/>
                  <a:pt x="75" y="336"/>
                </a:cubicBezTo>
                <a:cubicBezTo>
                  <a:pt x="76" y="336"/>
                  <a:pt x="76" y="336"/>
                  <a:pt x="77" y="336"/>
                </a:cubicBezTo>
                <a:cubicBezTo>
                  <a:pt x="313" y="433"/>
                  <a:pt x="313" y="433"/>
                  <a:pt x="313" y="433"/>
                </a:cubicBezTo>
                <a:cubicBezTo>
                  <a:pt x="313" y="433"/>
                  <a:pt x="313" y="433"/>
                  <a:pt x="313" y="433"/>
                </a:cubicBezTo>
                <a:cubicBezTo>
                  <a:pt x="313" y="433"/>
                  <a:pt x="313" y="433"/>
                  <a:pt x="313" y="433"/>
                </a:cubicBezTo>
                <a:cubicBezTo>
                  <a:pt x="413" y="473"/>
                  <a:pt x="413" y="473"/>
                  <a:pt x="413" y="473"/>
                </a:cubicBezTo>
                <a:cubicBezTo>
                  <a:pt x="415" y="474"/>
                  <a:pt x="417" y="477"/>
                  <a:pt x="417" y="480"/>
                </a:cubicBezTo>
                <a:cubicBezTo>
                  <a:pt x="417" y="495"/>
                  <a:pt x="429" y="507"/>
                  <a:pt x="444" y="507"/>
                </a:cubicBezTo>
                <a:cubicBezTo>
                  <a:pt x="459" y="507"/>
                  <a:pt x="471" y="495"/>
                  <a:pt x="471" y="480"/>
                </a:cubicBezTo>
                <a:lnTo>
                  <a:pt x="471" y="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646464"/>
              </a:solidFill>
            </a:endParaRPr>
          </a:p>
        </p:txBody>
      </p:sp>
      <p:sp>
        <p:nvSpPr>
          <p:cNvPr id="59" name="Freeform 35"/>
          <p:cNvSpPr>
            <a:spLocks noEditPoints="1"/>
          </p:cNvSpPr>
          <p:nvPr/>
        </p:nvSpPr>
        <p:spPr bwMode="auto">
          <a:xfrm>
            <a:off x="4862542" y="2699281"/>
            <a:ext cx="703849" cy="449585"/>
          </a:xfrm>
          <a:custGeom>
            <a:avLst/>
            <a:gdLst>
              <a:gd name="T0" fmla="*/ 353 w 416"/>
              <a:gd name="T1" fmla="*/ 108 h 266"/>
              <a:gd name="T2" fmla="*/ 248 w 416"/>
              <a:gd name="T3" fmla="*/ 0 h 266"/>
              <a:gd name="T4" fmla="*/ 160 w 416"/>
              <a:gd name="T5" fmla="*/ 49 h 266"/>
              <a:gd name="T6" fmla="*/ 137 w 416"/>
              <a:gd name="T7" fmla="*/ 45 h 266"/>
              <a:gd name="T8" fmla="*/ 71 w 416"/>
              <a:gd name="T9" fmla="*/ 106 h 266"/>
              <a:gd name="T10" fmla="*/ 0 w 416"/>
              <a:gd name="T11" fmla="*/ 186 h 266"/>
              <a:gd name="T12" fmla="*/ 77 w 416"/>
              <a:gd name="T13" fmla="*/ 266 h 266"/>
              <a:gd name="T14" fmla="*/ 344 w 416"/>
              <a:gd name="T15" fmla="*/ 266 h 266"/>
              <a:gd name="T16" fmla="*/ 344 w 416"/>
              <a:gd name="T17" fmla="*/ 266 h 266"/>
              <a:gd name="T18" fmla="*/ 416 w 416"/>
              <a:gd name="T19" fmla="*/ 186 h 266"/>
              <a:gd name="T20" fmla="*/ 353 w 416"/>
              <a:gd name="T21" fmla="*/ 108 h 266"/>
              <a:gd name="T22" fmla="*/ 344 w 416"/>
              <a:gd name="T23" fmla="*/ 257 h 266"/>
              <a:gd name="T24" fmla="*/ 77 w 416"/>
              <a:gd name="T25" fmla="*/ 257 h 266"/>
              <a:gd name="T26" fmla="*/ 9 w 416"/>
              <a:gd name="T27" fmla="*/ 186 h 266"/>
              <a:gd name="T28" fmla="*/ 75 w 416"/>
              <a:gd name="T29" fmla="*/ 115 h 266"/>
              <a:gd name="T30" fmla="*/ 80 w 416"/>
              <a:gd name="T31" fmla="*/ 110 h 266"/>
              <a:gd name="T32" fmla="*/ 137 w 416"/>
              <a:gd name="T33" fmla="*/ 55 h 266"/>
              <a:gd name="T34" fmla="*/ 161 w 416"/>
              <a:gd name="T35" fmla="*/ 59 h 266"/>
              <a:gd name="T36" fmla="*/ 166 w 416"/>
              <a:gd name="T37" fmla="*/ 57 h 266"/>
              <a:gd name="T38" fmla="*/ 248 w 416"/>
              <a:gd name="T39" fmla="*/ 9 h 266"/>
              <a:gd name="T40" fmla="*/ 344 w 416"/>
              <a:gd name="T41" fmla="*/ 112 h 266"/>
              <a:gd name="T42" fmla="*/ 348 w 416"/>
              <a:gd name="T43" fmla="*/ 117 h 266"/>
              <a:gd name="T44" fmla="*/ 406 w 416"/>
              <a:gd name="T45" fmla="*/ 186 h 266"/>
              <a:gd name="T46" fmla="*/ 344 w 416"/>
              <a:gd name="T47" fmla="*/ 257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16" h="266">
                <a:moveTo>
                  <a:pt x="353" y="108"/>
                </a:moveTo>
                <a:cubicBezTo>
                  <a:pt x="350" y="48"/>
                  <a:pt x="303" y="0"/>
                  <a:pt x="248" y="0"/>
                </a:cubicBezTo>
                <a:cubicBezTo>
                  <a:pt x="213" y="0"/>
                  <a:pt x="181" y="18"/>
                  <a:pt x="160" y="49"/>
                </a:cubicBezTo>
                <a:cubicBezTo>
                  <a:pt x="153" y="47"/>
                  <a:pt x="145" y="45"/>
                  <a:pt x="137" y="45"/>
                </a:cubicBezTo>
                <a:cubicBezTo>
                  <a:pt x="101" y="45"/>
                  <a:pt x="73" y="72"/>
                  <a:pt x="71" y="106"/>
                </a:cubicBezTo>
                <a:cubicBezTo>
                  <a:pt x="31" y="110"/>
                  <a:pt x="0" y="145"/>
                  <a:pt x="0" y="186"/>
                </a:cubicBezTo>
                <a:cubicBezTo>
                  <a:pt x="0" y="231"/>
                  <a:pt x="34" y="266"/>
                  <a:pt x="77" y="266"/>
                </a:cubicBezTo>
                <a:cubicBezTo>
                  <a:pt x="344" y="266"/>
                  <a:pt x="344" y="266"/>
                  <a:pt x="344" y="266"/>
                </a:cubicBezTo>
                <a:cubicBezTo>
                  <a:pt x="344" y="266"/>
                  <a:pt x="344" y="266"/>
                  <a:pt x="344" y="266"/>
                </a:cubicBezTo>
                <a:cubicBezTo>
                  <a:pt x="384" y="264"/>
                  <a:pt x="416" y="228"/>
                  <a:pt x="416" y="186"/>
                </a:cubicBezTo>
                <a:cubicBezTo>
                  <a:pt x="416" y="147"/>
                  <a:pt x="390" y="115"/>
                  <a:pt x="353" y="108"/>
                </a:cubicBezTo>
                <a:close/>
                <a:moveTo>
                  <a:pt x="344" y="257"/>
                </a:moveTo>
                <a:cubicBezTo>
                  <a:pt x="77" y="257"/>
                  <a:pt x="77" y="257"/>
                  <a:pt x="77" y="257"/>
                </a:cubicBezTo>
                <a:cubicBezTo>
                  <a:pt x="39" y="257"/>
                  <a:pt x="9" y="226"/>
                  <a:pt x="9" y="186"/>
                </a:cubicBezTo>
                <a:cubicBezTo>
                  <a:pt x="9" y="148"/>
                  <a:pt x="39" y="117"/>
                  <a:pt x="75" y="115"/>
                </a:cubicBezTo>
                <a:cubicBezTo>
                  <a:pt x="78" y="115"/>
                  <a:pt x="80" y="113"/>
                  <a:pt x="80" y="110"/>
                </a:cubicBezTo>
                <a:cubicBezTo>
                  <a:pt x="80" y="79"/>
                  <a:pt x="105" y="55"/>
                  <a:pt x="137" y="55"/>
                </a:cubicBezTo>
                <a:cubicBezTo>
                  <a:pt x="145" y="55"/>
                  <a:pt x="153" y="56"/>
                  <a:pt x="161" y="59"/>
                </a:cubicBezTo>
                <a:cubicBezTo>
                  <a:pt x="163" y="60"/>
                  <a:pt x="165" y="59"/>
                  <a:pt x="166" y="57"/>
                </a:cubicBezTo>
                <a:cubicBezTo>
                  <a:pt x="185" y="27"/>
                  <a:pt x="215" y="9"/>
                  <a:pt x="248" y="9"/>
                </a:cubicBezTo>
                <a:cubicBezTo>
                  <a:pt x="299" y="9"/>
                  <a:pt x="343" y="55"/>
                  <a:pt x="344" y="112"/>
                </a:cubicBezTo>
                <a:cubicBezTo>
                  <a:pt x="344" y="114"/>
                  <a:pt x="346" y="116"/>
                  <a:pt x="348" y="117"/>
                </a:cubicBezTo>
                <a:cubicBezTo>
                  <a:pt x="382" y="122"/>
                  <a:pt x="406" y="151"/>
                  <a:pt x="406" y="186"/>
                </a:cubicBezTo>
                <a:cubicBezTo>
                  <a:pt x="406" y="223"/>
                  <a:pt x="378" y="255"/>
                  <a:pt x="344" y="2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646464"/>
              </a:solidFill>
            </a:endParaRPr>
          </a:p>
        </p:txBody>
      </p:sp>
      <p:cxnSp>
        <p:nvCxnSpPr>
          <p:cNvPr id="61" name="Connecteur droit avec flèche 60"/>
          <p:cNvCxnSpPr/>
          <p:nvPr/>
        </p:nvCxnSpPr>
        <p:spPr>
          <a:xfrm>
            <a:off x="5214466" y="2944055"/>
            <a:ext cx="0" cy="389302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721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3D9-9BD1-4866-BC23-069CD2B305E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500" dirty="0"/>
              <a:t>Our mission </a:t>
            </a:r>
            <a:r>
              <a:rPr lang="fr-FR" sz="2500" dirty="0" err="1"/>
              <a:t>around</a:t>
            </a:r>
            <a:r>
              <a:rPr lang="fr-FR" sz="2500" dirty="0"/>
              <a:t> data</a:t>
            </a:r>
          </a:p>
        </p:txBody>
      </p:sp>
      <p:sp>
        <p:nvSpPr>
          <p:cNvPr id="4" name="Rectangle 3"/>
          <p:cNvSpPr/>
          <p:nvPr/>
        </p:nvSpPr>
        <p:spPr>
          <a:xfrm>
            <a:off x="2039112" y="2327746"/>
            <a:ext cx="8113776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0" i="0" dirty="0">
                <a:solidFill>
                  <a:srgbClr val="111111"/>
                </a:solidFill>
                <a:effectLst/>
              </a:rPr>
              <a:t>We help our clients</a:t>
            </a:r>
          </a:p>
          <a:p>
            <a:pPr algn="ctr"/>
            <a:r>
              <a:rPr lang="en-US" sz="2000" b="0" i="0" dirty="0">
                <a:solidFill>
                  <a:schemeClr val="accent1"/>
                </a:solidFill>
                <a:effectLst/>
              </a:rPr>
              <a:t>•</a:t>
            </a:r>
            <a:r>
              <a:rPr lang="en-US" sz="2000" b="0" i="0" dirty="0">
                <a:solidFill>
                  <a:srgbClr val="111111"/>
                </a:solidFill>
                <a:effectLst/>
              </a:rPr>
              <a:t> from boardrooms to operational teams </a:t>
            </a:r>
            <a:r>
              <a:rPr lang="en-US" sz="2000" b="0" i="0" dirty="0">
                <a:solidFill>
                  <a:schemeClr val="accent1"/>
                </a:solidFill>
                <a:effectLst/>
              </a:rPr>
              <a:t>•</a:t>
            </a:r>
          </a:p>
          <a:p>
            <a:pPr algn="ctr"/>
            <a:r>
              <a:rPr lang="en-US" sz="2000" b="0" i="0" dirty="0">
                <a:solidFill>
                  <a:srgbClr val="111111"/>
                </a:solidFill>
                <a:effectLst/>
              </a:rPr>
              <a:t>to make the most out of their data and technology,</a:t>
            </a:r>
          </a:p>
          <a:p>
            <a:pPr algn="ctr"/>
            <a:r>
              <a:rPr lang="en-US" sz="2000" b="0" i="0" dirty="0">
                <a:solidFill>
                  <a:srgbClr val="111111"/>
                </a:solidFill>
                <a:effectLst/>
              </a:rPr>
              <a:t>in order to take on their business challenges</a:t>
            </a:r>
          </a:p>
          <a:p>
            <a:pPr algn="ctr"/>
            <a:r>
              <a:rPr lang="en-US" sz="2000" dirty="0">
                <a:solidFill>
                  <a:srgbClr val="111111"/>
                </a:solidFill>
              </a:rPr>
              <a:t>with passion</a:t>
            </a:r>
            <a:r>
              <a:rPr lang="en-US" sz="2000" b="0" i="0" dirty="0">
                <a:solidFill>
                  <a:srgbClr val="111111"/>
                </a:solidFill>
                <a:effectLst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187166" y="4366937"/>
            <a:ext cx="9817669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defTabSz="1219108"/>
            <a:r>
              <a:rPr lang="en-US" sz="1200" dirty="0"/>
              <a:t>F</a:t>
            </a:r>
            <a:r>
              <a:rPr lang="en-US" sz="1200" b="0" dirty="0"/>
              <a:t>rom… strategy </a:t>
            </a:r>
            <a:r>
              <a:rPr lang="en-US" sz="1200" b="0" dirty="0">
                <a:solidFill>
                  <a:schemeClr val="accent1"/>
                </a:solidFill>
              </a:rPr>
              <a:t>•</a:t>
            </a:r>
            <a:r>
              <a:rPr lang="en-US" sz="1200" b="0" dirty="0"/>
              <a:t> use cases </a:t>
            </a:r>
            <a:r>
              <a:rPr lang="en-US" sz="1200" b="0" dirty="0">
                <a:solidFill>
                  <a:schemeClr val="accent1"/>
                </a:solidFill>
              </a:rPr>
              <a:t>• </a:t>
            </a:r>
            <a:r>
              <a:rPr lang="en-US" sz="1200" b="0" dirty="0"/>
              <a:t>diagnostic </a:t>
            </a:r>
            <a:r>
              <a:rPr lang="en-US" sz="1200" b="0" dirty="0">
                <a:solidFill>
                  <a:schemeClr val="accent1"/>
                </a:solidFill>
              </a:rPr>
              <a:t>•</a:t>
            </a:r>
            <a:r>
              <a:rPr lang="en-US" sz="1200" b="0" dirty="0"/>
              <a:t> modelling </a:t>
            </a:r>
            <a:r>
              <a:rPr lang="en-US" sz="1200" b="0" dirty="0">
                <a:solidFill>
                  <a:schemeClr val="accent1"/>
                </a:solidFill>
              </a:rPr>
              <a:t>•</a:t>
            </a:r>
            <a:r>
              <a:rPr lang="en-US" sz="1200" b="0" dirty="0"/>
              <a:t> tool selection &amp; integration </a:t>
            </a:r>
            <a:r>
              <a:rPr lang="en-US" sz="1200" b="0" dirty="0">
                <a:solidFill>
                  <a:schemeClr val="accent1"/>
                </a:solidFill>
              </a:rPr>
              <a:t>•</a:t>
            </a:r>
            <a:r>
              <a:rPr lang="en-US" sz="1200" b="0" dirty="0"/>
              <a:t> project acceleration</a:t>
            </a:r>
            <a:r>
              <a:rPr lang="en-US" sz="1200" b="0" dirty="0">
                <a:solidFill>
                  <a:schemeClr val="accent1"/>
                </a:solidFill>
              </a:rPr>
              <a:t> </a:t>
            </a:r>
            <a:br>
              <a:rPr lang="en-US" sz="1200" b="0" dirty="0">
                <a:solidFill>
                  <a:schemeClr val="accent1"/>
                </a:solidFill>
              </a:rPr>
            </a:br>
            <a:r>
              <a:rPr lang="en-US" sz="1200" b="0" dirty="0">
                <a:solidFill>
                  <a:schemeClr val="accent1"/>
                </a:solidFill>
              </a:rPr>
              <a:t>•</a:t>
            </a:r>
            <a:r>
              <a:rPr lang="en-US" sz="1200" b="0" dirty="0"/>
              <a:t> performance measurement &amp; optimization </a:t>
            </a:r>
            <a:r>
              <a:rPr lang="en-US" sz="1200" b="0" dirty="0">
                <a:solidFill>
                  <a:schemeClr val="accent1"/>
                </a:solidFill>
              </a:rPr>
              <a:t>•</a:t>
            </a:r>
            <a:r>
              <a:rPr lang="en-US" sz="1200" b="0" dirty="0"/>
              <a:t> to… skills transfer.</a:t>
            </a:r>
          </a:p>
        </p:txBody>
      </p:sp>
    </p:spTree>
    <p:extLst>
      <p:ext uri="{BB962C8B-B14F-4D97-AF65-F5344CB8AC3E}">
        <p14:creationId xmlns:p14="http://schemas.microsoft.com/office/powerpoint/2010/main" val="2311414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3D9-9BD1-4866-BC23-069CD2B305E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dirty="0"/>
              <a:t>Data at the heart of all marketing problematics</a:t>
            </a:r>
          </a:p>
        </p:txBody>
      </p:sp>
      <p:sp>
        <p:nvSpPr>
          <p:cNvPr id="19" name="ZoneTexte 18"/>
          <p:cNvSpPr txBox="1"/>
          <p:nvPr/>
        </p:nvSpPr>
        <p:spPr bwMode="auto">
          <a:xfrm>
            <a:off x="4359350" y="1129817"/>
            <a:ext cx="3456182" cy="535200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  <a:prstDash val="dash"/>
          </a:ln>
          <a:extLst/>
        </p:spPr>
        <p:txBody>
          <a:bodyPr wrap="square" rtlCol="0">
            <a:noAutofit/>
          </a:bodyPr>
          <a:lstStyle/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fr-FR" sz="1600" dirty="0">
              <a:solidFill>
                <a:schemeClr val="accent1"/>
              </a:solidFill>
              <a:latin typeface="Century Gothic" panose="020B0502020202020204" pitchFamily="34" charset="0"/>
              <a:ea typeface="Lato Regular" pitchFamily="34" charset="0"/>
              <a:cs typeface="Lato Regular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fr-FR" sz="1600" dirty="0">
              <a:solidFill>
                <a:schemeClr val="accent1"/>
              </a:solidFill>
              <a:latin typeface="Century Gothic" panose="020B0502020202020204" pitchFamily="34" charset="0"/>
              <a:ea typeface="Lato Regular" pitchFamily="34" charset="0"/>
              <a:cs typeface="Lato Regular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fr-FR" sz="1600" dirty="0">
              <a:solidFill>
                <a:schemeClr val="accent1"/>
              </a:solidFill>
              <a:latin typeface="Century Gothic" panose="020B0502020202020204" pitchFamily="34" charset="0"/>
              <a:ea typeface="Lato Regular" pitchFamily="34" charset="0"/>
              <a:cs typeface="Lato Regular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fr-FR" sz="1600" dirty="0">
              <a:solidFill>
                <a:schemeClr val="accent1"/>
              </a:solidFill>
              <a:latin typeface="Century Gothic" panose="020B0502020202020204" pitchFamily="34" charset="0"/>
              <a:ea typeface="Lato Regular" pitchFamily="34" charset="0"/>
              <a:cs typeface="Lato Regular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fr-FR" sz="1600" dirty="0">
                <a:solidFill>
                  <a:schemeClr val="accent1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OBJECTIVES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fr-FR" sz="1400" dirty="0">
              <a:solidFill>
                <a:schemeClr val="accent1"/>
              </a:solidFill>
              <a:latin typeface="Century Gothic" panose="020B0502020202020204" pitchFamily="34" charset="0"/>
              <a:ea typeface="Lato Regular" pitchFamily="34" charset="0"/>
              <a:cs typeface="Lato Regular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sz="1400" dirty="0">
                <a:solidFill>
                  <a:schemeClr val="accent1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• </a:t>
            </a:r>
            <a:r>
              <a:rPr lang="en-US" sz="1400" dirty="0">
                <a:solidFill>
                  <a:srgbClr val="646464">
                    <a:lumMod val="75000"/>
                  </a:srgbClr>
                </a:solidFill>
                <a:ea typeface="Lato Regular" pitchFamily="34" charset="0"/>
                <a:cs typeface="Lato Regular" pitchFamily="34" charset="0"/>
              </a:rPr>
              <a:t>Acquisition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sz="1400" dirty="0">
                <a:solidFill>
                  <a:srgbClr val="D90054"/>
                </a:solidFill>
                <a:ea typeface="Lato Regular" pitchFamily="34" charset="0"/>
                <a:cs typeface="Lato Regular" pitchFamily="34" charset="0"/>
              </a:rPr>
              <a:t>• </a:t>
            </a:r>
            <a:r>
              <a:rPr lang="en-US" sz="1400" dirty="0">
                <a:solidFill>
                  <a:srgbClr val="646464">
                    <a:lumMod val="75000"/>
                  </a:srgbClr>
                </a:solidFill>
                <a:ea typeface="Lato Regular" pitchFamily="34" charset="0"/>
                <a:cs typeface="Lato Regular" pitchFamily="34" charset="0"/>
              </a:rPr>
              <a:t>Engagement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sz="1400" dirty="0">
                <a:solidFill>
                  <a:srgbClr val="D90054"/>
                </a:solidFill>
                <a:ea typeface="Lato Regular" pitchFamily="34" charset="0"/>
                <a:cs typeface="Lato Regular" pitchFamily="34" charset="0"/>
              </a:rPr>
              <a:t>• </a:t>
            </a:r>
            <a:r>
              <a:rPr lang="en-US" sz="1400" dirty="0">
                <a:solidFill>
                  <a:srgbClr val="646464">
                    <a:lumMod val="75000"/>
                  </a:srgbClr>
                </a:solidFill>
                <a:ea typeface="Lato Regular" pitchFamily="34" charset="0"/>
                <a:cs typeface="Lato Regular" pitchFamily="34" charset="0"/>
              </a:rPr>
              <a:t>Conversion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sz="1400" dirty="0">
                <a:solidFill>
                  <a:srgbClr val="D90054"/>
                </a:solidFill>
                <a:ea typeface="Lato Regular" pitchFamily="34" charset="0"/>
                <a:cs typeface="Lato Regular" pitchFamily="34" charset="0"/>
              </a:rPr>
              <a:t>• </a:t>
            </a:r>
            <a:r>
              <a:rPr lang="en-US" sz="1400" dirty="0">
                <a:solidFill>
                  <a:srgbClr val="646464">
                    <a:lumMod val="75000"/>
                  </a:srgbClr>
                </a:solidFill>
                <a:ea typeface="Lato Regular" pitchFamily="34" charset="0"/>
                <a:cs typeface="Lato Regular" pitchFamily="34" charset="0"/>
              </a:rPr>
              <a:t>Lead generation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sz="1400" dirty="0">
                <a:solidFill>
                  <a:srgbClr val="D90054"/>
                </a:solidFill>
                <a:ea typeface="Lato Regular" pitchFamily="34" charset="0"/>
                <a:cs typeface="Lato Regular" pitchFamily="34" charset="0"/>
              </a:rPr>
              <a:t>•</a:t>
            </a:r>
            <a:r>
              <a:rPr lang="en-US" sz="1400" dirty="0">
                <a:solidFill>
                  <a:srgbClr val="646464">
                    <a:lumMod val="75000"/>
                  </a:srgbClr>
                </a:solidFill>
                <a:ea typeface="Lato Regular" pitchFamily="34" charset="0"/>
                <a:cs typeface="Lato Regular" pitchFamily="34" charset="0"/>
              </a:rPr>
              <a:t> Loyalty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1400" dirty="0">
                <a:solidFill>
                  <a:srgbClr val="D90054"/>
                </a:solidFill>
                <a:ea typeface="Lato Regular" pitchFamily="34" charset="0"/>
                <a:cs typeface="Lato Regular" pitchFamily="34" charset="0"/>
              </a:rPr>
              <a:t>•</a:t>
            </a:r>
            <a:r>
              <a:rPr lang="en-US" sz="1400" dirty="0">
                <a:solidFill>
                  <a:srgbClr val="646464">
                    <a:lumMod val="75000"/>
                  </a:srgbClr>
                </a:solidFill>
                <a:ea typeface="Lato Regular" pitchFamily="34" charset="0"/>
                <a:cs typeface="Lato Regular" pitchFamily="34" charset="0"/>
              </a:rPr>
              <a:t> Marketing spending efficiency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1400" dirty="0">
                <a:solidFill>
                  <a:srgbClr val="D90054"/>
                </a:solidFill>
                <a:ea typeface="Lato Regular" pitchFamily="34" charset="0"/>
                <a:cs typeface="Lato Regular" pitchFamily="34" charset="0"/>
              </a:rPr>
              <a:t>•</a:t>
            </a:r>
            <a:r>
              <a:rPr lang="en-US" sz="1400" dirty="0">
                <a:solidFill>
                  <a:srgbClr val="646464">
                    <a:lumMod val="75000"/>
                  </a:srgbClr>
                </a:solidFill>
                <a:ea typeface="Lato Regular" pitchFamily="34" charset="0"/>
                <a:cs typeface="Lato Regular" pitchFamily="34" charset="0"/>
              </a:rPr>
              <a:t> Development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1400" dirty="0">
                <a:solidFill>
                  <a:srgbClr val="D90054"/>
                </a:solidFill>
                <a:ea typeface="Lato Regular" pitchFamily="34" charset="0"/>
                <a:cs typeface="Lato Regular" pitchFamily="34" charset="0"/>
              </a:rPr>
              <a:t>•</a:t>
            </a:r>
            <a:r>
              <a:rPr lang="en-US" sz="1400" dirty="0">
                <a:solidFill>
                  <a:srgbClr val="646464">
                    <a:lumMod val="75000"/>
                  </a:srgbClr>
                </a:solidFill>
                <a:ea typeface="Lato Regular" pitchFamily="34" charset="0"/>
                <a:cs typeface="Lato Regular" pitchFamily="34" charset="0"/>
              </a:rPr>
              <a:t> </a:t>
            </a:r>
            <a:r>
              <a:rPr lang="fr-FR" sz="1400" dirty="0">
                <a:solidFill>
                  <a:srgbClr val="646464">
                    <a:lumMod val="75000"/>
                  </a:srgbClr>
                </a:solidFill>
                <a:ea typeface="Lato Regular" pitchFamily="34" charset="0"/>
                <a:cs typeface="Lato Regular" pitchFamily="34" charset="0"/>
              </a:rPr>
              <a:t>Innovation</a:t>
            </a:r>
            <a:endParaRPr lang="fr-FR" sz="1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ea typeface="Lato Regular" pitchFamily="34" charset="0"/>
              <a:cs typeface="Lato Regular" pitchFamily="34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endParaRPr lang="fr-FR" sz="1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ea typeface="Lato Regular" pitchFamily="34" charset="0"/>
              <a:cs typeface="Lato Regular" pitchFamily="34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endParaRPr lang="fr-FR" sz="1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ea typeface="Lato Regular" pitchFamily="34" charset="0"/>
              <a:cs typeface="Lato Regular" pitchFamily="34" charset="0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endParaRPr lang="fr-FR" sz="1600" dirty="0">
              <a:solidFill>
                <a:schemeClr val="accent1"/>
              </a:solidFill>
              <a:latin typeface="Century Gothic" panose="020B0502020202020204" pitchFamily="34" charset="0"/>
              <a:ea typeface="Lato Regular" pitchFamily="34" charset="0"/>
              <a:cs typeface="Lato Regular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 bwMode="auto">
          <a:xfrm>
            <a:off x="8039953" y="1129817"/>
            <a:ext cx="3456182" cy="535200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  <a:prstDash val="dash"/>
          </a:ln>
          <a:extLst/>
        </p:spPr>
        <p:txBody>
          <a:bodyPr wrap="square" rtlCol="0">
            <a:noAutofit/>
          </a:bodyPr>
          <a:lstStyle/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fr-FR" sz="1600" dirty="0">
              <a:solidFill>
                <a:schemeClr val="accent1"/>
              </a:solidFill>
              <a:latin typeface="Century Gothic" panose="020B0502020202020204" pitchFamily="34" charset="0"/>
              <a:ea typeface="Lato Regular" pitchFamily="34" charset="0"/>
              <a:cs typeface="Lato Regular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fr-FR" sz="1600" dirty="0">
              <a:solidFill>
                <a:schemeClr val="accent1"/>
              </a:solidFill>
              <a:latin typeface="Century Gothic" panose="020B0502020202020204" pitchFamily="34" charset="0"/>
              <a:ea typeface="Lato Regular" pitchFamily="34" charset="0"/>
              <a:cs typeface="Lato Regular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fr-FR" sz="1600" dirty="0">
              <a:solidFill>
                <a:schemeClr val="accent1"/>
              </a:solidFill>
              <a:latin typeface="Century Gothic" panose="020B0502020202020204" pitchFamily="34" charset="0"/>
              <a:ea typeface="Lato Regular" pitchFamily="34" charset="0"/>
              <a:cs typeface="Lato Regular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fr-FR" sz="1600" dirty="0">
              <a:solidFill>
                <a:schemeClr val="accent1"/>
              </a:solidFill>
              <a:latin typeface="Century Gothic" panose="020B0502020202020204" pitchFamily="34" charset="0"/>
              <a:ea typeface="Lato Regular" pitchFamily="34" charset="0"/>
              <a:cs typeface="Lato Regular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fr-FR" sz="1600" dirty="0">
                <a:solidFill>
                  <a:schemeClr val="accent1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DEPARTMENTS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fr-FR" sz="1400" dirty="0">
              <a:solidFill>
                <a:schemeClr val="accent1"/>
              </a:solidFill>
              <a:latin typeface="Century Gothic" panose="020B0502020202020204" pitchFamily="34" charset="0"/>
              <a:ea typeface="Lato Regular" pitchFamily="34" charset="0"/>
              <a:cs typeface="Lato Regular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fr-FR" sz="1400" dirty="0">
                <a:solidFill>
                  <a:schemeClr val="accent1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• </a:t>
            </a:r>
            <a:r>
              <a:rPr lang="en-US" sz="1400" dirty="0">
                <a:solidFill>
                  <a:srgbClr val="646464">
                    <a:lumMod val="75000"/>
                  </a:srgbClr>
                </a:solidFill>
                <a:ea typeface="Lato Regular" pitchFamily="34" charset="0"/>
                <a:cs typeface="Lato Regular" pitchFamily="34" charset="0"/>
              </a:rPr>
              <a:t>Brand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fr-FR" sz="1400" dirty="0">
                <a:solidFill>
                  <a:schemeClr val="accent1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• </a:t>
            </a:r>
            <a:r>
              <a:rPr lang="en-US" sz="1400" dirty="0">
                <a:solidFill>
                  <a:srgbClr val="646464">
                    <a:lumMod val="75000"/>
                  </a:srgbClr>
                </a:solidFill>
                <a:ea typeface="Lato Regular" pitchFamily="34" charset="0"/>
                <a:cs typeface="Lato Regular" pitchFamily="34" charset="0"/>
              </a:rPr>
              <a:t>Communication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fr-FR" sz="1400" dirty="0">
                <a:solidFill>
                  <a:schemeClr val="accent1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• </a:t>
            </a:r>
            <a:r>
              <a:rPr lang="en-US" sz="1400" dirty="0">
                <a:solidFill>
                  <a:srgbClr val="646464">
                    <a:lumMod val="75000"/>
                  </a:srgbClr>
                </a:solidFill>
                <a:ea typeface="Lato Regular" pitchFamily="34" charset="0"/>
                <a:cs typeface="Lato Regular" pitchFamily="34" charset="0"/>
              </a:rPr>
              <a:t>Strategic Marketing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sz="1400" dirty="0">
                <a:solidFill>
                  <a:srgbClr val="D90054"/>
                </a:solidFill>
                <a:ea typeface="Lato Regular" pitchFamily="34" charset="0"/>
                <a:cs typeface="Lato Regular" pitchFamily="34" charset="0"/>
              </a:rPr>
              <a:t>• </a:t>
            </a:r>
            <a:r>
              <a:rPr lang="en-US" sz="1400" dirty="0">
                <a:solidFill>
                  <a:srgbClr val="646464">
                    <a:lumMod val="75000"/>
                  </a:srgbClr>
                </a:solidFill>
                <a:ea typeface="Lato Regular" pitchFamily="34" charset="0"/>
                <a:cs typeface="Lato Regular" pitchFamily="34" charset="0"/>
              </a:rPr>
              <a:t>Digital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fr-FR" sz="1400" dirty="0">
                <a:solidFill>
                  <a:schemeClr val="accent1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• </a:t>
            </a:r>
            <a:r>
              <a:rPr lang="en-US" sz="1400" dirty="0">
                <a:solidFill>
                  <a:srgbClr val="646464">
                    <a:lumMod val="75000"/>
                  </a:srgbClr>
                </a:solidFill>
                <a:ea typeface="Lato Regular" pitchFamily="34" charset="0"/>
                <a:cs typeface="Lato Regular" pitchFamily="34" charset="0"/>
              </a:rPr>
              <a:t>HR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sz="1400" dirty="0">
                <a:solidFill>
                  <a:srgbClr val="D90054"/>
                </a:solidFill>
                <a:ea typeface="Lato Regular" pitchFamily="34" charset="0"/>
                <a:cs typeface="Lato Regular" pitchFamily="34" charset="0"/>
              </a:rPr>
              <a:t>• </a:t>
            </a:r>
            <a:r>
              <a:rPr lang="en-US" sz="1400" dirty="0">
                <a:solidFill>
                  <a:srgbClr val="646464">
                    <a:lumMod val="75000"/>
                  </a:srgbClr>
                </a:solidFill>
                <a:ea typeface="Lato Regular" pitchFamily="34" charset="0"/>
                <a:cs typeface="Lato Regular" pitchFamily="34" charset="0"/>
              </a:rPr>
              <a:t>Media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sz="1400" dirty="0">
                <a:solidFill>
                  <a:srgbClr val="D90054"/>
                </a:solidFill>
                <a:ea typeface="Lato Regular" pitchFamily="34" charset="0"/>
                <a:cs typeface="Lato Regular" pitchFamily="34" charset="0"/>
              </a:rPr>
              <a:t>• </a:t>
            </a:r>
            <a:r>
              <a:rPr lang="en-US" sz="1400" dirty="0">
                <a:solidFill>
                  <a:srgbClr val="646464">
                    <a:lumMod val="75000"/>
                  </a:srgbClr>
                </a:solidFill>
                <a:ea typeface="Lato Regular" pitchFamily="34" charset="0"/>
                <a:cs typeface="Lato Regular" pitchFamily="34" charset="0"/>
              </a:rPr>
              <a:t>CRM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sz="1400" dirty="0">
                <a:solidFill>
                  <a:srgbClr val="D90054"/>
                </a:solidFill>
                <a:ea typeface="Lato Regular" pitchFamily="34" charset="0"/>
                <a:cs typeface="Lato Regular" pitchFamily="34" charset="0"/>
              </a:rPr>
              <a:t>•</a:t>
            </a:r>
            <a:r>
              <a:rPr lang="en-US" sz="1400" dirty="0">
                <a:solidFill>
                  <a:srgbClr val="646464">
                    <a:lumMod val="75000"/>
                  </a:srgbClr>
                </a:solidFill>
                <a:ea typeface="Lato Regular" pitchFamily="34" charset="0"/>
                <a:cs typeface="Lato Regular" pitchFamily="34" charset="0"/>
              </a:rPr>
              <a:t> Social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1400" dirty="0">
                <a:solidFill>
                  <a:srgbClr val="D90054"/>
                </a:solidFill>
                <a:ea typeface="Lato Regular" pitchFamily="34" charset="0"/>
                <a:cs typeface="Lato Regular" pitchFamily="34" charset="0"/>
              </a:rPr>
              <a:t>•</a:t>
            </a:r>
            <a:r>
              <a:rPr lang="en-US" sz="1400" dirty="0">
                <a:solidFill>
                  <a:srgbClr val="646464">
                    <a:lumMod val="75000"/>
                  </a:srgbClr>
                </a:solidFill>
                <a:ea typeface="Lato Regular" pitchFamily="34" charset="0"/>
                <a:cs typeface="Lato Regular" pitchFamily="34" charset="0"/>
              </a:rPr>
              <a:t> BI/Analytics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1400" dirty="0">
                <a:solidFill>
                  <a:srgbClr val="D90054"/>
                </a:solidFill>
                <a:ea typeface="Lato Regular" pitchFamily="34" charset="0"/>
                <a:cs typeface="Lato Regular" pitchFamily="34" charset="0"/>
              </a:rPr>
              <a:t>•</a:t>
            </a:r>
            <a:r>
              <a:rPr lang="en-US" sz="1400" dirty="0">
                <a:solidFill>
                  <a:srgbClr val="646464">
                    <a:lumMod val="75000"/>
                  </a:srgbClr>
                </a:solidFill>
                <a:ea typeface="Lato Regular" pitchFamily="34" charset="0"/>
                <a:cs typeface="Lato Regular" pitchFamily="34" charset="0"/>
              </a:rPr>
              <a:t> Sales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1400" dirty="0">
                <a:solidFill>
                  <a:srgbClr val="D90054"/>
                </a:solidFill>
                <a:ea typeface="Lato Regular" pitchFamily="34" charset="0"/>
                <a:cs typeface="Lato Regular" pitchFamily="34" charset="0"/>
              </a:rPr>
              <a:t>•</a:t>
            </a:r>
            <a:r>
              <a:rPr lang="en-US" sz="1400" dirty="0">
                <a:solidFill>
                  <a:srgbClr val="646464">
                    <a:lumMod val="75000"/>
                  </a:srgbClr>
                </a:solidFill>
                <a:ea typeface="Lato Regular" pitchFamily="34" charset="0"/>
                <a:cs typeface="Lato Regular" pitchFamily="34" charset="0"/>
              </a:rPr>
              <a:t> Finance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1400" dirty="0">
              <a:solidFill>
                <a:srgbClr val="646464">
                  <a:lumMod val="75000"/>
                </a:srgbClr>
              </a:solidFill>
              <a:ea typeface="Lato Regular" pitchFamily="34" charset="0"/>
              <a:cs typeface="Lato Regular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sz="1400" dirty="0">
              <a:solidFill>
                <a:srgbClr val="646464">
                  <a:lumMod val="75000"/>
                </a:srgbClr>
              </a:solidFill>
              <a:ea typeface="Lato Regular" pitchFamily="34" charset="0"/>
              <a:cs typeface="Lato Regular" pitchFamily="34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endParaRPr lang="fr-FR" sz="1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ea typeface="Lato Regular" pitchFamily="34" charset="0"/>
              <a:cs typeface="Lato Regular" pitchFamily="34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endParaRPr lang="fr-FR" sz="1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ea typeface="Lato Regular" pitchFamily="34" charset="0"/>
              <a:cs typeface="Lato Regular" pitchFamily="34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endParaRPr lang="fr-FR" sz="14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ea typeface="Lato Regular" pitchFamily="34" charset="0"/>
              <a:cs typeface="Lato Regular" pitchFamily="34" charset="0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endParaRPr lang="fr-FR" sz="1600" dirty="0">
              <a:solidFill>
                <a:schemeClr val="accent1"/>
              </a:solidFill>
              <a:latin typeface="Century Gothic" panose="020B0502020202020204" pitchFamily="34" charset="0"/>
              <a:ea typeface="Lato Regular" pitchFamily="34" charset="0"/>
              <a:cs typeface="Lato Regular" pitchFamily="34" charset="0"/>
            </a:endParaRPr>
          </a:p>
        </p:txBody>
      </p:sp>
      <p:sp>
        <p:nvSpPr>
          <p:cNvPr id="21" name="Freeform 36"/>
          <p:cNvSpPr>
            <a:spLocks noEditPoints="1"/>
          </p:cNvSpPr>
          <p:nvPr/>
        </p:nvSpPr>
        <p:spPr bwMode="auto">
          <a:xfrm>
            <a:off x="5815758" y="1300560"/>
            <a:ext cx="560483" cy="887433"/>
          </a:xfrm>
          <a:custGeom>
            <a:avLst/>
            <a:gdLst>
              <a:gd name="T0" fmla="*/ 225 w 449"/>
              <a:gd name="T1" fmla="*/ 0 h 710"/>
              <a:gd name="T2" fmla="*/ 0 w 449"/>
              <a:gd name="T3" fmla="*/ 225 h 710"/>
              <a:gd name="T4" fmla="*/ 68 w 449"/>
              <a:gd name="T5" fmla="*/ 395 h 710"/>
              <a:gd name="T6" fmla="*/ 108 w 449"/>
              <a:gd name="T7" fmla="*/ 545 h 710"/>
              <a:gd name="T8" fmla="*/ 108 w 449"/>
              <a:gd name="T9" fmla="*/ 621 h 710"/>
              <a:gd name="T10" fmla="*/ 142 w 449"/>
              <a:gd name="T11" fmla="*/ 655 h 710"/>
              <a:gd name="T12" fmla="*/ 159 w 449"/>
              <a:gd name="T13" fmla="*/ 655 h 710"/>
              <a:gd name="T14" fmla="*/ 225 w 449"/>
              <a:gd name="T15" fmla="*/ 710 h 710"/>
              <a:gd name="T16" fmla="*/ 290 w 449"/>
              <a:gd name="T17" fmla="*/ 655 h 710"/>
              <a:gd name="T18" fmla="*/ 307 w 449"/>
              <a:gd name="T19" fmla="*/ 655 h 710"/>
              <a:gd name="T20" fmla="*/ 341 w 449"/>
              <a:gd name="T21" fmla="*/ 621 h 710"/>
              <a:gd name="T22" fmla="*/ 341 w 449"/>
              <a:gd name="T23" fmla="*/ 545 h 710"/>
              <a:gd name="T24" fmla="*/ 381 w 449"/>
              <a:gd name="T25" fmla="*/ 395 h 710"/>
              <a:gd name="T26" fmla="*/ 449 w 449"/>
              <a:gd name="T27" fmla="*/ 225 h 710"/>
              <a:gd name="T28" fmla="*/ 225 w 449"/>
              <a:gd name="T29" fmla="*/ 0 h 710"/>
              <a:gd name="T30" fmla="*/ 225 w 449"/>
              <a:gd name="T31" fmla="*/ 696 h 710"/>
              <a:gd name="T32" fmla="*/ 173 w 449"/>
              <a:gd name="T33" fmla="*/ 655 h 710"/>
              <a:gd name="T34" fmla="*/ 276 w 449"/>
              <a:gd name="T35" fmla="*/ 655 h 710"/>
              <a:gd name="T36" fmla="*/ 225 w 449"/>
              <a:gd name="T37" fmla="*/ 696 h 710"/>
              <a:gd name="T38" fmla="*/ 307 w 449"/>
              <a:gd name="T39" fmla="*/ 641 h 710"/>
              <a:gd name="T40" fmla="*/ 142 w 449"/>
              <a:gd name="T41" fmla="*/ 641 h 710"/>
              <a:gd name="T42" fmla="*/ 122 w 449"/>
              <a:gd name="T43" fmla="*/ 621 h 710"/>
              <a:gd name="T44" fmla="*/ 122 w 449"/>
              <a:gd name="T45" fmla="*/ 552 h 710"/>
              <a:gd name="T46" fmla="*/ 327 w 449"/>
              <a:gd name="T47" fmla="*/ 552 h 710"/>
              <a:gd name="T48" fmla="*/ 327 w 449"/>
              <a:gd name="T49" fmla="*/ 621 h 710"/>
              <a:gd name="T50" fmla="*/ 307 w 449"/>
              <a:gd name="T51" fmla="*/ 641 h 710"/>
              <a:gd name="T52" fmla="*/ 371 w 449"/>
              <a:gd name="T53" fmla="*/ 385 h 710"/>
              <a:gd name="T54" fmla="*/ 327 w 449"/>
              <a:gd name="T55" fmla="*/ 538 h 710"/>
              <a:gd name="T56" fmla="*/ 232 w 449"/>
              <a:gd name="T57" fmla="*/ 538 h 710"/>
              <a:gd name="T58" fmla="*/ 232 w 449"/>
              <a:gd name="T59" fmla="*/ 306 h 710"/>
              <a:gd name="T60" fmla="*/ 295 w 449"/>
              <a:gd name="T61" fmla="*/ 262 h 710"/>
              <a:gd name="T62" fmla="*/ 314 w 449"/>
              <a:gd name="T63" fmla="*/ 219 h 710"/>
              <a:gd name="T64" fmla="*/ 309 w 449"/>
              <a:gd name="T65" fmla="*/ 210 h 710"/>
              <a:gd name="T66" fmla="*/ 300 w 449"/>
              <a:gd name="T67" fmla="*/ 215 h 710"/>
              <a:gd name="T68" fmla="*/ 225 w 449"/>
              <a:gd name="T69" fmla="*/ 292 h 710"/>
              <a:gd name="T70" fmla="*/ 149 w 449"/>
              <a:gd name="T71" fmla="*/ 215 h 710"/>
              <a:gd name="T72" fmla="*/ 141 w 449"/>
              <a:gd name="T73" fmla="*/ 210 h 710"/>
              <a:gd name="T74" fmla="*/ 135 w 449"/>
              <a:gd name="T75" fmla="*/ 219 h 710"/>
              <a:gd name="T76" fmla="*/ 154 w 449"/>
              <a:gd name="T77" fmla="*/ 262 h 710"/>
              <a:gd name="T78" fmla="*/ 218 w 449"/>
              <a:gd name="T79" fmla="*/ 306 h 710"/>
              <a:gd name="T80" fmla="*/ 218 w 449"/>
              <a:gd name="T81" fmla="*/ 538 h 710"/>
              <a:gd name="T82" fmla="*/ 122 w 449"/>
              <a:gd name="T83" fmla="*/ 538 h 710"/>
              <a:gd name="T84" fmla="*/ 78 w 449"/>
              <a:gd name="T85" fmla="*/ 385 h 710"/>
              <a:gd name="T86" fmla="*/ 14 w 449"/>
              <a:gd name="T87" fmla="*/ 225 h 710"/>
              <a:gd name="T88" fmla="*/ 225 w 449"/>
              <a:gd name="T89" fmla="*/ 14 h 710"/>
              <a:gd name="T90" fmla="*/ 435 w 449"/>
              <a:gd name="T91" fmla="*/ 225 h 710"/>
              <a:gd name="T92" fmla="*/ 371 w 449"/>
              <a:gd name="T93" fmla="*/ 385 h 7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49" h="710">
                <a:moveTo>
                  <a:pt x="225" y="0"/>
                </a:moveTo>
                <a:cubicBezTo>
                  <a:pt x="101" y="0"/>
                  <a:pt x="0" y="101"/>
                  <a:pt x="0" y="225"/>
                </a:cubicBezTo>
                <a:cubicBezTo>
                  <a:pt x="0" y="287"/>
                  <a:pt x="25" y="348"/>
                  <a:pt x="68" y="395"/>
                </a:cubicBezTo>
                <a:cubicBezTo>
                  <a:pt x="80" y="407"/>
                  <a:pt x="108" y="447"/>
                  <a:pt x="108" y="545"/>
                </a:cubicBezTo>
                <a:cubicBezTo>
                  <a:pt x="108" y="621"/>
                  <a:pt x="108" y="621"/>
                  <a:pt x="108" y="621"/>
                </a:cubicBezTo>
                <a:cubicBezTo>
                  <a:pt x="108" y="639"/>
                  <a:pt x="123" y="655"/>
                  <a:pt x="142" y="655"/>
                </a:cubicBezTo>
                <a:cubicBezTo>
                  <a:pt x="159" y="655"/>
                  <a:pt x="159" y="655"/>
                  <a:pt x="159" y="655"/>
                </a:cubicBezTo>
                <a:cubicBezTo>
                  <a:pt x="162" y="686"/>
                  <a:pt x="190" y="710"/>
                  <a:pt x="225" y="710"/>
                </a:cubicBezTo>
                <a:cubicBezTo>
                  <a:pt x="259" y="710"/>
                  <a:pt x="287" y="686"/>
                  <a:pt x="290" y="655"/>
                </a:cubicBezTo>
                <a:cubicBezTo>
                  <a:pt x="307" y="655"/>
                  <a:pt x="307" y="655"/>
                  <a:pt x="307" y="655"/>
                </a:cubicBezTo>
                <a:cubicBezTo>
                  <a:pt x="326" y="655"/>
                  <a:pt x="341" y="639"/>
                  <a:pt x="341" y="621"/>
                </a:cubicBezTo>
                <a:cubicBezTo>
                  <a:pt x="341" y="545"/>
                  <a:pt x="341" y="545"/>
                  <a:pt x="341" y="545"/>
                </a:cubicBezTo>
                <a:cubicBezTo>
                  <a:pt x="341" y="447"/>
                  <a:pt x="369" y="407"/>
                  <a:pt x="381" y="395"/>
                </a:cubicBezTo>
                <a:cubicBezTo>
                  <a:pt x="424" y="348"/>
                  <a:pt x="449" y="287"/>
                  <a:pt x="449" y="225"/>
                </a:cubicBezTo>
                <a:cubicBezTo>
                  <a:pt x="449" y="101"/>
                  <a:pt x="349" y="0"/>
                  <a:pt x="225" y="0"/>
                </a:cubicBezTo>
                <a:close/>
                <a:moveTo>
                  <a:pt x="225" y="696"/>
                </a:moveTo>
                <a:cubicBezTo>
                  <a:pt x="198" y="696"/>
                  <a:pt x="176" y="678"/>
                  <a:pt x="173" y="655"/>
                </a:cubicBezTo>
                <a:cubicBezTo>
                  <a:pt x="276" y="655"/>
                  <a:pt x="276" y="655"/>
                  <a:pt x="276" y="655"/>
                </a:cubicBezTo>
                <a:cubicBezTo>
                  <a:pt x="273" y="678"/>
                  <a:pt x="251" y="696"/>
                  <a:pt x="225" y="696"/>
                </a:cubicBezTo>
                <a:close/>
                <a:moveTo>
                  <a:pt x="307" y="641"/>
                </a:moveTo>
                <a:cubicBezTo>
                  <a:pt x="142" y="641"/>
                  <a:pt x="142" y="641"/>
                  <a:pt x="142" y="641"/>
                </a:cubicBezTo>
                <a:cubicBezTo>
                  <a:pt x="131" y="641"/>
                  <a:pt x="122" y="632"/>
                  <a:pt x="122" y="621"/>
                </a:cubicBezTo>
                <a:cubicBezTo>
                  <a:pt x="122" y="552"/>
                  <a:pt x="122" y="552"/>
                  <a:pt x="122" y="552"/>
                </a:cubicBezTo>
                <a:cubicBezTo>
                  <a:pt x="327" y="552"/>
                  <a:pt x="327" y="552"/>
                  <a:pt x="327" y="552"/>
                </a:cubicBezTo>
                <a:cubicBezTo>
                  <a:pt x="327" y="621"/>
                  <a:pt x="327" y="621"/>
                  <a:pt x="327" y="621"/>
                </a:cubicBezTo>
                <a:cubicBezTo>
                  <a:pt x="327" y="632"/>
                  <a:pt x="318" y="641"/>
                  <a:pt x="307" y="641"/>
                </a:cubicBezTo>
                <a:close/>
                <a:moveTo>
                  <a:pt x="371" y="385"/>
                </a:moveTo>
                <a:cubicBezTo>
                  <a:pt x="355" y="402"/>
                  <a:pt x="329" y="444"/>
                  <a:pt x="327" y="538"/>
                </a:cubicBezTo>
                <a:cubicBezTo>
                  <a:pt x="232" y="538"/>
                  <a:pt x="232" y="538"/>
                  <a:pt x="232" y="538"/>
                </a:cubicBezTo>
                <a:cubicBezTo>
                  <a:pt x="232" y="306"/>
                  <a:pt x="232" y="306"/>
                  <a:pt x="232" y="306"/>
                </a:cubicBezTo>
                <a:cubicBezTo>
                  <a:pt x="257" y="304"/>
                  <a:pt x="279" y="289"/>
                  <a:pt x="295" y="262"/>
                </a:cubicBezTo>
                <a:cubicBezTo>
                  <a:pt x="309" y="241"/>
                  <a:pt x="314" y="219"/>
                  <a:pt x="314" y="219"/>
                </a:cubicBezTo>
                <a:cubicBezTo>
                  <a:pt x="315" y="215"/>
                  <a:pt x="312" y="211"/>
                  <a:pt x="309" y="210"/>
                </a:cubicBezTo>
                <a:cubicBezTo>
                  <a:pt x="305" y="209"/>
                  <a:pt x="301" y="212"/>
                  <a:pt x="300" y="215"/>
                </a:cubicBezTo>
                <a:cubicBezTo>
                  <a:pt x="300" y="216"/>
                  <a:pt x="281" y="292"/>
                  <a:pt x="225" y="292"/>
                </a:cubicBezTo>
                <a:cubicBezTo>
                  <a:pt x="168" y="292"/>
                  <a:pt x="149" y="216"/>
                  <a:pt x="149" y="215"/>
                </a:cubicBezTo>
                <a:cubicBezTo>
                  <a:pt x="148" y="212"/>
                  <a:pt x="144" y="209"/>
                  <a:pt x="141" y="210"/>
                </a:cubicBezTo>
                <a:cubicBezTo>
                  <a:pt x="137" y="211"/>
                  <a:pt x="134" y="215"/>
                  <a:pt x="135" y="219"/>
                </a:cubicBezTo>
                <a:cubicBezTo>
                  <a:pt x="136" y="219"/>
                  <a:pt x="141" y="241"/>
                  <a:pt x="154" y="262"/>
                </a:cubicBezTo>
                <a:cubicBezTo>
                  <a:pt x="170" y="289"/>
                  <a:pt x="192" y="304"/>
                  <a:pt x="218" y="306"/>
                </a:cubicBezTo>
                <a:cubicBezTo>
                  <a:pt x="218" y="538"/>
                  <a:pt x="218" y="538"/>
                  <a:pt x="218" y="538"/>
                </a:cubicBezTo>
                <a:cubicBezTo>
                  <a:pt x="122" y="538"/>
                  <a:pt x="122" y="538"/>
                  <a:pt x="122" y="538"/>
                </a:cubicBezTo>
                <a:cubicBezTo>
                  <a:pt x="121" y="444"/>
                  <a:pt x="94" y="402"/>
                  <a:pt x="78" y="385"/>
                </a:cubicBezTo>
                <a:cubicBezTo>
                  <a:pt x="37" y="341"/>
                  <a:pt x="14" y="283"/>
                  <a:pt x="14" y="225"/>
                </a:cubicBezTo>
                <a:cubicBezTo>
                  <a:pt x="14" y="109"/>
                  <a:pt x="108" y="14"/>
                  <a:pt x="225" y="14"/>
                </a:cubicBezTo>
                <a:cubicBezTo>
                  <a:pt x="341" y="14"/>
                  <a:pt x="435" y="109"/>
                  <a:pt x="435" y="225"/>
                </a:cubicBezTo>
                <a:cubicBezTo>
                  <a:pt x="435" y="283"/>
                  <a:pt x="412" y="341"/>
                  <a:pt x="371" y="385"/>
                </a:cubicBez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15"/>
          <p:cNvSpPr>
            <a:spLocks noEditPoints="1"/>
          </p:cNvSpPr>
          <p:nvPr/>
        </p:nvSpPr>
        <p:spPr bwMode="auto">
          <a:xfrm>
            <a:off x="9328518" y="1289333"/>
            <a:ext cx="879050" cy="852969"/>
          </a:xfrm>
          <a:custGeom>
            <a:avLst/>
            <a:gdLst>
              <a:gd name="T0" fmla="*/ 492 w 640"/>
              <a:gd name="T1" fmla="*/ 256 h 621"/>
              <a:gd name="T2" fmla="*/ 421 w 640"/>
              <a:gd name="T3" fmla="*/ 285 h 621"/>
              <a:gd name="T4" fmla="*/ 334 w 640"/>
              <a:gd name="T5" fmla="*/ 147 h 621"/>
              <a:gd name="T6" fmla="*/ 327 w 640"/>
              <a:gd name="T7" fmla="*/ 0 h 621"/>
              <a:gd name="T8" fmla="*/ 320 w 640"/>
              <a:gd name="T9" fmla="*/ 147 h 621"/>
              <a:gd name="T10" fmla="*/ 234 w 640"/>
              <a:gd name="T11" fmla="*/ 286 h 621"/>
              <a:gd name="T12" fmla="*/ 147 w 640"/>
              <a:gd name="T13" fmla="*/ 256 h 621"/>
              <a:gd name="T14" fmla="*/ 0 w 640"/>
              <a:gd name="T15" fmla="*/ 256 h 621"/>
              <a:gd name="T16" fmla="*/ 143 w 640"/>
              <a:gd name="T17" fmla="*/ 281 h 621"/>
              <a:gd name="T18" fmla="*/ 229 w 640"/>
              <a:gd name="T19" fmla="*/ 316 h 621"/>
              <a:gd name="T20" fmla="*/ 206 w 640"/>
              <a:gd name="T21" fmla="*/ 483 h 621"/>
              <a:gd name="T22" fmla="*/ 97 w 640"/>
              <a:gd name="T23" fmla="*/ 548 h 621"/>
              <a:gd name="T24" fmla="*/ 245 w 640"/>
              <a:gd name="T25" fmla="*/ 548 h 621"/>
              <a:gd name="T26" fmla="*/ 278 w 640"/>
              <a:gd name="T27" fmla="*/ 401 h 621"/>
              <a:gd name="T28" fmla="*/ 372 w 640"/>
              <a:gd name="T29" fmla="*/ 404 h 621"/>
              <a:gd name="T30" fmla="*/ 394 w 640"/>
              <a:gd name="T31" fmla="*/ 548 h 621"/>
              <a:gd name="T32" fmla="*/ 542 w 640"/>
              <a:gd name="T33" fmla="*/ 548 h 621"/>
              <a:gd name="T34" fmla="*/ 436 w 640"/>
              <a:gd name="T35" fmla="*/ 481 h 621"/>
              <a:gd name="T36" fmla="*/ 426 w 640"/>
              <a:gd name="T37" fmla="*/ 316 h 621"/>
              <a:gd name="T38" fmla="*/ 496 w 640"/>
              <a:gd name="T39" fmla="*/ 281 h 621"/>
              <a:gd name="T40" fmla="*/ 640 w 640"/>
              <a:gd name="T41" fmla="*/ 256 h 621"/>
              <a:gd name="T42" fmla="*/ 73 w 640"/>
              <a:gd name="T43" fmla="*/ 316 h 621"/>
              <a:gd name="T44" fmla="*/ 73 w 640"/>
              <a:gd name="T45" fmla="*/ 196 h 621"/>
              <a:gd name="T46" fmla="*/ 73 w 640"/>
              <a:gd name="T47" fmla="*/ 316 h 621"/>
              <a:gd name="T48" fmla="*/ 171 w 640"/>
              <a:gd name="T49" fmla="*/ 607 h 621"/>
              <a:gd name="T50" fmla="*/ 171 w 640"/>
              <a:gd name="T51" fmla="*/ 488 h 621"/>
              <a:gd name="T52" fmla="*/ 528 w 640"/>
              <a:gd name="T53" fmla="*/ 548 h 621"/>
              <a:gd name="T54" fmla="*/ 408 w 640"/>
              <a:gd name="T55" fmla="*/ 548 h 621"/>
              <a:gd name="T56" fmla="*/ 528 w 640"/>
              <a:gd name="T57" fmla="*/ 548 h 621"/>
              <a:gd name="T58" fmla="*/ 327 w 640"/>
              <a:gd name="T59" fmla="*/ 14 h 621"/>
              <a:gd name="T60" fmla="*/ 327 w 640"/>
              <a:gd name="T61" fmla="*/ 134 h 621"/>
              <a:gd name="T62" fmla="*/ 327 w 640"/>
              <a:gd name="T63" fmla="*/ 400 h 621"/>
              <a:gd name="T64" fmla="*/ 327 w 640"/>
              <a:gd name="T65" fmla="*/ 232 h 621"/>
              <a:gd name="T66" fmla="*/ 327 w 640"/>
              <a:gd name="T67" fmla="*/ 400 h 621"/>
              <a:gd name="T68" fmla="*/ 508 w 640"/>
              <a:gd name="T69" fmla="*/ 271 h 621"/>
              <a:gd name="T70" fmla="*/ 508 w 640"/>
              <a:gd name="T71" fmla="*/ 271 h 621"/>
              <a:gd name="T72" fmla="*/ 566 w 640"/>
              <a:gd name="T73" fmla="*/ 196 h 621"/>
              <a:gd name="T74" fmla="*/ 566 w 640"/>
              <a:gd name="T75" fmla="*/ 316 h 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40" h="621">
                <a:moveTo>
                  <a:pt x="566" y="182"/>
                </a:moveTo>
                <a:cubicBezTo>
                  <a:pt x="525" y="182"/>
                  <a:pt x="492" y="215"/>
                  <a:pt x="492" y="256"/>
                </a:cubicBezTo>
                <a:cubicBezTo>
                  <a:pt x="492" y="260"/>
                  <a:pt x="492" y="264"/>
                  <a:pt x="493" y="267"/>
                </a:cubicBezTo>
                <a:cubicBezTo>
                  <a:pt x="421" y="285"/>
                  <a:pt x="421" y="285"/>
                  <a:pt x="421" y="285"/>
                </a:cubicBezTo>
                <a:cubicBezTo>
                  <a:pt x="408" y="248"/>
                  <a:pt x="375" y="221"/>
                  <a:pt x="334" y="218"/>
                </a:cubicBezTo>
                <a:cubicBezTo>
                  <a:pt x="334" y="147"/>
                  <a:pt x="334" y="147"/>
                  <a:pt x="334" y="147"/>
                </a:cubicBezTo>
                <a:cubicBezTo>
                  <a:pt x="372" y="144"/>
                  <a:pt x="401" y="112"/>
                  <a:pt x="401" y="74"/>
                </a:cubicBezTo>
                <a:cubicBezTo>
                  <a:pt x="401" y="33"/>
                  <a:pt x="368" y="0"/>
                  <a:pt x="327" y="0"/>
                </a:cubicBezTo>
                <a:cubicBezTo>
                  <a:pt x="287" y="0"/>
                  <a:pt x="254" y="33"/>
                  <a:pt x="254" y="74"/>
                </a:cubicBezTo>
                <a:cubicBezTo>
                  <a:pt x="254" y="112"/>
                  <a:pt x="283" y="144"/>
                  <a:pt x="320" y="147"/>
                </a:cubicBezTo>
                <a:cubicBezTo>
                  <a:pt x="320" y="218"/>
                  <a:pt x="320" y="218"/>
                  <a:pt x="320" y="218"/>
                </a:cubicBezTo>
                <a:cubicBezTo>
                  <a:pt x="280" y="221"/>
                  <a:pt x="246" y="249"/>
                  <a:pt x="234" y="286"/>
                </a:cubicBezTo>
                <a:cubicBezTo>
                  <a:pt x="146" y="267"/>
                  <a:pt x="146" y="267"/>
                  <a:pt x="146" y="267"/>
                </a:cubicBezTo>
                <a:cubicBezTo>
                  <a:pt x="147" y="263"/>
                  <a:pt x="147" y="260"/>
                  <a:pt x="147" y="256"/>
                </a:cubicBezTo>
                <a:cubicBezTo>
                  <a:pt x="147" y="215"/>
                  <a:pt x="114" y="182"/>
                  <a:pt x="73" y="182"/>
                </a:cubicBezTo>
                <a:cubicBezTo>
                  <a:pt x="33" y="182"/>
                  <a:pt x="0" y="215"/>
                  <a:pt x="0" y="256"/>
                </a:cubicBezTo>
                <a:cubicBezTo>
                  <a:pt x="0" y="297"/>
                  <a:pt x="33" y="330"/>
                  <a:pt x="73" y="330"/>
                </a:cubicBezTo>
                <a:cubicBezTo>
                  <a:pt x="105" y="330"/>
                  <a:pt x="133" y="309"/>
                  <a:pt x="143" y="281"/>
                </a:cubicBezTo>
                <a:cubicBezTo>
                  <a:pt x="230" y="300"/>
                  <a:pt x="230" y="300"/>
                  <a:pt x="230" y="300"/>
                </a:cubicBezTo>
                <a:cubicBezTo>
                  <a:pt x="229" y="305"/>
                  <a:pt x="229" y="311"/>
                  <a:pt x="229" y="316"/>
                </a:cubicBezTo>
                <a:cubicBezTo>
                  <a:pt x="229" y="348"/>
                  <a:pt x="244" y="375"/>
                  <a:pt x="267" y="394"/>
                </a:cubicBezTo>
                <a:cubicBezTo>
                  <a:pt x="206" y="483"/>
                  <a:pt x="206" y="483"/>
                  <a:pt x="206" y="483"/>
                </a:cubicBezTo>
                <a:cubicBezTo>
                  <a:pt x="196" y="477"/>
                  <a:pt x="184" y="474"/>
                  <a:pt x="171" y="474"/>
                </a:cubicBezTo>
                <a:cubicBezTo>
                  <a:pt x="130" y="474"/>
                  <a:pt x="97" y="507"/>
                  <a:pt x="97" y="548"/>
                </a:cubicBezTo>
                <a:cubicBezTo>
                  <a:pt x="97" y="588"/>
                  <a:pt x="130" y="621"/>
                  <a:pt x="171" y="621"/>
                </a:cubicBezTo>
                <a:cubicBezTo>
                  <a:pt x="212" y="621"/>
                  <a:pt x="245" y="588"/>
                  <a:pt x="245" y="548"/>
                </a:cubicBezTo>
                <a:cubicBezTo>
                  <a:pt x="245" y="525"/>
                  <a:pt x="234" y="504"/>
                  <a:pt x="218" y="491"/>
                </a:cubicBezTo>
                <a:cubicBezTo>
                  <a:pt x="278" y="401"/>
                  <a:pt x="278" y="401"/>
                  <a:pt x="278" y="401"/>
                </a:cubicBezTo>
                <a:cubicBezTo>
                  <a:pt x="293" y="410"/>
                  <a:pt x="309" y="414"/>
                  <a:pt x="327" y="414"/>
                </a:cubicBezTo>
                <a:cubicBezTo>
                  <a:pt x="343" y="414"/>
                  <a:pt x="359" y="411"/>
                  <a:pt x="372" y="404"/>
                </a:cubicBezTo>
                <a:cubicBezTo>
                  <a:pt x="424" y="489"/>
                  <a:pt x="424" y="489"/>
                  <a:pt x="424" y="489"/>
                </a:cubicBezTo>
                <a:cubicBezTo>
                  <a:pt x="406" y="502"/>
                  <a:pt x="394" y="523"/>
                  <a:pt x="394" y="548"/>
                </a:cubicBezTo>
                <a:cubicBezTo>
                  <a:pt x="394" y="588"/>
                  <a:pt x="427" y="621"/>
                  <a:pt x="468" y="621"/>
                </a:cubicBezTo>
                <a:cubicBezTo>
                  <a:pt x="509" y="621"/>
                  <a:pt x="542" y="588"/>
                  <a:pt x="542" y="548"/>
                </a:cubicBezTo>
                <a:cubicBezTo>
                  <a:pt x="542" y="507"/>
                  <a:pt x="509" y="474"/>
                  <a:pt x="468" y="474"/>
                </a:cubicBezTo>
                <a:cubicBezTo>
                  <a:pt x="456" y="474"/>
                  <a:pt x="446" y="477"/>
                  <a:pt x="436" y="481"/>
                </a:cubicBezTo>
                <a:cubicBezTo>
                  <a:pt x="384" y="396"/>
                  <a:pt x="384" y="396"/>
                  <a:pt x="384" y="396"/>
                </a:cubicBezTo>
                <a:cubicBezTo>
                  <a:pt x="409" y="378"/>
                  <a:pt x="426" y="349"/>
                  <a:pt x="426" y="316"/>
                </a:cubicBezTo>
                <a:cubicBezTo>
                  <a:pt x="426" y="310"/>
                  <a:pt x="425" y="305"/>
                  <a:pt x="424" y="299"/>
                </a:cubicBezTo>
                <a:cubicBezTo>
                  <a:pt x="496" y="281"/>
                  <a:pt x="496" y="281"/>
                  <a:pt x="496" y="281"/>
                </a:cubicBezTo>
                <a:cubicBezTo>
                  <a:pt x="507" y="309"/>
                  <a:pt x="534" y="330"/>
                  <a:pt x="566" y="330"/>
                </a:cubicBezTo>
                <a:cubicBezTo>
                  <a:pt x="606" y="330"/>
                  <a:pt x="640" y="297"/>
                  <a:pt x="640" y="256"/>
                </a:cubicBezTo>
                <a:cubicBezTo>
                  <a:pt x="640" y="215"/>
                  <a:pt x="606" y="182"/>
                  <a:pt x="566" y="182"/>
                </a:cubicBezTo>
                <a:close/>
                <a:moveTo>
                  <a:pt x="73" y="316"/>
                </a:moveTo>
                <a:cubicBezTo>
                  <a:pt x="40" y="316"/>
                  <a:pt x="14" y="289"/>
                  <a:pt x="14" y="256"/>
                </a:cubicBezTo>
                <a:cubicBezTo>
                  <a:pt x="14" y="223"/>
                  <a:pt x="40" y="196"/>
                  <a:pt x="73" y="196"/>
                </a:cubicBezTo>
                <a:cubicBezTo>
                  <a:pt x="106" y="196"/>
                  <a:pt x="133" y="223"/>
                  <a:pt x="133" y="256"/>
                </a:cubicBezTo>
                <a:cubicBezTo>
                  <a:pt x="133" y="289"/>
                  <a:pt x="106" y="316"/>
                  <a:pt x="73" y="316"/>
                </a:cubicBezTo>
                <a:close/>
                <a:moveTo>
                  <a:pt x="231" y="548"/>
                </a:moveTo>
                <a:cubicBezTo>
                  <a:pt x="231" y="581"/>
                  <a:pt x="204" y="607"/>
                  <a:pt x="171" y="607"/>
                </a:cubicBezTo>
                <a:cubicBezTo>
                  <a:pt x="138" y="607"/>
                  <a:pt x="111" y="581"/>
                  <a:pt x="111" y="548"/>
                </a:cubicBezTo>
                <a:cubicBezTo>
                  <a:pt x="111" y="515"/>
                  <a:pt x="138" y="488"/>
                  <a:pt x="171" y="488"/>
                </a:cubicBezTo>
                <a:cubicBezTo>
                  <a:pt x="204" y="488"/>
                  <a:pt x="231" y="515"/>
                  <a:pt x="231" y="548"/>
                </a:cubicBezTo>
                <a:close/>
                <a:moveTo>
                  <a:pt x="528" y="548"/>
                </a:moveTo>
                <a:cubicBezTo>
                  <a:pt x="528" y="581"/>
                  <a:pt x="501" y="607"/>
                  <a:pt x="468" y="607"/>
                </a:cubicBezTo>
                <a:cubicBezTo>
                  <a:pt x="435" y="607"/>
                  <a:pt x="408" y="581"/>
                  <a:pt x="408" y="548"/>
                </a:cubicBezTo>
                <a:cubicBezTo>
                  <a:pt x="408" y="515"/>
                  <a:pt x="435" y="488"/>
                  <a:pt x="468" y="488"/>
                </a:cubicBezTo>
                <a:cubicBezTo>
                  <a:pt x="501" y="488"/>
                  <a:pt x="528" y="515"/>
                  <a:pt x="528" y="548"/>
                </a:cubicBezTo>
                <a:close/>
                <a:moveTo>
                  <a:pt x="268" y="74"/>
                </a:moveTo>
                <a:cubicBezTo>
                  <a:pt x="268" y="41"/>
                  <a:pt x="294" y="14"/>
                  <a:pt x="327" y="14"/>
                </a:cubicBezTo>
                <a:cubicBezTo>
                  <a:pt x="360" y="14"/>
                  <a:pt x="387" y="41"/>
                  <a:pt x="387" y="74"/>
                </a:cubicBezTo>
                <a:cubicBezTo>
                  <a:pt x="387" y="107"/>
                  <a:pt x="360" y="134"/>
                  <a:pt x="327" y="134"/>
                </a:cubicBezTo>
                <a:cubicBezTo>
                  <a:pt x="294" y="134"/>
                  <a:pt x="268" y="107"/>
                  <a:pt x="268" y="74"/>
                </a:cubicBezTo>
                <a:close/>
                <a:moveTo>
                  <a:pt x="327" y="400"/>
                </a:moveTo>
                <a:cubicBezTo>
                  <a:pt x="281" y="400"/>
                  <a:pt x="243" y="363"/>
                  <a:pt x="243" y="316"/>
                </a:cubicBezTo>
                <a:cubicBezTo>
                  <a:pt x="243" y="270"/>
                  <a:pt x="281" y="232"/>
                  <a:pt x="327" y="232"/>
                </a:cubicBezTo>
                <a:cubicBezTo>
                  <a:pt x="374" y="232"/>
                  <a:pt x="412" y="270"/>
                  <a:pt x="412" y="316"/>
                </a:cubicBezTo>
                <a:cubicBezTo>
                  <a:pt x="412" y="363"/>
                  <a:pt x="374" y="400"/>
                  <a:pt x="327" y="400"/>
                </a:cubicBezTo>
                <a:close/>
                <a:moveTo>
                  <a:pt x="566" y="316"/>
                </a:moveTo>
                <a:cubicBezTo>
                  <a:pt x="538" y="316"/>
                  <a:pt x="514" y="297"/>
                  <a:pt x="508" y="271"/>
                </a:cubicBezTo>
                <a:cubicBezTo>
                  <a:pt x="508" y="271"/>
                  <a:pt x="508" y="271"/>
                  <a:pt x="508" y="271"/>
                </a:cubicBezTo>
                <a:cubicBezTo>
                  <a:pt x="508" y="271"/>
                  <a:pt x="508" y="271"/>
                  <a:pt x="508" y="271"/>
                </a:cubicBezTo>
                <a:cubicBezTo>
                  <a:pt x="507" y="266"/>
                  <a:pt x="506" y="261"/>
                  <a:pt x="506" y="256"/>
                </a:cubicBezTo>
                <a:cubicBezTo>
                  <a:pt x="506" y="223"/>
                  <a:pt x="533" y="196"/>
                  <a:pt x="566" y="196"/>
                </a:cubicBezTo>
                <a:cubicBezTo>
                  <a:pt x="599" y="196"/>
                  <a:pt x="626" y="223"/>
                  <a:pt x="626" y="256"/>
                </a:cubicBezTo>
                <a:cubicBezTo>
                  <a:pt x="626" y="289"/>
                  <a:pt x="599" y="316"/>
                  <a:pt x="566" y="316"/>
                </a:cubicBez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8" name="Groupe 37"/>
          <p:cNvGrpSpPr/>
          <p:nvPr/>
        </p:nvGrpSpPr>
        <p:grpSpPr>
          <a:xfrm>
            <a:off x="589295" y="2340270"/>
            <a:ext cx="3209925" cy="3208338"/>
            <a:chOff x="6327507" y="2075166"/>
            <a:chExt cx="3209925" cy="3208338"/>
          </a:xfrm>
        </p:grpSpPr>
        <p:sp>
          <p:nvSpPr>
            <p:cNvPr id="39" name="Ellipse 38"/>
            <p:cNvSpPr/>
            <p:nvPr/>
          </p:nvSpPr>
          <p:spPr>
            <a:xfrm>
              <a:off x="7319443" y="3063411"/>
              <a:ext cx="1227600" cy="12276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  <p:grpSp>
          <p:nvGrpSpPr>
            <p:cNvPr id="40" name="Group 4"/>
            <p:cNvGrpSpPr>
              <a:grpSpLocks noChangeAspect="1"/>
            </p:cNvGrpSpPr>
            <p:nvPr/>
          </p:nvGrpSpPr>
          <p:grpSpPr bwMode="auto">
            <a:xfrm>
              <a:off x="6327507" y="2075166"/>
              <a:ext cx="3209925" cy="3208338"/>
              <a:chOff x="943" y="1000"/>
              <a:chExt cx="2696" cy="2695"/>
            </a:xfrm>
          </p:grpSpPr>
          <p:sp>
            <p:nvSpPr>
              <p:cNvPr id="48" name="Freeform 5"/>
              <p:cNvSpPr>
                <a:spLocks/>
              </p:cNvSpPr>
              <p:nvPr/>
            </p:nvSpPr>
            <p:spPr bwMode="auto">
              <a:xfrm>
                <a:off x="2362" y="1002"/>
                <a:ext cx="1277" cy="1544"/>
              </a:xfrm>
              <a:custGeom>
                <a:avLst/>
                <a:gdLst>
                  <a:gd name="T0" fmla="*/ 0 w 539"/>
                  <a:gd name="T1" fmla="*/ 1807 h 652"/>
                  <a:gd name="T2" fmla="*/ 1223 w 539"/>
                  <a:gd name="T3" fmla="*/ 3164 h 652"/>
                  <a:gd name="T4" fmla="*/ 2128 w 539"/>
                  <a:gd name="T5" fmla="*/ 3656 h 652"/>
                  <a:gd name="T6" fmla="*/ 3025 w 539"/>
                  <a:gd name="T7" fmla="*/ 3164 h 652"/>
                  <a:gd name="T8" fmla="*/ 12 w 539"/>
                  <a:gd name="T9" fmla="*/ 0 h 652"/>
                  <a:gd name="T10" fmla="*/ 500 w 539"/>
                  <a:gd name="T11" fmla="*/ 886 h 652"/>
                  <a:gd name="T12" fmla="*/ 0 w 539"/>
                  <a:gd name="T13" fmla="*/ 1807 h 6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9" h="652">
                    <a:moveTo>
                      <a:pt x="0" y="322"/>
                    </a:moveTo>
                    <a:cubicBezTo>
                      <a:pt x="122" y="337"/>
                      <a:pt x="216" y="439"/>
                      <a:pt x="218" y="564"/>
                    </a:cubicBezTo>
                    <a:cubicBezTo>
                      <a:pt x="379" y="652"/>
                      <a:pt x="379" y="652"/>
                      <a:pt x="379" y="652"/>
                    </a:cubicBezTo>
                    <a:cubicBezTo>
                      <a:pt x="539" y="564"/>
                      <a:pt x="539" y="564"/>
                      <a:pt x="539" y="564"/>
                    </a:cubicBezTo>
                    <a:cubicBezTo>
                      <a:pt x="536" y="263"/>
                      <a:pt x="300" y="17"/>
                      <a:pt x="2" y="0"/>
                    </a:cubicBezTo>
                    <a:cubicBezTo>
                      <a:pt x="89" y="158"/>
                      <a:pt x="89" y="158"/>
                      <a:pt x="89" y="158"/>
                    </a:cubicBezTo>
                    <a:lnTo>
                      <a:pt x="0" y="322"/>
                    </a:lnTo>
                    <a:close/>
                  </a:path>
                </a:pathLst>
              </a:custGeom>
              <a:solidFill>
                <a:srgbClr val="EA25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9" name="Freeform 6"/>
              <p:cNvSpPr>
                <a:spLocks/>
              </p:cNvSpPr>
              <p:nvPr/>
            </p:nvSpPr>
            <p:spPr bwMode="auto">
              <a:xfrm>
                <a:off x="943" y="1000"/>
                <a:ext cx="1545" cy="1276"/>
              </a:xfrm>
              <a:custGeom>
                <a:avLst/>
                <a:gdLst>
                  <a:gd name="T0" fmla="*/ 1808 w 652"/>
                  <a:gd name="T1" fmla="*/ 3021 h 539"/>
                  <a:gd name="T2" fmla="*/ 3166 w 652"/>
                  <a:gd name="T3" fmla="*/ 1799 h 539"/>
                  <a:gd name="T4" fmla="*/ 3661 w 652"/>
                  <a:gd name="T5" fmla="*/ 897 h 539"/>
                  <a:gd name="T6" fmla="*/ 3166 w 652"/>
                  <a:gd name="T7" fmla="*/ 0 h 539"/>
                  <a:gd name="T8" fmla="*/ 0 w 652"/>
                  <a:gd name="T9" fmla="*/ 3009 h 539"/>
                  <a:gd name="T10" fmla="*/ 893 w 652"/>
                  <a:gd name="T11" fmla="*/ 2521 h 539"/>
                  <a:gd name="T12" fmla="*/ 1808 w 652"/>
                  <a:gd name="T13" fmla="*/ 3021 h 5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2" h="539">
                    <a:moveTo>
                      <a:pt x="322" y="539"/>
                    </a:moveTo>
                    <a:cubicBezTo>
                      <a:pt x="337" y="417"/>
                      <a:pt x="439" y="323"/>
                      <a:pt x="564" y="321"/>
                    </a:cubicBezTo>
                    <a:cubicBezTo>
                      <a:pt x="652" y="160"/>
                      <a:pt x="652" y="160"/>
                      <a:pt x="652" y="160"/>
                    </a:cubicBezTo>
                    <a:cubicBezTo>
                      <a:pt x="564" y="0"/>
                      <a:pt x="564" y="0"/>
                      <a:pt x="564" y="0"/>
                    </a:cubicBezTo>
                    <a:cubicBezTo>
                      <a:pt x="263" y="3"/>
                      <a:pt x="17" y="239"/>
                      <a:pt x="0" y="537"/>
                    </a:cubicBezTo>
                    <a:cubicBezTo>
                      <a:pt x="159" y="450"/>
                      <a:pt x="159" y="450"/>
                      <a:pt x="159" y="450"/>
                    </a:cubicBezTo>
                    <a:lnTo>
                      <a:pt x="322" y="539"/>
                    </a:lnTo>
                    <a:close/>
                  </a:path>
                </a:pathLst>
              </a:custGeom>
              <a:solidFill>
                <a:srgbClr val="EA25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0" name="Freeform 7"/>
              <p:cNvSpPr>
                <a:spLocks/>
              </p:cNvSpPr>
              <p:nvPr/>
            </p:nvSpPr>
            <p:spPr bwMode="auto">
              <a:xfrm>
                <a:off x="2092" y="2421"/>
                <a:ext cx="1544" cy="1274"/>
              </a:xfrm>
              <a:custGeom>
                <a:avLst/>
                <a:gdLst>
                  <a:gd name="T0" fmla="*/ 3656 w 652"/>
                  <a:gd name="T1" fmla="*/ 12 h 538"/>
                  <a:gd name="T2" fmla="*/ 2771 w 652"/>
                  <a:gd name="T3" fmla="*/ 500 h 538"/>
                  <a:gd name="T4" fmla="*/ 1849 w 652"/>
                  <a:gd name="T5" fmla="*/ 0 h 538"/>
                  <a:gd name="T6" fmla="*/ 493 w 652"/>
                  <a:gd name="T7" fmla="*/ 1222 h 538"/>
                  <a:gd name="T8" fmla="*/ 0 w 652"/>
                  <a:gd name="T9" fmla="*/ 2124 h 538"/>
                  <a:gd name="T10" fmla="*/ 493 w 652"/>
                  <a:gd name="T11" fmla="*/ 3017 h 538"/>
                  <a:gd name="T12" fmla="*/ 3656 w 652"/>
                  <a:gd name="T13" fmla="*/ 12 h 5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2" h="538">
                    <a:moveTo>
                      <a:pt x="652" y="2"/>
                    </a:moveTo>
                    <a:cubicBezTo>
                      <a:pt x="494" y="89"/>
                      <a:pt x="494" y="89"/>
                      <a:pt x="494" y="89"/>
                    </a:cubicBezTo>
                    <a:cubicBezTo>
                      <a:pt x="330" y="0"/>
                      <a:pt x="330" y="0"/>
                      <a:pt x="330" y="0"/>
                    </a:cubicBezTo>
                    <a:cubicBezTo>
                      <a:pt x="315" y="122"/>
                      <a:pt x="213" y="216"/>
                      <a:pt x="88" y="218"/>
                    </a:cubicBezTo>
                    <a:cubicBezTo>
                      <a:pt x="0" y="379"/>
                      <a:pt x="0" y="379"/>
                      <a:pt x="0" y="379"/>
                    </a:cubicBezTo>
                    <a:cubicBezTo>
                      <a:pt x="88" y="538"/>
                      <a:pt x="88" y="538"/>
                      <a:pt x="88" y="538"/>
                    </a:cubicBezTo>
                    <a:cubicBezTo>
                      <a:pt x="389" y="536"/>
                      <a:pt x="635" y="300"/>
                      <a:pt x="652" y="2"/>
                    </a:cubicBezTo>
                    <a:close/>
                  </a:path>
                </a:pathLst>
              </a:custGeom>
              <a:solidFill>
                <a:srgbClr val="EA25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1" name="Freeform 8"/>
              <p:cNvSpPr>
                <a:spLocks/>
              </p:cNvSpPr>
              <p:nvPr/>
            </p:nvSpPr>
            <p:spPr bwMode="auto">
              <a:xfrm>
                <a:off x="943" y="2151"/>
                <a:ext cx="1275" cy="1544"/>
              </a:xfrm>
              <a:custGeom>
                <a:avLst/>
                <a:gdLst>
                  <a:gd name="T0" fmla="*/ 538 w 538"/>
                  <a:gd name="T1" fmla="*/ 330 h 652"/>
                  <a:gd name="T2" fmla="*/ 320 w 538"/>
                  <a:gd name="T3" fmla="*/ 88 h 652"/>
                  <a:gd name="T4" fmla="*/ 159 w 538"/>
                  <a:gd name="T5" fmla="*/ 0 h 652"/>
                  <a:gd name="T6" fmla="*/ 0 w 538"/>
                  <a:gd name="T7" fmla="*/ 88 h 652"/>
                  <a:gd name="T8" fmla="*/ 536 w 538"/>
                  <a:gd name="T9" fmla="*/ 652 h 652"/>
                  <a:gd name="T10" fmla="*/ 449 w 538"/>
                  <a:gd name="T11" fmla="*/ 493 h 652"/>
                  <a:gd name="T12" fmla="*/ 538 w 538"/>
                  <a:gd name="T13" fmla="*/ 330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8" h="652">
                    <a:moveTo>
                      <a:pt x="538" y="330"/>
                    </a:moveTo>
                    <a:cubicBezTo>
                      <a:pt x="416" y="315"/>
                      <a:pt x="322" y="213"/>
                      <a:pt x="320" y="88"/>
                    </a:cubicBezTo>
                    <a:cubicBezTo>
                      <a:pt x="159" y="0"/>
                      <a:pt x="159" y="0"/>
                      <a:pt x="159" y="0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2" y="389"/>
                      <a:pt x="238" y="635"/>
                      <a:pt x="536" y="652"/>
                    </a:cubicBezTo>
                    <a:cubicBezTo>
                      <a:pt x="449" y="493"/>
                      <a:pt x="449" y="493"/>
                      <a:pt x="449" y="493"/>
                    </a:cubicBezTo>
                    <a:lnTo>
                      <a:pt x="538" y="330"/>
                    </a:lnTo>
                    <a:close/>
                  </a:path>
                </a:pathLst>
              </a:custGeom>
              <a:solidFill>
                <a:srgbClr val="EA25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41" name="Groupe 40"/>
            <p:cNvGrpSpPr/>
            <p:nvPr/>
          </p:nvGrpSpPr>
          <p:grpSpPr>
            <a:xfrm>
              <a:off x="7416027" y="3324715"/>
              <a:ext cx="1030505" cy="658238"/>
              <a:chOff x="7416027" y="3256675"/>
              <a:chExt cx="1030505" cy="658238"/>
            </a:xfrm>
          </p:grpSpPr>
          <p:sp>
            <p:nvSpPr>
              <p:cNvPr id="46" name="ZoneTexte 45"/>
              <p:cNvSpPr txBox="1"/>
              <p:nvPr/>
            </p:nvSpPr>
            <p:spPr bwMode="auto">
              <a:xfrm>
                <a:off x="7585494" y="3476760"/>
                <a:ext cx="721284" cy="3260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sz="1400" b="1" dirty="0">
                    <a:solidFill>
                      <a:schemeClr val="tx1">
                        <a:lumMod val="75000"/>
                      </a:schemeClr>
                    </a:solidFill>
                    <a:latin typeface="Century Gothic" panose="020B0502020202020204" pitchFamily="34" charset="0"/>
                    <a:ea typeface="Lato Regular" pitchFamily="34" charset="0"/>
                    <a:cs typeface="Lato Regular" pitchFamily="34" charset="0"/>
                  </a:rPr>
                  <a:t>DATA</a:t>
                </a:r>
              </a:p>
            </p:txBody>
          </p:sp>
          <p:sp>
            <p:nvSpPr>
              <p:cNvPr id="47" name="Freeform 35"/>
              <p:cNvSpPr>
                <a:spLocks noEditPoints="1"/>
              </p:cNvSpPr>
              <p:nvPr/>
            </p:nvSpPr>
            <p:spPr bwMode="auto">
              <a:xfrm>
                <a:off x="7416027" y="3256675"/>
                <a:ext cx="1030505" cy="658238"/>
              </a:xfrm>
              <a:custGeom>
                <a:avLst/>
                <a:gdLst>
                  <a:gd name="T0" fmla="*/ 353 w 416"/>
                  <a:gd name="T1" fmla="*/ 108 h 266"/>
                  <a:gd name="T2" fmla="*/ 248 w 416"/>
                  <a:gd name="T3" fmla="*/ 0 h 266"/>
                  <a:gd name="T4" fmla="*/ 160 w 416"/>
                  <a:gd name="T5" fmla="*/ 49 h 266"/>
                  <a:gd name="T6" fmla="*/ 137 w 416"/>
                  <a:gd name="T7" fmla="*/ 45 h 266"/>
                  <a:gd name="T8" fmla="*/ 71 w 416"/>
                  <a:gd name="T9" fmla="*/ 106 h 266"/>
                  <a:gd name="T10" fmla="*/ 0 w 416"/>
                  <a:gd name="T11" fmla="*/ 186 h 266"/>
                  <a:gd name="T12" fmla="*/ 77 w 416"/>
                  <a:gd name="T13" fmla="*/ 266 h 266"/>
                  <a:gd name="T14" fmla="*/ 344 w 416"/>
                  <a:gd name="T15" fmla="*/ 266 h 266"/>
                  <a:gd name="T16" fmla="*/ 344 w 416"/>
                  <a:gd name="T17" fmla="*/ 266 h 266"/>
                  <a:gd name="T18" fmla="*/ 416 w 416"/>
                  <a:gd name="T19" fmla="*/ 186 h 266"/>
                  <a:gd name="T20" fmla="*/ 353 w 416"/>
                  <a:gd name="T21" fmla="*/ 108 h 266"/>
                  <a:gd name="T22" fmla="*/ 344 w 416"/>
                  <a:gd name="T23" fmla="*/ 257 h 266"/>
                  <a:gd name="T24" fmla="*/ 77 w 416"/>
                  <a:gd name="T25" fmla="*/ 257 h 266"/>
                  <a:gd name="T26" fmla="*/ 9 w 416"/>
                  <a:gd name="T27" fmla="*/ 186 h 266"/>
                  <a:gd name="T28" fmla="*/ 75 w 416"/>
                  <a:gd name="T29" fmla="*/ 115 h 266"/>
                  <a:gd name="T30" fmla="*/ 80 w 416"/>
                  <a:gd name="T31" fmla="*/ 110 h 266"/>
                  <a:gd name="T32" fmla="*/ 137 w 416"/>
                  <a:gd name="T33" fmla="*/ 55 h 266"/>
                  <a:gd name="T34" fmla="*/ 161 w 416"/>
                  <a:gd name="T35" fmla="*/ 59 h 266"/>
                  <a:gd name="T36" fmla="*/ 166 w 416"/>
                  <a:gd name="T37" fmla="*/ 57 h 266"/>
                  <a:gd name="T38" fmla="*/ 248 w 416"/>
                  <a:gd name="T39" fmla="*/ 9 h 266"/>
                  <a:gd name="T40" fmla="*/ 344 w 416"/>
                  <a:gd name="T41" fmla="*/ 112 h 266"/>
                  <a:gd name="T42" fmla="*/ 348 w 416"/>
                  <a:gd name="T43" fmla="*/ 117 h 266"/>
                  <a:gd name="T44" fmla="*/ 406 w 416"/>
                  <a:gd name="T45" fmla="*/ 186 h 266"/>
                  <a:gd name="T46" fmla="*/ 344 w 416"/>
                  <a:gd name="T47" fmla="*/ 257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16" h="266">
                    <a:moveTo>
                      <a:pt x="353" y="108"/>
                    </a:moveTo>
                    <a:cubicBezTo>
                      <a:pt x="350" y="48"/>
                      <a:pt x="303" y="0"/>
                      <a:pt x="248" y="0"/>
                    </a:cubicBezTo>
                    <a:cubicBezTo>
                      <a:pt x="213" y="0"/>
                      <a:pt x="181" y="18"/>
                      <a:pt x="160" y="49"/>
                    </a:cubicBezTo>
                    <a:cubicBezTo>
                      <a:pt x="153" y="47"/>
                      <a:pt x="145" y="45"/>
                      <a:pt x="137" y="45"/>
                    </a:cubicBezTo>
                    <a:cubicBezTo>
                      <a:pt x="101" y="45"/>
                      <a:pt x="73" y="72"/>
                      <a:pt x="71" y="106"/>
                    </a:cubicBezTo>
                    <a:cubicBezTo>
                      <a:pt x="31" y="110"/>
                      <a:pt x="0" y="145"/>
                      <a:pt x="0" y="186"/>
                    </a:cubicBezTo>
                    <a:cubicBezTo>
                      <a:pt x="0" y="231"/>
                      <a:pt x="34" y="266"/>
                      <a:pt x="77" y="266"/>
                    </a:cubicBezTo>
                    <a:cubicBezTo>
                      <a:pt x="344" y="266"/>
                      <a:pt x="344" y="266"/>
                      <a:pt x="344" y="266"/>
                    </a:cubicBezTo>
                    <a:cubicBezTo>
                      <a:pt x="344" y="266"/>
                      <a:pt x="344" y="266"/>
                      <a:pt x="344" y="266"/>
                    </a:cubicBezTo>
                    <a:cubicBezTo>
                      <a:pt x="384" y="264"/>
                      <a:pt x="416" y="228"/>
                      <a:pt x="416" y="186"/>
                    </a:cubicBezTo>
                    <a:cubicBezTo>
                      <a:pt x="416" y="147"/>
                      <a:pt x="390" y="115"/>
                      <a:pt x="353" y="108"/>
                    </a:cubicBezTo>
                    <a:close/>
                    <a:moveTo>
                      <a:pt x="344" y="257"/>
                    </a:moveTo>
                    <a:cubicBezTo>
                      <a:pt x="77" y="257"/>
                      <a:pt x="77" y="257"/>
                      <a:pt x="77" y="257"/>
                    </a:cubicBezTo>
                    <a:cubicBezTo>
                      <a:pt x="39" y="257"/>
                      <a:pt x="9" y="226"/>
                      <a:pt x="9" y="186"/>
                    </a:cubicBezTo>
                    <a:cubicBezTo>
                      <a:pt x="9" y="148"/>
                      <a:pt x="39" y="117"/>
                      <a:pt x="75" y="115"/>
                    </a:cubicBezTo>
                    <a:cubicBezTo>
                      <a:pt x="78" y="115"/>
                      <a:pt x="80" y="113"/>
                      <a:pt x="80" y="110"/>
                    </a:cubicBezTo>
                    <a:cubicBezTo>
                      <a:pt x="80" y="79"/>
                      <a:pt x="105" y="55"/>
                      <a:pt x="137" y="55"/>
                    </a:cubicBezTo>
                    <a:cubicBezTo>
                      <a:pt x="145" y="55"/>
                      <a:pt x="153" y="56"/>
                      <a:pt x="161" y="59"/>
                    </a:cubicBezTo>
                    <a:cubicBezTo>
                      <a:pt x="163" y="60"/>
                      <a:pt x="165" y="59"/>
                      <a:pt x="166" y="57"/>
                    </a:cubicBezTo>
                    <a:cubicBezTo>
                      <a:pt x="185" y="27"/>
                      <a:pt x="215" y="9"/>
                      <a:pt x="248" y="9"/>
                    </a:cubicBezTo>
                    <a:cubicBezTo>
                      <a:pt x="299" y="9"/>
                      <a:pt x="343" y="55"/>
                      <a:pt x="344" y="112"/>
                    </a:cubicBezTo>
                    <a:cubicBezTo>
                      <a:pt x="344" y="114"/>
                      <a:pt x="346" y="116"/>
                      <a:pt x="348" y="117"/>
                    </a:cubicBezTo>
                    <a:cubicBezTo>
                      <a:pt x="382" y="122"/>
                      <a:pt x="406" y="151"/>
                      <a:pt x="406" y="186"/>
                    </a:cubicBezTo>
                    <a:cubicBezTo>
                      <a:pt x="406" y="223"/>
                      <a:pt x="378" y="255"/>
                      <a:pt x="344" y="257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2" name="ZoneTexte 41"/>
            <p:cNvSpPr txBox="1"/>
            <p:nvPr/>
          </p:nvSpPr>
          <p:spPr>
            <a:xfrm rot="19476278">
              <a:off x="7754617" y="4124061"/>
              <a:ext cx="1401120" cy="6065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prstTxWarp prst="textArchDown">
                <a:avLst/>
              </a:prstTxWarp>
              <a:spAutoFit/>
            </a:bodyPr>
            <a:lstStyle>
              <a:lvl1pPr marL="0" marR="0" indent="0" algn="l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chemeClr val="bg1"/>
                  </a:solidFill>
                </a:defRPr>
              </a:lvl1pPr>
            </a:lstStyle>
            <a:p>
              <a:pPr algn="ctr"/>
              <a:r>
                <a:rPr lang="fr-FR" sz="1400" dirty="0">
                  <a:solidFill>
                    <a:srgbClr val="FFFFFF"/>
                  </a:solidFill>
                  <a:latin typeface="Century Gothic" panose="020B0502020202020204" pitchFamily="34" charset="0"/>
                  <a:ea typeface="Gotham Book" charset="0"/>
                  <a:cs typeface="Gotham Book" charset="0"/>
                </a:rPr>
                <a:t>INTELLIGENCE</a:t>
              </a:r>
            </a:p>
          </p:txBody>
        </p:sp>
        <p:sp>
          <p:nvSpPr>
            <p:cNvPr id="43" name="ZoneTexte 42"/>
            <p:cNvSpPr txBox="1"/>
            <p:nvPr/>
          </p:nvSpPr>
          <p:spPr>
            <a:xfrm rot="3278080">
              <a:off x="8166521" y="2984401"/>
              <a:ext cx="1179861" cy="338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prstTxWarp prst="textArchUp">
                <a:avLst/>
              </a:prstTxWarp>
              <a:spAutoFit/>
            </a:bodyPr>
            <a:lstStyle/>
            <a:p>
              <a:pPr algn="ctr" defTabSz="457200" latinLnBrk="1" hangingPunct="0"/>
              <a:r>
                <a:rPr lang="fr-FR" sz="1400" dirty="0">
                  <a:solidFill>
                    <a:srgbClr val="FFFFFF"/>
                  </a:solidFill>
                  <a:latin typeface="Century Gothic" panose="020B0502020202020204" pitchFamily="34" charset="0"/>
                  <a:ea typeface="Gotham Book" charset="0"/>
                  <a:cs typeface="Gotham Book" charset="0"/>
                </a:rPr>
                <a:t>PERFORMANCE</a:t>
              </a:r>
            </a:p>
          </p:txBody>
        </p:sp>
        <p:sp>
          <p:nvSpPr>
            <p:cNvPr id="44" name="ZoneTexte 43"/>
            <p:cNvSpPr txBox="1"/>
            <p:nvPr/>
          </p:nvSpPr>
          <p:spPr>
            <a:xfrm rot="19468337">
              <a:off x="6709718" y="2669546"/>
              <a:ext cx="1535334" cy="6597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prstTxWarp prst="textArchUp">
                <a:avLst/>
              </a:prstTxWarp>
              <a:spAutoFit/>
            </a:bodyPr>
            <a:lstStyle>
              <a:defPPr>
                <a:defRPr lang="fr-FR"/>
              </a:defPPr>
              <a:lvl1pPr marR="0" indent="0" algn="ctr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solidFill>
                    <a:srgbClr val="FFFFFF"/>
                  </a:solidFill>
                  <a:latin typeface="Gotham Book" charset="0"/>
                  <a:ea typeface="Gotham Book" charset="0"/>
                  <a:cs typeface="Gotham Book" charset="0"/>
                </a:defRPr>
              </a:lvl1pPr>
            </a:lstStyle>
            <a:p>
              <a:r>
                <a:rPr lang="fr-FR" sz="1400" b="0" dirty="0">
                  <a:latin typeface="Century Gothic" panose="020B0502020202020204" pitchFamily="34" charset="0"/>
                  <a:sym typeface="Calibri"/>
                </a:rPr>
                <a:t>ACTIVATION</a:t>
              </a:r>
            </a:p>
          </p:txBody>
        </p:sp>
        <p:sp>
          <p:nvSpPr>
            <p:cNvPr id="45" name="ZoneTexte 44"/>
            <p:cNvSpPr txBox="1"/>
            <p:nvPr/>
          </p:nvSpPr>
          <p:spPr>
            <a:xfrm rot="3664642">
              <a:off x="6486143" y="3871221"/>
              <a:ext cx="1443440" cy="5997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prstTxWarp prst="textArchDown">
                <a:avLst/>
              </a:prstTxWarp>
              <a:spAutoFit/>
            </a:bodyPr>
            <a:lstStyle>
              <a:lvl1pPr marL="0" marR="0" indent="0" algn="l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chemeClr val="bg1"/>
                  </a:solidFill>
                </a:defRPr>
              </a:lvl1pPr>
            </a:lstStyle>
            <a:p>
              <a:pPr algn="ctr"/>
              <a:r>
                <a:rPr lang="fr-FR" sz="1400" dirty="0">
                  <a:solidFill>
                    <a:srgbClr val="FFFFFF"/>
                  </a:solidFill>
                  <a:latin typeface="Century Gothic" panose="020B0502020202020204" pitchFamily="34" charset="0"/>
                  <a:ea typeface="Gotham Book" charset="0"/>
                  <a:cs typeface="Gotham Book" charset="0"/>
                </a:rPr>
                <a:t>TECHNOLOGIES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6793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3D9-9BD1-4866-BC23-069CD2B305E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31371" y="116632"/>
            <a:ext cx="11329259" cy="562074"/>
          </a:xfrm>
        </p:spPr>
        <p:txBody>
          <a:bodyPr>
            <a:normAutofit/>
          </a:bodyPr>
          <a:lstStyle/>
          <a:p>
            <a:r>
              <a:rPr lang="en-US" sz="2500" dirty="0"/>
              <a:t>Our 4 pillars offer</a:t>
            </a:r>
          </a:p>
        </p:txBody>
      </p:sp>
      <p:grpSp>
        <p:nvGrpSpPr>
          <p:cNvPr id="37" name="Groupe 36"/>
          <p:cNvGrpSpPr/>
          <p:nvPr/>
        </p:nvGrpSpPr>
        <p:grpSpPr>
          <a:xfrm>
            <a:off x="4209691" y="2797698"/>
            <a:ext cx="7817659" cy="1100545"/>
            <a:chOff x="4209691" y="867099"/>
            <a:chExt cx="7817659" cy="1100545"/>
          </a:xfrm>
        </p:grpSpPr>
        <p:sp>
          <p:nvSpPr>
            <p:cNvPr id="20" name="ZoneTexte 19"/>
            <p:cNvSpPr txBox="1"/>
            <p:nvPr/>
          </p:nvSpPr>
          <p:spPr bwMode="auto">
            <a:xfrm>
              <a:off x="4209691" y="867099"/>
              <a:ext cx="7817659" cy="110054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  <a:prstDash val="dash"/>
            </a:ln>
            <a:extLst/>
          </p:spPr>
          <p:txBody>
            <a:bodyPr wrap="square" rtlCol="0">
              <a:noAutofit/>
            </a:bodyPr>
            <a:lstStyle/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fr-FR" sz="1400" b="1" dirty="0">
                  <a:solidFill>
                    <a:schemeClr val="accent1"/>
                  </a:solidFill>
                  <a:latin typeface="Century Gothic" panose="020B0502020202020204" pitchFamily="34" charset="0"/>
                  <a:ea typeface="Lato Regular" pitchFamily="34" charset="0"/>
                  <a:cs typeface="Lato Regular" pitchFamily="34" charset="0"/>
                </a:rPr>
                <a:t>PERFORMANCE</a:t>
              </a:r>
            </a:p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fr-FR" sz="1200" dirty="0">
                  <a:solidFill>
                    <a:schemeClr val="accent1"/>
                  </a:solidFill>
                  <a:latin typeface="Century Gothic" panose="020B0502020202020204" pitchFamily="34" charset="0"/>
                  <a:ea typeface="Lato Regular" pitchFamily="34" charset="0"/>
                  <a:cs typeface="Lato Regular" pitchFamily="34" charset="0"/>
                </a:rPr>
                <a:t>• </a:t>
              </a:r>
              <a:r>
                <a:rPr lang="en-US" sz="1200" dirty="0">
                  <a:solidFill>
                    <a:srgbClr val="646464">
                      <a:lumMod val="75000"/>
                    </a:srgbClr>
                  </a:solidFill>
                  <a:ea typeface="Lato Regular" pitchFamily="34" charset="0"/>
                  <a:cs typeface="Lato Regular" pitchFamily="34" charset="0"/>
                </a:rPr>
                <a:t>KPIs definition </a:t>
              </a:r>
              <a:r>
                <a:rPr lang="en-US" sz="1200" dirty="0">
                  <a:solidFill>
                    <a:srgbClr val="D90054"/>
                  </a:solidFill>
                  <a:ea typeface="Lato Regular" pitchFamily="34" charset="0"/>
                  <a:cs typeface="Lato Regular" pitchFamily="34" charset="0"/>
                </a:rPr>
                <a:t>• </a:t>
              </a:r>
              <a:r>
                <a:rPr lang="en-US" sz="1200" dirty="0">
                  <a:solidFill>
                    <a:srgbClr val="646464">
                      <a:lumMod val="75000"/>
                    </a:srgbClr>
                  </a:solidFill>
                  <a:ea typeface="Lato Regular" pitchFamily="34" charset="0"/>
                  <a:cs typeface="Lato Regular" pitchFamily="34" charset="0"/>
                </a:rPr>
                <a:t>Tracking </a:t>
              </a:r>
              <a:r>
                <a:rPr lang="en-US" sz="1200" dirty="0">
                  <a:solidFill>
                    <a:srgbClr val="D90054"/>
                  </a:solidFill>
                  <a:ea typeface="Lato Regular" pitchFamily="34" charset="0"/>
                  <a:cs typeface="Lato Regular" pitchFamily="34" charset="0"/>
                </a:rPr>
                <a:t>• </a:t>
              </a:r>
              <a:r>
                <a:rPr lang="en-US" sz="1200" dirty="0">
                  <a:solidFill>
                    <a:srgbClr val="646464">
                      <a:lumMod val="75000"/>
                    </a:srgbClr>
                  </a:solidFill>
                  <a:ea typeface="Lato Regular" pitchFamily="34" charset="0"/>
                  <a:cs typeface="Lato Regular" pitchFamily="34" charset="0"/>
                </a:rPr>
                <a:t>Reporting </a:t>
              </a:r>
              <a:r>
                <a:rPr lang="en-US" sz="1200" dirty="0">
                  <a:solidFill>
                    <a:srgbClr val="D90054"/>
                  </a:solidFill>
                  <a:ea typeface="Lato Regular" pitchFamily="34" charset="0"/>
                  <a:cs typeface="Lato Regular" pitchFamily="34" charset="0"/>
                </a:rPr>
                <a:t>• </a:t>
              </a:r>
              <a:r>
                <a:rPr lang="en-US" sz="1200" dirty="0">
                  <a:solidFill>
                    <a:srgbClr val="646464">
                      <a:lumMod val="75000"/>
                    </a:srgbClr>
                  </a:solidFill>
                  <a:ea typeface="Lato Regular" pitchFamily="34" charset="0"/>
                  <a:cs typeface="Lato Regular" pitchFamily="34" charset="0"/>
                </a:rPr>
                <a:t>A/B testing </a:t>
              </a:r>
              <a:r>
                <a:rPr lang="en-US" sz="1200" dirty="0">
                  <a:solidFill>
                    <a:srgbClr val="D90054"/>
                  </a:solidFill>
                  <a:ea typeface="Lato Regular" pitchFamily="34" charset="0"/>
                  <a:cs typeface="Lato Regular" pitchFamily="34" charset="0"/>
                </a:rPr>
                <a:t>•</a:t>
              </a:r>
              <a:r>
                <a:rPr lang="en-US" sz="1200" dirty="0">
                  <a:solidFill>
                    <a:srgbClr val="646464">
                      <a:lumMod val="75000"/>
                    </a:srgbClr>
                  </a:solidFill>
                  <a:ea typeface="Lato Regular" pitchFamily="34" charset="0"/>
                  <a:cs typeface="Lato Regular" pitchFamily="34" charset="0"/>
                </a:rPr>
                <a:t> Analysis</a:t>
              </a:r>
            </a:p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endPara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endParaRPr>
            </a:p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endPara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endParaRPr>
            </a:p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endPara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endParaRPr>
            </a:p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endParaRPr lang="fr-FR" sz="1400" dirty="0">
                <a:solidFill>
                  <a:schemeClr val="accent1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endParaRPr>
            </a:p>
          </p:txBody>
        </p:sp>
        <p:grpSp>
          <p:nvGrpSpPr>
            <p:cNvPr id="33" name="Groupe 32"/>
            <p:cNvGrpSpPr/>
            <p:nvPr/>
          </p:nvGrpSpPr>
          <p:grpSpPr>
            <a:xfrm>
              <a:off x="5933884" y="1553015"/>
              <a:ext cx="4252212" cy="326815"/>
              <a:chOff x="5814241" y="1646881"/>
              <a:chExt cx="4252212" cy="326815"/>
            </a:xfrm>
          </p:grpSpPr>
          <p:sp>
            <p:nvSpPr>
              <p:cNvPr id="21" name="TextBox 118"/>
              <p:cNvSpPr txBox="1"/>
              <p:nvPr/>
            </p:nvSpPr>
            <p:spPr>
              <a:xfrm>
                <a:off x="5814241" y="1649511"/>
                <a:ext cx="1352182" cy="324185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WEB ANALYST</a:t>
                </a:r>
              </a:p>
            </p:txBody>
          </p:sp>
          <p:sp>
            <p:nvSpPr>
              <p:cNvPr id="23" name="TextBox 118"/>
              <p:cNvSpPr txBox="1"/>
              <p:nvPr/>
            </p:nvSpPr>
            <p:spPr>
              <a:xfrm>
                <a:off x="8714271" y="1658531"/>
                <a:ext cx="1352182" cy="31419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TECH EXPERT</a:t>
                </a:r>
              </a:p>
            </p:txBody>
          </p:sp>
          <p:sp>
            <p:nvSpPr>
              <p:cNvPr id="22" name="TextBox 118"/>
              <p:cNvSpPr txBox="1"/>
              <p:nvPr/>
            </p:nvSpPr>
            <p:spPr>
              <a:xfrm>
                <a:off x="7264256" y="1646881"/>
                <a:ext cx="1352182" cy="324185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CRO ANALYST</a:t>
                </a:r>
              </a:p>
            </p:txBody>
          </p:sp>
        </p:grpSp>
      </p:grpSp>
      <p:grpSp>
        <p:nvGrpSpPr>
          <p:cNvPr id="36" name="Groupe 35"/>
          <p:cNvGrpSpPr/>
          <p:nvPr/>
        </p:nvGrpSpPr>
        <p:grpSpPr>
          <a:xfrm>
            <a:off x="4209691" y="4033625"/>
            <a:ext cx="7817659" cy="1100545"/>
            <a:chOff x="4209691" y="2358521"/>
            <a:chExt cx="7817659" cy="1100545"/>
          </a:xfrm>
        </p:grpSpPr>
        <p:sp>
          <p:nvSpPr>
            <p:cNvPr id="43" name="ZoneTexte 42"/>
            <p:cNvSpPr txBox="1"/>
            <p:nvPr/>
          </p:nvSpPr>
          <p:spPr bwMode="auto">
            <a:xfrm>
              <a:off x="4209691" y="2358521"/>
              <a:ext cx="7817659" cy="110054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  <a:prstDash val="dash"/>
            </a:ln>
            <a:extLst/>
          </p:spPr>
          <p:txBody>
            <a:bodyPr wrap="square" rtlCol="0">
              <a:noAutofit/>
            </a:bodyPr>
            <a:lstStyle/>
            <a:p>
              <a:pPr lvl="0" algn="ctr">
                <a:lnSpc>
                  <a:spcPct val="120000"/>
                </a:lnSpc>
                <a:spcBef>
                  <a:spcPct val="0"/>
                </a:spcBef>
              </a:pPr>
              <a:r>
                <a:rPr lang="fr-FR" sz="1400" b="1" dirty="0">
                  <a:solidFill>
                    <a:srgbClr val="D90054"/>
                  </a:solidFill>
                  <a:latin typeface="Century Gothic" panose="020B0502020202020204" pitchFamily="34" charset="0"/>
                  <a:ea typeface="Lato Regular" pitchFamily="34" charset="0"/>
                  <a:cs typeface="Lato Regular" pitchFamily="34" charset="0"/>
                </a:rPr>
                <a:t>INTELLIGENCE</a:t>
              </a:r>
            </a:p>
            <a:p>
              <a:pPr lvl="0" algn="ctr">
                <a:lnSpc>
                  <a:spcPct val="120000"/>
                </a:lnSpc>
                <a:spcBef>
                  <a:spcPct val="0"/>
                </a:spcBef>
              </a:pPr>
              <a:r>
                <a:rPr lang="fr-FR" sz="1200" dirty="0">
                  <a:solidFill>
                    <a:srgbClr val="D90054"/>
                  </a:solidFill>
                  <a:latin typeface="Century Gothic" panose="020B0502020202020204" pitchFamily="34" charset="0"/>
                  <a:ea typeface="Lato Regular" pitchFamily="34" charset="0"/>
                  <a:cs typeface="Lato Regular" pitchFamily="34" charset="0"/>
                </a:rPr>
                <a:t>• </a:t>
              </a:r>
              <a:r>
                <a:rPr lang="en-US" sz="1200" dirty="0">
                  <a:solidFill>
                    <a:srgbClr val="646464">
                      <a:lumMod val="75000"/>
                    </a:srgbClr>
                  </a:solidFill>
                  <a:ea typeface="Lato Regular" pitchFamily="34" charset="0"/>
                  <a:cs typeface="Lato Regular" pitchFamily="34" charset="0"/>
                </a:rPr>
                <a:t>Data strategy </a:t>
              </a:r>
              <a:r>
                <a:rPr lang="fr-FR" sz="1200" dirty="0">
                  <a:solidFill>
                    <a:srgbClr val="D90054"/>
                  </a:solidFill>
                  <a:latin typeface="Century Gothic" panose="020B0502020202020204" pitchFamily="34" charset="0"/>
                  <a:ea typeface="Lato Regular" pitchFamily="34" charset="0"/>
                  <a:cs typeface="Lato Regular" pitchFamily="34" charset="0"/>
                </a:rPr>
                <a:t>• </a:t>
              </a:r>
              <a:r>
                <a:rPr lang="en-US" sz="1200" dirty="0">
                  <a:solidFill>
                    <a:srgbClr val="646464">
                      <a:lumMod val="75000"/>
                    </a:srgbClr>
                  </a:solidFill>
                  <a:ea typeface="Lato Regular" pitchFamily="34" charset="0"/>
                  <a:cs typeface="Lato Regular" pitchFamily="34" charset="0"/>
                </a:rPr>
                <a:t>Data mining </a:t>
              </a:r>
              <a:r>
                <a:rPr lang="en-US" sz="1200" dirty="0">
                  <a:solidFill>
                    <a:srgbClr val="D90054"/>
                  </a:solidFill>
                  <a:ea typeface="Lato Regular" pitchFamily="34" charset="0"/>
                  <a:cs typeface="Lato Regular" pitchFamily="34" charset="0"/>
                </a:rPr>
                <a:t>•</a:t>
              </a:r>
              <a:r>
                <a:rPr lang="en-US" sz="1200" dirty="0">
                  <a:solidFill>
                    <a:srgbClr val="646464">
                      <a:lumMod val="75000"/>
                    </a:srgbClr>
                  </a:solidFill>
                  <a:ea typeface="Lato Regular" pitchFamily="34" charset="0"/>
                  <a:cs typeface="Lato Regular" pitchFamily="34" charset="0"/>
                </a:rPr>
                <a:t> Machine learning </a:t>
              </a:r>
              <a:r>
                <a:rPr lang="en-US" sz="1200" dirty="0">
                  <a:solidFill>
                    <a:srgbClr val="D90054"/>
                  </a:solidFill>
                  <a:ea typeface="Lato Regular" pitchFamily="34" charset="0"/>
                  <a:cs typeface="Lato Regular" pitchFamily="34" charset="0"/>
                </a:rPr>
                <a:t>•</a:t>
              </a:r>
              <a:r>
                <a:rPr lang="en-US" sz="1200" dirty="0">
                  <a:solidFill>
                    <a:srgbClr val="646464">
                      <a:lumMod val="75000"/>
                    </a:srgbClr>
                  </a:solidFill>
                  <a:ea typeface="Lato Regular" pitchFamily="34" charset="0"/>
                  <a:cs typeface="Lato Regular" pitchFamily="34" charset="0"/>
                </a:rPr>
                <a:t> Predictive modelling</a:t>
              </a:r>
            </a:p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endPara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endParaRPr>
            </a:p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endPara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endParaRPr>
            </a:p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endPara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endParaRPr>
            </a:p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endParaRPr lang="fr-FR" sz="1400" dirty="0">
                <a:solidFill>
                  <a:schemeClr val="accent1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endParaRPr>
            </a:p>
          </p:txBody>
        </p:sp>
        <p:grpSp>
          <p:nvGrpSpPr>
            <p:cNvPr id="99" name="Groupe 98"/>
            <p:cNvGrpSpPr/>
            <p:nvPr/>
          </p:nvGrpSpPr>
          <p:grpSpPr>
            <a:xfrm>
              <a:off x="5926932" y="3055154"/>
              <a:ext cx="4252212" cy="310501"/>
              <a:chOff x="5814241" y="1651544"/>
              <a:chExt cx="4252212" cy="310501"/>
            </a:xfrm>
          </p:grpSpPr>
          <p:sp>
            <p:nvSpPr>
              <p:cNvPr id="100" name="TextBox 118"/>
              <p:cNvSpPr txBox="1"/>
              <p:nvPr/>
            </p:nvSpPr>
            <p:spPr>
              <a:xfrm>
                <a:off x="5814241" y="1654174"/>
                <a:ext cx="1352182" cy="307871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anchor="ctr">
                <a:noAutofit/>
              </a:bodyPr>
              <a:lstStyle/>
              <a:p>
                <a:pPr algn="ctr">
                  <a:defRPr/>
                </a:pPr>
                <a:r>
                  <a:rPr lang="en-US" sz="1000" kern="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entury Gothic" panose="020B0502020202020204" pitchFamily="34" charset="0"/>
                  </a:rPr>
                  <a:t>DATA MINER</a:t>
                </a:r>
              </a:p>
            </p:txBody>
          </p:sp>
          <p:sp>
            <p:nvSpPr>
              <p:cNvPr id="101" name="TextBox 118"/>
              <p:cNvSpPr txBox="1"/>
              <p:nvPr/>
            </p:nvSpPr>
            <p:spPr>
              <a:xfrm>
                <a:off x="8714271" y="1653201"/>
                <a:ext cx="1352182" cy="307871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anchor="ctr">
                <a:noAutofit/>
              </a:bodyPr>
              <a:lstStyle/>
              <a:p>
                <a:pPr lvl="0" algn="ctr">
                  <a:defRPr/>
                </a:pPr>
                <a:r>
                  <a:rPr lang="en-US" sz="1000" kern="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entury Gothic" panose="020B0502020202020204" pitchFamily="34" charset="0"/>
                  </a:rPr>
                  <a:t>DATA SCIENTIST</a:t>
                </a:r>
              </a:p>
            </p:txBody>
          </p:sp>
          <p:sp>
            <p:nvSpPr>
              <p:cNvPr id="102" name="TextBox 118"/>
              <p:cNvSpPr txBox="1"/>
              <p:nvPr/>
            </p:nvSpPr>
            <p:spPr>
              <a:xfrm>
                <a:off x="7264256" y="1651544"/>
                <a:ext cx="1352182" cy="307871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anchor="ctr">
                <a:noAutofit/>
              </a:bodyPr>
              <a:lstStyle/>
              <a:p>
                <a:pPr lvl="0" algn="ctr">
                  <a:defRPr/>
                </a:pPr>
                <a:r>
                  <a:rPr lang="en-US" sz="1000" kern="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entury Gothic" panose="020B0502020202020204" pitchFamily="34" charset="0"/>
                  </a:rPr>
                  <a:t>BUSINESS ANALYST</a:t>
                </a:r>
              </a:p>
            </p:txBody>
          </p:sp>
        </p:grpSp>
      </p:grpSp>
      <p:sp>
        <p:nvSpPr>
          <p:cNvPr id="71" name="ZoneTexte 70"/>
          <p:cNvSpPr txBox="1"/>
          <p:nvPr/>
        </p:nvSpPr>
        <p:spPr bwMode="auto">
          <a:xfrm>
            <a:off x="4209692" y="1561771"/>
            <a:ext cx="7817659" cy="11005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  <a:prstDash val="dash"/>
          </a:ln>
          <a:extLst/>
        </p:spPr>
        <p:txBody>
          <a:bodyPr wrap="square" rtlCol="0">
            <a:noAutofit/>
          </a:bodyPr>
          <a:lstStyle/>
          <a:p>
            <a:pPr lvl="0" algn="ctr">
              <a:lnSpc>
                <a:spcPct val="120000"/>
              </a:lnSpc>
              <a:spcBef>
                <a:spcPct val="0"/>
              </a:spcBef>
            </a:pPr>
            <a:r>
              <a:rPr lang="fr-FR" sz="1400" b="1" dirty="0">
                <a:solidFill>
                  <a:srgbClr val="D90054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ACTIVATION</a:t>
            </a:r>
          </a:p>
          <a:p>
            <a:pPr lvl="0" algn="ctr">
              <a:lnSpc>
                <a:spcPct val="120000"/>
              </a:lnSpc>
              <a:spcBef>
                <a:spcPct val="0"/>
              </a:spcBef>
            </a:pPr>
            <a:r>
              <a:rPr lang="fr-FR" sz="1200" dirty="0">
                <a:solidFill>
                  <a:srgbClr val="D90054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• </a:t>
            </a:r>
            <a:r>
              <a:rPr lang="en-US" sz="1200" dirty="0">
                <a:solidFill>
                  <a:srgbClr val="646464">
                    <a:lumMod val="75000"/>
                  </a:srgbClr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Cross channel personalization </a:t>
            </a:r>
            <a:r>
              <a:rPr lang="en-US" sz="1200" dirty="0">
                <a:solidFill>
                  <a:srgbClr val="D90054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•</a:t>
            </a:r>
            <a:r>
              <a:rPr lang="en-US" sz="1200" dirty="0">
                <a:solidFill>
                  <a:srgbClr val="646464">
                    <a:lumMod val="75000"/>
                  </a:srgbClr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 DMP deployment </a:t>
            </a:r>
            <a:r>
              <a:rPr lang="en-US" sz="1200" dirty="0">
                <a:solidFill>
                  <a:srgbClr val="D90054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• </a:t>
            </a:r>
            <a:r>
              <a:rPr lang="fr-FR" sz="1200" dirty="0">
                <a:solidFill>
                  <a:srgbClr val="646464">
                    <a:lumMod val="75000"/>
                  </a:srgbClr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CRM contact plan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endParaRPr lang="fr-FR" sz="12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ea typeface="Lato Regular" pitchFamily="34" charset="0"/>
              <a:cs typeface="Lato Regular" pitchFamily="34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endParaRPr lang="fr-FR" sz="12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ea typeface="Lato Regular" pitchFamily="34" charset="0"/>
              <a:cs typeface="Lato Regular" pitchFamily="34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endParaRPr lang="fr-FR" sz="12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ea typeface="Lato Regular" pitchFamily="34" charset="0"/>
              <a:cs typeface="Lato Regular" pitchFamily="34" charset="0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endParaRPr lang="fr-FR" sz="1400" dirty="0">
              <a:solidFill>
                <a:schemeClr val="accent1"/>
              </a:solidFill>
              <a:latin typeface="Century Gothic" panose="020B0502020202020204" pitchFamily="34" charset="0"/>
              <a:ea typeface="Lato Regular" pitchFamily="34" charset="0"/>
              <a:cs typeface="Lato Regular" pitchFamily="34" charset="0"/>
            </a:endParaRPr>
          </a:p>
        </p:txBody>
      </p:sp>
      <p:grpSp>
        <p:nvGrpSpPr>
          <p:cNvPr id="103" name="Groupe 102"/>
          <p:cNvGrpSpPr/>
          <p:nvPr/>
        </p:nvGrpSpPr>
        <p:grpSpPr>
          <a:xfrm>
            <a:off x="5964640" y="2271922"/>
            <a:ext cx="2802197" cy="307738"/>
            <a:chOff x="5814241" y="1719066"/>
            <a:chExt cx="2802197" cy="254630"/>
          </a:xfrm>
        </p:grpSpPr>
        <p:sp>
          <p:nvSpPr>
            <p:cNvPr id="104" name="TextBox 118"/>
            <p:cNvSpPr txBox="1"/>
            <p:nvPr/>
          </p:nvSpPr>
          <p:spPr>
            <a:xfrm>
              <a:off x="5814241" y="1721696"/>
              <a:ext cx="1352182" cy="25200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non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MEDIA EXPERT</a:t>
              </a:r>
            </a:p>
          </p:txBody>
        </p:sp>
        <p:sp>
          <p:nvSpPr>
            <p:cNvPr id="106" name="TextBox 118"/>
            <p:cNvSpPr txBox="1"/>
            <p:nvPr/>
          </p:nvSpPr>
          <p:spPr>
            <a:xfrm>
              <a:off x="7264256" y="1719066"/>
              <a:ext cx="1352182" cy="25200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non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MEDIA ANALYST</a:t>
              </a: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4209691" y="5269552"/>
            <a:ext cx="7817659" cy="1100545"/>
            <a:chOff x="4209691" y="5279094"/>
            <a:chExt cx="7817659" cy="1100545"/>
          </a:xfrm>
        </p:grpSpPr>
        <p:sp>
          <p:nvSpPr>
            <p:cNvPr id="86" name="ZoneTexte 85"/>
            <p:cNvSpPr txBox="1"/>
            <p:nvPr/>
          </p:nvSpPr>
          <p:spPr bwMode="auto">
            <a:xfrm>
              <a:off x="4209691" y="5279094"/>
              <a:ext cx="7817659" cy="110054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  <a:prstDash val="dash"/>
            </a:ln>
            <a:extLst/>
          </p:spPr>
          <p:txBody>
            <a:bodyPr wrap="square" rtlCol="0">
              <a:noAutofit/>
            </a:bodyPr>
            <a:lstStyle/>
            <a:p>
              <a:pPr lvl="0" algn="ctr">
                <a:lnSpc>
                  <a:spcPct val="120000"/>
                </a:lnSpc>
                <a:spcBef>
                  <a:spcPct val="0"/>
                </a:spcBef>
              </a:pPr>
              <a:r>
                <a:rPr lang="fr-FR" sz="1400" b="1" dirty="0">
                  <a:solidFill>
                    <a:srgbClr val="D90054"/>
                  </a:solidFill>
                  <a:latin typeface="Century Gothic" panose="020B0502020202020204" pitchFamily="34" charset="0"/>
                  <a:ea typeface="Lato Regular" pitchFamily="34" charset="0"/>
                  <a:cs typeface="Lato Regular" pitchFamily="34" charset="0"/>
                </a:rPr>
                <a:t>TECHNOLOGIES</a:t>
              </a:r>
            </a:p>
            <a:p>
              <a:pPr lvl="0" algn="ctr">
                <a:lnSpc>
                  <a:spcPct val="120000"/>
                </a:lnSpc>
                <a:spcBef>
                  <a:spcPct val="0"/>
                </a:spcBef>
              </a:pPr>
              <a:r>
                <a:rPr lang="fr-FR" sz="1200" dirty="0">
                  <a:solidFill>
                    <a:srgbClr val="D90054"/>
                  </a:solidFill>
                  <a:latin typeface="Century Gothic" panose="020B0502020202020204" pitchFamily="34" charset="0"/>
                  <a:ea typeface="Lato Regular" pitchFamily="34" charset="0"/>
                  <a:cs typeface="Lato Regular" pitchFamily="34" charset="0"/>
                </a:rPr>
                <a:t>• </a:t>
              </a:r>
              <a:r>
                <a:rPr lang="en-US" sz="1200" dirty="0">
                  <a:solidFill>
                    <a:srgbClr val="646464">
                      <a:lumMod val="75000"/>
                    </a:srgbClr>
                  </a:solidFill>
                  <a:latin typeface="Century Gothic" panose="020B0502020202020204" pitchFamily="34" charset="0"/>
                  <a:ea typeface="Lato Regular" pitchFamily="34" charset="0"/>
                  <a:cs typeface="Lato Regular" pitchFamily="34" charset="0"/>
                </a:rPr>
                <a:t>Solution benchmark </a:t>
              </a:r>
              <a:r>
                <a:rPr lang="en-US" sz="1200" dirty="0">
                  <a:solidFill>
                    <a:schemeClr val="accent1"/>
                  </a:solidFill>
                  <a:latin typeface="Century Gothic" panose="020B0502020202020204" pitchFamily="34" charset="0"/>
                  <a:ea typeface="Lato Regular" pitchFamily="34" charset="0"/>
                  <a:cs typeface="Lato Regular" pitchFamily="34" charset="0"/>
                </a:rPr>
                <a:t>•</a:t>
              </a:r>
              <a:r>
                <a:rPr lang="en-US" sz="1200" dirty="0">
                  <a:solidFill>
                    <a:srgbClr val="646464">
                      <a:lumMod val="75000"/>
                    </a:srgbClr>
                  </a:solidFill>
                  <a:latin typeface="Century Gothic" panose="020B0502020202020204" pitchFamily="34" charset="0"/>
                  <a:ea typeface="Lato Regular" pitchFamily="34" charset="0"/>
                  <a:cs typeface="Lato Regular" pitchFamily="34" charset="0"/>
                </a:rPr>
                <a:t> RFP Management </a:t>
              </a:r>
              <a:r>
                <a:rPr lang="en-US" sz="1200" dirty="0">
                  <a:solidFill>
                    <a:schemeClr val="accent1"/>
                  </a:solidFill>
                  <a:latin typeface="Century Gothic" panose="020B0502020202020204" pitchFamily="34" charset="0"/>
                  <a:ea typeface="Lato Regular" pitchFamily="34" charset="0"/>
                  <a:cs typeface="Lato Regular" pitchFamily="34" charset="0"/>
                </a:rPr>
                <a:t>• </a:t>
              </a:r>
              <a:r>
                <a:rPr lang="en-US" sz="1200" dirty="0">
                  <a:solidFill>
                    <a:srgbClr val="646464">
                      <a:lumMod val="75000"/>
                    </a:srgbClr>
                  </a:solidFill>
                  <a:latin typeface="Century Gothic" panose="020B0502020202020204" pitchFamily="34" charset="0"/>
                  <a:ea typeface="Lato Regular" pitchFamily="34" charset="0"/>
                  <a:cs typeface="Lato Regular" pitchFamily="34" charset="0"/>
                </a:rPr>
                <a:t>Big Data use case deployment</a:t>
              </a:r>
              <a:r>
                <a:rPr lang="en-US" sz="1200" dirty="0">
                  <a:solidFill>
                    <a:srgbClr val="D90054"/>
                  </a:solidFill>
                  <a:latin typeface="Century Gothic" panose="020B0502020202020204" pitchFamily="34" charset="0"/>
                  <a:ea typeface="Lato Regular" pitchFamily="34" charset="0"/>
                  <a:cs typeface="Lato Regular" pitchFamily="34" charset="0"/>
                </a:rPr>
                <a:t> •</a:t>
              </a:r>
              <a:r>
                <a:rPr lang="en-US" sz="1200" dirty="0">
                  <a:solidFill>
                    <a:srgbClr val="646464">
                      <a:lumMod val="75000"/>
                    </a:srgbClr>
                  </a:solidFill>
                  <a:latin typeface="Century Gothic" panose="020B0502020202020204" pitchFamily="34" charset="0"/>
                  <a:ea typeface="Lato Regular" pitchFamily="34" charset="0"/>
                  <a:cs typeface="Lato Regular" pitchFamily="34" charset="0"/>
                </a:rPr>
                <a:t> Data visualization </a:t>
              </a:r>
              <a:r>
                <a:rPr lang="en-US" sz="1200" dirty="0">
                  <a:solidFill>
                    <a:schemeClr val="accent1"/>
                  </a:solidFill>
                  <a:latin typeface="Century Gothic" panose="020B0502020202020204" pitchFamily="34" charset="0"/>
                  <a:ea typeface="Lato Regular" pitchFamily="34" charset="0"/>
                  <a:cs typeface="Lato Regular" pitchFamily="34" charset="0"/>
                </a:rPr>
                <a:t>•</a:t>
              </a:r>
              <a:r>
                <a:rPr lang="en-US" sz="1200" dirty="0">
                  <a:solidFill>
                    <a:srgbClr val="646464">
                      <a:lumMod val="75000"/>
                    </a:srgbClr>
                  </a:solidFill>
                  <a:latin typeface="Century Gothic" panose="020B0502020202020204" pitchFamily="34" charset="0"/>
                  <a:ea typeface="Lato Regular" pitchFamily="34" charset="0"/>
                  <a:cs typeface="Lato Regular" pitchFamily="34" charset="0"/>
                </a:rPr>
                <a:t> PMO</a:t>
              </a:r>
            </a:p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endPara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endParaRPr>
            </a:p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endPara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endParaRPr>
            </a:p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endParaRPr lang="fr-FR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endParaRPr>
            </a:p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endParaRPr lang="fr-FR" sz="1400" dirty="0">
                <a:solidFill>
                  <a:schemeClr val="accent1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endParaRPr>
            </a:p>
          </p:txBody>
        </p:sp>
        <p:grpSp>
          <p:nvGrpSpPr>
            <p:cNvPr id="107" name="Groupe 106"/>
            <p:cNvGrpSpPr/>
            <p:nvPr/>
          </p:nvGrpSpPr>
          <p:grpSpPr>
            <a:xfrm>
              <a:off x="5992414" y="5928190"/>
              <a:ext cx="4252212" cy="339299"/>
              <a:chOff x="5814241" y="1599444"/>
              <a:chExt cx="4252212" cy="339299"/>
            </a:xfrm>
          </p:grpSpPr>
          <p:sp>
            <p:nvSpPr>
              <p:cNvPr id="108" name="TextBox 118"/>
              <p:cNvSpPr txBox="1"/>
              <p:nvPr/>
            </p:nvSpPr>
            <p:spPr>
              <a:xfrm>
                <a:off x="5814241" y="1602074"/>
                <a:ext cx="1352182" cy="336669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anchor="ctr">
                <a:noAutofit/>
              </a:bodyPr>
              <a:lstStyle/>
              <a:p>
                <a:pPr lvl="0" algn="ctr">
                  <a:defRPr/>
                </a:pPr>
                <a:r>
                  <a:rPr lang="en-US" sz="1000" kern="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entury Gothic" panose="020B0502020202020204" pitchFamily="34" charset="0"/>
                  </a:rPr>
                  <a:t>FULL STACK</a:t>
                </a:r>
              </a:p>
              <a:p>
                <a:pPr lvl="0" algn="ctr">
                  <a:defRPr/>
                </a:pPr>
                <a:r>
                  <a:rPr lang="en-US" sz="1000" kern="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entury Gothic" panose="020B0502020202020204" pitchFamily="34" charset="0"/>
                  </a:rPr>
                  <a:t>DEVELOPER</a:t>
                </a:r>
              </a:p>
            </p:txBody>
          </p:sp>
          <p:sp>
            <p:nvSpPr>
              <p:cNvPr id="109" name="TextBox 118"/>
              <p:cNvSpPr txBox="1"/>
              <p:nvPr/>
            </p:nvSpPr>
            <p:spPr>
              <a:xfrm>
                <a:off x="8714271" y="1601101"/>
                <a:ext cx="1352182" cy="336669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PMO</a:t>
                </a:r>
              </a:p>
            </p:txBody>
          </p:sp>
          <p:sp>
            <p:nvSpPr>
              <p:cNvPr id="110" name="TextBox 118"/>
              <p:cNvSpPr txBox="1"/>
              <p:nvPr/>
            </p:nvSpPr>
            <p:spPr>
              <a:xfrm>
                <a:off x="7264256" y="1599444"/>
                <a:ext cx="1352182" cy="336669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anchor="ctr">
                <a:noAutofit/>
              </a:bodyPr>
              <a:lstStyle/>
              <a:p>
                <a:pPr lvl="0" algn="ctr">
                  <a:defRPr/>
                </a:pPr>
                <a:r>
                  <a:rPr lang="en-US" sz="1000" kern="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entury Gothic" panose="020B0502020202020204" pitchFamily="34" charset="0"/>
                  </a:rPr>
                  <a:t>DATA ENGINEER</a:t>
                </a:r>
              </a:p>
            </p:txBody>
          </p:sp>
        </p:grpSp>
      </p:grpSp>
      <p:grpSp>
        <p:nvGrpSpPr>
          <p:cNvPr id="39" name="Groupe 38"/>
          <p:cNvGrpSpPr/>
          <p:nvPr/>
        </p:nvGrpSpPr>
        <p:grpSpPr>
          <a:xfrm>
            <a:off x="589295" y="2340270"/>
            <a:ext cx="3209925" cy="3208338"/>
            <a:chOff x="6327507" y="2075166"/>
            <a:chExt cx="3209925" cy="3208338"/>
          </a:xfrm>
        </p:grpSpPr>
        <p:sp>
          <p:nvSpPr>
            <p:cNvPr id="40" name="Ellipse 39"/>
            <p:cNvSpPr/>
            <p:nvPr/>
          </p:nvSpPr>
          <p:spPr>
            <a:xfrm>
              <a:off x="7319443" y="3063411"/>
              <a:ext cx="1227600" cy="12276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  <p:grpSp>
          <p:nvGrpSpPr>
            <p:cNvPr id="41" name="Group 4"/>
            <p:cNvGrpSpPr>
              <a:grpSpLocks noChangeAspect="1"/>
            </p:cNvGrpSpPr>
            <p:nvPr/>
          </p:nvGrpSpPr>
          <p:grpSpPr bwMode="auto">
            <a:xfrm>
              <a:off x="6327507" y="2075166"/>
              <a:ext cx="3209925" cy="3208338"/>
              <a:chOff x="943" y="1000"/>
              <a:chExt cx="2696" cy="2695"/>
            </a:xfrm>
          </p:grpSpPr>
          <p:sp>
            <p:nvSpPr>
              <p:cNvPr id="50" name="Freeform 5"/>
              <p:cNvSpPr>
                <a:spLocks/>
              </p:cNvSpPr>
              <p:nvPr/>
            </p:nvSpPr>
            <p:spPr bwMode="auto">
              <a:xfrm>
                <a:off x="2362" y="1002"/>
                <a:ext cx="1277" cy="1544"/>
              </a:xfrm>
              <a:custGeom>
                <a:avLst/>
                <a:gdLst>
                  <a:gd name="T0" fmla="*/ 0 w 539"/>
                  <a:gd name="T1" fmla="*/ 1807 h 652"/>
                  <a:gd name="T2" fmla="*/ 1223 w 539"/>
                  <a:gd name="T3" fmla="*/ 3164 h 652"/>
                  <a:gd name="T4" fmla="*/ 2128 w 539"/>
                  <a:gd name="T5" fmla="*/ 3656 h 652"/>
                  <a:gd name="T6" fmla="*/ 3025 w 539"/>
                  <a:gd name="T7" fmla="*/ 3164 h 652"/>
                  <a:gd name="T8" fmla="*/ 12 w 539"/>
                  <a:gd name="T9" fmla="*/ 0 h 652"/>
                  <a:gd name="T10" fmla="*/ 500 w 539"/>
                  <a:gd name="T11" fmla="*/ 886 h 652"/>
                  <a:gd name="T12" fmla="*/ 0 w 539"/>
                  <a:gd name="T13" fmla="*/ 1807 h 6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9" h="652">
                    <a:moveTo>
                      <a:pt x="0" y="322"/>
                    </a:moveTo>
                    <a:cubicBezTo>
                      <a:pt x="122" y="337"/>
                      <a:pt x="216" y="439"/>
                      <a:pt x="218" y="564"/>
                    </a:cubicBezTo>
                    <a:cubicBezTo>
                      <a:pt x="379" y="652"/>
                      <a:pt x="379" y="652"/>
                      <a:pt x="379" y="652"/>
                    </a:cubicBezTo>
                    <a:cubicBezTo>
                      <a:pt x="539" y="564"/>
                      <a:pt x="539" y="564"/>
                      <a:pt x="539" y="564"/>
                    </a:cubicBezTo>
                    <a:cubicBezTo>
                      <a:pt x="536" y="263"/>
                      <a:pt x="300" y="17"/>
                      <a:pt x="2" y="0"/>
                    </a:cubicBezTo>
                    <a:cubicBezTo>
                      <a:pt x="89" y="158"/>
                      <a:pt x="89" y="158"/>
                      <a:pt x="89" y="158"/>
                    </a:cubicBezTo>
                    <a:lnTo>
                      <a:pt x="0" y="322"/>
                    </a:lnTo>
                    <a:close/>
                  </a:path>
                </a:pathLst>
              </a:custGeom>
              <a:solidFill>
                <a:srgbClr val="EA25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1" name="Freeform 6"/>
              <p:cNvSpPr>
                <a:spLocks/>
              </p:cNvSpPr>
              <p:nvPr/>
            </p:nvSpPr>
            <p:spPr bwMode="auto">
              <a:xfrm>
                <a:off x="943" y="1000"/>
                <a:ext cx="1545" cy="1276"/>
              </a:xfrm>
              <a:custGeom>
                <a:avLst/>
                <a:gdLst>
                  <a:gd name="T0" fmla="*/ 1808 w 652"/>
                  <a:gd name="T1" fmla="*/ 3021 h 539"/>
                  <a:gd name="T2" fmla="*/ 3166 w 652"/>
                  <a:gd name="T3" fmla="*/ 1799 h 539"/>
                  <a:gd name="T4" fmla="*/ 3661 w 652"/>
                  <a:gd name="T5" fmla="*/ 897 h 539"/>
                  <a:gd name="T6" fmla="*/ 3166 w 652"/>
                  <a:gd name="T7" fmla="*/ 0 h 539"/>
                  <a:gd name="T8" fmla="*/ 0 w 652"/>
                  <a:gd name="T9" fmla="*/ 3009 h 539"/>
                  <a:gd name="T10" fmla="*/ 893 w 652"/>
                  <a:gd name="T11" fmla="*/ 2521 h 539"/>
                  <a:gd name="T12" fmla="*/ 1808 w 652"/>
                  <a:gd name="T13" fmla="*/ 3021 h 5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2" h="539">
                    <a:moveTo>
                      <a:pt x="322" y="539"/>
                    </a:moveTo>
                    <a:cubicBezTo>
                      <a:pt x="337" y="417"/>
                      <a:pt x="439" y="323"/>
                      <a:pt x="564" y="321"/>
                    </a:cubicBezTo>
                    <a:cubicBezTo>
                      <a:pt x="652" y="160"/>
                      <a:pt x="652" y="160"/>
                      <a:pt x="652" y="160"/>
                    </a:cubicBezTo>
                    <a:cubicBezTo>
                      <a:pt x="564" y="0"/>
                      <a:pt x="564" y="0"/>
                      <a:pt x="564" y="0"/>
                    </a:cubicBezTo>
                    <a:cubicBezTo>
                      <a:pt x="263" y="3"/>
                      <a:pt x="17" y="239"/>
                      <a:pt x="0" y="537"/>
                    </a:cubicBezTo>
                    <a:cubicBezTo>
                      <a:pt x="159" y="450"/>
                      <a:pt x="159" y="450"/>
                      <a:pt x="159" y="450"/>
                    </a:cubicBezTo>
                    <a:lnTo>
                      <a:pt x="322" y="539"/>
                    </a:lnTo>
                    <a:close/>
                  </a:path>
                </a:pathLst>
              </a:custGeom>
              <a:solidFill>
                <a:srgbClr val="EA25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2" name="Freeform 7"/>
              <p:cNvSpPr>
                <a:spLocks/>
              </p:cNvSpPr>
              <p:nvPr/>
            </p:nvSpPr>
            <p:spPr bwMode="auto">
              <a:xfrm>
                <a:off x="2092" y="2421"/>
                <a:ext cx="1544" cy="1274"/>
              </a:xfrm>
              <a:custGeom>
                <a:avLst/>
                <a:gdLst>
                  <a:gd name="T0" fmla="*/ 3656 w 652"/>
                  <a:gd name="T1" fmla="*/ 12 h 538"/>
                  <a:gd name="T2" fmla="*/ 2771 w 652"/>
                  <a:gd name="T3" fmla="*/ 500 h 538"/>
                  <a:gd name="T4" fmla="*/ 1849 w 652"/>
                  <a:gd name="T5" fmla="*/ 0 h 538"/>
                  <a:gd name="T6" fmla="*/ 493 w 652"/>
                  <a:gd name="T7" fmla="*/ 1222 h 538"/>
                  <a:gd name="T8" fmla="*/ 0 w 652"/>
                  <a:gd name="T9" fmla="*/ 2124 h 538"/>
                  <a:gd name="T10" fmla="*/ 493 w 652"/>
                  <a:gd name="T11" fmla="*/ 3017 h 538"/>
                  <a:gd name="T12" fmla="*/ 3656 w 652"/>
                  <a:gd name="T13" fmla="*/ 12 h 5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2" h="538">
                    <a:moveTo>
                      <a:pt x="652" y="2"/>
                    </a:moveTo>
                    <a:cubicBezTo>
                      <a:pt x="494" y="89"/>
                      <a:pt x="494" y="89"/>
                      <a:pt x="494" y="89"/>
                    </a:cubicBezTo>
                    <a:cubicBezTo>
                      <a:pt x="330" y="0"/>
                      <a:pt x="330" y="0"/>
                      <a:pt x="330" y="0"/>
                    </a:cubicBezTo>
                    <a:cubicBezTo>
                      <a:pt x="315" y="122"/>
                      <a:pt x="213" y="216"/>
                      <a:pt x="88" y="218"/>
                    </a:cubicBezTo>
                    <a:cubicBezTo>
                      <a:pt x="0" y="379"/>
                      <a:pt x="0" y="379"/>
                      <a:pt x="0" y="379"/>
                    </a:cubicBezTo>
                    <a:cubicBezTo>
                      <a:pt x="88" y="538"/>
                      <a:pt x="88" y="538"/>
                      <a:pt x="88" y="538"/>
                    </a:cubicBezTo>
                    <a:cubicBezTo>
                      <a:pt x="389" y="536"/>
                      <a:pt x="635" y="300"/>
                      <a:pt x="652" y="2"/>
                    </a:cubicBezTo>
                    <a:close/>
                  </a:path>
                </a:pathLst>
              </a:custGeom>
              <a:solidFill>
                <a:srgbClr val="EA25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3" name="Freeform 8"/>
              <p:cNvSpPr>
                <a:spLocks/>
              </p:cNvSpPr>
              <p:nvPr/>
            </p:nvSpPr>
            <p:spPr bwMode="auto">
              <a:xfrm>
                <a:off x="943" y="2151"/>
                <a:ext cx="1275" cy="1544"/>
              </a:xfrm>
              <a:custGeom>
                <a:avLst/>
                <a:gdLst>
                  <a:gd name="T0" fmla="*/ 538 w 538"/>
                  <a:gd name="T1" fmla="*/ 330 h 652"/>
                  <a:gd name="T2" fmla="*/ 320 w 538"/>
                  <a:gd name="T3" fmla="*/ 88 h 652"/>
                  <a:gd name="T4" fmla="*/ 159 w 538"/>
                  <a:gd name="T5" fmla="*/ 0 h 652"/>
                  <a:gd name="T6" fmla="*/ 0 w 538"/>
                  <a:gd name="T7" fmla="*/ 88 h 652"/>
                  <a:gd name="T8" fmla="*/ 536 w 538"/>
                  <a:gd name="T9" fmla="*/ 652 h 652"/>
                  <a:gd name="T10" fmla="*/ 449 w 538"/>
                  <a:gd name="T11" fmla="*/ 493 h 652"/>
                  <a:gd name="T12" fmla="*/ 538 w 538"/>
                  <a:gd name="T13" fmla="*/ 330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8" h="652">
                    <a:moveTo>
                      <a:pt x="538" y="330"/>
                    </a:moveTo>
                    <a:cubicBezTo>
                      <a:pt x="416" y="315"/>
                      <a:pt x="322" y="213"/>
                      <a:pt x="320" y="88"/>
                    </a:cubicBezTo>
                    <a:cubicBezTo>
                      <a:pt x="159" y="0"/>
                      <a:pt x="159" y="0"/>
                      <a:pt x="159" y="0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2" y="389"/>
                      <a:pt x="238" y="635"/>
                      <a:pt x="536" y="652"/>
                    </a:cubicBezTo>
                    <a:cubicBezTo>
                      <a:pt x="449" y="493"/>
                      <a:pt x="449" y="493"/>
                      <a:pt x="449" y="493"/>
                    </a:cubicBezTo>
                    <a:lnTo>
                      <a:pt x="538" y="330"/>
                    </a:lnTo>
                    <a:close/>
                  </a:path>
                </a:pathLst>
              </a:custGeom>
              <a:solidFill>
                <a:srgbClr val="EA25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42" name="Groupe 41"/>
            <p:cNvGrpSpPr/>
            <p:nvPr/>
          </p:nvGrpSpPr>
          <p:grpSpPr>
            <a:xfrm>
              <a:off x="7416027" y="3324715"/>
              <a:ext cx="1030505" cy="658238"/>
              <a:chOff x="7416027" y="3256675"/>
              <a:chExt cx="1030505" cy="658238"/>
            </a:xfrm>
          </p:grpSpPr>
          <p:sp>
            <p:nvSpPr>
              <p:cNvPr id="48" name="ZoneTexte 47"/>
              <p:cNvSpPr txBox="1"/>
              <p:nvPr/>
            </p:nvSpPr>
            <p:spPr bwMode="auto">
              <a:xfrm>
                <a:off x="7585494" y="3476760"/>
                <a:ext cx="721284" cy="3260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sz="1400" b="1" dirty="0">
                    <a:solidFill>
                      <a:schemeClr val="tx1">
                        <a:lumMod val="75000"/>
                      </a:schemeClr>
                    </a:solidFill>
                    <a:latin typeface="Century Gothic" panose="020B0502020202020204" pitchFamily="34" charset="0"/>
                    <a:ea typeface="Lato Regular" pitchFamily="34" charset="0"/>
                    <a:cs typeface="Lato Regular" pitchFamily="34" charset="0"/>
                  </a:rPr>
                  <a:t>DATA</a:t>
                </a:r>
              </a:p>
            </p:txBody>
          </p:sp>
          <p:sp>
            <p:nvSpPr>
              <p:cNvPr id="49" name="Freeform 35"/>
              <p:cNvSpPr>
                <a:spLocks noEditPoints="1"/>
              </p:cNvSpPr>
              <p:nvPr/>
            </p:nvSpPr>
            <p:spPr bwMode="auto">
              <a:xfrm>
                <a:off x="7416027" y="3256675"/>
                <a:ext cx="1030505" cy="658238"/>
              </a:xfrm>
              <a:custGeom>
                <a:avLst/>
                <a:gdLst>
                  <a:gd name="T0" fmla="*/ 353 w 416"/>
                  <a:gd name="T1" fmla="*/ 108 h 266"/>
                  <a:gd name="T2" fmla="*/ 248 w 416"/>
                  <a:gd name="T3" fmla="*/ 0 h 266"/>
                  <a:gd name="T4" fmla="*/ 160 w 416"/>
                  <a:gd name="T5" fmla="*/ 49 h 266"/>
                  <a:gd name="T6" fmla="*/ 137 w 416"/>
                  <a:gd name="T7" fmla="*/ 45 h 266"/>
                  <a:gd name="T8" fmla="*/ 71 w 416"/>
                  <a:gd name="T9" fmla="*/ 106 h 266"/>
                  <a:gd name="T10" fmla="*/ 0 w 416"/>
                  <a:gd name="T11" fmla="*/ 186 h 266"/>
                  <a:gd name="T12" fmla="*/ 77 w 416"/>
                  <a:gd name="T13" fmla="*/ 266 h 266"/>
                  <a:gd name="T14" fmla="*/ 344 w 416"/>
                  <a:gd name="T15" fmla="*/ 266 h 266"/>
                  <a:gd name="T16" fmla="*/ 344 w 416"/>
                  <a:gd name="T17" fmla="*/ 266 h 266"/>
                  <a:gd name="T18" fmla="*/ 416 w 416"/>
                  <a:gd name="T19" fmla="*/ 186 h 266"/>
                  <a:gd name="T20" fmla="*/ 353 w 416"/>
                  <a:gd name="T21" fmla="*/ 108 h 266"/>
                  <a:gd name="T22" fmla="*/ 344 w 416"/>
                  <a:gd name="T23" fmla="*/ 257 h 266"/>
                  <a:gd name="T24" fmla="*/ 77 w 416"/>
                  <a:gd name="T25" fmla="*/ 257 h 266"/>
                  <a:gd name="T26" fmla="*/ 9 w 416"/>
                  <a:gd name="T27" fmla="*/ 186 h 266"/>
                  <a:gd name="T28" fmla="*/ 75 w 416"/>
                  <a:gd name="T29" fmla="*/ 115 h 266"/>
                  <a:gd name="T30" fmla="*/ 80 w 416"/>
                  <a:gd name="T31" fmla="*/ 110 h 266"/>
                  <a:gd name="T32" fmla="*/ 137 w 416"/>
                  <a:gd name="T33" fmla="*/ 55 h 266"/>
                  <a:gd name="T34" fmla="*/ 161 w 416"/>
                  <a:gd name="T35" fmla="*/ 59 h 266"/>
                  <a:gd name="T36" fmla="*/ 166 w 416"/>
                  <a:gd name="T37" fmla="*/ 57 h 266"/>
                  <a:gd name="T38" fmla="*/ 248 w 416"/>
                  <a:gd name="T39" fmla="*/ 9 h 266"/>
                  <a:gd name="T40" fmla="*/ 344 w 416"/>
                  <a:gd name="T41" fmla="*/ 112 h 266"/>
                  <a:gd name="T42" fmla="*/ 348 w 416"/>
                  <a:gd name="T43" fmla="*/ 117 h 266"/>
                  <a:gd name="T44" fmla="*/ 406 w 416"/>
                  <a:gd name="T45" fmla="*/ 186 h 266"/>
                  <a:gd name="T46" fmla="*/ 344 w 416"/>
                  <a:gd name="T47" fmla="*/ 257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16" h="266">
                    <a:moveTo>
                      <a:pt x="353" y="108"/>
                    </a:moveTo>
                    <a:cubicBezTo>
                      <a:pt x="350" y="48"/>
                      <a:pt x="303" y="0"/>
                      <a:pt x="248" y="0"/>
                    </a:cubicBezTo>
                    <a:cubicBezTo>
                      <a:pt x="213" y="0"/>
                      <a:pt x="181" y="18"/>
                      <a:pt x="160" y="49"/>
                    </a:cubicBezTo>
                    <a:cubicBezTo>
                      <a:pt x="153" y="47"/>
                      <a:pt x="145" y="45"/>
                      <a:pt x="137" y="45"/>
                    </a:cubicBezTo>
                    <a:cubicBezTo>
                      <a:pt x="101" y="45"/>
                      <a:pt x="73" y="72"/>
                      <a:pt x="71" y="106"/>
                    </a:cubicBezTo>
                    <a:cubicBezTo>
                      <a:pt x="31" y="110"/>
                      <a:pt x="0" y="145"/>
                      <a:pt x="0" y="186"/>
                    </a:cubicBezTo>
                    <a:cubicBezTo>
                      <a:pt x="0" y="231"/>
                      <a:pt x="34" y="266"/>
                      <a:pt x="77" y="266"/>
                    </a:cubicBezTo>
                    <a:cubicBezTo>
                      <a:pt x="344" y="266"/>
                      <a:pt x="344" y="266"/>
                      <a:pt x="344" y="266"/>
                    </a:cubicBezTo>
                    <a:cubicBezTo>
                      <a:pt x="344" y="266"/>
                      <a:pt x="344" y="266"/>
                      <a:pt x="344" y="266"/>
                    </a:cubicBezTo>
                    <a:cubicBezTo>
                      <a:pt x="384" y="264"/>
                      <a:pt x="416" y="228"/>
                      <a:pt x="416" y="186"/>
                    </a:cubicBezTo>
                    <a:cubicBezTo>
                      <a:pt x="416" y="147"/>
                      <a:pt x="390" y="115"/>
                      <a:pt x="353" y="108"/>
                    </a:cubicBezTo>
                    <a:close/>
                    <a:moveTo>
                      <a:pt x="344" y="257"/>
                    </a:moveTo>
                    <a:cubicBezTo>
                      <a:pt x="77" y="257"/>
                      <a:pt x="77" y="257"/>
                      <a:pt x="77" y="257"/>
                    </a:cubicBezTo>
                    <a:cubicBezTo>
                      <a:pt x="39" y="257"/>
                      <a:pt x="9" y="226"/>
                      <a:pt x="9" y="186"/>
                    </a:cubicBezTo>
                    <a:cubicBezTo>
                      <a:pt x="9" y="148"/>
                      <a:pt x="39" y="117"/>
                      <a:pt x="75" y="115"/>
                    </a:cubicBezTo>
                    <a:cubicBezTo>
                      <a:pt x="78" y="115"/>
                      <a:pt x="80" y="113"/>
                      <a:pt x="80" y="110"/>
                    </a:cubicBezTo>
                    <a:cubicBezTo>
                      <a:pt x="80" y="79"/>
                      <a:pt x="105" y="55"/>
                      <a:pt x="137" y="55"/>
                    </a:cubicBezTo>
                    <a:cubicBezTo>
                      <a:pt x="145" y="55"/>
                      <a:pt x="153" y="56"/>
                      <a:pt x="161" y="59"/>
                    </a:cubicBezTo>
                    <a:cubicBezTo>
                      <a:pt x="163" y="60"/>
                      <a:pt x="165" y="59"/>
                      <a:pt x="166" y="57"/>
                    </a:cubicBezTo>
                    <a:cubicBezTo>
                      <a:pt x="185" y="27"/>
                      <a:pt x="215" y="9"/>
                      <a:pt x="248" y="9"/>
                    </a:cubicBezTo>
                    <a:cubicBezTo>
                      <a:pt x="299" y="9"/>
                      <a:pt x="343" y="55"/>
                      <a:pt x="344" y="112"/>
                    </a:cubicBezTo>
                    <a:cubicBezTo>
                      <a:pt x="344" y="114"/>
                      <a:pt x="346" y="116"/>
                      <a:pt x="348" y="117"/>
                    </a:cubicBezTo>
                    <a:cubicBezTo>
                      <a:pt x="382" y="122"/>
                      <a:pt x="406" y="151"/>
                      <a:pt x="406" y="186"/>
                    </a:cubicBezTo>
                    <a:cubicBezTo>
                      <a:pt x="406" y="223"/>
                      <a:pt x="378" y="255"/>
                      <a:pt x="344" y="257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4" name="ZoneTexte 43"/>
            <p:cNvSpPr txBox="1"/>
            <p:nvPr/>
          </p:nvSpPr>
          <p:spPr>
            <a:xfrm rot="19476278">
              <a:off x="7754617" y="4124061"/>
              <a:ext cx="1401120" cy="6065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prstTxWarp prst="textArchDown">
                <a:avLst/>
              </a:prstTxWarp>
              <a:spAutoFit/>
            </a:bodyPr>
            <a:lstStyle>
              <a:lvl1pPr marL="0" marR="0" indent="0" algn="l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chemeClr val="bg1"/>
                  </a:solidFill>
                </a:defRPr>
              </a:lvl1pPr>
            </a:lstStyle>
            <a:p>
              <a:pPr algn="ctr"/>
              <a:r>
                <a:rPr lang="fr-FR" sz="1400" dirty="0">
                  <a:solidFill>
                    <a:srgbClr val="FFFFFF"/>
                  </a:solidFill>
                  <a:latin typeface="Century Gothic" panose="020B0502020202020204" pitchFamily="34" charset="0"/>
                  <a:ea typeface="Gotham Book" charset="0"/>
                  <a:cs typeface="Gotham Book" charset="0"/>
                </a:rPr>
                <a:t>INTELLIGENCE</a:t>
              </a:r>
            </a:p>
          </p:txBody>
        </p:sp>
        <p:sp>
          <p:nvSpPr>
            <p:cNvPr id="45" name="ZoneTexte 44"/>
            <p:cNvSpPr txBox="1"/>
            <p:nvPr/>
          </p:nvSpPr>
          <p:spPr>
            <a:xfrm rot="3278080">
              <a:off x="8166521" y="2984401"/>
              <a:ext cx="1179861" cy="338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prstTxWarp prst="textArchUp">
                <a:avLst/>
              </a:prstTxWarp>
              <a:spAutoFit/>
            </a:bodyPr>
            <a:lstStyle/>
            <a:p>
              <a:pPr algn="ctr" defTabSz="457200" latinLnBrk="1" hangingPunct="0"/>
              <a:r>
                <a:rPr lang="fr-FR" sz="1400" dirty="0">
                  <a:solidFill>
                    <a:srgbClr val="FFFFFF"/>
                  </a:solidFill>
                  <a:latin typeface="Century Gothic" panose="020B0502020202020204" pitchFamily="34" charset="0"/>
                  <a:ea typeface="Gotham Book" charset="0"/>
                  <a:cs typeface="Gotham Book" charset="0"/>
                </a:rPr>
                <a:t>PERFORMANCE</a:t>
              </a:r>
            </a:p>
          </p:txBody>
        </p:sp>
        <p:sp>
          <p:nvSpPr>
            <p:cNvPr id="46" name="ZoneTexte 45"/>
            <p:cNvSpPr txBox="1"/>
            <p:nvPr/>
          </p:nvSpPr>
          <p:spPr>
            <a:xfrm rot="19468337">
              <a:off x="6709718" y="2669546"/>
              <a:ext cx="1535334" cy="6597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prstTxWarp prst="textArchUp">
                <a:avLst/>
              </a:prstTxWarp>
              <a:spAutoFit/>
            </a:bodyPr>
            <a:lstStyle>
              <a:defPPr>
                <a:defRPr lang="fr-FR"/>
              </a:defPPr>
              <a:lvl1pPr marR="0" indent="0" algn="ctr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solidFill>
                    <a:srgbClr val="FFFFFF"/>
                  </a:solidFill>
                  <a:latin typeface="Gotham Book" charset="0"/>
                  <a:ea typeface="Gotham Book" charset="0"/>
                  <a:cs typeface="Gotham Book" charset="0"/>
                </a:defRPr>
              </a:lvl1pPr>
            </a:lstStyle>
            <a:p>
              <a:r>
                <a:rPr lang="fr-FR" sz="1400" b="0" dirty="0">
                  <a:latin typeface="Century Gothic" panose="020B0502020202020204" pitchFamily="34" charset="0"/>
                  <a:sym typeface="Calibri"/>
                </a:rPr>
                <a:t>ACTIVATION</a:t>
              </a:r>
            </a:p>
          </p:txBody>
        </p:sp>
        <p:sp>
          <p:nvSpPr>
            <p:cNvPr id="47" name="ZoneTexte 46"/>
            <p:cNvSpPr txBox="1"/>
            <p:nvPr/>
          </p:nvSpPr>
          <p:spPr>
            <a:xfrm rot="3664642">
              <a:off x="6486143" y="3871221"/>
              <a:ext cx="1443440" cy="5997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prstTxWarp prst="textArchDown">
                <a:avLst/>
              </a:prstTxWarp>
              <a:spAutoFit/>
            </a:bodyPr>
            <a:lstStyle>
              <a:lvl1pPr marL="0" marR="0" indent="0" algn="l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chemeClr val="bg1"/>
                  </a:solidFill>
                </a:defRPr>
              </a:lvl1pPr>
            </a:lstStyle>
            <a:p>
              <a:pPr algn="ctr"/>
              <a:r>
                <a:rPr lang="fr-FR" sz="1400" dirty="0">
                  <a:solidFill>
                    <a:srgbClr val="FFFFFF"/>
                  </a:solidFill>
                  <a:latin typeface="Century Gothic" panose="020B0502020202020204" pitchFamily="34" charset="0"/>
                  <a:ea typeface="Gotham Book" charset="0"/>
                  <a:cs typeface="Gotham Book" charset="0"/>
                </a:rPr>
                <a:t>TECHNOLOGIES</a:t>
              </a:r>
            </a:p>
          </p:txBody>
        </p:sp>
      </p:grpSp>
      <p:sp>
        <p:nvSpPr>
          <p:cNvPr id="54" name="TextBox 118"/>
          <p:cNvSpPr txBox="1"/>
          <p:nvPr/>
        </p:nvSpPr>
        <p:spPr>
          <a:xfrm>
            <a:off x="8851223" y="2280100"/>
            <a:ext cx="1352182" cy="30455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txBody>
          <a:bodyPr wrap="non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CRM</a:t>
            </a:r>
            <a:r>
              <a:rPr kumimoji="0" lang="en-US" sz="1000" i="0" u="none" strike="noStrike" kern="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EXPERT</a:t>
            </a:r>
            <a:endParaRPr kumimoji="0" lang="en-US" sz="100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972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3D9-9BD1-4866-BC23-069CD2B305E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references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796811" y="1506158"/>
            <a:ext cx="10598378" cy="3845684"/>
            <a:chOff x="923859" y="1158083"/>
            <a:chExt cx="10598378" cy="3845684"/>
          </a:xfrm>
        </p:grpSpPr>
        <p:sp>
          <p:nvSpPr>
            <p:cNvPr id="5" name="Rectangle : coins arrondis 4"/>
            <p:cNvSpPr/>
            <p:nvPr/>
          </p:nvSpPr>
          <p:spPr>
            <a:xfrm>
              <a:off x="923859" y="1158083"/>
              <a:ext cx="1229360" cy="1196708"/>
            </a:xfrm>
            <a:prstGeom prst="roundRect">
              <a:avLst>
                <a:gd name="adj" fmla="val 11573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 : coins arrondis 8"/>
            <p:cNvSpPr/>
            <p:nvPr/>
          </p:nvSpPr>
          <p:spPr>
            <a:xfrm>
              <a:off x="4939152" y="1158083"/>
              <a:ext cx="1229360" cy="1196708"/>
            </a:xfrm>
            <a:prstGeom prst="roundRect">
              <a:avLst>
                <a:gd name="adj" fmla="val 11573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 : coins arrondis 9"/>
            <p:cNvSpPr/>
            <p:nvPr/>
          </p:nvSpPr>
          <p:spPr>
            <a:xfrm>
              <a:off x="2262290" y="1158083"/>
              <a:ext cx="1229360" cy="1196708"/>
            </a:xfrm>
            <a:prstGeom prst="roundRect">
              <a:avLst>
                <a:gd name="adj" fmla="val 11573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 : coins arrondis 10"/>
            <p:cNvSpPr/>
            <p:nvPr/>
          </p:nvSpPr>
          <p:spPr>
            <a:xfrm>
              <a:off x="3600721" y="1158083"/>
              <a:ext cx="1229360" cy="1196708"/>
            </a:xfrm>
            <a:prstGeom prst="roundRect">
              <a:avLst>
                <a:gd name="adj" fmla="val 11573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 : coins arrondis 11"/>
            <p:cNvSpPr/>
            <p:nvPr/>
          </p:nvSpPr>
          <p:spPr>
            <a:xfrm>
              <a:off x="6277583" y="1158083"/>
              <a:ext cx="1229360" cy="1196708"/>
            </a:xfrm>
            <a:prstGeom prst="roundRect">
              <a:avLst>
                <a:gd name="adj" fmla="val 11573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 : coins arrondis 12"/>
            <p:cNvSpPr/>
            <p:nvPr/>
          </p:nvSpPr>
          <p:spPr>
            <a:xfrm>
              <a:off x="8954445" y="1158083"/>
              <a:ext cx="1229360" cy="1196708"/>
            </a:xfrm>
            <a:prstGeom prst="roundRect">
              <a:avLst>
                <a:gd name="adj" fmla="val 11573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 : coins arrondis 13"/>
            <p:cNvSpPr/>
            <p:nvPr/>
          </p:nvSpPr>
          <p:spPr>
            <a:xfrm>
              <a:off x="7616014" y="1158083"/>
              <a:ext cx="1229360" cy="1196708"/>
            </a:xfrm>
            <a:prstGeom prst="roundRect">
              <a:avLst>
                <a:gd name="adj" fmla="val 11573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 : coins arrondis 14"/>
            <p:cNvSpPr/>
            <p:nvPr/>
          </p:nvSpPr>
          <p:spPr>
            <a:xfrm>
              <a:off x="10292877" y="1158083"/>
              <a:ext cx="1229360" cy="1196708"/>
            </a:xfrm>
            <a:prstGeom prst="roundRect">
              <a:avLst>
                <a:gd name="adj" fmla="val 11573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 : coins arrondis 15"/>
            <p:cNvSpPr/>
            <p:nvPr/>
          </p:nvSpPr>
          <p:spPr>
            <a:xfrm>
              <a:off x="923859" y="2482571"/>
              <a:ext cx="1229360" cy="1196708"/>
            </a:xfrm>
            <a:prstGeom prst="roundRect">
              <a:avLst>
                <a:gd name="adj" fmla="val 11573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 : coins arrondis 16"/>
            <p:cNvSpPr/>
            <p:nvPr/>
          </p:nvSpPr>
          <p:spPr>
            <a:xfrm>
              <a:off x="4939152" y="2482571"/>
              <a:ext cx="1229360" cy="1196708"/>
            </a:xfrm>
            <a:prstGeom prst="roundRect">
              <a:avLst>
                <a:gd name="adj" fmla="val 11573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 : coins arrondis 17"/>
            <p:cNvSpPr/>
            <p:nvPr/>
          </p:nvSpPr>
          <p:spPr>
            <a:xfrm>
              <a:off x="2262290" y="2482571"/>
              <a:ext cx="1229360" cy="1196708"/>
            </a:xfrm>
            <a:prstGeom prst="roundRect">
              <a:avLst>
                <a:gd name="adj" fmla="val 11573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 : coins arrondis 18"/>
            <p:cNvSpPr/>
            <p:nvPr/>
          </p:nvSpPr>
          <p:spPr>
            <a:xfrm>
              <a:off x="3600721" y="2482571"/>
              <a:ext cx="1229360" cy="1196708"/>
            </a:xfrm>
            <a:prstGeom prst="roundRect">
              <a:avLst>
                <a:gd name="adj" fmla="val 11573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 : coins arrondis 19"/>
            <p:cNvSpPr/>
            <p:nvPr/>
          </p:nvSpPr>
          <p:spPr>
            <a:xfrm>
              <a:off x="6277583" y="2482571"/>
              <a:ext cx="1229360" cy="1196708"/>
            </a:xfrm>
            <a:prstGeom prst="roundRect">
              <a:avLst>
                <a:gd name="adj" fmla="val 11573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 : coins arrondis 20"/>
            <p:cNvSpPr/>
            <p:nvPr/>
          </p:nvSpPr>
          <p:spPr>
            <a:xfrm>
              <a:off x="8954445" y="2482571"/>
              <a:ext cx="1229360" cy="1196708"/>
            </a:xfrm>
            <a:prstGeom prst="roundRect">
              <a:avLst>
                <a:gd name="adj" fmla="val 11573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 : coins arrondis 21"/>
            <p:cNvSpPr/>
            <p:nvPr/>
          </p:nvSpPr>
          <p:spPr>
            <a:xfrm>
              <a:off x="7616014" y="2482571"/>
              <a:ext cx="1229360" cy="1196708"/>
            </a:xfrm>
            <a:prstGeom prst="roundRect">
              <a:avLst>
                <a:gd name="adj" fmla="val 11573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 : coins arrondis 22"/>
            <p:cNvSpPr/>
            <p:nvPr/>
          </p:nvSpPr>
          <p:spPr>
            <a:xfrm>
              <a:off x="10292877" y="2482571"/>
              <a:ext cx="1229360" cy="1196708"/>
            </a:xfrm>
            <a:prstGeom prst="roundRect">
              <a:avLst>
                <a:gd name="adj" fmla="val 11573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 : coins arrondis 23"/>
            <p:cNvSpPr/>
            <p:nvPr/>
          </p:nvSpPr>
          <p:spPr>
            <a:xfrm>
              <a:off x="923859" y="3807059"/>
              <a:ext cx="1229360" cy="1196708"/>
            </a:xfrm>
            <a:prstGeom prst="roundRect">
              <a:avLst>
                <a:gd name="adj" fmla="val 11573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 : coins arrondis 24"/>
            <p:cNvSpPr/>
            <p:nvPr/>
          </p:nvSpPr>
          <p:spPr>
            <a:xfrm>
              <a:off x="4939152" y="3807059"/>
              <a:ext cx="1229360" cy="1196708"/>
            </a:xfrm>
            <a:prstGeom prst="roundRect">
              <a:avLst>
                <a:gd name="adj" fmla="val 11573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 : coins arrondis 25"/>
            <p:cNvSpPr/>
            <p:nvPr/>
          </p:nvSpPr>
          <p:spPr>
            <a:xfrm>
              <a:off x="2262290" y="3807059"/>
              <a:ext cx="1229360" cy="1196708"/>
            </a:xfrm>
            <a:prstGeom prst="roundRect">
              <a:avLst>
                <a:gd name="adj" fmla="val 11573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 : coins arrondis 26"/>
            <p:cNvSpPr/>
            <p:nvPr/>
          </p:nvSpPr>
          <p:spPr>
            <a:xfrm>
              <a:off x="3600721" y="3807059"/>
              <a:ext cx="1229360" cy="1196708"/>
            </a:xfrm>
            <a:prstGeom prst="roundRect">
              <a:avLst>
                <a:gd name="adj" fmla="val 11573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 : coins arrondis 27"/>
            <p:cNvSpPr/>
            <p:nvPr/>
          </p:nvSpPr>
          <p:spPr>
            <a:xfrm>
              <a:off x="6277583" y="3807059"/>
              <a:ext cx="1229360" cy="1196708"/>
            </a:xfrm>
            <a:prstGeom prst="roundRect">
              <a:avLst>
                <a:gd name="adj" fmla="val 11573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 : coins arrondis 28"/>
            <p:cNvSpPr/>
            <p:nvPr/>
          </p:nvSpPr>
          <p:spPr>
            <a:xfrm>
              <a:off x="8954445" y="3807059"/>
              <a:ext cx="1229360" cy="1196708"/>
            </a:xfrm>
            <a:prstGeom prst="roundRect">
              <a:avLst>
                <a:gd name="adj" fmla="val 11573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 : coins arrondis 29"/>
            <p:cNvSpPr/>
            <p:nvPr/>
          </p:nvSpPr>
          <p:spPr>
            <a:xfrm>
              <a:off x="7616014" y="3807059"/>
              <a:ext cx="1229360" cy="1196708"/>
            </a:xfrm>
            <a:prstGeom prst="roundRect">
              <a:avLst>
                <a:gd name="adj" fmla="val 11573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 : coins arrondis 30"/>
            <p:cNvSpPr/>
            <p:nvPr/>
          </p:nvSpPr>
          <p:spPr>
            <a:xfrm>
              <a:off x="10292877" y="3807059"/>
              <a:ext cx="1229360" cy="1196708"/>
            </a:xfrm>
            <a:prstGeom prst="roundRect">
              <a:avLst>
                <a:gd name="adj" fmla="val 11573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050" name="Picture 2" descr="Résultat de recherche d'images pour &quot;disneyland paris logo png&quot;"/>
            <p:cNvPicPr>
              <a:picLocks noChangeAspect="1" noChangeArrowheads="1"/>
            </p:cNvPicPr>
            <p:nvPr/>
          </p:nvPicPr>
          <p:blipFill>
            <a:blip r:embed="rId2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1464" y="1573022"/>
              <a:ext cx="1054151" cy="366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Résultat de recherche d'images pour &quot;la redoute logo png&quot;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5481" y="1668524"/>
              <a:ext cx="1022976" cy="175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Résultat de recherche d'images pour &quot;swiss life logo png&quot;"/>
            <p:cNvPicPr>
              <a:picLocks noChangeAspect="1" noChangeArrowheads="1"/>
            </p:cNvPicPr>
            <p:nvPr/>
          </p:nvPicPr>
          <p:blipFill>
            <a:blip r:embed="rId5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505" y="2732794"/>
              <a:ext cx="983632" cy="696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Résultat de recherche d'images pour &quot;axa logo png&quot;"/>
            <p:cNvPicPr>
              <a:picLocks noChangeAspect="1" noChangeArrowheads="1"/>
            </p:cNvPicPr>
            <p:nvPr/>
          </p:nvPicPr>
          <p:blipFill>
            <a:blip r:embed="rId6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7592" y="1408305"/>
              <a:ext cx="695617" cy="696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Résultat de recherche d'images pour &quot;bnp paribas logo png&quot;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38"/>
            <a:stretch/>
          </p:blipFill>
          <p:spPr bwMode="auto">
            <a:xfrm>
              <a:off x="5016948" y="2919520"/>
              <a:ext cx="1073766" cy="322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6" name="Picture 18" descr="Fichier:Direct Assurance logo 2009.png"/>
            <p:cNvPicPr>
              <a:picLocks noChangeAspect="1" noChangeArrowheads="1"/>
            </p:cNvPicPr>
            <p:nvPr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7334" y="1438625"/>
              <a:ext cx="686720" cy="679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8" name="Picture 20" descr="Résultat de recherche d'images pour &quot;orange logo png&quot;"/>
            <p:cNvPicPr>
              <a:picLocks noChangeAspect="1" noChangeArrowheads="1"/>
            </p:cNvPicPr>
            <p:nvPr/>
          </p:nvPicPr>
          <p:blipFill>
            <a:blip r:embed="rId9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6119" y="1470198"/>
              <a:ext cx="575423" cy="575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Résultat de recherche d'images pour &quot;sarenza logo png&quot;"/>
            <p:cNvPicPr>
              <a:picLocks noChangeAspect="1" noChangeArrowheads="1"/>
            </p:cNvPicPr>
            <p:nvPr/>
          </p:nvPicPr>
          <p:blipFill>
            <a:blip r:embed="rId10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0775" y="1648204"/>
              <a:ext cx="1022976" cy="252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0" name="Picture 22" descr="Résultat de recherche d'images pour &quot;pernod ricard logo png&quot;"/>
            <p:cNvPicPr>
              <a:picLocks noChangeAspect="1" noChangeArrowheads="1"/>
            </p:cNvPicPr>
            <p:nvPr/>
          </p:nvPicPr>
          <p:blipFill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3912" y="2881324"/>
              <a:ext cx="1022976" cy="3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2" name="Picture 24" descr="Résultat de recherche d'images pour &quot;chloé logo png&quot;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430" y="2931047"/>
              <a:ext cx="900218" cy="298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4" name="Picture 26" descr="Résultat de recherche d'images pour &quot;picard logo png&quot;"/>
            <p:cNvPicPr>
              <a:picLocks noChangeAspect="1" noChangeArrowheads="1"/>
            </p:cNvPicPr>
            <p:nvPr/>
          </p:nvPicPr>
          <p:blipFill>
            <a:blip r:embed="rId1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4053" y="2748090"/>
              <a:ext cx="716099" cy="716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6" name="Picture 28" descr="Résultat de recherche d'images pour &quot;club med logo png&quot;"/>
            <p:cNvPicPr>
              <a:picLocks noChangeAspect="1" noChangeArrowheads="1"/>
            </p:cNvPicPr>
            <p:nvPr/>
          </p:nvPicPr>
          <p:blipFill>
            <a:blip r:embed="rId1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8506" y="2985385"/>
              <a:ext cx="1024376" cy="189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8" name="Picture 30" descr="Résultat de recherche d'images pour &quot;photobox logo png&quot;"/>
            <p:cNvPicPr>
              <a:picLocks noChangeAspect="1" noChangeArrowheads="1"/>
            </p:cNvPicPr>
            <p:nvPr/>
          </p:nvPicPr>
          <p:blipFill>
            <a:blip r:embed="rId15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7257" y="1634106"/>
              <a:ext cx="1063735" cy="244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0" name="Picture 32" descr="Résultat de recherche d'images pour &quot;accor logo png&quot;"/>
            <p:cNvPicPr>
              <a:picLocks noChangeAspect="1" noChangeArrowheads="1"/>
            </p:cNvPicPr>
            <p:nvPr/>
          </p:nvPicPr>
          <p:blipFill>
            <a:blip r:embed="rId1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7257" y="2934774"/>
              <a:ext cx="1063735" cy="295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2" name="Picture 34" descr="Résultat de recherche d'images pour &quot;peugeot logo png&quot;"/>
            <p:cNvPicPr>
              <a:picLocks noChangeAspect="1" noChangeArrowheads="1"/>
            </p:cNvPicPr>
            <p:nvPr/>
          </p:nvPicPr>
          <p:blipFill>
            <a:blip r:embed="rId17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3475" y="1326776"/>
              <a:ext cx="1036459" cy="859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4" name="Picture 36" descr="Résultat de recherche d'images pour &quot;michelin logo png&quot;"/>
            <p:cNvPicPr>
              <a:picLocks noChangeAspect="1" noChangeArrowheads="1"/>
            </p:cNvPicPr>
            <p:nvPr/>
          </p:nvPicPr>
          <p:blipFill>
            <a:blip r:embed="rId18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25888" y="2840595"/>
              <a:ext cx="1172308" cy="426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6" name="Picture 38" descr="Résultat de recherche d'images pour &quot;voyages sncf logo png&quot;"/>
            <p:cNvPicPr>
              <a:picLocks noChangeAspect="1" noChangeArrowheads="1"/>
            </p:cNvPicPr>
            <p:nvPr/>
          </p:nvPicPr>
          <p:blipFill>
            <a:blip r:embed="rId19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639" y="4122335"/>
              <a:ext cx="1077799" cy="566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2" name="Picture 44" descr="File:Volkswagen Logo.png"/>
            <p:cNvPicPr>
              <a:picLocks noChangeAspect="1" noChangeArrowheads="1"/>
            </p:cNvPicPr>
            <p:nvPr/>
          </p:nvPicPr>
          <p:blipFill>
            <a:blip r:embed="rId20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0185" y="4019920"/>
              <a:ext cx="772271" cy="770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4" name="Picture 46" descr="Résultat de recherche d'images pour &quot;van cleef logo png&quot;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6293" y="4356894"/>
              <a:ext cx="1125274" cy="178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6" name="Picture 48" descr="Résultat de recherche d'images pour &quot;amundi logo png&quot;"/>
            <p:cNvPicPr>
              <a:picLocks noChangeAspect="1" noChangeArrowheads="1"/>
            </p:cNvPicPr>
            <p:nvPr/>
          </p:nvPicPr>
          <p:blipFill rotWithShape="1">
            <a:blip r:embed="rId22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87" t="17781" r="9949" b="19317"/>
            <a:stretch/>
          </p:blipFill>
          <p:spPr bwMode="auto">
            <a:xfrm>
              <a:off x="5068337" y="4207032"/>
              <a:ext cx="970985" cy="396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8" name="Picture 50" descr="Résultat de recherche d'images pour &quot;bayer logo png&quot;"/>
            <p:cNvPicPr>
              <a:picLocks noChangeAspect="1" noChangeArrowheads="1"/>
            </p:cNvPicPr>
            <p:nvPr/>
          </p:nvPicPr>
          <p:blipFill>
            <a:blip r:embed="rId2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3971" y="4055360"/>
              <a:ext cx="696262" cy="696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00" name="Picture 52" descr="Résultat de recherche d'images pour &quot;l'occitane logo png&quot;"/>
            <p:cNvPicPr>
              <a:picLocks noChangeAspect="1" noChangeArrowheads="1"/>
            </p:cNvPicPr>
            <p:nvPr/>
          </p:nvPicPr>
          <p:blipFill>
            <a:blip r:embed="rId2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8666" y="4309066"/>
              <a:ext cx="1022976" cy="233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04" name="Picture 56" descr="Résultat de recherche d'images pour &quot;compagnie des alpes logo png&quot;"/>
            <p:cNvPicPr>
              <a:picLocks noChangeAspect="1" noChangeArrowheads="1"/>
            </p:cNvPicPr>
            <p:nvPr/>
          </p:nvPicPr>
          <p:blipFill>
            <a:blip r:embed="rId2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5930" y="4056514"/>
              <a:ext cx="1392135" cy="694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0" name="Picture 62" descr="Résultat de recherche d'images pour &quot;total logo png&quot;"/>
            <p:cNvPicPr>
              <a:picLocks noChangeAspect="1" noChangeArrowheads="1"/>
            </p:cNvPicPr>
            <p:nvPr/>
          </p:nvPicPr>
          <p:blipFill>
            <a:blip r:embed="rId2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4811" y="3982252"/>
              <a:ext cx="673787" cy="842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93298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3D9-9BD1-4866-BC23-069CD2B305EE}" type="slidenum">
              <a:rPr lang="en-US" smtClean="0"/>
              <a:t>17</a:t>
            </a:fld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D90054"/>
                </a:solidFill>
              </a:rPr>
              <a:t>Our expertise and </a:t>
            </a:r>
            <a:r>
              <a:rPr lang="en-US" dirty="0"/>
              <a:t>ecosystem of tools</a:t>
            </a:r>
          </a:p>
        </p:txBody>
      </p:sp>
      <p:sp>
        <p:nvSpPr>
          <p:cNvPr id="101" name="Espace réservé du contenu 3"/>
          <p:cNvSpPr>
            <a:spLocks noGrp="1"/>
          </p:cNvSpPr>
          <p:nvPr>
            <p:ph sz="quarter" idx="4294967295"/>
          </p:nvPr>
        </p:nvSpPr>
        <p:spPr>
          <a:xfrm>
            <a:off x="336430" y="692150"/>
            <a:ext cx="8548688" cy="331788"/>
          </a:xfrm>
        </p:spPr>
        <p:txBody>
          <a:bodyPr>
            <a:noAutofit/>
          </a:bodyPr>
          <a:lstStyle/>
          <a:p>
            <a:pPr marL="0" indent="0" algn="ctr" defTabSz="914400">
              <a:buNone/>
            </a:pPr>
            <a:r>
              <a:rPr lang="en-US" sz="1400" dirty="0">
                <a:solidFill>
                  <a:srgbClr val="000000"/>
                </a:solidFill>
                <a:latin typeface="+mn-lt"/>
              </a:rPr>
              <a:t>We master a full range of data collection, analysis and visualization including open source tools</a:t>
            </a:r>
          </a:p>
        </p:txBody>
      </p:sp>
      <p:sp>
        <p:nvSpPr>
          <p:cNvPr id="102" name="Pentagone 110"/>
          <p:cNvSpPr/>
          <p:nvPr/>
        </p:nvSpPr>
        <p:spPr>
          <a:xfrm>
            <a:off x="161617" y="5353418"/>
            <a:ext cx="1417181" cy="332359"/>
          </a:xfrm>
          <a:prstGeom prst="homePlate">
            <a:avLst>
              <a:gd name="adj" fmla="val 14108"/>
            </a:avLst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48000" rIns="48000" anchor="ctr"/>
          <a:lstStyle/>
          <a:p>
            <a:pPr algn="ctr">
              <a:defRPr/>
            </a:pPr>
            <a:r>
              <a:rPr lang="en-US" sz="1000" dirty="0">
                <a:solidFill>
                  <a:srgbClr val="FFFFFF"/>
                </a:solidFill>
                <a:ea typeface="Gotham Book" charset="0"/>
                <a:cs typeface="Gotham Book" charset="0"/>
              </a:rPr>
              <a:t>Data Processing</a:t>
            </a:r>
          </a:p>
        </p:txBody>
      </p:sp>
      <p:sp>
        <p:nvSpPr>
          <p:cNvPr id="104" name="Pentagone 111"/>
          <p:cNvSpPr/>
          <p:nvPr/>
        </p:nvSpPr>
        <p:spPr>
          <a:xfrm>
            <a:off x="161617" y="5871136"/>
            <a:ext cx="1417181" cy="332359"/>
          </a:xfrm>
          <a:prstGeom prst="homePlate">
            <a:avLst>
              <a:gd name="adj" fmla="val 14108"/>
            </a:avLst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48000" rIns="48000" anchor="ctr"/>
          <a:lstStyle/>
          <a:p>
            <a:pPr algn="ctr">
              <a:defRPr/>
            </a:pPr>
            <a:r>
              <a:rPr lang="en-US" sz="1000" dirty="0">
                <a:solidFill>
                  <a:srgbClr val="FFFFFF"/>
                </a:solidFill>
                <a:ea typeface="Gotham Book" charset="0"/>
                <a:cs typeface="Gotham Book" charset="0"/>
              </a:rPr>
              <a:t>Data Platform</a:t>
            </a:r>
          </a:p>
        </p:txBody>
      </p:sp>
      <p:pic>
        <p:nvPicPr>
          <p:cNvPr id="105" name="Picture 4" descr="http://upload.wikimedia.org/wikipedia/fr/archive/4/4e/20141231074218%21Logo-talend-high.png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451" y="5423978"/>
            <a:ext cx="1067994" cy="24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6" descr="http://www.isoft.fr/media/amadea/logo_amadea.gif"/>
          <p:cNvPicPr>
            <a:picLocks noChangeAspect="1" noChangeArrowheads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21"/>
          <a:stretch/>
        </p:blipFill>
        <p:spPr bwMode="auto">
          <a:xfrm>
            <a:off x="5015389" y="5433390"/>
            <a:ext cx="890359" cy="20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Imag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CFAFB"/>
              </a:clrFrom>
              <a:clrTo>
                <a:srgbClr val="FCFAFB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2" t="7957" r="12383" b="21565"/>
          <a:stretch>
            <a:fillRect/>
          </a:stretch>
        </p:blipFill>
        <p:spPr bwMode="auto">
          <a:xfrm>
            <a:off x="6258476" y="5365166"/>
            <a:ext cx="278292" cy="34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" name="Picture 28" descr="https://lh6.googleusercontent.com/gtbK8p_m-UQHYXVzbwU7OTrY7iaCvB6QsoppBq2xTXTd4wJHQ7HjS1-Jh86zNjKto8XuxKd0E6Hn9Ij_0HA4PlP9yopDHVnTyuAwX2KHDPGmORemgcpc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489" y="5298856"/>
            <a:ext cx="961389" cy="422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Image 9"/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625" y="5919094"/>
            <a:ext cx="1389880" cy="280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Picture 2" descr="https://encrypted-tbn2.gstatic.com/images?q=tbn:ANd9GcTV4lzFkg1GrrWsAsPL-k81MjswxbjT9fhSRu45wRk_czgo0gS8"/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972" y="5863290"/>
            <a:ext cx="655050" cy="37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4" descr="http://www.h-online.com/imgs/43/5/9/1/1/7/7/hive_logo200-16422e15407f1988.png"/>
          <p:cNvPicPr>
            <a:picLocks noChangeAspect="1" noChangeArrowheads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730" y="5881539"/>
            <a:ext cx="440595" cy="33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Picture 18" descr="http://m.c.lnkd.licdn.com/media/p/4/000/143/14f/33aab38.png"/>
          <p:cNvPicPr>
            <a:picLocks noChangeAspect="1" noChangeArrowheads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978" y="5906372"/>
            <a:ext cx="847832" cy="36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23" descr="http://siliconangle.com/files/2011/06/cloudera-Logo-large.png"/>
          <p:cNvPicPr>
            <a:picLocks noChangeAspect="1" noChangeArrowheads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4" y="5963567"/>
            <a:ext cx="934592" cy="17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" name="Pentagone 105"/>
          <p:cNvSpPr/>
          <p:nvPr/>
        </p:nvSpPr>
        <p:spPr>
          <a:xfrm>
            <a:off x="161617" y="1211674"/>
            <a:ext cx="1417181" cy="332359"/>
          </a:xfrm>
          <a:prstGeom prst="homePlate">
            <a:avLst>
              <a:gd name="adj" fmla="val 14108"/>
            </a:avLst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48000" rIns="48000" anchor="ctr"/>
          <a:lstStyle/>
          <a:p>
            <a:pPr algn="ctr">
              <a:defRPr/>
            </a:pPr>
            <a:r>
              <a:rPr lang="en-US" sz="1000" dirty="0">
                <a:solidFill>
                  <a:srgbClr val="FFFFFF"/>
                </a:solidFill>
                <a:ea typeface="Gotham Book" charset="0"/>
                <a:cs typeface="Gotham Book" charset="0"/>
              </a:rPr>
              <a:t>Analytics</a:t>
            </a:r>
          </a:p>
        </p:txBody>
      </p:sp>
      <p:pic>
        <p:nvPicPr>
          <p:cNvPr id="116" name="Image 115"/>
          <p:cNvPicPr>
            <a:picLocks noChangeAspect="1"/>
          </p:cNvPicPr>
          <p:nvPr/>
        </p:nvPicPr>
        <p:blipFill>
          <a:blip r:embed="rId11">
            <a:grayscl/>
          </a:blip>
          <a:stretch>
            <a:fillRect/>
          </a:stretch>
        </p:blipFill>
        <p:spPr>
          <a:xfrm>
            <a:off x="1928805" y="1272419"/>
            <a:ext cx="869162" cy="301994"/>
          </a:xfrm>
          <a:prstGeom prst="rect">
            <a:avLst/>
          </a:prstGeom>
        </p:spPr>
      </p:pic>
      <p:pic>
        <p:nvPicPr>
          <p:cNvPr id="117" name="Image 116"/>
          <p:cNvPicPr>
            <a:picLocks noChangeAspect="1"/>
          </p:cNvPicPr>
          <p:nvPr/>
        </p:nvPicPr>
        <p:blipFill>
          <a:blip r:embed="rId12">
            <a:grayscl/>
          </a:blip>
          <a:stretch>
            <a:fillRect/>
          </a:stretch>
        </p:blipFill>
        <p:spPr>
          <a:xfrm>
            <a:off x="3296915" y="1220588"/>
            <a:ext cx="672601" cy="405646"/>
          </a:xfrm>
          <a:prstGeom prst="rect">
            <a:avLst/>
          </a:prstGeom>
        </p:spPr>
      </p:pic>
      <p:pic>
        <p:nvPicPr>
          <p:cNvPr id="118" name="Image 117"/>
          <p:cNvPicPr>
            <a:picLocks noChangeAspect="1"/>
          </p:cNvPicPr>
          <p:nvPr/>
        </p:nvPicPr>
        <p:blipFill>
          <a:blip r:embed="rId13">
            <a:grayscl/>
          </a:blip>
          <a:stretch>
            <a:fillRect/>
          </a:stretch>
        </p:blipFill>
        <p:spPr>
          <a:xfrm>
            <a:off x="4512156" y="1158459"/>
            <a:ext cx="681223" cy="529911"/>
          </a:xfrm>
          <a:prstGeom prst="rect">
            <a:avLst/>
          </a:prstGeom>
        </p:spPr>
      </p:pic>
      <p:pic>
        <p:nvPicPr>
          <p:cNvPr id="119" name="Image 118"/>
          <p:cNvPicPr>
            <a:picLocks noChangeAspect="1"/>
          </p:cNvPicPr>
          <p:nvPr/>
        </p:nvPicPr>
        <p:blipFill>
          <a:blip r:embed="rId14">
            <a:grayscl/>
          </a:blip>
          <a:stretch>
            <a:fillRect/>
          </a:stretch>
        </p:blipFill>
        <p:spPr>
          <a:xfrm>
            <a:off x="5905748" y="1327581"/>
            <a:ext cx="1475882" cy="191670"/>
          </a:xfrm>
          <a:prstGeom prst="rect">
            <a:avLst/>
          </a:prstGeom>
        </p:spPr>
      </p:pic>
      <p:sp>
        <p:nvSpPr>
          <p:cNvPr id="120" name="Pentagone 105"/>
          <p:cNvSpPr/>
          <p:nvPr/>
        </p:nvSpPr>
        <p:spPr>
          <a:xfrm>
            <a:off x="161617" y="1729392"/>
            <a:ext cx="1417181" cy="332359"/>
          </a:xfrm>
          <a:prstGeom prst="homePlate">
            <a:avLst>
              <a:gd name="adj" fmla="val 14108"/>
            </a:avLst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48000" rIns="48000" anchor="ctr"/>
          <a:lstStyle/>
          <a:p>
            <a:pPr algn="ctr">
              <a:defRPr/>
            </a:pPr>
            <a:r>
              <a:rPr lang="en-US" sz="1000" dirty="0">
                <a:solidFill>
                  <a:srgbClr val="FFFFFF"/>
                </a:solidFill>
                <a:ea typeface="Gotham Book" charset="0"/>
                <a:cs typeface="Gotham Book" charset="0"/>
              </a:rPr>
              <a:t>Tag Management </a:t>
            </a:r>
          </a:p>
        </p:txBody>
      </p:sp>
      <p:pic>
        <p:nvPicPr>
          <p:cNvPr id="121" name="Image 120"/>
          <p:cNvPicPr>
            <a:picLocks noChangeAspect="1"/>
          </p:cNvPicPr>
          <p:nvPr/>
        </p:nvPicPr>
        <p:blipFill rotWithShape="1">
          <a:blip r:embed="rId15">
            <a:grayscl/>
          </a:blip>
          <a:srcRect t="20107" b="24803"/>
          <a:stretch/>
        </p:blipFill>
        <p:spPr>
          <a:xfrm>
            <a:off x="1908450" y="1772257"/>
            <a:ext cx="1300031" cy="305958"/>
          </a:xfrm>
          <a:prstGeom prst="rect">
            <a:avLst/>
          </a:prstGeom>
        </p:spPr>
      </p:pic>
      <p:pic>
        <p:nvPicPr>
          <p:cNvPr id="122" name="Image 121"/>
          <p:cNvPicPr>
            <a:picLocks noChangeAspect="1"/>
          </p:cNvPicPr>
          <p:nvPr/>
        </p:nvPicPr>
        <p:blipFill>
          <a:blip r:embed="rId16">
            <a:grayscl/>
          </a:blip>
          <a:stretch>
            <a:fillRect/>
          </a:stretch>
        </p:blipFill>
        <p:spPr>
          <a:xfrm>
            <a:off x="3529486" y="1818539"/>
            <a:ext cx="1662224" cy="217544"/>
          </a:xfrm>
          <a:prstGeom prst="rect">
            <a:avLst/>
          </a:prstGeom>
        </p:spPr>
      </p:pic>
      <p:pic>
        <p:nvPicPr>
          <p:cNvPr id="123" name="Image 122"/>
          <p:cNvPicPr>
            <a:picLocks noChangeAspect="1"/>
          </p:cNvPicPr>
          <p:nvPr/>
        </p:nvPicPr>
        <p:blipFill>
          <a:blip r:embed="rId17">
            <a:grayscl/>
          </a:blip>
          <a:stretch>
            <a:fillRect/>
          </a:stretch>
        </p:blipFill>
        <p:spPr>
          <a:xfrm>
            <a:off x="5676883" y="1767030"/>
            <a:ext cx="1135007" cy="263702"/>
          </a:xfrm>
          <a:prstGeom prst="rect">
            <a:avLst/>
          </a:prstGeom>
        </p:spPr>
      </p:pic>
      <p:pic>
        <p:nvPicPr>
          <p:cNvPr id="124" name="Image 123"/>
          <p:cNvPicPr>
            <a:picLocks noChangeAspect="1"/>
          </p:cNvPicPr>
          <p:nvPr/>
        </p:nvPicPr>
        <p:blipFill>
          <a:blip r:embed="rId18">
            <a:grayscl/>
          </a:blip>
          <a:stretch>
            <a:fillRect/>
          </a:stretch>
        </p:blipFill>
        <p:spPr>
          <a:xfrm>
            <a:off x="7248641" y="1750371"/>
            <a:ext cx="1211460" cy="297019"/>
          </a:xfrm>
          <a:prstGeom prst="rect">
            <a:avLst/>
          </a:prstGeom>
        </p:spPr>
      </p:pic>
      <p:sp>
        <p:nvSpPr>
          <p:cNvPr id="125" name="Pentagone 105"/>
          <p:cNvSpPr/>
          <p:nvPr/>
        </p:nvSpPr>
        <p:spPr>
          <a:xfrm>
            <a:off x="161617" y="2247110"/>
            <a:ext cx="1417181" cy="332359"/>
          </a:xfrm>
          <a:prstGeom prst="homePlate">
            <a:avLst>
              <a:gd name="adj" fmla="val 14108"/>
            </a:avLst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48000" rIns="48000" anchor="ctr"/>
          <a:lstStyle/>
          <a:p>
            <a:pPr algn="ctr">
              <a:defRPr/>
            </a:pPr>
            <a:r>
              <a:rPr lang="en-US" sz="1000" dirty="0">
                <a:solidFill>
                  <a:srgbClr val="FFFFFF"/>
                </a:solidFill>
                <a:ea typeface="Gotham Book" charset="0"/>
                <a:cs typeface="Gotham Book" charset="0"/>
              </a:rPr>
              <a:t>DMP</a:t>
            </a:r>
          </a:p>
        </p:txBody>
      </p:sp>
      <p:grpSp>
        <p:nvGrpSpPr>
          <p:cNvPr id="126" name="Grouper 49"/>
          <p:cNvGrpSpPr/>
          <p:nvPr/>
        </p:nvGrpSpPr>
        <p:grpSpPr>
          <a:xfrm>
            <a:off x="1880512" y="2287615"/>
            <a:ext cx="1295304" cy="300549"/>
            <a:chOff x="2607302" y="2841557"/>
            <a:chExt cx="3907798" cy="1199229"/>
          </a:xfrm>
        </p:grpSpPr>
        <p:pic>
          <p:nvPicPr>
            <p:cNvPr id="127" name="Image 126"/>
            <p:cNvPicPr>
              <a:picLocks noChangeAspect="1"/>
            </p:cNvPicPr>
            <p:nvPr/>
          </p:nvPicPr>
          <p:blipFill>
            <a:blip r:embed="rId19">
              <a:grayscl/>
            </a:blip>
            <a:stretch>
              <a:fillRect/>
            </a:stretch>
          </p:blipFill>
          <p:spPr>
            <a:xfrm>
              <a:off x="2628900" y="2876550"/>
              <a:ext cx="3886200" cy="1104900"/>
            </a:xfrm>
            <a:prstGeom prst="rect">
              <a:avLst/>
            </a:prstGeom>
          </p:spPr>
        </p:pic>
        <p:pic>
          <p:nvPicPr>
            <p:cNvPr id="128" name="Image 127"/>
            <p:cNvPicPr>
              <a:picLocks noChangeAspect="1"/>
            </p:cNvPicPr>
            <p:nvPr/>
          </p:nvPicPr>
          <p:blipFill>
            <a:blip r:embed="rId20">
              <a:grayscl/>
            </a:blip>
            <a:stretch>
              <a:fillRect/>
            </a:stretch>
          </p:blipFill>
          <p:spPr>
            <a:xfrm>
              <a:off x="2607302" y="2841557"/>
              <a:ext cx="1199229" cy="1199229"/>
            </a:xfrm>
            <a:prstGeom prst="rect">
              <a:avLst/>
            </a:prstGeom>
          </p:spPr>
        </p:pic>
      </p:grpSp>
      <p:pic>
        <p:nvPicPr>
          <p:cNvPr id="129" name="Image 128"/>
          <p:cNvPicPr>
            <a:picLocks noChangeAspect="1"/>
          </p:cNvPicPr>
          <p:nvPr/>
        </p:nvPicPr>
        <p:blipFill>
          <a:blip r:embed="rId21">
            <a:grayscl/>
          </a:blip>
          <a:stretch>
            <a:fillRect/>
          </a:stretch>
        </p:blipFill>
        <p:spPr>
          <a:xfrm>
            <a:off x="3530125" y="2330612"/>
            <a:ext cx="1219754" cy="234485"/>
          </a:xfrm>
          <a:prstGeom prst="rect">
            <a:avLst/>
          </a:prstGeom>
        </p:spPr>
      </p:pic>
      <p:pic>
        <p:nvPicPr>
          <p:cNvPr id="130" name="Image 129"/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863" y="2334789"/>
            <a:ext cx="829327" cy="215444"/>
          </a:xfrm>
          <a:prstGeom prst="rect">
            <a:avLst/>
          </a:prstGeom>
        </p:spPr>
      </p:pic>
      <p:pic>
        <p:nvPicPr>
          <p:cNvPr id="131" name="Image 130"/>
          <p:cNvPicPr>
            <a:picLocks noChangeAspect="1"/>
          </p:cNvPicPr>
          <p:nvPr/>
        </p:nvPicPr>
        <p:blipFill>
          <a:blip r:embed="rId23">
            <a:grayscl/>
          </a:blip>
          <a:stretch>
            <a:fillRect/>
          </a:stretch>
        </p:blipFill>
        <p:spPr>
          <a:xfrm>
            <a:off x="6328783" y="2287356"/>
            <a:ext cx="1221287" cy="271671"/>
          </a:xfrm>
          <a:prstGeom prst="rect">
            <a:avLst/>
          </a:prstGeom>
        </p:spPr>
      </p:pic>
      <p:sp>
        <p:nvSpPr>
          <p:cNvPr id="132" name="Pentagone 110"/>
          <p:cNvSpPr/>
          <p:nvPr/>
        </p:nvSpPr>
        <p:spPr>
          <a:xfrm>
            <a:off x="161617" y="2764828"/>
            <a:ext cx="1417181" cy="332359"/>
          </a:xfrm>
          <a:prstGeom prst="homePlate">
            <a:avLst>
              <a:gd name="adj" fmla="val 14108"/>
            </a:avLst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48000" rIns="48000" anchor="ctr"/>
          <a:lstStyle/>
          <a:p>
            <a:pPr algn="ctr">
              <a:defRPr/>
            </a:pPr>
            <a:r>
              <a:rPr lang="en-US" sz="1000" dirty="0">
                <a:solidFill>
                  <a:srgbClr val="FFFFFF"/>
                </a:solidFill>
                <a:ea typeface="Gotham Book" charset="0"/>
                <a:cs typeface="Gotham Book" charset="0"/>
              </a:rPr>
              <a:t>Ad Servers</a:t>
            </a:r>
          </a:p>
        </p:txBody>
      </p:sp>
      <p:pic>
        <p:nvPicPr>
          <p:cNvPr id="133" name="Image 132"/>
          <p:cNvPicPr>
            <a:picLocks noChangeAspect="1"/>
          </p:cNvPicPr>
          <p:nvPr/>
        </p:nvPicPr>
        <p:blipFill>
          <a:blip r:embed="rId24">
            <a:grayscl/>
          </a:blip>
          <a:stretch>
            <a:fillRect/>
          </a:stretch>
        </p:blipFill>
        <p:spPr>
          <a:xfrm>
            <a:off x="1927955" y="2853368"/>
            <a:ext cx="972895" cy="267183"/>
          </a:xfrm>
          <a:prstGeom prst="rect">
            <a:avLst/>
          </a:prstGeom>
        </p:spPr>
      </p:pic>
      <p:pic>
        <p:nvPicPr>
          <p:cNvPr id="134" name="Image 133"/>
          <p:cNvPicPr>
            <a:picLocks noChangeAspect="1"/>
          </p:cNvPicPr>
          <p:nvPr/>
        </p:nvPicPr>
        <p:blipFill>
          <a:blip r:embed="rId2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153" y="2826052"/>
            <a:ext cx="1607774" cy="265872"/>
          </a:xfrm>
          <a:prstGeom prst="rect">
            <a:avLst/>
          </a:prstGeom>
        </p:spPr>
      </p:pic>
      <p:pic>
        <p:nvPicPr>
          <p:cNvPr id="135" name="Image 134"/>
          <p:cNvPicPr>
            <a:picLocks noChangeAspect="1"/>
          </p:cNvPicPr>
          <p:nvPr/>
        </p:nvPicPr>
        <p:blipFill>
          <a:blip r:embed="rId2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024" y="2817860"/>
            <a:ext cx="1434684" cy="285065"/>
          </a:xfrm>
          <a:prstGeom prst="rect">
            <a:avLst/>
          </a:prstGeom>
        </p:spPr>
      </p:pic>
      <p:pic>
        <p:nvPicPr>
          <p:cNvPr id="136" name="Image 135"/>
          <p:cNvPicPr>
            <a:picLocks noChangeAspect="1"/>
          </p:cNvPicPr>
          <p:nvPr/>
        </p:nvPicPr>
        <p:blipFill rotWithShape="1">
          <a:blip r:embed="rId27">
            <a:grayscl/>
          </a:blip>
          <a:srcRect t="18546" b="24755"/>
          <a:stretch/>
        </p:blipFill>
        <p:spPr>
          <a:xfrm>
            <a:off x="7152827" y="2769412"/>
            <a:ext cx="1169547" cy="377712"/>
          </a:xfrm>
          <a:prstGeom prst="rect">
            <a:avLst/>
          </a:prstGeom>
        </p:spPr>
      </p:pic>
      <p:pic>
        <p:nvPicPr>
          <p:cNvPr id="137" name="Image 136"/>
          <p:cNvPicPr>
            <a:picLocks noChangeAspect="1"/>
          </p:cNvPicPr>
          <p:nvPr/>
        </p:nvPicPr>
        <p:blipFill>
          <a:blip r:embed="rId28">
            <a:grayscl/>
          </a:blip>
          <a:stretch>
            <a:fillRect/>
          </a:stretch>
        </p:blipFill>
        <p:spPr>
          <a:xfrm>
            <a:off x="8650219" y="2826052"/>
            <a:ext cx="1666226" cy="279027"/>
          </a:xfrm>
          <a:prstGeom prst="rect">
            <a:avLst/>
          </a:prstGeom>
        </p:spPr>
      </p:pic>
      <p:sp>
        <p:nvSpPr>
          <p:cNvPr id="138" name="Pentagone 110"/>
          <p:cNvSpPr/>
          <p:nvPr/>
        </p:nvSpPr>
        <p:spPr>
          <a:xfrm>
            <a:off x="161617" y="3282546"/>
            <a:ext cx="1417181" cy="332359"/>
          </a:xfrm>
          <a:prstGeom prst="homePlate">
            <a:avLst>
              <a:gd name="adj" fmla="val 14108"/>
            </a:avLst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48000" rIns="48000" anchor="ctr"/>
          <a:lstStyle/>
          <a:p>
            <a:pPr algn="ctr"/>
            <a:r>
              <a:rPr lang="en-US" sz="1000" dirty="0">
                <a:solidFill>
                  <a:srgbClr val="FFFFFF"/>
                </a:solidFill>
                <a:ea typeface="Gotham Book" charset="0"/>
                <a:cs typeface="Gotham Book" charset="0"/>
              </a:rPr>
              <a:t>Bid</a:t>
            </a:r>
            <a:br>
              <a:rPr lang="en-US" sz="1000" dirty="0">
                <a:solidFill>
                  <a:srgbClr val="FFFFFF"/>
                </a:solidFill>
                <a:ea typeface="Gotham Book" charset="0"/>
                <a:cs typeface="Gotham Book" charset="0"/>
              </a:rPr>
            </a:br>
            <a:r>
              <a:rPr lang="en-US" sz="1000" dirty="0">
                <a:solidFill>
                  <a:srgbClr val="FFFFFF"/>
                </a:solidFill>
                <a:ea typeface="Gotham Book" charset="0"/>
                <a:cs typeface="Gotham Book" charset="0"/>
              </a:rPr>
              <a:t>Management</a:t>
            </a:r>
          </a:p>
        </p:txBody>
      </p:sp>
      <p:pic>
        <p:nvPicPr>
          <p:cNvPr id="139" name="Image 138"/>
          <p:cNvPicPr>
            <a:picLocks noChangeAspect="1"/>
          </p:cNvPicPr>
          <p:nvPr/>
        </p:nvPicPr>
        <p:blipFill>
          <a:blip r:embed="rId29">
            <a:grayscl/>
          </a:blip>
          <a:stretch>
            <a:fillRect/>
          </a:stretch>
        </p:blipFill>
        <p:spPr>
          <a:xfrm>
            <a:off x="1959062" y="3347066"/>
            <a:ext cx="773371" cy="292128"/>
          </a:xfrm>
          <a:prstGeom prst="rect">
            <a:avLst/>
          </a:prstGeom>
        </p:spPr>
      </p:pic>
      <p:pic>
        <p:nvPicPr>
          <p:cNvPr id="140" name="Image 139"/>
          <p:cNvPicPr>
            <a:picLocks noChangeAspect="1"/>
          </p:cNvPicPr>
          <p:nvPr/>
        </p:nvPicPr>
        <p:blipFill rotWithShape="1">
          <a:blip r:embed="rId30">
            <a:grayscl/>
          </a:blip>
          <a:srcRect t="36912" b="36628"/>
          <a:stretch/>
        </p:blipFill>
        <p:spPr>
          <a:xfrm>
            <a:off x="5259359" y="3339890"/>
            <a:ext cx="1577468" cy="267464"/>
          </a:xfrm>
          <a:prstGeom prst="rect">
            <a:avLst/>
          </a:prstGeom>
        </p:spPr>
      </p:pic>
      <p:grpSp>
        <p:nvGrpSpPr>
          <p:cNvPr id="141" name="Grouper 71"/>
          <p:cNvGrpSpPr/>
          <p:nvPr/>
        </p:nvGrpSpPr>
        <p:grpSpPr>
          <a:xfrm>
            <a:off x="7273573" y="3303194"/>
            <a:ext cx="1972016" cy="311713"/>
            <a:chOff x="-2562168" y="3229583"/>
            <a:chExt cx="2398363" cy="501400"/>
          </a:xfrm>
        </p:grpSpPr>
        <p:pic>
          <p:nvPicPr>
            <p:cNvPr id="142" name="Image 141"/>
            <p:cNvPicPr>
              <a:picLocks noChangeAspect="1"/>
            </p:cNvPicPr>
            <p:nvPr/>
          </p:nvPicPr>
          <p:blipFill>
            <a:blip r:embed="rId31">
              <a:grayscl/>
            </a:blip>
            <a:stretch>
              <a:fillRect/>
            </a:stretch>
          </p:blipFill>
          <p:spPr>
            <a:xfrm>
              <a:off x="-2562168" y="3229583"/>
              <a:ext cx="2398363" cy="501400"/>
            </a:xfrm>
            <a:prstGeom prst="rect">
              <a:avLst/>
            </a:prstGeom>
          </p:spPr>
        </p:pic>
        <p:pic>
          <p:nvPicPr>
            <p:cNvPr id="143" name="Image 142"/>
            <p:cNvPicPr>
              <a:picLocks noChangeAspect="1"/>
            </p:cNvPicPr>
            <p:nvPr/>
          </p:nvPicPr>
          <p:blipFill rotWithShape="1">
            <a:blip r:embed="rId32">
              <a:grayscl/>
            </a:blip>
            <a:srcRect l="4990" t="4970" r="6394" b="7476"/>
            <a:stretch/>
          </p:blipFill>
          <p:spPr>
            <a:xfrm>
              <a:off x="-2550292" y="3245532"/>
              <a:ext cx="477213" cy="471500"/>
            </a:xfrm>
            <a:prstGeom prst="rect">
              <a:avLst/>
            </a:prstGeom>
          </p:spPr>
        </p:pic>
      </p:grpSp>
      <p:pic>
        <p:nvPicPr>
          <p:cNvPr id="144" name="Image 143"/>
          <p:cNvPicPr>
            <a:picLocks noChangeAspect="1"/>
          </p:cNvPicPr>
          <p:nvPr/>
        </p:nvPicPr>
        <p:blipFill>
          <a:blip r:embed="rId3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577" y="3342038"/>
            <a:ext cx="1400233" cy="278220"/>
          </a:xfrm>
          <a:prstGeom prst="rect">
            <a:avLst/>
          </a:prstGeom>
        </p:spPr>
      </p:pic>
      <p:sp>
        <p:nvSpPr>
          <p:cNvPr id="145" name="Pentagone 110"/>
          <p:cNvSpPr/>
          <p:nvPr/>
        </p:nvSpPr>
        <p:spPr>
          <a:xfrm>
            <a:off x="161617" y="3800264"/>
            <a:ext cx="1417181" cy="332359"/>
          </a:xfrm>
          <a:prstGeom prst="homePlate">
            <a:avLst>
              <a:gd name="adj" fmla="val 14108"/>
            </a:avLst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48000" rIns="48000" anchor="ctr"/>
          <a:lstStyle/>
          <a:p>
            <a:pPr algn="ctr"/>
            <a:r>
              <a:rPr lang="en-US" sz="1000" dirty="0">
                <a:solidFill>
                  <a:srgbClr val="FFFFFF"/>
                </a:solidFill>
                <a:ea typeface="Gotham Book" charset="0"/>
                <a:cs typeface="Gotham Book" charset="0"/>
              </a:rPr>
              <a:t>Campaign</a:t>
            </a:r>
            <a:br>
              <a:rPr lang="en-US" sz="1000" dirty="0">
                <a:solidFill>
                  <a:srgbClr val="FFFFFF"/>
                </a:solidFill>
                <a:ea typeface="Gotham Book" charset="0"/>
                <a:cs typeface="Gotham Book" charset="0"/>
              </a:rPr>
            </a:br>
            <a:r>
              <a:rPr lang="en-US" sz="1000" dirty="0">
                <a:solidFill>
                  <a:srgbClr val="FFFFFF"/>
                </a:solidFill>
                <a:ea typeface="Gotham Book" charset="0"/>
                <a:cs typeface="Gotham Book" charset="0"/>
              </a:rPr>
              <a:t>Management</a:t>
            </a:r>
          </a:p>
        </p:txBody>
      </p:sp>
      <p:pic>
        <p:nvPicPr>
          <p:cNvPr id="146" name="Image 145"/>
          <p:cNvPicPr>
            <a:picLocks noChangeAspect="1"/>
          </p:cNvPicPr>
          <p:nvPr/>
        </p:nvPicPr>
        <p:blipFill>
          <a:blip r:embed="rId34">
            <a:grayscl/>
          </a:blip>
          <a:stretch>
            <a:fillRect/>
          </a:stretch>
        </p:blipFill>
        <p:spPr>
          <a:xfrm>
            <a:off x="1927940" y="3873832"/>
            <a:ext cx="1943540" cy="250915"/>
          </a:xfrm>
          <a:prstGeom prst="rect">
            <a:avLst/>
          </a:prstGeom>
        </p:spPr>
      </p:pic>
      <p:pic>
        <p:nvPicPr>
          <p:cNvPr id="147" name="Image 146"/>
          <p:cNvPicPr>
            <a:picLocks noChangeAspect="1"/>
          </p:cNvPicPr>
          <p:nvPr/>
        </p:nvPicPr>
        <p:blipFill>
          <a:blip r:embed="rId35">
            <a:grayscl/>
          </a:blip>
          <a:stretch>
            <a:fillRect/>
          </a:stretch>
        </p:blipFill>
        <p:spPr>
          <a:xfrm>
            <a:off x="4405808" y="3906078"/>
            <a:ext cx="875613" cy="190770"/>
          </a:xfrm>
          <a:prstGeom prst="rect">
            <a:avLst/>
          </a:prstGeom>
        </p:spPr>
      </p:pic>
      <p:pic>
        <p:nvPicPr>
          <p:cNvPr id="148" name="Image 147"/>
          <p:cNvPicPr>
            <a:picLocks noChangeAspect="1"/>
          </p:cNvPicPr>
          <p:nvPr/>
        </p:nvPicPr>
        <p:blipFill>
          <a:blip r:embed="rId36">
            <a:grayscl/>
          </a:blip>
          <a:stretch>
            <a:fillRect/>
          </a:stretch>
        </p:blipFill>
        <p:spPr>
          <a:xfrm>
            <a:off x="6082478" y="3906079"/>
            <a:ext cx="1404369" cy="221156"/>
          </a:xfrm>
          <a:prstGeom prst="rect">
            <a:avLst/>
          </a:prstGeom>
        </p:spPr>
      </p:pic>
      <p:pic>
        <p:nvPicPr>
          <p:cNvPr id="149" name="Image 148"/>
          <p:cNvPicPr>
            <a:picLocks noChangeAspect="1"/>
          </p:cNvPicPr>
          <p:nvPr/>
        </p:nvPicPr>
        <p:blipFill>
          <a:blip r:embed="rId37">
            <a:grayscl/>
          </a:blip>
          <a:stretch>
            <a:fillRect/>
          </a:stretch>
        </p:blipFill>
        <p:spPr>
          <a:xfrm>
            <a:off x="8772102" y="5894544"/>
            <a:ext cx="1755844" cy="277464"/>
          </a:xfrm>
          <a:prstGeom prst="rect">
            <a:avLst/>
          </a:prstGeom>
        </p:spPr>
      </p:pic>
      <p:sp>
        <p:nvSpPr>
          <p:cNvPr id="150" name="Pentagone 111"/>
          <p:cNvSpPr/>
          <p:nvPr/>
        </p:nvSpPr>
        <p:spPr>
          <a:xfrm>
            <a:off x="161617" y="6388856"/>
            <a:ext cx="1417181" cy="332359"/>
          </a:xfrm>
          <a:prstGeom prst="homePlate">
            <a:avLst>
              <a:gd name="adj" fmla="val 14108"/>
            </a:avLst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48000" rIns="48000" anchor="ctr"/>
          <a:lstStyle/>
          <a:p>
            <a:pPr algn="ctr">
              <a:defRPr/>
            </a:pPr>
            <a:r>
              <a:rPr lang="en-US" sz="1000" dirty="0">
                <a:solidFill>
                  <a:srgbClr val="FFFFFF"/>
                </a:solidFill>
                <a:ea typeface="Gotham Book" charset="0"/>
                <a:cs typeface="Gotham Book" charset="0"/>
              </a:rPr>
              <a:t>Others</a:t>
            </a:r>
          </a:p>
        </p:txBody>
      </p:sp>
      <p:pic>
        <p:nvPicPr>
          <p:cNvPr id="152" name="Picture 16" descr="https://dennyglee.files.wordpress.com/2014/06/d3js-logo.jpg"/>
          <p:cNvPicPr>
            <a:picLocks noChangeAspect="1" noChangeArrowheads="1"/>
          </p:cNvPicPr>
          <p:nvPr/>
        </p:nvPicPr>
        <p:blipFill>
          <a:blip r:embed="rId3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416" y="4843373"/>
            <a:ext cx="609467" cy="32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22" descr="https://avatars2.githubusercontent.com/u/365630?v=3&amp;s=400"/>
          <p:cNvPicPr>
            <a:picLocks noChangeAspect="1" noChangeArrowheads="1"/>
          </p:cNvPicPr>
          <p:nvPr/>
        </p:nvPicPr>
        <p:blipFill>
          <a:blip r:embed="rId3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476" y="4232847"/>
            <a:ext cx="655829" cy="56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4" name="Pentagone 105"/>
          <p:cNvSpPr/>
          <p:nvPr/>
        </p:nvSpPr>
        <p:spPr>
          <a:xfrm>
            <a:off x="161617" y="4317982"/>
            <a:ext cx="1417181" cy="332359"/>
          </a:xfrm>
          <a:prstGeom prst="homePlate">
            <a:avLst>
              <a:gd name="adj" fmla="val 14108"/>
            </a:avLst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48000" rIns="48000" anchor="ctr"/>
          <a:lstStyle/>
          <a:p>
            <a:pPr algn="ctr"/>
            <a:r>
              <a:rPr lang="en-US" sz="1000" dirty="0">
                <a:solidFill>
                  <a:srgbClr val="FFFFFF"/>
                </a:solidFill>
                <a:ea typeface="Gotham Book" charset="0"/>
                <a:cs typeface="Gotham Book" charset="0"/>
              </a:rPr>
              <a:t>Datamining / </a:t>
            </a:r>
          </a:p>
          <a:p>
            <a:pPr algn="ctr"/>
            <a:r>
              <a:rPr lang="en-US" sz="1000" dirty="0">
                <a:solidFill>
                  <a:srgbClr val="FFFFFF"/>
                </a:solidFill>
                <a:ea typeface="Gotham Book" charset="0"/>
                <a:cs typeface="Gotham Book" charset="0"/>
              </a:rPr>
              <a:t>Data Science</a:t>
            </a:r>
          </a:p>
        </p:txBody>
      </p:sp>
      <p:sp>
        <p:nvSpPr>
          <p:cNvPr id="156" name="Pentagone 155"/>
          <p:cNvSpPr/>
          <p:nvPr/>
        </p:nvSpPr>
        <p:spPr>
          <a:xfrm>
            <a:off x="161617" y="4835700"/>
            <a:ext cx="1417181" cy="332359"/>
          </a:xfrm>
          <a:prstGeom prst="homePlate">
            <a:avLst>
              <a:gd name="adj" fmla="val 14108"/>
            </a:avLst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48000" rIns="48000" anchor="ctr"/>
          <a:lstStyle/>
          <a:p>
            <a:pPr algn="ctr"/>
            <a:r>
              <a:rPr lang="en-US" sz="1000" dirty="0">
                <a:solidFill>
                  <a:srgbClr val="FFFFFF"/>
                </a:solidFill>
                <a:ea typeface="Gotham Book" charset="0"/>
                <a:cs typeface="Gotham Book" charset="0"/>
              </a:rPr>
              <a:t>Data Visualization</a:t>
            </a:r>
          </a:p>
        </p:txBody>
      </p:sp>
      <p:pic>
        <p:nvPicPr>
          <p:cNvPr id="157" name="Picture 12" descr="http://cdnsmall.tableausoftware.com/sites/all/themes/tableaumega/logo.png"/>
          <p:cNvPicPr>
            <a:picLocks noChangeAspect="1" noChangeArrowheads="1"/>
          </p:cNvPicPr>
          <p:nvPr/>
        </p:nvPicPr>
        <p:blipFill>
          <a:blip r:embed="rId4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483" y="4910604"/>
            <a:ext cx="1439276" cy="24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10" descr="https://upload.wikimedia.org/wikipedia/commons/5/58/SAS_logo_horiz.jpg"/>
          <p:cNvPicPr>
            <a:picLocks noChangeAspect="1" noChangeArrowheads="1"/>
          </p:cNvPicPr>
          <p:nvPr/>
        </p:nvPicPr>
        <p:blipFill rotWithShape="1">
          <a:blip r:embed="rId4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79"/>
          <a:stretch/>
        </p:blipFill>
        <p:spPr bwMode="auto">
          <a:xfrm>
            <a:off x="1945973" y="4403721"/>
            <a:ext cx="648912" cy="21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Image 158"/>
          <p:cNvPicPr>
            <a:picLocks noChangeAspect="1"/>
          </p:cNvPicPr>
          <p:nvPr/>
        </p:nvPicPr>
        <p:blipFill>
          <a:blip r:embed="rId42">
            <a:grayscl/>
          </a:blip>
          <a:stretch>
            <a:fillRect/>
          </a:stretch>
        </p:blipFill>
        <p:spPr>
          <a:xfrm>
            <a:off x="4302080" y="4406605"/>
            <a:ext cx="1524420" cy="212821"/>
          </a:xfrm>
          <a:prstGeom prst="rect">
            <a:avLst/>
          </a:prstGeom>
        </p:spPr>
      </p:pic>
      <p:pic>
        <p:nvPicPr>
          <p:cNvPr id="160" name="Image 159"/>
          <p:cNvPicPr>
            <a:picLocks noChangeAspect="1"/>
          </p:cNvPicPr>
          <p:nvPr/>
        </p:nvPicPr>
        <p:blipFill>
          <a:blip r:embed="rId43">
            <a:grayscl/>
          </a:blip>
          <a:stretch>
            <a:fillRect/>
          </a:stretch>
        </p:blipFill>
        <p:spPr>
          <a:xfrm>
            <a:off x="1849625" y="6401075"/>
            <a:ext cx="1566519" cy="294453"/>
          </a:xfrm>
          <a:prstGeom prst="rect">
            <a:avLst/>
          </a:prstGeom>
        </p:spPr>
      </p:pic>
      <p:pic>
        <p:nvPicPr>
          <p:cNvPr id="161" name="Image 160"/>
          <p:cNvPicPr>
            <a:picLocks noChangeAspect="1"/>
          </p:cNvPicPr>
          <p:nvPr/>
        </p:nvPicPr>
        <p:blipFill>
          <a:blip r:embed="rId44">
            <a:grayscl/>
          </a:blip>
          <a:stretch>
            <a:fillRect/>
          </a:stretch>
        </p:blipFill>
        <p:spPr>
          <a:xfrm>
            <a:off x="3669764" y="6450726"/>
            <a:ext cx="1050679" cy="195151"/>
          </a:xfrm>
          <a:prstGeom prst="rect">
            <a:avLst/>
          </a:prstGeom>
        </p:spPr>
      </p:pic>
      <p:pic>
        <p:nvPicPr>
          <p:cNvPr id="162" name="Image 161"/>
          <p:cNvPicPr>
            <a:picLocks noChangeAspect="1"/>
          </p:cNvPicPr>
          <p:nvPr/>
        </p:nvPicPr>
        <p:blipFill>
          <a:blip r:embed="rId45">
            <a:grayscl/>
          </a:blip>
          <a:stretch>
            <a:fillRect/>
          </a:stretch>
        </p:blipFill>
        <p:spPr>
          <a:xfrm>
            <a:off x="6629769" y="6385717"/>
            <a:ext cx="1395476" cy="325168"/>
          </a:xfrm>
          <a:prstGeom prst="rect">
            <a:avLst/>
          </a:prstGeom>
        </p:spPr>
      </p:pic>
      <p:pic>
        <p:nvPicPr>
          <p:cNvPr id="163" name="Image 162"/>
          <p:cNvPicPr>
            <a:picLocks noChangeAspect="1"/>
          </p:cNvPicPr>
          <p:nvPr/>
        </p:nvPicPr>
        <p:blipFill rotWithShape="1">
          <a:blip r:embed="rId46">
            <a:grayscl/>
          </a:blip>
          <a:srcRect t="31100" b="31100"/>
          <a:stretch/>
        </p:blipFill>
        <p:spPr>
          <a:xfrm>
            <a:off x="8572707" y="6439645"/>
            <a:ext cx="1345761" cy="217312"/>
          </a:xfrm>
          <a:prstGeom prst="rect">
            <a:avLst/>
          </a:prstGeom>
        </p:spPr>
      </p:pic>
      <p:pic>
        <p:nvPicPr>
          <p:cNvPr id="164" name="Image 163"/>
          <p:cNvPicPr>
            <a:picLocks noChangeAspect="1"/>
          </p:cNvPicPr>
          <p:nvPr/>
        </p:nvPicPr>
        <p:blipFill>
          <a:blip r:embed="rId47">
            <a:grayscl/>
          </a:blip>
          <a:stretch>
            <a:fillRect/>
          </a:stretch>
        </p:blipFill>
        <p:spPr>
          <a:xfrm>
            <a:off x="4783778" y="6288166"/>
            <a:ext cx="1786208" cy="520271"/>
          </a:xfrm>
          <a:prstGeom prst="rect">
            <a:avLst/>
          </a:prstGeom>
        </p:spPr>
      </p:pic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4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845" y="5766919"/>
            <a:ext cx="1003293" cy="50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2" descr="https://www.r-project.org/logo/Rlogo.png"/>
          <p:cNvPicPr>
            <a:picLocks noChangeAspect="1" noChangeArrowheads="1"/>
          </p:cNvPicPr>
          <p:nvPr/>
        </p:nvPicPr>
        <p:blipFill>
          <a:blip r:embed="rId4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141" y="4339331"/>
            <a:ext cx="396991" cy="34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6" descr="Afficher l'image d'origine"/>
          <p:cNvPicPr>
            <a:picLocks noChangeAspect="1" noChangeArrowheads="1"/>
          </p:cNvPicPr>
          <p:nvPr/>
        </p:nvPicPr>
        <p:blipFill>
          <a:blip r:embed="rId5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154" y="4319197"/>
            <a:ext cx="932814" cy="38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6" descr="Afficher l'image d'origine"/>
          <p:cNvPicPr>
            <a:picLocks noChangeAspect="1" noChangeArrowheads="1"/>
          </p:cNvPicPr>
          <p:nvPr/>
        </p:nvPicPr>
        <p:blipFill>
          <a:blip r:embed="rId5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016" y="4154164"/>
            <a:ext cx="1491329" cy="71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101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3D9-9BD1-4866-BC23-069CD2B305EE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2" descr="https://images.unsplash.com/photo-1472950755543-5293dbab893a?ixlib=rb-0.3.5&amp;q=80&amp;fm=jpg&amp;crop=entropy&amp;cs=tinysrgb&amp;s=44fefcbff1d8a5748f5326261ec7073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0" b="14160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326909"/>
            <a:ext cx="12192000" cy="5310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fr-FR" dirty="0">
                <a:solidFill>
                  <a:schemeClr val="bg1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YOUR CONTEXT &amp; EQUANCY POINT OF VIEW </a:t>
            </a:r>
          </a:p>
        </p:txBody>
      </p:sp>
    </p:spTree>
    <p:extLst>
      <p:ext uri="{BB962C8B-B14F-4D97-AF65-F5344CB8AC3E}">
        <p14:creationId xmlns:p14="http://schemas.microsoft.com/office/powerpoint/2010/main" val="1722990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3D9-9BD1-4866-BC23-069CD2B305E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3310360" y="1747777"/>
            <a:ext cx="5185458" cy="34376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Contexte/enjeux du client / de l’entreprise</a:t>
            </a:r>
          </a:p>
        </p:txBody>
      </p:sp>
    </p:spTree>
    <p:extLst>
      <p:ext uri="{BB962C8B-B14F-4D97-AF65-F5344CB8AC3E}">
        <p14:creationId xmlns:p14="http://schemas.microsoft.com/office/powerpoint/2010/main" val="148289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423D9-9BD1-4866-BC23-069CD2B305E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0" b="400"/>
          <a:stretch/>
        </p:blipFill>
        <p:spPr>
          <a:xfrm>
            <a:off x="2590798" y="0"/>
            <a:ext cx="9601201" cy="686224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87" b="36058"/>
          <a:stretch/>
        </p:blipFill>
        <p:spPr>
          <a:xfrm>
            <a:off x="83422" y="3168619"/>
            <a:ext cx="2423959" cy="5147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47389" y="1488951"/>
            <a:ext cx="696024" cy="392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TITRE</a:t>
            </a:r>
          </a:p>
        </p:txBody>
      </p:sp>
      <p:sp>
        <p:nvSpPr>
          <p:cNvPr id="8" name="Freeform 116"/>
          <p:cNvSpPr>
            <a:spLocks noEditPoints="1"/>
          </p:cNvSpPr>
          <p:nvPr/>
        </p:nvSpPr>
        <p:spPr bwMode="auto">
          <a:xfrm>
            <a:off x="160822" y="6227216"/>
            <a:ext cx="408165" cy="457903"/>
          </a:xfrm>
          <a:custGeom>
            <a:avLst/>
            <a:gdLst>
              <a:gd name="T0" fmla="*/ 430 w 525"/>
              <a:gd name="T1" fmla="*/ 53 h 591"/>
              <a:gd name="T2" fmla="*/ 402 w 525"/>
              <a:gd name="T3" fmla="*/ 0 h 591"/>
              <a:gd name="T4" fmla="*/ 373 w 525"/>
              <a:gd name="T5" fmla="*/ 53 h 591"/>
              <a:gd name="T6" fmla="*/ 151 w 525"/>
              <a:gd name="T7" fmla="*/ 29 h 591"/>
              <a:gd name="T8" fmla="*/ 93 w 525"/>
              <a:gd name="T9" fmla="*/ 29 h 591"/>
              <a:gd name="T10" fmla="*/ 7 w 525"/>
              <a:gd name="T11" fmla="*/ 53 h 591"/>
              <a:gd name="T12" fmla="*/ 0 w 525"/>
              <a:gd name="T13" fmla="*/ 584 h 591"/>
              <a:gd name="T14" fmla="*/ 518 w 525"/>
              <a:gd name="T15" fmla="*/ 591 h 591"/>
              <a:gd name="T16" fmla="*/ 525 w 525"/>
              <a:gd name="T17" fmla="*/ 60 h 591"/>
              <a:gd name="T18" fmla="*/ 387 w 525"/>
              <a:gd name="T19" fmla="*/ 29 h 591"/>
              <a:gd name="T20" fmla="*/ 416 w 525"/>
              <a:gd name="T21" fmla="*/ 29 h 591"/>
              <a:gd name="T22" fmla="*/ 402 w 525"/>
              <a:gd name="T23" fmla="*/ 107 h 591"/>
              <a:gd name="T24" fmla="*/ 387 w 525"/>
              <a:gd name="T25" fmla="*/ 29 h 591"/>
              <a:gd name="T26" fmla="*/ 122 w 525"/>
              <a:gd name="T27" fmla="*/ 14 h 591"/>
              <a:gd name="T28" fmla="*/ 137 w 525"/>
              <a:gd name="T29" fmla="*/ 92 h 591"/>
              <a:gd name="T30" fmla="*/ 107 w 525"/>
              <a:gd name="T31" fmla="*/ 92 h 591"/>
              <a:gd name="T32" fmla="*/ 511 w 525"/>
              <a:gd name="T33" fmla="*/ 577 h 591"/>
              <a:gd name="T34" fmla="*/ 14 w 525"/>
              <a:gd name="T35" fmla="*/ 177 h 591"/>
              <a:gd name="T36" fmla="*/ 511 w 525"/>
              <a:gd name="T37" fmla="*/ 577 h 591"/>
              <a:gd name="T38" fmla="*/ 14 w 525"/>
              <a:gd name="T39" fmla="*/ 163 h 591"/>
              <a:gd name="T40" fmla="*/ 93 w 525"/>
              <a:gd name="T41" fmla="*/ 67 h 591"/>
              <a:gd name="T42" fmla="*/ 122 w 525"/>
              <a:gd name="T43" fmla="*/ 121 h 591"/>
              <a:gd name="T44" fmla="*/ 151 w 525"/>
              <a:gd name="T45" fmla="*/ 67 h 591"/>
              <a:gd name="T46" fmla="*/ 373 w 525"/>
              <a:gd name="T47" fmla="*/ 92 h 591"/>
              <a:gd name="T48" fmla="*/ 430 w 525"/>
              <a:gd name="T49" fmla="*/ 92 h 591"/>
              <a:gd name="T50" fmla="*/ 511 w 525"/>
              <a:gd name="T51" fmla="*/ 67 h 591"/>
              <a:gd name="T52" fmla="*/ 62 w 525"/>
              <a:gd name="T53" fmla="*/ 521 h 591"/>
              <a:gd name="T54" fmla="*/ 469 w 525"/>
              <a:gd name="T55" fmla="*/ 514 h 591"/>
              <a:gd name="T56" fmla="*/ 462 w 525"/>
              <a:gd name="T57" fmla="*/ 234 h 591"/>
              <a:gd name="T58" fmla="*/ 55 w 525"/>
              <a:gd name="T59" fmla="*/ 241 h 591"/>
              <a:gd name="T60" fmla="*/ 62 w 525"/>
              <a:gd name="T61" fmla="*/ 521 h 591"/>
              <a:gd name="T62" fmla="*/ 455 w 525"/>
              <a:gd name="T63" fmla="*/ 248 h 591"/>
              <a:gd name="T64" fmla="*/ 366 w 525"/>
              <a:gd name="T65" fmla="*/ 325 h 591"/>
              <a:gd name="T66" fmla="*/ 366 w 525"/>
              <a:gd name="T67" fmla="*/ 339 h 591"/>
              <a:gd name="T68" fmla="*/ 455 w 525"/>
              <a:gd name="T69" fmla="*/ 414 h 591"/>
              <a:gd name="T70" fmla="*/ 366 w 525"/>
              <a:gd name="T71" fmla="*/ 339 h 591"/>
              <a:gd name="T72" fmla="*/ 455 w 525"/>
              <a:gd name="T73" fmla="*/ 428 h 591"/>
              <a:gd name="T74" fmla="*/ 366 w 525"/>
              <a:gd name="T75" fmla="*/ 507 h 591"/>
              <a:gd name="T76" fmla="*/ 266 w 525"/>
              <a:gd name="T77" fmla="*/ 248 h 591"/>
              <a:gd name="T78" fmla="*/ 352 w 525"/>
              <a:gd name="T79" fmla="*/ 325 h 591"/>
              <a:gd name="T80" fmla="*/ 266 w 525"/>
              <a:gd name="T81" fmla="*/ 248 h 591"/>
              <a:gd name="T82" fmla="*/ 352 w 525"/>
              <a:gd name="T83" fmla="*/ 339 h 591"/>
              <a:gd name="T84" fmla="*/ 266 w 525"/>
              <a:gd name="T85" fmla="*/ 414 h 591"/>
              <a:gd name="T86" fmla="*/ 266 w 525"/>
              <a:gd name="T87" fmla="*/ 428 h 591"/>
              <a:gd name="T88" fmla="*/ 352 w 525"/>
              <a:gd name="T89" fmla="*/ 507 h 591"/>
              <a:gd name="T90" fmla="*/ 266 w 525"/>
              <a:gd name="T91" fmla="*/ 428 h 591"/>
              <a:gd name="T92" fmla="*/ 252 w 525"/>
              <a:gd name="T93" fmla="*/ 248 h 591"/>
              <a:gd name="T94" fmla="*/ 165 w 525"/>
              <a:gd name="T95" fmla="*/ 325 h 591"/>
              <a:gd name="T96" fmla="*/ 165 w 525"/>
              <a:gd name="T97" fmla="*/ 339 h 591"/>
              <a:gd name="T98" fmla="*/ 252 w 525"/>
              <a:gd name="T99" fmla="*/ 414 h 591"/>
              <a:gd name="T100" fmla="*/ 165 w 525"/>
              <a:gd name="T101" fmla="*/ 339 h 591"/>
              <a:gd name="T102" fmla="*/ 252 w 525"/>
              <a:gd name="T103" fmla="*/ 428 h 591"/>
              <a:gd name="T104" fmla="*/ 165 w 525"/>
              <a:gd name="T105" fmla="*/ 507 h 591"/>
              <a:gd name="T106" fmla="*/ 69 w 525"/>
              <a:gd name="T107" fmla="*/ 248 h 591"/>
              <a:gd name="T108" fmla="*/ 151 w 525"/>
              <a:gd name="T109" fmla="*/ 325 h 591"/>
              <a:gd name="T110" fmla="*/ 69 w 525"/>
              <a:gd name="T111" fmla="*/ 248 h 591"/>
              <a:gd name="T112" fmla="*/ 151 w 525"/>
              <a:gd name="T113" fmla="*/ 339 h 591"/>
              <a:gd name="T114" fmla="*/ 69 w 525"/>
              <a:gd name="T115" fmla="*/ 414 h 591"/>
              <a:gd name="T116" fmla="*/ 69 w 525"/>
              <a:gd name="T117" fmla="*/ 428 h 591"/>
              <a:gd name="T118" fmla="*/ 151 w 525"/>
              <a:gd name="T119" fmla="*/ 507 h 591"/>
              <a:gd name="T120" fmla="*/ 69 w 525"/>
              <a:gd name="T121" fmla="*/ 428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25" h="591">
                <a:moveTo>
                  <a:pt x="518" y="53"/>
                </a:moveTo>
                <a:cubicBezTo>
                  <a:pt x="430" y="53"/>
                  <a:pt x="430" y="53"/>
                  <a:pt x="430" y="53"/>
                </a:cubicBezTo>
                <a:cubicBezTo>
                  <a:pt x="430" y="29"/>
                  <a:pt x="430" y="29"/>
                  <a:pt x="430" y="29"/>
                </a:cubicBezTo>
                <a:cubicBezTo>
                  <a:pt x="430" y="13"/>
                  <a:pt x="417" y="0"/>
                  <a:pt x="402" y="0"/>
                </a:cubicBezTo>
                <a:cubicBezTo>
                  <a:pt x="386" y="0"/>
                  <a:pt x="373" y="13"/>
                  <a:pt x="373" y="29"/>
                </a:cubicBezTo>
                <a:cubicBezTo>
                  <a:pt x="373" y="53"/>
                  <a:pt x="373" y="53"/>
                  <a:pt x="373" y="53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51" y="29"/>
                  <a:pt x="151" y="29"/>
                  <a:pt x="151" y="29"/>
                </a:cubicBezTo>
                <a:cubicBezTo>
                  <a:pt x="151" y="13"/>
                  <a:pt x="138" y="0"/>
                  <a:pt x="122" y="0"/>
                </a:cubicBezTo>
                <a:cubicBezTo>
                  <a:pt x="106" y="0"/>
                  <a:pt x="93" y="13"/>
                  <a:pt x="93" y="29"/>
                </a:cubicBezTo>
                <a:cubicBezTo>
                  <a:pt x="93" y="53"/>
                  <a:pt x="93" y="53"/>
                  <a:pt x="93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3" y="53"/>
                  <a:pt x="0" y="56"/>
                  <a:pt x="0" y="60"/>
                </a:cubicBezTo>
                <a:cubicBezTo>
                  <a:pt x="0" y="584"/>
                  <a:pt x="0" y="584"/>
                  <a:pt x="0" y="584"/>
                </a:cubicBezTo>
                <a:cubicBezTo>
                  <a:pt x="0" y="588"/>
                  <a:pt x="3" y="591"/>
                  <a:pt x="7" y="591"/>
                </a:cubicBezTo>
                <a:cubicBezTo>
                  <a:pt x="518" y="591"/>
                  <a:pt x="518" y="591"/>
                  <a:pt x="518" y="591"/>
                </a:cubicBezTo>
                <a:cubicBezTo>
                  <a:pt x="521" y="591"/>
                  <a:pt x="525" y="588"/>
                  <a:pt x="525" y="584"/>
                </a:cubicBezTo>
                <a:cubicBezTo>
                  <a:pt x="525" y="60"/>
                  <a:pt x="525" y="60"/>
                  <a:pt x="525" y="60"/>
                </a:cubicBezTo>
                <a:cubicBezTo>
                  <a:pt x="525" y="56"/>
                  <a:pt x="521" y="53"/>
                  <a:pt x="518" y="53"/>
                </a:cubicBezTo>
                <a:close/>
                <a:moveTo>
                  <a:pt x="387" y="29"/>
                </a:moveTo>
                <a:cubicBezTo>
                  <a:pt x="387" y="21"/>
                  <a:pt x="393" y="14"/>
                  <a:pt x="402" y="14"/>
                </a:cubicBezTo>
                <a:cubicBezTo>
                  <a:pt x="410" y="14"/>
                  <a:pt x="416" y="21"/>
                  <a:pt x="416" y="29"/>
                </a:cubicBezTo>
                <a:cubicBezTo>
                  <a:pt x="416" y="92"/>
                  <a:pt x="416" y="92"/>
                  <a:pt x="416" y="92"/>
                </a:cubicBezTo>
                <a:cubicBezTo>
                  <a:pt x="416" y="100"/>
                  <a:pt x="410" y="107"/>
                  <a:pt x="402" y="107"/>
                </a:cubicBezTo>
                <a:cubicBezTo>
                  <a:pt x="393" y="107"/>
                  <a:pt x="387" y="100"/>
                  <a:pt x="387" y="92"/>
                </a:cubicBezTo>
                <a:lnTo>
                  <a:pt x="387" y="29"/>
                </a:lnTo>
                <a:close/>
                <a:moveTo>
                  <a:pt x="107" y="29"/>
                </a:moveTo>
                <a:cubicBezTo>
                  <a:pt x="107" y="21"/>
                  <a:pt x="114" y="14"/>
                  <a:pt x="122" y="14"/>
                </a:cubicBezTo>
                <a:cubicBezTo>
                  <a:pt x="130" y="14"/>
                  <a:pt x="137" y="21"/>
                  <a:pt x="137" y="29"/>
                </a:cubicBezTo>
                <a:cubicBezTo>
                  <a:pt x="137" y="92"/>
                  <a:pt x="137" y="92"/>
                  <a:pt x="137" y="92"/>
                </a:cubicBezTo>
                <a:cubicBezTo>
                  <a:pt x="137" y="100"/>
                  <a:pt x="130" y="107"/>
                  <a:pt x="122" y="107"/>
                </a:cubicBezTo>
                <a:cubicBezTo>
                  <a:pt x="114" y="107"/>
                  <a:pt x="107" y="100"/>
                  <a:pt x="107" y="92"/>
                </a:cubicBezTo>
                <a:lnTo>
                  <a:pt x="107" y="29"/>
                </a:lnTo>
                <a:close/>
                <a:moveTo>
                  <a:pt x="511" y="577"/>
                </a:moveTo>
                <a:cubicBezTo>
                  <a:pt x="14" y="577"/>
                  <a:pt x="14" y="577"/>
                  <a:pt x="14" y="577"/>
                </a:cubicBezTo>
                <a:cubicBezTo>
                  <a:pt x="14" y="177"/>
                  <a:pt x="14" y="177"/>
                  <a:pt x="14" y="177"/>
                </a:cubicBezTo>
                <a:cubicBezTo>
                  <a:pt x="511" y="177"/>
                  <a:pt x="511" y="177"/>
                  <a:pt x="511" y="177"/>
                </a:cubicBezTo>
                <a:lnTo>
                  <a:pt x="511" y="577"/>
                </a:lnTo>
                <a:close/>
                <a:moveTo>
                  <a:pt x="511" y="163"/>
                </a:moveTo>
                <a:cubicBezTo>
                  <a:pt x="14" y="163"/>
                  <a:pt x="14" y="163"/>
                  <a:pt x="14" y="163"/>
                </a:cubicBezTo>
                <a:cubicBezTo>
                  <a:pt x="14" y="67"/>
                  <a:pt x="14" y="67"/>
                  <a:pt x="14" y="67"/>
                </a:cubicBezTo>
                <a:cubicBezTo>
                  <a:pt x="93" y="67"/>
                  <a:pt x="93" y="67"/>
                  <a:pt x="93" y="67"/>
                </a:cubicBezTo>
                <a:cubicBezTo>
                  <a:pt x="93" y="92"/>
                  <a:pt x="93" y="92"/>
                  <a:pt x="93" y="92"/>
                </a:cubicBezTo>
                <a:cubicBezTo>
                  <a:pt x="93" y="108"/>
                  <a:pt x="106" y="121"/>
                  <a:pt x="122" y="121"/>
                </a:cubicBezTo>
                <a:cubicBezTo>
                  <a:pt x="138" y="121"/>
                  <a:pt x="151" y="108"/>
                  <a:pt x="151" y="92"/>
                </a:cubicBezTo>
                <a:cubicBezTo>
                  <a:pt x="151" y="67"/>
                  <a:pt x="151" y="67"/>
                  <a:pt x="151" y="67"/>
                </a:cubicBezTo>
                <a:cubicBezTo>
                  <a:pt x="373" y="67"/>
                  <a:pt x="373" y="67"/>
                  <a:pt x="373" y="67"/>
                </a:cubicBezTo>
                <a:cubicBezTo>
                  <a:pt x="373" y="92"/>
                  <a:pt x="373" y="92"/>
                  <a:pt x="373" y="92"/>
                </a:cubicBezTo>
                <a:cubicBezTo>
                  <a:pt x="373" y="108"/>
                  <a:pt x="386" y="121"/>
                  <a:pt x="402" y="121"/>
                </a:cubicBezTo>
                <a:cubicBezTo>
                  <a:pt x="417" y="121"/>
                  <a:pt x="430" y="108"/>
                  <a:pt x="430" y="92"/>
                </a:cubicBezTo>
                <a:cubicBezTo>
                  <a:pt x="430" y="67"/>
                  <a:pt x="430" y="67"/>
                  <a:pt x="430" y="67"/>
                </a:cubicBezTo>
                <a:cubicBezTo>
                  <a:pt x="511" y="67"/>
                  <a:pt x="511" y="67"/>
                  <a:pt x="511" y="67"/>
                </a:cubicBezTo>
                <a:lnTo>
                  <a:pt x="511" y="163"/>
                </a:lnTo>
                <a:close/>
                <a:moveTo>
                  <a:pt x="62" y="521"/>
                </a:moveTo>
                <a:cubicBezTo>
                  <a:pt x="462" y="521"/>
                  <a:pt x="462" y="521"/>
                  <a:pt x="462" y="521"/>
                </a:cubicBezTo>
                <a:cubicBezTo>
                  <a:pt x="466" y="521"/>
                  <a:pt x="469" y="518"/>
                  <a:pt x="469" y="514"/>
                </a:cubicBezTo>
                <a:cubicBezTo>
                  <a:pt x="469" y="241"/>
                  <a:pt x="469" y="241"/>
                  <a:pt x="469" y="241"/>
                </a:cubicBezTo>
                <a:cubicBezTo>
                  <a:pt x="469" y="237"/>
                  <a:pt x="466" y="234"/>
                  <a:pt x="462" y="234"/>
                </a:cubicBezTo>
                <a:cubicBezTo>
                  <a:pt x="62" y="234"/>
                  <a:pt x="62" y="234"/>
                  <a:pt x="62" y="234"/>
                </a:cubicBezTo>
                <a:cubicBezTo>
                  <a:pt x="58" y="234"/>
                  <a:pt x="55" y="237"/>
                  <a:pt x="55" y="241"/>
                </a:cubicBezTo>
                <a:cubicBezTo>
                  <a:pt x="55" y="514"/>
                  <a:pt x="55" y="514"/>
                  <a:pt x="55" y="514"/>
                </a:cubicBezTo>
                <a:cubicBezTo>
                  <a:pt x="55" y="518"/>
                  <a:pt x="58" y="521"/>
                  <a:pt x="62" y="521"/>
                </a:cubicBezTo>
                <a:close/>
                <a:moveTo>
                  <a:pt x="366" y="248"/>
                </a:moveTo>
                <a:cubicBezTo>
                  <a:pt x="455" y="248"/>
                  <a:pt x="455" y="248"/>
                  <a:pt x="455" y="248"/>
                </a:cubicBezTo>
                <a:cubicBezTo>
                  <a:pt x="455" y="325"/>
                  <a:pt x="455" y="325"/>
                  <a:pt x="455" y="325"/>
                </a:cubicBezTo>
                <a:cubicBezTo>
                  <a:pt x="366" y="325"/>
                  <a:pt x="366" y="325"/>
                  <a:pt x="366" y="325"/>
                </a:cubicBezTo>
                <a:lnTo>
                  <a:pt x="366" y="248"/>
                </a:lnTo>
                <a:close/>
                <a:moveTo>
                  <a:pt x="366" y="339"/>
                </a:moveTo>
                <a:cubicBezTo>
                  <a:pt x="455" y="339"/>
                  <a:pt x="455" y="339"/>
                  <a:pt x="455" y="339"/>
                </a:cubicBezTo>
                <a:cubicBezTo>
                  <a:pt x="455" y="414"/>
                  <a:pt x="455" y="414"/>
                  <a:pt x="455" y="414"/>
                </a:cubicBezTo>
                <a:cubicBezTo>
                  <a:pt x="366" y="414"/>
                  <a:pt x="366" y="414"/>
                  <a:pt x="366" y="414"/>
                </a:cubicBezTo>
                <a:lnTo>
                  <a:pt x="366" y="339"/>
                </a:lnTo>
                <a:close/>
                <a:moveTo>
                  <a:pt x="366" y="428"/>
                </a:moveTo>
                <a:cubicBezTo>
                  <a:pt x="455" y="428"/>
                  <a:pt x="455" y="428"/>
                  <a:pt x="455" y="428"/>
                </a:cubicBezTo>
                <a:cubicBezTo>
                  <a:pt x="455" y="507"/>
                  <a:pt x="455" y="507"/>
                  <a:pt x="455" y="507"/>
                </a:cubicBezTo>
                <a:cubicBezTo>
                  <a:pt x="366" y="507"/>
                  <a:pt x="366" y="507"/>
                  <a:pt x="366" y="507"/>
                </a:cubicBezTo>
                <a:lnTo>
                  <a:pt x="366" y="428"/>
                </a:lnTo>
                <a:close/>
                <a:moveTo>
                  <a:pt x="266" y="248"/>
                </a:moveTo>
                <a:cubicBezTo>
                  <a:pt x="352" y="248"/>
                  <a:pt x="352" y="248"/>
                  <a:pt x="352" y="248"/>
                </a:cubicBezTo>
                <a:cubicBezTo>
                  <a:pt x="352" y="325"/>
                  <a:pt x="352" y="325"/>
                  <a:pt x="352" y="325"/>
                </a:cubicBezTo>
                <a:cubicBezTo>
                  <a:pt x="266" y="325"/>
                  <a:pt x="266" y="325"/>
                  <a:pt x="266" y="325"/>
                </a:cubicBezTo>
                <a:lnTo>
                  <a:pt x="266" y="248"/>
                </a:lnTo>
                <a:close/>
                <a:moveTo>
                  <a:pt x="266" y="339"/>
                </a:moveTo>
                <a:cubicBezTo>
                  <a:pt x="352" y="339"/>
                  <a:pt x="352" y="339"/>
                  <a:pt x="352" y="339"/>
                </a:cubicBezTo>
                <a:cubicBezTo>
                  <a:pt x="352" y="414"/>
                  <a:pt x="352" y="414"/>
                  <a:pt x="352" y="414"/>
                </a:cubicBezTo>
                <a:cubicBezTo>
                  <a:pt x="266" y="414"/>
                  <a:pt x="266" y="414"/>
                  <a:pt x="266" y="414"/>
                </a:cubicBezTo>
                <a:lnTo>
                  <a:pt x="266" y="339"/>
                </a:lnTo>
                <a:close/>
                <a:moveTo>
                  <a:pt x="266" y="428"/>
                </a:moveTo>
                <a:cubicBezTo>
                  <a:pt x="352" y="428"/>
                  <a:pt x="352" y="428"/>
                  <a:pt x="352" y="428"/>
                </a:cubicBezTo>
                <a:cubicBezTo>
                  <a:pt x="352" y="507"/>
                  <a:pt x="352" y="507"/>
                  <a:pt x="352" y="507"/>
                </a:cubicBezTo>
                <a:cubicBezTo>
                  <a:pt x="266" y="507"/>
                  <a:pt x="266" y="507"/>
                  <a:pt x="266" y="507"/>
                </a:cubicBezTo>
                <a:lnTo>
                  <a:pt x="266" y="428"/>
                </a:lnTo>
                <a:close/>
                <a:moveTo>
                  <a:pt x="165" y="248"/>
                </a:moveTo>
                <a:cubicBezTo>
                  <a:pt x="252" y="248"/>
                  <a:pt x="252" y="248"/>
                  <a:pt x="252" y="248"/>
                </a:cubicBezTo>
                <a:cubicBezTo>
                  <a:pt x="252" y="325"/>
                  <a:pt x="252" y="325"/>
                  <a:pt x="252" y="325"/>
                </a:cubicBezTo>
                <a:cubicBezTo>
                  <a:pt x="165" y="325"/>
                  <a:pt x="165" y="325"/>
                  <a:pt x="165" y="325"/>
                </a:cubicBezTo>
                <a:lnTo>
                  <a:pt x="165" y="248"/>
                </a:lnTo>
                <a:close/>
                <a:moveTo>
                  <a:pt x="165" y="339"/>
                </a:moveTo>
                <a:cubicBezTo>
                  <a:pt x="252" y="339"/>
                  <a:pt x="252" y="339"/>
                  <a:pt x="252" y="339"/>
                </a:cubicBezTo>
                <a:cubicBezTo>
                  <a:pt x="252" y="414"/>
                  <a:pt x="252" y="414"/>
                  <a:pt x="252" y="414"/>
                </a:cubicBezTo>
                <a:cubicBezTo>
                  <a:pt x="165" y="414"/>
                  <a:pt x="165" y="414"/>
                  <a:pt x="165" y="414"/>
                </a:cubicBezTo>
                <a:lnTo>
                  <a:pt x="165" y="339"/>
                </a:lnTo>
                <a:close/>
                <a:moveTo>
                  <a:pt x="165" y="428"/>
                </a:moveTo>
                <a:cubicBezTo>
                  <a:pt x="252" y="428"/>
                  <a:pt x="252" y="428"/>
                  <a:pt x="252" y="428"/>
                </a:cubicBezTo>
                <a:cubicBezTo>
                  <a:pt x="252" y="507"/>
                  <a:pt x="252" y="507"/>
                  <a:pt x="252" y="507"/>
                </a:cubicBezTo>
                <a:cubicBezTo>
                  <a:pt x="165" y="507"/>
                  <a:pt x="165" y="507"/>
                  <a:pt x="165" y="507"/>
                </a:cubicBezTo>
                <a:lnTo>
                  <a:pt x="165" y="428"/>
                </a:lnTo>
                <a:close/>
                <a:moveTo>
                  <a:pt x="69" y="248"/>
                </a:moveTo>
                <a:cubicBezTo>
                  <a:pt x="151" y="248"/>
                  <a:pt x="151" y="248"/>
                  <a:pt x="151" y="248"/>
                </a:cubicBezTo>
                <a:cubicBezTo>
                  <a:pt x="151" y="325"/>
                  <a:pt x="151" y="325"/>
                  <a:pt x="151" y="325"/>
                </a:cubicBezTo>
                <a:cubicBezTo>
                  <a:pt x="69" y="325"/>
                  <a:pt x="69" y="325"/>
                  <a:pt x="69" y="325"/>
                </a:cubicBezTo>
                <a:lnTo>
                  <a:pt x="69" y="248"/>
                </a:lnTo>
                <a:close/>
                <a:moveTo>
                  <a:pt x="69" y="339"/>
                </a:moveTo>
                <a:cubicBezTo>
                  <a:pt x="151" y="339"/>
                  <a:pt x="151" y="339"/>
                  <a:pt x="151" y="339"/>
                </a:cubicBezTo>
                <a:cubicBezTo>
                  <a:pt x="151" y="414"/>
                  <a:pt x="151" y="414"/>
                  <a:pt x="151" y="414"/>
                </a:cubicBezTo>
                <a:cubicBezTo>
                  <a:pt x="69" y="414"/>
                  <a:pt x="69" y="414"/>
                  <a:pt x="69" y="414"/>
                </a:cubicBezTo>
                <a:lnTo>
                  <a:pt x="69" y="339"/>
                </a:lnTo>
                <a:close/>
                <a:moveTo>
                  <a:pt x="69" y="428"/>
                </a:moveTo>
                <a:cubicBezTo>
                  <a:pt x="151" y="428"/>
                  <a:pt x="151" y="428"/>
                  <a:pt x="151" y="428"/>
                </a:cubicBezTo>
                <a:cubicBezTo>
                  <a:pt x="151" y="507"/>
                  <a:pt x="151" y="507"/>
                  <a:pt x="151" y="507"/>
                </a:cubicBezTo>
                <a:cubicBezTo>
                  <a:pt x="69" y="507"/>
                  <a:pt x="69" y="507"/>
                  <a:pt x="69" y="507"/>
                </a:cubicBezTo>
                <a:lnTo>
                  <a:pt x="69" y="4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9212" y="6315405"/>
            <a:ext cx="790601" cy="326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xxxxxxx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Lato Regular" pitchFamily="34" charset="0"/>
              <a:cs typeface="Lato Regula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93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3D9-9BD1-4866-BC23-069CD2B305E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310360" y="1747777"/>
            <a:ext cx="5185458" cy="34376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La Vision d’Equancy </a:t>
            </a:r>
            <a:br>
              <a:rPr lang="fr-FR" dirty="0"/>
            </a:br>
            <a:r>
              <a:rPr lang="fr-FR" dirty="0"/>
              <a:t>=&gt; on se mouille sur le sujet</a:t>
            </a:r>
          </a:p>
        </p:txBody>
      </p:sp>
    </p:spTree>
    <p:extLst>
      <p:ext uri="{BB962C8B-B14F-4D97-AF65-F5344CB8AC3E}">
        <p14:creationId xmlns:p14="http://schemas.microsoft.com/office/powerpoint/2010/main" val="4266645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3D9-9BD1-4866-BC23-069CD2B305E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326909"/>
            <a:ext cx="12192000" cy="5310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fr-FR" dirty="0">
                <a:solidFill>
                  <a:schemeClr val="bg1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OUR APPROACH</a:t>
            </a:r>
          </a:p>
        </p:txBody>
      </p:sp>
    </p:spTree>
    <p:extLst>
      <p:ext uri="{BB962C8B-B14F-4D97-AF65-F5344CB8AC3E}">
        <p14:creationId xmlns:p14="http://schemas.microsoft.com/office/powerpoint/2010/main" val="4231792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3D9-9BD1-4866-BC23-069CD2B305E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7758146" y="397669"/>
            <a:ext cx="4105905" cy="14815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Template pour détailler approche en plusieurs étapes – choix 1</a:t>
            </a:r>
          </a:p>
        </p:txBody>
      </p:sp>
      <p:grpSp>
        <p:nvGrpSpPr>
          <p:cNvPr id="35" name="Groupe 34"/>
          <p:cNvGrpSpPr/>
          <p:nvPr/>
        </p:nvGrpSpPr>
        <p:grpSpPr>
          <a:xfrm>
            <a:off x="1800604" y="2589444"/>
            <a:ext cx="2171473" cy="2160240"/>
            <a:chOff x="1800604" y="2589444"/>
            <a:chExt cx="2171473" cy="2160240"/>
          </a:xfrm>
        </p:grpSpPr>
        <p:sp>
          <p:nvSpPr>
            <p:cNvPr id="5" name="Oval 3"/>
            <p:cNvSpPr/>
            <p:nvPr/>
          </p:nvSpPr>
          <p:spPr>
            <a:xfrm>
              <a:off x="1811837" y="2589444"/>
              <a:ext cx="2160240" cy="2160240"/>
            </a:xfrm>
            <a:prstGeom prst="ellipse">
              <a:avLst/>
            </a:prstGeom>
            <a:noFill/>
            <a:ln w="69850">
              <a:solidFill>
                <a:schemeClr val="bg1">
                  <a:lumMod val="75000"/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Arc 5"/>
            <p:cNvSpPr/>
            <p:nvPr/>
          </p:nvSpPr>
          <p:spPr>
            <a:xfrm>
              <a:off x="1812965" y="2590572"/>
              <a:ext cx="2157984" cy="2157984"/>
            </a:xfrm>
            <a:prstGeom prst="arc">
              <a:avLst>
                <a:gd name="adj1" fmla="val 10766207"/>
                <a:gd name="adj2" fmla="val 0"/>
              </a:avLst>
            </a:prstGeom>
            <a:ln w="6985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800604" y="3407954"/>
              <a:ext cx="215798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err="1"/>
                <a:t>Xxxxxxxxxxx</a:t>
              </a:r>
              <a:endParaRPr lang="en-US" sz="1400" dirty="0"/>
            </a:p>
            <a:p>
              <a:pPr algn="ctr"/>
              <a:r>
                <a:rPr lang="en-US" sz="1400" dirty="0" err="1"/>
                <a:t>xxxxxxxxxxx</a:t>
              </a:r>
              <a:endParaRPr lang="en-US" sz="1400" dirty="0"/>
            </a:p>
          </p:txBody>
        </p:sp>
      </p:grpSp>
      <p:grpSp>
        <p:nvGrpSpPr>
          <p:cNvPr id="36" name="Groupe 35"/>
          <p:cNvGrpSpPr/>
          <p:nvPr/>
        </p:nvGrpSpPr>
        <p:grpSpPr>
          <a:xfrm>
            <a:off x="3946226" y="2589444"/>
            <a:ext cx="2186091" cy="2160240"/>
            <a:chOff x="3946226" y="2589444"/>
            <a:chExt cx="2186091" cy="2160240"/>
          </a:xfrm>
        </p:grpSpPr>
        <p:sp>
          <p:nvSpPr>
            <p:cNvPr id="7" name="Oval 5"/>
            <p:cNvSpPr/>
            <p:nvPr/>
          </p:nvSpPr>
          <p:spPr>
            <a:xfrm>
              <a:off x="3972077" y="2589444"/>
              <a:ext cx="2160240" cy="2160240"/>
            </a:xfrm>
            <a:prstGeom prst="ellipse">
              <a:avLst/>
            </a:prstGeom>
            <a:noFill/>
            <a:ln w="69850">
              <a:solidFill>
                <a:schemeClr val="bg1">
                  <a:lumMod val="75000"/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/>
            <p:cNvSpPr/>
            <p:nvPr/>
          </p:nvSpPr>
          <p:spPr>
            <a:xfrm rot="10800000">
              <a:off x="3973205" y="2590572"/>
              <a:ext cx="2157984" cy="2157984"/>
            </a:xfrm>
            <a:prstGeom prst="arc">
              <a:avLst>
                <a:gd name="adj1" fmla="val 10766207"/>
                <a:gd name="adj2" fmla="val 0"/>
              </a:avLst>
            </a:prstGeom>
            <a:ln w="6985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946226" y="3407954"/>
              <a:ext cx="215798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err="1"/>
                <a:t>Xxxxxxxxxxx</a:t>
              </a:r>
              <a:endParaRPr lang="en-US" sz="1400" dirty="0"/>
            </a:p>
            <a:p>
              <a:pPr algn="ctr"/>
              <a:r>
                <a:rPr lang="en-US" sz="1400" dirty="0" err="1"/>
                <a:t>xxxxxxxxxxx</a:t>
              </a:r>
              <a:endParaRPr lang="en-US" sz="1400" dirty="0"/>
            </a:p>
          </p:txBody>
        </p:sp>
      </p:grpSp>
      <p:grpSp>
        <p:nvGrpSpPr>
          <p:cNvPr id="37" name="Groupe 36"/>
          <p:cNvGrpSpPr/>
          <p:nvPr/>
        </p:nvGrpSpPr>
        <p:grpSpPr>
          <a:xfrm>
            <a:off x="6129983" y="2589444"/>
            <a:ext cx="2161644" cy="2160240"/>
            <a:chOff x="6129983" y="2589444"/>
            <a:chExt cx="2161644" cy="2160240"/>
          </a:xfrm>
        </p:grpSpPr>
        <p:sp>
          <p:nvSpPr>
            <p:cNvPr id="9" name="Oval 7"/>
            <p:cNvSpPr/>
            <p:nvPr/>
          </p:nvSpPr>
          <p:spPr>
            <a:xfrm>
              <a:off x="6131387" y="2589444"/>
              <a:ext cx="2160240" cy="2160240"/>
            </a:xfrm>
            <a:prstGeom prst="ellipse">
              <a:avLst/>
            </a:prstGeom>
            <a:noFill/>
            <a:ln w="69850">
              <a:solidFill>
                <a:schemeClr val="bg1">
                  <a:lumMod val="75000"/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>
              <a:off x="6132515" y="2590572"/>
              <a:ext cx="2157984" cy="2157984"/>
            </a:xfrm>
            <a:prstGeom prst="arc">
              <a:avLst>
                <a:gd name="adj1" fmla="val 10766207"/>
                <a:gd name="adj2" fmla="val 0"/>
              </a:avLst>
            </a:prstGeom>
            <a:ln w="6985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129983" y="3407954"/>
              <a:ext cx="215798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err="1"/>
                <a:t>Xxxxxxxxxxx</a:t>
              </a:r>
              <a:endParaRPr lang="en-US" sz="1400" dirty="0"/>
            </a:p>
            <a:p>
              <a:pPr algn="ctr"/>
              <a:r>
                <a:rPr lang="en-US" sz="1400" dirty="0" err="1"/>
                <a:t>xxxxxxxxxxx</a:t>
              </a:r>
              <a:endParaRPr lang="en-US" sz="1400" dirty="0"/>
            </a:p>
          </p:txBody>
        </p:sp>
      </p:grpSp>
      <p:grpSp>
        <p:nvGrpSpPr>
          <p:cNvPr id="38" name="Groupe 37"/>
          <p:cNvGrpSpPr/>
          <p:nvPr/>
        </p:nvGrpSpPr>
        <p:grpSpPr>
          <a:xfrm>
            <a:off x="8263244" y="2589444"/>
            <a:ext cx="2188623" cy="2160240"/>
            <a:chOff x="8263244" y="2589444"/>
            <a:chExt cx="2188623" cy="2160240"/>
          </a:xfrm>
        </p:grpSpPr>
        <p:sp>
          <p:nvSpPr>
            <p:cNvPr id="11" name="Oval 9"/>
            <p:cNvSpPr/>
            <p:nvPr/>
          </p:nvSpPr>
          <p:spPr>
            <a:xfrm>
              <a:off x="8291627" y="2589444"/>
              <a:ext cx="2160240" cy="2160240"/>
            </a:xfrm>
            <a:prstGeom prst="ellipse">
              <a:avLst/>
            </a:prstGeom>
            <a:noFill/>
            <a:ln w="69850">
              <a:solidFill>
                <a:schemeClr val="bg1">
                  <a:lumMod val="75000"/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/>
            <p:cNvSpPr/>
            <p:nvPr/>
          </p:nvSpPr>
          <p:spPr>
            <a:xfrm rot="10800000">
              <a:off x="8292755" y="2590572"/>
              <a:ext cx="2157984" cy="2157984"/>
            </a:xfrm>
            <a:prstGeom prst="arc">
              <a:avLst>
                <a:gd name="adj1" fmla="val 10766207"/>
                <a:gd name="adj2" fmla="val 0"/>
              </a:avLst>
            </a:prstGeom>
            <a:ln w="6985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263244" y="3407954"/>
              <a:ext cx="2157984" cy="52322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err="1"/>
                <a:t>Xxxxxxxxxxx</a:t>
              </a:r>
              <a:endParaRPr lang="en-US" sz="1400" dirty="0"/>
            </a:p>
            <a:p>
              <a:pPr algn="ctr"/>
              <a:r>
                <a:rPr lang="en-US" sz="1400" dirty="0" err="1"/>
                <a:t>xxxxxxxxxxx</a:t>
              </a:r>
              <a:endParaRPr lang="en-US" sz="1400" dirty="0"/>
            </a:p>
          </p:txBody>
        </p:sp>
      </p:grpSp>
      <p:grpSp>
        <p:nvGrpSpPr>
          <p:cNvPr id="39" name="Groupe 38"/>
          <p:cNvGrpSpPr/>
          <p:nvPr/>
        </p:nvGrpSpPr>
        <p:grpSpPr>
          <a:xfrm>
            <a:off x="12420485" y="3668436"/>
            <a:ext cx="2188623" cy="2160240"/>
            <a:chOff x="8263244" y="2589444"/>
            <a:chExt cx="2188623" cy="2160240"/>
          </a:xfrm>
        </p:grpSpPr>
        <p:sp>
          <p:nvSpPr>
            <p:cNvPr id="40" name="Oval 9"/>
            <p:cNvSpPr/>
            <p:nvPr/>
          </p:nvSpPr>
          <p:spPr>
            <a:xfrm>
              <a:off x="8291627" y="2589444"/>
              <a:ext cx="2160240" cy="2160240"/>
            </a:xfrm>
            <a:prstGeom prst="ellipse">
              <a:avLst/>
            </a:prstGeom>
            <a:noFill/>
            <a:ln w="69850">
              <a:solidFill>
                <a:schemeClr val="bg1">
                  <a:lumMod val="75000"/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c 40"/>
            <p:cNvSpPr/>
            <p:nvPr/>
          </p:nvSpPr>
          <p:spPr>
            <a:xfrm rot="10800000">
              <a:off x="8292755" y="2590572"/>
              <a:ext cx="2157984" cy="2157984"/>
            </a:xfrm>
            <a:prstGeom prst="arc">
              <a:avLst>
                <a:gd name="adj1" fmla="val 10766207"/>
                <a:gd name="adj2" fmla="val 0"/>
              </a:avLst>
            </a:prstGeom>
            <a:ln w="6985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8263244" y="3407954"/>
              <a:ext cx="2157984" cy="52322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err="1"/>
                <a:t>Xxxxxxxxxxx</a:t>
              </a:r>
              <a:endParaRPr lang="en-US" sz="1400" dirty="0"/>
            </a:p>
            <a:p>
              <a:pPr algn="ctr"/>
              <a:r>
                <a:rPr lang="en-US" sz="1400" dirty="0" err="1"/>
                <a:t>xxxxxxxxxxx</a:t>
              </a:r>
              <a:endParaRPr lang="en-US" sz="1400" dirty="0"/>
            </a:p>
          </p:txBody>
        </p:sp>
      </p:grpSp>
      <p:grpSp>
        <p:nvGrpSpPr>
          <p:cNvPr id="43" name="Groupe 42"/>
          <p:cNvGrpSpPr/>
          <p:nvPr/>
        </p:nvGrpSpPr>
        <p:grpSpPr>
          <a:xfrm>
            <a:off x="12420485" y="1257617"/>
            <a:ext cx="2161644" cy="2160240"/>
            <a:chOff x="6129983" y="2589444"/>
            <a:chExt cx="2161644" cy="2160240"/>
          </a:xfrm>
        </p:grpSpPr>
        <p:sp>
          <p:nvSpPr>
            <p:cNvPr id="44" name="Oval 7"/>
            <p:cNvSpPr/>
            <p:nvPr/>
          </p:nvSpPr>
          <p:spPr>
            <a:xfrm>
              <a:off x="6131387" y="2589444"/>
              <a:ext cx="2160240" cy="2160240"/>
            </a:xfrm>
            <a:prstGeom prst="ellipse">
              <a:avLst/>
            </a:prstGeom>
            <a:noFill/>
            <a:ln w="69850">
              <a:solidFill>
                <a:schemeClr val="bg1">
                  <a:lumMod val="75000"/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Arc 44"/>
            <p:cNvSpPr/>
            <p:nvPr/>
          </p:nvSpPr>
          <p:spPr>
            <a:xfrm>
              <a:off x="6132515" y="2590572"/>
              <a:ext cx="2157984" cy="2157984"/>
            </a:xfrm>
            <a:prstGeom prst="arc">
              <a:avLst>
                <a:gd name="adj1" fmla="val 10766207"/>
                <a:gd name="adj2" fmla="val 0"/>
              </a:avLst>
            </a:prstGeom>
            <a:ln w="6985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129983" y="3407954"/>
              <a:ext cx="215798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err="1"/>
                <a:t>Xxxxxxxxxxx</a:t>
              </a:r>
              <a:endParaRPr lang="en-US" sz="1400" dirty="0"/>
            </a:p>
            <a:p>
              <a:pPr algn="ctr"/>
              <a:r>
                <a:rPr lang="en-US" sz="1400" dirty="0" err="1"/>
                <a:t>xxxxxxxxxxx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54466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3D9-9BD1-4866-BC23-069CD2B305E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cxnSp>
        <p:nvCxnSpPr>
          <p:cNvPr id="53" name="Connecteur droit 52"/>
          <p:cNvCxnSpPr/>
          <p:nvPr/>
        </p:nvCxnSpPr>
        <p:spPr>
          <a:xfrm flipV="1">
            <a:off x="162046" y="2834868"/>
            <a:ext cx="1202995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78"/>
          <p:cNvGrpSpPr/>
          <p:nvPr/>
        </p:nvGrpSpPr>
        <p:grpSpPr>
          <a:xfrm>
            <a:off x="4723931" y="2297049"/>
            <a:ext cx="1060424" cy="1066032"/>
            <a:chOff x="776288" y="2444750"/>
            <a:chExt cx="600075" cy="603250"/>
          </a:xfrm>
        </p:grpSpPr>
        <p:sp>
          <p:nvSpPr>
            <p:cNvPr id="5" name="Oval 17"/>
            <p:cNvSpPr>
              <a:spLocks noChangeArrowheads="1"/>
            </p:cNvSpPr>
            <p:nvPr/>
          </p:nvSpPr>
          <p:spPr bwMode="auto">
            <a:xfrm>
              <a:off x="776288" y="2444750"/>
              <a:ext cx="600075" cy="6032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grpSp>
          <p:nvGrpSpPr>
            <p:cNvPr id="6" name="Group 63"/>
            <p:cNvGrpSpPr/>
            <p:nvPr/>
          </p:nvGrpSpPr>
          <p:grpSpPr>
            <a:xfrm>
              <a:off x="862013" y="2624931"/>
              <a:ext cx="430213" cy="242888"/>
              <a:chOff x="862013" y="2847975"/>
              <a:chExt cx="430213" cy="242888"/>
            </a:xfrm>
          </p:grpSpPr>
          <p:sp>
            <p:nvSpPr>
              <p:cNvPr id="7" name="Freeform 23"/>
              <p:cNvSpPr>
                <a:spLocks noEditPoints="1"/>
              </p:cNvSpPr>
              <p:nvPr/>
            </p:nvSpPr>
            <p:spPr bwMode="auto">
              <a:xfrm>
                <a:off x="957263" y="2847975"/>
                <a:ext cx="334963" cy="242888"/>
              </a:xfrm>
              <a:custGeom>
                <a:avLst/>
                <a:gdLst>
                  <a:gd name="T0" fmla="*/ 191 w 197"/>
                  <a:gd name="T1" fmla="*/ 72 h 143"/>
                  <a:gd name="T2" fmla="*/ 184 w 197"/>
                  <a:gd name="T3" fmla="*/ 72 h 143"/>
                  <a:gd name="T4" fmla="*/ 172 w 197"/>
                  <a:gd name="T5" fmla="*/ 43 h 143"/>
                  <a:gd name="T6" fmla="*/ 157 w 197"/>
                  <a:gd name="T7" fmla="*/ 31 h 143"/>
                  <a:gd name="T8" fmla="*/ 126 w 197"/>
                  <a:gd name="T9" fmla="*/ 31 h 143"/>
                  <a:gd name="T10" fmla="*/ 126 w 197"/>
                  <a:gd name="T11" fmla="*/ 2 h 143"/>
                  <a:gd name="T12" fmla="*/ 123 w 197"/>
                  <a:gd name="T13" fmla="*/ 0 h 143"/>
                  <a:gd name="T14" fmla="*/ 2 w 197"/>
                  <a:gd name="T15" fmla="*/ 0 h 143"/>
                  <a:gd name="T16" fmla="*/ 0 w 197"/>
                  <a:gd name="T17" fmla="*/ 2 h 143"/>
                  <a:gd name="T18" fmla="*/ 0 w 197"/>
                  <a:gd name="T19" fmla="*/ 122 h 143"/>
                  <a:gd name="T20" fmla="*/ 2 w 197"/>
                  <a:gd name="T21" fmla="*/ 125 h 143"/>
                  <a:gd name="T22" fmla="*/ 19 w 197"/>
                  <a:gd name="T23" fmla="*/ 125 h 143"/>
                  <a:gd name="T24" fmla="*/ 39 w 197"/>
                  <a:gd name="T25" fmla="*/ 143 h 143"/>
                  <a:gd name="T26" fmla="*/ 60 w 197"/>
                  <a:gd name="T27" fmla="*/ 125 h 143"/>
                  <a:gd name="T28" fmla="*/ 138 w 197"/>
                  <a:gd name="T29" fmla="*/ 125 h 143"/>
                  <a:gd name="T30" fmla="*/ 159 w 197"/>
                  <a:gd name="T31" fmla="*/ 143 h 143"/>
                  <a:gd name="T32" fmla="*/ 180 w 197"/>
                  <a:gd name="T33" fmla="*/ 125 h 143"/>
                  <a:gd name="T34" fmla="*/ 191 w 197"/>
                  <a:gd name="T35" fmla="*/ 125 h 143"/>
                  <a:gd name="T36" fmla="*/ 197 w 197"/>
                  <a:gd name="T37" fmla="*/ 119 h 143"/>
                  <a:gd name="T38" fmla="*/ 197 w 197"/>
                  <a:gd name="T39" fmla="*/ 78 h 143"/>
                  <a:gd name="T40" fmla="*/ 191 w 197"/>
                  <a:gd name="T41" fmla="*/ 72 h 143"/>
                  <a:gd name="T42" fmla="*/ 157 w 197"/>
                  <a:gd name="T43" fmla="*/ 36 h 143"/>
                  <a:gd name="T44" fmla="*/ 168 w 197"/>
                  <a:gd name="T45" fmla="*/ 44 h 143"/>
                  <a:gd name="T46" fmla="*/ 179 w 197"/>
                  <a:gd name="T47" fmla="*/ 72 h 143"/>
                  <a:gd name="T48" fmla="*/ 126 w 197"/>
                  <a:gd name="T49" fmla="*/ 72 h 143"/>
                  <a:gd name="T50" fmla="*/ 126 w 197"/>
                  <a:gd name="T51" fmla="*/ 36 h 143"/>
                  <a:gd name="T52" fmla="*/ 157 w 197"/>
                  <a:gd name="T53" fmla="*/ 36 h 143"/>
                  <a:gd name="T54" fmla="*/ 4 w 197"/>
                  <a:gd name="T55" fmla="*/ 4 h 143"/>
                  <a:gd name="T56" fmla="*/ 121 w 197"/>
                  <a:gd name="T57" fmla="*/ 4 h 143"/>
                  <a:gd name="T58" fmla="*/ 121 w 197"/>
                  <a:gd name="T59" fmla="*/ 120 h 143"/>
                  <a:gd name="T60" fmla="*/ 60 w 197"/>
                  <a:gd name="T61" fmla="*/ 120 h 143"/>
                  <a:gd name="T62" fmla="*/ 39 w 197"/>
                  <a:gd name="T63" fmla="*/ 101 h 143"/>
                  <a:gd name="T64" fmla="*/ 19 w 197"/>
                  <a:gd name="T65" fmla="*/ 120 h 143"/>
                  <a:gd name="T66" fmla="*/ 4 w 197"/>
                  <a:gd name="T67" fmla="*/ 120 h 143"/>
                  <a:gd name="T68" fmla="*/ 4 w 197"/>
                  <a:gd name="T69" fmla="*/ 4 h 143"/>
                  <a:gd name="T70" fmla="*/ 39 w 197"/>
                  <a:gd name="T71" fmla="*/ 139 h 143"/>
                  <a:gd name="T72" fmla="*/ 23 w 197"/>
                  <a:gd name="T73" fmla="*/ 122 h 143"/>
                  <a:gd name="T74" fmla="*/ 39 w 197"/>
                  <a:gd name="T75" fmla="*/ 106 h 143"/>
                  <a:gd name="T76" fmla="*/ 56 w 197"/>
                  <a:gd name="T77" fmla="*/ 122 h 143"/>
                  <a:gd name="T78" fmla="*/ 39 w 197"/>
                  <a:gd name="T79" fmla="*/ 139 h 143"/>
                  <a:gd name="T80" fmla="*/ 159 w 197"/>
                  <a:gd name="T81" fmla="*/ 139 h 143"/>
                  <a:gd name="T82" fmla="*/ 142 w 197"/>
                  <a:gd name="T83" fmla="*/ 122 h 143"/>
                  <a:gd name="T84" fmla="*/ 159 w 197"/>
                  <a:gd name="T85" fmla="*/ 106 h 143"/>
                  <a:gd name="T86" fmla="*/ 175 w 197"/>
                  <a:gd name="T87" fmla="*/ 122 h 143"/>
                  <a:gd name="T88" fmla="*/ 175 w 197"/>
                  <a:gd name="T89" fmla="*/ 122 h 143"/>
                  <a:gd name="T90" fmla="*/ 175 w 197"/>
                  <a:gd name="T91" fmla="*/ 123 h 143"/>
                  <a:gd name="T92" fmla="*/ 159 w 197"/>
                  <a:gd name="T93" fmla="*/ 139 h 143"/>
                  <a:gd name="T94" fmla="*/ 193 w 197"/>
                  <a:gd name="T95" fmla="*/ 119 h 143"/>
                  <a:gd name="T96" fmla="*/ 191 w 197"/>
                  <a:gd name="T97" fmla="*/ 120 h 143"/>
                  <a:gd name="T98" fmla="*/ 180 w 197"/>
                  <a:gd name="T99" fmla="*/ 120 h 143"/>
                  <a:gd name="T100" fmla="*/ 159 w 197"/>
                  <a:gd name="T101" fmla="*/ 101 h 143"/>
                  <a:gd name="T102" fmla="*/ 138 w 197"/>
                  <a:gd name="T103" fmla="*/ 120 h 143"/>
                  <a:gd name="T104" fmla="*/ 126 w 197"/>
                  <a:gd name="T105" fmla="*/ 120 h 143"/>
                  <a:gd name="T106" fmla="*/ 126 w 197"/>
                  <a:gd name="T107" fmla="*/ 77 h 143"/>
                  <a:gd name="T108" fmla="*/ 191 w 197"/>
                  <a:gd name="T109" fmla="*/ 77 h 143"/>
                  <a:gd name="T110" fmla="*/ 193 w 197"/>
                  <a:gd name="T111" fmla="*/ 78 h 143"/>
                  <a:gd name="T112" fmla="*/ 193 w 197"/>
                  <a:gd name="T113" fmla="*/ 119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97" h="143">
                    <a:moveTo>
                      <a:pt x="191" y="72"/>
                    </a:moveTo>
                    <a:cubicBezTo>
                      <a:pt x="184" y="72"/>
                      <a:pt x="184" y="72"/>
                      <a:pt x="184" y="72"/>
                    </a:cubicBezTo>
                    <a:cubicBezTo>
                      <a:pt x="181" y="65"/>
                      <a:pt x="172" y="43"/>
                      <a:pt x="172" y="43"/>
                    </a:cubicBezTo>
                    <a:cubicBezTo>
                      <a:pt x="169" y="36"/>
                      <a:pt x="163" y="31"/>
                      <a:pt x="157" y="31"/>
                    </a:cubicBezTo>
                    <a:cubicBezTo>
                      <a:pt x="126" y="31"/>
                      <a:pt x="126" y="31"/>
                      <a:pt x="126" y="31"/>
                    </a:cubicBezTo>
                    <a:cubicBezTo>
                      <a:pt x="126" y="2"/>
                      <a:pt x="126" y="2"/>
                      <a:pt x="126" y="2"/>
                    </a:cubicBezTo>
                    <a:cubicBezTo>
                      <a:pt x="126" y="1"/>
                      <a:pt x="125" y="0"/>
                      <a:pt x="12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23"/>
                      <a:pt x="1" y="125"/>
                      <a:pt x="2" y="125"/>
                    </a:cubicBezTo>
                    <a:cubicBezTo>
                      <a:pt x="19" y="125"/>
                      <a:pt x="19" y="125"/>
                      <a:pt x="19" y="125"/>
                    </a:cubicBezTo>
                    <a:cubicBezTo>
                      <a:pt x="20" y="135"/>
                      <a:pt x="29" y="143"/>
                      <a:pt x="39" y="143"/>
                    </a:cubicBezTo>
                    <a:cubicBezTo>
                      <a:pt x="50" y="143"/>
                      <a:pt x="59" y="135"/>
                      <a:pt x="60" y="125"/>
                    </a:cubicBezTo>
                    <a:cubicBezTo>
                      <a:pt x="138" y="125"/>
                      <a:pt x="138" y="125"/>
                      <a:pt x="138" y="125"/>
                    </a:cubicBezTo>
                    <a:cubicBezTo>
                      <a:pt x="139" y="135"/>
                      <a:pt x="148" y="143"/>
                      <a:pt x="159" y="143"/>
                    </a:cubicBezTo>
                    <a:cubicBezTo>
                      <a:pt x="170" y="143"/>
                      <a:pt x="178" y="135"/>
                      <a:pt x="180" y="125"/>
                    </a:cubicBezTo>
                    <a:cubicBezTo>
                      <a:pt x="191" y="125"/>
                      <a:pt x="191" y="125"/>
                      <a:pt x="191" y="125"/>
                    </a:cubicBezTo>
                    <a:cubicBezTo>
                      <a:pt x="195" y="125"/>
                      <a:pt x="197" y="122"/>
                      <a:pt x="197" y="119"/>
                    </a:cubicBezTo>
                    <a:cubicBezTo>
                      <a:pt x="197" y="78"/>
                      <a:pt x="197" y="78"/>
                      <a:pt x="197" y="78"/>
                    </a:cubicBezTo>
                    <a:cubicBezTo>
                      <a:pt x="197" y="75"/>
                      <a:pt x="195" y="72"/>
                      <a:pt x="191" y="72"/>
                    </a:cubicBezTo>
                    <a:close/>
                    <a:moveTo>
                      <a:pt x="157" y="36"/>
                    </a:moveTo>
                    <a:cubicBezTo>
                      <a:pt x="161" y="36"/>
                      <a:pt x="166" y="40"/>
                      <a:pt x="168" y="44"/>
                    </a:cubicBezTo>
                    <a:cubicBezTo>
                      <a:pt x="168" y="45"/>
                      <a:pt x="175" y="64"/>
                      <a:pt x="179" y="72"/>
                    </a:cubicBezTo>
                    <a:cubicBezTo>
                      <a:pt x="126" y="72"/>
                      <a:pt x="126" y="72"/>
                      <a:pt x="126" y="72"/>
                    </a:cubicBezTo>
                    <a:cubicBezTo>
                      <a:pt x="126" y="36"/>
                      <a:pt x="126" y="36"/>
                      <a:pt x="126" y="36"/>
                    </a:cubicBezTo>
                    <a:lnTo>
                      <a:pt x="157" y="36"/>
                    </a:lnTo>
                    <a:close/>
                    <a:moveTo>
                      <a:pt x="4" y="4"/>
                    </a:moveTo>
                    <a:cubicBezTo>
                      <a:pt x="121" y="4"/>
                      <a:pt x="121" y="4"/>
                      <a:pt x="121" y="4"/>
                    </a:cubicBezTo>
                    <a:cubicBezTo>
                      <a:pt x="121" y="120"/>
                      <a:pt x="121" y="120"/>
                      <a:pt x="121" y="120"/>
                    </a:cubicBezTo>
                    <a:cubicBezTo>
                      <a:pt x="60" y="120"/>
                      <a:pt x="60" y="120"/>
                      <a:pt x="60" y="120"/>
                    </a:cubicBezTo>
                    <a:cubicBezTo>
                      <a:pt x="59" y="109"/>
                      <a:pt x="50" y="101"/>
                      <a:pt x="39" y="101"/>
                    </a:cubicBezTo>
                    <a:cubicBezTo>
                      <a:pt x="29" y="101"/>
                      <a:pt x="20" y="109"/>
                      <a:pt x="19" y="120"/>
                    </a:cubicBezTo>
                    <a:cubicBezTo>
                      <a:pt x="4" y="120"/>
                      <a:pt x="4" y="120"/>
                      <a:pt x="4" y="120"/>
                    </a:cubicBezTo>
                    <a:lnTo>
                      <a:pt x="4" y="4"/>
                    </a:lnTo>
                    <a:close/>
                    <a:moveTo>
                      <a:pt x="39" y="139"/>
                    </a:moveTo>
                    <a:cubicBezTo>
                      <a:pt x="30" y="139"/>
                      <a:pt x="23" y="131"/>
                      <a:pt x="23" y="122"/>
                    </a:cubicBezTo>
                    <a:cubicBezTo>
                      <a:pt x="23" y="113"/>
                      <a:pt x="30" y="106"/>
                      <a:pt x="39" y="106"/>
                    </a:cubicBezTo>
                    <a:cubicBezTo>
                      <a:pt x="48" y="106"/>
                      <a:pt x="56" y="113"/>
                      <a:pt x="56" y="122"/>
                    </a:cubicBezTo>
                    <a:cubicBezTo>
                      <a:pt x="56" y="131"/>
                      <a:pt x="48" y="139"/>
                      <a:pt x="39" y="139"/>
                    </a:cubicBezTo>
                    <a:close/>
                    <a:moveTo>
                      <a:pt x="159" y="139"/>
                    </a:moveTo>
                    <a:cubicBezTo>
                      <a:pt x="150" y="139"/>
                      <a:pt x="142" y="131"/>
                      <a:pt x="142" y="122"/>
                    </a:cubicBezTo>
                    <a:cubicBezTo>
                      <a:pt x="142" y="113"/>
                      <a:pt x="150" y="106"/>
                      <a:pt x="159" y="106"/>
                    </a:cubicBezTo>
                    <a:cubicBezTo>
                      <a:pt x="168" y="106"/>
                      <a:pt x="175" y="113"/>
                      <a:pt x="175" y="122"/>
                    </a:cubicBezTo>
                    <a:cubicBezTo>
                      <a:pt x="175" y="122"/>
                      <a:pt x="175" y="122"/>
                      <a:pt x="175" y="122"/>
                    </a:cubicBezTo>
                    <a:cubicBezTo>
                      <a:pt x="175" y="122"/>
                      <a:pt x="175" y="122"/>
                      <a:pt x="175" y="123"/>
                    </a:cubicBezTo>
                    <a:cubicBezTo>
                      <a:pt x="175" y="131"/>
                      <a:pt x="168" y="139"/>
                      <a:pt x="159" y="139"/>
                    </a:cubicBezTo>
                    <a:close/>
                    <a:moveTo>
                      <a:pt x="193" y="119"/>
                    </a:moveTo>
                    <a:cubicBezTo>
                      <a:pt x="193" y="119"/>
                      <a:pt x="192" y="120"/>
                      <a:pt x="191" y="120"/>
                    </a:cubicBezTo>
                    <a:cubicBezTo>
                      <a:pt x="180" y="120"/>
                      <a:pt x="180" y="120"/>
                      <a:pt x="180" y="120"/>
                    </a:cubicBezTo>
                    <a:cubicBezTo>
                      <a:pt x="178" y="109"/>
                      <a:pt x="170" y="101"/>
                      <a:pt x="159" y="101"/>
                    </a:cubicBezTo>
                    <a:cubicBezTo>
                      <a:pt x="148" y="101"/>
                      <a:pt x="139" y="109"/>
                      <a:pt x="138" y="120"/>
                    </a:cubicBezTo>
                    <a:cubicBezTo>
                      <a:pt x="126" y="120"/>
                      <a:pt x="126" y="120"/>
                      <a:pt x="126" y="120"/>
                    </a:cubicBezTo>
                    <a:cubicBezTo>
                      <a:pt x="126" y="77"/>
                      <a:pt x="126" y="77"/>
                      <a:pt x="126" y="77"/>
                    </a:cubicBezTo>
                    <a:cubicBezTo>
                      <a:pt x="191" y="77"/>
                      <a:pt x="191" y="77"/>
                      <a:pt x="191" y="77"/>
                    </a:cubicBezTo>
                    <a:cubicBezTo>
                      <a:pt x="192" y="77"/>
                      <a:pt x="193" y="77"/>
                      <a:pt x="193" y="78"/>
                    </a:cubicBezTo>
                    <a:lnTo>
                      <a:pt x="193" y="1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Freeform 24"/>
              <p:cNvSpPr>
                <a:spLocks/>
              </p:cNvSpPr>
              <p:nvPr/>
            </p:nvSpPr>
            <p:spPr bwMode="auto">
              <a:xfrm>
                <a:off x="862013" y="2847975"/>
                <a:ext cx="76200" cy="7938"/>
              </a:xfrm>
              <a:custGeom>
                <a:avLst/>
                <a:gdLst>
                  <a:gd name="T0" fmla="*/ 42 w 45"/>
                  <a:gd name="T1" fmla="*/ 0 h 4"/>
                  <a:gd name="T2" fmla="*/ 3 w 45"/>
                  <a:gd name="T3" fmla="*/ 0 h 4"/>
                  <a:gd name="T4" fmla="*/ 0 w 45"/>
                  <a:gd name="T5" fmla="*/ 2 h 4"/>
                  <a:gd name="T6" fmla="*/ 3 w 45"/>
                  <a:gd name="T7" fmla="*/ 4 h 4"/>
                  <a:gd name="T8" fmla="*/ 42 w 45"/>
                  <a:gd name="T9" fmla="*/ 4 h 4"/>
                  <a:gd name="T10" fmla="*/ 45 w 45"/>
                  <a:gd name="T11" fmla="*/ 2 h 4"/>
                  <a:gd name="T12" fmla="*/ 42 w 45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4">
                    <a:moveTo>
                      <a:pt x="4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44" y="4"/>
                      <a:pt x="45" y="3"/>
                      <a:pt x="45" y="2"/>
                    </a:cubicBezTo>
                    <a:cubicBezTo>
                      <a:pt x="45" y="1"/>
                      <a:pt x="44" y="0"/>
                      <a:pt x="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9" name="Freeform 25"/>
              <p:cNvSpPr>
                <a:spLocks/>
              </p:cNvSpPr>
              <p:nvPr/>
            </p:nvSpPr>
            <p:spPr bwMode="auto">
              <a:xfrm>
                <a:off x="877888" y="2886075"/>
                <a:ext cx="60325" cy="6350"/>
              </a:xfrm>
              <a:custGeom>
                <a:avLst/>
                <a:gdLst>
                  <a:gd name="T0" fmla="*/ 32 w 35"/>
                  <a:gd name="T1" fmla="*/ 0 h 4"/>
                  <a:gd name="T2" fmla="*/ 2 w 35"/>
                  <a:gd name="T3" fmla="*/ 0 h 4"/>
                  <a:gd name="T4" fmla="*/ 0 w 35"/>
                  <a:gd name="T5" fmla="*/ 2 h 4"/>
                  <a:gd name="T6" fmla="*/ 2 w 35"/>
                  <a:gd name="T7" fmla="*/ 4 h 4"/>
                  <a:gd name="T8" fmla="*/ 32 w 35"/>
                  <a:gd name="T9" fmla="*/ 4 h 4"/>
                  <a:gd name="T10" fmla="*/ 35 w 35"/>
                  <a:gd name="T11" fmla="*/ 2 h 4"/>
                  <a:gd name="T12" fmla="*/ 32 w 35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4">
                    <a:moveTo>
                      <a:pt x="3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4" y="4"/>
                      <a:pt x="35" y="3"/>
                      <a:pt x="35" y="2"/>
                    </a:cubicBezTo>
                    <a:cubicBezTo>
                      <a:pt x="35" y="1"/>
                      <a:pt x="34" y="0"/>
                      <a:pt x="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0" name="Freeform 26"/>
              <p:cNvSpPr>
                <a:spLocks/>
              </p:cNvSpPr>
              <p:nvPr/>
            </p:nvSpPr>
            <p:spPr bwMode="auto">
              <a:xfrm>
                <a:off x="895350" y="2922588"/>
                <a:ext cx="42863" cy="9525"/>
              </a:xfrm>
              <a:custGeom>
                <a:avLst/>
                <a:gdLst>
                  <a:gd name="T0" fmla="*/ 22 w 25"/>
                  <a:gd name="T1" fmla="*/ 0 h 5"/>
                  <a:gd name="T2" fmla="*/ 2 w 25"/>
                  <a:gd name="T3" fmla="*/ 0 h 5"/>
                  <a:gd name="T4" fmla="*/ 0 w 25"/>
                  <a:gd name="T5" fmla="*/ 2 h 5"/>
                  <a:gd name="T6" fmla="*/ 2 w 25"/>
                  <a:gd name="T7" fmla="*/ 5 h 5"/>
                  <a:gd name="T8" fmla="*/ 22 w 25"/>
                  <a:gd name="T9" fmla="*/ 5 h 5"/>
                  <a:gd name="T10" fmla="*/ 25 w 25"/>
                  <a:gd name="T11" fmla="*/ 2 h 5"/>
                  <a:gd name="T12" fmla="*/ 22 w 25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5">
                    <a:moveTo>
                      <a:pt x="2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5"/>
                      <a:pt x="2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4" y="5"/>
                      <a:pt x="25" y="3"/>
                      <a:pt x="25" y="2"/>
                    </a:cubicBezTo>
                    <a:cubicBezTo>
                      <a:pt x="25" y="1"/>
                      <a:pt x="24" y="0"/>
                      <a:pt x="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11" name="Group 75"/>
          <p:cNvGrpSpPr/>
          <p:nvPr/>
        </p:nvGrpSpPr>
        <p:grpSpPr>
          <a:xfrm>
            <a:off x="10291230" y="2299853"/>
            <a:ext cx="1066032" cy="1060424"/>
            <a:chOff x="3503613" y="2446338"/>
            <a:chExt cx="603250" cy="600075"/>
          </a:xfrm>
        </p:grpSpPr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3503613" y="2446338"/>
              <a:ext cx="603250" cy="6000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/>
            </a:p>
          </p:txBody>
        </p:sp>
        <p:grpSp>
          <p:nvGrpSpPr>
            <p:cNvPr id="13" name="Group 66"/>
            <p:cNvGrpSpPr/>
            <p:nvPr/>
          </p:nvGrpSpPr>
          <p:grpSpPr>
            <a:xfrm>
              <a:off x="3622675" y="2555875"/>
              <a:ext cx="365125" cy="381001"/>
              <a:chOff x="3622675" y="2749550"/>
              <a:chExt cx="365125" cy="381001"/>
            </a:xfrm>
          </p:grpSpPr>
          <p:sp>
            <p:nvSpPr>
              <p:cNvPr id="14" name="Freeform 27"/>
              <p:cNvSpPr>
                <a:spLocks/>
              </p:cNvSpPr>
              <p:nvPr/>
            </p:nvSpPr>
            <p:spPr bwMode="auto">
              <a:xfrm>
                <a:off x="3622675" y="2749550"/>
                <a:ext cx="365125" cy="141288"/>
              </a:xfrm>
              <a:custGeom>
                <a:avLst/>
                <a:gdLst>
                  <a:gd name="T0" fmla="*/ 215 w 215"/>
                  <a:gd name="T1" fmla="*/ 80 h 83"/>
                  <a:gd name="T2" fmla="*/ 193 w 215"/>
                  <a:gd name="T3" fmla="*/ 39 h 83"/>
                  <a:gd name="T4" fmla="*/ 192 w 215"/>
                  <a:gd name="T5" fmla="*/ 39 h 83"/>
                  <a:gd name="T6" fmla="*/ 192 w 215"/>
                  <a:gd name="T7" fmla="*/ 39 h 83"/>
                  <a:gd name="T8" fmla="*/ 175 w 215"/>
                  <a:gd name="T9" fmla="*/ 22 h 83"/>
                  <a:gd name="T10" fmla="*/ 107 w 215"/>
                  <a:gd name="T11" fmla="*/ 0 h 83"/>
                  <a:gd name="T12" fmla="*/ 107 w 215"/>
                  <a:gd name="T13" fmla="*/ 0 h 83"/>
                  <a:gd name="T14" fmla="*/ 107 w 215"/>
                  <a:gd name="T15" fmla="*/ 0 h 83"/>
                  <a:gd name="T16" fmla="*/ 107 w 215"/>
                  <a:gd name="T17" fmla="*/ 0 h 83"/>
                  <a:gd name="T18" fmla="*/ 40 w 215"/>
                  <a:gd name="T19" fmla="*/ 22 h 83"/>
                  <a:gd name="T20" fmla="*/ 22 w 215"/>
                  <a:gd name="T21" fmla="*/ 39 h 83"/>
                  <a:gd name="T22" fmla="*/ 22 w 215"/>
                  <a:gd name="T23" fmla="*/ 39 h 83"/>
                  <a:gd name="T24" fmla="*/ 22 w 215"/>
                  <a:gd name="T25" fmla="*/ 39 h 83"/>
                  <a:gd name="T26" fmla="*/ 0 w 215"/>
                  <a:gd name="T27" fmla="*/ 80 h 83"/>
                  <a:gd name="T28" fmla="*/ 1 w 215"/>
                  <a:gd name="T29" fmla="*/ 83 h 83"/>
                  <a:gd name="T30" fmla="*/ 2 w 215"/>
                  <a:gd name="T31" fmla="*/ 83 h 83"/>
                  <a:gd name="T32" fmla="*/ 4 w 215"/>
                  <a:gd name="T33" fmla="*/ 81 h 83"/>
                  <a:gd name="T34" fmla="*/ 24 w 215"/>
                  <a:gd name="T35" fmla="*/ 44 h 83"/>
                  <a:gd name="T36" fmla="*/ 33 w 215"/>
                  <a:gd name="T37" fmla="*/ 57 h 83"/>
                  <a:gd name="T38" fmla="*/ 35 w 215"/>
                  <a:gd name="T39" fmla="*/ 58 h 83"/>
                  <a:gd name="T40" fmla="*/ 37 w 215"/>
                  <a:gd name="T41" fmla="*/ 57 h 83"/>
                  <a:gd name="T42" fmla="*/ 37 w 215"/>
                  <a:gd name="T43" fmla="*/ 54 h 83"/>
                  <a:gd name="T44" fmla="*/ 27 w 215"/>
                  <a:gd name="T45" fmla="*/ 41 h 83"/>
                  <a:gd name="T46" fmla="*/ 43 w 215"/>
                  <a:gd name="T47" fmla="*/ 26 h 83"/>
                  <a:gd name="T48" fmla="*/ 105 w 215"/>
                  <a:gd name="T49" fmla="*/ 4 h 83"/>
                  <a:gd name="T50" fmla="*/ 105 w 215"/>
                  <a:gd name="T51" fmla="*/ 25 h 83"/>
                  <a:gd name="T52" fmla="*/ 107 w 215"/>
                  <a:gd name="T53" fmla="*/ 27 h 83"/>
                  <a:gd name="T54" fmla="*/ 110 w 215"/>
                  <a:gd name="T55" fmla="*/ 25 h 83"/>
                  <a:gd name="T56" fmla="*/ 110 w 215"/>
                  <a:gd name="T57" fmla="*/ 4 h 83"/>
                  <a:gd name="T58" fmla="*/ 172 w 215"/>
                  <a:gd name="T59" fmla="*/ 26 h 83"/>
                  <a:gd name="T60" fmla="*/ 188 w 215"/>
                  <a:gd name="T61" fmla="*/ 41 h 83"/>
                  <a:gd name="T62" fmla="*/ 178 w 215"/>
                  <a:gd name="T63" fmla="*/ 54 h 83"/>
                  <a:gd name="T64" fmla="*/ 178 w 215"/>
                  <a:gd name="T65" fmla="*/ 57 h 83"/>
                  <a:gd name="T66" fmla="*/ 180 w 215"/>
                  <a:gd name="T67" fmla="*/ 58 h 83"/>
                  <a:gd name="T68" fmla="*/ 181 w 215"/>
                  <a:gd name="T69" fmla="*/ 57 h 83"/>
                  <a:gd name="T70" fmla="*/ 191 w 215"/>
                  <a:gd name="T71" fmla="*/ 44 h 83"/>
                  <a:gd name="T72" fmla="*/ 210 w 215"/>
                  <a:gd name="T73" fmla="*/ 81 h 83"/>
                  <a:gd name="T74" fmla="*/ 213 w 215"/>
                  <a:gd name="T75" fmla="*/ 83 h 83"/>
                  <a:gd name="T76" fmla="*/ 215 w 215"/>
                  <a:gd name="T77" fmla="*/ 8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5" h="83">
                    <a:moveTo>
                      <a:pt x="215" y="80"/>
                    </a:moveTo>
                    <a:cubicBezTo>
                      <a:pt x="211" y="65"/>
                      <a:pt x="203" y="51"/>
                      <a:pt x="193" y="39"/>
                    </a:cubicBezTo>
                    <a:cubicBezTo>
                      <a:pt x="193" y="39"/>
                      <a:pt x="193" y="39"/>
                      <a:pt x="192" y="39"/>
                    </a:cubicBezTo>
                    <a:cubicBezTo>
                      <a:pt x="192" y="39"/>
                      <a:pt x="192" y="39"/>
                      <a:pt x="192" y="39"/>
                    </a:cubicBezTo>
                    <a:cubicBezTo>
                      <a:pt x="187" y="33"/>
                      <a:pt x="181" y="27"/>
                      <a:pt x="175" y="22"/>
                    </a:cubicBezTo>
                    <a:cubicBezTo>
                      <a:pt x="155" y="7"/>
                      <a:pt x="132" y="0"/>
                      <a:pt x="107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83" y="0"/>
                      <a:pt x="59" y="7"/>
                      <a:pt x="40" y="22"/>
                    </a:cubicBezTo>
                    <a:cubicBezTo>
                      <a:pt x="33" y="27"/>
                      <a:pt x="28" y="33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12" y="51"/>
                      <a:pt x="4" y="65"/>
                      <a:pt x="0" y="80"/>
                    </a:cubicBezTo>
                    <a:cubicBezTo>
                      <a:pt x="0" y="81"/>
                      <a:pt x="0" y="82"/>
                      <a:pt x="1" y="83"/>
                    </a:cubicBezTo>
                    <a:cubicBezTo>
                      <a:pt x="2" y="83"/>
                      <a:pt x="2" y="83"/>
                      <a:pt x="2" y="83"/>
                    </a:cubicBezTo>
                    <a:cubicBezTo>
                      <a:pt x="3" y="83"/>
                      <a:pt x="4" y="82"/>
                      <a:pt x="4" y="81"/>
                    </a:cubicBezTo>
                    <a:cubicBezTo>
                      <a:pt x="8" y="68"/>
                      <a:pt x="15" y="55"/>
                      <a:pt x="24" y="44"/>
                    </a:cubicBezTo>
                    <a:cubicBezTo>
                      <a:pt x="33" y="57"/>
                      <a:pt x="33" y="57"/>
                      <a:pt x="33" y="57"/>
                    </a:cubicBezTo>
                    <a:cubicBezTo>
                      <a:pt x="34" y="57"/>
                      <a:pt x="34" y="58"/>
                      <a:pt x="35" y="58"/>
                    </a:cubicBezTo>
                    <a:cubicBezTo>
                      <a:pt x="36" y="58"/>
                      <a:pt x="36" y="57"/>
                      <a:pt x="37" y="57"/>
                    </a:cubicBezTo>
                    <a:cubicBezTo>
                      <a:pt x="38" y="56"/>
                      <a:pt x="38" y="55"/>
                      <a:pt x="37" y="54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32" y="35"/>
                      <a:pt x="37" y="30"/>
                      <a:pt x="43" y="26"/>
                    </a:cubicBezTo>
                    <a:cubicBezTo>
                      <a:pt x="61" y="12"/>
                      <a:pt x="82" y="5"/>
                      <a:pt x="105" y="4"/>
                    </a:cubicBezTo>
                    <a:cubicBezTo>
                      <a:pt x="105" y="25"/>
                      <a:pt x="105" y="25"/>
                      <a:pt x="105" y="25"/>
                    </a:cubicBezTo>
                    <a:cubicBezTo>
                      <a:pt x="105" y="26"/>
                      <a:pt x="106" y="27"/>
                      <a:pt x="107" y="27"/>
                    </a:cubicBezTo>
                    <a:cubicBezTo>
                      <a:pt x="109" y="27"/>
                      <a:pt x="110" y="26"/>
                      <a:pt x="110" y="25"/>
                    </a:cubicBezTo>
                    <a:cubicBezTo>
                      <a:pt x="110" y="4"/>
                      <a:pt x="110" y="4"/>
                      <a:pt x="110" y="4"/>
                    </a:cubicBezTo>
                    <a:cubicBezTo>
                      <a:pt x="132" y="5"/>
                      <a:pt x="154" y="12"/>
                      <a:pt x="172" y="26"/>
                    </a:cubicBezTo>
                    <a:cubicBezTo>
                      <a:pt x="178" y="30"/>
                      <a:pt x="183" y="35"/>
                      <a:pt x="188" y="41"/>
                    </a:cubicBezTo>
                    <a:cubicBezTo>
                      <a:pt x="178" y="54"/>
                      <a:pt x="178" y="54"/>
                      <a:pt x="178" y="54"/>
                    </a:cubicBezTo>
                    <a:cubicBezTo>
                      <a:pt x="177" y="55"/>
                      <a:pt x="177" y="56"/>
                      <a:pt x="178" y="57"/>
                    </a:cubicBezTo>
                    <a:cubicBezTo>
                      <a:pt x="179" y="57"/>
                      <a:pt x="179" y="58"/>
                      <a:pt x="180" y="58"/>
                    </a:cubicBezTo>
                    <a:cubicBezTo>
                      <a:pt x="180" y="58"/>
                      <a:pt x="181" y="57"/>
                      <a:pt x="181" y="57"/>
                    </a:cubicBezTo>
                    <a:cubicBezTo>
                      <a:pt x="191" y="44"/>
                      <a:pt x="191" y="44"/>
                      <a:pt x="191" y="44"/>
                    </a:cubicBezTo>
                    <a:cubicBezTo>
                      <a:pt x="200" y="55"/>
                      <a:pt x="206" y="68"/>
                      <a:pt x="210" y="81"/>
                    </a:cubicBezTo>
                    <a:cubicBezTo>
                      <a:pt x="211" y="82"/>
                      <a:pt x="212" y="83"/>
                      <a:pt x="213" y="83"/>
                    </a:cubicBezTo>
                    <a:cubicBezTo>
                      <a:pt x="215" y="82"/>
                      <a:pt x="215" y="81"/>
                      <a:pt x="215" y="8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5" name="Freeform 28"/>
              <p:cNvSpPr>
                <a:spLocks/>
              </p:cNvSpPr>
              <p:nvPr/>
            </p:nvSpPr>
            <p:spPr bwMode="auto">
              <a:xfrm>
                <a:off x="3643313" y="3033713"/>
                <a:ext cx="323850" cy="96838"/>
              </a:xfrm>
              <a:custGeom>
                <a:avLst/>
                <a:gdLst>
                  <a:gd name="T0" fmla="*/ 190 w 191"/>
                  <a:gd name="T1" fmla="*/ 1 h 57"/>
                  <a:gd name="T2" fmla="*/ 187 w 191"/>
                  <a:gd name="T3" fmla="*/ 2 h 57"/>
                  <a:gd name="T4" fmla="*/ 95 w 191"/>
                  <a:gd name="T5" fmla="*/ 52 h 57"/>
                  <a:gd name="T6" fmla="*/ 4 w 191"/>
                  <a:gd name="T7" fmla="*/ 2 h 57"/>
                  <a:gd name="T8" fmla="*/ 1 w 191"/>
                  <a:gd name="T9" fmla="*/ 1 h 57"/>
                  <a:gd name="T10" fmla="*/ 0 w 191"/>
                  <a:gd name="T11" fmla="*/ 4 h 57"/>
                  <a:gd name="T12" fmla="*/ 95 w 191"/>
                  <a:gd name="T13" fmla="*/ 57 h 57"/>
                  <a:gd name="T14" fmla="*/ 190 w 191"/>
                  <a:gd name="T15" fmla="*/ 4 h 57"/>
                  <a:gd name="T16" fmla="*/ 190 w 191"/>
                  <a:gd name="T17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1" h="57">
                    <a:moveTo>
                      <a:pt x="190" y="1"/>
                    </a:moveTo>
                    <a:cubicBezTo>
                      <a:pt x="189" y="0"/>
                      <a:pt x="187" y="1"/>
                      <a:pt x="187" y="2"/>
                    </a:cubicBezTo>
                    <a:cubicBezTo>
                      <a:pt x="167" y="33"/>
                      <a:pt x="133" y="52"/>
                      <a:pt x="95" y="52"/>
                    </a:cubicBezTo>
                    <a:cubicBezTo>
                      <a:pt x="58" y="52"/>
                      <a:pt x="24" y="33"/>
                      <a:pt x="4" y="2"/>
                    </a:cubicBezTo>
                    <a:cubicBezTo>
                      <a:pt x="4" y="1"/>
                      <a:pt x="2" y="0"/>
                      <a:pt x="1" y="1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21" y="37"/>
                      <a:pt x="57" y="57"/>
                      <a:pt x="95" y="57"/>
                    </a:cubicBezTo>
                    <a:cubicBezTo>
                      <a:pt x="134" y="57"/>
                      <a:pt x="170" y="37"/>
                      <a:pt x="190" y="4"/>
                    </a:cubicBezTo>
                    <a:cubicBezTo>
                      <a:pt x="191" y="3"/>
                      <a:pt x="191" y="2"/>
                      <a:pt x="1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6" name="Freeform 29"/>
              <p:cNvSpPr>
                <a:spLocks noEditPoints="1"/>
              </p:cNvSpPr>
              <p:nvPr/>
            </p:nvSpPr>
            <p:spPr bwMode="auto">
              <a:xfrm>
                <a:off x="3735388" y="2900363"/>
                <a:ext cx="200025" cy="141288"/>
              </a:xfrm>
              <a:custGeom>
                <a:avLst/>
                <a:gdLst>
                  <a:gd name="T0" fmla="*/ 118 w 118"/>
                  <a:gd name="T1" fmla="*/ 1 h 83"/>
                  <a:gd name="T2" fmla="*/ 114 w 118"/>
                  <a:gd name="T3" fmla="*/ 1 h 83"/>
                  <a:gd name="T4" fmla="*/ 64 w 118"/>
                  <a:gd name="T5" fmla="*/ 54 h 83"/>
                  <a:gd name="T6" fmla="*/ 41 w 118"/>
                  <a:gd name="T7" fmla="*/ 48 h 83"/>
                  <a:gd name="T8" fmla="*/ 0 w 118"/>
                  <a:gd name="T9" fmla="*/ 80 h 83"/>
                  <a:gd name="T10" fmla="*/ 1 w 118"/>
                  <a:gd name="T11" fmla="*/ 82 h 83"/>
                  <a:gd name="T12" fmla="*/ 2 w 118"/>
                  <a:gd name="T13" fmla="*/ 83 h 83"/>
                  <a:gd name="T14" fmla="*/ 80 w 118"/>
                  <a:gd name="T15" fmla="*/ 83 h 83"/>
                  <a:gd name="T16" fmla="*/ 82 w 118"/>
                  <a:gd name="T17" fmla="*/ 82 h 83"/>
                  <a:gd name="T18" fmla="*/ 83 w 118"/>
                  <a:gd name="T19" fmla="*/ 80 h 83"/>
                  <a:gd name="T20" fmla="*/ 68 w 118"/>
                  <a:gd name="T21" fmla="*/ 57 h 83"/>
                  <a:gd name="T22" fmla="*/ 118 w 118"/>
                  <a:gd name="T23" fmla="*/ 5 h 83"/>
                  <a:gd name="T24" fmla="*/ 118 w 118"/>
                  <a:gd name="T25" fmla="*/ 1 h 83"/>
                  <a:gd name="T26" fmla="*/ 77 w 118"/>
                  <a:gd name="T27" fmla="*/ 79 h 83"/>
                  <a:gd name="T28" fmla="*/ 5 w 118"/>
                  <a:gd name="T29" fmla="*/ 79 h 83"/>
                  <a:gd name="T30" fmla="*/ 41 w 118"/>
                  <a:gd name="T31" fmla="*/ 52 h 83"/>
                  <a:gd name="T32" fmla="*/ 63 w 118"/>
                  <a:gd name="T33" fmla="*/ 59 h 83"/>
                  <a:gd name="T34" fmla="*/ 63 w 118"/>
                  <a:gd name="T35" fmla="*/ 59 h 83"/>
                  <a:gd name="T36" fmla="*/ 63 w 118"/>
                  <a:gd name="T37" fmla="*/ 59 h 83"/>
                  <a:gd name="T38" fmla="*/ 77 w 118"/>
                  <a:gd name="T39" fmla="*/ 79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18" h="83">
                    <a:moveTo>
                      <a:pt x="118" y="1"/>
                    </a:moveTo>
                    <a:cubicBezTo>
                      <a:pt x="117" y="0"/>
                      <a:pt x="115" y="0"/>
                      <a:pt x="114" y="1"/>
                    </a:cubicBezTo>
                    <a:cubicBezTo>
                      <a:pt x="64" y="54"/>
                      <a:pt x="64" y="54"/>
                      <a:pt x="64" y="54"/>
                    </a:cubicBezTo>
                    <a:cubicBezTo>
                      <a:pt x="57" y="50"/>
                      <a:pt x="50" y="48"/>
                      <a:pt x="41" y="48"/>
                    </a:cubicBezTo>
                    <a:cubicBezTo>
                      <a:pt x="22" y="48"/>
                      <a:pt x="5" y="61"/>
                      <a:pt x="0" y="80"/>
                    </a:cubicBezTo>
                    <a:cubicBezTo>
                      <a:pt x="0" y="81"/>
                      <a:pt x="0" y="82"/>
                      <a:pt x="1" y="82"/>
                    </a:cubicBezTo>
                    <a:cubicBezTo>
                      <a:pt x="1" y="83"/>
                      <a:pt x="2" y="83"/>
                      <a:pt x="2" y="83"/>
                    </a:cubicBezTo>
                    <a:cubicBezTo>
                      <a:pt x="80" y="83"/>
                      <a:pt x="80" y="83"/>
                      <a:pt x="80" y="83"/>
                    </a:cubicBezTo>
                    <a:cubicBezTo>
                      <a:pt x="81" y="83"/>
                      <a:pt x="82" y="83"/>
                      <a:pt x="82" y="82"/>
                    </a:cubicBezTo>
                    <a:cubicBezTo>
                      <a:pt x="83" y="82"/>
                      <a:pt x="83" y="81"/>
                      <a:pt x="83" y="80"/>
                    </a:cubicBezTo>
                    <a:cubicBezTo>
                      <a:pt x="80" y="71"/>
                      <a:pt x="75" y="62"/>
                      <a:pt x="68" y="57"/>
                    </a:cubicBezTo>
                    <a:cubicBezTo>
                      <a:pt x="118" y="5"/>
                      <a:pt x="118" y="5"/>
                      <a:pt x="118" y="5"/>
                    </a:cubicBezTo>
                    <a:cubicBezTo>
                      <a:pt x="118" y="4"/>
                      <a:pt x="118" y="2"/>
                      <a:pt x="118" y="1"/>
                    </a:cubicBezTo>
                    <a:close/>
                    <a:moveTo>
                      <a:pt x="77" y="79"/>
                    </a:moveTo>
                    <a:cubicBezTo>
                      <a:pt x="5" y="79"/>
                      <a:pt x="5" y="79"/>
                      <a:pt x="5" y="79"/>
                    </a:cubicBezTo>
                    <a:cubicBezTo>
                      <a:pt x="10" y="63"/>
                      <a:pt x="25" y="52"/>
                      <a:pt x="41" y="52"/>
                    </a:cubicBezTo>
                    <a:cubicBezTo>
                      <a:pt x="49" y="52"/>
                      <a:pt x="57" y="55"/>
                      <a:pt x="63" y="59"/>
                    </a:cubicBezTo>
                    <a:cubicBezTo>
                      <a:pt x="63" y="59"/>
                      <a:pt x="63" y="59"/>
                      <a:pt x="63" y="59"/>
                    </a:cubicBezTo>
                    <a:cubicBezTo>
                      <a:pt x="63" y="59"/>
                      <a:pt x="63" y="59"/>
                      <a:pt x="63" y="59"/>
                    </a:cubicBezTo>
                    <a:cubicBezTo>
                      <a:pt x="70" y="64"/>
                      <a:pt x="75" y="71"/>
                      <a:pt x="77" y="7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17" name="Group 79"/>
          <p:cNvGrpSpPr/>
          <p:nvPr/>
        </p:nvGrpSpPr>
        <p:grpSpPr>
          <a:xfrm>
            <a:off x="2869099" y="2298451"/>
            <a:ext cx="1060424" cy="1063229"/>
            <a:chOff x="0" y="2445544"/>
            <a:chExt cx="600075" cy="601663"/>
          </a:xfrm>
        </p:grpSpPr>
        <p:sp>
          <p:nvSpPr>
            <p:cNvPr id="18" name="Oval 18"/>
            <p:cNvSpPr>
              <a:spLocks noChangeArrowheads="1"/>
            </p:cNvSpPr>
            <p:nvPr/>
          </p:nvSpPr>
          <p:spPr bwMode="auto">
            <a:xfrm>
              <a:off x="0" y="2445544"/>
              <a:ext cx="600075" cy="60166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grpSp>
          <p:nvGrpSpPr>
            <p:cNvPr id="19" name="Group 62"/>
            <p:cNvGrpSpPr/>
            <p:nvPr/>
          </p:nvGrpSpPr>
          <p:grpSpPr>
            <a:xfrm>
              <a:off x="119063" y="2594769"/>
              <a:ext cx="361950" cy="303213"/>
              <a:chOff x="119063" y="2792413"/>
              <a:chExt cx="361950" cy="303213"/>
            </a:xfrm>
          </p:grpSpPr>
          <p:sp>
            <p:nvSpPr>
              <p:cNvPr id="20" name="Freeform 37"/>
              <p:cNvSpPr>
                <a:spLocks noEditPoints="1"/>
              </p:cNvSpPr>
              <p:nvPr/>
            </p:nvSpPr>
            <p:spPr bwMode="auto">
              <a:xfrm>
                <a:off x="119063" y="2792413"/>
                <a:ext cx="361950" cy="303213"/>
              </a:xfrm>
              <a:custGeom>
                <a:avLst/>
                <a:gdLst>
                  <a:gd name="T0" fmla="*/ 212 w 214"/>
                  <a:gd name="T1" fmla="*/ 51 h 179"/>
                  <a:gd name="T2" fmla="*/ 162 w 214"/>
                  <a:gd name="T3" fmla="*/ 38 h 179"/>
                  <a:gd name="T4" fmla="*/ 163 w 214"/>
                  <a:gd name="T5" fmla="*/ 30 h 179"/>
                  <a:gd name="T6" fmla="*/ 133 w 214"/>
                  <a:gd name="T7" fmla="*/ 0 h 179"/>
                  <a:gd name="T8" fmla="*/ 103 w 214"/>
                  <a:gd name="T9" fmla="*/ 30 h 179"/>
                  <a:gd name="T10" fmla="*/ 105 w 214"/>
                  <a:gd name="T11" fmla="*/ 42 h 179"/>
                  <a:gd name="T12" fmla="*/ 72 w 214"/>
                  <a:gd name="T13" fmla="*/ 51 h 179"/>
                  <a:gd name="T14" fmla="*/ 3 w 214"/>
                  <a:gd name="T15" fmla="*/ 33 h 179"/>
                  <a:gd name="T16" fmla="*/ 1 w 214"/>
                  <a:gd name="T17" fmla="*/ 33 h 179"/>
                  <a:gd name="T18" fmla="*/ 0 w 214"/>
                  <a:gd name="T19" fmla="*/ 35 h 179"/>
                  <a:gd name="T20" fmla="*/ 0 w 214"/>
                  <a:gd name="T21" fmla="*/ 159 h 179"/>
                  <a:gd name="T22" fmla="*/ 2 w 214"/>
                  <a:gd name="T23" fmla="*/ 161 h 179"/>
                  <a:gd name="T24" fmla="*/ 72 w 214"/>
                  <a:gd name="T25" fmla="*/ 179 h 179"/>
                  <a:gd name="T26" fmla="*/ 72 w 214"/>
                  <a:gd name="T27" fmla="*/ 179 h 179"/>
                  <a:gd name="T28" fmla="*/ 72 w 214"/>
                  <a:gd name="T29" fmla="*/ 179 h 179"/>
                  <a:gd name="T30" fmla="*/ 72 w 214"/>
                  <a:gd name="T31" fmla="*/ 179 h 179"/>
                  <a:gd name="T32" fmla="*/ 73 w 214"/>
                  <a:gd name="T33" fmla="*/ 179 h 179"/>
                  <a:gd name="T34" fmla="*/ 142 w 214"/>
                  <a:gd name="T35" fmla="*/ 161 h 179"/>
                  <a:gd name="T36" fmla="*/ 211 w 214"/>
                  <a:gd name="T37" fmla="*/ 179 h 179"/>
                  <a:gd name="T38" fmla="*/ 212 w 214"/>
                  <a:gd name="T39" fmla="*/ 179 h 179"/>
                  <a:gd name="T40" fmla="*/ 213 w 214"/>
                  <a:gd name="T41" fmla="*/ 178 h 179"/>
                  <a:gd name="T42" fmla="*/ 214 w 214"/>
                  <a:gd name="T43" fmla="*/ 176 h 179"/>
                  <a:gd name="T44" fmla="*/ 214 w 214"/>
                  <a:gd name="T45" fmla="*/ 53 h 179"/>
                  <a:gd name="T46" fmla="*/ 212 w 214"/>
                  <a:gd name="T47" fmla="*/ 51 h 179"/>
                  <a:gd name="T48" fmla="*/ 133 w 214"/>
                  <a:gd name="T49" fmla="*/ 5 h 179"/>
                  <a:gd name="T50" fmla="*/ 159 w 214"/>
                  <a:gd name="T51" fmla="*/ 30 h 179"/>
                  <a:gd name="T52" fmla="*/ 157 w 214"/>
                  <a:gd name="T53" fmla="*/ 39 h 179"/>
                  <a:gd name="T54" fmla="*/ 157 w 214"/>
                  <a:gd name="T55" fmla="*/ 39 h 179"/>
                  <a:gd name="T56" fmla="*/ 157 w 214"/>
                  <a:gd name="T57" fmla="*/ 39 h 179"/>
                  <a:gd name="T58" fmla="*/ 133 w 214"/>
                  <a:gd name="T59" fmla="*/ 75 h 179"/>
                  <a:gd name="T60" fmla="*/ 108 w 214"/>
                  <a:gd name="T61" fmla="*/ 30 h 179"/>
                  <a:gd name="T62" fmla="*/ 133 w 214"/>
                  <a:gd name="T63" fmla="*/ 5 h 179"/>
                  <a:gd name="T64" fmla="*/ 5 w 214"/>
                  <a:gd name="T65" fmla="*/ 38 h 179"/>
                  <a:gd name="T66" fmla="*/ 70 w 214"/>
                  <a:gd name="T67" fmla="*/ 55 h 179"/>
                  <a:gd name="T68" fmla="*/ 70 w 214"/>
                  <a:gd name="T69" fmla="*/ 173 h 179"/>
                  <a:gd name="T70" fmla="*/ 5 w 214"/>
                  <a:gd name="T71" fmla="*/ 157 h 179"/>
                  <a:gd name="T72" fmla="*/ 5 w 214"/>
                  <a:gd name="T73" fmla="*/ 38 h 179"/>
                  <a:gd name="T74" fmla="*/ 75 w 214"/>
                  <a:gd name="T75" fmla="*/ 55 h 179"/>
                  <a:gd name="T76" fmla="*/ 107 w 214"/>
                  <a:gd name="T77" fmla="*/ 47 h 179"/>
                  <a:gd name="T78" fmla="*/ 133 w 214"/>
                  <a:gd name="T79" fmla="*/ 79 h 179"/>
                  <a:gd name="T80" fmla="*/ 140 w 214"/>
                  <a:gd name="T81" fmla="*/ 77 h 179"/>
                  <a:gd name="T82" fmla="*/ 140 w 214"/>
                  <a:gd name="T83" fmla="*/ 157 h 179"/>
                  <a:gd name="T84" fmla="*/ 75 w 214"/>
                  <a:gd name="T85" fmla="*/ 173 h 179"/>
                  <a:gd name="T86" fmla="*/ 75 w 214"/>
                  <a:gd name="T87" fmla="*/ 55 h 179"/>
                  <a:gd name="T88" fmla="*/ 209 w 214"/>
                  <a:gd name="T89" fmla="*/ 173 h 179"/>
                  <a:gd name="T90" fmla="*/ 144 w 214"/>
                  <a:gd name="T91" fmla="*/ 157 h 179"/>
                  <a:gd name="T92" fmla="*/ 144 w 214"/>
                  <a:gd name="T93" fmla="*/ 73 h 179"/>
                  <a:gd name="T94" fmla="*/ 161 w 214"/>
                  <a:gd name="T95" fmla="*/ 43 h 179"/>
                  <a:gd name="T96" fmla="*/ 209 w 214"/>
                  <a:gd name="T97" fmla="*/ 55 h 179"/>
                  <a:gd name="T98" fmla="*/ 209 w 214"/>
                  <a:gd name="T99" fmla="*/ 173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4" h="179">
                    <a:moveTo>
                      <a:pt x="212" y="51"/>
                    </a:moveTo>
                    <a:cubicBezTo>
                      <a:pt x="162" y="38"/>
                      <a:pt x="162" y="38"/>
                      <a:pt x="162" y="38"/>
                    </a:cubicBezTo>
                    <a:cubicBezTo>
                      <a:pt x="163" y="35"/>
                      <a:pt x="163" y="33"/>
                      <a:pt x="163" y="30"/>
                    </a:cubicBezTo>
                    <a:cubicBezTo>
                      <a:pt x="163" y="14"/>
                      <a:pt x="150" y="0"/>
                      <a:pt x="133" y="0"/>
                    </a:cubicBezTo>
                    <a:cubicBezTo>
                      <a:pt x="117" y="0"/>
                      <a:pt x="103" y="14"/>
                      <a:pt x="103" y="30"/>
                    </a:cubicBezTo>
                    <a:cubicBezTo>
                      <a:pt x="103" y="34"/>
                      <a:pt x="104" y="38"/>
                      <a:pt x="105" y="42"/>
                    </a:cubicBezTo>
                    <a:cubicBezTo>
                      <a:pt x="72" y="51"/>
                      <a:pt x="72" y="51"/>
                      <a:pt x="72" y="51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2" y="33"/>
                      <a:pt x="2" y="33"/>
                      <a:pt x="1" y="33"/>
                    </a:cubicBezTo>
                    <a:cubicBezTo>
                      <a:pt x="0" y="34"/>
                      <a:pt x="0" y="35"/>
                      <a:pt x="0" y="35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60"/>
                      <a:pt x="1" y="161"/>
                      <a:pt x="2" y="161"/>
                    </a:cubicBezTo>
                    <a:cubicBezTo>
                      <a:pt x="72" y="179"/>
                      <a:pt x="72" y="179"/>
                      <a:pt x="72" y="179"/>
                    </a:cubicBezTo>
                    <a:cubicBezTo>
                      <a:pt x="72" y="179"/>
                      <a:pt x="72" y="179"/>
                      <a:pt x="72" y="179"/>
                    </a:cubicBezTo>
                    <a:cubicBezTo>
                      <a:pt x="72" y="179"/>
                      <a:pt x="72" y="179"/>
                      <a:pt x="72" y="179"/>
                    </a:cubicBezTo>
                    <a:cubicBezTo>
                      <a:pt x="72" y="179"/>
                      <a:pt x="72" y="179"/>
                      <a:pt x="72" y="179"/>
                    </a:cubicBezTo>
                    <a:cubicBezTo>
                      <a:pt x="72" y="179"/>
                      <a:pt x="73" y="179"/>
                      <a:pt x="73" y="179"/>
                    </a:cubicBezTo>
                    <a:cubicBezTo>
                      <a:pt x="142" y="161"/>
                      <a:pt x="142" y="161"/>
                      <a:pt x="142" y="161"/>
                    </a:cubicBezTo>
                    <a:cubicBezTo>
                      <a:pt x="211" y="179"/>
                      <a:pt x="211" y="179"/>
                      <a:pt x="211" y="179"/>
                    </a:cubicBezTo>
                    <a:cubicBezTo>
                      <a:pt x="211" y="179"/>
                      <a:pt x="211" y="179"/>
                      <a:pt x="212" y="179"/>
                    </a:cubicBezTo>
                    <a:cubicBezTo>
                      <a:pt x="212" y="179"/>
                      <a:pt x="213" y="179"/>
                      <a:pt x="213" y="178"/>
                    </a:cubicBezTo>
                    <a:cubicBezTo>
                      <a:pt x="214" y="178"/>
                      <a:pt x="214" y="177"/>
                      <a:pt x="214" y="176"/>
                    </a:cubicBezTo>
                    <a:cubicBezTo>
                      <a:pt x="214" y="53"/>
                      <a:pt x="214" y="53"/>
                      <a:pt x="214" y="53"/>
                    </a:cubicBezTo>
                    <a:cubicBezTo>
                      <a:pt x="214" y="52"/>
                      <a:pt x="213" y="51"/>
                      <a:pt x="212" y="51"/>
                    </a:cubicBezTo>
                    <a:close/>
                    <a:moveTo>
                      <a:pt x="133" y="5"/>
                    </a:moveTo>
                    <a:cubicBezTo>
                      <a:pt x="147" y="5"/>
                      <a:pt x="159" y="16"/>
                      <a:pt x="159" y="30"/>
                    </a:cubicBezTo>
                    <a:cubicBezTo>
                      <a:pt x="159" y="33"/>
                      <a:pt x="158" y="36"/>
                      <a:pt x="157" y="39"/>
                    </a:cubicBezTo>
                    <a:cubicBezTo>
                      <a:pt x="157" y="39"/>
                      <a:pt x="157" y="39"/>
                      <a:pt x="157" y="39"/>
                    </a:cubicBezTo>
                    <a:cubicBezTo>
                      <a:pt x="157" y="39"/>
                      <a:pt x="157" y="39"/>
                      <a:pt x="157" y="39"/>
                    </a:cubicBezTo>
                    <a:cubicBezTo>
                      <a:pt x="153" y="55"/>
                      <a:pt x="140" y="75"/>
                      <a:pt x="133" y="75"/>
                    </a:cubicBezTo>
                    <a:cubicBezTo>
                      <a:pt x="125" y="75"/>
                      <a:pt x="108" y="45"/>
                      <a:pt x="108" y="30"/>
                    </a:cubicBezTo>
                    <a:cubicBezTo>
                      <a:pt x="108" y="16"/>
                      <a:pt x="119" y="5"/>
                      <a:pt x="133" y="5"/>
                    </a:cubicBezTo>
                    <a:close/>
                    <a:moveTo>
                      <a:pt x="5" y="38"/>
                    </a:moveTo>
                    <a:cubicBezTo>
                      <a:pt x="70" y="55"/>
                      <a:pt x="70" y="55"/>
                      <a:pt x="70" y="55"/>
                    </a:cubicBezTo>
                    <a:cubicBezTo>
                      <a:pt x="70" y="173"/>
                      <a:pt x="70" y="173"/>
                      <a:pt x="70" y="173"/>
                    </a:cubicBezTo>
                    <a:cubicBezTo>
                      <a:pt x="5" y="157"/>
                      <a:pt x="5" y="157"/>
                      <a:pt x="5" y="157"/>
                    </a:cubicBezTo>
                    <a:lnTo>
                      <a:pt x="5" y="38"/>
                    </a:lnTo>
                    <a:close/>
                    <a:moveTo>
                      <a:pt x="75" y="55"/>
                    </a:moveTo>
                    <a:cubicBezTo>
                      <a:pt x="107" y="47"/>
                      <a:pt x="107" y="47"/>
                      <a:pt x="107" y="47"/>
                    </a:cubicBezTo>
                    <a:cubicBezTo>
                      <a:pt x="112" y="62"/>
                      <a:pt x="124" y="79"/>
                      <a:pt x="133" y="79"/>
                    </a:cubicBezTo>
                    <a:cubicBezTo>
                      <a:pt x="135" y="79"/>
                      <a:pt x="137" y="79"/>
                      <a:pt x="140" y="77"/>
                    </a:cubicBezTo>
                    <a:cubicBezTo>
                      <a:pt x="140" y="157"/>
                      <a:pt x="140" y="157"/>
                      <a:pt x="140" y="157"/>
                    </a:cubicBezTo>
                    <a:cubicBezTo>
                      <a:pt x="75" y="173"/>
                      <a:pt x="75" y="173"/>
                      <a:pt x="75" y="173"/>
                    </a:cubicBezTo>
                    <a:lnTo>
                      <a:pt x="75" y="55"/>
                    </a:lnTo>
                    <a:close/>
                    <a:moveTo>
                      <a:pt x="209" y="173"/>
                    </a:moveTo>
                    <a:cubicBezTo>
                      <a:pt x="144" y="157"/>
                      <a:pt x="144" y="157"/>
                      <a:pt x="144" y="157"/>
                    </a:cubicBezTo>
                    <a:cubicBezTo>
                      <a:pt x="144" y="73"/>
                      <a:pt x="144" y="73"/>
                      <a:pt x="144" y="73"/>
                    </a:cubicBezTo>
                    <a:cubicBezTo>
                      <a:pt x="151" y="66"/>
                      <a:pt x="158" y="53"/>
                      <a:pt x="161" y="43"/>
                    </a:cubicBezTo>
                    <a:cubicBezTo>
                      <a:pt x="209" y="55"/>
                      <a:pt x="209" y="55"/>
                      <a:pt x="209" y="55"/>
                    </a:cubicBezTo>
                    <a:lnTo>
                      <a:pt x="209" y="1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1" name="Freeform 38"/>
              <p:cNvSpPr>
                <a:spLocks noEditPoints="1"/>
              </p:cNvSpPr>
              <p:nvPr/>
            </p:nvSpPr>
            <p:spPr bwMode="auto">
              <a:xfrm>
                <a:off x="317500" y="2817813"/>
                <a:ext cx="53975" cy="52388"/>
              </a:xfrm>
              <a:custGeom>
                <a:avLst/>
                <a:gdLst>
                  <a:gd name="T0" fmla="*/ 32 w 32"/>
                  <a:gd name="T1" fmla="*/ 15 h 31"/>
                  <a:gd name="T2" fmla="*/ 16 w 32"/>
                  <a:gd name="T3" fmla="*/ 0 h 31"/>
                  <a:gd name="T4" fmla="*/ 0 w 32"/>
                  <a:gd name="T5" fmla="*/ 15 h 31"/>
                  <a:gd name="T6" fmla="*/ 16 w 32"/>
                  <a:gd name="T7" fmla="*/ 31 h 31"/>
                  <a:gd name="T8" fmla="*/ 32 w 32"/>
                  <a:gd name="T9" fmla="*/ 15 h 31"/>
                  <a:gd name="T10" fmla="*/ 5 w 32"/>
                  <a:gd name="T11" fmla="*/ 15 h 31"/>
                  <a:gd name="T12" fmla="*/ 16 w 32"/>
                  <a:gd name="T13" fmla="*/ 4 h 31"/>
                  <a:gd name="T14" fmla="*/ 27 w 32"/>
                  <a:gd name="T15" fmla="*/ 15 h 31"/>
                  <a:gd name="T16" fmla="*/ 16 w 32"/>
                  <a:gd name="T17" fmla="*/ 27 h 31"/>
                  <a:gd name="T18" fmla="*/ 5 w 32"/>
                  <a:gd name="T19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31">
                    <a:moveTo>
                      <a:pt x="32" y="15"/>
                    </a:moveTo>
                    <a:cubicBezTo>
                      <a:pt x="32" y="7"/>
                      <a:pt x="25" y="0"/>
                      <a:pt x="16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24"/>
                      <a:pt x="7" y="31"/>
                      <a:pt x="16" y="31"/>
                    </a:cubicBezTo>
                    <a:cubicBezTo>
                      <a:pt x="25" y="31"/>
                      <a:pt x="32" y="24"/>
                      <a:pt x="32" y="15"/>
                    </a:cubicBezTo>
                    <a:close/>
                    <a:moveTo>
                      <a:pt x="5" y="15"/>
                    </a:moveTo>
                    <a:cubicBezTo>
                      <a:pt x="5" y="9"/>
                      <a:pt x="10" y="4"/>
                      <a:pt x="16" y="4"/>
                    </a:cubicBezTo>
                    <a:cubicBezTo>
                      <a:pt x="22" y="4"/>
                      <a:pt x="27" y="9"/>
                      <a:pt x="27" y="15"/>
                    </a:cubicBezTo>
                    <a:cubicBezTo>
                      <a:pt x="27" y="22"/>
                      <a:pt x="22" y="27"/>
                      <a:pt x="16" y="27"/>
                    </a:cubicBezTo>
                    <a:cubicBezTo>
                      <a:pt x="10" y="27"/>
                      <a:pt x="5" y="22"/>
                      <a:pt x="5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2" name="Group 77"/>
          <p:cNvGrpSpPr/>
          <p:nvPr/>
        </p:nvGrpSpPr>
        <p:grpSpPr>
          <a:xfrm>
            <a:off x="6578763" y="2298451"/>
            <a:ext cx="1063229" cy="1063229"/>
            <a:chOff x="1574800" y="2445544"/>
            <a:chExt cx="601663" cy="601663"/>
          </a:xfrm>
        </p:grpSpPr>
        <p:sp>
          <p:nvSpPr>
            <p:cNvPr id="23" name="Oval 16"/>
            <p:cNvSpPr>
              <a:spLocks noChangeArrowheads="1"/>
            </p:cNvSpPr>
            <p:nvPr/>
          </p:nvSpPr>
          <p:spPr bwMode="auto">
            <a:xfrm>
              <a:off x="1574800" y="2445544"/>
              <a:ext cx="601663" cy="60166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grpSp>
          <p:nvGrpSpPr>
            <p:cNvPr id="24" name="Group 64"/>
            <p:cNvGrpSpPr/>
            <p:nvPr/>
          </p:nvGrpSpPr>
          <p:grpSpPr>
            <a:xfrm>
              <a:off x="1712913" y="2550319"/>
              <a:ext cx="327025" cy="392113"/>
              <a:chOff x="1712913" y="2809875"/>
              <a:chExt cx="327025" cy="392113"/>
            </a:xfrm>
          </p:grpSpPr>
          <p:sp>
            <p:nvSpPr>
              <p:cNvPr id="25" name="Freeform 39"/>
              <p:cNvSpPr>
                <a:spLocks noEditPoints="1"/>
              </p:cNvSpPr>
              <p:nvPr/>
            </p:nvSpPr>
            <p:spPr bwMode="auto">
              <a:xfrm>
                <a:off x="1846263" y="3060700"/>
                <a:ext cx="47625" cy="82550"/>
              </a:xfrm>
              <a:custGeom>
                <a:avLst/>
                <a:gdLst>
                  <a:gd name="T0" fmla="*/ 2 w 28"/>
                  <a:gd name="T1" fmla="*/ 49 h 49"/>
                  <a:gd name="T2" fmla="*/ 25 w 28"/>
                  <a:gd name="T3" fmla="*/ 49 h 49"/>
                  <a:gd name="T4" fmla="*/ 28 w 28"/>
                  <a:gd name="T5" fmla="*/ 47 h 49"/>
                  <a:gd name="T6" fmla="*/ 28 w 28"/>
                  <a:gd name="T7" fmla="*/ 3 h 49"/>
                  <a:gd name="T8" fmla="*/ 25 w 28"/>
                  <a:gd name="T9" fmla="*/ 0 h 49"/>
                  <a:gd name="T10" fmla="*/ 2 w 28"/>
                  <a:gd name="T11" fmla="*/ 0 h 49"/>
                  <a:gd name="T12" fmla="*/ 0 w 28"/>
                  <a:gd name="T13" fmla="*/ 3 h 49"/>
                  <a:gd name="T14" fmla="*/ 0 w 28"/>
                  <a:gd name="T15" fmla="*/ 47 h 49"/>
                  <a:gd name="T16" fmla="*/ 2 w 28"/>
                  <a:gd name="T17" fmla="*/ 49 h 49"/>
                  <a:gd name="T18" fmla="*/ 4 w 28"/>
                  <a:gd name="T19" fmla="*/ 5 h 49"/>
                  <a:gd name="T20" fmla="*/ 23 w 28"/>
                  <a:gd name="T21" fmla="*/ 5 h 49"/>
                  <a:gd name="T22" fmla="*/ 23 w 28"/>
                  <a:gd name="T23" fmla="*/ 44 h 49"/>
                  <a:gd name="T24" fmla="*/ 4 w 28"/>
                  <a:gd name="T25" fmla="*/ 44 h 49"/>
                  <a:gd name="T26" fmla="*/ 4 w 28"/>
                  <a:gd name="T27" fmla="*/ 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" h="49">
                    <a:moveTo>
                      <a:pt x="2" y="49"/>
                    </a:moveTo>
                    <a:cubicBezTo>
                      <a:pt x="25" y="49"/>
                      <a:pt x="25" y="49"/>
                      <a:pt x="25" y="49"/>
                    </a:cubicBezTo>
                    <a:cubicBezTo>
                      <a:pt x="27" y="49"/>
                      <a:pt x="28" y="48"/>
                      <a:pt x="28" y="47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1"/>
                      <a:pt x="27" y="0"/>
                      <a:pt x="25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8"/>
                      <a:pt x="1" y="49"/>
                      <a:pt x="2" y="49"/>
                    </a:cubicBezTo>
                    <a:close/>
                    <a:moveTo>
                      <a:pt x="4" y="5"/>
                    </a:moveTo>
                    <a:cubicBezTo>
                      <a:pt x="23" y="5"/>
                      <a:pt x="23" y="5"/>
                      <a:pt x="23" y="5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4" y="44"/>
                      <a:pt x="4" y="44"/>
                      <a:pt x="4" y="44"/>
                    </a:cubicBez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6" name="Freeform 40"/>
              <p:cNvSpPr>
                <a:spLocks noEditPoints="1"/>
              </p:cNvSpPr>
              <p:nvPr/>
            </p:nvSpPr>
            <p:spPr bwMode="auto">
              <a:xfrm>
                <a:off x="1912938" y="3060700"/>
                <a:ext cx="49213" cy="82550"/>
              </a:xfrm>
              <a:custGeom>
                <a:avLst/>
                <a:gdLst>
                  <a:gd name="T0" fmla="*/ 3 w 29"/>
                  <a:gd name="T1" fmla="*/ 49 h 49"/>
                  <a:gd name="T2" fmla="*/ 26 w 29"/>
                  <a:gd name="T3" fmla="*/ 49 h 49"/>
                  <a:gd name="T4" fmla="*/ 29 w 29"/>
                  <a:gd name="T5" fmla="*/ 47 h 49"/>
                  <a:gd name="T6" fmla="*/ 29 w 29"/>
                  <a:gd name="T7" fmla="*/ 3 h 49"/>
                  <a:gd name="T8" fmla="*/ 26 w 29"/>
                  <a:gd name="T9" fmla="*/ 0 h 49"/>
                  <a:gd name="T10" fmla="*/ 3 w 29"/>
                  <a:gd name="T11" fmla="*/ 0 h 49"/>
                  <a:gd name="T12" fmla="*/ 0 w 29"/>
                  <a:gd name="T13" fmla="*/ 3 h 49"/>
                  <a:gd name="T14" fmla="*/ 0 w 29"/>
                  <a:gd name="T15" fmla="*/ 47 h 49"/>
                  <a:gd name="T16" fmla="*/ 3 w 29"/>
                  <a:gd name="T17" fmla="*/ 49 h 49"/>
                  <a:gd name="T18" fmla="*/ 5 w 29"/>
                  <a:gd name="T19" fmla="*/ 5 h 49"/>
                  <a:gd name="T20" fmla="*/ 24 w 29"/>
                  <a:gd name="T21" fmla="*/ 5 h 49"/>
                  <a:gd name="T22" fmla="*/ 24 w 29"/>
                  <a:gd name="T23" fmla="*/ 44 h 49"/>
                  <a:gd name="T24" fmla="*/ 5 w 29"/>
                  <a:gd name="T25" fmla="*/ 44 h 49"/>
                  <a:gd name="T26" fmla="*/ 5 w 29"/>
                  <a:gd name="T27" fmla="*/ 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9" h="49">
                    <a:moveTo>
                      <a:pt x="3" y="49"/>
                    </a:moveTo>
                    <a:cubicBezTo>
                      <a:pt x="26" y="49"/>
                      <a:pt x="26" y="49"/>
                      <a:pt x="26" y="49"/>
                    </a:cubicBezTo>
                    <a:cubicBezTo>
                      <a:pt x="28" y="49"/>
                      <a:pt x="29" y="48"/>
                      <a:pt x="29" y="47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1"/>
                      <a:pt x="28" y="0"/>
                      <a:pt x="26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8"/>
                      <a:pt x="1" y="49"/>
                      <a:pt x="3" y="49"/>
                    </a:cubicBezTo>
                    <a:close/>
                    <a:moveTo>
                      <a:pt x="5" y="5"/>
                    </a:moveTo>
                    <a:cubicBezTo>
                      <a:pt x="24" y="5"/>
                      <a:pt x="24" y="5"/>
                      <a:pt x="24" y="5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5" y="44"/>
                      <a:pt x="5" y="44"/>
                      <a:pt x="5" y="4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7" name="Freeform 41"/>
              <p:cNvSpPr>
                <a:spLocks noEditPoints="1"/>
              </p:cNvSpPr>
              <p:nvPr/>
            </p:nvSpPr>
            <p:spPr bwMode="auto">
              <a:xfrm>
                <a:off x="1778000" y="3060700"/>
                <a:ext cx="47625" cy="82550"/>
              </a:xfrm>
              <a:custGeom>
                <a:avLst/>
                <a:gdLst>
                  <a:gd name="T0" fmla="*/ 3 w 28"/>
                  <a:gd name="T1" fmla="*/ 49 h 49"/>
                  <a:gd name="T2" fmla="*/ 26 w 28"/>
                  <a:gd name="T3" fmla="*/ 49 h 49"/>
                  <a:gd name="T4" fmla="*/ 28 w 28"/>
                  <a:gd name="T5" fmla="*/ 47 h 49"/>
                  <a:gd name="T6" fmla="*/ 28 w 28"/>
                  <a:gd name="T7" fmla="*/ 3 h 49"/>
                  <a:gd name="T8" fmla="*/ 26 w 28"/>
                  <a:gd name="T9" fmla="*/ 0 h 49"/>
                  <a:gd name="T10" fmla="*/ 3 w 28"/>
                  <a:gd name="T11" fmla="*/ 0 h 49"/>
                  <a:gd name="T12" fmla="*/ 0 w 28"/>
                  <a:gd name="T13" fmla="*/ 3 h 49"/>
                  <a:gd name="T14" fmla="*/ 0 w 28"/>
                  <a:gd name="T15" fmla="*/ 47 h 49"/>
                  <a:gd name="T16" fmla="*/ 3 w 28"/>
                  <a:gd name="T17" fmla="*/ 49 h 49"/>
                  <a:gd name="T18" fmla="*/ 5 w 28"/>
                  <a:gd name="T19" fmla="*/ 5 h 49"/>
                  <a:gd name="T20" fmla="*/ 23 w 28"/>
                  <a:gd name="T21" fmla="*/ 5 h 49"/>
                  <a:gd name="T22" fmla="*/ 23 w 28"/>
                  <a:gd name="T23" fmla="*/ 44 h 49"/>
                  <a:gd name="T24" fmla="*/ 5 w 28"/>
                  <a:gd name="T25" fmla="*/ 44 h 49"/>
                  <a:gd name="T26" fmla="*/ 5 w 28"/>
                  <a:gd name="T27" fmla="*/ 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" h="49">
                    <a:moveTo>
                      <a:pt x="3" y="49"/>
                    </a:moveTo>
                    <a:cubicBezTo>
                      <a:pt x="26" y="49"/>
                      <a:pt x="26" y="49"/>
                      <a:pt x="26" y="49"/>
                    </a:cubicBezTo>
                    <a:cubicBezTo>
                      <a:pt x="27" y="49"/>
                      <a:pt x="28" y="48"/>
                      <a:pt x="28" y="47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1"/>
                      <a:pt x="27" y="0"/>
                      <a:pt x="26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8"/>
                      <a:pt x="1" y="49"/>
                      <a:pt x="3" y="49"/>
                    </a:cubicBezTo>
                    <a:close/>
                    <a:moveTo>
                      <a:pt x="5" y="5"/>
                    </a:moveTo>
                    <a:cubicBezTo>
                      <a:pt x="23" y="5"/>
                      <a:pt x="23" y="5"/>
                      <a:pt x="23" y="5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5" y="44"/>
                      <a:pt x="5" y="44"/>
                      <a:pt x="5" y="4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8" name="Freeform 42"/>
              <p:cNvSpPr>
                <a:spLocks noEditPoints="1"/>
              </p:cNvSpPr>
              <p:nvPr/>
            </p:nvSpPr>
            <p:spPr bwMode="auto">
              <a:xfrm>
                <a:off x="1712913" y="2809875"/>
                <a:ext cx="327025" cy="392113"/>
              </a:xfrm>
              <a:custGeom>
                <a:avLst/>
                <a:gdLst>
                  <a:gd name="T0" fmla="*/ 170 w 193"/>
                  <a:gd name="T1" fmla="*/ 33 h 231"/>
                  <a:gd name="T2" fmla="*/ 121 w 193"/>
                  <a:gd name="T3" fmla="*/ 17 h 231"/>
                  <a:gd name="T4" fmla="*/ 45 w 193"/>
                  <a:gd name="T5" fmla="*/ 43 h 231"/>
                  <a:gd name="T6" fmla="*/ 43 w 193"/>
                  <a:gd name="T7" fmla="*/ 57 h 231"/>
                  <a:gd name="T8" fmla="*/ 22 w 193"/>
                  <a:gd name="T9" fmla="*/ 72 h 231"/>
                  <a:gd name="T10" fmla="*/ 7 w 193"/>
                  <a:gd name="T11" fmla="*/ 96 h 231"/>
                  <a:gd name="T12" fmla="*/ 0 w 193"/>
                  <a:gd name="T13" fmla="*/ 102 h 231"/>
                  <a:gd name="T14" fmla="*/ 6 w 193"/>
                  <a:gd name="T15" fmla="*/ 231 h 231"/>
                  <a:gd name="T16" fmla="*/ 163 w 193"/>
                  <a:gd name="T17" fmla="*/ 226 h 231"/>
                  <a:gd name="T18" fmla="*/ 158 w 193"/>
                  <a:gd name="T19" fmla="*/ 130 h 231"/>
                  <a:gd name="T20" fmla="*/ 44 w 193"/>
                  <a:gd name="T21" fmla="*/ 102 h 231"/>
                  <a:gd name="T22" fmla="*/ 48 w 193"/>
                  <a:gd name="T23" fmla="*/ 94 h 231"/>
                  <a:gd name="T24" fmla="*/ 76 w 193"/>
                  <a:gd name="T25" fmla="*/ 95 h 231"/>
                  <a:gd name="T26" fmla="*/ 119 w 193"/>
                  <a:gd name="T27" fmla="*/ 82 h 231"/>
                  <a:gd name="T28" fmla="*/ 152 w 193"/>
                  <a:gd name="T29" fmla="*/ 78 h 231"/>
                  <a:gd name="T30" fmla="*/ 193 w 193"/>
                  <a:gd name="T31" fmla="*/ 50 h 231"/>
                  <a:gd name="T32" fmla="*/ 38 w 193"/>
                  <a:gd name="T33" fmla="*/ 101 h 231"/>
                  <a:gd name="T34" fmla="*/ 39 w 193"/>
                  <a:gd name="T35" fmla="*/ 132 h 231"/>
                  <a:gd name="T36" fmla="*/ 158 w 193"/>
                  <a:gd name="T37" fmla="*/ 134 h 231"/>
                  <a:gd name="T38" fmla="*/ 159 w 193"/>
                  <a:gd name="T39" fmla="*/ 226 h 231"/>
                  <a:gd name="T40" fmla="*/ 6 w 193"/>
                  <a:gd name="T41" fmla="*/ 227 h 231"/>
                  <a:gd name="T42" fmla="*/ 5 w 193"/>
                  <a:gd name="T43" fmla="*/ 102 h 231"/>
                  <a:gd name="T44" fmla="*/ 9 w 193"/>
                  <a:gd name="T45" fmla="*/ 101 h 231"/>
                  <a:gd name="T46" fmla="*/ 38 w 193"/>
                  <a:gd name="T47" fmla="*/ 101 h 231"/>
                  <a:gd name="T48" fmla="*/ 169 w 193"/>
                  <a:gd name="T49" fmla="*/ 64 h 231"/>
                  <a:gd name="T50" fmla="*/ 136 w 193"/>
                  <a:gd name="T51" fmla="*/ 66 h 231"/>
                  <a:gd name="T52" fmla="*/ 133 w 193"/>
                  <a:gd name="T53" fmla="*/ 66 h 231"/>
                  <a:gd name="T54" fmla="*/ 109 w 193"/>
                  <a:gd name="T55" fmla="*/ 78 h 231"/>
                  <a:gd name="T56" fmla="*/ 90 w 193"/>
                  <a:gd name="T57" fmla="*/ 72 h 231"/>
                  <a:gd name="T58" fmla="*/ 74 w 193"/>
                  <a:gd name="T59" fmla="*/ 90 h 231"/>
                  <a:gd name="T60" fmla="*/ 48 w 193"/>
                  <a:gd name="T61" fmla="*/ 88 h 231"/>
                  <a:gd name="T62" fmla="*/ 45 w 193"/>
                  <a:gd name="T63" fmla="*/ 89 h 231"/>
                  <a:gd name="T64" fmla="*/ 12 w 193"/>
                  <a:gd name="T65" fmla="*/ 96 h 231"/>
                  <a:gd name="T66" fmla="*/ 27 w 193"/>
                  <a:gd name="T67" fmla="*/ 75 h 231"/>
                  <a:gd name="T68" fmla="*/ 38 w 193"/>
                  <a:gd name="T69" fmla="*/ 61 h 231"/>
                  <a:gd name="T70" fmla="*/ 45 w 193"/>
                  <a:gd name="T71" fmla="*/ 61 h 231"/>
                  <a:gd name="T72" fmla="*/ 51 w 193"/>
                  <a:gd name="T73" fmla="*/ 54 h 231"/>
                  <a:gd name="T74" fmla="*/ 87 w 193"/>
                  <a:gd name="T75" fmla="*/ 5 h 231"/>
                  <a:gd name="T76" fmla="*/ 120 w 193"/>
                  <a:gd name="T77" fmla="*/ 23 h 231"/>
                  <a:gd name="T78" fmla="*/ 141 w 193"/>
                  <a:gd name="T79" fmla="*/ 13 h 231"/>
                  <a:gd name="T80" fmla="*/ 167 w 193"/>
                  <a:gd name="T81" fmla="*/ 38 h 231"/>
                  <a:gd name="T82" fmla="*/ 175 w 193"/>
                  <a:gd name="T83" fmla="*/ 37 h 231"/>
                  <a:gd name="T84" fmla="*/ 172 w 193"/>
                  <a:gd name="T85" fmla="*/ 63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3" h="231">
                    <a:moveTo>
                      <a:pt x="175" y="32"/>
                    </a:moveTo>
                    <a:cubicBezTo>
                      <a:pt x="173" y="32"/>
                      <a:pt x="172" y="32"/>
                      <a:pt x="170" y="33"/>
                    </a:cubicBezTo>
                    <a:cubicBezTo>
                      <a:pt x="168" y="19"/>
                      <a:pt x="156" y="8"/>
                      <a:pt x="141" y="8"/>
                    </a:cubicBezTo>
                    <a:cubicBezTo>
                      <a:pt x="133" y="8"/>
                      <a:pt x="126" y="11"/>
                      <a:pt x="121" y="17"/>
                    </a:cubicBezTo>
                    <a:cubicBezTo>
                      <a:pt x="113" y="6"/>
                      <a:pt x="100" y="0"/>
                      <a:pt x="87" y="0"/>
                    </a:cubicBezTo>
                    <a:cubicBezTo>
                      <a:pt x="64" y="0"/>
                      <a:pt x="45" y="19"/>
                      <a:pt x="45" y="43"/>
                    </a:cubicBezTo>
                    <a:cubicBezTo>
                      <a:pt x="45" y="46"/>
                      <a:pt x="45" y="50"/>
                      <a:pt x="46" y="53"/>
                    </a:cubicBezTo>
                    <a:cubicBezTo>
                      <a:pt x="45" y="55"/>
                      <a:pt x="44" y="56"/>
                      <a:pt x="43" y="57"/>
                    </a:cubicBezTo>
                    <a:cubicBezTo>
                      <a:pt x="41" y="57"/>
                      <a:pt x="39" y="56"/>
                      <a:pt x="38" y="56"/>
                    </a:cubicBezTo>
                    <a:cubicBezTo>
                      <a:pt x="29" y="56"/>
                      <a:pt x="22" y="63"/>
                      <a:pt x="22" y="72"/>
                    </a:cubicBezTo>
                    <a:cubicBezTo>
                      <a:pt x="22" y="73"/>
                      <a:pt x="22" y="74"/>
                      <a:pt x="22" y="75"/>
                    </a:cubicBezTo>
                    <a:cubicBezTo>
                      <a:pt x="14" y="79"/>
                      <a:pt x="8" y="87"/>
                      <a:pt x="7" y="96"/>
                    </a:cubicBezTo>
                    <a:cubicBezTo>
                      <a:pt x="6" y="96"/>
                      <a:pt x="6" y="96"/>
                      <a:pt x="6" y="96"/>
                    </a:cubicBezTo>
                    <a:cubicBezTo>
                      <a:pt x="3" y="96"/>
                      <a:pt x="0" y="99"/>
                      <a:pt x="0" y="102"/>
                    </a:cubicBezTo>
                    <a:cubicBezTo>
                      <a:pt x="0" y="226"/>
                      <a:pt x="0" y="226"/>
                      <a:pt x="0" y="226"/>
                    </a:cubicBezTo>
                    <a:cubicBezTo>
                      <a:pt x="0" y="229"/>
                      <a:pt x="3" y="231"/>
                      <a:pt x="6" y="231"/>
                    </a:cubicBezTo>
                    <a:cubicBezTo>
                      <a:pt x="158" y="231"/>
                      <a:pt x="158" y="231"/>
                      <a:pt x="158" y="231"/>
                    </a:cubicBezTo>
                    <a:cubicBezTo>
                      <a:pt x="161" y="231"/>
                      <a:pt x="163" y="229"/>
                      <a:pt x="163" y="226"/>
                    </a:cubicBezTo>
                    <a:cubicBezTo>
                      <a:pt x="163" y="135"/>
                      <a:pt x="163" y="135"/>
                      <a:pt x="163" y="135"/>
                    </a:cubicBezTo>
                    <a:cubicBezTo>
                      <a:pt x="163" y="132"/>
                      <a:pt x="161" y="130"/>
                      <a:pt x="158" y="130"/>
                    </a:cubicBezTo>
                    <a:cubicBezTo>
                      <a:pt x="44" y="130"/>
                      <a:pt x="44" y="130"/>
                      <a:pt x="44" y="130"/>
                    </a:cubicBezTo>
                    <a:cubicBezTo>
                      <a:pt x="44" y="102"/>
                      <a:pt x="44" y="102"/>
                      <a:pt x="44" y="102"/>
                    </a:cubicBezTo>
                    <a:cubicBezTo>
                      <a:pt x="44" y="101"/>
                      <a:pt x="44" y="100"/>
                      <a:pt x="43" y="99"/>
                    </a:cubicBezTo>
                    <a:cubicBezTo>
                      <a:pt x="45" y="97"/>
                      <a:pt x="47" y="96"/>
                      <a:pt x="48" y="94"/>
                    </a:cubicBezTo>
                    <a:cubicBezTo>
                      <a:pt x="53" y="96"/>
                      <a:pt x="58" y="97"/>
                      <a:pt x="63" y="97"/>
                    </a:cubicBezTo>
                    <a:cubicBezTo>
                      <a:pt x="67" y="97"/>
                      <a:pt x="72" y="96"/>
                      <a:pt x="76" y="95"/>
                    </a:cubicBezTo>
                    <a:cubicBezTo>
                      <a:pt x="83" y="91"/>
                      <a:pt x="89" y="85"/>
                      <a:pt x="92" y="78"/>
                    </a:cubicBezTo>
                    <a:cubicBezTo>
                      <a:pt x="100" y="83"/>
                      <a:pt x="110" y="84"/>
                      <a:pt x="119" y="82"/>
                    </a:cubicBezTo>
                    <a:cubicBezTo>
                      <a:pt x="125" y="80"/>
                      <a:pt x="131" y="76"/>
                      <a:pt x="135" y="71"/>
                    </a:cubicBezTo>
                    <a:cubicBezTo>
                      <a:pt x="139" y="76"/>
                      <a:pt x="146" y="78"/>
                      <a:pt x="152" y="78"/>
                    </a:cubicBezTo>
                    <a:cubicBezTo>
                      <a:pt x="160" y="78"/>
                      <a:pt x="168" y="74"/>
                      <a:pt x="172" y="68"/>
                    </a:cubicBezTo>
                    <a:cubicBezTo>
                      <a:pt x="183" y="69"/>
                      <a:pt x="193" y="61"/>
                      <a:pt x="193" y="50"/>
                    </a:cubicBezTo>
                    <a:cubicBezTo>
                      <a:pt x="193" y="40"/>
                      <a:pt x="185" y="32"/>
                      <a:pt x="175" y="32"/>
                    </a:cubicBezTo>
                    <a:close/>
                    <a:moveTo>
                      <a:pt x="38" y="101"/>
                    </a:moveTo>
                    <a:cubicBezTo>
                      <a:pt x="39" y="101"/>
                      <a:pt x="39" y="101"/>
                      <a:pt x="39" y="102"/>
                    </a:cubicBezTo>
                    <a:cubicBezTo>
                      <a:pt x="39" y="132"/>
                      <a:pt x="39" y="132"/>
                      <a:pt x="39" y="132"/>
                    </a:cubicBezTo>
                    <a:cubicBezTo>
                      <a:pt x="39" y="133"/>
                      <a:pt x="40" y="134"/>
                      <a:pt x="42" y="134"/>
                    </a:cubicBezTo>
                    <a:cubicBezTo>
                      <a:pt x="158" y="134"/>
                      <a:pt x="158" y="134"/>
                      <a:pt x="158" y="134"/>
                    </a:cubicBezTo>
                    <a:cubicBezTo>
                      <a:pt x="158" y="134"/>
                      <a:pt x="159" y="135"/>
                      <a:pt x="159" y="135"/>
                    </a:cubicBezTo>
                    <a:cubicBezTo>
                      <a:pt x="159" y="226"/>
                      <a:pt x="159" y="226"/>
                      <a:pt x="159" y="226"/>
                    </a:cubicBezTo>
                    <a:cubicBezTo>
                      <a:pt x="159" y="226"/>
                      <a:pt x="158" y="227"/>
                      <a:pt x="158" y="227"/>
                    </a:cubicBezTo>
                    <a:cubicBezTo>
                      <a:pt x="6" y="227"/>
                      <a:pt x="6" y="227"/>
                      <a:pt x="6" y="227"/>
                    </a:cubicBezTo>
                    <a:cubicBezTo>
                      <a:pt x="5" y="227"/>
                      <a:pt x="5" y="226"/>
                      <a:pt x="5" y="226"/>
                    </a:cubicBezTo>
                    <a:cubicBezTo>
                      <a:pt x="5" y="102"/>
                      <a:pt x="5" y="102"/>
                      <a:pt x="5" y="102"/>
                    </a:cubicBezTo>
                    <a:cubicBezTo>
                      <a:pt x="5" y="101"/>
                      <a:pt x="5" y="101"/>
                      <a:pt x="6" y="101"/>
                    </a:cubicBezTo>
                    <a:cubicBezTo>
                      <a:pt x="9" y="101"/>
                      <a:pt x="9" y="101"/>
                      <a:pt x="9" y="101"/>
                    </a:cubicBezTo>
                    <a:cubicBezTo>
                      <a:pt x="35" y="101"/>
                      <a:pt x="35" y="101"/>
                      <a:pt x="35" y="101"/>
                    </a:cubicBezTo>
                    <a:lnTo>
                      <a:pt x="38" y="101"/>
                    </a:lnTo>
                    <a:close/>
                    <a:moveTo>
                      <a:pt x="172" y="63"/>
                    </a:moveTo>
                    <a:cubicBezTo>
                      <a:pt x="171" y="63"/>
                      <a:pt x="170" y="63"/>
                      <a:pt x="169" y="64"/>
                    </a:cubicBezTo>
                    <a:cubicBezTo>
                      <a:pt x="166" y="70"/>
                      <a:pt x="159" y="74"/>
                      <a:pt x="152" y="74"/>
                    </a:cubicBezTo>
                    <a:cubicBezTo>
                      <a:pt x="146" y="74"/>
                      <a:pt x="140" y="71"/>
                      <a:pt x="136" y="66"/>
                    </a:cubicBezTo>
                    <a:cubicBezTo>
                      <a:pt x="136" y="65"/>
                      <a:pt x="135" y="65"/>
                      <a:pt x="135" y="65"/>
                    </a:cubicBezTo>
                    <a:cubicBezTo>
                      <a:pt x="134" y="65"/>
                      <a:pt x="133" y="66"/>
                      <a:pt x="133" y="66"/>
                    </a:cubicBezTo>
                    <a:cubicBezTo>
                      <a:pt x="129" y="71"/>
                      <a:pt x="124" y="75"/>
                      <a:pt x="118" y="77"/>
                    </a:cubicBezTo>
                    <a:cubicBezTo>
                      <a:pt x="115" y="78"/>
                      <a:pt x="112" y="78"/>
                      <a:pt x="109" y="78"/>
                    </a:cubicBezTo>
                    <a:cubicBezTo>
                      <a:pt x="103" y="78"/>
                      <a:pt x="97" y="76"/>
                      <a:pt x="92" y="73"/>
                    </a:cubicBezTo>
                    <a:cubicBezTo>
                      <a:pt x="91" y="72"/>
                      <a:pt x="91" y="72"/>
                      <a:pt x="90" y="72"/>
                    </a:cubicBezTo>
                    <a:cubicBezTo>
                      <a:pt x="89" y="73"/>
                      <a:pt x="89" y="73"/>
                      <a:pt x="88" y="74"/>
                    </a:cubicBezTo>
                    <a:cubicBezTo>
                      <a:pt x="86" y="81"/>
                      <a:pt x="81" y="87"/>
                      <a:pt x="74" y="90"/>
                    </a:cubicBezTo>
                    <a:cubicBezTo>
                      <a:pt x="70" y="92"/>
                      <a:pt x="67" y="93"/>
                      <a:pt x="63" y="93"/>
                    </a:cubicBezTo>
                    <a:cubicBezTo>
                      <a:pt x="58" y="93"/>
                      <a:pt x="53" y="91"/>
                      <a:pt x="48" y="88"/>
                    </a:cubicBezTo>
                    <a:cubicBezTo>
                      <a:pt x="48" y="88"/>
                      <a:pt x="47" y="88"/>
                      <a:pt x="46" y="88"/>
                    </a:cubicBezTo>
                    <a:cubicBezTo>
                      <a:pt x="46" y="88"/>
                      <a:pt x="45" y="89"/>
                      <a:pt x="45" y="89"/>
                    </a:cubicBezTo>
                    <a:cubicBezTo>
                      <a:pt x="43" y="94"/>
                      <a:pt x="40" y="96"/>
                      <a:pt x="35" y="96"/>
                    </a:cubicBezTo>
                    <a:cubicBezTo>
                      <a:pt x="12" y="96"/>
                      <a:pt x="12" y="96"/>
                      <a:pt x="12" y="96"/>
                    </a:cubicBezTo>
                    <a:cubicBezTo>
                      <a:pt x="13" y="88"/>
                      <a:pt x="18" y="81"/>
                      <a:pt x="26" y="78"/>
                    </a:cubicBezTo>
                    <a:cubicBezTo>
                      <a:pt x="27" y="78"/>
                      <a:pt x="27" y="76"/>
                      <a:pt x="27" y="75"/>
                    </a:cubicBezTo>
                    <a:cubicBezTo>
                      <a:pt x="27" y="74"/>
                      <a:pt x="27" y="73"/>
                      <a:pt x="27" y="72"/>
                    </a:cubicBezTo>
                    <a:cubicBezTo>
                      <a:pt x="27" y="66"/>
                      <a:pt x="32" y="61"/>
                      <a:pt x="38" y="61"/>
                    </a:cubicBezTo>
                    <a:cubicBezTo>
                      <a:pt x="39" y="61"/>
                      <a:pt x="41" y="61"/>
                      <a:pt x="42" y="62"/>
                    </a:cubicBezTo>
                    <a:cubicBezTo>
                      <a:pt x="44" y="62"/>
                      <a:pt x="45" y="62"/>
                      <a:pt x="45" y="61"/>
                    </a:cubicBezTo>
                    <a:cubicBezTo>
                      <a:pt x="47" y="59"/>
                      <a:pt x="48" y="58"/>
                      <a:pt x="50" y="56"/>
                    </a:cubicBezTo>
                    <a:cubicBezTo>
                      <a:pt x="51" y="56"/>
                      <a:pt x="51" y="55"/>
                      <a:pt x="51" y="54"/>
                    </a:cubicBezTo>
                    <a:cubicBezTo>
                      <a:pt x="50" y="50"/>
                      <a:pt x="49" y="46"/>
                      <a:pt x="49" y="43"/>
                    </a:cubicBezTo>
                    <a:cubicBezTo>
                      <a:pt x="49" y="22"/>
                      <a:pt x="66" y="5"/>
                      <a:pt x="87" y="5"/>
                    </a:cubicBezTo>
                    <a:cubicBezTo>
                      <a:pt x="100" y="5"/>
                      <a:pt x="111" y="11"/>
                      <a:pt x="118" y="22"/>
                    </a:cubicBezTo>
                    <a:cubicBezTo>
                      <a:pt x="119" y="22"/>
                      <a:pt x="119" y="23"/>
                      <a:pt x="120" y="23"/>
                    </a:cubicBezTo>
                    <a:cubicBezTo>
                      <a:pt x="121" y="23"/>
                      <a:pt x="122" y="23"/>
                      <a:pt x="122" y="22"/>
                    </a:cubicBezTo>
                    <a:cubicBezTo>
                      <a:pt x="127" y="16"/>
                      <a:pt x="134" y="13"/>
                      <a:pt x="141" y="13"/>
                    </a:cubicBezTo>
                    <a:cubicBezTo>
                      <a:pt x="154" y="13"/>
                      <a:pt x="165" y="23"/>
                      <a:pt x="166" y="36"/>
                    </a:cubicBezTo>
                    <a:cubicBezTo>
                      <a:pt x="166" y="37"/>
                      <a:pt x="166" y="38"/>
                      <a:pt x="167" y="38"/>
                    </a:cubicBezTo>
                    <a:cubicBezTo>
                      <a:pt x="168" y="38"/>
                      <a:pt x="169" y="38"/>
                      <a:pt x="169" y="38"/>
                    </a:cubicBezTo>
                    <a:cubicBezTo>
                      <a:pt x="171" y="37"/>
                      <a:pt x="173" y="37"/>
                      <a:pt x="175" y="37"/>
                    </a:cubicBezTo>
                    <a:cubicBezTo>
                      <a:pt x="182" y="37"/>
                      <a:pt x="188" y="43"/>
                      <a:pt x="188" y="50"/>
                    </a:cubicBezTo>
                    <a:cubicBezTo>
                      <a:pt x="188" y="58"/>
                      <a:pt x="180" y="65"/>
                      <a:pt x="172" y="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9" name="Group 80"/>
          <p:cNvGrpSpPr/>
          <p:nvPr/>
        </p:nvGrpSpPr>
        <p:grpSpPr>
          <a:xfrm>
            <a:off x="1014267" y="2298451"/>
            <a:ext cx="1060424" cy="1063229"/>
            <a:chOff x="-776288" y="2445544"/>
            <a:chExt cx="600075" cy="601663"/>
          </a:xfrm>
        </p:grpSpPr>
        <p:sp>
          <p:nvSpPr>
            <p:cNvPr id="30" name="Oval 14"/>
            <p:cNvSpPr>
              <a:spLocks noChangeArrowheads="1"/>
            </p:cNvSpPr>
            <p:nvPr/>
          </p:nvSpPr>
          <p:spPr bwMode="auto">
            <a:xfrm>
              <a:off x="-776288" y="2445544"/>
              <a:ext cx="600075" cy="60166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grpSp>
          <p:nvGrpSpPr>
            <p:cNvPr id="31" name="Group 65"/>
            <p:cNvGrpSpPr/>
            <p:nvPr/>
          </p:nvGrpSpPr>
          <p:grpSpPr>
            <a:xfrm>
              <a:off x="-606426" y="2534444"/>
              <a:ext cx="260350" cy="423863"/>
              <a:chOff x="2832100" y="2760663"/>
              <a:chExt cx="260350" cy="423863"/>
            </a:xfrm>
          </p:grpSpPr>
          <p:sp>
            <p:nvSpPr>
              <p:cNvPr id="32" name="Freeform 44"/>
              <p:cNvSpPr>
                <a:spLocks noEditPoints="1"/>
              </p:cNvSpPr>
              <p:nvPr/>
            </p:nvSpPr>
            <p:spPr bwMode="auto">
              <a:xfrm>
                <a:off x="2898775" y="3095625"/>
                <a:ext cx="123825" cy="38100"/>
              </a:xfrm>
              <a:custGeom>
                <a:avLst/>
                <a:gdLst>
                  <a:gd name="T0" fmla="*/ 62 w 73"/>
                  <a:gd name="T1" fmla="*/ 22 h 22"/>
                  <a:gd name="T2" fmla="*/ 12 w 73"/>
                  <a:gd name="T3" fmla="*/ 22 h 22"/>
                  <a:gd name="T4" fmla="*/ 0 w 73"/>
                  <a:gd name="T5" fmla="*/ 11 h 22"/>
                  <a:gd name="T6" fmla="*/ 12 w 73"/>
                  <a:gd name="T7" fmla="*/ 0 h 22"/>
                  <a:gd name="T8" fmla="*/ 62 w 73"/>
                  <a:gd name="T9" fmla="*/ 0 h 22"/>
                  <a:gd name="T10" fmla="*/ 73 w 73"/>
                  <a:gd name="T11" fmla="*/ 11 h 22"/>
                  <a:gd name="T12" fmla="*/ 62 w 73"/>
                  <a:gd name="T13" fmla="*/ 22 h 22"/>
                  <a:gd name="T14" fmla="*/ 12 w 73"/>
                  <a:gd name="T15" fmla="*/ 5 h 22"/>
                  <a:gd name="T16" fmla="*/ 5 w 73"/>
                  <a:gd name="T17" fmla="*/ 11 h 22"/>
                  <a:gd name="T18" fmla="*/ 12 w 73"/>
                  <a:gd name="T19" fmla="*/ 18 h 22"/>
                  <a:gd name="T20" fmla="*/ 62 w 73"/>
                  <a:gd name="T21" fmla="*/ 18 h 22"/>
                  <a:gd name="T22" fmla="*/ 69 w 73"/>
                  <a:gd name="T23" fmla="*/ 11 h 22"/>
                  <a:gd name="T24" fmla="*/ 62 w 73"/>
                  <a:gd name="T25" fmla="*/ 5 h 22"/>
                  <a:gd name="T26" fmla="*/ 12 w 73"/>
                  <a:gd name="T27" fmla="*/ 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22">
                    <a:moveTo>
                      <a:pt x="62" y="22"/>
                    </a:moveTo>
                    <a:cubicBezTo>
                      <a:pt x="12" y="22"/>
                      <a:pt x="12" y="22"/>
                      <a:pt x="12" y="22"/>
                    </a:cubicBezTo>
                    <a:cubicBezTo>
                      <a:pt x="6" y="22"/>
                      <a:pt x="0" y="17"/>
                      <a:pt x="0" y="11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8" y="0"/>
                      <a:pt x="73" y="5"/>
                      <a:pt x="73" y="11"/>
                    </a:cubicBezTo>
                    <a:cubicBezTo>
                      <a:pt x="73" y="17"/>
                      <a:pt x="68" y="22"/>
                      <a:pt x="62" y="22"/>
                    </a:cubicBezTo>
                    <a:close/>
                    <a:moveTo>
                      <a:pt x="12" y="5"/>
                    </a:moveTo>
                    <a:cubicBezTo>
                      <a:pt x="8" y="5"/>
                      <a:pt x="5" y="7"/>
                      <a:pt x="5" y="11"/>
                    </a:cubicBezTo>
                    <a:cubicBezTo>
                      <a:pt x="5" y="15"/>
                      <a:pt x="8" y="18"/>
                      <a:pt x="12" y="18"/>
                    </a:cubicBezTo>
                    <a:cubicBezTo>
                      <a:pt x="62" y="18"/>
                      <a:pt x="62" y="18"/>
                      <a:pt x="62" y="18"/>
                    </a:cubicBezTo>
                    <a:cubicBezTo>
                      <a:pt x="66" y="18"/>
                      <a:pt x="69" y="15"/>
                      <a:pt x="69" y="11"/>
                    </a:cubicBezTo>
                    <a:cubicBezTo>
                      <a:pt x="69" y="7"/>
                      <a:pt x="66" y="5"/>
                      <a:pt x="62" y="5"/>
                    </a:cubicBezTo>
                    <a:lnTo>
                      <a:pt x="12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3" name="Freeform 45"/>
              <p:cNvSpPr>
                <a:spLocks noEditPoints="1"/>
              </p:cNvSpPr>
              <p:nvPr/>
            </p:nvSpPr>
            <p:spPr bwMode="auto">
              <a:xfrm>
                <a:off x="2898775" y="3127375"/>
                <a:ext cx="123825" cy="36513"/>
              </a:xfrm>
              <a:custGeom>
                <a:avLst/>
                <a:gdLst>
                  <a:gd name="T0" fmla="*/ 62 w 73"/>
                  <a:gd name="T1" fmla="*/ 22 h 22"/>
                  <a:gd name="T2" fmla="*/ 12 w 73"/>
                  <a:gd name="T3" fmla="*/ 22 h 22"/>
                  <a:gd name="T4" fmla="*/ 0 w 73"/>
                  <a:gd name="T5" fmla="*/ 11 h 22"/>
                  <a:gd name="T6" fmla="*/ 12 w 73"/>
                  <a:gd name="T7" fmla="*/ 0 h 22"/>
                  <a:gd name="T8" fmla="*/ 62 w 73"/>
                  <a:gd name="T9" fmla="*/ 0 h 22"/>
                  <a:gd name="T10" fmla="*/ 73 w 73"/>
                  <a:gd name="T11" fmla="*/ 11 h 22"/>
                  <a:gd name="T12" fmla="*/ 62 w 73"/>
                  <a:gd name="T13" fmla="*/ 22 h 22"/>
                  <a:gd name="T14" fmla="*/ 12 w 73"/>
                  <a:gd name="T15" fmla="*/ 4 h 22"/>
                  <a:gd name="T16" fmla="*/ 5 w 73"/>
                  <a:gd name="T17" fmla="*/ 11 h 22"/>
                  <a:gd name="T18" fmla="*/ 12 w 73"/>
                  <a:gd name="T19" fmla="*/ 18 h 22"/>
                  <a:gd name="T20" fmla="*/ 62 w 73"/>
                  <a:gd name="T21" fmla="*/ 18 h 22"/>
                  <a:gd name="T22" fmla="*/ 69 w 73"/>
                  <a:gd name="T23" fmla="*/ 11 h 22"/>
                  <a:gd name="T24" fmla="*/ 62 w 73"/>
                  <a:gd name="T25" fmla="*/ 4 h 22"/>
                  <a:gd name="T26" fmla="*/ 12 w 73"/>
                  <a:gd name="T27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22">
                    <a:moveTo>
                      <a:pt x="62" y="22"/>
                    </a:moveTo>
                    <a:cubicBezTo>
                      <a:pt x="12" y="22"/>
                      <a:pt x="12" y="22"/>
                      <a:pt x="12" y="22"/>
                    </a:cubicBezTo>
                    <a:cubicBezTo>
                      <a:pt x="6" y="22"/>
                      <a:pt x="0" y="17"/>
                      <a:pt x="0" y="11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8" y="0"/>
                      <a:pt x="73" y="5"/>
                      <a:pt x="73" y="11"/>
                    </a:cubicBezTo>
                    <a:cubicBezTo>
                      <a:pt x="73" y="17"/>
                      <a:pt x="68" y="22"/>
                      <a:pt x="62" y="22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5" y="7"/>
                      <a:pt x="5" y="11"/>
                    </a:cubicBezTo>
                    <a:cubicBezTo>
                      <a:pt x="5" y="15"/>
                      <a:pt x="8" y="18"/>
                      <a:pt x="12" y="18"/>
                    </a:cubicBezTo>
                    <a:cubicBezTo>
                      <a:pt x="62" y="18"/>
                      <a:pt x="62" y="18"/>
                      <a:pt x="62" y="18"/>
                    </a:cubicBezTo>
                    <a:cubicBezTo>
                      <a:pt x="66" y="18"/>
                      <a:pt x="69" y="15"/>
                      <a:pt x="69" y="11"/>
                    </a:cubicBezTo>
                    <a:cubicBezTo>
                      <a:pt x="69" y="7"/>
                      <a:pt x="66" y="4"/>
                      <a:pt x="62" y="4"/>
                    </a:cubicBez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4" name="Freeform 46"/>
              <p:cNvSpPr>
                <a:spLocks/>
              </p:cNvSpPr>
              <p:nvPr/>
            </p:nvSpPr>
            <p:spPr bwMode="auto">
              <a:xfrm>
                <a:off x="2921000" y="3157538"/>
                <a:ext cx="80963" cy="26988"/>
              </a:xfrm>
              <a:custGeom>
                <a:avLst/>
                <a:gdLst>
                  <a:gd name="T0" fmla="*/ 24 w 48"/>
                  <a:gd name="T1" fmla="*/ 16 h 16"/>
                  <a:gd name="T2" fmla="*/ 0 w 48"/>
                  <a:gd name="T3" fmla="*/ 2 h 16"/>
                  <a:gd name="T4" fmla="*/ 2 w 48"/>
                  <a:gd name="T5" fmla="*/ 0 h 16"/>
                  <a:gd name="T6" fmla="*/ 4 w 48"/>
                  <a:gd name="T7" fmla="*/ 2 h 16"/>
                  <a:gd name="T8" fmla="*/ 24 w 48"/>
                  <a:gd name="T9" fmla="*/ 11 h 16"/>
                  <a:gd name="T10" fmla="*/ 43 w 48"/>
                  <a:gd name="T11" fmla="*/ 2 h 16"/>
                  <a:gd name="T12" fmla="*/ 46 w 48"/>
                  <a:gd name="T13" fmla="*/ 0 h 16"/>
                  <a:gd name="T14" fmla="*/ 48 w 48"/>
                  <a:gd name="T15" fmla="*/ 2 h 16"/>
                  <a:gd name="T16" fmla="*/ 24 w 48"/>
                  <a:gd name="T1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16">
                    <a:moveTo>
                      <a:pt x="24" y="16"/>
                    </a:moveTo>
                    <a:cubicBezTo>
                      <a:pt x="10" y="16"/>
                      <a:pt x="0" y="10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6"/>
                      <a:pt x="12" y="11"/>
                      <a:pt x="24" y="11"/>
                    </a:cubicBezTo>
                    <a:cubicBezTo>
                      <a:pt x="35" y="11"/>
                      <a:pt x="43" y="6"/>
                      <a:pt x="43" y="2"/>
                    </a:cubicBezTo>
                    <a:cubicBezTo>
                      <a:pt x="43" y="1"/>
                      <a:pt x="44" y="0"/>
                      <a:pt x="46" y="0"/>
                    </a:cubicBezTo>
                    <a:cubicBezTo>
                      <a:pt x="47" y="0"/>
                      <a:pt x="48" y="1"/>
                      <a:pt x="48" y="2"/>
                    </a:cubicBezTo>
                    <a:cubicBezTo>
                      <a:pt x="48" y="10"/>
                      <a:pt x="37" y="16"/>
                      <a:pt x="24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5" name="Freeform 47"/>
              <p:cNvSpPr>
                <a:spLocks noEditPoints="1"/>
              </p:cNvSpPr>
              <p:nvPr/>
            </p:nvSpPr>
            <p:spPr bwMode="auto">
              <a:xfrm>
                <a:off x="2832100" y="2760663"/>
                <a:ext cx="260350" cy="314325"/>
              </a:xfrm>
              <a:custGeom>
                <a:avLst/>
                <a:gdLst>
                  <a:gd name="T0" fmla="*/ 101 w 154"/>
                  <a:gd name="T1" fmla="*/ 185 h 185"/>
                  <a:gd name="T2" fmla="*/ 53 w 154"/>
                  <a:gd name="T3" fmla="*/ 185 h 185"/>
                  <a:gd name="T4" fmla="*/ 32 w 154"/>
                  <a:gd name="T5" fmla="*/ 164 h 185"/>
                  <a:gd name="T6" fmla="*/ 32 w 154"/>
                  <a:gd name="T7" fmla="*/ 149 h 185"/>
                  <a:gd name="T8" fmla="*/ 22 w 154"/>
                  <a:gd name="T9" fmla="*/ 130 h 185"/>
                  <a:gd name="T10" fmla="*/ 0 w 154"/>
                  <a:gd name="T11" fmla="*/ 77 h 185"/>
                  <a:gd name="T12" fmla="*/ 77 w 154"/>
                  <a:gd name="T13" fmla="*/ 0 h 185"/>
                  <a:gd name="T14" fmla="*/ 154 w 154"/>
                  <a:gd name="T15" fmla="*/ 77 h 185"/>
                  <a:gd name="T16" fmla="*/ 132 w 154"/>
                  <a:gd name="T17" fmla="*/ 130 h 185"/>
                  <a:gd name="T18" fmla="*/ 122 w 154"/>
                  <a:gd name="T19" fmla="*/ 149 h 185"/>
                  <a:gd name="T20" fmla="*/ 122 w 154"/>
                  <a:gd name="T21" fmla="*/ 164 h 185"/>
                  <a:gd name="T22" fmla="*/ 101 w 154"/>
                  <a:gd name="T23" fmla="*/ 185 h 185"/>
                  <a:gd name="T24" fmla="*/ 77 w 154"/>
                  <a:gd name="T25" fmla="*/ 5 h 185"/>
                  <a:gd name="T26" fmla="*/ 5 w 154"/>
                  <a:gd name="T27" fmla="*/ 77 h 185"/>
                  <a:gd name="T28" fmla="*/ 25 w 154"/>
                  <a:gd name="T29" fmla="*/ 127 h 185"/>
                  <a:gd name="T30" fmla="*/ 36 w 154"/>
                  <a:gd name="T31" fmla="*/ 149 h 185"/>
                  <a:gd name="T32" fmla="*/ 36 w 154"/>
                  <a:gd name="T33" fmla="*/ 164 h 185"/>
                  <a:gd name="T34" fmla="*/ 53 w 154"/>
                  <a:gd name="T35" fmla="*/ 180 h 185"/>
                  <a:gd name="T36" fmla="*/ 101 w 154"/>
                  <a:gd name="T37" fmla="*/ 180 h 185"/>
                  <a:gd name="T38" fmla="*/ 117 w 154"/>
                  <a:gd name="T39" fmla="*/ 164 h 185"/>
                  <a:gd name="T40" fmla="*/ 117 w 154"/>
                  <a:gd name="T41" fmla="*/ 149 h 185"/>
                  <a:gd name="T42" fmla="*/ 129 w 154"/>
                  <a:gd name="T43" fmla="*/ 127 h 185"/>
                  <a:gd name="T44" fmla="*/ 149 w 154"/>
                  <a:gd name="T45" fmla="*/ 77 h 185"/>
                  <a:gd name="T46" fmla="*/ 77 w 154"/>
                  <a:gd name="T47" fmla="*/ 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4" h="185">
                    <a:moveTo>
                      <a:pt x="101" y="185"/>
                    </a:moveTo>
                    <a:cubicBezTo>
                      <a:pt x="53" y="185"/>
                      <a:pt x="53" y="185"/>
                      <a:pt x="53" y="185"/>
                    </a:cubicBezTo>
                    <a:cubicBezTo>
                      <a:pt x="41" y="185"/>
                      <a:pt x="32" y="175"/>
                      <a:pt x="32" y="164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2" y="141"/>
                      <a:pt x="28" y="137"/>
                      <a:pt x="22" y="130"/>
                    </a:cubicBezTo>
                    <a:cubicBezTo>
                      <a:pt x="8" y="117"/>
                      <a:pt x="0" y="97"/>
                      <a:pt x="0" y="77"/>
                    </a:cubicBezTo>
                    <a:cubicBezTo>
                      <a:pt x="0" y="34"/>
                      <a:pt x="34" y="0"/>
                      <a:pt x="77" y="0"/>
                    </a:cubicBezTo>
                    <a:cubicBezTo>
                      <a:pt x="119" y="0"/>
                      <a:pt x="154" y="34"/>
                      <a:pt x="154" y="77"/>
                    </a:cubicBezTo>
                    <a:cubicBezTo>
                      <a:pt x="154" y="97"/>
                      <a:pt x="146" y="117"/>
                      <a:pt x="132" y="130"/>
                    </a:cubicBezTo>
                    <a:cubicBezTo>
                      <a:pt x="125" y="137"/>
                      <a:pt x="122" y="141"/>
                      <a:pt x="122" y="149"/>
                    </a:cubicBezTo>
                    <a:cubicBezTo>
                      <a:pt x="122" y="164"/>
                      <a:pt x="122" y="164"/>
                      <a:pt x="122" y="164"/>
                    </a:cubicBezTo>
                    <a:cubicBezTo>
                      <a:pt x="122" y="175"/>
                      <a:pt x="113" y="185"/>
                      <a:pt x="101" y="185"/>
                    </a:cubicBezTo>
                    <a:close/>
                    <a:moveTo>
                      <a:pt x="77" y="5"/>
                    </a:moveTo>
                    <a:cubicBezTo>
                      <a:pt x="37" y="5"/>
                      <a:pt x="5" y="37"/>
                      <a:pt x="5" y="77"/>
                    </a:cubicBezTo>
                    <a:cubicBezTo>
                      <a:pt x="5" y="96"/>
                      <a:pt x="12" y="114"/>
                      <a:pt x="25" y="127"/>
                    </a:cubicBezTo>
                    <a:cubicBezTo>
                      <a:pt x="32" y="134"/>
                      <a:pt x="36" y="140"/>
                      <a:pt x="36" y="149"/>
                    </a:cubicBezTo>
                    <a:cubicBezTo>
                      <a:pt x="36" y="164"/>
                      <a:pt x="36" y="164"/>
                      <a:pt x="36" y="164"/>
                    </a:cubicBezTo>
                    <a:cubicBezTo>
                      <a:pt x="36" y="173"/>
                      <a:pt x="44" y="180"/>
                      <a:pt x="53" y="180"/>
                    </a:cubicBezTo>
                    <a:cubicBezTo>
                      <a:pt x="101" y="180"/>
                      <a:pt x="101" y="180"/>
                      <a:pt x="101" y="180"/>
                    </a:cubicBezTo>
                    <a:cubicBezTo>
                      <a:pt x="110" y="180"/>
                      <a:pt x="117" y="173"/>
                      <a:pt x="117" y="164"/>
                    </a:cubicBezTo>
                    <a:cubicBezTo>
                      <a:pt x="117" y="149"/>
                      <a:pt x="117" y="149"/>
                      <a:pt x="117" y="149"/>
                    </a:cubicBezTo>
                    <a:cubicBezTo>
                      <a:pt x="117" y="140"/>
                      <a:pt x="122" y="134"/>
                      <a:pt x="129" y="127"/>
                    </a:cubicBezTo>
                    <a:cubicBezTo>
                      <a:pt x="142" y="114"/>
                      <a:pt x="149" y="96"/>
                      <a:pt x="149" y="77"/>
                    </a:cubicBezTo>
                    <a:cubicBezTo>
                      <a:pt x="149" y="37"/>
                      <a:pt x="117" y="5"/>
                      <a:pt x="77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6" name="Freeform 48"/>
              <p:cNvSpPr>
                <a:spLocks noEditPoints="1"/>
              </p:cNvSpPr>
              <p:nvPr/>
            </p:nvSpPr>
            <p:spPr bwMode="auto">
              <a:xfrm>
                <a:off x="2898775" y="3065463"/>
                <a:ext cx="123825" cy="39688"/>
              </a:xfrm>
              <a:custGeom>
                <a:avLst/>
                <a:gdLst>
                  <a:gd name="T0" fmla="*/ 62 w 73"/>
                  <a:gd name="T1" fmla="*/ 23 h 23"/>
                  <a:gd name="T2" fmla="*/ 12 w 73"/>
                  <a:gd name="T3" fmla="*/ 23 h 23"/>
                  <a:gd name="T4" fmla="*/ 0 w 73"/>
                  <a:gd name="T5" fmla="*/ 11 h 23"/>
                  <a:gd name="T6" fmla="*/ 12 w 73"/>
                  <a:gd name="T7" fmla="*/ 0 h 23"/>
                  <a:gd name="T8" fmla="*/ 62 w 73"/>
                  <a:gd name="T9" fmla="*/ 0 h 23"/>
                  <a:gd name="T10" fmla="*/ 73 w 73"/>
                  <a:gd name="T11" fmla="*/ 11 h 23"/>
                  <a:gd name="T12" fmla="*/ 62 w 73"/>
                  <a:gd name="T13" fmla="*/ 23 h 23"/>
                  <a:gd name="T14" fmla="*/ 12 w 73"/>
                  <a:gd name="T15" fmla="*/ 5 h 23"/>
                  <a:gd name="T16" fmla="*/ 5 w 73"/>
                  <a:gd name="T17" fmla="*/ 11 h 23"/>
                  <a:gd name="T18" fmla="*/ 12 w 73"/>
                  <a:gd name="T19" fmla="*/ 18 h 23"/>
                  <a:gd name="T20" fmla="*/ 62 w 73"/>
                  <a:gd name="T21" fmla="*/ 18 h 23"/>
                  <a:gd name="T22" fmla="*/ 69 w 73"/>
                  <a:gd name="T23" fmla="*/ 11 h 23"/>
                  <a:gd name="T24" fmla="*/ 62 w 73"/>
                  <a:gd name="T25" fmla="*/ 5 h 23"/>
                  <a:gd name="T26" fmla="*/ 12 w 73"/>
                  <a:gd name="T27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23">
                    <a:moveTo>
                      <a:pt x="62" y="23"/>
                    </a:moveTo>
                    <a:cubicBezTo>
                      <a:pt x="12" y="23"/>
                      <a:pt x="12" y="23"/>
                      <a:pt x="12" y="23"/>
                    </a:cubicBezTo>
                    <a:cubicBezTo>
                      <a:pt x="6" y="23"/>
                      <a:pt x="0" y="17"/>
                      <a:pt x="0" y="11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8" y="0"/>
                      <a:pt x="73" y="5"/>
                      <a:pt x="73" y="11"/>
                    </a:cubicBezTo>
                    <a:cubicBezTo>
                      <a:pt x="73" y="17"/>
                      <a:pt x="68" y="23"/>
                      <a:pt x="62" y="23"/>
                    </a:cubicBezTo>
                    <a:close/>
                    <a:moveTo>
                      <a:pt x="12" y="5"/>
                    </a:moveTo>
                    <a:cubicBezTo>
                      <a:pt x="8" y="5"/>
                      <a:pt x="5" y="8"/>
                      <a:pt x="5" y="11"/>
                    </a:cubicBezTo>
                    <a:cubicBezTo>
                      <a:pt x="5" y="15"/>
                      <a:pt x="8" y="18"/>
                      <a:pt x="12" y="18"/>
                    </a:cubicBezTo>
                    <a:cubicBezTo>
                      <a:pt x="62" y="18"/>
                      <a:pt x="62" y="18"/>
                      <a:pt x="62" y="18"/>
                    </a:cubicBezTo>
                    <a:cubicBezTo>
                      <a:pt x="66" y="18"/>
                      <a:pt x="69" y="15"/>
                      <a:pt x="69" y="11"/>
                    </a:cubicBezTo>
                    <a:cubicBezTo>
                      <a:pt x="69" y="8"/>
                      <a:pt x="66" y="5"/>
                      <a:pt x="62" y="5"/>
                    </a:cubicBezTo>
                    <a:lnTo>
                      <a:pt x="12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37" name="Group 76"/>
          <p:cNvGrpSpPr/>
          <p:nvPr/>
        </p:nvGrpSpPr>
        <p:grpSpPr>
          <a:xfrm>
            <a:off x="8436400" y="2297049"/>
            <a:ext cx="1060424" cy="1066032"/>
            <a:chOff x="2162177" y="2444750"/>
            <a:chExt cx="600075" cy="603250"/>
          </a:xfrm>
        </p:grpSpPr>
        <p:sp>
          <p:nvSpPr>
            <p:cNvPr id="38" name="Oval 10"/>
            <p:cNvSpPr>
              <a:spLocks noChangeArrowheads="1"/>
            </p:cNvSpPr>
            <p:nvPr/>
          </p:nvSpPr>
          <p:spPr bwMode="auto">
            <a:xfrm>
              <a:off x="2162177" y="2444750"/>
              <a:ext cx="600075" cy="6032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grpSp>
          <p:nvGrpSpPr>
            <p:cNvPr id="39" name="Group 68"/>
            <p:cNvGrpSpPr/>
            <p:nvPr/>
          </p:nvGrpSpPr>
          <p:grpSpPr>
            <a:xfrm>
              <a:off x="2301877" y="2559050"/>
              <a:ext cx="323850" cy="374650"/>
              <a:chOff x="6408738" y="2206625"/>
              <a:chExt cx="323850" cy="374650"/>
            </a:xfrm>
          </p:grpSpPr>
          <p:sp>
            <p:nvSpPr>
              <p:cNvPr id="40" name="Freeform 57"/>
              <p:cNvSpPr>
                <a:spLocks noEditPoints="1"/>
              </p:cNvSpPr>
              <p:nvPr/>
            </p:nvSpPr>
            <p:spPr bwMode="auto">
              <a:xfrm>
                <a:off x="6494463" y="2371725"/>
                <a:ext cx="41275" cy="38100"/>
              </a:xfrm>
              <a:custGeom>
                <a:avLst/>
                <a:gdLst>
                  <a:gd name="T0" fmla="*/ 17 w 24"/>
                  <a:gd name="T1" fmla="*/ 4 h 23"/>
                  <a:gd name="T2" fmla="*/ 16 w 24"/>
                  <a:gd name="T3" fmla="*/ 2 h 23"/>
                  <a:gd name="T4" fmla="*/ 10 w 24"/>
                  <a:gd name="T5" fmla="*/ 0 h 23"/>
                  <a:gd name="T6" fmla="*/ 2 w 24"/>
                  <a:gd name="T7" fmla="*/ 5 h 23"/>
                  <a:gd name="T8" fmla="*/ 6 w 24"/>
                  <a:gd name="T9" fmla="*/ 21 h 23"/>
                  <a:gd name="T10" fmla="*/ 13 w 24"/>
                  <a:gd name="T11" fmla="*/ 23 h 23"/>
                  <a:gd name="T12" fmla="*/ 13 w 24"/>
                  <a:gd name="T13" fmla="*/ 23 h 23"/>
                  <a:gd name="T14" fmla="*/ 24 w 24"/>
                  <a:gd name="T15" fmla="*/ 19 h 23"/>
                  <a:gd name="T16" fmla="*/ 23 w 24"/>
                  <a:gd name="T17" fmla="*/ 16 h 23"/>
                  <a:gd name="T18" fmla="*/ 17 w 24"/>
                  <a:gd name="T19" fmla="*/ 4 h 23"/>
                  <a:gd name="T20" fmla="*/ 13 w 24"/>
                  <a:gd name="T21" fmla="*/ 19 h 23"/>
                  <a:gd name="T22" fmla="*/ 13 w 24"/>
                  <a:gd name="T23" fmla="*/ 19 h 23"/>
                  <a:gd name="T24" fmla="*/ 9 w 24"/>
                  <a:gd name="T25" fmla="*/ 18 h 23"/>
                  <a:gd name="T26" fmla="*/ 6 w 24"/>
                  <a:gd name="T27" fmla="*/ 7 h 23"/>
                  <a:gd name="T28" fmla="*/ 10 w 24"/>
                  <a:gd name="T29" fmla="*/ 5 h 23"/>
                  <a:gd name="T30" fmla="*/ 13 w 24"/>
                  <a:gd name="T31" fmla="*/ 6 h 23"/>
                  <a:gd name="T32" fmla="*/ 19 w 24"/>
                  <a:gd name="T33" fmla="*/ 18 h 23"/>
                  <a:gd name="T34" fmla="*/ 13 w 24"/>
                  <a:gd name="T35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" h="23">
                    <a:moveTo>
                      <a:pt x="17" y="4"/>
                    </a:moveTo>
                    <a:cubicBezTo>
                      <a:pt x="17" y="3"/>
                      <a:pt x="17" y="3"/>
                      <a:pt x="16" y="2"/>
                    </a:cubicBezTo>
                    <a:cubicBezTo>
                      <a:pt x="14" y="1"/>
                      <a:pt x="12" y="0"/>
                      <a:pt x="10" y="0"/>
                    </a:cubicBezTo>
                    <a:cubicBezTo>
                      <a:pt x="6" y="0"/>
                      <a:pt x="3" y="2"/>
                      <a:pt x="2" y="5"/>
                    </a:cubicBezTo>
                    <a:cubicBezTo>
                      <a:pt x="0" y="9"/>
                      <a:pt x="0" y="18"/>
                      <a:pt x="6" y="21"/>
                    </a:cubicBezTo>
                    <a:cubicBezTo>
                      <a:pt x="8" y="23"/>
                      <a:pt x="11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8" y="23"/>
                      <a:pt x="23" y="22"/>
                      <a:pt x="24" y="19"/>
                    </a:cubicBezTo>
                    <a:cubicBezTo>
                      <a:pt x="24" y="18"/>
                      <a:pt x="24" y="17"/>
                      <a:pt x="23" y="16"/>
                    </a:cubicBezTo>
                    <a:cubicBezTo>
                      <a:pt x="21" y="13"/>
                      <a:pt x="19" y="11"/>
                      <a:pt x="17" y="4"/>
                    </a:cubicBezTo>
                    <a:close/>
                    <a:moveTo>
                      <a:pt x="13" y="19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19"/>
                      <a:pt x="10" y="19"/>
                      <a:pt x="9" y="18"/>
                    </a:cubicBezTo>
                    <a:cubicBezTo>
                      <a:pt x="5" y="15"/>
                      <a:pt x="5" y="9"/>
                      <a:pt x="6" y="7"/>
                    </a:cubicBezTo>
                    <a:cubicBezTo>
                      <a:pt x="6" y="6"/>
                      <a:pt x="8" y="5"/>
                      <a:pt x="10" y="5"/>
                    </a:cubicBezTo>
                    <a:cubicBezTo>
                      <a:pt x="11" y="5"/>
                      <a:pt x="12" y="5"/>
                      <a:pt x="13" y="6"/>
                    </a:cubicBezTo>
                    <a:cubicBezTo>
                      <a:pt x="14" y="11"/>
                      <a:pt x="16" y="15"/>
                      <a:pt x="19" y="18"/>
                    </a:cubicBezTo>
                    <a:cubicBezTo>
                      <a:pt x="17" y="18"/>
                      <a:pt x="16" y="19"/>
                      <a:pt x="13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1" name="Freeform 58"/>
              <p:cNvSpPr>
                <a:spLocks noEditPoints="1"/>
              </p:cNvSpPr>
              <p:nvPr/>
            </p:nvSpPr>
            <p:spPr bwMode="auto">
              <a:xfrm>
                <a:off x="6604000" y="2371725"/>
                <a:ext cx="39688" cy="38100"/>
              </a:xfrm>
              <a:custGeom>
                <a:avLst/>
                <a:gdLst>
                  <a:gd name="T0" fmla="*/ 14 w 24"/>
                  <a:gd name="T1" fmla="*/ 0 h 23"/>
                  <a:gd name="T2" fmla="*/ 8 w 24"/>
                  <a:gd name="T3" fmla="*/ 2 h 23"/>
                  <a:gd name="T4" fmla="*/ 7 w 24"/>
                  <a:gd name="T5" fmla="*/ 4 h 23"/>
                  <a:gd name="T6" fmla="*/ 1 w 24"/>
                  <a:gd name="T7" fmla="*/ 16 h 23"/>
                  <a:gd name="T8" fmla="*/ 0 w 24"/>
                  <a:gd name="T9" fmla="*/ 19 h 23"/>
                  <a:gd name="T10" fmla="*/ 11 w 24"/>
                  <a:gd name="T11" fmla="*/ 23 h 23"/>
                  <a:gd name="T12" fmla="*/ 18 w 24"/>
                  <a:gd name="T13" fmla="*/ 21 h 23"/>
                  <a:gd name="T14" fmla="*/ 22 w 24"/>
                  <a:gd name="T15" fmla="*/ 5 h 23"/>
                  <a:gd name="T16" fmla="*/ 14 w 24"/>
                  <a:gd name="T17" fmla="*/ 0 h 23"/>
                  <a:gd name="T18" fmla="*/ 16 w 24"/>
                  <a:gd name="T19" fmla="*/ 18 h 23"/>
                  <a:gd name="T20" fmla="*/ 11 w 24"/>
                  <a:gd name="T21" fmla="*/ 19 h 23"/>
                  <a:gd name="T22" fmla="*/ 6 w 24"/>
                  <a:gd name="T23" fmla="*/ 18 h 23"/>
                  <a:gd name="T24" fmla="*/ 11 w 24"/>
                  <a:gd name="T25" fmla="*/ 6 h 23"/>
                  <a:gd name="T26" fmla="*/ 14 w 24"/>
                  <a:gd name="T27" fmla="*/ 5 h 23"/>
                  <a:gd name="T28" fmla="*/ 18 w 24"/>
                  <a:gd name="T29" fmla="*/ 7 h 23"/>
                  <a:gd name="T30" fmla="*/ 16 w 24"/>
                  <a:gd name="T31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23">
                    <a:moveTo>
                      <a:pt x="14" y="0"/>
                    </a:moveTo>
                    <a:cubicBezTo>
                      <a:pt x="12" y="0"/>
                      <a:pt x="10" y="1"/>
                      <a:pt x="8" y="2"/>
                    </a:cubicBezTo>
                    <a:cubicBezTo>
                      <a:pt x="7" y="3"/>
                      <a:pt x="7" y="3"/>
                      <a:pt x="7" y="4"/>
                    </a:cubicBezTo>
                    <a:cubicBezTo>
                      <a:pt x="5" y="11"/>
                      <a:pt x="3" y="13"/>
                      <a:pt x="1" y="16"/>
                    </a:cubicBezTo>
                    <a:cubicBezTo>
                      <a:pt x="0" y="17"/>
                      <a:pt x="0" y="18"/>
                      <a:pt x="0" y="19"/>
                    </a:cubicBezTo>
                    <a:cubicBezTo>
                      <a:pt x="1" y="22"/>
                      <a:pt x="7" y="23"/>
                      <a:pt x="11" y="23"/>
                    </a:cubicBezTo>
                    <a:cubicBezTo>
                      <a:pt x="14" y="23"/>
                      <a:pt x="16" y="23"/>
                      <a:pt x="18" y="21"/>
                    </a:cubicBezTo>
                    <a:cubicBezTo>
                      <a:pt x="24" y="18"/>
                      <a:pt x="24" y="9"/>
                      <a:pt x="22" y="5"/>
                    </a:cubicBezTo>
                    <a:cubicBezTo>
                      <a:pt x="21" y="2"/>
                      <a:pt x="18" y="0"/>
                      <a:pt x="14" y="0"/>
                    </a:cubicBezTo>
                    <a:close/>
                    <a:moveTo>
                      <a:pt x="16" y="18"/>
                    </a:moveTo>
                    <a:cubicBezTo>
                      <a:pt x="14" y="19"/>
                      <a:pt x="12" y="19"/>
                      <a:pt x="11" y="19"/>
                    </a:cubicBezTo>
                    <a:cubicBezTo>
                      <a:pt x="9" y="19"/>
                      <a:pt x="7" y="18"/>
                      <a:pt x="6" y="18"/>
                    </a:cubicBezTo>
                    <a:cubicBezTo>
                      <a:pt x="8" y="15"/>
                      <a:pt x="10" y="11"/>
                      <a:pt x="11" y="6"/>
                    </a:cubicBezTo>
                    <a:cubicBezTo>
                      <a:pt x="12" y="5"/>
                      <a:pt x="13" y="5"/>
                      <a:pt x="14" y="5"/>
                    </a:cubicBezTo>
                    <a:cubicBezTo>
                      <a:pt x="16" y="5"/>
                      <a:pt x="18" y="6"/>
                      <a:pt x="18" y="7"/>
                    </a:cubicBezTo>
                    <a:cubicBezTo>
                      <a:pt x="19" y="9"/>
                      <a:pt x="19" y="15"/>
                      <a:pt x="1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2" name="Freeform 59"/>
              <p:cNvSpPr>
                <a:spLocks noEditPoints="1"/>
              </p:cNvSpPr>
              <p:nvPr/>
            </p:nvSpPr>
            <p:spPr bwMode="auto">
              <a:xfrm>
                <a:off x="6408738" y="2206625"/>
                <a:ext cx="323850" cy="374650"/>
              </a:xfrm>
              <a:custGeom>
                <a:avLst/>
                <a:gdLst>
                  <a:gd name="T0" fmla="*/ 145 w 191"/>
                  <a:gd name="T1" fmla="*/ 74 h 221"/>
                  <a:gd name="T2" fmla="*/ 174 w 191"/>
                  <a:gd name="T3" fmla="*/ 10 h 221"/>
                  <a:gd name="T4" fmla="*/ 161 w 191"/>
                  <a:gd name="T5" fmla="*/ 62 h 221"/>
                  <a:gd name="T6" fmla="*/ 164 w 191"/>
                  <a:gd name="T7" fmla="*/ 63 h 221"/>
                  <a:gd name="T8" fmla="*/ 173 w 191"/>
                  <a:gd name="T9" fmla="*/ 1 h 221"/>
                  <a:gd name="T10" fmla="*/ 115 w 191"/>
                  <a:gd name="T11" fmla="*/ 44 h 221"/>
                  <a:gd name="T12" fmla="*/ 95 w 191"/>
                  <a:gd name="T13" fmla="*/ 42 h 221"/>
                  <a:gd name="T14" fmla="*/ 76 w 191"/>
                  <a:gd name="T15" fmla="*/ 44 h 221"/>
                  <a:gd name="T16" fmla="*/ 17 w 191"/>
                  <a:gd name="T17" fmla="*/ 1 h 221"/>
                  <a:gd name="T18" fmla="*/ 26 w 191"/>
                  <a:gd name="T19" fmla="*/ 63 h 221"/>
                  <a:gd name="T20" fmla="*/ 29 w 191"/>
                  <a:gd name="T21" fmla="*/ 62 h 221"/>
                  <a:gd name="T22" fmla="*/ 16 w 191"/>
                  <a:gd name="T23" fmla="*/ 10 h 221"/>
                  <a:gd name="T24" fmla="*/ 63 w 191"/>
                  <a:gd name="T25" fmla="*/ 49 h 221"/>
                  <a:gd name="T26" fmla="*/ 42 w 191"/>
                  <a:gd name="T27" fmla="*/ 75 h 221"/>
                  <a:gd name="T28" fmla="*/ 1 w 191"/>
                  <a:gd name="T29" fmla="*/ 112 h 221"/>
                  <a:gd name="T30" fmla="*/ 8 w 191"/>
                  <a:gd name="T31" fmla="*/ 111 h 221"/>
                  <a:gd name="T32" fmla="*/ 37 w 191"/>
                  <a:gd name="T33" fmla="*/ 131 h 221"/>
                  <a:gd name="T34" fmla="*/ 68 w 191"/>
                  <a:gd name="T35" fmla="*/ 175 h 221"/>
                  <a:gd name="T36" fmla="*/ 58 w 191"/>
                  <a:gd name="T37" fmla="*/ 200 h 221"/>
                  <a:gd name="T38" fmla="*/ 112 w 191"/>
                  <a:gd name="T39" fmla="*/ 221 h 221"/>
                  <a:gd name="T40" fmla="*/ 132 w 191"/>
                  <a:gd name="T41" fmla="*/ 197 h 221"/>
                  <a:gd name="T42" fmla="*/ 144 w 191"/>
                  <a:gd name="T43" fmla="*/ 140 h 221"/>
                  <a:gd name="T44" fmla="*/ 154 w 191"/>
                  <a:gd name="T45" fmla="*/ 101 h 221"/>
                  <a:gd name="T46" fmla="*/ 187 w 191"/>
                  <a:gd name="T47" fmla="*/ 112 h 221"/>
                  <a:gd name="T48" fmla="*/ 190 w 191"/>
                  <a:gd name="T49" fmla="*/ 110 h 221"/>
                  <a:gd name="T50" fmla="*/ 128 w 191"/>
                  <a:gd name="T51" fmla="*/ 197 h 221"/>
                  <a:gd name="T52" fmla="*/ 112 w 191"/>
                  <a:gd name="T53" fmla="*/ 216 h 221"/>
                  <a:gd name="T54" fmla="*/ 63 w 191"/>
                  <a:gd name="T55" fmla="*/ 200 h 221"/>
                  <a:gd name="T56" fmla="*/ 71 w 191"/>
                  <a:gd name="T57" fmla="*/ 179 h 221"/>
                  <a:gd name="T58" fmla="*/ 73 w 191"/>
                  <a:gd name="T59" fmla="*/ 177 h 221"/>
                  <a:gd name="T60" fmla="*/ 104 w 191"/>
                  <a:gd name="T61" fmla="*/ 173 h 221"/>
                  <a:gd name="T62" fmla="*/ 184 w 191"/>
                  <a:gd name="T63" fmla="*/ 106 h 221"/>
                  <a:gd name="T64" fmla="*/ 149 w 191"/>
                  <a:gd name="T65" fmla="*/ 91 h 221"/>
                  <a:gd name="T66" fmla="*/ 149 w 191"/>
                  <a:gd name="T67" fmla="*/ 128 h 221"/>
                  <a:gd name="T68" fmla="*/ 119 w 191"/>
                  <a:gd name="T69" fmla="*/ 173 h 221"/>
                  <a:gd name="T70" fmla="*/ 86 w 191"/>
                  <a:gd name="T71" fmla="*/ 168 h 221"/>
                  <a:gd name="T72" fmla="*/ 50 w 191"/>
                  <a:gd name="T73" fmla="*/ 138 h 221"/>
                  <a:gd name="T74" fmla="*/ 43 w 191"/>
                  <a:gd name="T75" fmla="*/ 94 h 221"/>
                  <a:gd name="T76" fmla="*/ 38 w 191"/>
                  <a:gd name="T77" fmla="*/ 93 h 221"/>
                  <a:gd name="T78" fmla="*/ 6 w 191"/>
                  <a:gd name="T79" fmla="*/ 107 h 221"/>
                  <a:gd name="T80" fmla="*/ 47 w 191"/>
                  <a:gd name="T81" fmla="*/ 78 h 221"/>
                  <a:gd name="T82" fmla="*/ 95 w 191"/>
                  <a:gd name="T83" fmla="*/ 47 h 221"/>
                  <a:gd name="T84" fmla="*/ 143 w 191"/>
                  <a:gd name="T85" fmla="*/ 78 h 221"/>
                  <a:gd name="T86" fmla="*/ 185 w 191"/>
                  <a:gd name="T87" fmla="*/ 107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1" h="221">
                    <a:moveTo>
                      <a:pt x="149" y="75"/>
                    </a:moveTo>
                    <a:cubicBezTo>
                      <a:pt x="147" y="74"/>
                      <a:pt x="146" y="74"/>
                      <a:pt x="145" y="74"/>
                    </a:cubicBezTo>
                    <a:cubicBezTo>
                      <a:pt x="141" y="61"/>
                      <a:pt x="135" y="54"/>
                      <a:pt x="127" y="49"/>
                    </a:cubicBezTo>
                    <a:cubicBezTo>
                      <a:pt x="154" y="47"/>
                      <a:pt x="169" y="29"/>
                      <a:pt x="174" y="10"/>
                    </a:cubicBezTo>
                    <a:cubicBezTo>
                      <a:pt x="184" y="34"/>
                      <a:pt x="175" y="52"/>
                      <a:pt x="162" y="59"/>
                    </a:cubicBezTo>
                    <a:cubicBezTo>
                      <a:pt x="161" y="60"/>
                      <a:pt x="160" y="61"/>
                      <a:pt x="161" y="62"/>
                    </a:cubicBezTo>
                    <a:cubicBezTo>
                      <a:pt x="161" y="63"/>
                      <a:pt x="162" y="64"/>
                      <a:pt x="163" y="64"/>
                    </a:cubicBezTo>
                    <a:cubicBezTo>
                      <a:pt x="163" y="64"/>
                      <a:pt x="164" y="63"/>
                      <a:pt x="164" y="63"/>
                    </a:cubicBezTo>
                    <a:cubicBezTo>
                      <a:pt x="180" y="54"/>
                      <a:pt x="191" y="31"/>
                      <a:pt x="176" y="2"/>
                    </a:cubicBezTo>
                    <a:cubicBezTo>
                      <a:pt x="175" y="1"/>
                      <a:pt x="174" y="0"/>
                      <a:pt x="173" y="1"/>
                    </a:cubicBezTo>
                    <a:cubicBezTo>
                      <a:pt x="172" y="1"/>
                      <a:pt x="172" y="1"/>
                      <a:pt x="171" y="2"/>
                    </a:cubicBezTo>
                    <a:cubicBezTo>
                      <a:pt x="170" y="10"/>
                      <a:pt x="161" y="49"/>
                      <a:pt x="115" y="44"/>
                    </a:cubicBezTo>
                    <a:cubicBezTo>
                      <a:pt x="115" y="44"/>
                      <a:pt x="115" y="44"/>
                      <a:pt x="115" y="44"/>
                    </a:cubicBezTo>
                    <a:cubicBezTo>
                      <a:pt x="109" y="43"/>
                      <a:pt x="102" y="42"/>
                      <a:pt x="95" y="42"/>
                    </a:cubicBezTo>
                    <a:cubicBezTo>
                      <a:pt x="88" y="42"/>
                      <a:pt x="81" y="43"/>
                      <a:pt x="76" y="44"/>
                    </a:cubicBezTo>
                    <a:cubicBezTo>
                      <a:pt x="76" y="44"/>
                      <a:pt x="76" y="44"/>
                      <a:pt x="76" y="44"/>
                    </a:cubicBezTo>
                    <a:cubicBezTo>
                      <a:pt x="29" y="49"/>
                      <a:pt x="20" y="10"/>
                      <a:pt x="19" y="2"/>
                    </a:cubicBezTo>
                    <a:cubicBezTo>
                      <a:pt x="19" y="1"/>
                      <a:pt x="18" y="1"/>
                      <a:pt x="17" y="1"/>
                    </a:cubicBezTo>
                    <a:cubicBezTo>
                      <a:pt x="16" y="0"/>
                      <a:pt x="15" y="1"/>
                      <a:pt x="15" y="2"/>
                    </a:cubicBezTo>
                    <a:cubicBezTo>
                      <a:pt x="0" y="31"/>
                      <a:pt x="10" y="54"/>
                      <a:pt x="26" y="63"/>
                    </a:cubicBezTo>
                    <a:cubicBezTo>
                      <a:pt x="27" y="63"/>
                      <a:pt x="27" y="64"/>
                      <a:pt x="27" y="64"/>
                    </a:cubicBezTo>
                    <a:cubicBezTo>
                      <a:pt x="28" y="64"/>
                      <a:pt x="29" y="63"/>
                      <a:pt x="29" y="62"/>
                    </a:cubicBezTo>
                    <a:cubicBezTo>
                      <a:pt x="30" y="61"/>
                      <a:pt x="30" y="60"/>
                      <a:pt x="28" y="59"/>
                    </a:cubicBezTo>
                    <a:cubicBezTo>
                      <a:pt x="15" y="52"/>
                      <a:pt x="7" y="34"/>
                      <a:pt x="16" y="10"/>
                    </a:cubicBezTo>
                    <a:cubicBezTo>
                      <a:pt x="18" y="17"/>
                      <a:pt x="22" y="27"/>
                      <a:pt x="30" y="35"/>
                    </a:cubicBezTo>
                    <a:cubicBezTo>
                      <a:pt x="39" y="43"/>
                      <a:pt x="50" y="48"/>
                      <a:pt x="63" y="49"/>
                    </a:cubicBezTo>
                    <a:cubicBezTo>
                      <a:pt x="55" y="54"/>
                      <a:pt x="50" y="61"/>
                      <a:pt x="45" y="74"/>
                    </a:cubicBezTo>
                    <a:cubicBezTo>
                      <a:pt x="44" y="74"/>
                      <a:pt x="43" y="74"/>
                      <a:pt x="42" y="75"/>
                    </a:cubicBezTo>
                    <a:cubicBezTo>
                      <a:pt x="24" y="77"/>
                      <a:pt x="3" y="80"/>
                      <a:pt x="1" y="110"/>
                    </a:cubicBezTo>
                    <a:cubicBezTo>
                      <a:pt x="1" y="111"/>
                      <a:pt x="1" y="111"/>
                      <a:pt x="1" y="112"/>
                    </a:cubicBezTo>
                    <a:cubicBezTo>
                      <a:pt x="2" y="112"/>
                      <a:pt x="3" y="112"/>
                      <a:pt x="4" y="112"/>
                    </a:cubicBezTo>
                    <a:cubicBezTo>
                      <a:pt x="8" y="111"/>
                      <a:pt x="8" y="111"/>
                      <a:pt x="8" y="111"/>
                    </a:cubicBezTo>
                    <a:cubicBezTo>
                      <a:pt x="21" y="107"/>
                      <a:pt x="30" y="104"/>
                      <a:pt x="36" y="101"/>
                    </a:cubicBezTo>
                    <a:cubicBezTo>
                      <a:pt x="33" y="113"/>
                      <a:pt x="32" y="122"/>
                      <a:pt x="37" y="131"/>
                    </a:cubicBezTo>
                    <a:cubicBezTo>
                      <a:pt x="39" y="134"/>
                      <a:pt x="43" y="138"/>
                      <a:pt x="47" y="142"/>
                    </a:cubicBezTo>
                    <a:cubicBezTo>
                      <a:pt x="56" y="150"/>
                      <a:pt x="66" y="161"/>
                      <a:pt x="68" y="175"/>
                    </a:cubicBezTo>
                    <a:cubicBezTo>
                      <a:pt x="62" y="180"/>
                      <a:pt x="58" y="188"/>
                      <a:pt x="58" y="197"/>
                    </a:cubicBezTo>
                    <a:cubicBezTo>
                      <a:pt x="58" y="200"/>
                      <a:pt x="58" y="200"/>
                      <a:pt x="58" y="200"/>
                    </a:cubicBezTo>
                    <a:cubicBezTo>
                      <a:pt x="58" y="211"/>
                      <a:pt x="67" y="221"/>
                      <a:pt x="79" y="221"/>
                    </a:cubicBezTo>
                    <a:cubicBezTo>
                      <a:pt x="112" y="221"/>
                      <a:pt x="112" y="221"/>
                      <a:pt x="112" y="221"/>
                    </a:cubicBezTo>
                    <a:cubicBezTo>
                      <a:pt x="123" y="221"/>
                      <a:pt x="132" y="211"/>
                      <a:pt x="132" y="200"/>
                    </a:cubicBezTo>
                    <a:cubicBezTo>
                      <a:pt x="132" y="197"/>
                      <a:pt x="132" y="197"/>
                      <a:pt x="132" y="197"/>
                    </a:cubicBezTo>
                    <a:cubicBezTo>
                      <a:pt x="132" y="189"/>
                      <a:pt x="129" y="181"/>
                      <a:pt x="124" y="176"/>
                    </a:cubicBezTo>
                    <a:cubicBezTo>
                      <a:pt x="125" y="157"/>
                      <a:pt x="136" y="148"/>
                      <a:pt x="144" y="140"/>
                    </a:cubicBezTo>
                    <a:cubicBezTo>
                      <a:pt x="148" y="137"/>
                      <a:pt x="151" y="134"/>
                      <a:pt x="153" y="131"/>
                    </a:cubicBezTo>
                    <a:cubicBezTo>
                      <a:pt x="158" y="122"/>
                      <a:pt x="157" y="113"/>
                      <a:pt x="154" y="101"/>
                    </a:cubicBezTo>
                    <a:cubicBezTo>
                      <a:pt x="160" y="104"/>
                      <a:pt x="170" y="107"/>
                      <a:pt x="182" y="111"/>
                    </a:cubicBezTo>
                    <a:cubicBezTo>
                      <a:pt x="187" y="112"/>
                      <a:pt x="187" y="112"/>
                      <a:pt x="187" y="112"/>
                    </a:cubicBezTo>
                    <a:cubicBezTo>
                      <a:pt x="187" y="112"/>
                      <a:pt x="188" y="112"/>
                      <a:pt x="189" y="112"/>
                    </a:cubicBezTo>
                    <a:cubicBezTo>
                      <a:pt x="189" y="111"/>
                      <a:pt x="190" y="111"/>
                      <a:pt x="190" y="110"/>
                    </a:cubicBezTo>
                    <a:cubicBezTo>
                      <a:pt x="187" y="80"/>
                      <a:pt x="166" y="77"/>
                      <a:pt x="149" y="75"/>
                    </a:cubicBezTo>
                    <a:close/>
                    <a:moveTo>
                      <a:pt x="128" y="197"/>
                    </a:moveTo>
                    <a:cubicBezTo>
                      <a:pt x="128" y="200"/>
                      <a:pt x="128" y="200"/>
                      <a:pt x="128" y="200"/>
                    </a:cubicBezTo>
                    <a:cubicBezTo>
                      <a:pt x="128" y="209"/>
                      <a:pt x="120" y="216"/>
                      <a:pt x="112" y="216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70" y="216"/>
                      <a:pt x="63" y="209"/>
                      <a:pt x="63" y="200"/>
                    </a:cubicBezTo>
                    <a:cubicBezTo>
                      <a:pt x="63" y="197"/>
                      <a:pt x="63" y="197"/>
                      <a:pt x="63" y="197"/>
                    </a:cubicBezTo>
                    <a:cubicBezTo>
                      <a:pt x="63" y="189"/>
                      <a:pt x="66" y="183"/>
                      <a:pt x="71" y="179"/>
                    </a:cubicBezTo>
                    <a:cubicBezTo>
                      <a:pt x="71" y="179"/>
                      <a:pt x="71" y="179"/>
                      <a:pt x="71" y="179"/>
                    </a:cubicBezTo>
                    <a:cubicBezTo>
                      <a:pt x="72" y="179"/>
                      <a:pt x="73" y="178"/>
                      <a:pt x="73" y="177"/>
                    </a:cubicBezTo>
                    <a:cubicBezTo>
                      <a:pt x="77" y="174"/>
                      <a:pt x="81" y="173"/>
                      <a:pt x="86" y="173"/>
                    </a:cubicBezTo>
                    <a:cubicBezTo>
                      <a:pt x="104" y="173"/>
                      <a:pt x="104" y="173"/>
                      <a:pt x="104" y="173"/>
                    </a:cubicBezTo>
                    <a:cubicBezTo>
                      <a:pt x="117" y="173"/>
                      <a:pt x="128" y="184"/>
                      <a:pt x="128" y="197"/>
                    </a:cubicBezTo>
                    <a:close/>
                    <a:moveTo>
                      <a:pt x="184" y="106"/>
                    </a:moveTo>
                    <a:cubicBezTo>
                      <a:pt x="169" y="102"/>
                      <a:pt x="153" y="97"/>
                      <a:pt x="152" y="93"/>
                    </a:cubicBezTo>
                    <a:cubicBezTo>
                      <a:pt x="152" y="91"/>
                      <a:pt x="151" y="91"/>
                      <a:pt x="149" y="91"/>
                    </a:cubicBezTo>
                    <a:cubicBezTo>
                      <a:pt x="148" y="91"/>
                      <a:pt x="147" y="93"/>
                      <a:pt x="148" y="94"/>
                    </a:cubicBezTo>
                    <a:cubicBezTo>
                      <a:pt x="152" y="110"/>
                      <a:pt x="154" y="120"/>
                      <a:pt x="149" y="128"/>
                    </a:cubicBezTo>
                    <a:cubicBezTo>
                      <a:pt x="148" y="131"/>
                      <a:pt x="145" y="134"/>
                      <a:pt x="141" y="137"/>
                    </a:cubicBezTo>
                    <a:cubicBezTo>
                      <a:pt x="133" y="144"/>
                      <a:pt x="122" y="154"/>
                      <a:pt x="119" y="173"/>
                    </a:cubicBezTo>
                    <a:cubicBezTo>
                      <a:pt x="115" y="170"/>
                      <a:pt x="110" y="168"/>
                      <a:pt x="104" y="168"/>
                    </a:cubicBezTo>
                    <a:cubicBezTo>
                      <a:pt x="86" y="168"/>
                      <a:pt x="86" y="168"/>
                      <a:pt x="86" y="168"/>
                    </a:cubicBezTo>
                    <a:cubicBezTo>
                      <a:pt x="81" y="168"/>
                      <a:pt x="77" y="170"/>
                      <a:pt x="72" y="172"/>
                    </a:cubicBezTo>
                    <a:cubicBezTo>
                      <a:pt x="70" y="157"/>
                      <a:pt x="58" y="146"/>
                      <a:pt x="50" y="138"/>
                    </a:cubicBezTo>
                    <a:cubicBezTo>
                      <a:pt x="46" y="134"/>
                      <a:pt x="43" y="131"/>
                      <a:pt x="41" y="128"/>
                    </a:cubicBezTo>
                    <a:cubicBezTo>
                      <a:pt x="36" y="120"/>
                      <a:pt x="39" y="110"/>
                      <a:pt x="43" y="94"/>
                    </a:cubicBezTo>
                    <a:cubicBezTo>
                      <a:pt x="43" y="93"/>
                      <a:pt x="42" y="91"/>
                      <a:pt x="41" y="91"/>
                    </a:cubicBezTo>
                    <a:cubicBezTo>
                      <a:pt x="40" y="91"/>
                      <a:pt x="38" y="91"/>
                      <a:pt x="38" y="93"/>
                    </a:cubicBezTo>
                    <a:cubicBezTo>
                      <a:pt x="37" y="97"/>
                      <a:pt x="21" y="102"/>
                      <a:pt x="7" y="106"/>
                    </a:cubicBezTo>
                    <a:cubicBezTo>
                      <a:pt x="6" y="107"/>
                      <a:pt x="6" y="107"/>
                      <a:pt x="6" y="107"/>
                    </a:cubicBezTo>
                    <a:cubicBezTo>
                      <a:pt x="9" y="84"/>
                      <a:pt x="26" y="82"/>
                      <a:pt x="42" y="79"/>
                    </a:cubicBezTo>
                    <a:cubicBezTo>
                      <a:pt x="44" y="79"/>
                      <a:pt x="46" y="79"/>
                      <a:pt x="47" y="78"/>
                    </a:cubicBezTo>
                    <a:cubicBezTo>
                      <a:pt x="48" y="78"/>
                      <a:pt x="49" y="78"/>
                      <a:pt x="49" y="77"/>
                    </a:cubicBezTo>
                    <a:cubicBezTo>
                      <a:pt x="57" y="52"/>
                      <a:pt x="72" y="47"/>
                      <a:pt x="95" y="47"/>
                    </a:cubicBezTo>
                    <a:cubicBezTo>
                      <a:pt x="119" y="47"/>
                      <a:pt x="133" y="52"/>
                      <a:pt x="141" y="77"/>
                    </a:cubicBezTo>
                    <a:cubicBezTo>
                      <a:pt x="141" y="78"/>
                      <a:pt x="142" y="78"/>
                      <a:pt x="143" y="78"/>
                    </a:cubicBezTo>
                    <a:cubicBezTo>
                      <a:pt x="145" y="79"/>
                      <a:pt x="146" y="79"/>
                      <a:pt x="148" y="79"/>
                    </a:cubicBezTo>
                    <a:cubicBezTo>
                      <a:pt x="164" y="82"/>
                      <a:pt x="181" y="84"/>
                      <a:pt x="185" y="107"/>
                    </a:cubicBezTo>
                    <a:lnTo>
                      <a:pt x="184" y="10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3" name="Freeform 60"/>
              <p:cNvSpPr>
                <a:spLocks noEditPoints="1"/>
              </p:cNvSpPr>
              <p:nvPr/>
            </p:nvSpPr>
            <p:spPr bwMode="auto">
              <a:xfrm>
                <a:off x="6534150" y="2519363"/>
                <a:ext cx="31750" cy="34925"/>
              </a:xfrm>
              <a:custGeom>
                <a:avLst/>
                <a:gdLst>
                  <a:gd name="T0" fmla="*/ 10 w 19"/>
                  <a:gd name="T1" fmla="*/ 0 h 21"/>
                  <a:gd name="T2" fmla="*/ 0 w 19"/>
                  <a:gd name="T3" fmla="*/ 10 h 21"/>
                  <a:gd name="T4" fmla="*/ 10 w 19"/>
                  <a:gd name="T5" fmla="*/ 21 h 21"/>
                  <a:gd name="T6" fmla="*/ 19 w 19"/>
                  <a:gd name="T7" fmla="*/ 10 h 21"/>
                  <a:gd name="T8" fmla="*/ 10 w 19"/>
                  <a:gd name="T9" fmla="*/ 0 h 21"/>
                  <a:gd name="T10" fmla="*/ 10 w 19"/>
                  <a:gd name="T11" fmla="*/ 16 h 21"/>
                  <a:gd name="T12" fmla="*/ 5 w 19"/>
                  <a:gd name="T13" fmla="*/ 10 h 21"/>
                  <a:gd name="T14" fmla="*/ 10 w 19"/>
                  <a:gd name="T15" fmla="*/ 5 h 21"/>
                  <a:gd name="T16" fmla="*/ 14 w 19"/>
                  <a:gd name="T17" fmla="*/ 10 h 21"/>
                  <a:gd name="T18" fmla="*/ 10 w 19"/>
                  <a:gd name="T19" fmla="*/ 1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21">
                    <a:moveTo>
                      <a:pt x="10" y="0"/>
                    </a:moveTo>
                    <a:cubicBezTo>
                      <a:pt x="4" y="0"/>
                      <a:pt x="0" y="4"/>
                      <a:pt x="0" y="10"/>
                    </a:cubicBezTo>
                    <a:cubicBezTo>
                      <a:pt x="0" y="16"/>
                      <a:pt x="4" y="21"/>
                      <a:pt x="10" y="21"/>
                    </a:cubicBezTo>
                    <a:cubicBezTo>
                      <a:pt x="15" y="21"/>
                      <a:pt x="19" y="16"/>
                      <a:pt x="19" y="10"/>
                    </a:cubicBezTo>
                    <a:cubicBezTo>
                      <a:pt x="19" y="4"/>
                      <a:pt x="15" y="0"/>
                      <a:pt x="10" y="0"/>
                    </a:cubicBezTo>
                    <a:close/>
                    <a:moveTo>
                      <a:pt x="10" y="16"/>
                    </a:moveTo>
                    <a:cubicBezTo>
                      <a:pt x="7" y="16"/>
                      <a:pt x="5" y="14"/>
                      <a:pt x="5" y="10"/>
                    </a:cubicBezTo>
                    <a:cubicBezTo>
                      <a:pt x="5" y="7"/>
                      <a:pt x="7" y="5"/>
                      <a:pt x="10" y="5"/>
                    </a:cubicBezTo>
                    <a:cubicBezTo>
                      <a:pt x="12" y="5"/>
                      <a:pt x="14" y="7"/>
                      <a:pt x="14" y="10"/>
                    </a:cubicBezTo>
                    <a:cubicBezTo>
                      <a:pt x="14" y="14"/>
                      <a:pt x="12" y="16"/>
                      <a:pt x="10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4" name="Freeform 61"/>
              <p:cNvSpPr>
                <a:spLocks noEditPoints="1"/>
              </p:cNvSpPr>
              <p:nvPr/>
            </p:nvSpPr>
            <p:spPr bwMode="auto">
              <a:xfrm>
                <a:off x="6572250" y="2519363"/>
                <a:ext cx="33338" cy="34925"/>
              </a:xfrm>
              <a:custGeom>
                <a:avLst/>
                <a:gdLst>
                  <a:gd name="T0" fmla="*/ 10 w 19"/>
                  <a:gd name="T1" fmla="*/ 0 h 21"/>
                  <a:gd name="T2" fmla="*/ 0 w 19"/>
                  <a:gd name="T3" fmla="*/ 10 h 21"/>
                  <a:gd name="T4" fmla="*/ 10 w 19"/>
                  <a:gd name="T5" fmla="*/ 21 h 21"/>
                  <a:gd name="T6" fmla="*/ 19 w 19"/>
                  <a:gd name="T7" fmla="*/ 10 h 21"/>
                  <a:gd name="T8" fmla="*/ 10 w 19"/>
                  <a:gd name="T9" fmla="*/ 0 h 21"/>
                  <a:gd name="T10" fmla="*/ 10 w 19"/>
                  <a:gd name="T11" fmla="*/ 16 h 21"/>
                  <a:gd name="T12" fmla="*/ 5 w 19"/>
                  <a:gd name="T13" fmla="*/ 10 h 21"/>
                  <a:gd name="T14" fmla="*/ 10 w 19"/>
                  <a:gd name="T15" fmla="*/ 5 h 21"/>
                  <a:gd name="T16" fmla="*/ 14 w 19"/>
                  <a:gd name="T17" fmla="*/ 10 h 21"/>
                  <a:gd name="T18" fmla="*/ 10 w 19"/>
                  <a:gd name="T19" fmla="*/ 1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21">
                    <a:moveTo>
                      <a:pt x="10" y="0"/>
                    </a:moveTo>
                    <a:cubicBezTo>
                      <a:pt x="4" y="0"/>
                      <a:pt x="0" y="4"/>
                      <a:pt x="0" y="10"/>
                    </a:cubicBezTo>
                    <a:cubicBezTo>
                      <a:pt x="0" y="16"/>
                      <a:pt x="4" y="21"/>
                      <a:pt x="10" y="21"/>
                    </a:cubicBezTo>
                    <a:cubicBezTo>
                      <a:pt x="15" y="21"/>
                      <a:pt x="19" y="16"/>
                      <a:pt x="19" y="10"/>
                    </a:cubicBezTo>
                    <a:cubicBezTo>
                      <a:pt x="19" y="4"/>
                      <a:pt x="15" y="0"/>
                      <a:pt x="10" y="0"/>
                    </a:cubicBezTo>
                    <a:close/>
                    <a:moveTo>
                      <a:pt x="10" y="16"/>
                    </a:moveTo>
                    <a:cubicBezTo>
                      <a:pt x="7" y="16"/>
                      <a:pt x="5" y="14"/>
                      <a:pt x="5" y="10"/>
                    </a:cubicBezTo>
                    <a:cubicBezTo>
                      <a:pt x="5" y="7"/>
                      <a:pt x="7" y="5"/>
                      <a:pt x="10" y="5"/>
                    </a:cubicBezTo>
                    <a:cubicBezTo>
                      <a:pt x="12" y="5"/>
                      <a:pt x="14" y="7"/>
                      <a:pt x="14" y="10"/>
                    </a:cubicBezTo>
                    <a:cubicBezTo>
                      <a:pt x="14" y="14"/>
                      <a:pt x="12" y="16"/>
                      <a:pt x="10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sp>
        <p:nvSpPr>
          <p:cNvPr id="51" name="Rectangle 50"/>
          <p:cNvSpPr/>
          <p:nvPr/>
        </p:nvSpPr>
        <p:spPr>
          <a:xfrm>
            <a:off x="7758146" y="397669"/>
            <a:ext cx="4105905" cy="14815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Template pour détailler approche en plusieurs étapes – choix 2</a:t>
            </a:r>
          </a:p>
          <a:p>
            <a:pPr algn="ctr"/>
            <a:r>
              <a:rPr lang="fr-FR" dirty="0"/>
              <a:t>=&gt; ICONE à adapter !!!!!</a:t>
            </a:r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752110" y="3466618"/>
            <a:ext cx="1579124" cy="12525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3" indent="-93663">
              <a:buClr>
                <a:schemeClr val="accent1"/>
              </a:buClr>
              <a:defRPr/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Xxxxxxxxxxxxxxxxxxxxx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93663" indent="-93663">
              <a:buClr>
                <a:schemeClr val="accent1"/>
              </a:buClr>
              <a:defRPr/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Xxxxxxxxxxxxxxxxxxxxx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93663" indent="-93663">
              <a:buClr>
                <a:schemeClr val="accent1"/>
              </a:buClr>
              <a:defRPr/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Xxxxxxxxxxxxxxxxxxxxx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93663" indent="-93663">
              <a:buClr>
                <a:schemeClr val="accent1"/>
              </a:buClr>
              <a:defRPr/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Xxxxxxxxxxxxxxxxxxxxx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93663" indent="-93663">
              <a:buClr>
                <a:schemeClr val="accent1"/>
              </a:buClr>
              <a:defRPr/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Xxxxxxxxxxxxxxxxxxxxx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Content Placeholder 2"/>
          <p:cNvSpPr txBox="1">
            <a:spLocks/>
          </p:cNvSpPr>
          <p:nvPr/>
        </p:nvSpPr>
        <p:spPr>
          <a:xfrm>
            <a:off x="2619285" y="3466618"/>
            <a:ext cx="1579124" cy="12525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3" indent="-93663">
              <a:buClr>
                <a:schemeClr val="accent1"/>
              </a:buClr>
              <a:defRPr/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Xxxxxxxxxxxxxxxxxxxxx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93663" indent="-93663">
              <a:buClr>
                <a:schemeClr val="accent1"/>
              </a:buClr>
              <a:defRPr/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Xxxxxxxxxxxxxxxxxxxxx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93663" indent="-93663">
              <a:buClr>
                <a:schemeClr val="accent1"/>
              </a:buClr>
              <a:defRPr/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Xxxxxxxxxxxxxxxxxxxxx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93663" indent="-93663">
              <a:buClr>
                <a:schemeClr val="accent1"/>
              </a:buClr>
              <a:defRPr/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Xxxxxxxxxxxxxxxxxxxxx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93663" indent="-93663">
              <a:buClr>
                <a:schemeClr val="accent1"/>
              </a:buClr>
              <a:defRPr/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Xxxxxxxxxxxxxxxxxxxxx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4486460" y="3466618"/>
            <a:ext cx="1579124" cy="12525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3" indent="-93663">
              <a:buClr>
                <a:schemeClr val="accent1"/>
              </a:buClr>
              <a:defRPr/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Xxxxxxxxxxxxxxxxxxxxx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93663" indent="-93663">
              <a:buClr>
                <a:schemeClr val="accent1"/>
              </a:buClr>
              <a:defRPr/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Xxxxxxxxxxxxxxxxxxxxx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93663" indent="-93663">
              <a:buClr>
                <a:schemeClr val="accent1"/>
              </a:buClr>
              <a:defRPr/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Xxxxxxxxxxxxxxxxxxxxx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93663" indent="-93663">
              <a:buClr>
                <a:schemeClr val="accent1"/>
              </a:buClr>
              <a:defRPr/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Xxxxxxxxxxxxxxxxxxxxx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93663" indent="-93663">
              <a:buClr>
                <a:schemeClr val="accent1"/>
              </a:buClr>
              <a:defRPr/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Xxxxxxxxxxxxxxxxxxxxx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Content Placeholder 2"/>
          <p:cNvSpPr txBox="1">
            <a:spLocks/>
          </p:cNvSpPr>
          <p:nvPr/>
        </p:nvSpPr>
        <p:spPr>
          <a:xfrm>
            <a:off x="6353635" y="3466618"/>
            <a:ext cx="1579124" cy="12525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3" indent="-93663">
              <a:buClr>
                <a:schemeClr val="accent1"/>
              </a:buClr>
              <a:defRPr/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Xxxxxxxxxxxxxxxxxxxxx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93663" indent="-93663">
              <a:buClr>
                <a:schemeClr val="accent1"/>
              </a:buClr>
              <a:defRPr/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Xxxxxxxxxxxxxxxxxxxxx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93663" indent="-93663">
              <a:buClr>
                <a:schemeClr val="accent1"/>
              </a:buClr>
              <a:defRPr/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Xxxxxxxxxxxxxxxxxxxxx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93663" indent="-93663">
              <a:buClr>
                <a:schemeClr val="accent1"/>
              </a:buClr>
              <a:defRPr/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Xxxxxxxxxxxxxxxxxxxxx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93663" indent="-93663">
              <a:buClr>
                <a:schemeClr val="accent1"/>
              </a:buClr>
              <a:defRPr/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Xxxxxxxxxxxxxxxxxxxxx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Content Placeholder 2"/>
          <p:cNvSpPr txBox="1">
            <a:spLocks/>
          </p:cNvSpPr>
          <p:nvPr/>
        </p:nvSpPr>
        <p:spPr>
          <a:xfrm>
            <a:off x="8220810" y="3466618"/>
            <a:ext cx="1579124" cy="12525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3" indent="-93663">
              <a:buClr>
                <a:schemeClr val="accent1"/>
              </a:buClr>
              <a:defRPr/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Xxxxxxxxxxxxxxxxxxxxx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93663" indent="-93663">
              <a:buClr>
                <a:schemeClr val="accent1"/>
              </a:buClr>
              <a:defRPr/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Xxxxxxxxxxxxxxxxxxxxx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93663" indent="-93663">
              <a:buClr>
                <a:schemeClr val="accent1"/>
              </a:buClr>
              <a:defRPr/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Xxxxxxxxxxxxxxxxxxxxx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93663" indent="-93663">
              <a:buClr>
                <a:schemeClr val="accent1"/>
              </a:buClr>
              <a:defRPr/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Xxxxxxxxxxxxxxxxxxxxx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93663" indent="-93663">
              <a:buClr>
                <a:schemeClr val="accent1"/>
              </a:buClr>
              <a:defRPr/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Xxxxxxxxxxxxxxxxxxxxx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Content Placeholder 2"/>
          <p:cNvSpPr txBox="1">
            <a:spLocks/>
          </p:cNvSpPr>
          <p:nvPr/>
        </p:nvSpPr>
        <p:spPr>
          <a:xfrm>
            <a:off x="10087986" y="3466618"/>
            <a:ext cx="1579124" cy="12525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3" indent="-93663">
              <a:buClr>
                <a:schemeClr val="accent1"/>
              </a:buClr>
              <a:defRPr/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Xxxxxxxxxxxxxxxxxxxxx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93663" indent="-93663">
              <a:buClr>
                <a:schemeClr val="accent1"/>
              </a:buClr>
              <a:defRPr/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Xxxxxxxxxxxxxxxxxxxxx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93663" indent="-93663">
              <a:buClr>
                <a:schemeClr val="accent1"/>
              </a:buClr>
              <a:defRPr/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Xxxxxxxxxxxxxxxxxxxxx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93663" indent="-93663">
              <a:buClr>
                <a:schemeClr val="accent1"/>
              </a:buClr>
              <a:defRPr/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Xxxxxxxxxxxxxxxxxxxxx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93663" indent="-93663">
              <a:buClr>
                <a:schemeClr val="accent1"/>
              </a:buClr>
              <a:defRPr/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Xxxxxxxxxxxxxxxxxxxxx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39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3D9-9BD1-4866-BC23-069CD2B305EE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4" name="Group 92"/>
          <p:cNvGrpSpPr/>
          <p:nvPr/>
        </p:nvGrpSpPr>
        <p:grpSpPr>
          <a:xfrm>
            <a:off x="451412" y="2276129"/>
            <a:ext cx="2534857" cy="2640296"/>
            <a:chOff x="729204" y="1059583"/>
            <a:chExt cx="1970592" cy="1980222"/>
          </a:xfrm>
        </p:grpSpPr>
        <p:sp useBgFill="1">
          <p:nvSpPr>
            <p:cNvPr id="5" name="TextBox 3"/>
            <p:cNvSpPr txBox="1"/>
            <p:nvPr/>
          </p:nvSpPr>
          <p:spPr>
            <a:xfrm>
              <a:off x="1057209" y="1059583"/>
              <a:ext cx="1642587" cy="1980222"/>
            </a:xfrm>
            <a:prstGeom prst="rect">
              <a:avLst/>
            </a:prstGeom>
            <a:ln w="3175">
              <a:solidFill>
                <a:srgbClr val="ADADAD"/>
              </a:solidFill>
              <a:prstDash val="dash"/>
            </a:ln>
          </p:spPr>
          <p:txBody>
            <a:bodyPr wrap="square" lIns="182880" tIns="121920" rIns="182880" bIns="121920" rtlCol="0" anchor="ctr">
              <a:noAutofit/>
            </a:bodyPr>
            <a:lstStyle/>
            <a:p>
              <a:pPr algn="ctr"/>
              <a:r>
                <a:rPr lang="en-US" sz="1200" dirty="0"/>
                <a:t>Lorem ipsum dolor sit amet, </a:t>
              </a:r>
              <a:r>
                <a:rPr lang="en-US" sz="1200" dirty="0" err="1"/>
                <a:t>halloe</a:t>
              </a:r>
              <a:r>
                <a:rPr lang="en-US" sz="1200" dirty="0"/>
                <a:t> </a:t>
              </a:r>
              <a:r>
                <a:rPr lang="en-US" sz="1200" dirty="0" err="1"/>
                <a:t>consectetur</a:t>
              </a:r>
              <a:r>
                <a:rPr lang="en-US" sz="1200" dirty="0"/>
                <a:t> </a:t>
              </a:r>
              <a:r>
                <a:rPr lang="en-US" sz="1200" dirty="0" err="1"/>
                <a:t>esso</a:t>
              </a:r>
              <a:r>
                <a:rPr lang="en-US" sz="1200" dirty="0"/>
                <a:t> </a:t>
              </a:r>
              <a:r>
                <a:rPr lang="en-US" sz="1200" dirty="0" err="1"/>
                <a:t>adipiscing</a:t>
              </a:r>
              <a:r>
                <a:rPr lang="en-US" sz="1200" dirty="0"/>
                <a:t> </a:t>
              </a:r>
              <a:r>
                <a:rPr lang="en-US" sz="1200" dirty="0" err="1"/>
                <a:t>elit</a:t>
              </a:r>
              <a:r>
                <a:rPr lang="en-US" sz="1200" dirty="0"/>
                <a:t>. </a:t>
              </a:r>
              <a:r>
                <a:rPr lang="en-US" sz="1200" dirty="0" err="1"/>
                <a:t>Donec</a:t>
              </a:r>
              <a:r>
                <a:rPr lang="en-US" sz="1200" dirty="0"/>
                <a:t> </a:t>
              </a:r>
              <a:r>
                <a:rPr lang="en-US" sz="1200" dirty="0" err="1"/>
                <a:t>erat</a:t>
              </a:r>
              <a:r>
                <a:rPr lang="en-US" sz="1200" dirty="0"/>
                <a:t> mi, </a:t>
              </a:r>
              <a:r>
                <a:rPr lang="en-US" sz="1200" dirty="0" err="1"/>
                <a:t>tincidunt</a:t>
              </a:r>
              <a:r>
                <a:rPr lang="en-US" sz="1200" dirty="0"/>
                <a:t> </a:t>
              </a:r>
              <a:r>
                <a:rPr lang="en-US" sz="1200" dirty="0" err="1"/>
                <a:t>sed</a:t>
              </a:r>
              <a:r>
                <a:rPr lang="en-US" sz="1200" dirty="0"/>
                <a:t> </a:t>
              </a:r>
              <a:r>
                <a:rPr lang="en-US" sz="1200" dirty="0" err="1"/>
                <a:t>rutrum</a:t>
              </a:r>
              <a:r>
                <a:rPr lang="en-US" sz="1200" dirty="0"/>
                <a:t> </a:t>
              </a:r>
              <a:r>
                <a:rPr lang="en-US" sz="1200" dirty="0" err="1"/>
                <a:t>nec</a:t>
              </a:r>
              <a:r>
                <a:rPr lang="en-US" sz="1200" dirty="0"/>
                <a:t>, </a:t>
              </a:r>
              <a:r>
                <a:rPr lang="en-US" sz="1200" dirty="0" err="1"/>
                <a:t>faucibus</a:t>
              </a:r>
              <a:r>
                <a:rPr lang="en-US" sz="1200" dirty="0"/>
                <a:t> </a:t>
              </a:r>
              <a:r>
                <a:rPr lang="en-US" sz="1200" dirty="0" err="1"/>
                <a:t>quis</a:t>
              </a:r>
              <a:r>
                <a:rPr lang="en-US" sz="1200" dirty="0"/>
                <a:t> nisi. </a:t>
              </a:r>
              <a:r>
                <a:rPr lang="en-US" sz="1200" dirty="0" err="1"/>
                <a:t>Ut</a:t>
              </a:r>
              <a:r>
                <a:rPr lang="en-US" sz="1200" dirty="0"/>
                <a:t> </a:t>
              </a:r>
              <a:r>
                <a:rPr lang="en-US" sz="1200" dirty="0" err="1"/>
                <a:t>elementum</a:t>
              </a:r>
              <a:r>
                <a:rPr lang="en-US" sz="1200" dirty="0"/>
                <a:t> </a:t>
              </a:r>
              <a:r>
                <a:rPr lang="en-US" sz="1200" dirty="0" err="1"/>
                <a:t>arcu</a:t>
              </a:r>
              <a:r>
                <a:rPr lang="en-US" sz="1200" dirty="0"/>
                <a:t> </a:t>
              </a:r>
              <a:r>
                <a:rPr lang="en-US" sz="1200" dirty="0" err="1"/>
                <a:t>ut</a:t>
              </a:r>
              <a:r>
                <a:rPr lang="en-US" sz="1200" dirty="0"/>
                <a:t> </a:t>
              </a:r>
              <a:r>
                <a:rPr lang="en-US" sz="1200" dirty="0" err="1"/>
                <a:t>diam</a:t>
              </a:r>
              <a:r>
                <a:rPr lang="en-US" sz="1200" dirty="0"/>
                <a:t> </a:t>
              </a:r>
              <a:r>
                <a:rPr lang="en-US" sz="1200" dirty="0" err="1"/>
                <a:t>lobortis</a:t>
              </a:r>
              <a:endParaRPr lang="en-US" sz="1200" dirty="0"/>
            </a:p>
          </p:txBody>
        </p:sp>
        <p:sp>
          <p:nvSpPr>
            <p:cNvPr id="6" name="TextBox 4"/>
            <p:cNvSpPr txBox="1"/>
            <p:nvPr/>
          </p:nvSpPr>
          <p:spPr>
            <a:xfrm rot="16200000">
              <a:off x="-96903" y="1885692"/>
              <a:ext cx="1980220" cy="328006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accent1"/>
              </a:solidFill>
            </a:ln>
          </p:spPr>
          <p:txBody>
            <a:bodyPr wrap="square" rtlCol="0" anchor="ctr">
              <a:noAutofit/>
            </a:bodyPr>
            <a:lstStyle/>
            <a:p>
              <a:r>
                <a:rPr lang="en-US" sz="2800" dirty="0">
                  <a:solidFill>
                    <a:srgbClr val="FFFFFF"/>
                  </a:solidFill>
                </a:rPr>
                <a:t>01</a:t>
              </a:r>
            </a:p>
          </p:txBody>
        </p:sp>
        <p:sp>
          <p:nvSpPr>
            <p:cNvPr id="8" name="Isosceles Triangle 6"/>
            <p:cNvSpPr/>
            <p:nvPr/>
          </p:nvSpPr>
          <p:spPr>
            <a:xfrm rot="5400000">
              <a:off x="1007001" y="1241353"/>
              <a:ext cx="216024" cy="115607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grpSp>
        <p:nvGrpSpPr>
          <p:cNvPr id="28" name="Group 92"/>
          <p:cNvGrpSpPr/>
          <p:nvPr/>
        </p:nvGrpSpPr>
        <p:grpSpPr>
          <a:xfrm>
            <a:off x="3396859" y="2276129"/>
            <a:ext cx="2534857" cy="2640296"/>
            <a:chOff x="729204" y="1059583"/>
            <a:chExt cx="1970592" cy="1980222"/>
          </a:xfrm>
        </p:grpSpPr>
        <p:sp useBgFill="1">
          <p:nvSpPr>
            <p:cNvPr id="29" name="TextBox 3"/>
            <p:cNvSpPr txBox="1"/>
            <p:nvPr/>
          </p:nvSpPr>
          <p:spPr>
            <a:xfrm>
              <a:off x="1057209" y="1059583"/>
              <a:ext cx="1642587" cy="1980222"/>
            </a:xfrm>
            <a:prstGeom prst="rect">
              <a:avLst/>
            </a:prstGeom>
            <a:ln w="3175">
              <a:solidFill>
                <a:srgbClr val="ADADAD"/>
              </a:solidFill>
              <a:prstDash val="dash"/>
            </a:ln>
          </p:spPr>
          <p:txBody>
            <a:bodyPr wrap="square" lIns="182880" tIns="121920" rIns="182880" bIns="121920" rtlCol="0" anchor="ctr">
              <a:noAutofit/>
            </a:bodyPr>
            <a:lstStyle/>
            <a:p>
              <a:pPr algn="ctr"/>
              <a:r>
                <a:rPr lang="en-US" sz="1200" dirty="0"/>
                <a:t>Lorem ipsum dolor sit amet, </a:t>
              </a:r>
              <a:r>
                <a:rPr lang="en-US" sz="1200" dirty="0" err="1"/>
                <a:t>halloe</a:t>
              </a:r>
              <a:r>
                <a:rPr lang="en-US" sz="1200" dirty="0"/>
                <a:t> </a:t>
              </a:r>
              <a:r>
                <a:rPr lang="en-US" sz="1200" dirty="0" err="1"/>
                <a:t>consectetur</a:t>
              </a:r>
              <a:r>
                <a:rPr lang="en-US" sz="1200" dirty="0"/>
                <a:t> </a:t>
              </a:r>
              <a:r>
                <a:rPr lang="en-US" sz="1200" dirty="0" err="1"/>
                <a:t>esso</a:t>
              </a:r>
              <a:r>
                <a:rPr lang="en-US" sz="1200" dirty="0"/>
                <a:t> </a:t>
              </a:r>
              <a:r>
                <a:rPr lang="en-US" sz="1200" dirty="0" err="1"/>
                <a:t>adipiscing</a:t>
              </a:r>
              <a:r>
                <a:rPr lang="en-US" sz="1200" dirty="0"/>
                <a:t> </a:t>
              </a:r>
              <a:r>
                <a:rPr lang="en-US" sz="1200" dirty="0" err="1"/>
                <a:t>elit</a:t>
              </a:r>
              <a:r>
                <a:rPr lang="en-US" sz="1200" dirty="0"/>
                <a:t>. </a:t>
              </a:r>
              <a:r>
                <a:rPr lang="en-US" sz="1200" dirty="0" err="1"/>
                <a:t>Donec</a:t>
              </a:r>
              <a:r>
                <a:rPr lang="en-US" sz="1200" dirty="0"/>
                <a:t> </a:t>
              </a:r>
              <a:r>
                <a:rPr lang="en-US" sz="1200" dirty="0" err="1"/>
                <a:t>erat</a:t>
              </a:r>
              <a:r>
                <a:rPr lang="en-US" sz="1200" dirty="0"/>
                <a:t> mi, </a:t>
              </a:r>
              <a:r>
                <a:rPr lang="en-US" sz="1200" dirty="0" err="1"/>
                <a:t>tincidunt</a:t>
              </a:r>
              <a:r>
                <a:rPr lang="en-US" sz="1200" dirty="0"/>
                <a:t> </a:t>
              </a:r>
              <a:r>
                <a:rPr lang="en-US" sz="1200" dirty="0" err="1"/>
                <a:t>sed</a:t>
              </a:r>
              <a:r>
                <a:rPr lang="en-US" sz="1200" dirty="0"/>
                <a:t> </a:t>
              </a:r>
              <a:r>
                <a:rPr lang="en-US" sz="1200" dirty="0" err="1"/>
                <a:t>rutrum</a:t>
              </a:r>
              <a:r>
                <a:rPr lang="en-US" sz="1200" dirty="0"/>
                <a:t> </a:t>
              </a:r>
              <a:r>
                <a:rPr lang="en-US" sz="1200" dirty="0" err="1"/>
                <a:t>nec</a:t>
              </a:r>
              <a:r>
                <a:rPr lang="en-US" sz="1200" dirty="0"/>
                <a:t>, </a:t>
              </a:r>
              <a:r>
                <a:rPr lang="en-US" sz="1200" dirty="0" err="1"/>
                <a:t>faucibus</a:t>
              </a:r>
              <a:r>
                <a:rPr lang="en-US" sz="1200" dirty="0"/>
                <a:t> </a:t>
              </a:r>
              <a:r>
                <a:rPr lang="en-US" sz="1200" dirty="0" err="1"/>
                <a:t>quis</a:t>
              </a:r>
              <a:r>
                <a:rPr lang="en-US" sz="1200" dirty="0"/>
                <a:t> nisi. </a:t>
              </a:r>
              <a:r>
                <a:rPr lang="en-US" sz="1200" dirty="0" err="1"/>
                <a:t>Ut</a:t>
              </a:r>
              <a:r>
                <a:rPr lang="en-US" sz="1200" dirty="0"/>
                <a:t> </a:t>
              </a:r>
              <a:r>
                <a:rPr lang="en-US" sz="1200" dirty="0" err="1"/>
                <a:t>elementum</a:t>
              </a:r>
              <a:r>
                <a:rPr lang="en-US" sz="1200" dirty="0"/>
                <a:t> </a:t>
              </a:r>
              <a:r>
                <a:rPr lang="en-US" sz="1200" dirty="0" err="1"/>
                <a:t>arcu</a:t>
              </a:r>
              <a:r>
                <a:rPr lang="en-US" sz="1200" dirty="0"/>
                <a:t> </a:t>
              </a:r>
              <a:r>
                <a:rPr lang="en-US" sz="1200" dirty="0" err="1"/>
                <a:t>ut</a:t>
              </a:r>
              <a:r>
                <a:rPr lang="en-US" sz="1200" dirty="0"/>
                <a:t> </a:t>
              </a:r>
              <a:r>
                <a:rPr lang="en-US" sz="1200" dirty="0" err="1"/>
                <a:t>diam</a:t>
              </a:r>
              <a:r>
                <a:rPr lang="en-US" sz="1200" dirty="0"/>
                <a:t> </a:t>
              </a:r>
              <a:r>
                <a:rPr lang="en-US" sz="1200" dirty="0" err="1"/>
                <a:t>lobortis</a:t>
              </a:r>
              <a:endParaRPr lang="en-US" sz="1200" dirty="0"/>
            </a:p>
          </p:txBody>
        </p:sp>
        <p:sp>
          <p:nvSpPr>
            <p:cNvPr id="30" name="TextBox 4"/>
            <p:cNvSpPr txBox="1"/>
            <p:nvPr/>
          </p:nvSpPr>
          <p:spPr>
            <a:xfrm rot="16200000">
              <a:off x="-96903" y="1885692"/>
              <a:ext cx="1980220" cy="328006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accent1"/>
              </a:solidFill>
            </a:ln>
          </p:spPr>
          <p:txBody>
            <a:bodyPr wrap="square" rtlCol="0" anchor="ctr">
              <a:noAutofit/>
            </a:bodyPr>
            <a:lstStyle/>
            <a:p>
              <a:r>
                <a:rPr lang="en-US" sz="2800" dirty="0">
                  <a:solidFill>
                    <a:srgbClr val="FFFFFF"/>
                  </a:solidFill>
                </a:rPr>
                <a:t>02</a:t>
              </a:r>
            </a:p>
          </p:txBody>
        </p:sp>
        <p:sp>
          <p:nvSpPr>
            <p:cNvPr id="31" name="Isosceles Triangle 6"/>
            <p:cNvSpPr/>
            <p:nvPr/>
          </p:nvSpPr>
          <p:spPr>
            <a:xfrm rot="5400000">
              <a:off x="1007001" y="1241353"/>
              <a:ext cx="216024" cy="115607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grpSp>
        <p:nvGrpSpPr>
          <p:cNvPr id="32" name="Group 92"/>
          <p:cNvGrpSpPr/>
          <p:nvPr/>
        </p:nvGrpSpPr>
        <p:grpSpPr>
          <a:xfrm>
            <a:off x="6342306" y="2276129"/>
            <a:ext cx="2534857" cy="2640296"/>
            <a:chOff x="729204" y="1059583"/>
            <a:chExt cx="1970592" cy="1980222"/>
          </a:xfrm>
        </p:grpSpPr>
        <p:sp useBgFill="1">
          <p:nvSpPr>
            <p:cNvPr id="33" name="TextBox 3"/>
            <p:cNvSpPr txBox="1"/>
            <p:nvPr/>
          </p:nvSpPr>
          <p:spPr>
            <a:xfrm>
              <a:off x="1057209" y="1059583"/>
              <a:ext cx="1642587" cy="1980222"/>
            </a:xfrm>
            <a:prstGeom prst="rect">
              <a:avLst/>
            </a:prstGeom>
            <a:ln w="3175">
              <a:solidFill>
                <a:srgbClr val="ADADAD"/>
              </a:solidFill>
              <a:prstDash val="dash"/>
            </a:ln>
          </p:spPr>
          <p:txBody>
            <a:bodyPr wrap="square" lIns="182880" tIns="121920" rIns="182880" bIns="121920" rtlCol="0" anchor="ctr">
              <a:noAutofit/>
            </a:bodyPr>
            <a:lstStyle/>
            <a:p>
              <a:pPr algn="ctr"/>
              <a:r>
                <a:rPr lang="en-US" sz="1200" dirty="0"/>
                <a:t>Lorem ipsum dolor sit amet, </a:t>
              </a:r>
              <a:r>
                <a:rPr lang="en-US" sz="1200" dirty="0" err="1"/>
                <a:t>halloe</a:t>
              </a:r>
              <a:r>
                <a:rPr lang="en-US" sz="1200" dirty="0"/>
                <a:t> </a:t>
              </a:r>
              <a:r>
                <a:rPr lang="en-US" sz="1200" dirty="0" err="1"/>
                <a:t>consectetur</a:t>
              </a:r>
              <a:r>
                <a:rPr lang="en-US" sz="1200" dirty="0"/>
                <a:t> </a:t>
              </a:r>
              <a:r>
                <a:rPr lang="en-US" sz="1200" dirty="0" err="1"/>
                <a:t>esso</a:t>
              </a:r>
              <a:r>
                <a:rPr lang="en-US" sz="1200" dirty="0"/>
                <a:t> </a:t>
              </a:r>
              <a:r>
                <a:rPr lang="en-US" sz="1200" dirty="0" err="1"/>
                <a:t>adipiscing</a:t>
              </a:r>
              <a:r>
                <a:rPr lang="en-US" sz="1200" dirty="0"/>
                <a:t> </a:t>
              </a:r>
              <a:r>
                <a:rPr lang="en-US" sz="1200" dirty="0" err="1"/>
                <a:t>elit</a:t>
              </a:r>
              <a:r>
                <a:rPr lang="en-US" sz="1200" dirty="0"/>
                <a:t>. </a:t>
              </a:r>
              <a:r>
                <a:rPr lang="en-US" sz="1200" dirty="0" err="1"/>
                <a:t>Donec</a:t>
              </a:r>
              <a:r>
                <a:rPr lang="en-US" sz="1200" dirty="0"/>
                <a:t> </a:t>
              </a:r>
              <a:r>
                <a:rPr lang="en-US" sz="1200" dirty="0" err="1"/>
                <a:t>erat</a:t>
              </a:r>
              <a:r>
                <a:rPr lang="en-US" sz="1200" dirty="0"/>
                <a:t> mi, </a:t>
              </a:r>
              <a:r>
                <a:rPr lang="en-US" sz="1200" dirty="0" err="1"/>
                <a:t>tincidunt</a:t>
              </a:r>
              <a:r>
                <a:rPr lang="en-US" sz="1200" dirty="0"/>
                <a:t> </a:t>
              </a:r>
              <a:r>
                <a:rPr lang="en-US" sz="1200" dirty="0" err="1"/>
                <a:t>sed</a:t>
              </a:r>
              <a:r>
                <a:rPr lang="en-US" sz="1200" dirty="0"/>
                <a:t> </a:t>
              </a:r>
              <a:r>
                <a:rPr lang="en-US" sz="1200" dirty="0" err="1"/>
                <a:t>rutrum</a:t>
              </a:r>
              <a:r>
                <a:rPr lang="en-US" sz="1200" dirty="0"/>
                <a:t> </a:t>
              </a:r>
              <a:r>
                <a:rPr lang="en-US" sz="1200" dirty="0" err="1"/>
                <a:t>nec</a:t>
              </a:r>
              <a:r>
                <a:rPr lang="en-US" sz="1200" dirty="0"/>
                <a:t>, </a:t>
              </a:r>
              <a:r>
                <a:rPr lang="en-US" sz="1200" dirty="0" err="1"/>
                <a:t>faucibus</a:t>
              </a:r>
              <a:r>
                <a:rPr lang="en-US" sz="1200" dirty="0"/>
                <a:t> </a:t>
              </a:r>
              <a:r>
                <a:rPr lang="en-US" sz="1200" dirty="0" err="1"/>
                <a:t>quis</a:t>
              </a:r>
              <a:r>
                <a:rPr lang="en-US" sz="1200" dirty="0"/>
                <a:t> nisi. </a:t>
              </a:r>
              <a:r>
                <a:rPr lang="en-US" sz="1200" dirty="0" err="1"/>
                <a:t>Ut</a:t>
              </a:r>
              <a:r>
                <a:rPr lang="en-US" sz="1200" dirty="0"/>
                <a:t> </a:t>
              </a:r>
              <a:r>
                <a:rPr lang="en-US" sz="1200" dirty="0" err="1"/>
                <a:t>elementum</a:t>
              </a:r>
              <a:r>
                <a:rPr lang="en-US" sz="1200" dirty="0"/>
                <a:t> </a:t>
              </a:r>
              <a:r>
                <a:rPr lang="en-US" sz="1200" dirty="0" err="1"/>
                <a:t>arcu</a:t>
              </a:r>
              <a:r>
                <a:rPr lang="en-US" sz="1200" dirty="0"/>
                <a:t> </a:t>
              </a:r>
              <a:r>
                <a:rPr lang="en-US" sz="1200" dirty="0" err="1"/>
                <a:t>ut</a:t>
              </a:r>
              <a:r>
                <a:rPr lang="en-US" sz="1200" dirty="0"/>
                <a:t> </a:t>
              </a:r>
              <a:r>
                <a:rPr lang="en-US" sz="1200" dirty="0" err="1"/>
                <a:t>diam</a:t>
              </a:r>
              <a:r>
                <a:rPr lang="en-US" sz="1200" dirty="0"/>
                <a:t> </a:t>
              </a:r>
              <a:r>
                <a:rPr lang="en-US" sz="1200" dirty="0" err="1"/>
                <a:t>lobortis</a:t>
              </a:r>
              <a:endParaRPr lang="en-US" sz="1200" dirty="0"/>
            </a:p>
          </p:txBody>
        </p:sp>
        <p:sp>
          <p:nvSpPr>
            <p:cNvPr id="34" name="TextBox 4"/>
            <p:cNvSpPr txBox="1"/>
            <p:nvPr/>
          </p:nvSpPr>
          <p:spPr>
            <a:xfrm rot="16200000">
              <a:off x="-96903" y="1885692"/>
              <a:ext cx="1980220" cy="328006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accent1"/>
              </a:solidFill>
            </a:ln>
          </p:spPr>
          <p:txBody>
            <a:bodyPr wrap="square" rtlCol="0" anchor="ctr">
              <a:noAutofit/>
            </a:bodyPr>
            <a:lstStyle/>
            <a:p>
              <a:r>
                <a:rPr lang="en-US" sz="2800" dirty="0">
                  <a:solidFill>
                    <a:srgbClr val="FFFFFF"/>
                  </a:solidFill>
                </a:rPr>
                <a:t>03</a:t>
              </a:r>
            </a:p>
          </p:txBody>
        </p:sp>
        <p:sp>
          <p:nvSpPr>
            <p:cNvPr id="35" name="Isosceles Triangle 6"/>
            <p:cNvSpPr/>
            <p:nvPr/>
          </p:nvSpPr>
          <p:spPr>
            <a:xfrm rot="5400000">
              <a:off x="1007001" y="1241353"/>
              <a:ext cx="216024" cy="115607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grpSp>
        <p:nvGrpSpPr>
          <p:cNvPr id="36" name="Group 92"/>
          <p:cNvGrpSpPr/>
          <p:nvPr/>
        </p:nvGrpSpPr>
        <p:grpSpPr>
          <a:xfrm>
            <a:off x="9287754" y="2276129"/>
            <a:ext cx="2534857" cy="2640296"/>
            <a:chOff x="729204" y="1059583"/>
            <a:chExt cx="1970592" cy="1980222"/>
          </a:xfrm>
        </p:grpSpPr>
        <p:sp useBgFill="1">
          <p:nvSpPr>
            <p:cNvPr id="37" name="TextBox 3"/>
            <p:cNvSpPr txBox="1"/>
            <p:nvPr/>
          </p:nvSpPr>
          <p:spPr>
            <a:xfrm>
              <a:off x="1057209" y="1059583"/>
              <a:ext cx="1642587" cy="1980222"/>
            </a:xfrm>
            <a:prstGeom prst="rect">
              <a:avLst/>
            </a:prstGeom>
            <a:ln w="3175">
              <a:solidFill>
                <a:srgbClr val="ADADAD"/>
              </a:solidFill>
              <a:prstDash val="dash"/>
            </a:ln>
          </p:spPr>
          <p:txBody>
            <a:bodyPr wrap="square" lIns="182880" tIns="121920" rIns="182880" bIns="121920" rtlCol="0" anchor="ctr">
              <a:noAutofit/>
            </a:bodyPr>
            <a:lstStyle/>
            <a:p>
              <a:pPr algn="ctr"/>
              <a:r>
                <a:rPr lang="en-US" sz="1200" dirty="0"/>
                <a:t>Lorem ipsum dolor sit amet, </a:t>
              </a:r>
              <a:r>
                <a:rPr lang="en-US" sz="1200" dirty="0" err="1"/>
                <a:t>halloe</a:t>
              </a:r>
              <a:r>
                <a:rPr lang="en-US" sz="1200" dirty="0"/>
                <a:t> </a:t>
              </a:r>
              <a:r>
                <a:rPr lang="en-US" sz="1200" dirty="0" err="1"/>
                <a:t>consectetur</a:t>
              </a:r>
              <a:r>
                <a:rPr lang="en-US" sz="1200" dirty="0"/>
                <a:t> </a:t>
              </a:r>
              <a:r>
                <a:rPr lang="en-US" sz="1200" dirty="0" err="1"/>
                <a:t>esso</a:t>
              </a:r>
              <a:r>
                <a:rPr lang="en-US" sz="1200" dirty="0"/>
                <a:t> </a:t>
              </a:r>
              <a:r>
                <a:rPr lang="en-US" sz="1200" dirty="0" err="1"/>
                <a:t>adipiscing</a:t>
              </a:r>
              <a:r>
                <a:rPr lang="en-US" sz="1200" dirty="0"/>
                <a:t> </a:t>
              </a:r>
              <a:r>
                <a:rPr lang="en-US" sz="1200" dirty="0" err="1"/>
                <a:t>elit</a:t>
              </a:r>
              <a:r>
                <a:rPr lang="en-US" sz="1200" dirty="0"/>
                <a:t>. </a:t>
              </a:r>
              <a:r>
                <a:rPr lang="en-US" sz="1200" dirty="0" err="1"/>
                <a:t>Donec</a:t>
              </a:r>
              <a:r>
                <a:rPr lang="en-US" sz="1200" dirty="0"/>
                <a:t> </a:t>
              </a:r>
              <a:r>
                <a:rPr lang="en-US" sz="1200" dirty="0" err="1"/>
                <a:t>erat</a:t>
              </a:r>
              <a:r>
                <a:rPr lang="en-US" sz="1200" dirty="0"/>
                <a:t> mi, </a:t>
              </a:r>
              <a:r>
                <a:rPr lang="en-US" sz="1200" dirty="0" err="1"/>
                <a:t>tincidunt</a:t>
              </a:r>
              <a:r>
                <a:rPr lang="en-US" sz="1200" dirty="0"/>
                <a:t> </a:t>
              </a:r>
              <a:r>
                <a:rPr lang="en-US" sz="1200" dirty="0" err="1"/>
                <a:t>sed</a:t>
              </a:r>
              <a:r>
                <a:rPr lang="en-US" sz="1200" dirty="0"/>
                <a:t> </a:t>
              </a:r>
              <a:r>
                <a:rPr lang="en-US" sz="1200" dirty="0" err="1"/>
                <a:t>rutrum</a:t>
              </a:r>
              <a:r>
                <a:rPr lang="en-US" sz="1200" dirty="0"/>
                <a:t> </a:t>
              </a:r>
              <a:r>
                <a:rPr lang="en-US" sz="1200" dirty="0" err="1"/>
                <a:t>nec</a:t>
              </a:r>
              <a:r>
                <a:rPr lang="en-US" sz="1200" dirty="0"/>
                <a:t>, </a:t>
              </a:r>
              <a:r>
                <a:rPr lang="en-US" sz="1200" dirty="0" err="1"/>
                <a:t>faucibus</a:t>
              </a:r>
              <a:r>
                <a:rPr lang="en-US" sz="1200" dirty="0"/>
                <a:t> </a:t>
              </a:r>
              <a:r>
                <a:rPr lang="en-US" sz="1200" dirty="0" err="1"/>
                <a:t>quis</a:t>
              </a:r>
              <a:r>
                <a:rPr lang="en-US" sz="1200" dirty="0"/>
                <a:t> nisi. </a:t>
              </a:r>
              <a:r>
                <a:rPr lang="en-US" sz="1200" dirty="0" err="1"/>
                <a:t>Ut</a:t>
              </a:r>
              <a:r>
                <a:rPr lang="en-US" sz="1200" dirty="0"/>
                <a:t> </a:t>
              </a:r>
              <a:r>
                <a:rPr lang="en-US" sz="1200" dirty="0" err="1"/>
                <a:t>elementum</a:t>
              </a:r>
              <a:r>
                <a:rPr lang="en-US" sz="1200" dirty="0"/>
                <a:t> </a:t>
              </a:r>
              <a:r>
                <a:rPr lang="en-US" sz="1200" dirty="0" err="1"/>
                <a:t>arcu</a:t>
              </a:r>
              <a:r>
                <a:rPr lang="en-US" sz="1200" dirty="0"/>
                <a:t> </a:t>
              </a:r>
              <a:r>
                <a:rPr lang="en-US" sz="1200" dirty="0" err="1"/>
                <a:t>ut</a:t>
              </a:r>
              <a:r>
                <a:rPr lang="en-US" sz="1200" dirty="0"/>
                <a:t> </a:t>
              </a:r>
              <a:r>
                <a:rPr lang="en-US" sz="1200" dirty="0" err="1"/>
                <a:t>diam</a:t>
              </a:r>
              <a:r>
                <a:rPr lang="en-US" sz="1200" dirty="0"/>
                <a:t> </a:t>
              </a:r>
              <a:r>
                <a:rPr lang="en-US" sz="1200" dirty="0" err="1"/>
                <a:t>lobortis</a:t>
              </a:r>
              <a:endParaRPr lang="en-US" sz="1200" dirty="0"/>
            </a:p>
          </p:txBody>
        </p:sp>
        <p:sp>
          <p:nvSpPr>
            <p:cNvPr id="38" name="TextBox 4"/>
            <p:cNvSpPr txBox="1"/>
            <p:nvPr/>
          </p:nvSpPr>
          <p:spPr>
            <a:xfrm rot="16200000">
              <a:off x="-96903" y="1885692"/>
              <a:ext cx="1980220" cy="328006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accent1"/>
              </a:solidFill>
            </a:ln>
          </p:spPr>
          <p:txBody>
            <a:bodyPr wrap="square" rtlCol="0" anchor="ctr">
              <a:noAutofit/>
            </a:bodyPr>
            <a:lstStyle/>
            <a:p>
              <a:r>
                <a:rPr lang="en-US" sz="2800" dirty="0">
                  <a:solidFill>
                    <a:srgbClr val="FFFFFF"/>
                  </a:solidFill>
                </a:rPr>
                <a:t>04</a:t>
              </a:r>
            </a:p>
          </p:txBody>
        </p:sp>
        <p:sp>
          <p:nvSpPr>
            <p:cNvPr id="39" name="Isosceles Triangle 6"/>
            <p:cNvSpPr/>
            <p:nvPr/>
          </p:nvSpPr>
          <p:spPr>
            <a:xfrm rot="5400000">
              <a:off x="1007001" y="1241353"/>
              <a:ext cx="216024" cy="115607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sp>
        <p:nvSpPr>
          <p:cNvPr id="48" name="Rectangle 47"/>
          <p:cNvSpPr/>
          <p:nvPr/>
        </p:nvSpPr>
        <p:spPr>
          <a:xfrm>
            <a:off x="7999778" y="116632"/>
            <a:ext cx="4105905" cy="14815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Template pour détailler approche en plusieurs étapes – choix 3</a:t>
            </a:r>
          </a:p>
        </p:txBody>
      </p:sp>
    </p:spTree>
    <p:extLst>
      <p:ext uri="{BB962C8B-B14F-4D97-AF65-F5344CB8AC3E}">
        <p14:creationId xmlns:p14="http://schemas.microsoft.com/office/powerpoint/2010/main" val="887275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3D9-9BD1-4866-BC23-069CD2B305E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Step</a:t>
            </a:r>
            <a:r>
              <a:rPr lang="fr-FR" dirty="0"/>
              <a:t> 1 - </a:t>
            </a:r>
            <a:r>
              <a:rPr lang="fr-FR" dirty="0" err="1"/>
              <a:t>xxxxxxx</a:t>
            </a:r>
            <a:endParaRPr lang="fr-FR" dirty="0"/>
          </a:p>
        </p:txBody>
      </p:sp>
      <p:grpSp>
        <p:nvGrpSpPr>
          <p:cNvPr id="17" name="Groupe 16"/>
          <p:cNvGrpSpPr/>
          <p:nvPr/>
        </p:nvGrpSpPr>
        <p:grpSpPr>
          <a:xfrm>
            <a:off x="257748" y="1127781"/>
            <a:ext cx="6804183" cy="5455355"/>
            <a:chOff x="431371" y="1127781"/>
            <a:chExt cx="6804183" cy="5455355"/>
          </a:xfrm>
        </p:grpSpPr>
        <p:sp>
          <p:nvSpPr>
            <p:cNvPr id="5" name="Rectangle 4"/>
            <p:cNvSpPr/>
            <p:nvPr/>
          </p:nvSpPr>
          <p:spPr>
            <a:xfrm>
              <a:off x="741459" y="1451782"/>
              <a:ext cx="6423270" cy="5131354"/>
            </a:xfrm>
            <a:prstGeom prst="rect">
              <a:avLst/>
            </a:prstGeom>
            <a:noFill/>
            <a:ln w="12700"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/>
              <a:endParaRPr lang="en-US" sz="1200" dirty="0">
                <a:solidFill>
                  <a:schemeClr val="accent1"/>
                </a:solidFill>
                <a:latin typeface="Century Gothic" panose="020B0502020202020204" pitchFamily="34" charset="0"/>
              </a:endParaRPr>
            </a:p>
            <a:p>
              <a:pPr lvl="0"/>
              <a:endParaRPr lang="en-US" sz="1200" dirty="0">
                <a:solidFill>
                  <a:schemeClr val="accent1"/>
                </a:solidFill>
                <a:latin typeface="Century Gothic" panose="020B0502020202020204" pitchFamily="34" charset="0"/>
              </a:endParaRPr>
            </a:p>
            <a:p>
              <a:pPr lvl="0"/>
              <a:r>
                <a:rPr lang="en-US" sz="1200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• </a:t>
              </a:r>
              <a:r>
                <a:rPr lang="en-US" sz="1200" dirty="0">
                  <a:solidFill>
                    <a:schemeClr val="tx1">
                      <a:lumMod val="75000"/>
                    </a:schemeClr>
                  </a:solidFill>
                  <a:latin typeface="Century Gothic" panose="020B0502020202020204" pitchFamily="34" charset="0"/>
                </a:rPr>
                <a:t>xxx</a:t>
              </a:r>
            </a:p>
            <a:p>
              <a:pPr lvl="0"/>
              <a:endParaRPr lang="en-US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r>
                <a:rPr lang="en-US" sz="1200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• </a:t>
              </a:r>
              <a:r>
                <a:rPr lang="en-US" sz="1200" dirty="0">
                  <a:solidFill>
                    <a:schemeClr val="tx1">
                      <a:lumMod val="75000"/>
                    </a:schemeClr>
                  </a:solidFill>
                  <a:latin typeface="Century Gothic" panose="020B0502020202020204" pitchFamily="34" charset="0"/>
                </a:rPr>
                <a:t>xxx</a:t>
              </a:r>
            </a:p>
            <a:p>
              <a:pPr lvl="0"/>
              <a:endParaRPr lang="en-US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r>
                <a:rPr lang="en-US" sz="1200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• </a:t>
              </a:r>
              <a:r>
                <a:rPr lang="en-US" sz="1200" dirty="0">
                  <a:solidFill>
                    <a:schemeClr val="tx1">
                      <a:lumMod val="75000"/>
                    </a:schemeClr>
                  </a:solidFill>
                  <a:latin typeface="Century Gothic" panose="020B0502020202020204" pitchFamily="34" charset="0"/>
                </a:rPr>
                <a:t>xxx</a:t>
              </a:r>
            </a:p>
            <a:p>
              <a:pPr lvl="0"/>
              <a:endParaRPr lang="en-US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6" name="Groupe 5"/>
            <p:cNvGrpSpPr/>
            <p:nvPr/>
          </p:nvGrpSpPr>
          <p:grpSpPr>
            <a:xfrm>
              <a:off x="431371" y="1127781"/>
              <a:ext cx="6804183" cy="648000"/>
              <a:chOff x="6344429" y="1666754"/>
              <a:chExt cx="6804183" cy="648000"/>
            </a:xfrm>
          </p:grpSpPr>
          <p:sp>
            <p:nvSpPr>
              <p:cNvPr id="7" name="Ellipse 6"/>
              <p:cNvSpPr/>
              <p:nvPr/>
            </p:nvSpPr>
            <p:spPr>
              <a:xfrm>
                <a:off x="6344429" y="1666754"/>
                <a:ext cx="648183" cy="648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8" name="Connecteur droit 7"/>
              <p:cNvCxnSpPr>
                <a:stCxn id="7" idx="6"/>
              </p:cNvCxnSpPr>
              <p:nvPr/>
            </p:nvCxnSpPr>
            <p:spPr>
              <a:xfrm>
                <a:off x="6992612" y="1990754"/>
                <a:ext cx="6156000" cy="92"/>
              </a:xfrm>
              <a:prstGeom prst="line">
                <a:avLst/>
              </a:prstGeom>
              <a:ln w="19050"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ZoneTexte 8"/>
              <p:cNvSpPr txBox="1"/>
              <p:nvPr/>
            </p:nvSpPr>
            <p:spPr bwMode="auto">
              <a:xfrm>
                <a:off x="7001839" y="1698045"/>
                <a:ext cx="1800000" cy="3139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just"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sz="1200" dirty="0">
                    <a:solidFill>
                      <a:schemeClr val="tx1">
                        <a:lumMod val="75000"/>
                      </a:schemeClr>
                    </a:solidFill>
                    <a:latin typeface="Century Gothic" panose="020B0502020202020204" pitchFamily="34" charset="0"/>
                    <a:ea typeface="Lato Regular" pitchFamily="34" charset="0"/>
                    <a:cs typeface="Lato Regular" pitchFamily="34" charset="0"/>
                  </a:rPr>
                  <a:t>THE APPROACH</a:t>
                </a:r>
              </a:p>
            </p:txBody>
          </p:sp>
          <p:sp>
            <p:nvSpPr>
              <p:cNvPr id="10" name="Freeform 123"/>
              <p:cNvSpPr>
                <a:spLocks noEditPoints="1"/>
              </p:cNvSpPr>
              <p:nvPr/>
            </p:nvSpPr>
            <p:spPr bwMode="auto">
              <a:xfrm>
                <a:off x="6472244" y="1793292"/>
                <a:ext cx="393623" cy="394924"/>
              </a:xfrm>
              <a:custGeom>
                <a:avLst/>
                <a:gdLst>
                  <a:gd name="T0" fmla="*/ 529 w 676"/>
                  <a:gd name="T1" fmla="*/ 279 h 678"/>
                  <a:gd name="T2" fmla="*/ 431 w 676"/>
                  <a:gd name="T3" fmla="*/ 293 h 678"/>
                  <a:gd name="T4" fmla="*/ 409 w 676"/>
                  <a:gd name="T5" fmla="*/ 210 h 678"/>
                  <a:gd name="T6" fmla="*/ 367 w 676"/>
                  <a:gd name="T7" fmla="*/ 125 h 678"/>
                  <a:gd name="T8" fmla="*/ 401 w 676"/>
                  <a:gd name="T9" fmla="*/ 58 h 678"/>
                  <a:gd name="T10" fmla="*/ 504 w 676"/>
                  <a:gd name="T11" fmla="*/ 6 h 678"/>
                  <a:gd name="T12" fmla="*/ 579 w 676"/>
                  <a:gd name="T13" fmla="*/ 18 h 678"/>
                  <a:gd name="T14" fmla="*/ 659 w 676"/>
                  <a:gd name="T15" fmla="*/ 100 h 678"/>
                  <a:gd name="T16" fmla="*/ 676 w 676"/>
                  <a:gd name="T17" fmla="*/ 169 h 678"/>
                  <a:gd name="T18" fmla="*/ 605 w 676"/>
                  <a:gd name="T19" fmla="*/ 241 h 678"/>
                  <a:gd name="T20" fmla="*/ 558 w 676"/>
                  <a:gd name="T21" fmla="*/ 314 h 678"/>
                  <a:gd name="T22" fmla="*/ 539 w 676"/>
                  <a:gd name="T23" fmla="*/ 267 h 678"/>
                  <a:gd name="T24" fmla="*/ 590 w 676"/>
                  <a:gd name="T25" fmla="*/ 242 h 678"/>
                  <a:gd name="T26" fmla="*/ 626 w 676"/>
                  <a:gd name="T27" fmla="*/ 172 h 678"/>
                  <a:gd name="T28" fmla="*/ 655 w 676"/>
                  <a:gd name="T29" fmla="*/ 114 h 678"/>
                  <a:gd name="T30" fmla="*/ 566 w 676"/>
                  <a:gd name="T31" fmla="*/ 67 h 678"/>
                  <a:gd name="T32" fmla="*/ 517 w 676"/>
                  <a:gd name="T33" fmla="*/ 15 h 678"/>
                  <a:gd name="T34" fmla="*/ 500 w 676"/>
                  <a:gd name="T35" fmla="*/ 56 h 678"/>
                  <a:gd name="T36" fmla="*/ 401 w 676"/>
                  <a:gd name="T37" fmla="*/ 73 h 678"/>
                  <a:gd name="T38" fmla="*/ 413 w 676"/>
                  <a:gd name="T39" fmla="*/ 144 h 678"/>
                  <a:gd name="T40" fmla="*/ 422 w 676"/>
                  <a:gd name="T41" fmla="*/ 215 h 678"/>
                  <a:gd name="T42" fmla="*/ 463 w 676"/>
                  <a:gd name="T43" fmla="*/ 255 h 678"/>
                  <a:gd name="T44" fmla="*/ 532 w 676"/>
                  <a:gd name="T45" fmla="*/ 264 h 678"/>
                  <a:gd name="T46" fmla="*/ 478 w 676"/>
                  <a:gd name="T47" fmla="*/ 160 h 678"/>
                  <a:gd name="T48" fmla="*/ 517 w 676"/>
                  <a:gd name="T49" fmla="*/ 199 h 678"/>
                  <a:gd name="T50" fmla="*/ 517 w 676"/>
                  <a:gd name="T51" fmla="*/ 185 h 678"/>
                  <a:gd name="T52" fmla="*/ 258 w 676"/>
                  <a:gd name="T53" fmla="*/ 678 h 678"/>
                  <a:gd name="T54" fmla="*/ 233 w 676"/>
                  <a:gd name="T55" fmla="*/ 615 h 678"/>
                  <a:gd name="T56" fmla="*/ 105 w 676"/>
                  <a:gd name="T57" fmla="*/ 628 h 678"/>
                  <a:gd name="T58" fmla="*/ 90 w 676"/>
                  <a:gd name="T59" fmla="*/ 522 h 678"/>
                  <a:gd name="T60" fmla="*/ 0 w 676"/>
                  <a:gd name="T61" fmla="*/ 424 h 678"/>
                  <a:gd name="T62" fmla="*/ 14 w 676"/>
                  <a:gd name="T63" fmla="*/ 350 h 678"/>
                  <a:gd name="T64" fmla="*/ 91 w 676"/>
                  <a:gd name="T65" fmla="*/ 229 h 678"/>
                  <a:gd name="T66" fmla="*/ 159 w 676"/>
                  <a:gd name="T67" fmla="*/ 185 h 678"/>
                  <a:gd name="T68" fmla="*/ 276 w 676"/>
                  <a:gd name="T69" fmla="*/ 222 h 678"/>
                  <a:gd name="T70" fmla="*/ 378 w 676"/>
                  <a:gd name="T71" fmla="*/ 190 h 678"/>
                  <a:gd name="T72" fmla="*/ 423 w 676"/>
                  <a:gd name="T73" fmla="*/ 310 h 678"/>
                  <a:gd name="T74" fmla="*/ 513 w 676"/>
                  <a:gd name="T75" fmla="*/ 370 h 678"/>
                  <a:gd name="T76" fmla="*/ 456 w 676"/>
                  <a:gd name="T77" fmla="*/ 419 h 678"/>
                  <a:gd name="T78" fmla="*/ 494 w 676"/>
                  <a:gd name="T79" fmla="*/ 527 h 678"/>
                  <a:gd name="T80" fmla="*/ 393 w 676"/>
                  <a:gd name="T81" fmla="*/ 564 h 678"/>
                  <a:gd name="T82" fmla="*/ 325 w 676"/>
                  <a:gd name="T83" fmla="*/ 669 h 678"/>
                  <a:gd name="T84" fmla="*/ 165 w 676"/>
                  <a:gd name="T85" fmla="*/ 577 h 678"/>
                  <a:gd name="T86" fmla="*/ 261 w 676"/>
                  <a:gd name="T87" fmla="*/ 664 h 678"/>
                  <a:gd name="T88" fmla="*/ 323 w 676"/>
                  <a:gd name="T89" fmla="*/ 591 h 678"/>
                  <a:gd name="T90" fmla="*/ 449 w 676"/>
                  <a:gd name="T91" fmla="*/ 573 h 678"/>
                  <a:gd name="T92" fmla="*/ 432 w 676"/>
                  <a:gd name="T93" fmla="*/ 479 h 678"/>
                  <a:gd name="T94" fmla="*/ 445 w 676"/>
                  <a:gd name="T95" fmla="*/ 396 h 678"/>
                  <a:gd name="T96" fmla="*/ 421 w 676"/>
                  <a:gd name="T97" fmla="*/ 325 h 678"/>
                  <a:gd name="T98" fmla="*/ 356 w 676"/>
                  <a:gd name="T99" fmla="*/ 258 h 678"/>
                  <a:gd name="T100" fmla="*/ 286 w 676"/>
                  <a:gd name="T101" fmla="*/ 233 h 678"/>
                  <a:gd name="T102" fmla="*/ 199 w 676"/>
                  <a:gd name="T103" fmla="*/ 245 h 678"/>
                  <a:gd name="T104" fmla="*/ 106 w 676"/>
                  <a:gd name="T105" fmla="*/ 228 h 678"/>
                  <a:gd name="T106" fmla="*/ 85 w 676"/>
                  <a:gd name="T107" fmla="*/ 357 h 678"/>
                  <a:gd name="T108" fmla="*/ 14 w 676"/>
                  <a:gd name="T109" fmla="*/ 419 h 678"/>
                  <a:gd name="T110" fmla="*/ 104 w 676"/>
                  <a:gd name="T111" fmla="*/ 519 h 678"/>
                  <a:gd name="T112" fmla="*/ 109 w 676"/>
                  <a:gd name="T113" fmla="*/ 613 h 678"/>
                  <a:gd name="T114" fmla="*/ 258 w 676"/>
                  <a:gd name="T115" fmla="*/ 484 h 678"/>
                  <a:gd name="T116" fmla="*/ 323 w 676"/>
                  <a:gd name="T117" fmla="*/ 419 h 678"/>
                  <a:gd name="T118" fmla="*/ 207 w 676"/>
                  <a:gd name="T119" fmla="*/ 419 h 678"/>
                  <a:gd name="T120" fmla="*/ 258 w 676"/>
                  <a:gd name="T121" fmla="*/ 368 h 6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76" h="678">
                    <a:moveTo>
                      <a:pt x="556" y="314"/>
                    </a:moveTo>
                    <a:cubicBezTo>
                      <a:pt x="554" y="314"/>
                      <a:pt x="551" y="313"/>
                      <a:pt x="550" y="311"/>
                    </a:cubicBezTo>
                    <a:cubicBezTo>
                      <a:pt x="529" y="279"/>
                      <a:pt x="529" y="279"/>
                      <a:pt x="529" y="279"/>
                    </a:cubicBezTo>
                    <a:cubicBezTo>
                      <a:pt x="508" y="281"/>
                      <a:pt x="488" y="277"/>
                      <a:pt x="468" y="269"/>
                    </a:cubicBezTo>
                    <a:cubicBezTo>
                      <a:pt x="439" y="293"/>
                      <a:pt x="439" y="293"/>
                      <a:pt x="439" y="293"/>
                    </a:cubicBezTo>
                    <a:cubicBezTo>
                      <a:pt x="437" y="295"/>
                      <a:pt x="433" y="295"/>
                      <a:pt x="431" y="293"/>
                    </a:cubicBezTo>
                    <a:cubicBezTo>
                      <a:pt x="412" y="281"/>
                      <a:pt x="397" y="266"/>
                      <a:pt x="385" y="248"/>
                    </a:cubicBezTo>
                    <a:cubicBezTo>
                      <a:pt x="383" y="245"/>
                      <a:pt x="383" y="242"/>
                      <a:pt x="385" y="239"/>
                    </a:cubicBezTo>
                    <a:cubicBezTo>
                      <a:pt x="409" y="210"/>
                      <a:pt x="409" y="210"/>
                      <a:pt x="409" y="210"/>
                    </a:cubicBezTo>
                    <a:cubicBezTo>
                      <a:pt x="401" y="194"/>
                      <a:pt x="398" y="177"/>
                      <a:pt x="398" y="160"/>
                    </a:cubicBezTo>
                    <a:cubicBezTo>
                      <a:pt x="398" y="155"/>
                      <a:pt x="398" y="151"/>
                      <a:pt x="398" y="146"/>
                    </a:cubicBezTo>
                    <a:cubicBezTo>
                      <a:pt x="367" y="125"/>
                      <a:pt x="367" y="125"/>
                      <a:pt x="367" y="125"/>
                    </a:cubicBezTo>
                    <a:cubicBezTo>
                      <a:pt x="364" y="124"/>
                      <a:pt x="363" y="120"/>
                      <a:pt x="364" y="117"/>
                    </a:cubicBezTo>
                    <a:cubicBezTo>
                      <a:pt x="370" y="96"/>
                      <a:pt x="380" y="77"/>
                      <a:pt x="393" y="60"/>
                    </a:cubicBezTo>
                    <a:cubicBezTo>
                      <a:pt x="395" y="57"/>
                      <a:pt x="399" y="57"/>
                      <a:pt x="401" y="58"/>
                    </a:cubicBezTo>
                    <a:cubicBezTo>
                      <a:pt x="437" y="71"/>
                      <a:pt x="437" y="71"/>
                      <a:pt x="437" y="71"/>
                    </a:cubicBezTo>
                    <a:cubicBezTo>
                      <a:pt x="453" y="57"/>
                      <a:pt x="472" y="47"/>
                      <a:pt x="494" y="43"/>
                    </a:cubicBezTo>
                    <a:cubicBezTo>
                      <a:pt x="504" y="6"/>
                      <a:pt x="504" y="6"/>
                      <a:pt x="504" y="6"/>
                    </a:cubicBezTo>
                    <a:cubicBezTo>
                      <a:pt x="505" y="3"/>
                      <a:pt x="507" y="1"/>
                      <a:pt x="510" y="1"/>
                    </a:cubicBezTo>
                    <a:cubicBezTo>
                      <a:pt x="532" y="0"/>
                      <a:pt x="554" y="4"/>
                      <a:pt x="574" y="11"/>
                    </a:cubicBezTo>
                    <a:cubicBezTo>
                      <a:pt x="577" y="12"/>
                      <a:pt x="579" y="15"/>
                      <a:pt x="579" y="18"/>
                    </a:cubicBezTo>
                    <a:cubicBezTo>
                      <a:pt x="577" y="56"/>
                      <a:pt x="577" y="56"/>
                      <a:pt x="577" y="56"/>
                    </a:cubicBezTo>
                    <a:cubicBezTo>
                      <a:pt x="596" y="67"/>
                      <a:pt x="611" y="83"/>
                      <a:pt x="621" y="102"/>
                    </a:cubicBezTo>
                    <a:cubicBezTo>
                      <a:pt x="659" y="100"/>
                      <a:pt x="659" y="100"/>
                      <a:pt x="659" y="100"/>
                    </a:cubicBezTo>
                    <a:cubicBezTo>
                      <a:pt x="662" y="100"/>
                      <a:pt x="665" y="102"/>
                      <a:pt x="666" y="105"/>
                    </a:cubicBezTo>
                    <a:cubicBezTo>
                      <a:pt x="673" y="122"/>
                      <a:pt x="676" y="141"/>
                      <a:pt x="676" y="160"/>
                    </a:cubicBezTo>
                    <a:cubicBezTo>
                      <a:pt x="676" y="163"/>
                      <a:pt x="676" y="166"/>
                      <a:pt x="676" y="169"/>
                    </a:cubicBezTo>
                    <a:cubicBezTo>
                      <a:pt x="676" y="172"/>
                      <a:pt x="674" y="174"/>
                      <a:pt x="671" y="175"/>
                    </a:cubicBezTo>
                    <a:cubicBezTo>
                      <a:pt x="634" y="185"/>
                      <a:pt x="634" y="185"/>
                      <a:pt x="634" y="185"/>
                    </a:cubicBezTo>
                    <a:cubicBezTo>
                      <a:pt x="629" y="206"/>
                      <a:pt x="619" y="225"/>
                      <a:pt x="605" y="241"/>
                    </a:cubicBezTo>
                    <a:cubicBezTo>
                      <a:pt x="618" y="277"/>
                      <a:pt x="618" y="277"/>
                      <a:pt x="618" y="277"/>
                    </a:cubicBezTo>
                    <a:cubicBezTo>
                      <a:pt x="619" y="279"/>
                      <a:pt x="618" y="283"/>
                      <a:pt x="616" y="284"/>
                    </a:cubicBezTo>
                    <a:cubicBezTo>
                      <a:pt x="598" y="298"/>
                      <a:pt x="579" y="308"/>
                      <a:pt x="558" y="314"/>
                    </a:cubicBezTo>
                    <a:cubicBezTo>
                      <a:pt x="557" y="314"/>
                      <a:pt x="557" y="314"/>
                      <a:pt x="556" y="314"/>
                    </a:cubicBezTo>
                    <a:close/>
                    <a:moveTo>
                      <a:pt x="533" y="264"/>
                    </a:moveTo>
                    <a:cubicBezTo>
                      <a:pt x="535" y="264"/>
                      <a:pt x="538" y="265"/>
                      <a:pt x="539" y="267"/>
                    </a:cubicBezTo>
                    <a:cubicBezTo>
                      <a:pt x="559" y="299"/>
                      <a:pt x="559" y="299"/>
                      <a:pt x="559" y="299"/>
                    </a:cubicBezTo>
                    <a:cubicBezTo>
                      <a:pt x="575" y="294"/>
                      <a:pt x="590" y="286"/>
                      <a:pt x="603" y="277"/>
                    </a:cubicBezTo>
                    <a:cubicBezTo>
                      <a:pt x="590" y="242"/>
                      <a:pt x="590" y="242"/>
                      <a:pt x="590" y="242"/>
                    </a:cubicBezTo>
                    <a:cubicBezTo>
                      <a:pt x="589" y="239"/>
                      <a:pt x="590" y="236"/>
                      <a:pt x="592" y="234"/>
                    </a:cubicBezTo>
                    <a:cubicBezTo>
                      <a:pt x="607" y="219"/>
                      <a:pt x="617" y="199"/>
                      <a:pt x="621" y="178"/>
                    </a:cubicBezTo>
                    <a:cubicBezTo>
                      <a:pt x="621" y="175"/>
                      <a:pt x="623" y="173"/>
                      <a:pt x="626" y="172"/>
                    </a:cubicBezTo>
                    <a:cubicBezTo>
                      <a:pt x="662" y="163"/>
                      <a:pt x="662" y="163"/>
                      <a:pt x="662" y="163"/>
                    </a:cubicBezTo>
                    <a:cubicBezTo>
                      <a:pt x="662" y="162"/>
                      <a:pt x="662" y="161"/>
                      <a:pt x="662" y="160"/>
                    </a:cubicBezTo>
                    <a:cubicBezTo>
                      <a:pt x="662" y="144"/>
                      <a:pt x="660" y="129"/>
                      <a:pt x="655" y="114"/>
                    </a:cubicBezTo>
                    <a:cubicBezTo>
                      <a:pt x="618" y="116"/>
                      <a:pt x="618" y="116"/>
                      <a:pt x="618" y="116"/>
                    </a:cubicBezTo>
                    <a:cubicBezTo>
                      <a:pt x="615" y="116"/>
                      <a:pt x="612" y="114"/>
                      <a:pt x="611" y="112"/>
                    </a:cubicBezTo>
                    <a:cubicBezTo>
                      <a:pt x="601" y="92"/>
                      <a:pt x="586" y="77"/>
                      <a:pt x="566" y="67"/>
                    </a:cubicBezTo>
                    <a:cubicBezTo>
                      <a:pt x="564" y="65"/>
                      <a:pt x="562" y="63"/>
                      <a:pt x="563" y="60"/>
                    </a:cubicBezTo>
                    <a:cubicBezTo>
                      <a:pt x="565" y="23"/>
                      <a:pt x="565" y="23"/>
                      <a:pt x="565" y="23"/>
                    </a:cubicBezTo>
                    <a:cubicBezTo>
                      <a:pt x="549" y="17"/>
                      <a:pt x="533" y="15"/>
                      <a:pt x="517" y="15"/>
                    </a:cubicBezTo>
                    <a:cubicBezTo>
                      <a:pt x="517" y="15"/>
                      <a:pt x="516" y="15"/>
                      <a:pt x="516" y="15"/>
                    </a:cubicBezTo>
                    <a:cubicBezTo>
                      <a:pt x="506" y="51"/>
                      <a:pt x="506" y="51"/>
                      <a:pt x="506" y="51"/>
                    </a:cubicBezTo>
                    <a:cubicBezTo>
                      <a:pt x="505" y="53"/>
                      <a:pt x="503" y="55"/>
                      <a:pt x="500" y="56"/>
                    </a:cubicBezTo>
                    <a:cubicBezTo>
                      <a:pt x="479" y="59"/>
                      <a:pt x="459" y="69"/>
                      <a:pt x="443" y="84"/>
                    </a:cubicBezTo>
                    <a:cubicBezTo>
                      <a:pt x="442" y="86"/>
                      <a:pt x="439" y="87"/>
                      <a:pt x="436" y="86"/>
                    </a:cubicBezTo>
                    <a:cubicBezTo>
                      <a:pt x="401" y="73"/>
                      <a:pt x="401" y="73"/>
                      <a:pt x="401" y="73"/>
                    </a:cubicBezTo>
                    <a:cubicBezTo>
                      <a:pt x="391" y="86"/>
                      <a:pt x="384" y="101"/>
                      <a:pt x="379" y="116"/>
                    </a:cubicBezTo>
                    <a:cubicBezTo>
                      <a:pt x="410" y="137"/>
                      <a:pt x="410" y="137"/>
                      <a:pt x="410" y="137"/>
                    </a:cubicBezTo>
                    <a:cubicBezTo>
                      <a:pt x="412" y="138"/>
                      <a:pt x="413" y="141"/>
                      <a:pt x="413" y="144"/>
                    </a:cubicBezTo>
                    <a:cubicBezTo>
                      <a:pt x="412" y="149"/>
                      <a:pt x="412" y="154"/>
                      <a:pt x="412" y="160"/>
                    </a:cubicBezTo>
                    <a:cubicBezTo>
                      <a:pt x="412" y="176"/>
                      <a:pt x="415" y="193"/>
                      <a:pt x="423" y="207"/>
                    </a:cubicBezTo>
                    <a:cubicBezTo>
                      <a:pt x="424" y="210"/>
                      <a:pt x="424" y="213"/>
                      <a:pt x="422" y="215"/>
                    </a:cubicBezTo>
                    <a:cubicBezTo>
                      <a:pt x="399" y="244"/>
                      <a:pt x="399" y="244"/>
                      <a:pt x="399" y="244"/>
                    </a:cubicBezTo>
                    <a:cubicBezTo>
                      <a:pt x="409" y="258"/>
                      <a:pt x="421" y="269"/>
                      <a:pt x="434" y="279"/>
                    </a:cubicBezTo>
                    <a:cubicBezTo>
                      <a:pt x="463" y="255"/>
                      <a:pt x="463" y="255"/>
                      <a:pt x="463" y="255"/>
                    </a:cubicBezTo>
                    <a:cubicBezTo>
                      <a:pt x="465" y="254"/>
                      <a:pt x="468" y="253"/>
                      <a:pt x="471" y="254"/>
                    </a:cubicBezTo>
                    <a:cubicBezTo>
                      <a:pt x="485" y="262"/>
                      <a:pt x="501" y="265"/>
                      <a:pt x="517" y="265"/>
                    </a:cubicBezTo>
                    <a:cubicBezTo>
                      <a:pt x="522" y="265"/>
                      <a:pt x="527" y="265"/>
                      <a:pt x="532" y="264"/>
                    </a:cubicBezTo>
                    <a:cubicBezTo>
                      <a:pt x="532" y="264"/>
                      <a:pt x="533" y="264"/>
                      <a:pt x="533" y="264"/>
                    </a:cubicBezTo>
                    <a:close/>
                    <a:moveTo>
                      <a:pt x="517" y="199"/>
                    </a:moveTo>
                    <a:cubicBezTo>
                      <a:pt x="496" y="199"/>
                      <a:pt x="478" y="181"/>
                      <a:pt x="478" y="160"/>
                    </a:cubicBezTo>
                    <a:cubicBezTo>
                      <a:pt x="478" y="138"/>
                      <a:pt x="496" y="121"/>
                      <a:pt x="517" y="121"/>
                    </a:cubicBezTo>
                    <a:cubicBezTo>
                      <a:pt x="539" y="121"/>
                      <a:pt x="556" y="138"/>
                      <a:pt x="556" y="160"/>
                    </a:cubicBezTo>
                    <a:cubicBezTo>
                      <a:pt x="556" y="181"/>
                      <a:pt x="539" y="199"/>
                      <a:pt x="517" y="199"/>
                    </a:cubicBezTo>
                    <a:close/>
                    <a:moveTo>
                      <a:pt x="517" y="135"/>
                    </a:moveTo>
                    <a:cubicBezTo>
                      <a:pt x="503" y="135"/>
                      <a:pt x="492" y="146"/>
                      <a:pt x="492" y="160"/>
                    </a:cubicBezTo>
                    <a:cubicBezTo>
                      <a:pt x="492" y="174"/>
                      <a:pt x="503" y="185"/>
                      <a:pt x="517" y="185"/>
                    </a:cubicBezTo>
                    <a:cubicBezTo>
                      <a:pt x="531" y="185"/>
                      <a:pt x="542" y="174"/>
                      <a:pt x="542" y="160"/>
                    </a:cubicBezTo>
                    <a:cubicBezTo>
                      <a:pt x="542" y="146"/>
                      <a:pt x="531" y="135"/>
                      <a:pt x="517" y="135"/>
                    </a:cubicBezTo>
                    <a:close/>
                    <a:moveTo>
                      <a:pt x="258" y="678"/>
                    </a:moveTo>
                    <a:cubicBezTo>
                      <a:pt x="256" y="678"/>
                      <a:pt x="256" y="678"/>
                      <a:pt x="256" y="678"/>
                    </a:cubicBezTo>
                    <a:cubicBezTo>
                      <a:pt x="252" y="678"/>
                      <a:pt x="250" y="676"/>
                      <a:pt x="249" y="673"/>
                    </a:cubicBezTo>
                    <a:cubicBezTo>
                      <a:pt x="233" y="615"/>
                      <a:pt x="233" y="615"/>
                      <a:pt x="233" y="615"/>
                    </a:cubicBezTo>
                    <a:cubicBezTo>
                      <a:pt x="208" y="612"/>
                      <a:pt x="184" y="604"/>
                      <a:pt x="162" y="592"/>
                    </a:cubicBezTo>
                    <a:cubicBezTo>
                      <a:pt x="113" y="628"/>
                      <a:pt x="113" y="628"/>
                      <a:pt x="113" y="628"/>
                    </a:cubicBezTo>
                    <a:cubicBezTo>
                      <a:pt x="111" y="630"/>
                      <a:pt x="108" y="630"/>
                      <a:pt x="105" y="628"/>
                    </a:cubicBezTo>
                    <a:cubicBezTo>
                      <a:pt x="86" y="614"/>
                      <a:pt x="69" y="598"/>
                      <a:pt x="55" y="579"/>
                    </a:cubicBezTo>
                    <a:cubicBezTo>
                      <a:pt x="53" y="577"/>
                      <a:pt x="53" y="574"/>
                      <a:pt x="55" y="571"/>
                    </a:cubicBezTo>
                    <a:cubicBezTo>
                      <a:pt x="90" y="522"/>
                      <a:pt x="90" y="522"/>
                      <a:pt x="90" y="522"/>
                    </a:cubicBezTo>
                    <a:cubicBezTo>
                      <a:pt x="75" y="499"/>
                      <a:pt x="66" y="474"/>
                      <a:pt x="62" y="447"/>
                    </a:cubicBezTo>
                    <a:cubicBezTo>
                      <a:pt x="5" y="431"/>
                      <a:pt x="5" y="431"/>
                      <a:pt x="5" y="431"/>
                    </a:cubicBezTo>
                    <a:cubicBezTo>
                      <a:pt x="2" y="430"/>
                      <a:pt x="0" y="427"/>
                      <a:pt x="0" y="424"/>
                    </a:cubicBezTo>
                    <a:cubicBezTo>
                      <a:pt x="0" y="423"/>
                      <a:pt x="0" y="421"/>
                      <a:pt x="0" y="419"/>
                    </a:cubicBezTo>
                    <a:cubicBezTo>
                      <a:pt x="0" y="398"/>
                      <a:pt x="2" y="376"/>
                      <a:pt x="8" y="355"/>
                    </a:cubicBezTo>
                    <a:cubicBezTo>
                      <a:pt x="8" y="352"/>
                      <a:pt x="11" y="350"/>
                      <a:pt x="14" y="350"/>
                    </a:cubicBezTo>
                    <a:cubicBezTo>
                      <a:pt x="74" y="348"/>
                      <a:pt x="74" y="348"/>
                      <a:pt x="74" y="348"/>
                    </a:cubicBezTo>
                    <a:cubicBezTo>
                      <a:pt x="83" y="324"/>
                      <a:pt x="97" y="302"/>
                      <a:pt x="114" y="283"/>
                    </a:cubicBezTo>
                    <a:cubicBezTo>
                      <a:pt x="91" y="229"/>
                      <a:pt x="91" y="229"/>
                      <a:pt x="91" y="229"/>
                    </a:cubicBezTo>
                    <a:cubicBezTo>
                      <a:pt x="89" y="226"/>
                      <a:pt x="90" y="223"/>
                      <a:pt x="93" y="221"/>
                    </a:cubicBezTo>
                    <a:cubicBezTo>
                      <a:pt x="110" y="206"/>
                      <a:pt x="130" y="193"/>
                      <a:pt x="151" y="184"/>
                    </a:cubicBezTo>
                    <a:cubicBezTo>
                      <a:pt x="154" y="182"/>
                      <a:pt x="157" y="183"/>
                      <a:pt x="159" y="185"/>
                    </a:cubicBezTo>
                    <a:cubicBezTo>
                      <a:pt x="199" y="230"/>
                      <a:pt x="199" y="230"/>
                      <a:pt x="199" y="230"/>
                    </a:cubicBezTo>
                    <a:cubicBezTo>
                      <a:pt x="218" y="224"/>
                      <a:pt x="238" y="221"/>
                      <a:pt x="258" y="221"/>
                    </a:cubicBezTo>
                    <a:cubicBezTo>
                      <a:pt x="264" y="221"/>
                      <a:pt x="270" y="222"/>
                      <a:pt x="276" y="222"/>
                    </a:cubicBezTo>
                    <a:cubicBezTo>
                      <a:pt x="304" y="170"/>
                      <a:pt x="304" y="170"/>
                      <a:pt x="304" y="170"/>
                    </a:cubicBezTo>
                    <a:cubicBezTo>
                      <a:pt x="306" y="167"/>
                      <a:pt x="309" y="165"/>
                      <a:pt x="312" y="166"/>
                    </a:cubicBezTo>
                    <a:cubicBezTo>
                      <a:pt x="335" y="171"/>
                      <a:pt x="357" y="179"/>
                      <a:pt x="378" y="190"/>
                    </a:cubicBezTo>
                    <a:cubicBezTo>
                      <a:pt x="380" y="191"/>
                      <a:pt x="382" y="194"/>
                      <a:pt x="381" y="197"/>
                    </a:cubicBezTo>
                    <a:cubicBezTo>
                      <a:pt x="371" y="256"/>
                      <a:pt x="371" y="256"/>
                      <a:pt x="371" y="256"/>
                    </a:cubicBezTo>
                    <a:cubicBezTo>
                      <a:pt x="391" y="271"/>
                      <a:pt x="410" y="289"/>
                      <a:pt x="423" y="310"/>
                    </a:cubicBezTo>
                    <a:cubicBezTo>
                      <a:pt x="482" y="300"/>
                      <a:pt x="482" y="300"/>
                      <a:pt x="482" y="300"/>
                    </a:cubicBezTo>
                    <a:cubicBezTo>
                      <a:pt x="485" y="299"/>
                      <a:pt x="489" y="301"/>
                      <a:pt x="490" y="303"/>
                    </a:cubicBezTo>
                    <a:cubicBezTo>
                      <a:pt x="500" y="325"/>
                      <a:pt x="508" y="347"/>
                      <a:pt x="513" y="370"/>
                    </a:cubicBezTo>
                    <a:cubicBezTo>
                      <a:pt x="513" y="373"/>
                      <a:pt x="512" y="376"/>
                      <a:pt x="509" y="378"/>
                    </a:cubicBezTo>
                    <a:cubicBezTo>
                      <a:pt x="456" y="406"/>
                      <a:pt x="456" y="406"/>
                      <a:pt x="456" y="406"/>
                    </a:cubicBezTo>
                    <a:cubicBezTo>
                      <a:pt x="456" y="410"/>
                      <a:pt x="456" y="415"/>
                      <a:pt x="456" y="419"/>
                    </a:cubicBezTo>
                    <a:cubicBezTo>
                      <a:pt x="456" y="439"/>
                      <a:pt x="453" y="459"/>
                      <a:pt x="447" y="479"/>
                    </a:cubicBezTo>
                    <a:cubicBezTo>
                      <a:pt x="492" y="519"/>
                      <a:pt x="492" y="519"/>
                      <a:pt x="492" y="519"/>
                    </a:cubicBezTo>
                    <a:cubicBezTo>
                      <a:pt x="494" y="521"/>
                      <a:pt x="495" y="524"/>
                      <a:pt x="494" y="527"/>
                    </a:cubicBezTo>
                    <a:cubicBezTo>
                      <a:pt x="484" y="548"/>
                      <a:pt x="471" y="568"/>
                      <a:pt x="456" y="586"/>
                    </a:cubicBezTo>
                    <a:cubicBezTo>
                      <a:pt x="454" y="589"/>
                      <a:pt x="451" y="589"/>
                      <a:pt x="448" y="588"/>
                    </a:cubicBezTo>
                    <a:cubicBezTo>
                      <a:pt x="393" y="564"/>
                      <a:pt x="393" y="564"/>
                      <a:pt x="393" y="564"/>
                    </a:cubicBezTo>
                    <a:cubicBezTo>
                      <a:pt x="375" y="581"/>
                      <a:pt x="355" y="594"/>
                      <a:pt x="333" y="603"/>
                    </a:cubicBezTo>
                    <a:cubicBezTo>
                      <a:pt x="330" y="663"/>
                      <a:pt x="330" y="663"/>
                      <a:pt x="330" y="663"/>
                    </a:cubicBezTo>
                    <a:cubicBezTo>
                      <a:pt x="330" y="666"/>
                      <a:pt x="328" y="669"/>
                      <a:pt x="325" y="669"/>
                    </a:cubicBezTo>
                    <a:cubicBezTo>
                      <a:pt x="303" y="675"/>
                      <a:pt x="281" y="678"/>
                      <a:pt x="258" y="678"/>
                    </a:cubicBezTo>
                    <a:close/>
                    <a:moveTo>
                      <a:pt x="161" y="576"/>
                    </a:moveTo>
                    <a:cubicBezTo>
                      <a:pt x="162" y="576"/>
                      <a:pt x="164" y="577"/>
                      <a:pt x="165" y="577"/>
                    </a:cubicBezTo>
                    <a:cubicBezTo>
                      <a:pt x="188" y="591"/>
                      <a:pt x="213" y="599"/>
                      <a:pt x="239" y="602"/>
                    </a:cubicBezTo>
                    <a:cubicBezTo>
                      <a:pt x="242" y="602"/>
                      <a:pt x="244" y="604"/>
                      <a:pt x="245" y="607"/>
                    </a:cubicBezTo>
                    <a:cubicBezTo>
                      <a:pt x="261" y="664"/>
                      <a:pt x="261" y="664"/>
                      <a:pt x="261" y="664"/>
                    </a:cubicBezTo>
                    <a:cubicBezTo>
                      <a:pt x="280" y="664"/>
                      <a:pt x="298" y="661"/>
                      <a:pt x="316" y="657"/>
                    </a:cubicBezTo>
                    <a:cubicBezTo>
                      <a:pt x="319" y="598"/>
                      <a:pt x="319" y="598"/>
                      <a:pt x="319" y="598"/>
                    </a:cubicBezTo>
                    <a:cubicBezTo>
                      <a:pt x="319" y="595"/>
                      <a:pt x="321" y="592"/>
                      <a:pt x="323" y="591"/>
                    </a:cubicBezTo>
                    <a:cubicBezTo>
                      <a:pt x="347" y="582"/>
                      <a:pt x="368" y="569"/>
                      <a:pt x="387" y="551"/>
                    </a:cubicBezTo>
                    <a:cubicBezTo>
                      <a:pt x="389" y="549"/>
                      <a:pt x="392" y="548"/>
                      <a:pt x="394" y="549"/>
                    </a:cubicBezTo>
                    <a:cubicBezTo>
                      <a:pt x="449" y="573"/>
                      <a:pt x="449" y="573"/>
                      <a:pt x="449" y="573"/>
                    </a:cubicBezTo>
                    <a:cubicBezTo>
                      <a:pt x="461" y="558"/>
                      <a:pt x="471" y="542"/>
                      <a:pt x="479" y="526"/>
                    </a:cubicBezTo>
                    <a:cubicBezTo>
                      <a:pt x="434" y="486"/>
                      <a:pt x="434" y="486"/>
                      <a:pt x="434" y="486"/>
                    </a:cubicBezTo>
                    <a:cubicBezTo>
                      <a:pt x="432" y="484"/>
                      <a:pt x="431" y="481"/>
                      <a:pt x="432" y="479"/>
                    </a:cubicBezTo>
                    <a:cubicBezTo>
                      <a:pt x="439" y="459"/>
                      <a:pt x="442" y="439"/>
                      <a:pt x="442" y="419"/>
                    </a:cubicBezTo>
                    <a:cubicBezTo>
                      <a:pt x="442" y="414"/>
                      <a:pt x="442" y="408"/>
                      <a:pt x="441" y="402"/>
                    </a:cubicBezTo>
                    <a:cubicBezTo>
                      <a:pt x="441" y="400"/>
                      <a:pt x="443" y="397"/>
                      <a:pt x="445" y="396"/>
                    </a:cubicBezTo>
                    <a:cubicBezTo>
                      <a:pt x="498" y="368"/>
                      <a:pt x="498" y="368"/>
                      <a:pt x="498" y="368"/>
                    </a:cubicBezTo>
                    <a:cubicBezTo>
                      <a:pt x="494" y="349"/>
                      <a:pt x="488" y="331"/>
                      <a:pt x="480" y="314"/>
                    </a:cubicBezTo>
                    <a:cubicBezTo>
                      <a:pt x="421" y="325"/>
                      <a:pt x="421" y="325"/>
                      <a:pt x="421" y="325"/>
                    </a:cubicBezTo>
                    <a:cubicBezTo>
                      <a:pt x="419" y="325"/>
                      <a:pt x="416" y="324"/>
                      <a:pt x="414" y="322"/>
                    </a:cubicBezTo>
                    <a:cubicBezTo>
                      <a:pt x="400" y="299"/>
                      <a:pt x="381" y="280"/>
                      <a:pt x="359" y="265"/>
                    </a:cubicBezTo>
                    <a:cubicBezTo>
                      <a:pt x="357" y="264"/>
                      <a:pt x="356" y="261"/>
                      <a:pt x="356" y="258"/>
                    </a:cubicBezTo>
                    <a:cubicBezTo>
                      <a:pt x="367" y="200"/>
                      <a:pt x="367" y="200"/>
                      <a:pt x="367" y="200"/>
                    </a:cubicBezTo>
                    <a:cubicBezTo>
                      <a:pt x="350" y="191"/>
                      <a:pt x="332" y="185"/>
                      <a:pt x="314" y="181"/>
                    </a:cubicBezTo>
                    <a:cubicBezTo>
                      <a:pt x="286" y="233"/>
                      <a:pt x="286" y="233"/>
                      <a:pt x="286" y="233"/>
                    </a:cubicBezTo>
                    <a:cubicBezTo>
                      <a:pt x="285" y="235"/>
                      <a:pt x="282" y="237"/>
                      <a:pt x="279" y="237"/>
                    </a:cubicBezTo>
                    <a:cubicBezTo>
                      <a:pt x="272" y="236"/>
                      <a:pt x="265" y="235"/>
                      <a:pt x="258" y="235"/>
                    </a:cubicBezTo>
                    <a:cubicBezTo>
                      <a:pt x="238" y="235"/>
                      <a:pt x="218" y="239"/>
                      <a:pt x="199" y="245"/>
                    </a:cubicBezTo>
                    <a:cubicBezTo>
                      <a:pt x="197" y="246"/>
                      <a:pt x="194" y="245"/>
                      <a:pt x="192" y="243"/>
                    </a:cubicBezTo>
                    <a:cubicBezTo>
                      <a:pt x="152" y="198"/>
                      <a:pt x="152" y="198"/>
                      <a:pt x="152" y="198"/>
                    </a:cubicBezTo>
                    <a:cubicBezTo>
                      <a:pt x="136" y="207"/>
                      <a:pt x="120" y="216"/>
                      <a:pt x="106" y="228"/>
                    </a:cubicBezTo>
                    <a:cubicBezTo>
                      <a:pt x="129" y="282"/>
                      <a:pt x="129" y="282"/>
                      <a:pt x="129" y="282"/>
                    </a:cubicBezTo>
                    <a:cubicBezTo>
                      <a:pt x="130" y="285"/>
                      <a:pt x="130" y="288"/>
                      <a:pt x="128" y="290"/>
                    </a:cubicBezTo>
                    <a:cubicBezTo>
                      <a:pt x="109" y="309"/>
                      <a:pt x="94" y="332"/>
                      <a:pt x="85" y="357"/>
                    </a:cubicBezTo>
                    <a:cubicBezTo>
                      <a:pt x="84" y="360"/>
                      <a:pt x="82" y="361"/>
                      <a:pt x="79" y="362"/>
                    </a:cubicBezTo>
                    <a:cubicBezTo>
                      <a:pt x="20" y="364"/>
                      <a:pt x="20" y="364"/>
                      <a:pt x="20" y="364"/>
                    </a:cubicBezTo>
                    <a:cubicBezTo>
                      <a:pt x="16" y="382"/>
                      <a:pt x="14" y="400"/>
                      <a:pt x="14" y="419"/>
                    </a:cubicBezTo>
                    <a:cubicBezTo>
                      <a:pt x="71" y="435"/>
                      <a:pt x="71" y="435"/>
                      <a:pt x="71" y="435"/>
                    </a:cubicBezTo>
                    <a:cubicBezTo>
                      <a:pt x="73" y="435"/>
                      <a:pt x="75" y="438"/>
                      <a:pt x="76" y="441"/>
                    </a:cubicBezTo>
                    <a:cubicBezTo>
                      <a:pt x="79" y="468"/>
                      <a:pt x="89" y="495"/>
                      <a:pt x="104" y="519"/>
                    </a:cubicBezTo>
                    <a:cubicBezTo>
                      <a:pt x="105" y="521"/>
                      <a:pt x="105" y="524"/>
                      <a:pt x="104" y="527"/>
                    </a:cubicBezTo>
                    <a:cubicBezTo>
                      <a:pt x="69" y="575"/>
                      <a:pt x="69" y="575"/>
                      <a:pt x="69" y="575"/>
                    </a:cubicBezTo>
                    <a:cubicBezTo>
                      <a:pt x="81" y="589"/>
                      <a:pt x="94" y="602"/>
                      <a:pt x="109" y="613"/>
                    </a:cubicBezTo>
                    <a:cubicBezTo>
                      <a:pt x="157" y="578"/>
                      <a:pt x="157" y="578"/>
                      <a:pt x="157" y="578"/>
                    </a:cubicBezTo>
                    <a:cubicBezTo>
                      <a:pt x="158" y="577"/>
                      <a:pt x="160" y="576"/>
                      <a:pt x="161" y="576"/>
                    </a:cubicBezTo>
                    <a:close/>
                    <a:moveTo>
                      <a:pt x="258" y="484"/>
                    </a:moveTo>
                    <a:cubicBezTo>
                      <a:pt x="223" y="484"/>
                      <a:pt x="193" y="455"/>
                      <a:pt x="193" y="419"/>
                    </a:cubicBezTo>
                    <a:cubicBezTo>
                      <a:pt x="193" y="383"/>
                      <a:pt x="223" y="354"/>
                      <a:pt x="258" y="354"/>
                    </a:cubicBezTo>
                    <a:cubicBezTo>
                      <a:pt x="294" y="354"/>
                      <a:pt x="323" y="383"/>
                      <a:pt x="323" y="419"/>
                    </a:cubicBezTo>
                    <a:cubicBezTo>
                      <a:pt x="323" y="455"/>
                      <a:pt x="294" y="484"/>
                      <a:pt x="258" y="484"/>
                    </a:cubicBezTo>
                    <a:close/>
                    <a:moveTo>
                      <a:pt x="258" y="368"/>
                    </a:moveTo>
                    <a:cubicBezTo>
                      <a:pt x="230" y="368"/>
                      <a:pt x="207" y="391"/>
                      <a:pt x="207" y="419"/>
                    </a:cubicBezTo>
                    <a:cubicBezTo>
                      <a:pt x="207" y="447"/>
                      <a:pt x="230" y="470"/>
                      <a:pt x="258" y="470"/>
                    </a:cubicBezTo>
                    <a:cubicBezTo>
                      <a:pt x="286" y="470"/>
                      <a:pt x="309" y="447"/>
                      <a:pt x="309" y="419"/>
                    </a:cubicBezTo>
                    <a:cubicBezTo>
                      <a:pt x="309" y="391"/>
                      <a:pt x="286" y="368"/>
                      <a:pt x="258" y="36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grpSp>
        <p:nvGrpSpPr>
          <p:cNvPr id="26" name="Groupe 25"/>
          <p:cNvGrpSpPr/>
          <p:nvPr/>
        </p:nvGrpSpPr>
        <p:grpSpPr>
          <a:xfrm>
            <a:off x="7265944" y="1121844"/>
            <a:ext cx="4572183" cy="2484001"/>
            <a:chOff x="7247005" y="1121844"/>
            <a:chExt cx="4572183" cy="2484001"/>
          </a:xfrm>
        </p:grpSpPr>
        <p:grpSp>
          <p:nvGrpSpPr>
            <p:cNvPr id="18" name="Groupe 17"/>
            <p:cNvGrpSpPr/>
            <p:nvPr/>
          </p:nvGrpSpPr>
          <p:grpSpPr>
            <a:xfrm>
              <a:off x="7247005" y="1121844"/>
              <a:ext cx="4572183" cy="2484001"/>
              <a:chOff x="431371" y="1127781"/>
              <a:chExt cx="4572183" cy="2484001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741459" y="1451782"/>
                <a:ext cx="4176000" cy="2160000"/>
              </a:xfrm>
              <a:prstGeom prst="rect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lvl="0"/>
                <a:endParaRPr lang="en-US" sz="1200" dirty="0">
                  <a:solidFill>
                    <a:schemeClr val="accent1"/>
                  </a:solidFill>
                  <a:latin typeface="Century Gothic" panose="020B0502020202020204" pitchFamily="34" charset="0"/>
                </a:endParaRPr>
              </a:p>
              <a:p>
                <a:pPr lvl="0"/>
                <a:endParaRPr lang="en-US" sz="1200" dirty="0">
                  <a:solidFill>
                    <a:schemeClr val="accent1"/>
                  </a:solidFill>
                  <a:latin typeface="Century Gothic" panose="020B0502020202020204" pitchFamily="34" charset="0"/>
                </a:endParaRPr>
              </a:p>
              <a:p>
                <a:pPr lvl="0"/>
                <a:r>
                  <a:rPr lang="en-US" sz="1200" dirty="0">
                    <a:solidFill>
                      <a:schemeClr val="accent1"/>
                    </a:solidFill>
                    <a:latin typeface="Century Gothic" panose="020B0502020202020204" pitchFamily="34" charset="0"/>
                  </a:rPr>
                  <a:t>• </a:t>
                </a:r>
                <a:r>
                  <a:rPr lang="en-US" sz="1200" dirty="0">
                    <a:solidFill>
                      <a:schemeClr val="tx1">
                        <a:lumMod val="75000"/>
                      </a:schemeClr>
                    </a:solidFill>
                    <a:latin typeface="Century Gothic" panose="020B0502020202020204" pitchFamily="34" charset="0"/>
                  </a:rPr>
                  <a:t>xxx</a:t>
                </a:r>
              </a:p>
              <a:p>
                <a:pPr lvl="0"/>
                <a:endParaRPr lang="en-US" sz="1200" dirty="0">
                  <a:solidFill>
                    <a:schemeClr val="tx1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  <a:p>
                <a:r>
                  <a:rPr lang="en-US" sz="1200" dirty="0">
                    <a:solidFill>
                      <a:schemeClr val="accent1"/>
                    </a:solidFill>
                    <a:latin typeface="Century Gothic" panose="020B0502020202020204" pitchFamily="34" charset="0"/>
                  </a:rPr>
                  <a:t>• </a:t>
                </a:r>
                <a:r>
                  <a:rPr lang="en-US" sz="1200" dirty="0">
                    <a:solidFill>
                      <a:schemeClr val="tx1">
                        <a:lumMod val="75000"/>
                      </a:schemeClr>
                    </a:solidFill>
                    <a:latin typeface="Century Gothic" panose="020B0502020202020204" pitchFamily="34" charset="0"/>
                  </a:rPr>
                  <a:t>xxx</a:t>
                </a:r>
              </a:p>
              <a:p>
                <a:pPr lvl="0"/>
                <a:endParaRPr lang="en-US" sz="1200" dirty="0">
                  <a:solidFill>
                    <a:schemeClr val="tx1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  <a:p>
                <a:r>
                  <a:rPr lang="en-US" sz="1200" dirty="0">
                    <a:solidFill>
                      <a:schemeClr val="accent1"/>
                    </a:solidFill>
                    <a:latin typeface="Century Gothic" panose="020B0502020202020204" pitchFamily="34" charset="0"/>
                  </a:rPr>
                  <a:t>• </a:t>
                </a:r>
                <a:r>
                  <a:rPr lang="en-US" sz="1200" dirty="0">
                    <a:solidFill>
                      <a:schemeClr val="tx1">
                        <a:lumMod val="75000"/>
                      </a:schemeClr>
                    </a:solidFill>
                    <a:latin typeface="Century Gothic" panose="020B0502020202020204" pitchFamily="34" charset="0"/>
                  </a:rPr>
                  <a:t>xxx</a:t>
                </a:r>
              </a:p>
              <a:p>
                <a:pPr lvl="0"/>
                <a:endParaRPr lang="en-US" sz="1200" dirty="0">
                  <a:solidFill>
                    <a:schemeClr val="tx1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20" name="Groupe 19"/>
              <p:cNvGrpSpPr/>
              <p:nvPr/>
            </p:nvGrpSpPr>
            <p:grpSpPr>
              <a:xfrm>
                <a:off x="431371" y="1127781"/>
                <a:ext cx="4572183" cy="648000"/>
                <a:chOff x="6344429" y="1666754"/>
                <a:chExt cx="4572183" cy="648000"/>
              </a:xfrm>
            </p:grpSpPr>
            <p:sp>
              <p:nvSpPr>
                <p:cNvPr id="21" name="Ellipse 20"/>
                <p:cNvSpPr/>
                <p:nvPr/>
              </p:nvSpPr>
              <p:spPr>
                <a:xfrm>
                  <a:off x="6344429" y="1666754"/>
                  <a:ext cx="648183" cy="648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22" name="Connecteur droit 21"/>
                <p:cNvCxnSpPr>
                  <a:stCxn id="21" idx="6"/>
                </p:cNvCxnSpPr>
                <p:nvPr/>
              </p:nvCxnSpPr>
              <p:spPr>
                <a:xfrm>
                  <a:off x="6992612" y="1990754"/>
                  <a:ext cx="3924000" cy="92"/>
                </a:xfrm>
                <a:prstGeom prst="line">
                  <a:avLst/>
                </a:prstGeom>
                <a:ln w="19050"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ZoneTexte 22"/>
                <p:cNvSpPr txBox="1"/>
                <p:nvPr/>
              </p:nvSpPr>
              <p:spPr bwMode="auto">
                <a:xfrm>
                  <a:off x="7001839" y="1698045"/>
                  <a:ext cx="1800000" cy="2927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rtlCol="0">
                  <a:spAutoFit/>
                </a:bodyPr>
                <a:lstStyle/>
                <a:p>
                  <a:pPr algn="just" eaLnBrk="1" hangingPunct="1">
                    <a:lnSpc>
                      <a:spcPct val="12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sz="1200" dirty="0">
                      <a:solidFill>
                        <a:schemeClr val="tx1">
                          <a:lumMod val="75000"/>
                        </a:schemeClr>
                      </a:solidFill>
                      <a:latin typeface="Century Gothic" panose="020B0502020202020204" pitchFamily="34" charset="0"/>
                      <a:ea typeface="Lato Regular" pitchFamily="34" charset="0"/>
                      <a:cs typeface="Lato Regular" pitchFamily="34" charset="0"/>
                    </a:rPr>
                    <a:t>DELIVRABLES</a:t>
                  </a:r>
                </a:p>
              </p:txBody>
            </p:sp>
          </p:grpSp>
        </p:grpSp>
        <p:sp>
          <p:nvSpPr>
            <p:cNvPr id="25" name="Freeform 93"/>
            <p:cNvSpPr>
              <a:spLocks noEditPoints="1"/>
            </p:cNvSpPr>
            <p:nvPr/>
          </p:nvSpPr>
          <p:spPr bwMode="auto">
            <a:xfrm>
              <a:off x="7415273" y="1241968"/>
              <a:ext cx="311648" cy="404492"/>
            </a:xfrm>
            <a:custGeom>
              <a:avLst/>
              <a:gdLst>
                <a:gd name="T0" fmla="*/ 486 w 486"/>
                <a:gd name="T1" fmla="*/ 163 h 630"/>
                <a:gd name="T2" fmla="*/ 485 w 486"/>
                <a:gd name="T3" fmla="*/ 161 h 630"/>
                <a:gd name="T4" fmla="*/ 484 w 486"/>
                <a:gd name="T5" fmla="*/ 160 h 630"/>
                <a:gd name="T6" fmla="*/ 326 w 486"/>
                <a:gd name="T7" fmla="*/ 2 h 630"/>
                <a:gd name="T8" fmla="*/ 325 w 486"/>
                <a:gd name="T9" fmla="*/ 1 h 630"/>
                <a:gd name="T10" fmla="*/ 323 w 486"/>
                <a:gd name="T11" fmla="*/ 1 h 630"/>
                <a:gd name="T12" fmla="*/ 122 w 486"/>
                <a:gd name="T13" fmla="*/ 0 h 630"/>
                <a:gd name="T14" fmla="*/ 115 w 486"/>
                <a:gd name="T15" fmla="*/ 137 h 630"/>
                <a:gd name="T16" fmla="*/ 0 w 486"/>
                <a:gd name="T17" fmla="*/ 144 h 630"/>
                <a:gd name="T18" fmla="*/ 7 w 486"/>
                <a:gd name="T19" fmla="*/ 630 h 630"/>
                <a:gd name="T20" fmla="*/ 372 w 486"/>
                <a:gd name="T21" fmla="*/ 623 h 630"/>
                <a:gd name="T22" fmla="*/ 479 w 486"/>
                <a:gd name="T23" fmla="*/ 493 h 630"/>
                <a:gd name="T24" fmla="*/ 486 w 486"/>
                <a:gd name="T25" fmla="*/ 165 h 630"/>
                <a:gd name="T26" fmla="*/ 329 w 486"/>
                <a:gd name="T27" fmla="*/ 24 h 630"/>
                <a:gd name="T28" fmla="*/ 329 w 486"/>
                <a:gd name="T29" fmla="*/ 158 h 630"/>
                <a:gd name="T30" fmla="*/ 358 w 486"/>
                <a:gd name="T31" fmla="*/ 616 h 630"/>
                <a:gd name="T32" fmla="*/ 14 w 486"/>
                <a:gd name="T33" fmla="*/ 151 h 630"/>
                <a:gd name="T34" fmla="*/ 200 w 486"/>
                <a:gd name="T35" fmla="*/ 302 h 630"/>
                <a:gd name="T36" fmla="*/ 358 w 486"/>
                <a:gd name="T37" fmla="*/ 309 h 630"/>
                <a:gd name="T38" fmla="*/ 348 w 486"/>
                <a:gd name="T39" fmla="*/ 295 h 630"/>
                <a:gd name="T40" fmla="*/ 214 w 486"/>
                <a:gd name="T41" fmla="*/ 161 h 630"/>
                <a:gd name="T42" fmla="*/ 372 w 486"/>
                <a:gd name="T43" fmla="*/ 479 h 630"/>
                <a:gd name="T44" fmla="*/ 372 w 486"/>
                <a:gd name="T45" fmla="*/ 301 h 630"/>
                <a:gd name="T46" fmla="*/ 371 w 486"/>
                <a:gd name="T47" fmla="*/ 299 h 630"/>
                <a:gd name="T48" fmla="*/ 371 w 486"/>
                <a:gd name="T49" fmla="*/ 298 h 630"/>
                <a:gd name="T50" fmla="*/ 212 w 486"/>
                <a:gd name="T51" fmla="*/ 139 h 630"/>
                <a:gd name="T52" fmla="*/ 211 w 486"/>
                <a:gd name="T53" fmla="*/ 138 h 630"/>
                <a:gd name="T54" fmla="*/ 210 w 486"/>
                <a:gd name="T55" fmla="*/ 138 h 630"/>
                <a:gd name="T56" fmla="*/ 207 w 486"/>
                <a:gd name="T57" fmla="*/ 137 h 630"/>
                <a:gd name="T58" fmla="*/ 129 w 486"/>
                <a:gd name="T59" fmla="*/ 14 h 630"/>
                <a:gd name="T60" fmla="*/ 315 w 486"/>
                <a:gd name="T61" fmla="*/ 165 h 630"/>
                <a:gd name="T62" fmla="*/ 472 w 486"/>
                <a:gd name="T63" fmla="*/ 172 h 630"/>
                <a:gd name="T64" fmla="*/ 372 w 486"/>
                <a:gd name="T65" fmla="*/ 479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6" h="630">
                  <a:moveTo>
                    <a:pt x="486" y="164"/>
                  </a:moveTo>
                  <a:cubicBezTo>
                    <a:pt x="486" y="163"/>
                    <a:pt x="486" y="163"/>
                    <a:pt x="486" y="163"/>
                  </a:cubicBezTo>
                  <a:cubicBezTo>
                    <a:pt x="486" y="162"/>
                    <a:pt x="486" y="162"/>
                    <a:pt x="486" y="162"/>
                  </a:cubicBezTo>
                  <a:cubicBezTo>
                    <a:pt x="486" y="162"/>
                    <a:pt x="486" y="162"/>
                    <a:pt x="485" y="161"/>
                  </a:cubicBezTo>
                  <a:cubicBezTo>
                    <a:pt x="485" y="161"/>
                    <a:pt x="485" y="161"/>
                    <a:pt x="485" y="161"/>
                  </a:cubicBezTo>
                  <a:cubicBezTo>
                    <a:pt x="485" y="161"/>
                    <a:pt x="485" y="160"/>
                    <a:pt x="484" y="160"/>
                  </a:cubicBezTo>
                  <a:cubicBezTo>
                    <a:pt x="327" y="2"/>
                    <a:pt x="327" y="2"/>
                    <a:pt x="327" y="2"/>
                  </a:cubicBezTo>
                  <a:cubicBezTo>
                    <a:pt x="327" y="2"/>
                    <a:pt x="326" y="2"/>
                    <a:pt x="326" y="2"/>
                  </a:cubicBezTo>
                  <a:cubicBezTo>
                    <a:pt x="326" y="2"/>
                    <a:pt x="326" y="2"/>
                    <a:pt x="326" y="1"/>
                  </a:cubicBezTo>
                  <a:cubicBezTo>
                    <a:pt x="325" y="1"/>
                    <a:pt x="325" y="1"/>
                    <a:pt x="325" y="1"/>
                  </a:cubicBezTo>
                  <a:cubicBezTo>
                    <a:pt x="324" y="1"/>
                    <a:pt x="324" y="1"/>
                    <a:pt x="324" y="1"/>
                  </a:cubicBezTo>
                  <a:cubicBezTo>
                    <a:pt x="324" y="1"/>
                    <a:pt x="324" y="1"/>
                    <a:pt x="323" y="1"/>
                  </a:cubicBezTo>
                  <a:cubicBezTo>
                    <a:pt x="323" y="0"/>
                    <a:pt x="322" y="0"/>
                    <a:pt x="32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18" y="0"/>
                    <a:pt x="115" y="4"/>
                    <a:pt x="115" y="7"/>
                  </a:cubicBezTo>
                  <a:cubicBezTo>
                    <a:pt x="115" y="137"/>
                    <a:pt x="115" y="137"/>
                    <a:pt x="115" y="137"/>
                  </a:cubicBezTo>
                  <a:cubicBezTo>
                    <a:pt x="7" y="137"/>
                    <a:pt x="7" y="137"/>
                    <a:pt x="7" y="137"/>
                  </a:cubicBezTo>
                  <a:cubicBezTo>
                    <a:pt x="3" y="137"/>
                    <a:pt x="0" y="141"/>
                    <a:pt x="0" y="144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0" y="626"/>
                    <a:pt x="3" y="630"/>
                    <a:pt x="7" y="630"/>
                  </a:cubicBezTo>
                  <a:cubicBezTo>
                    <a:pt x="365" y="630"/>
                    <a:pt x="365" y="630"/>
                    <a:pt x="365" y="630"/>
                  </a:cubicBezTo>
                  <a:cubicBezTo>
                    <a:pt x="369" y="630"/>
                    <a:pt x="372" y="626"/>
                    <a:pt x="372" y="623"/>
                  </a:cubicBezTo>
                  <a:cubicBezTo>
                    <a:pt x="372" y="493"/>
                    <a:pt x="372" y="493"/>
                    <a:pt x="372" y="493"/>
                  </a:cubicBezTo>
                  <a:cubicBezTo>
                    <a:pt x="479" y="493"/>
                    <a:pt x="479" y="493"/>
                    <a:pt x="479" y="493"/>
                  </a:cubicBezTo>
                  <a:cubicBezTo>
                    <a:pt x="483" y="493"/>
                    <a:pt x="486" y="489"/>
                    <a:pt x="486" y="486"/>
                  </a:cubicBezTo>
                  <a:cubicBezTo>
                    <a:pt x="486" y="165"/>
                    <a:pt x="486" y="165"/>
                    <a:pt x="486" y="165"/>
                  </a:cubicBezTo>
                  <a:cubicBezTo>
                    <a:pt x="486" y="164"/>
                    <a:pt x="486" y="164"/>
                    <a:pt x="486" y="164"/>
                  </a:cubicBezTo>
                  <a:close/>
                  <a:moveTo>
                    <a:pt x="329" y="24"/>
                  </a:moveTo>
                  <a:cubicBezTo>
                    <a:pt x="463" y="158"/>
                    <a:pt x="463" y="158"/>
                    <a:pt x="463" y="158"/>
                  </a:cubicBezTo>
                  <a:cubicBezTo>
                    <a:pt x="329" y="158"/>
                    <a:pt x="329" y="158"/>
                    <a:pt x="329" y="158"/>
                  </a:cubicBezTo>
                  <a:lnTo>
                    <a:pt x="329" y="24"/>
                  </a:lnTo>
                  <a:close/>
                  <a:moveTo>
                    <a:pt x="358" y="616"/>
                  </a:moveTo>
                  <a:cubicBezTo>
                    <a:pt x="14" y="616"/>
                    <a:pt x="14" y="616"/>
                    <a:pt x="14" y="616"/>
                  </a:cubicBezTo>
                  <a:cubicBezTo>
                    <a:pt x="14" y="151"/>
                    <a:pt x="14" y="151"/>
                    <a:pt x="14" y="151"/>
                  </a:cubicBezTo>
                  <a:cubicBezTo>
                    <a:pt x="200" y="151"/>
                    <a:pt x="200" y="151"/>
                    <a:pt x="200" y="151"/>
                  </a:cubicBezTo>
                  <a:cubicBezTo>
                    <a:pt x="200" y="302"/>
                    <a:pt x="200" y="302"/>
                    <a:pt x="200" y="302"/>
                  </a:cubicBezTo>
                  <a:cubicBezTo>
                    <a:pt x="200" y="306"/>
                    <a:pt x="203" y="309"/>
                    <a:pt x="207" y="309"/>
                  </a:cubicBezTo>
                  <a:cubicBezTo>
                    <a:pt x="358" y="309"/>
                    <a:pt x="358" y="309"/>
                    <a:pt x="358" y="309"/>
                  </a:cubicBezTo>
                  <a:lnTo>
                    <a:pt x="358" y="616"/>
                  </a:lnTo>
                  <a:close/>
                  <a:moveTo>
                    <a:pt x="348" y="295"/>
                  </a:moveTo>
                  <a:cubicBezTo>
                    <a:pt x="214" y="295"/>
                    <a:pt x="214" y="295"/>
                    <a:pt x="214" y="295"/>
                  </a:cubicBezTo>
                  <a:cubicBezTo>
                    <a:pt x="214" y="161"/>
                    <a:pt x="214" y="161"/>
                    <a:pt x="214" y="161"/>
                  </a:cubicBezTo>
                  <a:lnTo>
                    <a:pt x="348" y="295"/>
                  </a:lnTo>
                  <a:close/>
                  <a:moveTo>
                    <a:pt x="372" y="479"/>
                  </a:moveTo>
                  <a:cubicBezTo>
                    <a:pt x="372" y="302"/>
                    <a:pt x="372" y="302"/>
                    <a:pt x="372" y="302"/>
                  </a:cubicBezTo>
                  <a:cubicBezTo>
                    <a:pt x="372" y="301"/>
                    <a:pt x="372" y="301"/>
                    <a:pt x="372" y="301"/>
                  </a:cubicBezTo>
                  <a:cubicBezTo>
                    <a:pt x="372" y="300"/>
                    <a:pt x="371" y="300"/>
                    <a:pt x="371" y="300"/>
                  </a:cubicBezTo>
                  <a:cubicBezTo>
                    <a:pt x="371" y="299"/>
                    <a:pt x="371" y="299"/>
                    <a:pt x="371" y="299"/>
                  </a:cubicBezTo>
                  <a:cubicBezTo>
                    <a:pt x="371" y="299"/>
                    <a:pt x="371" y="299"/>
                    <a:pt x="371" y="298"/>
                  </a:cubicBezTo>
                  <a:cubicBezTo>
                    <a:pt x="371" y="298"/>
                    <a:pt x="371" y="298"/>
                    <a:pt x="371" y="298"/>
                  </a:cubicBezTo>
                  <a:cubicBezTo>
                    <a:pt x="370" y="298"/>
                    <a:pt x="370" y="297"/>
                    <a:pt x="370" y="297"/>
                  </a:cubicBezTo>
                  <a:cubicBezTo>
                    <a:pt x="212" y="139"/>
                    <a:pt x="212" y="139"/>
                    <a:pt x="212" y="139"/>
                  </a:cubicBezTo>
                  <a:cubicBezTo>
                    <a:pt x="212" y="139"/>
                    <a:pt x="211" y="139"/>
                    <a:pt x="211" y="139"/>
                  </a:cubicBezTo>
                  <a:cubicBezTo>
                    <a:pt x="211" y="139"/>
                    <a:pt x="211" y="138"/>
                    <a:pt x="211" y="138"/>
                  </a:cubicBezTo>
                  <a:cubicBezTo>
                    <a:pt x="211" y="138"/>
                    <a:pt x="210" y="138"/>
                    <a:pt x="210" y="138"/>
                  </a:cubicBezTo>
                  <a:cubicBezTo>
                    <a:pt x="210" y="138"/>
                    <a:pt x="210" y="138"/>
                    <a:pt x="210" y="138"/>
                  </a:cubicBezTo>
                  <a:cubicBezTo>
                    <a:pt x="209" y="138"/>
                    <a:pt x="209" y="138"/>
                    <a:pt x="209" y="138"/>
                  </a:cubicBezTo>
                  <a:cubicBezTo>
                    <a:pt x="208" y="137"/>
                    <a:pt x="208" y="137"/>
                    <a:pt x="207" y="137"/>
                  </a:cubicBezTo>
                  <a:cubicBezTo>
                    <a:pt x="129" y="137"/>
                    <a:pt x="129" y="137"/>
                    <a:pt x="129" y="137"/>
                  </a:cubicBezTo>
                  <a:cubicBezTo>
                    <a:pt x="129" y="14"/>
                    <a:pt x="129" y="14"/>
                    <a:pt x="129" y="14"/>
                  </a:cubicBezTo>
                  <a:cubicBezTo>
                    <a:pt x="315" y="14"/>
                    <a:pt x="315" y="14"/>
                    <a:pt x="315" y="14"/>
                  </a:cubicBezTo>
                  <a:cubicBezTo>
                    <a:pt x="315" y="165"/>
                    <a:pt x="315" y="165"/>
                    <a:pt x="315" y="165"/>
                  </a:cubicBezTo>
                  <a:cubicBezTo>
                    <a:pt x="315" y="169"/>
                    <a:pt x="318" y="172"/>
                    <a:pt x="322" y="172"/>
                  </a:cubicBezTo>
                  <a:cubicBezTo>
                    <a:pt x="472" y="172"/>
                    <a:pt x="472" y="172"/>
                    <a:pt x="472" y="172"/>
                  </a:cubicBezTo>
                  <a:cubicBezTo>
                    <a:pt x="472" y="479"/>
                    <a:pt x="472" y="479"/>
                    <a:pt x="472" y="479"/>
                  </a:cubicBezTo>
                  <a:lnTo>
                    <a:pt x="372" y="47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45" name="Groupe 44"/>
          <p:cNvGrpSpPr/>
          <p:nvPr/>
        </p:nvGrpSpPr>
        <p:grpSpPr>
          <a:xfrm>
            <a:off x="7265944" y="3774376"/>
            <a:ext cx="4572183" cy="1512001"/>
            <a:chOff x="7265944" y="3774376"/>
            <a:chExt cx="4572183" cy="1512001"/>
          </a:xfrm>
        </p:grpSpPr>
        <p:grpSp>
          <p:nvGrpSpPr>
            <p:cNvPr id="28" name="Groupe 27"/>
            <p:cNvGrpSpPr/>
            <p:nvPr/>
          </p:nvGrpSpPr>
          <p:grpSpPr>
            <a:xfrm>
              <a:off x="7265944" y="3774376"/>
              <a:ext cx="4572183" cy="1512001"/>
              <a:chOff x="431371" y="1127781"/>
              <a:chExt cx="4572183" cy="1512001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741459" y="1451782"/>
                <a:ext cx="4176000" cy="1188000"/>
              </a:xfrm>
              <a:prstGeom prst="rect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lvl="0"/>
                <a:endParaRPr lang="en-US" sz="1200" dirty="0">
                  <a:solidFill>
                    <a:schemeClr val="accent1"/>
                  </a:solidFill>
                  <a:latin typeface="Century Gothic" panose="020B0502020202020204" pitchFamily="34" charset="0"/>
                </a:endParaRPr>
              </a:p>
              <a:p>
                <a:pPr lvl="0"/>
                <a:endParaRPr lang="en-US" sz="1200" dirty="0">
                  <a:solidFill>
                    <a:schemeClr val="accent1"/>
                  </a:solidFill>
                  <a:latin typeface="Century Gothic" panose="020B0502020202020204" pitchFamily="34" charset="0"/>
                </a:endParaRPr>
              </a:p>
              <a:p>
                <a:pPr lvl="0"/>
                <a:r>
                  <a:rPr lang="en-US" sz="1200" dirty="0">
                    <a:solidFill>
                      <a:schemeClr val="accent1"/>
                    </a:solidFill>
                    <a:latin typeface="Century Gothic" panose="020B0502020202020204" pitchFamily="34" charset="0"/>
                  </a:rPr>
                  <a:t>• </a:t>
                </a:r>
                <a:r>
                  <a:rPr lang="en-US" sz="1200" dirty="0">
                    <a:solidFill>
                      <a:schemeClr val="tx1">
                        <a:lumMod val="75000"/>
                      </a:schemeClr>
                    </a:solidFill>
                    <a:latin typeface="Century Gothic" panose="020B0502020202020204" pitchFamily="34" charset="0"/>
                  </a:rPr>
                  <a:t>xxx</a:t>
                </a:r>
              </a:p>
              <a:p>
                <a:r>
                  <a:rPr lang="en-US" sz="1200" dirty="0">
                    <a:solidFill>
                      <a:schemeClr val="accent1"/>
                    </a:solidFill>
                    <a:latin typeface="Century Gothic" panose="020B0502020202020204" pitchFamily="34" charset="0"/>
                  </a:rPr>
                  <a:t>• </a:t>
                </a:r>
                <a:r>
                  <a:rPr lang="en-US" sz="1200" dirty="0">
                    <a:solidFill>
                      <a:schemeClr val="tx1">
                        <a:lumMod val="75000"/>
                      </a:schemeClr>
                    </a:solidFill>
                    <a:latin typeface="Century Gothic" panose="020B0502020202020204" pitchFamily="34" charset="0"/>
                  </a:rPr>
                  <a:t>xxx</a:t>
                </a:r>
              </a:p>
              <a:p>
                <a:r>
                  <a:rPr lang="en-US" sz="1200" dirty="0">
                    <a:solidFill>
                      <a:schemeClr val="accent1"/>
                    </a:solidFill>
                    <a:latin typeface="Century Gothic" panose="020B0502020202020204" pitchFamily="34" charset="0"/>
                  </a:rPr>
                  <a:t>• </a:t>
                </a:r>
                <a:r>
                  <a:rPr lang="en-US" sz="1200" dirty="0">
                    <a:solidFill>
                      <a:schemeClr val="tx1">
                        <a:lumMod val="75000"/>
                      </a:schemeClr>
                    </a:solidFill>
                    <a:latin typeface="Century Gothic" panose="020B0502020202020204" pitchFamily="34" charset="0"/>
                  </a:rPr>
                  <a:t>xxx</a:t>
                </a:r>
              </a:p>
              <a:p>
                <a:pPr lvl="0"/>
                <a:endParaRPr lang="en-US" sz="1200" dirty="0">
                  <a:solidFill>
                    <a:schemeClr val="tx1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31" name="Groupe 30"/>
              <p:cNvGrpSpPr/>
              <p:nvPr/>
            </p:nvGrpSpPr>
            <p:grpSpPr>
              <a:xfrm>
                <a:off x="431371" y="1127781"/>
                <a:ext cx="4572183" cy="648000"/>
                <a:chOff x="6344429" y="1666754"/>
                <a:chExt cx="4572183" cy="648000"/>
              </a:xfrm>
            </p:grpSpPr>
            <p:sp>
              <p:nvSpPr>
                <p:cNvPr id="32" name="Ellipse 31"/>
                <p:cNvSpPr/>
                <p:nvPr/>
              </p:nvSpPr>
              <p:spPr>
                <a:xfrm>
                  <a:off x="6344429" y="1666754"/>
                  <a:ext cx="648183" cy="648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33" name="Connecteur droit 32"/>
                <p:cNvCxnSpPr>
                  <a:stCxn id="32" idx="6"/>
                </p:cNvCxnSpPr>
                <p:nvPr/>
              </p:nvCxnSpPr>
              <p:spPr>
                <a:xfrm>
                  <a:off x="6992612" y="1990754"/>
                  <a:ext cx="3924000" cy="92"/>
                </a:xfrm>
                <a:prstGeom prst="line">
                  <a:avLst/>
                </a:prstGeom>
                <a:ln w="19050"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ZoneTexte 33"/>
                <p:cNvSpPr txBox="1"/>
                <p:nvPr/>
              </p:nvSpPr>
              <p:spPr bwMode="auto">
                <a:xfrm>
                  <a:off x="7001839" y="1698045"/>
                  <a:ext cx="2574884" cy="3139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rtlCol="0">
                  <a:spAutoFit/>
                </a:bodyPr>
                <a:lstStyle/>
                <a:p>
                  <a:pPr algn="just" eaLnBrk="1" hangingPunct="1">
                    <a:lnSpc>
                      <a:spcPct val="12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sz="1200" dirty="0">
                      <a:solidFill>
                        <a:schemeClr val="tx1">
                          <a:lumMod val="75000"/>
                        </a:schemeClr>
                      </a:solidFill>
                      <a:latin typeface="Century Gothic" panose="020B0502020202020204" pitchFamily="34" charset="0"/>
                      <a:ea typeface="Lato Regular" pitchFamily="34" charset="0"/>
                      <a:cs typeface="Lato Regular" pitchFamily="34" charset="0"/>
                    </a:rPr>
                    <a:t>STAKEHOLDERS INVOLVEMENT</a:t>
                  </a:r>
                </a:p>
              </p:txBody>
            </p:sp>
          </p:grpSp>
        </p:grp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7460144" y="3880387"/>
              <a:ext cx="234117" cy="424816"/>
            </a:xfrm>
            <a:custGeom>
              <a:avLst/>
              <a:gdLst>
                <a:gd name="T0" fmla="*/ 243 w 245"/>
                <a:gd name="T1" fmla="*/ 273 h 489"/>
                <a:gd name="T2" fmla="*/ 195 w 245"/>
                <a:gd name="T3" fmla="*/ 133 h 489"/>
                <a:gd name="T4" fmla="*/ 50 w 245"/>
                <a:gd name="T5" fmla="*/ 133 h 489"/>
                <a:gd name="T6" fmla="*/ 2 w 245"/>
                <a:gd name="T7" fmla="*/ 273 h 489"/>
                <a:gd name="T8" fmla="*/ 14 w 245"/>
                <a:gd name="T9" fmla="*/ 295 h 489"/>
                <a:gd name="T10" fmla="*/ 36 w 245"/>
                <a:gd name="T11" fmla="*/ 286 h 489"/>
                <a:gd name="T12" fmla="*/ 63 w 245"/>
                <a:gd name="T13" fmla="*/ 469 h 489"/>
                <a:gd name="T14" fmla="*/ 86 w 245"/>
                <a:gd name="T15" fmla="*/ 489 h 489"/>
                <a:gd name="T16" fmla="*/ 123 w 245"/>
                <a:gd name="T17" fmla="*/ 345 h 489"/>
                <a:gd name="T18" fmla="*/ 159 w 245"/>
                <a:gd name="T19" fmla="*/ 489 h 489"/>
                <a:gd name="T20" fmla="*/ 182 w 245"/>
                <a:gd name="T21" fmla="*/ 470 h 489"/>
                <a:gd name="T22" fmla="*/ 175 w 245"/>
                <a:gd name="T23" fmla="*/ 212 h 489"/>
                <a:gd name="T24" fmla="*/ 225 w 245"/>
                <a:gd name="T25" fmla="*/ 296 h 489"/>
                <a:gd name="T26" fmla="*/ 243 w 245"/>
                <a:gd name="T27" fmla="*/ 274 h 489"/>
                <a:gd name="T28" fmla="*/ 225 w 245"/>
                <a:gd name="T29" fmla="*/ 286 h 489"/>
                <a:gd name="T30" fmla="*/ 174 w 245"/>
                <a:gd name="T31" fmla="*/ 187 h 489"/>
                <a:gd name="T32" fmla="*/ 165 w 245"/>
                <a:gd name="T33" fmla="*/ 189 h 489"/>
                <a:gd name="T34" fmla="*/ 171 w 245"/>
                <a:gd name="T35" fmla="*/ 426 h 489"/>
                <a:gd name="T36" fmla="*/ 172 w 245"/>
                <a:gd name="T37" fmla="*/ 469 h 489"/>
                <a:gd name="T38" fmla="*/ 159 w 245"/>
                <a:gd name="T39" fmla="*/ 479 h 489"/>
                <a:gd name="T40" fmla="*/ 159 w 245"/>
                <a:gd name="T41" fmla="*/ 479 h 489"/>
                <a:gd name="T42" fmla="*/ 127 w 245"/>
                <a:gd name="T43" fmla="*/ 304 h 489"/>
                <a:gd name="T44" fmla="*/ 118 w 245"/>
                <a:gd name="T45" fmla="*/ 304 h 489"/>
                <a:gd name="T46" fmla="*/ 86 w 245"/>
                <a:gd name="T47" fmla="*/ 479 h 489"/>
                <a:gd name="T48" fmla="*/ 73 w 245"/>
                <a:gd name="T49" fmla="*/ 467 h 489"/>
                <a:gd name="T50" fmla="*/ 74 w 245"/>
                <a:gd name="T51" fmla="*/ 426 h 489"/>
                <a:gd name="T52" fmla="*/ 80 w 245"/>
                <a:gd name="T53" fmla="*/ 189 h 489"/>
                <a:gd name="T54" fmla="*/ 71 w 245"/>
                <a:gd name="T55" fmla="*/ 187 h 489"/>
                <a:gd name="T56" fmla="*/ 21 w 245"/>
                <a:gd name="T57" fmla="*/ 286 h 489"/>
                <a:gd name="T58" fmla="*/ 11 w 245"/>
                <a:gd name="T59" fmla="*/ 276 h 489"/>
                <a:gd name="T60" fmla="*/ 13 w 245"/>
                <a:gd name="T61" fmla="*/ 272 h 489"/>
                <a:gd name="T62" fmla="*/ 58 w 245"/>
                <a:gd name="T63" fmla="*/ 137 h 489"/>
                <a:gd name="T64" fmla="*/ 187 w 245"/>
                <a:gd name="T65" fmla="*/ 137 h 489"/>
                <a:gd name="T66" fmla="*/ 232 w 245"/>
                <a:gd name="T67" fmla="*/ 272 h 489"/>
                <a:gd name="T68" fmla="*/ 234 w 245"/>
                <a:gd name="T69" fmla="*/ 276 h 489"/>
                <a:gd name="T70" fmla="*/ 123 w 245"/>
                <a:gd name="T71" fmla="*/ 92 h 489"/>
                <a:gd name="T72" fmla="*/ 123 w 245"/>
                <a:gd name="T73" fmla="*/ 0 h 489"/>
                <a:gd name="T74" fmla="*/ 123 w 245"/>
                <a:gd name="T75" fmla="*/ 92 h 489"/>
                <a:gd name="T76" fmla="*/ 159 w 245"/>
                <a:gd name="T77" fmla="*/ 46 h 489"/>
                <a:gd name="T78" fmla="*/ 86 w 245"/>
                <a:gd name="T79" fmla="*/ 46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5" h="489">
                  <a:moveTo>
                    <a:pt x="243" y="274"/>
                  </a:moveTo>
                  <a:cubicBezTo>
                    <a:pt x="243" y="274"/>
                    <a:pt x="243" y="274"/>
                    <a:pt x="243" y="273"/>
                  </a:cubicBezTo>
                  <a:cubicBezTo>
                    <a:pt x="242" y="272"/>
                    <a:pt x="240" y="265"/>
                    <a:pt x="237" y="256"/>
                  </a:cubicBezTo>
                  <a:cubicBezTo>
                    <a:pt x="226" y="220"/>
                    <a:pt x="201" y="146"/>
                    <a:pt x="195" y="133"/>
                  </a:cubicBezTo>
                  <a:cubicBezTo>
                    <a:pt x="185" y="112"/>
                    <a:pt x="163" y="103"/>
                    <a:pt x="123" y="103"/>
                  </a:cubicBezTo>
                  <a:cubicBezTo>
                    <a:pt x="82" y="103"/>
                    <a:pt x="60" y="112"/>
                    <a:pt x="50" y="133"/>
                  </a:cubicBezTo>
                  <a:cubicBezTo>
                    <a:pt x="44" y="146"/>
                    <a:pt x="19" y="220"/>
                    <a:pt x="8" y="256"/>
                  </a:cubicBezTo>
                  <a:cubicBezTo>
                    <a:pt x="5" y="265"/>
                    <a:pt x="3" y="272"/>
                    <a:pt x="2" y="273"/>
                  </a:cubicBezTo>
                  <a:cubicBezTo>
                    <a:pt x="2" y="274"/>
                    <a:pt x="2" y="274"/>
                    <a:pt x="2" y="274"/>
                  </a:cubicBezTo>
                  <a:cubicBezTo>
                    <a:pt x="0" y="282"/>
                    <a:pt x="5" y="291"/>
                    <a:pt x="14" y="295"/>
                  </a:cubicBezTo>
                  <a:cubicBezTo>
                    <a:pt x="16" y="295"/>
                    <a:pt x="18" y="296"/>
                    <a:pt x="21" y="296"/>
                  </a:cubicBezTo>
                  <a:cubicBezTo>
                    <a:pt x="28" y="296"/>
                    <a:pt x="34" y="292"/>
                    <a:pt x="36" y="286"/>
                  </a:cubicBezTo>
                  <a:cubicBezTo>
                    <a:pt x="70" y="212"/>
                    <a:pt x="70" y="212"/>
                    <a:pt x="70" y="212"/>
                  </a:cubicBezTo>
                  <a:cubicBezTo>
                    <a:pt x="68" y="309"/>
                    <a:pt x="64" y="463"/>
                    <a:pt x="63" y="469"/>
                  </a:cubicBezTo>
                  <a:cubicBezTo>
                    <a:pt x="63" y="470"/>
                    <a:pt x="63" y="470"/>
                    <a:pt x="63" y="470"/>
                  </a:cubicBezTo>
                  <a:cubicBezTo>
                    <a:pt x="64" y="481"/>
                    <a:pt x="74" y="489"/>
                    <a:pt x="86" y="489"/>
                  </a:cubicBezTo>
                  <a:cubicBezTo>
                    <a:pt x="97" y="489"/>
                    <a:pt x="107" y="481"/>
                    <a:pt x="108" y="470"/>
                  </a:cubicBezTo>
                  <a:cubicBezTo>
                    <a:pt x="123" y="345"/>
                    <a:pt x="123" y="345"/>
                    <a:pt x="123" y="345"/>
                  </a:cubicBezTo>
                  <a:cubicBezTo>
                    <a:pt x="137" y="470"/>
                    <a:pt x="137" y="470"/>
                    <a:pt x="137" y="470"/>
                  </a:cubicBezTo>
                  <a:cubicBezTo>
                    <a:pt x="138" y="481"/>
                    <a:pt x="148" y="489"/>
                    <a:pt x="159" y="489"/>
                  </a:cubicBezTo>
                  <a:cubicBezTo>
                    <a:pt x="159" y="489"/>
                    <a:pt x="159" y="489"/>
                    <a:pt x="159" y="489"/>
                  </a:cubicBezTo>
                  <a:cubicBezTo>
                    <a:pt x="171" y="489"/>
                    <a:pt x="181" y="481"/>
                    <a:pt x="182" y="470"/>
                  </a:cubicBezTo>
                  <a:cubicBezTo>
                    <a:pt x="182" y="470"/>
                    <a:pt x="182" y="470"/>
                    <a:pt x="182" y="469"/>
                  </a:cubicBezTo>
                  <a:cubicBezTo>
                    <a:pt x="181" y="463"/>
                    <a:pt x="177" y="309"/>
                    <a:pt x="175" y="212"/>
                  </a:cubicBezTo>
                  <a:cubicBezTo>
                    <a:pt x="209" y="286"/>
                    <a:pt x="209" y="286"/>
                    <a:pt x="209" y="286"/>
                  </a:cubicBezTo>
                  <a:cubicBezTo>
                    <a:pt x="211" y="292"/>
                    <a:pt x="217" y="296"/>
                    <a:pt x="225" y="296"/>
                  </a:cubicBezTo>
                  <a:cubicBezTo>
                    <a:pt x="227" y="296"/>
                    <a:pt x="229" y="295"/>
                    <a:pt x="231" y="295"/>
                  </a:cubicBezTo>
                  <a:cubicBezTo>
                    <a:pt x="240" y="291"/>
                    <a:pt x="245" y="282"/>
                    <a:pt x="243" y="274"/>
                  </a:cubicBezTo>
                  <a:close/>
                  <a:moveTo>
                    <a:pt x="228" y="286"/>
                  </a:moveTo>
                  <a:cubicBezTo>
                    <a:pt x="227" y="286"/>
                    <a:pt x="226" y="286"/>
                    <a:pt x="225" y="286"/>
                  </a:cubicBezTo>
                  <a:cubicBezTo>
                    <a:pt x="221" y="286"/>
                    <a:pt x="218" y="285"/>
                    <a:pt x="217" y="282"/>
                  </a:cubicBezTo>
                  <a:cubicBezTo>
                    <a:pt x="174" y="187"/>
                    <a:pt x="174" y="187"/>
                    <a:pt x="174" y="187"/>
                  </a:cubicBezTo>
                  <a:cubicBezTo>
                    <a:pt x="173" y="185"/>
                    <a:pt x="171" y="184"/>
                    <a:pt x="169" y="184"/>
                  </a:cubicBezTo>
                  <a:cubicBezTo>
                    <a:pt x="167" y="184"/>
                    <a:pt x="165" y="186"/>
                    <a:pt x="165" y="189"/>
                  </a:cubicBezTo>
                  <a:cubicBezTo>
                    <a:pt x="165" y="189"/>
                    <a:pt x="167" y="259"/>
                    <a:pt x="169" y="329"/>
                  </a:cubicBezTo>
                  <a:cubicBezTo>
                    <a:pt x="169" y="364"/>
                    <a:pt x="170" y="399"/>
                    <a:pt x="171" y="426"/>
                  </a:cubicBezTo>
                  <a:cubicBezTo>
                    <a:pt x="171" y="439"/>
                    <a:pt x="172" y="450"/>
                    <a:pt x="172" y="458"/>
                  </a:cubicBezTo>
                  <a:cubicBezTo>
                    <a:pt x="172" y="464"/>
                    <a:pt x="172" y="467"/>
                    <a:pt x="172" y="469"/>
                  </a:cubicBezTo>
                  <a:cubicBezTo>
                    <a:pt x="172" y="469"/>
                    <a:pt x="172" y="469"/>
                    <a:pt x="172" y="469"/>
                  </a:cubicBezTo>
                  <a:cubicBezTo>
                    <a:pt x="172" y="475"/>
                    <a:pt x="166" y="479"/>
                    <a:pt x="159" y="479"/>
                  </a:cubicBezTo>
                  <a:cubicBezTo>
                    <a:pt x="159" y="484"/>
                    <a:pt x="159" y="484"/>
                    <a:pt x="159" y="484"/>
                  </a:cubicBezTo>
                  <a:cubicBezTo>
                    <a:pt x="159" y="479"/>
                    <a:pt x="159" y="479"/>
                    <a:pt x="159" y="479"/>
                  </a:cubicBezTo>
                  <a:cubicBezTo>
                    <a:pt x="153" y="479"/>
                    <a:pt x="147" y="475"/>
                    <a:pt x="147" y="469"/>
                  </a:cubicBezTo>
                  <a:cubicBezTo>
                    <a:pt x="127" y="304"/>
                    <a:pt x="127" y="304"/>
                    <a:pt x="127" y="304"/>
                  </a:cubicBezTo>
                  <a:cubicBezTo>
                    <a:pt x="127" y="302"/>
                    <a:pt x="125" y="300"/>
                    <a:pt x="123" y="300"/>
                  </a:cubicBezTo>
                  <a:cubicBezTo>
                    <a:pt x="120" y="300"/>
                    <a:pt x="118" y="302"/>
                    <a:pt x="118" y="304"/>
                  </a:cubicBezTo>
                  <a:cubicBezTo>
                    <a:pt x="98" y="469"/>
                    <a:pt x="98" y="469"/>
                    <a:pt x="98" y="469"/>
                  </a:cubicBezTo>
                  <a:cubicBezTo>
                    <a:pt x="98" y="475"/>
                    <a:pt x="92" y="479"/>
                    <a:pt x="86" y="479"/>
                  </a:cubicBezTo>
                  <a:cubicBezTo>
                    <a:pt x="79" y="479"/>
                    <a:pt x="73" y="475"/>
                    <a:pt x="73" y="469"/>
                  </a:cubicBezTo>
                  <a:cubicBezTo>
                    <a:pt x="73" y="469"/>
                    <a:pt x="73" y="468"/>
                    <a:pt x="73" y="467"/>
                  </a:cubicBezTo>
                  <a:cubicBezTo>
                    <a:pt x="73" y="465"/>
                    <a:pt x="73" y="462"/>
                    <a:pt x="73" y="458"/>
                  </a:cubicBezTo>
                  <a:cubicBezTo>
                    <a:pt x="73" y="450"/>
                    <a:pt x="74" y="439"/>
                    <a:pt x="74" y="426"/>
                  </a:cubicBezTo>
                  <a:cubicBezTo>
                    <a:pt x="75" y="400"/>
                    <a:pt x="76" y="364"/>
                    <a:pt x="77" y="329"/>
                  </a:cubicBezTo>
                  <a:cubicBezTo>
                    <a:pt x="78" y="259"/>
                    <a:pt x="80" y="189"/>
                    <a:pt x="80" y="189"/>
                  </a:cubicBezTo>
                  <a:cubicBezTo>
                    <a:pt x="80" y="186"/>
                    <a:pt x="79" y="184"/>
                    <a:pt x="76" y="184"/>
                  </a:cubicBezTo>
                  <a:cubicBezTo>
                    <a:pt x="74" y="184"/>
                    <a:pt x="72" y="185"/>
                    <a:pt x="71" y="187"/>
                  </a:cubicBezTo>
                  <a:cubicBezTo>
                    <a:pt x="28" y="282"/>
                    <a:pt x="28" y="282"/>
                    <a:pt x="28" y="282"/>
                  </a:cubicBezTo>
                  <a:cubicBezTo>
                    <a:pt x="27" y="285"/>
                    <a:pt x="24" y="286"/>
                    <a:pt x="21" y="286"/>
                  </a:cubicBezTo>
                  <a:cubicBezTo>
                    <a:pt x="19" y="286"/>
                    <a:pt x="18" y="286"/>
                    <a:pt x="17" y="286"/>
                  </a:cubicBezTo>
                  <a:cubicBezTo>
                    <a:pt x="13" y="284"/>
                    <a:pt x="10" y="280"/>
                    <a:pt x="11" y="276"/>
                  </a:cubicBezTo>
                  <a:cubicBezTo>
                    <a:pt x="11" y="276"/>
                    <a:pt x="11" y="276"/>
                    <a:pt x="11" y="276"/>
                  </a:cubicBezTo>
                  <a:cubicBezTo>
                    <a:pt x="11" y="275"/>
                    <a:pt x="12" y="274"/>
                    <a:pt x="13" y="272"/>
                  </a:cubicBezTo>
                  <a:cubicBezTo>
                    <a:pt x="14" y="269"/>
                    <a:pt x="15" y="264"/>
                    <a:pt x="17" y="259"/>
                  </a:cubicBezTo>
                  <a:cubicBezTo>
                    <a:pt x="27" y="226"/>
                    <a:pt x="52" y="149"/>
                    <a:pt x="58" y="137"/>
                  </a:cubicBezTo>
                  <a:cubicBezTo>
                    <a:pt x="64" y="125"/>
                    <a:pt x="76" y="112"/>
                    <a:pt x="123" y="112"/>
                  </a:cubicBezTo>
                  <a:cubicBezTo>
                    <a:pt x="169" y="112"/>
                    <a:pt x="181" y="125"/>
                    <a:pt x="187" y="137"/>
                  </a:cubicBezTo>
                  <a:cubicBezTo>
                    <a:pt x="193" y="149"/>
                    <a:pt x="218" y="226"/>
                    <a:pt x="228" y="259"/>
                  </a:cubicBezTo>
                  <a:cubicBezTo>
                    <a:pt x="230" y="264"/>
                    <a:pt x="232" y="269"/>
                    <a:pt x="232" y="272"/>
                  </a:cubicBezTo>
                  <a:cubicBezTo>
                    <a:pt x="233" y="274"/>
                    <a:pt x="234" y="275"/>
                    <a:pt x="234" y="276"/>
                  </a:cubicBezTo>
                  <a:cubicBezTo>
                    <a:pt x="234" y="276"/>
                    <a:pt x="234" y="276"/>
                    <a:pt x="234" y="276"/>
                  </a:cubicBezTo>
                  <a:cubicBezTo>
                    <a:pt x="235" y="280"/>
                    <a:pt x="232" y="284"/>
                    <a:pt x="228" y="286"/>
                  </a:cubicBezTo>
                  <a:close/>
                  <a:moveTo>
                    <a:pt x="123" y="92"/>
                  </a:moveTo>
                  <a:cubicBezTo>
                    <a:pt x="148" y="92"/>
                    <a:pt x="169" y="71"/>
                    <a:pt x="169" y="46"/>
                  </a:cubicBezTo>
                  <a:cubicBezTo>
                    <a:pt x="169" y="20"/>
                    <a:pt x="148" y="0"/>
                    <a:pt x="123" y="0"/>
                  </a:cubicBezTo>
                  <a:cubicBezTo>
                    <a:pt x="97" y="0"/>
                    <a:pt x="76" y="20"/>
                    <a:pt x="76" y="46"/>
                  </a:cubicBezTo>
                  <a:cubicBezTo>
                    <a:pt x="76" y="71"/>
                    <a:pt x="97" y="92"/>
                    <a:pt x="123" y="92"/>
                  </a:cubicBezTo>
                  <a:close/>
                  <a:moveTo>
                    <a:pt x="123" y="9"/>
                  </a:moveTo>
                  <a:cubicBezTo>
                    <a:pt x="143" y="9"/>
                    <a:pt x="159" y="26"/>
                    <a:pt x="159" y="46"/>
                  </a:cubicBezTo>
                  <a:cubicBezTo>
                    <a:pt x="159" y="66"/>
                    <a:pt x="143" y="83"/>
                    <a:pt x="123" y="83"/>
                  </a:cubicBezTo>
                  <a:cubicBezTo>
                    <a:pt x="102" y="83"/>
                    <a:pt x="86" y="66"/>
                    <a:pt x="86" y="46"/>
                  </a:cubicBezTo>
                  <a:cubicBezTo>
                    <a:pt x="86" y="26"/>
                    <a:pt x="102" y="9"/>
                    <a:pt x="123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7" name="Groupe 46"/>
          <p:cNvGrpSpPr/>
          <p:nvPr/>
        </p:nvGrpSpPr>
        <p:grpSpPr>
          <a:xfrm>
            <a:off x="7265944" y="5490254"/>
            <a:ext cx="4572183" cy="1080001"/>
            <a:chOff x="7265944" y="5490254"/>
            <a:chExt cx="4572183" cy="1080001"/>
          </a:xfrm>
        </p:grpSpPr>
        <p:grpSp>
          <p:nvGrpSpPr>
            <p:cNvPr id="37" name="Groupe 36"/>
            <p:cNvGrpSpPr/>
            <p:nvPr/>
          </p:nvGrpSpPr>
          <p:grpSpPr>
            <a:xfrm>
              <a:off x="7265944" y="5490254"/>
              <a:ext cx="4572183" cy="1080001"/>
              <a:chOff x="431371" y="1127781"/>
              <a:chExt cx="4572183" cy="1080001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41459" y="1451782"/>
                <a:ext cx="4176000" cy="756000"/>
              </a:xfrm>
              <a:prstGeom prst="rect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lvl="0" algn="ctr"/>
                <a:endParaRPr lang="en-US" sz="1200" dirty="0">
                  <a:solidFill>
                    <a:schemeClr val="accent1"/>
                  </a:solidFill>
                  <a:latin typeface="Century Gothic" panose="020B0502020202020204" pitchFamily="34" charset="0"/>
                </a:endParaRPr>
              </a:p>
              <a:p>
                <a:pPr lvl="0" algn="ctr"/>
                <a:r>
                  <a:rPr lang="en-US" sz="1200" dirty="0">
                    <a:solidFill>
                      <a:schemeClr val="tx1">
                        <a:lumMod val="75000"/>
                      </a:schemeClr>
                    </a:solidFill>
                    <a:latin typeface="Century Gothic" panose="020B0502020202020204" pitchFamily="34" charset="0"/>
                  </a:rPr>
                  <a:t>X weeks </a:t>
                </a:r>
                <a:r>
                  <a:rPr lang="en-US" sz="1200" dirty="0">
                    <a:solidFill>
                      <a:schemeClr val="accent1"/>
                    </a:solidFill>
                    <a:latin typeface="Century Gothic" panose="020B0502020202020204" pitchFamily="34" charset="0"/>
                  </a:rPr>
                  <a:t>•</a:t>
                </a:r>
                <a:r>
                  <a:rPr lang="en-US" sz="1200" dirty="0">
                    <a:solidFill>
                      <a:schemeClr val="tx1">
                        <a:lumMod val="75000"/>
                      </a:schemeClr>
                    </a:solidFill>
                    <a:latin typeface="Century Gothic" panose="020B0502020202020204" pitchFamily="34" charset="0"/>
                  </a:rPr>
                  <a:t> XXK €</a:t>
                </a:r>
              </a:p>
            </p:txBody>
          </p:sp>
          <p:grpSp>
            <p:nvGrpSpPr>
              <p:cNvPr id="40" name="Groupe 39"/>
              <p:cNvGrpSpPr/>
              <p:nvPr/>
            </p:nvGrpSpPr>
            <p:grpSpPr>
              <a:xfrm>
                <a:off x="431371" y="1127781"/>
                <a:ext cx="4572183" cy="648000"/>
                <a:chOff x="6344429" y="1666754"/>
                <a:chExt cx="4572183" cy="648000"/>
              </a:xfrm>
            </p:grpSpPr>
            <p:sp>
              <p:nvSpPr>
                <p:cNvPr id="41" name="Ellipse 40"/>
                <p:cNvSpPr/>
                <p:nvPr/>
              </p:nvSpPr>
              <p:spPr>
                <a:xfrm>
                  <a:off x="6344429" y="1666754"/>
                  <a:ext cx="648183" cy="648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42" name="Connecteur droit 41"/>
                <p:cNvCxnSpPr>
                  <a:stCxn id="41" idx="6"/>
                </p:cNvCxnSpPr>
                <p:nvPr/>
              </p:nvCxnSpPr>
              <p:spPr>
                <a:xfrm>
                  <a:off x="6992612" y="1990754"/>
                  <a:ext cx="3924000" cy="92"/>
                </a:xfrm>
                <a:prstGeom prst="line">
                  <a:avLst/>
                </a:prstGeom>
                <a:ln w="19050"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ZoneTexte 42"/>
                <p:cNvSpPr txBox="1"/>
                <p:nvPr/>
              </p:nvSpPr>
              <p:spPr bwMode="auto">
                <a:xfrm>
                  <a:off x="7001839" y="1698045"/>
                  <a:ext cx="1800000" cy="2927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rtlCol="0">
                  <a:spAutoFit/>
                </a:bodyPr>
                <a:lstStyle/>
                <a:p>
                  <a:pPr algn="just" eaLnBrk="1" hangingPunct="1">
                    <a:lnSpc>
                      <a:spcPct val="12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sz="1200" dirty="0">
                      <a:solidFill>
                        <a:schemeClr val="tx1">
                          <a:lumMod val="75000"/>
                        </a:schemeClr>
                      </a:solidFill>
                      <a:latin typeface="Century Gothic" panose="020B0502020202020204" pitchFamily="34" charset="0"/>
                      <a:ea typeface="Lato Regular" pitchFamily="34" charset="0"/>
                      <a:cs typeface="Lato Regular" pitchFamily="34" charset="0"/>
                    </a:rPr>
                    <a:t>TIMING &amp; BUDGET</a:t>
                  </a:r>
                </a:p>
              </p:txBody>
            </p:sp>
          </p:grpSp>
        </p:grpSp>
        <p:sp>
          <p:nvSpPr>
            <p:cNvPr id="46" name="Freeform 116"/>
            <p:cNvSpPr>
              <a:spLocks noEditPoints="1"/>
            </p:cNvSpPr>
            <p:nvPr/>
          </p:nvSpPr>
          <p:spPr bwMode="auto">
            <a:xfrm>
              <a:off x="7434212" y="5633174"/>
              <a:ext cx="306660" cy="344029"/>
            </a:xfrm>
            <a:custGeom>
              <a:avLst/>
              <a:gdLst>
                <a:gd name="T0" fmla="*/ 430 w 525"/>
                <a:gd name="T1" fmla="*/ 53 h 591"/>
                <a:gd name="T2" fmla="*/ 402 w 525"/>
                <a:gd name="T3" fmla="*/ 0 h 591"/>
                <a:gd name="T4" fmla="*/ 373 w 525"/>
                <a:gd name="T5" fmla="*/ 53 h 591"/>
                <a:gd name="T6" fmla="*/ 151 w 525"/>
                <a:gd name="T7" fmla="*/ 29 h 591"/>
                <a:gd name="T8" fmla="*/ 93 w 525"/>
                <a:gd name="T9" fmla="*/ 29 h 591"/>
                <a:gd name="T10" fmla="*/ 7 w 525"/>
                <a:gd name="T11" fmla="*/ 53 h 591"/>
                <a:gd name="T12" fmla="*/ 0 w 525"/>
                <a:gd name="T13" fmla="*/ 584 h 591"/>
                <a:gd name="T14" fmla="*/ 518 w 525"/>
                <a:gd name="T15" fmla="*/ 591 h 591"/>
                <a:gd name="T16" fmla="*/ 525 w 525"/>
                <a:gd name="T17" fmla="*/ 60 h 591"/>
                <a:gd name="T18" fmla="*/ 387 w 525"/>
                <a:gd name="T19" fmla="*/ 29 h 591"/>
                <a:gd name="T20" fmla="*/ 416 w 525"/>
                <a:gd name="T21" fmla="*/ 29 h 591"/>
                <a:gd name="T22" fmla="*/ 402 w 525"/>
                <a:gd name="T23" fmla="*/ 107 h 591"/>
                <a:gd name="T24" fmla="*/ 387 w 525"/>
                <a:gd name="T25" fmla="*/ 29 h 591"/>
                <a:gd name="T26" fmla="*/ 122 w 525"/>
                <a:gd name="T27" fmla="*/ 14 h 591"/>
                <a:gd name="T28" fmla="*/ 137 w 525"/>
                <a:gd name="T29" fmla="*/ 92 h 591"/>
                <a:gd name="T30" fmla="*/ 107 w 525"/>
                <a:gd name="T31" fmla="*/ 92 h 591"/>
                <a:gd name="T32" fmla="*/ 511 w 525"/>
                <a:gd name="T33" fmla="*/ 577 h 591"/>
                <a:gd name="T34" fmla="*/ 14 w 525"/>
                <a:gd name="T35" fmla="*/ 177 h 591"/>
                <a:gd name="T36" fmla="*/ 511 w 525"/>
                <a:gd name="T37" fmla="*/ 577 h 591"/>
                <a:gd name="T38" fmla="*/ 14 w 525"/>
                <a:gd name="T39" fmla="*/ 163 h 591"/>
                <a:gd name="T40" fmla="*/ 93 w 525"/>
                <a:gd name="T41" fmla="*/ 67 h 591"/>
                <a:gd name="T42" fmla="*/ 122 w 525"/>
                <a:gd name="T43" fmla="*/ 121 h 591"/>
                <a:gd name="T44" fmla="*/ 151 w 525"/>
                <a:gd name="T45" fmla="*/ 67 h 591"/>
                <a:gd name="T46" fmla="*/ 373 w 525"/>
                <a:gd name="T47" fmla="*/ 92 h 591"/>
                <a:gd name="T48" fmla="*/ 430 w 525"/>
                <a:gd name="T49" fmla="*/ 92 h 591"/>
                <a:gd name="T50" fmla="*/ 511 w 525"/>
                <a:gd name="T51" fmla="*/ 67 h 591"/>
                <a:gd name="T52" fmla="*/ 62 w 525"/>
                <a:gd name="T53" fmla="*/ 521 h 591"/>
                <a:gd name="T54" fmla="*/ 469 w 525"/>
                <a:gd name="T55" fmla="*/ 514 h 591"/>
                <a:gd name="T56" fmla="*/ 462 w 525"/>
                <a:gd name="T57" fmla="*/ 234 h 591"/>
                <a:gd name="T58" fmla="*/ 55 w 525"/>
                <a:gd name="T59" fmla="*/ 241 h 591"/>
                <a:gd name="T60" fmla="*/ 62 w 525"/>
                <a:gd name="T61" fmla="*/ 521 h 591"/>
                <a:gd name="T62" fmla="*/ 455 w 525"/>
                <a:gd name="T63" fmla="*/ 248 h 591"/>
                <a:gd name="T64" fmla="*/ 366 w 525"/>
                <a:gd name="T65" fmla="*/ 325 h 591"/>
                <a:gd name="T66" fmla="*/ 366 w 525"/>
                <a:gd name="T67" fmla="*/ 339 h 591"/>
                <a:gd name="T68" fmla="*/ 455 w 525"/>
                <a:gd name="T69" fmla="*/ 414 h 591"/>
                <a:gd name="T70" fmla="*/ 366 w 525"/>
                <a:gd name="T71" fmla="*/ 339 h 591"/>
                <a:gd name="T72" fmla="*/ 455 w 525"/>
                <a:gd name="T73" fmla="*/ 428 h 591"/>
                <a:gd name="T74" fmla="*/ 366 w 525"/>
                <a:gd name="T75" fmla="*/ 507 h 591"/>
                <a:gd name="T76" fmla="*/ 266 w 525"/>
                <a:gd name="T77" fmla="*/ 248 h 591"/>
                <a:gd name="T78" fmla="*/ 352 w 525"/>
                <a:gd name="T79" fmla="*/ 325 h 591"/>
                <a:gd name="T80" fmla="*/ 266 w 525"/>
                <a:gd name="T81" fmla="*/ 248 h 591"/>
                <a:gd name="T82" fmla="*/ 352 w 525"/>
                <a:gd name="T83" fmla="*/ 339 h 591"/>
                <a:gd name="T84" fmla="*/ 266 w 525"/>
                <a:gd name="T85" fmla="*/ 414 h 591"/>
                <a:gd name="T86" fmla="*/ 266 w 525"/>
                <a:gd name="T87" fmla="*/ 428 h 591"/>
                <a:gd name="T88" fmla="*/ 352 w 525"/>
                <a:gd name="T89" fmla="*/ 507 h 591"/>
                <a:gd name="T90" fmla="*/ 266 w 525"/>
                <a:gd name="T91" fmla="*/ 428 h 591"/>
                <a:gd name="T92" fmla="*/ 252 w 525"/>
                <a:gd name="T93" fmla="*/ 248 h 591"/>
                <a:gd name="T94" fmla="*/ 165 w 525"/>
                <a:gd name="T95" fmla="*/ 325 h 591"/>
                <a:gd name="T96" fmla="*/ 165 w 525"/>
                <a:gd name="T97" fmla="*/ 339 h 591"/>
                <a:gd name="T98" fmla="*/ 252 w 525"/>
                <a:gd name="T99" fmla="*/ 414 h 591"/>
                <a:gd name="T100" fmla="*/ 165 w 525"/>
                <a:gd name="T101" fmla="*/ 339 h 591"/>
                <a:gd name="T102" fmla="*/ 252 w 525"/>
                <a:gd name="T103" fmla="*/ 428 h 591"/>
                <a:gd name="T104" fmla="*/ 165 w 525"/>
                <a:gd name="T105" fmla="*/ 507 h 591"/>
                <a:gd name="T106" fmla="*/ 69 w 525"/>
                <a:gd name="T107" fmla="*/ 248 h 591"/>
                <a:gd name="T108" fmla="*/ 151 w 525"/>
                <a:gd name="T109" fmla="*/ 325 h 591"/>
                <a:gd name="T110" fmla="*/ 69 w 525"/>
                <a:gd name="T111" fmla="*/ 248 h 591"/>
                <a:gd name="T112" fmla="*/ 151 w 525"/>
                <a:gd name="T113" fmla="*/ 339 h 591"/>
                <a:gd name="T114" fmla="*/ 69 w 525"/>
                <a:gd name="T115" fmla="*/ 414 h 591"/>
                <a:gd name="T116" fmla="*/ 69 w 525"/>
                <a:gd name="T117" fmla="*/ 428 h 591"/>
                <a:gd name="T118" fmla="*/ 151 w 525"/>
                <a:gd name="T119" fmla="*/ 507 h 591"/>
                <a:gd name="T120" fmla="*/ 69 w 525"/>
                <a:gd name="T121" fmla="*/ 428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25" h="591">
                  <a:moveTo>
                    <a:pt x="518" y="53"/>
                  </a:moveTo>
                  <a:cubicBezTo>
                    <a:pt x="430" y="53"/>
                    <a:pt x="430" y="53"/>
                    <a:pt x="430" y="53"/>
                  </a:cubicBezTo>
                  <a:cubicBezTo>
                    <a:pt x="430" y="29"/>
                    <a:pt x="430" y="29"/>
                    <a:pt x="430" y="29"/>
                  </a:cubicBezTo>
                  <a:cubicBezTo>
                    <a:pt x="430" y="13"/>
                    <a:pt x="417" y="0"/>
                    <a:pt x="402" y="0"/>
                  </a:cubicBezTo>
                  <a:cubicBezTo>
                    <a:pt x="386" y="0"/>
                    <a:pt x="373" y="13"/>
                    <a:pt x="373" y="29"/>
                  </a:cubicBezTo>
                  <a:cubicBezTo>
                    <a:pt x="373" y="53"/>
                    <a:pt x="373" y="53"/>
                    <a:pt x="373" y="53"/>
                  </a:cubicBezTo>
                  <a:cubicBezTo>
                    <a:pt x="151" y="53"/>
                    <a:pt x="151" y="53"/>
                    <a:pt x="151" y="53"/>
                  </a:cubicBezTo>
                  <a:cubicBezTo>
                    <a:pt x="151" y="29"/>
                    <a:pt x="151" y="29"/>
                    <a:pt x="151" y="29"/>
                  </a:cubicBezTo>
                  <a:cubicBezTo>
                    <a:pt x="151" y="13"/>
                    <a:pt x="138" y="0"/>
                    <a:pt x="122" y="0"/>
                  </a:cubicBezTo>
                  <a:cubicBezTo>
                    <a:pt x="106" y="0"/>
                    <a:pt x="93" y="13"/>
                    <a:pt x="93" y="29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3" y="53"/>
                    <a:pt x="0" y="56"/>
                    <a:pt x="0" y="60"/>
                  </a:cubicBezTo>
                  <a:cubicBezTo>
                    <a:pt x="0" y="584"/>
                    <a:pt x="0" y="584"/>
                    <a:pt x="0" y="584"/>
                  </a:cubicBezTo>
                  <a:cubicBezTo>
                    <a:pt x="0" y="588"/>
                    <a:pt x="3" y="591"/>
                    <a:pt x="7" y="591"/>
                  </a:cubicBezTo>
                  <a:cubicBezTo>
                    <a:pt x="518" y="591"/>
                    <a:pt x="518" y="591"/>
                    <a:pt x="518" y="591"/>
                  </a:cubicBezTo>
                  <a:cubicBezTo>
                    <a:pt x="521" y="591"/>
                    <a:pt x="525" y="588"/>
                    <a:pt x="525" y="584"/>
                  </a:cubicBezTo>
                  <a:cubicBezTo>
                    <a:pt x="525" y="60"/>
                    <a:pt x="525" y="60"/>
                    <a:pt x="525" y="60"/>
                  </a:cubicBezTo>
                  <a:cubicBezTo>
                    <a:pt x="525" y="56"/>
                    <a:pt x="521" y="53"/>
                    <a:pt x="518" y="53"/>
                  </a:cubicBezTo>
                  <a:close/>
                  <a:moveTo>
                    <a:pt x="387" y="29"/>
                  </a:moveTo>
                  <a:cubicBezTo>
                    <a:pt x="387" y="21"/>
                    <a:pt x="393" y="14"/>
                    <a:pt x="402" y="14"/>
                  </a:cubicBezTo>
                  <a:cubicBezTo>
                    <a:pt x="410" y="14"/>
                    <a:pt x="416" y="21"/>
                    <a:pt x="416" y="29"/>
                  </a:cubicBezTo>
                  <a:cubicBezTo>
                    <a:pt x="416" y="92"/>
                    <a:pt x="416" y="92"/>
                    <a:pt x="416" y="92"/>
                  </a:cubicBezTo>
                  <a:cubicBezTo>
                    <a:pt x="416" y="100"/>
                    <a:pt x="410" y="107"/>
                    <a:pt x="402" y="107"/>
                  </a:cubicBezTo>
                  <a:cubicBezTo>
                    <a:pt x="393" y="107"/>
                    <a:pt x="387" y="100"/>
                    <a:pt x="387" y="92"/>
                  </a:cubicBezTo>
                  <a:lnTo>
                    <a:pt x="387" y="29"/>
                  </a:lnTo>
                  <a:close/>
                  <a:moveTo>
                    <a:pt x="107" y="29"/>
                  </a:moveTo>
                  <a:cubicBezTo>
                    <a:pt x="107" y="21"/>
                    <a:pt x="114" y="14"/>
                    <a:pt x="122" y="14"/>
                  </a:cubicBezTo>
                  <a:cubicBezTo>
                    <a:pt x="130" y="14"/>
                    <a:pt x="137" y="21"/>
                    <a:pt x="137" y="29"/>
                  </a:cubicBezTo>
                  <a:cubicBezTo>
                    <a:pt x="137" y="92"/>
                    <a:pt x="137" y="92"/>
                    <a:pt x="137" y="92"/>
                  </a:cubicBezTo>
                  <a:cubicBezTo>
                    <a:pt x="137" y="100"/>
                    <a:pt x="130" y="107"/>
                    <a:pt x="122" y="107"/>
                  </a:cubicBezTo>
                  <a:cubicBezTo>
                    <a:pt x="114" y="107"/>
                    <a:pt x="107" y="100"/>
                    <a:pt x="107" y="92"/>
                  </a:cubicBezTo>
                  <a:lnTo>
                    <a:pt x="107" y="29"/>
                  </a:lnTo>
                  <a:close/>
                  <a:moveTo>
                    <a:pt x="511" y="577"/>
                  </a:moveTo>
                  <a:cubicBezTo>
                    <a:pt x="14" y="577"/>
                    <a:pt x="14" y="577"/>
                    <a:pt x="14" y="577"/>
                  </a:cubicBezTo>
                  <a:cubicBezTo>
                    <a:pt x="14" y="177"/>
                    <a:pt x="14" y="177"/>
                    <a:pt x="14" y="177"/>
                  </a:cubicBezTo>
                  <a:cubicBezTo>
                    <a:pt x="511" y="177"/>
                    <a:pt x="511" y="177"/>
                    <a:pt x="511" y="177"/>
                  </a:cubicBezTo>
                  <a:lnTo>
                    <a:pt x="511" y="577"/>
                  </a:lnTo>
                  <a:close/>
                  <a:moveTo>
                    <a:pt x="511" y="163"/>
                  </a:moveTo>
                  <a:cubicBezTo>
                    <a:pt x="14" y="163"/>
                    <a:pt x="14" y="163"/>
                    <a:pt x="14" y="163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93" y="67"/>
                    <a:pt x="93" y="67"/>
                    <a:pt x="93" y="67"/>
                  </a:cubicBezTo>
                  <a:cubicBezTo>
                    <a:pt x="93" y="92"/>
                    <a:pt x="93" y="92"/>
                    <a:pt x="93" y="92"/>
                  </a:cubicBezTo>
                  <a:cubicBezTo>
                    <a:pt x="93" y="108"/>
                    <a:pt x="106" y="121"/>
                    <a:pt x="122" y="121"/>
                  </a:cubicBezTo>
                  <a:cubicBezTo>
                    <a:pt x="138" y="121"/>
                    <a:pt x="151" y="108"/>
                    <a:pt x="151" y="92"/>
                  </a:cubicBezTo>
                  <a:cubicBezTo>
                    <a:pt x="151" y="67"/>
                    <a:pt x="151" y="67"/>
                    <a:pt x="151" y="67"/>
                  </a:cubicBezTo>
                  <a:cubicBezTo>
                    <a:pt x="373" y="67"/>
                    <a:pt x="373" y="67"/>
                    <a:pt x="373" y="67"/>
                  </a:cubicBezTo>
                  <a:cubicBezTo>
                    <a:pt x="373" y="92"/>
                    <a:pt x="373" y="92"/>
                    <a:pt x="373" y="92"/>
                  </a:cubicBezTo>
                  <a:cubicBezTo>
                    <a:pt x="373" y="108"/>
                    <a:pt x="386" y="121"/>
                    <a:pt x="402" y="121"/>
                  </a:cubicBezTo>
                  <a:cubicBezTo>
                    <a:pt x="417" y="121"/>
                    <a:pt x="430" y="108"/>
                    <a:pt x="430" y="92"/>
                  </a:cubicBezTo>
                  <a:cubicBezTo>
                    <a:pt x="430" y="67"/>
                    <a:pt x="430" y="67"/>
                    <a:pt x="430" y="67"/>
                  </a:cubicBezTo>
                  <a:cubicBezTo>
                    <a:pt x="511" y="67"/>
                    <a:pt x="511" y="67"/>
                    <a:pt x="511" y="67"/>
                  </a:cubicBezTo>
                  <a:lnTo>
                    <a:pt x="511" y="163"/>
                  </a:lnTo>
                  <a:close/>
                  <a:moveTo>
                    <a:pt x="62" y="521"/>
                  </a:moveTo>
                  <a:cubicBezTo>
                    <a:pt x="462" y="521"/>
                    <a:pt x="462" y="521"/>
                    <a:pt x="462" y="521"/>
                  </a:cubicBezTo>
                  <a:cubicBezTo>
                    <a:pt x="466" y="521"/>
                    <a:pt x="469" y="518"/>
                    <a:pt x="469" y="514"/>
                  </a:cubicBezTo>
                  <a:cubicBezTo>
                    <a:pt x="469" y="241"/>
                    <a:pt x="469" y="241"/>
                    <a:pt x="469" y="241"/>
                  </a:cubicBezTo>
                  <a:cubicBezTo>
                    <a:pt x="469" y="237"/>
                    <a:pt x="466" y="234"/>
                    <a:pt x="462" y="234"/>
                  </a:cubicBezTo>
                  <a:cubicBezTo>
                    <a:pt x="62" y="234"/>
                    <a:pt x="62" y="234"/>
                    <a:pt x="62" y="234"/>
                  </a:cubicBezTo>
                  <a:cubicBezTo>
                    <a:pt x="58" y="234"/>
                    <a:pt x="55" y="237"/>
                    <a:pt x="55" y="241"/>
                  </a:cubicBezTo>
                  <a:cubicBezTo>
                    <a:pt x="55" y="514"/>
                    <a:pt x="55" y="514"/>
                    <a:pt x="55" y="514"/>
                  </a:cubicBezTo>
                  <a:cubicBezTo>
                    <a:pt x="55" y="518"/>
                    <a:pt x="58" y="521"/>
                    <a:pt x="62" y="521"/>
                  </a:cubicBezTo>
                  <a:close/>
                  <a:moveTo>
                    <a:pt x="366" y="248"/>
                  </a:moveTo>
                  <a:cubicBezTo>
                    <a:pt x="455" y="248"/>
                    <a:pt x="455" y="248"/>
                    <a:pt x="455" y="248"/>
                  </a:cubicBezTo>
                  <a:cubicBezTo>
                    <a:pt x="455" y="325"/>
                    <a:pt x="455" y="325"/>
                    <a:pt x="455" y="325"/>
                  </a:cubicBezTo>
                  <a:cubicBezTo>
                    <a:pt x="366" y="325"/>
                    <a:pt x="366" y="325"/>
                    <a:pt x="366" y="325"/>
                  </a:cubicBezTo>
                  <a:lnTo>
                    <a:pt x="366" y="248"/>
                  </a:lnTo>
                  <a:close/>
                  <a:moveTo>
                    <a:pt x="366" y="339"/>
                  </a:moveTo>
                  <a:cubicBezTo>
                    <a:pt x="455" y="339"/>
                    <a:pt x="455" y="339"/>
                    <a:pt x="455" y="339"/>
                  </a:cubicBezTo>
                  <a:cubicBezTo>
                    <a:pt x="455" y="414"/>
                    <a:pt x="455" y="414"/>
                    <a:pt x="455" y="414"/>
                  </a:cubicBezTo>
                  <a:cubicBezTo>
                    <a:pt x="366" y="414"/>
                    <a:pt x="366" y="414"/>
                    <a:pt x="366" y="414"/>
                  </a:cubicBezTo>
                  <a:lnTo>
                    <a:pt x="366" y="339"/>
                  </a:lnTo>
                  <a:close/>
                  <a:moveTo>
                    <a:pt x="366" y="428"/>
                  </a:moveTo>
                  <a:cubicBezTo>
                    <a:pt x="455" y="428"/>
                    <a:pt x="455" y="428"/>
                    <a:pt x="455" y="428"/>
                  </a:cubicBezTo>
                  <a:cubicBezTo>
                    <a:pt x="455" y="507"/>
                    <a:pt x="455" y="507"/>
                    <a:pt x="455" y="507"/>
                  </a:cubicBezTo>
                  <a:cubicBezTo>
                    <a:pt x="366" y="507"/>
                    <a:pt x="366" y="507"/>
                    <a:pt x="366" y="507"/>
                  </a:cubicBezTo>
                  <a:lnTo>
                    <a:pt x="366" y="428"/>
                  </a:lnTo>
                  <a:close/>
                  <a:moveTo>
                    <a:pt x="266" y="248"/>
                  </a:moveTo>
                  <a:cubicBezTo>
                    <a:pt x="352" y="248"/>
                    <a:pt x="352" y="248"/>
                    <a:pt x="352" y="248"/>
                  </a:cubicBezTo>
                  <a:cubicBezTo>
                    <a:pt x="352" y="325"/>
                    <a:pt x="352" y="325"/>
                    <a:pt x="352" y="325"/>
                  </a:cubicBezTo>
                  <a:cubicBezTo>
                    <a:pt x="266" y="325"/>
                    <a:pt x="266" y="325"/>
                    <a:pt x="266" y="325"/>
                  </a:cubicBezTo>
                  <a:lnTo>
                    <a:pt x="266" y="248"/>
                  </a:lnTo>
                  <a:close/>
                  <a:moveTo>
                    <a:pt x="266" y="339"/>
                  </a:moveTo>
                  <a:cubicBezTo>
                    <a:pt x="352" y="339"/>
                    <a:pt x="352" y="339"/>
                    <a:pt x="352" y="339"/>
                  </a:cubicBezTo>
                  <a:cubicBezTo>
                    <a:pt x="352" y="414"/>
                    <a:pt x="352" y="414"/>
                    <a:pt x="352" y="414"/>
                  </a:cubicBezTo>
                  <a:cubicBezTo>
                    <a:pt x="266" y="414"/>
                    <a:pt x="266" y="414"/>
                    <a:pt x="266" y="414"/>
                  </a:cubicBezTo>
                  <a:lnTo>
                    <a:pt x="266" y="339"/>
                  </a:lnTo>
                  <a:close/>
                  <a:moveTo>
                    <a:pt x="266" y="428"/>
                  </a:moveTo>
                  <a:cubicBezTo>
                    <a:pt x="352" y="428"/>
                    <a:pt x="352" y="428"/>
                    <a:pt x="352" y="428"/>
                  </a:cubicBezTo>
                  <a:cubicBezTo>
                    <a:pt x="352" y="507"/>
                    <a:pt x="352" y="507"/>
                    <a:pt x="352" y="507"/>
                  </a:cubicBezTo>
                  <a:cubicBezTo>
                    <a:pt x="266" y="507"/>
                    <a:pt x="266" y="507"/>
                    <a:pt x="266" y="507"/>
                  </a:cubicBezTo>
                  <a:lnTo>
                    <a:pt x="266" y="428"/>
                  </a:lnTo>
                  <a:close/>
                  <a:moveTo>
                    <a:pt x="165" y="248"/>
                  </a:moveTo>
                  <a:cubicBezTo>
                    <a:pt x="252" y="248"/>
                    <a:pt x="252" y="248"/>
                    <a:pt x="252" y="248"/>
                  </a:cubicBezTo>
                  <a:cubicBezTo>
                    <a:pt x="252" y="325"/>
                    <a:pt x="252" y="325"/>
                    <a:pt x="252" y="325"/>
                  </a:cubicBezTo>
                  <a:cubicBezTo>
                    <a:pt x="165" y="325"/>
                    <a:pt x="165" y="325"/>
                    <a:pt x="165" y="325"/>
                  </a:cubicBezTo>
                  <a:lnTo>
                    <a:pt x="165" y="248"/>
                  </a:lnTo>
                  <a:close/>
                  <a:moveTo>
                    <a:pt x="165" y="339"/>
                  </a:moveTo>
                  <a:cubicBezTo>
                    <a:pt x="252" y="339"/>
                    <a:pt x="252" y="339"/>
                    <a:pt x="252" y="339"/>
                  </a:cubicBezTo>
                  <a:cubicBezTo>
                    <a:pt x="252" y="414"/>
                    <a:pt x="252" y="414"/>
                    <a:pt x="252" y="414"/>
                  </a:cubicBezTo>
                  <a:cubicBezTo>
                    <a:pt x="165" y="414"/>
                    <a:pt x="165" y="414"/>
                    <a:pt x="165" y="414"/>
                  </a:cubicBezTo>
                  <a:lnTo>
                    <a:pt x="165" y="339"/>
                  </a:lnTo>
                  <a:close/>
                  <a:moveTo>
                    <a:pt x="165" y="428"/>
                  </a:moveTo>
                  <a:cubicBezTo>
                    <a:pt x="252" y="428"/>
                    <a:pt x="252" y="428"/>
                    <a:pt x="252" y="428"/>
                  </a:cubicBezTo>
                  <a:cubicBezTo>
                    <a:pt x="252" y="507"/>
                    <a:pt x="252" y="507"/>
                    <a:pt x="252" y="507"/>
                  </a:cubicBezTo>
                  <a:cubicBezTo>
                    <a:pt x="165" y="507"/>
                    <a:pt x="165" y="507"/>
                    <a:pt x="165" y="507"/>
                  </a:cubicBezTo>
                  <a:lnTo>
                    <a:pt x="165" y="428"/>
                  </a:lnTo>
                  <a:close/>
                  <a:moveTo>
                    <a:pt x="69" y="248"/>
                  </a:moveTo>
                  <a:cubicBezTo>
                    <a:pt x="151" y="248"/>
                    <a:pt x="151" y="248"/>
                    <a:pt x="151" y="248"/>
                  </a:cubicBezTo>
                  <a:cubicBezTo>
                    <a:pt x="151" y="325"/>
                    <a:pt x="151" y="325"/>
                    <a:pt x="151" y="325"/>
                  </a:cubicBezTo>
                  <a:cubicBezTo>
                    <a:pt x="69" y="325"/>
                    <a:pt x="69" y="325"/>
                    <a:pt x="69" y="325"/>
                  </a:cubicBezTo>
                  <a:lnTo>
                    <a:pt x="69" y="248"/>
                  </a:lnTo>
                  <a:close/>
                  <a:moveTo>
                    <a:pt x="69" y="339"/>
                  </a:moveTo>
                  <a:cubicBezTo>
                    <a:pt x="151" y="339"/>
                    <a:pt x="151" y="339"/>
                    <a:pt x="151" y="339"/>
                  </a:cubicBezTo>
                  <a:cubicBezTo>
                    <a:pt x="151" y="414"/>
                    <a:pt x="151" y="414"/>
                    <a:pt x="151" y="414"/>
                  </a:cubicBezTo>
                  <a:cubicBezTo>
                    <a:pt x="69" y="414"/>
                    <a:pt x="69" y="414"/>
                    <a:pt x="69" y="414"/>
                  </a:cubicBezTo>
                  <a:lnTo>
                    <a:pt x="69" y="339"/>
                  </a:lnTo>
                  <a:close/>
                  <a:moveTo>
                    <a:pt x="69" y="428"/>
                  </a:moveTo>
                  <a:cubicBezTo>
                    <a:pt x="151" y="428"/>
                    <a:pt x="151" y="428"/>
                    <a:pt x="151" y="428"/>
                  </a:cubicBezTo>
                  <a:cubicBezTo>
                    <a:pt x="151" y="507"/>
                    <a:pt x="151" y="507"/>
                    <a:pt x="151" y="507"/>
                  </a:cubicBezTo>
                  <a:cubicBezTo>
                    <a:pt x="69" y="507"/>
                    <a:pt x="69" y="507"/>
                    <a:pt x="69" y="507"/>
                  </a:cubicBezTo>
                  <a:lnTo>
                    <a:pt x="69" y="42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9" name="Rectangle 48"/>
          <p:cNvSpPr/>
          <p:nvPr/>
        </p:nvSpPr>
        <p:spPr>
          <a:xfrm>
            <a:off x="1578451" y="3550827"/>
            <a:ext cx="4105905" cy="14815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Template pour détailler un </a:t>
            </a:r>
            <a:r>
              <a:rPr lang="fr-FR" dirty="0" err="1"/>
              <a:t>step</a:t>
            </a:r>
            <a:r>
              <a:rPr lang="fr-FR" dirty="0"/>
              <a:t> de l’approche</a:t>
            </a:r>
          </a:p>
        </p:txBody>
      </p:sp>
    </p:spTree>
    <p:extLst>
      <p:ext uri="{BB962C8B-B14F-4D97-AF65-F5344CB8AC3E}">
        <p14:creationId xmlns:p14="http://schemas.microsoft.com/office/powerpoint/2010/main" val="3475175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3D9-9BD1-4866-BC23-069CD2B305EE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Why</a:t>
            </a:r>
            <a:r>
              <a:rPr lang="fr-FR" dirty="0"/>
              <a:t> Equancy?</a:t>
            </a:r>
          </a:p>
        </p:txBody>
      </p:sp>
      <p:sp>
        <p:nvSpPr>
          <p:cNvPr id="4" name="Rectangle 3"/>
          <p:cNvSpPr/>
          <p:nvPr/>
        </p:nvSpPr>
        <p:spPr>
          <a:xfrm>
            <a:off x="2882096" y="2233915"/>
            <a:ext cx="6007261" cy="247698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POURQUOI EQUANCY EN 3-4-5 POINTS !</a:t>
            </a:r>
          </a:p>
        </p:txBody>
      </p:sp>
    </p:spTree>
    <p:extLst>
      <p:ext uri="{BB962C8B-B14F-4D97-AF65-F5344CB8AC3E}">
        <p14:creationId xmlns:p14="http://schemas.microsoft.com/office/powerpoint/2010/main" val="3372461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3D9-9BD1-4866-BC23-069CD2B305EE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2882096" y="2233915"/>
            <a:ext cx="6007261" cy="247698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EXEMPLES DE MISSIONS PERTINENTES VS CONTEXTE/BESOIN DE CETTE PROPALE</a:t>
            </a:r>
          </a:p>
        </p:txBody>
      </p:sp>
    </p:spTree>
    <p:extLst>
      <p:ext uri="{BB962C8B-B14F-4D97-AF65-F5344CB8AC3E}">
        <p14:creationId xmlns:p14="http://schemas.microsoft.com/office/powerpoint/2010/main" val="3431114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-6321" y="0"/>
            <a:ext cx="12192000" cy="6858000"/>
            <a:chOff x="-6321" y="0"/>
            <a:chExt cx="12192000" cy="6858000"/>
          </a:xfrm>
        </p:grpSpPr>
        <p:pic>
          <p:nvPicPr>
            <p:cNvPr id="5" name="Picture 2" descr="https://images.unsplash.com/photo-1466554735730-6281a8638806?ixlib=rb-0.3.5&amp;q=80&amp;fm=jpg&amp;crop=entropy&amp;cs=tinysrgb&amp;s=a32c83d8c3e720cb23f4623d0898c1c9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6321" y="0"/>
              <a:ext cx="12192000" cy="6858000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 rot="164558">
              <a:off x="5035125" y="783075"/>
              <a:ext cx="1658977" cy="2245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>
                <a:rot lat="0" lon="0" rev="1086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 1"/>
            <p:cNvGrpSpPr/>
            <p:nvPr/>
          </p:nvGrpSpPr>
          <p:grpSpPr>
            <a:xfrm>
              <a:off x="5181611" y="1367848"/>
              <a:ext cx="1331499" cy="1115791"/>
              <a:chOff x="2462213" y="3125788"/>
              <a:chExt cx="1689100" cy="1308100"/>
            </a:xfrm>
            <a:solidFill>
              <a:schemeClr val="accent1"/>
            </a:solidFill>
          </p:grpSpPr>
          <p:sp>
            <p:nvSpPr>
              <p:cNvPr id="9" name="Freeform 5"/>
              <p:cNvSpPr>
                <a:spLocks noEditPoints="1"/>
              </p:cNvSpPr>
              <p:nvPr/>
            </p:nvSpPr>
            <p:spPr bwMode="auto">
              <a:xfrm>
                <a:off x="2462213" y="3602038"/>
                <a:ext cx="1689100" cy="831850"/>
              </a:xfrm>
              <a:custGeom>
                <a:avLst/>
                <a:gdLst>
                  <a:gd name="T0" fmla="*/ 9520 w 17024"/>
                  <a:gd name="T1" fmla="*/ 6141 h 8385"/>
                  <a:gd name="T2" fmla="*/ 10197 w 17024"/>
                  <a:gd name="T3" fmla="*/ 6358 h 8385"/>
                  <a:gd name="T4" fmla="*/ 6381 w 17024"/>
                  <a:gd name="T5" fmla="*/ 8306 h 8385"/>
                  <a:gd name="T6" fmla="*/ 6390 w 17024"/>
                  <a:gd name="T7" fmla="*/ 6524 h 8385"/>
                  <a:gd name="T8" fmla="*/ 5082 w 17024"/>
                  <a:gd name="T9" fmla="*/ 4989 h 8385"/>
                  <a:gd name="T10" fmla="*/ 1741 w 17024"/>
                  <a:gd name="T11" fmla="*/ 5979 h 8385"/>
                  <a:gd name="T12" fmla="*/ 184 w 17024"/>
                  <a:gd name="T13" fmla="*/ 7538 h 8385"/>
                  <a:gd name="T14" fmla="*/ 801 w 17024"/>
                  <a:gd name="T15" fmla="*/ 6605 h 8385"/>
                  <a:gd name="T16" fmla="*/ 5005 w 17024"/>
                  <a:gd name="T17" fmla="*/ 4776 h 8385"/>
                  <a:gd name="T18" fmla="*/ 5083 w 17024"/>
                  <a:gd name="T19" fmla="*/ 2136 h 8385"/>
                  <a:gd name="T20" fmla="*/ 6248 w 17024"/>
                  <a:gd name="T21" fmla="*/ 311 h 8385"/>
                  <a:gd name="T22" fmla="*/ 7641 w 17024"/>
                  <a:gd name="T23" fmla="*/ 106 h 8385"/>
                  <a:gd name="T24" fmla="*/ 8194 w 17024"/>
                  <a:gd name="T25" fmla="*/ 723 h 8385"/>
                  <a:gd name="T26" fmla="*/ 8899 w 17024"/>
                  <a:gd name="T27" fmla="*/ 448 h 8385"/>
                  <a:gd name="T28" fmla="*/ 10460 w 17024"/>
                  <a:gd name="T29" fmla="*/ 248 h 8385"/>
                  <a:gd name="T30" fmla="*/ 11601 w 17024"/>
                  <a:gd name="T31" fmla="*/ 2283 h 8385"/>
                  <a:gd name="T32" fmla="*/ 11668 w 17024"/>
                  <a:gd name="T33" fmla="*/ 4753 h 8385"/>
                  <a:gd name="T34" fmla="*/ 15049 w 17024"/>
                  <a:gd name="T35" fmla="*/ 4945 h 8385"/>
                  <a:gd name="T36" fmla="*/ 17023 w 17024"/>
                  <a:gd name="T37" fmla="*/ 7952 h 8385"/>
                  <a:gd name="T38" fmla="*/ 16551 w 17024"/>
                  <a:gd name="T39" fmla="*/ 7536 h 8385"/>
                  <a:gd name="T40" fmla="*/ 11507 w 17024"/>
                  <a:gd name="T41" fmla="*/ 5110 h 8385"/>
                  <a:gd name="T42" fmla="*/ 10507 w 17024"/>
                  <a:gd name="T43" fmla="*/ 6211 h 8385"/>
                  <a:gd name="T44" fmla="*/ 10310 w 17024"/>
                  <a:gd name="T45" fmla="*/ 8207 h 8385"/>
                  <a:gd name="T46" fmla="*/ 6443 w 17024"/>
                  <a:gd name="T47" fmla="*/ 6131 h 8385"/>
                  <a:gd name="T48" fmla="*/ 7119 w 17024"/>
                  <a:gd name="T49" fmla="*/ 6122 h 8385"/>
                  <a:gd name="T50" fmla="*/ 6466 w 17024"/>
                  <a:gd name="T51" fmla="*/ 6369 h 8385"/>
                  <a:gd name="T52" fmla="*/ 8211 w 17024"/>
                  <a:gd name="T53" fmla="*/ 5020 h 8385"/>
                  <a:gd name="T54" fmla="*/ 9909 w 17024"/>
                  <a:gd name="T55" fmla="*/ 5509 h 8385"/>
                  <a:gd name="T56" fmla="*/ 9477 w 17024"/>
                  <a:gd name="T57" fmla="*/ 6632 h 8385"/>
                  <a:gd name="T58" fmla="*/ 10055 w 17024"/>
                  <a:gd name="T59" fmla="*/ 7782 h 8385"/>
                  <a:gd name="T60" fmla="*/ 6590 w 17024"/>
                  <a:gd name="T61" fmla="*/ 8035 h 8385"/>
                  <a:gd name="T62" fmla="*/ 6861 w 17024"/>
                  <a:gd name="T63" fmla="*/ 6749 h 8385"/>
                  <a:gd name="T64" fmla="*/ 7260 w 17024"/>
                  <a:gd name="T65" fmla="*/ 5970 h 8385"/>
                  <a:gd name="T66" fmla="*/ 10446 w 17024"/>
                  <a:gd name="T67" fmla="*/ 2453 h 8385"/>
                  <a:gd name="T68" fmla="*/ 10869 w 17024"/>
                  <a:gd name="T69" fmla="*/ 3522 h 8385"/>
                  <a:gd name="T70" fmla="*/ 5759 w 17024"/>
                  <a:gd name="T71" fmla="*/ 3663 h 8385"/>
                  <a:gd name="T72" fmla="*/ 6204 w 17024"/>
                  <a:gd name="T73" fmla="*/ 2411 h 8385"/>
                  <a:gd name="T74" fmla="*/ 5797 w 17024"/>
                  <a:gd name="T75" fmla="*/ 4120 h 8385"/>
                  <a:gd name="T76" fmla="*/ 5802 w 17024"/>
                  <a:gd name="T77" fmla="*/ 4697 h 8385"/>
                  <a:gd name="T78" fmla="*/ 6650 w 17024"/>
                  <a:gd name="T79" fmla="*/ 5737 h 8385"/>
                  <a:gd name="T80" fmla="*/ 5025 w 17024"/>
                  <a:gd name="T81" fmla="*/ 3404 h 8385"/>
                  <a:gd name="T82" fmla="*/ 5979 w 17024"/>
                  <a:gd name="T83" fmla="*/ 781 h 8385"/>
                  <a:gd name="T84" fmla="*/ 5660 w 17024"/>
                  <a:gd name="T85" fmla="*/ 2968 h 8385"/>
                  <a:gd name="T86" fmla="*/ 11229 w 17024"/>
                  <a:gd name="T87" fmla="*/ 1803 h 8385"/>
                  <a:gd name="T88" fmla="*/ 10772 w 17024"/>
                  <a:gd name="T89" fmla="*/ 5775 h 8385"/>
                  <a:gd name="T90" fmla="*/ 10210 w 17024"/>
                  <a:gd name="T91" fmla="*/ 5904 h 8385"/>
                  <a:gd name="T92" fmla="*/ 10824 w 17024"/>
                  <a:gd name="T93" fmla="*/ 4731 h 8385"/>
                  <a:gd name="T94" fmla="*/ 10478 w 17024"/>
                  <a:gd name="T95" fmla="*/ 1849 h 8385"/>
                  <a:gd name="T96" fmla="*/ 7235 w 17024"/>
                  <a:gd name="T97" fmla="*/ 1055 h 8385"/>
                  <a:gd name="T98" fmla="*/ 8164 w 17024"/>
                  <a:gd name="T99" fmla="*/ 2374 h 8385"/>
                  <a:gd name="T100" fmla="*/ 8345 w 17024"/>
                  <a:gd name="T101" fmla="*/ 3215 h 8385"/>
                  <a:gd name="T102" fmla="*/ 9163 w 17024"/>
                  <a:gd name="T103" fmla="*/ 266 h 8385"/>
                  <a:gd name="T104" fmla="*/ 9486 w 17024"/>
                  <a:gd name="T105" fmla="*/ 1412 h 8385"/>
                  <a:gd name="T106" fmla="*/ 7847 w 17024"/>
                  <a:gd name="T107" fmla="*/ 2835 h 8385"/>
                  <a:gd name="T108" fmla="*/ 8196 w 17024"/>
                  <a:gd name="T109" fmla="*/ 3959 h 8385"/>
                  <a:gd name="T110" fmla="*/ 6457 w 17024"/>
                  <a:gd name="T111" fmla="*/ 2796 h 8385"/>
                  <a:gd name="T112" fmla="*/ 6215 w 17024"/>
                  <a:gd name="T113" fmla="*/ 540 h 8385"/>
                  <a:gd name="T114" fmla="*/ 7035 w 17024"/>
                  <a:gd name="T115" fmla="*/ 965 h 8385"/>
                  <a:gd name="T116" fmla="*/ 10397 w 17024"/>
                  <a:gd name="T117" fmla="*/ 581 h 8385"/>
                  <a:gd name="T118" fmla="*/ 9801 w 17024"/>
                  <a:gd name="T119" fmla="*/ 4846 h 8385"/>
                  <a:gd name="T120" fmla="*/ 8959 w 17024"/>
                  <a:gd name="T121" fmla="*/ 2573 h 8385"/>
                  <a:gd name="T122" fmla="*/ 9676 w 17024"/>
                  <a:gd name="T123" fmla="*/ 835 h 8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7024" h="8385">
                    <a:moveTo>
                      <a:pt x="9792" y="6580"/>
                    </a:moveTo>
                    <a:lnTo>
                      <a:pt x="9778" y="6579"/>
                    </a:lnTo>
                    <a:lnTo>
                      <a:pt x="9761" y="6576"/>
                    </a:lnTo>
                    <a:lnTo>
                      <a:pt x="9741" y="6571"/>
                    </a:lnTo>
                    <a:lnTo>
                      <a:pt x="9719" y="6563"/>
                    </a:lnTo>
                    <a:lnTo>
                      <a:pt x="9694" y="6554"/>
                    </a:lnTo>
                    <a:lnTo>
                      <a:pt x="9668" y="6541"/>
                    </a:lnTo>
                    <a:lnTo>
                      <a:pt x="9655" y="6535"/>
                    </a:lnTo>
                    <a:lnTo>
                      <a:pt x="9641" y="6527"/>
                    </a:lnTo>
                    <a:lnTo>
                      <a:pt x="9628" y="6519"/>
                    </a:lnTo>
                    <a:lnTo>
                      <a:pt x="9615" y="6509"/>
                    </a:lnTo>
                    <a:lnTo>
                      <a:pt x="9603" y="6500"/>
                    </a:lnTo>
                    <a:lnTo>
                      <a:pt x="9590" y="6490"/>
                    </a:lnTo>
                    <a:lnTo>
                      <a:pt x="9577" y="6480"/>
                    </a:lnTo>
                    <a:lnTo>
                      <a:pt x="9565" y="6468"/>
                    </a:lnTo>
                    <a:lnTo>
                      <a:pt x="9554" y="6456"/>
                    </a:lnTo>
                    <a:lnTo>
                      <a:pt x="9543" y="6443"/>
                    </a:lnTo>
                    <a:lnTo>
                      <a:pt x="9532" y="6429"/>
                    </a:lnTo>
                    <a:lnTo>
                      <a:pt x="9524" y="6415"/>
                    </a:lnTo>
                    <a:lnTo>
                      <a:pt x="9514" y="6401"/>
                    </a:lnTo>
                    <a:lnTo>
                      <a:pt x="9507" y="6385"/>
                    </a:lnTo>
                    <a:lnTo>
                      <a:pt x="9500" y="6368"/>
                    </a:lnTo>
                    <a:lnTo>
                      <a:pt x="9494" y="6351"/>
                    </a:lnTo>
                    <a:lnTo>
                      <a:pt x="9490" y="6333"/>
                    </a:lnTo>
                    <a:lnTo>
                      <a:pt x="9487" y="6314"/>
                    </a:lnTo>
                    <a:lnTo>
                      <a:pt x="9484" y="6295"/>
                    </a:lnTo>
                    <a:lnTo>
                      <a:pt x="9483" y="6275"/>
                    </a:lnTo>
                    <a:lnTo>
                      <a:pt x="9484" y="6260"/>
                    </a:lnTo>
                    <a:lnTo>
                      <a:pt x="9487" y="6245"/>
                    </a:lnTo>
                    <a:lnTo>
                      <a:pt x="9489" y="6229"/>
                    </a:lnTo>
                    <a:lnTo>
                      <a:pt x="9493" y="6213"/>
                    </a:lnTo>
                    <a:lnTo>
                      <a:pt x="9498" y="6196"/>
                    </a:lnTo>
                    <a:lnTo>
                      <a:pt x="9505" y="6179"/>
                    </a:lnTo>
                    <a:lnTo>
                      <a:pt x="9512" y="6159"/>
                    </a:lnTo>
                    <a:lnTo>
                      <a:pt x="9520" y="6141"/>
                    </a:lnTo>
                    <a:lnTo>
                      <a:pt x="9538" y="6102"/>
                    </a:lnTo>
                    <a:lnTo>
                      <a:pt x="9559" y="6063"/>
                    </a:lnTo>
                    <a:lnTo>
                      <a:pt x="9581" y="6023"/>
                    </a:lnTo>
                    <a:lnTo>
                      <a:pt x="9606" y="5984"/>
                    </a:lnTo>
                    <a:lnTo>
                      <a:pt x="9631" y="5945"/>
                    </a:lnTo>
                    <a:lnTo>
                      <a:pt x="9657" y="5908"/>
                    </a:lnTo>
                    <a:lnTo>
                      <a:pt x="9682" y="5873"/>
                    </a:lnTo>
                    <a:lnTo>
                      <a:pt x="9708" y="5841"/>
                    </a:lnTo>
                    <a:lnTo>
                      <a:pt x="9731" y="5813"/>
                    </a:lnTo>
                    <a:lnTo>
                      <a:pt x="9754" y="5788"/>
                    </a:lnTo>
                    <a:lnTo>
                      <a:pt x="9774" y="5768"/>
                    </a:lnTo>
                    <a:lnTo>
                      <a:pt x="9792" y="5755"/>
                    </a:lnTo>
                    <a:lnTo>
                      <a:pt x="9810" y="5767"/>
                    </a:lnTo>
                    <a:lnTo>
                      <a:pt x="9827" y="5780"/>
                    </a:lnTo>
                    <a:lnTo>
                      <a:pt x="9844" y="5793"/>
                    </a:lnTo>
                    <a:lnTo>
                      <a:pt x="9860" y="5806"/>
                    </a:lnTo>
                    <a:lnTo>
                      <a:pt x="9892" y="5835"/>
                    </a:lnTo>
                    <a:lnTo>
                      <a:pt x="9923" y="5864"/>
                    </a:lnTo>
                    <a:lnTo>
                      <a:pt x="9953" y="5895"/>
                    </a:lnTo>
                    <a:lnTo>
                      <a:pt x="9982" y="5927"/>
                    </a:lnTo>
                    <a:lnTo>
                      <a:pt x="10013" y="5959"/>
                    </a:lnTo>
                    <a:lnTo>
                      <a:pt x="10045" y="5991"/>
                    </a:lnTo>
                    <a:lnTo>
                      <a:pt x="10084" y="6029"/>
                    </a:lnTo>
                    <a:lnTo>
                      <a:pt x="10117" y="6061"/>
                    </a:lnTo>
                    <a:lnTo>
                      <a:pt x="10145" y="6088"/>
                    </a:lnTo>
                    <a:lnTo>
                      <a:pt x="10174" y="6112"/>
                    </a:lnTo>
                    <a:lnTo>
                      <a:pt x="10203" y="6135"/>
                    </a:lnTo>
                    <a:lnTo>
                      <a:pt x="10235" y="6158"/>
                    </a:lnTo>
                    <a:lnTo>
                      <a:pt x="10271" y="6184"/>
                    </a:lnTo>
                    <a:lnTo>
                      <a:pt x="10314" y="6213"/>
                    </a:lnTo>
                    <a:lnTo>
                      <a:pt x="10296" y="6240"/>
                    </a:lnTo>
                    <a:lnTo>
                      <a:pt x="10275" y="6267"/>
                    </a:lnTo>
                    <a:lnTo>
                      <a:pt x="10252" y="6297"/>
                    </a:lnTo>
                    <a:lnTo>
                      <a:pt x="10226" y="6328"/>
                    </a:lnTo>
                    <a:lnTo>
                      <a:pt x="10197" y="6358"/>
                    </a:lnTo>
                    <a:lnTo>
                      <a:pt x="10168" y="6388"/>
                    </a:lnTo>
                    <a:lnTo>
                      <a:pt x="10135" y="6419"/>
                    </a:lnTo>
                    <a:lnTo>
                      <a:pt x="10102" y="6447"/>
                    </a:lnTo>
                    <a:lnTo>
                      <a:pt x="10084" y="6461"/>
                    </a:lnTo>
                    <a:lnTo>
                      <a:pt x="10067" y="6475"/>
                    </a:lnTo>
                    <a:lnTo>
                      <a:pt x="10047" y="6487"/>
                    </a:lnTo>
                    <a:lnTo>
                      <a:pt x="10029" y="6500"/>
                    </a:lnTo>
                    <a:lnTo>
                      <a:pt x="10010" y="6512"/>
                    </a:lnTo>
                    <a:lnTo>
                      <a:pt x="9992" y="6522"/>
                    </a:lnTo>
                    <a:lnTo>
                      <a:pt x="9972" y="6533"/>
                    </a:lnTo>
                    <a:lnTo>
                      <a:pt x="9953" y="6542"/>
                    </a:lnTo>
                    <a:lnTo>
                      <a:pt x="9934" y="6551"/>
                    </a:lnTo>
                    <a:lnTo>
                      <a:pt x="9913" y="6558"/>
                    </a:lnTo>
                    <a:lnTo>
                      <a:pt x="9893" y="6564"/>
                    </a:lnTo>
                    <a:lnTo>
                      <a:pt x="9873" y="6570"/>
                    </a:lnTo>
                    <a:lnTo>
                      <a:pt x="9853" y="6574"/>
                    </a:lnTo>
                    <a:lnTo>
                      <a:pt x="9832" y="6577"/>
                    </a:lnTo>
                    <a:lnTo>
                      <a:pt x="9812" y="6579"/>
                    </a:lnTo>
                    <a:lnTo>
                      <a:pt x="9792" y="6580"/>
                    </a:lnTo>
                    <a:close/>
                    <a:moveTo>
                      <a:pt x="8129" y="8385"/>
                    </a:moveTo>
                    <a:lnTo>
                      <a:pt x="6522" y="8385"/>
                    </a:lnTo>
                    <a:lnTo>
                      <a:pt x="6503" y="8382"/>
                    </a:lnTo>
                    <a:lnTo>
                      <a:pt x="6485" y="8379"/>
                    </a:lnTo>
                    <a:lnTo>
                      <a:pt x="6468" y="8375"/>
                    </a:lnTo>
                    <a:lnTo>
                      <a:pt x="6454" y="8371"/>
                    </a:lnTo>
                    <a:lnTo>
                      <a:pt x="6441" y="8367"/>
                    </a:lnTo>
                    <a:lnTo>
                      <a:pt x="6430" y="8363"/>
                    </a:lnTo>
                    <a:lnTo>
                      <a:pt x="6419" y="8358"/>
                    </a:lnTo>
                    <a:lnTo>
                      <a:pt x="6411" y="8351"/>
                    </a:lnTo>
                    <a:lnTo>
                      <a:pt x="6403" y="8345"/>
                    </a:lnTo>
                    <a:lnTo>
                      <a:pt x="6396" y="8338"/>
                    </a:lnTo>
                    <a:lnTo>
                      <a:pt x="6390" y="8331"/>
                    </a:lnTo>
                    <a:lnTo>
                      <a:pt x="6386" y="8324"/>
                    </a:lnTo>
                    <a:lnTo>
                      <a:pt x="6383" y="8315"/>
                    </a:lnTo>
                    <a:lnTo>
                      <a:pt x="6381" y="8306"/>
                    </a:lnTo>
                    <a:lnTo>
                      <a:pt x="6379" y="8296"/>
                    </a:lnTo>
                    <a:lnTo>
                      <a:pt x="6379" y="8286"/>
                    </a:lnTo>
                    <a:lnTo>
                      <a:pt x="6379" y="8263"/>
                    </a:lnTo>
                    <a:lnTo>
                      <a:pt x="6381" y="8238"/>
                    </a:lnTo>
                    <a:lnTo>
                      <a:pt x="6384" y="8209"/>
                    </a:lnTo>
                    <a:lnTo>
                      <a:pt x="6388" y="8178"/>
                    </a:lnTo>
                    <a:lnTo>
                      <a:pt x="6394" y="8143"/>
                    </a:lnTo>
                    <a:lnTo>
                      <a:pt x="6399" y="8105"/>
                    </a:lnTo>
                    <a:lnTo>
                      <a:pt x="6402" y="8064"/>
                    </a:lnTo>
                    <a:lnTo>
                      <a:pt x="6405" y="8018"/>
                    </a:lnTo>
                    <a:lnTo>
                      <a:pt x="6407" y="7966"/>
                    </a:lnTo>
                    <a:lnTo>
                      <a:pt x="6411" y="7915"/>
                    </a:lnTo>
                    <a:lnTo>
                      <a:pt x="6415" y="7862"/>
                    </a:lnTo>
                    <a:lnTo>
                      <a:pt x="6419" y="7809"/>
                    </a:lnTo>
                    <a:lnTo>
                      <a:pt x="6430" y="7702"/>
                    </a:lnTo>
                    <a:lnTo>
                      <a:pt x="6443" y="7596"/>
                    </a:lnTo>
                    <a:lnTo>
                      <a:pt x="6456" y="7491"/>
                    </a:lnTo>
                    <a:lnTo>
                      <a:pt x="6471" y="7386"/>
                    </a:lnTo>
                    <a:lnTo>
                      <a:pt x="6488" y="7285"/>
                    </a:lnTo>
                    <a:lnTo>
                      <a:pt x="6504" y="7188"/>
                    </a:lnTo>
                    <a:lnTo>
                      <a:pt x="6520" y="7096"/>
                    </a:lnTo>
                    <a:lnTo>
                      <a:pt x="6535" y="7011"/>
                    </a:lnTo>
                    <a:lnTo>
                      <a:pt x="6550" y="6930"/>
                    </a:lnTo>
                    <a:lnTo>
                      <a:pt x="6563" y="6859"/>
                    </a:lnTo>
                    <a:lnTo>
                      <a:pt x="6573" y="6797"/>
                    </a:lnTo>
                    <a:lnTo>
                      <a:pt x="6582" y="6744"/>
                    </a:lnTo>
                    <a:lnTo>
                      <a:pt x="6587" y="6702"/>
                    </a:lnTo>
                    <a:lnTo>
                      <a:pt x="6590" y="6672"/>
                    </a:lnTo>
                    <a:lnTo>
                      <a:pt x="6556" y="6653"/>
                    </a:lnTo>
                    <a:lnTo>
                      <a:pt x="6526" y="6634"/>
                    </a:lnTo>
                    <a:lnTo>
                      <a:pt x="6496" y="6614"/>
                    </a:lnTo>
                    <a:lnTo>
                      <a:pt x="6467" y="6593"/>
                    </a:lnTo>
                    <a:lnTo>
                      <a:pt x="6440" y="6571"/>
                    </a:lnTo>
                    <a:lnTo>
                      <a:pt x="6415" y="6549"/>
                    </a:lnTo>
                    <a:lnTo>
                      <a:pt x="6390" y="6524"/>
                    </a:lnTo>
                    <a:lnTo>
                      <a:pt x="6366" y="6501"/>
                    </a:lnTo>
                    <a:lnTo>
                      <a:pt x="6343" y="6476"/>
                    </a:lnTo>
                    <a:lnTo>
                      <a:pt x="6320" y="6450"/>
                    </a:lnTo>
                    <a:lnTo>
                      <a:pt x="6297" y="6424"/>
                    </a:lnTo>
                    <a:lnTo>
                      <a:pt x="6274" y="6396"/>
                    </a:lnTo>
                    <a:lnTo>
                      <a:pt x="6229" y="6341"/>
                    </a:lnTo>
                    <a:lnTo>
                      <a:pt x="6181" y="6283"/>
                    </a:lnTo>
                    <a:lnTo>
                      <a:pt x="6163" y="6262"/>
                    </a:lnTo>
                    <a:lnTo>
                      <a:pt x="6141" y="6241"/>
                    </a:lnTo>
                    <a:lnTo>
                      <a:pt x="6119" y="6220"/>
                    </a:lnTo>
                    <a:lnTo>
                      <a:pt x="6094" y="6198"/>
                    </a:lnTo>
                    <a:lnTo>
                      <a:pt x="6039" y="6153"/>
                    </a:lnTo>
                    <a:lnTo>
                      <a:pt x="5981" y="6108"/>
                    </a:lnTo>
                    <a:lnTo>
                      <a:pt x="5920" y="6060"/>
                    </a:lnTo>
                    <a:lnTo>
                      <a:pt x="5861" y="6013"/>
                    </a:lnTo>
                    <a:lnTo>
                      <a:pt x="5831" y="5988"/>
                    </a:lnTo>
                    <a:lnTo>
                      <a:pt x="5803" y="5964"/>
                    </a:lnTo>
                    <a:lnTo>
                      <a:pt x="5776" y="5940"/>
                    </a:lnTo>
                    <a:lnTo>
                      <a:pt x="5751" y="5915"/>
                    </a:lnTo>
                    <a:lnTo>
                      <a:pt x="5683" y="5847"/>
                    </a:lnTo>
                    <a:lnTo>
                      <a:pt x="5621" y="5784"/>
                    </a:lnTo>
                    <a:lnTo>
                      <a:pt x="5567" y="5726"/>
                    </a:lnTo>
                    <a:lnTo>
                      <a:pt x="5518" y="5671"/>
                    </a:lnTo>
                    <a:lnTo>
                      <a:pt x="5473" y="5619"/>
                    </a:lnTo>
                    <a:lnTo>
                      <a:pt x="5433" y="5571"/>
                    </a:lnTo>
                    <a:lnTo>
                      <a:pt x="5396" y="5522"/>
                    </a:lnTo>
                    <a:lnTo>
                      <a:pt x="5360" y="5473"/>
                    </a:lnTo>
                    <a:lnTo>
                      <a:pt x="5327" y="5425"/>
                    </a:lnTo>
                    <a:lnTo>
                      <a:pt x="5296" y="5375"/>
                    </a:lnTo>
                    <a:lnTo>
                      <a:pt x="5264" y="5322"/>
                    </a:lnTo>
                    <a:lnTo>
                      <a:pt x="5231" y="5266"/>
                    </a:lnTo>
                    <a:lnTo>
                      <a:pt x="5198" y="5205"/>
                    </a:lnTo>
                    <a:lnTo>
                      <a:pt x="5161" y="5139"/>
                    </a:lnTo>
                    <a:lnTo>
                      <a:pt x="5123" y="5068"/>
                    </a:lnTo>
                    <a:lnTo>
                      <a:pt x="5082" y="4989"/>
                    </a:lnTo>
                    <a:lnTo>
                      <a:pt x="5033" y="4994"/>
                    </a:lnTo>
                    <a:lnTo>
                      <a:pt x="4987" y="5000"/>
                    </a:lnTo>
                    <a:lnTo>
                      <a:pt x="4943" y="5005"/>
                    </a:lnTo>
                    <a:lnTo>
                      <a:pt x="4900" y="5009"/>
                    </a:lnTo>
                    <a:lnTo>
                      <a:pt x="4854" y="5014"/>
                    </a:lnTo>
                    <a:lnTo>
                      <a:pt x="4803" y="5018"/>
                    </a:lnTo>
                    <a:lnTo>
                      <a:pt x="4747" y="5020"/>
                    </a:lnTo>
                    <a:lnTo>
                      <a:pt x="4682" y="5021"/>
                    </a:lnTo>
                    <a:lnTo>
                      <a:pt x="4632" y="5020"/>
                    </a:lnTo>
                    <a:lnTo>
                      <a:pt x="4582" y="5020"/>
                    </a:lnTo>
                    <a:lnTo>
                      <a:pt x="4532" y="5020"/>
                    </a:lnTo>
                    <a:lnTo>
                      <a:pt x="4482" y="5020"/>
                    </a:lnTo>
                    <a:lnTo>
                      <a:pt x="4432" y="5020"/>
                    </a:lnTo>
                    <a:lnTo>
                      <a:pt x="4382" y="5020"/>
                    </a:lnTo>
                    <a:lnTo>
                      <a:pt x="4332" y="5020"/>
                    </a:lnTo>
                    <a:lnTo>
                      <a:pt x="4282" y="5020"/>
                    </a:lnTo>
                    <a:lnTo>
                      <a:pt x="2701" y="5068"/>
                    </a:lnTo>
                    <a:lnTo>
                      <a:pt x="2673" y="5070"/>
                    </a:lnTo>
                    <a:lnTo>
                      <a:pt x="2648" y="5072"/>
                    </a:lnTo>
                    <a:lnTo>
                      <a:pt x="2629" y="5072"/>
                    </a:lnTo>
                    <a:lnTo>
                      <a:pt x="2613" y="5072"/>
                    </a:lnTo>
                    <a:lnTo>
                      <a:pt x="2600" y="5070"/>
                    </a:lnTo>
                    <a:lnTo>
                      <a:pt x="2591" y="5070"/>
                    </a:lnTo>
                    <a:lnTo>
                      <a:pt x="2583" y="5072"/>
                    </a:lnTo>
                    <a:lnTo>
                      <a:pt x="2576" y="5074"/>
                    </a:lnTo>
                    <a:lnTo>
                      <a:pt x="2570" y="5078"/>
                    </a:lnTo>
                    <a:lnTo>
                      <a:pt x="2563" y="5083"/>
                    </a:lnTo>
                    <a:lnTo>
                      <a:pt x="2555" y="5091"/>
                    </a:lnTo>
                    <a:lnTo>
                      <a:pt x="2545" y="5102"/>
                    </a:lnTo>
                    <a:lnTo>
                      <a:pt x="2516" y="5133"/>
                    </a:lnTo>
                    <a:lnTo>
                      <a:pt x="2473" y="5179"/>
                    </a:lnTo>
                    <a:lnTo>
                      <a:pt x="1888" y="5823"/>
                    </a:lnTo>
                    <a:lnTo>
                      <a:pt x="1835" y="5876"/>
                    </a:lnTo>
                    <a:lnTo>
                      <a:pt x="1786" y="5928"/>
                    </a:lnTo>
                    <a:lnTo>
                      <a:pt x="1741" y="5979"/>
                    </a:lnTo>
                    <a:lnTo>
                      <a:pt x="1695" y="6029"/>
                    </a:lnTo>
                    <a:lnTo>
                      <a:pt x="1650" y="6080"/>
                    </a:lnTo>
                    <a:lnTo>
                      <a:pt x="1605" y="6131"/>
                    </a:lnTo>
                    <a:lnTo>
                      <a:pt x="1556" y="6183"/>
                    </a:lnTo>
                    <a:lnTo>
                      <a:pt x="1503" y="6236"/>
                    </a:lnTo>
                    <a:lnTo>
                      <a:pt x="1460" y="6280"/>
                    </a:lnTo>
                    <a:lnTo>
                      <a:pt x="1413" y="6329"/>
                    </a:lnTo>
                    <a:lnTo>
                      <a:pt x="1362" y="6381"/>
                    </a:lnTo>
                    <a:lnTo>
                      <a:pt x="1309" y="6438"/>
                    </a:lnTo>
                    <a:lnTo>
                      <a:pt x="1253" y="6497"/>
                    </a:lnTo>
                    <a:lnTo>
                      <a:pt x="1196" y="6557"/>
                    </a:lnTo>
                    <a:lnTo>
                      <a:pt x="1138" y="6618"/>
                    </a:lnTo>
                    <a:lnTo>
                      <a:pt x="1081" y="6680"/>
                    </a:lnTo>
                    <a:lnTo>
                      <a:pt x="1024" y="6740"/>
                    </a:lnTo>
                    <a:lnTo>
                      <a:pt x="968" y="6798"/>
                    </a:lnTo>
                    <a:lnTo>
                      <a:pt x="914" y="6853"/>
                    </a:lnTo>
                    <a:lnTo>
                      <a:pt x="863" y="6905"/>
                    </a:lnTo>
                    <a:lnTo>
                      <a:pt x="815" y="6952"/>
                    </a:lnTo>
                    <a:lnTo>
                      <a:pt x="771" y="6994"/>
                    </a:lnTo>
                    <a:lnTo>
                      <a:pt x="732" y="7029"/>
                    </a:lnTo>
                    <a:lnTo>
                      <a:pt x="697" y="7057"/>
                    </a:lnTo>
                    <a:lnTo>
                      <a:pt x="667" y="7080"/>
                    </a:lnTo>
                    <a:lnTo>
                      <a:pt x="637" y="7105"/>
                    </a:lnTo>
                    <a:lnTo>
                      <a:pt x="609" y="7129"/>
                    </a:lnTo>
                    <a:lnTo>
                      <a:pt x="581" y="7153"/>
                    </a:lnTo>
                    <a:lnTo>
                      <a:pt x="528" y="7203"/>
                    </a:lnTo>
                    <a:lnTo>
                      <a:pt x="477" y="7253"/>
                    </a:lnTo>
                    <a:lnTo>
                      <a:pt x="427" y="7302"/>
                    </a:lnTo>
                    <a:lnTo>
                      <a:pt x="377" y="7354"/>
                    </a:lnTo>
                    <a:lnTo>
                      <a:pt x="326" y="7407"/>
                    </a:lnTo>
                    <a:lnTo>
                      <a:pt x="272" y="7460"/>
                    </a:lnTo>
                    <a:lnTo>
                      <a:pt x="249" y="7483"/>
                    </a:lnTo>
                    <a:lnTo>
                      <a:pt x="227" y="7503"/>
                    </a:lnTo>
                    <a:lnTo>
                      <a:pt x="205" y="7521"/>
                    </a:lnTo>
                    <a:lnTo>
                      <a:pt x="184" y="7538"/>
                    </a:lnTo>
                    <a:lnTo>
                      <a:pt x="164" y="7553"/>
                    </a:lnTo>
                    <a:lnTo>
                      <a:pt x="146" y="7566"/>
                    </a:lnTo>
                    <a:lnTo>
                      <a:pt x="128" y="7576"/>
                    </a:lnTo>
                    <a:lnTo>
                      <a:pt x="111" y="7586"/>
                    </a:lnTo>
                    <a:lnTo>
                      <a:pt x="94" y="7593"/>
                    </a:lnTo>
                    <a:lnTo>
                      <a:pt x="79" y="7598"/>
                    </a:lnTo>
                    <a:lnTo>
                      <a:pt x="66" y="7603"/>
                    </a:lnTo>
                    <a:lnTo>
                      <a:pt x="53" y="7605"/>
                    </a:lnTo>
                    <a:lnTo>
                      <a:pt x="41" y="7606"/>
                    </a:lnTo>
                    <a:lnTo>
                      <a:pt x="32" y="7605"/>
                    </a:lnTo>
                    <a:lnTo>
                      <a:pt x="22" y="7603"/>
                    </a:lnTo>
                    <a:lnTo>
                      <a:pt x="15" y="7599"/>
                    </a:lnTo>
                    <a:lnTo>
                      <a:pt x="10" y="7594"/>
                    </a:lnTo>
                    <a:lnTo>
                      <a:pt x="4" y="7588"/>
                    </a:lnTo>
                    <a:lnTo>
                      <a:pt x="2" y="7579"/>
                    </a:lnTo>
                    <a:lnTo>
                      <a:pt x="0" y="7570"/>
                    </a:lnTo>
                    <a:lnTo>
                      <a:pt x="0" y="7559"/>
                    </a:lnTo>
                    <a:lnTo>
                      <a:pt x="2" y="7548"/>
                    </a:lnTo>
                    <a:lnTo>
                      <a:pt x="5" y="7535"/>
                    </a:lnTo>
                    <a:lnTo>
                      <a:pt x="11" y="7520"/>
                    </a:lnTo>
                    <a:lnTo>
                      <a:pt x="17" y="7505"/>
                    </a:lnTo>
                    <a:lnTo>
                      <a:pt x="26" y="7488"/>
                    </a:lnTo>
                    <a:lnTo>
                      <a:pt x="36" y="7470"/>
                    </a:lnTo>
                    <a:lnTo>
                      <a:pt x="49" y="7452"/>
                    </a:lnTo>
                    <a:lnTo>
                      <a:pt x="63" y="7432"/>
                    </a:lnTo>
                    <a:lnTo>
                      <a:pt x="79" y="7412"/>
                    </a:lnTo>
                    <a:lnTo>
                      <a:pt x="98" y="7390"/>
                    </a:lnTo>
                    <a:lnTo>
                      <a:pt x="118" y="7368"/>
                    </a:lnTo>
                    <a:lnTo>
                      <a:pt x="508" y="6929"/>
                    </a:lnTo>
                    <a:lnTo>
                      <a:pt x="539" y="6891"/>
                    </a:lnTo>
                    <a:lnTo>
                      <a:pt x="579" y="6845"/>
                    </a:lnTo>
                    <a:lnTo>
                      <a:pt x="625" y="6793"/>
                    </a:lnTo>
                    <a:lnTo>
                      <a:pt x="678" y="6736"/>
                    </a:lnTo>
                    <a:lnTo>
                      <a:pt x="737" y="6672"/>
                    </a:lnTo>
                    <a:lnTo>
                      <a:pt x="801" y="6605"/>
                    </a:lnTo>
                    <a:lnTo>
                      <a:pt x="870" y="6533"/>
                    </a:lnTo>
                    <a:lnTo>
                      <a:pt x="944" y="6458"/>
                    </a:lnTo>
                    <a:lnTo>
                      <a:pt x="1102" y="6297"/>
                    </a:lnTo>
                    <a:lnTo>
                      <a:pt x="1270" y="6129"/>
                    </a:lnTo>
                    <a:lnTo>
                      <a:pt x="1445" y="5955"/>
                    </a:lnTo>
                    <a:lnTo>
                      <a:pt x="1620" y="5783"/>
                    </a:lnTo>
                    <a:lnTo>
                      <a:pt x="1792" y="5614"/>
                    </a:lnTo>
                    <a:lnTo>
                      <a:pt x="1957" y="5453"/>
                    </a:lnTo>
                    <a:lnTo>
                      <a:pt x="2109" y="5305"/>
                    </a:lnTo>
                    <a:lnTo>
                      <a:pt x="2244" y="5174"/>
                    </a:lnTo>
                    <a:lnTo>
                      <a:pt x="2359" y="5063"/>
                    </a:lnTo>
                    <a:lnTo>
                      <a:pt x="2446" y="4977"/>
                    </a:lnTo>
                    <a:lnTo>
                      <a:pt x="2504" y="4921"/>
                    </a:lnTo>
                    <a:lnTo>
                      <a:pt x="2527" y="4898"/>
                    </a:lnTo>
                    <a:lnTo>
                      <a:pt x="2548" y="4901"/>
                    </a:lnTo>
                    <a:lnTo>
                      <a:pt x="2580" y="4905"/>
                    </a:lnTo>
                    <a:lnTo>
                      <a:pt x="2621" y="4906"/>
                    </a:lnTo>
                    <a:lnTo>
                      <a:pt x="2669" y="4908"/>
                    </a:lnTo>
                    <a:lnTo>
                      <a:pt x="2725" y="4908"/>
                    </a:lnTo>
                    <a:lnTo>
                      <a:pt x="2789" y="4908"/>
                    </a:lnTo>
                    <a:lnTo>
                      <a:pt x="2859" y="4907"/>
                    </a:lnTo>
                    <a:lnTo>
                      <a:pt x="2936" y="4906"/>
                    </a:lnTo>
                    <a:lnTo>
                      <a:pt x="3103" y="4902"/>
                    </a:lnTo>
                    <a:lnTo>
                      <a:pt x="3287" y="4897"/>
                    </a:lnTo>
                    <a:lnTo>
                      <a:pt x="3484" y="4891"/>
                    </a:lnTo>
                    <a:lnTo>
                      <a:pt x="3688" y="4883"/>
                    </a:lnTo>
                    <a:lnTo>
                      <a:pt x="3894" y="4875"/>
                    </a:lnTo>
                    <a:lnTo>
                      <a:pt x="4099" y="4868"/>
                    </a:lnTo>
                    <a:lnTo>
                      <a:pt x="4296" y="4859"/>
                    </a:lnTo>
                    <a:lnTo>
                      <a:pt x="4483" y="4852"/>
                    </a:lnTo>
                    <a:lnTo>
                      <a:pt x="4653" y="4846"/>
                    </a:lnTo>
                    <a:lnTo>
                      <a:pt x="4803" y="4841"/>
                    </a:lnTo>
                    <a:lnTo>
                      <a:pt x="4926" y="4838"/>
                    </a:lnTo>
                    <a:lnTo>
                      <a:pt x="5020" y="4837"/>
                    </a:lnTo>
                    <a:lnTo>
                      <a:pt x="5005" y="4776"/>
                    </a:lnTo>
                    <a:lnTo>
                      <a:pt x="4990" y="4716"/>
                    </a:lnTo>
                    <a:lnTo>
                      <a:pt x="4974" y="4658"/>
                    </a:lnTo>
                    <a:lnTo>
                      <a:pt x="4959" y="4600"/>
                    </a:lnTo>
                    <a:lnTo>
                      <a:pt x="4943" y="4542"/>
                    </a:lnTo>
                    <a:lnTo>
                      <a:pt x="4928" y="4484"/>
                    </a:lnTo>
                    <a:lnTo>
                      <a:pt x="4914" y="4426"/>
                    </a:lnTo>
                    <a:lnTo>
                      <a:pt x="4899" y="4365"/>
                    </a:lnTo>
                    <a:lnTo>
                      <a:pt x="4886" y="4305"/>
                    </a:lnTo>
                    <a:lnTo>
                      <a:pt x="4873" y="4244"/>
                    </a:lnTo>
                    <a:lnTo>
                      <a:pt x="4862" y="4180"/>
                    </a:lnTo>
                    <a:lnTo>
                      <a:pt x="4854" y="4115"/>
                    </a:lnTo>
                    <a:lnTo>
                      <a:pt x="4850" y="4081"/>
                    </a:lnTo>
                    <a:lnTo>
                      <a:pt x="4845" y="4047"/>
                    </a:lnTo>
                    <a:lnTo>
                      <a:pt x="4842" y="4012"/>
                    </a:lnTo>
                    <a:lnTo>
                      <a:pt x="4840" y="3977"/>
                    </a:lnTo>
                    <a:lnTo>
                      <a:pt x="4838" y="3940"/>
                    </a:lnTo>
                    <a:lnTo>
                      <a:pt x="4837" y="3903"/>
                    </a:lnTo>
                    <a:lnTo>
                      <a:pt x="4836" y="3866"/>
                    </a:lnTo>
                    <a:lnTo>
                      <a:pt x="4836" y="3827"/>
                    </a:lnTo>
                    <a:lnTo>
                      <a:pt x="4836" y="3706"/>
                    </a:lnTo>
                    <a:lnTo>
                      <a:pt x="4839" y="3587"/>
                    </a:lnTo>
                    <a:lnTo>
                      <a:pt x="4844" y="3471"/>
                    </a:lnTo>
                    <a:lnTo>
                      <a:pt x="4851" y="3357"/>
                    </a:lnTo>
                    <a:lnTo>
                      <a:pt x="4860" y="3246"/>
                    </a:lnTo>
                    <a:lnTo>
                      <a:pt x="4871" y="3137"/>
                    </a:lnTo>
                    <a:lnTo>
                      <a:pt x="4883" y="3029"/>
                    </a:lnTo>
                    <a:lnTo>
                      <a:pt x="4898" y="2924"/>
                    </a:lnTo>
                    <a:lnTo>
                      <a:pt x="4915" y="2821"/>
                    </a:lnTo>
                    <a:lnTo>
                      <a:pt x="4933" y="2719"/>
                    </a:lnTo>
                    <a:lnTo>
                      <a:pt x="4953" y="2619"/>
                    </a:lnTo>
                    <a:lnTo>
                      <a:pt x="4975" y="2520"/>
                    </a:lnTo>
                    <a:lnTo>
                      <a:pt x="4999" y="2422"/>
                    </a:lnTo>
                    <a:lnTo>
                      <a:pt x="5025" y="2326"/>
                    </a:lnTo>
                    <a:lnTo>
                      <a:pt x="5053" y="2231"/>
                    </a:lnTo>
                    <a:lnTo>
                      <a:pt x="5083" y="2136"/>
                    </a:lnTo>
                    <a:lnTo>
                      <a:pt x="5114" y="2043"/>
                    </a:lnTo>
                    <a:lnTo>
                      <a:pt x="5148" y="1948"/>
                    </a:lnTo>
                    <a:lnTo>
                      <a:pt x="5183" y="1855"/>
                    </a:lnTo>
                    <a:lnTo>
                      <a:pt x="5219" y="1763"/>
                    </a:lnTo>
                    <a:lnTo>
                      <a:pt x="5258" y="1670"/>
                    </a:lnTo>
                    <a:lnTo>
                      <a:pt x="5299" y="1578"/>
                    </a:lnTo>
                    <a:lnTo>
                      <a:pt x="5341" y="1486"/>
                    </a:lnTo>
                    <a:lnTo>
                      <a:pt x="5385" y="1393"/>
                    </a:lnTo>
                    <a:lnTo>
                      <a:pt x="5431" y="1300"/>
                    </a:lnTo>
                    <a:lnTo>
                      <a:pt x="5479" y="1207"/>
                    </a:lnTo>
                    <a:lnTo>
                      <a:pt x="5529" y="1113"/>
                    </a:lnTo>
                    <a:lnTo>
                      <a:pt x="5580" y="1018"/>
                    </a:lnTo>
                    <a:lnTo>
                      <a:pt x="5633" y="922"/>
                    </a:lnTo>
                    <a:lnTo>
                      <a:pt x="5687" y="825"/>
                    </a:lnTo>
                    <a:lnTo>
                      <a:pt x="5743" y="727"/>
                    </a:lnTo>
                    <a:lnTo>
                      <a:pt x="5802" y="628"/>
                    </a:lnTo>
                    <a:lnTo>
                      <a:pt x="5823" y="593"/>
                    </a:lnTo>
                    <a:lnTo>
                      <a:pt x="5841" y="564"/>
                    </a:lnTo>
                    <a:lnTo>
                      <a:pt x="5857" y="541"/>
                    </a:lnTo>
                    <a:lnTo>
                      <a:pt x="5870" y="523"/>
                    </a:lnTo>
                    <a:lnTo>
                      <a:pt x="5883" y="509"/>
                    </a:lnTo>
                    <a:lnTo>
                      <a:pt x="5895" y="498"/>
                    </a:lnTo>
                    <a:lnTo>
                      <a:pt x="5906" y="490"/>
                    </a:lnTo>
                    <a:lnTo>
                      <a:pt x="5917" y="484"/>
                    </a:lnTo>
                    <a:lnTo>
                      <a:pt x="5944" y="475"/>
                    </a:lnTo>
                    <a:lnTo>
                      <a:pt x="5975" y="463"/>
                    </a:lnTo>
                    <a:lnTo>
                      <a:pt x="5997" y="456"/>
                    </a:lnTo>
                    <a:lnTo>
                      <a:pt x="6020" y="445"/>
                    </a:lnTo>
                    <a:lnTo>
                      <a:pt x="6048" y="431"/>
                    </a:lnTo>
                    <a:lnTo>
                      <a:pt x="6080" y="414"/>
                    </a:lnTo>
                    <a:lnTo>
                      <a:pt x="6122" y="388"/>
                    </a:lnTo>
                    <a:lnTo>
                      <a:pt x="6161" y="365"/>
                    </a:lnTo>
                    <a:lnTo>
                      <a:pt x="6196" y="342"/>
                    </a:lnTo>
                    <a:lnTo>
                      <a:pt x="6231" y="321"/>
                    </a:lnTo>
                    <a:lnTo>
                      <a:pt x="6248" y="311"/>
                    </a:lnTo>
                    <a:lnTo>
                      <a:pt x="6267" y="300"/>
                    </a:lnTo>
                    <a:lnTo>
                      <a:pt x="6285" y="291"/>
                    </a:lnTo>
                    <a:lnTo>
                      <a:pt x="6305" y="281"/>
                    </a:lnTo>
                    <a:lnTo>
                      <a:pt x="6327" y="272"/>
                    </a:lnTo>
                    <a:lnTo>
                      <a:pt x="6350" y="262"/>
                    </a:lnTo>
                    <a:lnTo>
                      <a:pt x="6374" y="253"/>
                    </a:lnTo>
                    <a:lnTo>
                      <a:pt x="6401" y="244"/>
                    </a:lnTo>
                    <a:lnTo>
                      <a:pt x="6438" y="232"/>
                    </a:lnTo>
                    <a:lnTo>
                      <a:pt x="6481" y="221"/>
                    </a:lnTo>
                    <a:lnTo>
                      <a:pt x="6527" y="209"/>
                    </a:lnTo>
                    <a:lnTo>
                      <a:pt x="6574" y="199"/>
                    </a:lnTo>
                    <a:lnTo>
                      <a:pt x="6627" y="189"/>
                    </a:lnTo>
                    <a:lnTo>
                      <a:pt x="6680" y="180"/>
                    </a:lnTo>
                    <a:lnTo>
                      <a:pt x="6735" y="170"/>
                    </a:lnTo>
                    <a:lnTo>
                      <a:pt x="6793" y="162"/>
                    </a:lnTo>
                    <a:lnTo>
                      <a:pt x="6850" y="154"/>
                    </a:lnTo>
                    <a:lnTo>
                      <a:pt x="6907" y="148"/>
                    </a:lnTo>
                    <a:lnTo>
                      <a:pt x="6966" y="142"/>
                    </a:lnTo>
                    <a:lnTo>
                      <a:pt x="7022" y="136"/>
                    </a:lnTo>
                    <a:lnTo>
                      <a:pt x="7079" y="133"/>
                    </a:lnTo>
                    <a:lnTo>
                      <a:pt x="7134" y="130"/>
                    </a:lnTo>
                    <a:lnTo>
                      <a:pt x="7186" y="128"/>
                    </a:lnTo>
                    <a:lnTo>
                      <a:pt x="7237" y="127"/>
                    </a:lnTo>
                    <a:lnTo>
                      <a:pt x="7284" y="126"/>
                    </a:lnTo>
                    <a:lnTo>
                      <a:pt x="7328" y="124"/>
                    </a:lnTo>
                    <a:lnTo>
                      <a:pt x="7367" y="121"/>
                    </a:lnTo>
                    <a:lnTo>
                      <a:pt x="7403" y="119"/>
                    </a:lnTo>
                    <a:lnTo>
                      <a:pt x="7466" y="113"/>
                    </a:lnTo>
                    <a:lnTo>
                      <a:pt x="7518" y="107"/>
                    </a:lnTo>
                    <a:lnTo>
                      <a:pt x="7560" y="101"/>
                    </a:lnTo>
                    <a:lnTo>
                      <a:pt x="7594" y="99"/>
                    </a:lnTo>
                    <a:lnTo>
                      <a:pt x="7608" y="99"/>
                    </a:lnTo>
                    <a:lnTo>
                      <a:pt x="7620" y="100"/>
                    </a:lnTo>
                    <a:lnTo>
                      <a:pt x="7631" y="102"/>
                    </a:lnTo>
                    <a:lnTo>
                      <a:pt x="7641" y="106"/>
                    </a:lnTo>
                    <a:lnTo>
                      <a:pt x="7649" y="111"/>
                    </a:lnTo>
                    <a:lnTo>
                      <a:pt x="7658" y="118"/>
                    </a:lnTo>
                    <a:lnTo>
                      <a:pt x="7665" y="127"/>
                    </a:lnTo>
                    <a:lnTo>
                      <a:pt x="7671" y="137"/>
                    </a:lnTo>
                    <a:lnTo>
                      <a:pt x="7678" y="150"/>
                    </a:lnTo>
                    <a:lnTo>
                      <a:pt x="7684" y="165"/>
                    </a:lnTo>
                    <a:lnTo>
                      <a:pt x="7691" y="183"/>
                    </a:lnTo>
                    <a:lnTo>
                      <a:pt x="7697" y="203"/>
                    </a:lnTo>
                    <a:lnTo>
                      <a:pt x="7712" y="250"/>
                    </a:lnTo>
                    <a:lnTo>
                      <a:pt x="7729" y="312"/>
                    </a:lnTo>
                    <a:lnTo>
                      <a:pt x="7751" y="386"/>
                    </a:lnTo>
                    <a:lnTo>
                      <a:pt x="7779" y="474"/>
                    </a:lnTo>
                    <a:lnTo>
                      <a:pt x="7996" y="1176"/>
                    </a:lnTo>
                    <a:lnTo>
                      <a:pt x="8000" y="1182"/>
                    </a:lnTo>
                    <a:lnTo>
                      <a:pt x="8007" y="1197"/>
                    </a:lnTo>
                    <a:lnTo>
                      <a:pt x="8009" y="1180"/>
                    </a:lnTo>
                    <a:lnTo>
                      <a:pt x="8012" y="1153"/>
                    </a:lnTo>
                    <a:lnTo>
                      <a:pt x="8015" y="1120"/>
                    </a:lnTo>
                    <a:lnTo>
                      <a:pt x="8020" y="1079"/>
                    </a:lnTo>
                    <a:lnTo>
                      <a:pt x="8027" y="1035"/>
                    </a:lnTo>
                    <a:lnTo>
                      <a:pt x="8035" y="987"/>
                    </a:lnTo>
                    <a:lnTo>
                      <a:pt x="8041" y="963"/>
                    </a:lnTo>
                    <a:lnTo>
                      <a:pt x="8046" y="940"/>
                    </a:lnTo>
                    <a:lnTo>
                      <a:pt x="8052" y="915"/>
                    </a:lnTo>
                    <a:lnTo>
                      <a:pt x="8060" y="892"/>
                    </a:lnTo>
                    <a:lnTo>
                      <a:pt x="8068" y="869"/>
                    </a:lnTo>
                    <a:lnTo>
                      <a:pt x="8078" y="847"/>
                    </a:lnTo>
                    <a:lnTo>
                      <a:pt x="8089" y="826"/>
                    </a:lnTo>
                    <a:lnTo>
                      <a:pt x="8100" y="806"/>
                    </a:lnTo>
                    <a:lnTo>
                      <a:pt x="8113" y="788"/>
                    </a:lnTo>
                    <a:lnTo>
                      <a:pt x="8126" y="771"/>
                    </a:lnTo>
                    <a:lnTo>
                      <a:pt x="8142" y="755"/>
                    </a:lnTo>
                    <a:lnTo>
                      <a:pt x="8158" y="742"/>
                    </a:lnTo>
                    <a:lnTo>
                      <a:pt x="8175" y="732"/>
                    </a:lnTo>
                    <a:lnTo>
                      <a:pt x="8194" y="723"/>
                    </a:lnTo>
                    <a:lnTo>
                      <a:pt x="8215" y="718"/>
                    </a:lnTo>
                    <a:lnTo>
                      <a:pt x="8237" y="716"/>
                    </a:lnTo>
                    <a:lnTo>
                      <a:pt x="8261" y="716"/>
                    </a:lnTo>
                    <a:lnTo>
                      <a:pt x="8286" y="720"/>
                    </a:lnTo>
                    <a:lnTo>
                      <a:pt x="8313" y="727"/>
                    </a:lnTo>
                    <a:lnTo>
                      <a:pt x="8342" y="738"/>
                    </a:lnTo>
                    <a:lnTo>
                      <a:pt x="8359" y="746"/>
                    </a:lnTo>
                    <a:lnTo>
                      <a:pt x="8374" y="756"/>
                    </a:lnTo>
                    <a:lnTo>
                      <a:pt x="8386" y="767"/>
                    </a:lnTo>
                    <a:lnTo>
                      <a:pt x="8399" y="780"/>
                    </a:lnTo>
                    <a:lnTo>
                      <a:pt x="8411" y="795"/>
                    </a:lnTo>
                    <a:lnTo>
                      <a:pt x="8420" y="811"/>
                    </a:lnTo>
                    <a:lnTo>
                      <a:pt x="8430" y="828"/>
                    </a:lnTo>
                    <a:lnTo>
                      <a:pt x="8438" y="846"/>
                    </a:lnTo>
                    <a:lnTo>
                      <a:pt x="8445" y="865"/>
                    </a:lnTo>
                    <a:lnTo>
                      <a:pt x="8451" y="885"/>
                    </a:lnTo>
                    <a:lnTo>
                      <a:pt x="8457" y="906"/>
                    </a:lnTo>
                    <a:lnTo>
                      <a:pt x="8461" y="928"/>
                    </a:lnTo>
                    <a:lnTo>
                      <a:pt x="8465" y="951"/>
                    </a:lnTo>
                    <a:lnTo>
                      <a:pt x="8468" y="975"/>
                    </a:lnTo>
                    <a:lnTo>
                      <a:pt x="8471" y="999"/>
                    </a:lnTo>
                    <a:lnTo>
                      <a:pt x="8473" y="1024"/>
                    </a:lnTo>
                    <a:lnTo>
                      <a:pt x="8475" y="1075"/>
                    </a:lnTo>
                    <a:lnTo>
                      <a:pt x="8476" y="1128"/>
                    </a:lnTo>
                    <a:lnTo>
                      <a:pt x="8475" y="1182"/>
                    </a:lnTo>
                    <a:lnTo>
                      <a:pt x="8474" y="1236"/>
                    </a:lnTo>
                    <a:lnTo>
                      <a:pt x="8469" y="1342"/>
                    </a:lnTo>
                    <a:lnTo>
                      <a:pt x="8467" y="1441"/>
                    </a:lnTo>
                    <a:lnTo>
                      <a:pt x="8561" y="1258"/>
                    </a:lnTo>
                    <a:lnTo>
                      <a:pt x="8618" y="1128"/>
                    </a:lnTo>
                    <a:lnTo>
                      <a:pt x="8671" y="1006"/>
                    </a:lnTo>
                    <a:lnTo>
                      <a:pt x="8718" y="893"/>
                    </a:lnTo>
                    <a:lnTo>
                      <a:pt x="8762" y="789"/>
                    </a:lnTo>
                    <a:lnTo>
                      <a:pt x="8838" y="604"/>
                    </a:lnTo>
                    <a:lnTo>
                      <a:pt x="8899" y="448"/>
                    </a:lnTo>
                    <a:lnTo>
                      <a:pt x="8950" y="320"/>
                    </a:lnTo>
                    <a:lnTo>
                      <a:pt x="8993" y="218"/>
                    </a:lnTo>
                    <a:lnTo>
                      <a:pt x="9012" y="175"/>
                    </a:lnTo>
                    <a:lnTo>
                      <a:pt x="9030" y="137"/>
                    </a:lnTo>
                    <a:lnTo>
                      <a:pt x="9047" y="106"/>
                    </a:lnTo>
                    <a:lnTo>
                      <a:pt x="9063" y="78"/>
                    </a:lnTo>
                    <a:lnTo>
                      <a:pt x="9079" y="56"/>
                    </a:lnTo>
                    <a:lnTo>
                      <a:pt x="9096" y="38"/>
                    </a:lnTo>
                    <a:lnTo>
                      <a:pt x="9112" y="23"/>
                    </a:lnTo>
                    <a:lnTo>
                      <a:pt x="9130" y="13"/>
                    </a:lnTo>
                    <a:lnTo>
                      <a:pt x="9148" y="5"/>
                    </a:lnTo>
                    <a:lnTo>
                      <a:pt x="9168" y="1"/>
                    </a:lnTo>
                    <a:lnTo>
                      <a:pt x="9190" y="0"/>
                    </a:lnTo>
                    <a:lnTo>
                      <a:pt x="9213" y="1"/>
                    </a:lnTo>
                    <a:lnTo>
                      <a:pt x="9240" y="4"/>
                    </a:lnTo>
                    <a:lnTo>
                      <a:pt x="9269" y="10"/>
                    </a:lnTo>
                    <a:lnTo>
                      <a:pt x="9299" y="17"/>
                    </a:lnTo>
                    <a:lnTo>
                      <a:pt x="9334" y="25"/>
                    </a:lnTo>
                    <a:lnTo>
                      <a:pt x="9414" y="45"/>
                    </a:lnTo>
                    <a:lnTo>
                      <a:pt x="9512" y="68"/>
                    </a:lnTo>
                    <a:lnTo>
                      <a:pt x="9564" y="78"/>
                    </a:lnTo>
                    <a:lnTo>
                      <a:pt x="9617" y="90"/>
                    </a:lnTo>
                    <a:lnTo>
                      <a:pt x="9670" y="101"/>
                    </a:lnTo>
                    <a:lnTo>
                      <a:pt x="9723" y="113"/>
                    </a:lnTo>
                    <a:lnTo>
                      <a:pt x="9776" y="125"/>
                    </a:lnTo>
                    <a:lnTo>
                      <a:pt x="9830" y="136"/>
                    </a:lnTo>
                    <a:lnTo>
                      <a:pt x="9886" y="148"/>
                    </a:lnTo>
                    <a:lnTo>
                      <a:pt x="9943" y="160"/>
                    </a:lnTo>
                    <a:lnTo>
                      <a:pt x="10069" y="183"/>
                    </a:lnTo>
                    <a:lnTo>
                      <a:pt x="10175" y="202"/>
                    </a:lnTo>
                    <a:lnTo>
                      <a:pt x="10263" y="217"/>
                    </a:lnTo>
                    <a:lnTo>
                      <a:pt x="10336" y="228"/>
                    </a:lnTo>
                    <a:lnTo>
                      <a:pt x="10394" y="238"/>
                    </a:lnTo>
                    <a:lnTo>
                      <a:pt x="10441" y="245"/>
                    </a:lnTo>
                    <a:lnTo>
                      <a:pt x="10460" y="248"/>
                    </a:lnTo>
                    <a:lnTo>
                      <a:pt x="10477" y="253"/>
                    </a:lnTo>
                    <a:lnTo>
                      <a:pt x="10492" y="257"/>
                    </a:lnTo>
                    <a:lnTo>
                      <a:pt x="10506" y="260"/>
                    </a:lnTo>
                    <a:lnTo>
                      <a:pt x="10518" y="265"/>
                    </a:lnTo>
                    <a:lnTo>
                      <a:pt x="10528" y="271"/>
                    </a:lnTo>
                    <a:lnTo>
                      <a:pt x="10538" y="276"/>
                    </a:lnTo>
                    <a:lnTo>
                      <a:pt x="10546" y="282"/>
                    </a:lnTo>
                    <a:lnTo>
                      <a:pt x="10555" y="290"/>
                    </a:lnTo>
                    <a:lnTo>
                      <a:pt x="10562" y="298"/>
                    </a:lnTo>
                    <a:lnTo>
                      <a:pt x="10570" y="309"/>
                    </a:lnTo>
                    <a:lnTo>
                      <a:pt x="10578" y="319"/>
                    </a:lnTo>
                    <a:lnTo>
                      <a:pt x="10596" y="346"/>
                    </a:lnTo>
                    <a:lnTo>
                      <a:pt x="10618" y="378"/>
                    </a:lnTo>
                    <a:lnTo>
                      <a:pt x="10644" y="419"/>
                    </a:lnTo>
                    <a:lnTo>
                      <a:pt x="10679" y="467"/>
                    </a:lnTo>
                    <a:lnTo>
                      <a:pt x="10729" y="536"/>
                    </a:lnTo>
                    <a:lnTo>
                      <a:pt x="10779" y="608"/>
                    </a:lnTo>
                    <a:lnTo>
                      <a:pt x="10829" y="684"/>
                    </a:lnTo>
                    <a:lnTo>
                      <a:pt x="10880" y="762"/>
                    </a:lnTo>
                    <a:lnTo>
                      <a:pt x="10930" y="844"/>
                    </a:lnTo>
                    <a:lnTo>
                      <a:pt x="10982" y="927"/>
                    </a:lnTo>
                    <a:lnTo>
                      <a:pt x="11032" y="1014"/>
                    </a:lnTo>
                    <a:lnTo>
                      <a:pt x="11082" y="1103"/>
                    </a:lnTo>
                    <a:lnTo>
                      <a:pt x="11131" y="1194"/>
                    </a:lnTo>
                    <a:lnTo>
                      <a:pt x="11179" y="1287"/>
                    </a:lnTo>
                    <a:lnTo>
                      <a:pt x="11226" y="1381"/>
                    </a:lnTo>
                    <a:lnTo>
                      <a:pt x="11273" y="1477"/>
                    </a:lnTo>
                    <a:lnTo>
                      <a:pt x="11320" y="1575"/>
                    </a:lnTo>
                    <a:lnTo>
                      <a:pt x="11365" y="1674"/>
                    </a:lnTo>
                    <a:lnTo>
                      <a:pt x="11407" y="1774"/>
                    </a:lnTo>
                    <a:lnTo>
                      <a:pt x="11450" y="1874"/>
                    </a:lnTo>
                    <a:lnTo>
                      <a:pt x="11490" y="1976"/>
                    </a:lnTo>
                    <a:lnTo>
                      <a:pt x="11528" y="2078"/>
                    </a:lnTo>
                    <a:lnTo>
                      <a:pt x="11566" y="2181"/>
                    </a:lnTo>
                    <a:lnTo>
                      <a:pt x="11601" y="2283"/>
                    </a:lnTo>
                    <a:lnTo>
                      <a:pt x="11634" y="2385"/>
                    </a:lnTo>
                    <a:lnTo>
                      <a:pt x="11665" y="2488"/>
                    </a:lnTo>
                    <a:lnTo>
                      <a:pt x="11692" y="2590"/>
                    </a:lnTo>
                    <a:lnTo>
                      <a:pt x="11719" y="2691"/>
                    </a:lnTo>
                    <a:lnTo>
                      <a:pt x="11742" y="2792"/>
                    </a:lnTo>
                    <a:lnTo>
                      <a:pt x="11763" y="2891"/>
                    </a:lnTo>
                    <a:lnTo>
                      <a:pt x="11781" y="2990"/>
                    </a:lnTo>
                    <a:lnTo>
                      <a:pt x="11796" y="3087"/>
                    </a:lnTo>
                    <a:lnTo>
                      <a:pt x="11807" y="3183"/>
                    </a:lnTo>
                    <a:lnTo>
                      <a:pt x="11816" y="3277"/>
                    </a:lnTo>
                    <a:lnTo>
                      <a:pt x="11821" y="3369"/>
                    </a:lnTo>
                    <a:lnTo>
                      <a:pt x="11823" y="3460"/>
                    </a:lnTo>
                    <a:lnTo>
                      <a:pt x="11823" y="3525"/>
                    </a:lnTo>
                    <a:lnTo>
                      <a:pt x="11824" y="3587"/>
                    </a:lnTo>
                    <a:lnTo>
                      <a:pt x="11824" y="3648"/>
                    </a:lnTo>
                    <a:lnTo>
                      <a:pt x="11825" y="3710"/>
                    </a:lnTo>
                    <a:lnTo>
                      <a:pt x="11825" y="3769"/>
                    </a:lnTo>
                    <a:lnTo>
                      <a:pt x="11826" y="3828"/>
                    </a:lnTo>
                    <a:lnTo>
                      <a:pt x="11825" y="3886"/>
                    </a:lnTo>
                    <a:lnTo>
                      <a:pt x="11824" y="3945"/>
                    </a:lnTo>
                    <a:lnTo>
                      <a:pt x="11822" y="4002"/>
                    </a:lnTo>
                    <a:lnTo>
                      <a:pt x="11819" y="4060"/>
                    </a:lnTo>
                    <a:lnTo>
                      <a:pt x="11815" y="4118"/>
                    </a:lnTo>
                    <a:lnTo>
                      <a:pt x="11809" y="4176"/>
                    </a:lnTo>
                    <a:lnTo>
                      <a:pt x="11802" y="4234"/>
                    </a:lnTo>
                    <a:lnTo>
                      <a:pt x="11792" y="4293"/>
                    </a:lnTo>
                    <a:lnTo>
                      <a:pt x="11782" y="4354"/>
                    </a:lnTo>
                    <a:lnTo>
                      <a:pt x="11769" y="4415"/>
                    </a:lnTo>
                    <a:lnTo>
                      <a:pt x="11757" y="4462"/>
                    </a:lnTo>
                    <a:lnTo>
                      <a:pt x="11747" y="4505"/>
                    </a:lnTo>
                    <a:lnTo>
                      <a:pt x="11735" y="4545"/>
                    </a:lnTo>
                    <a:lnTo>
                      <a:pt x="11724" y="4582"/>
                    </a:lnTo>
                    <a:lnTo>
                      <a:pt x="11703" y="4649"/>
                    </a:lnTo>
                    <a:lnTo>
                      <a:pt x="11685" y="4706"/>
                    </a:lnTo>
                    <a:lnTo>
                      <a:pt x="11668" y="4753"/>
                    </a:lnTo>
                    <a:lnTo>
                      <a:pt x="11656" y="4792"/>
                    </a:lnTo>
                    <a:lnTo>
                      <a:pt x="11652" y="4809"/>
                    </a:lnTo>
                    <a:lnTo>
                      <a:pt x="11649" y="4824"/>
                    </a:lnTo>
                    <a:lnTo>
                      <a:pt x="11647" y="4838"/>
                    </a:lnTo>
                    <a:lnTo>
                      <a:pt x="11647" y="4850"/>
                    </a:lnTo>
                    <a:lnTo>
                      <a:pt x="11649" y="4859"/>
                    </a:lnTo>
                    <a:lnTo>
                      <a:pt x="11652" y="4869"/>
                    </a:lnTo>
                    <a:lnTo>
                      <a:pt x="11657" y="4876"/>
                    </a:lnTo>
                    <a:lnTo>
                      <a:pt x="11664" y="4882"/>
                    </a:lnTo>
                    <a:lnTo>
                      <a:pt x="11673" y="4887"/>
                    </a:lnTo>
                    <a:lnTo>
                      <a:pt x="11685" y="4891"/>
                    </a:lnTo>
                    <a:lnTo>
                      <a:pt x="11699" y="4894"/>
                    </a:lnTo>
                    <a:lnTo>
                      <a:pt x="11715" y="4897"/>
                    </a:lnTo>
                    <a:lnTo>
                      <a:pt x="11733" y="4898"/>
                    </a:lnTo>
                    <a:lnTo>
                      <a:pt x="11755" y="4899"/>
                    </a:lnTo>
                    <a:lnTo>
                      <a:pt x="11778" y="4900"/>
                    </a:lnTo>
                    <a:lnTo>
                      <a:pt x="11806" y="4900"/>
                    </a:lnTo>
                    <a:lnTo>
                      <a:pt x="11869" y="4899"/>
                    </a:lnTo>
                    <a:lnTo>
                      <a:pt x="11946" y="4898"/>
                    </a:lnTo>
                    <a:lnTo>
                      <a:pt x="14255" y="4898"/>
                    </a:lnTo>
                    <a:lnTo>
                      <a:pt x="14466" y="4898"/>
                    </a:lnTo>
                    <a:lnTo>
                      <a:pt x="14636" y="4898"/>
                    </a:lnTo>
                    <a:lnTo>
                      <a:pt x="14770" y="4898"/>
                    </a:lnTo>
                    <a:lnTo>
                      <a:pt x="14874" y="4900"/>
                    </a:lnTo>
                    <a:lnTo>
                      <a:pt x="14914" y="4901"/>
                    </a:lnTo>
                    <a:lnTo>
                      <a:pt x="14948" y="4902"/>
                    </a:lnTo>
                    <a:lnTo>
                      <a:pt x="14976" y="4905"/>
                    </a:lnTo>
                    <a:lnTo>
                      <a:pt x="14999" y="4908"/>
                    </a:lnTo>
                    <a:lnTo>
                      <a:pt x="15016" y="4911"/>
                    </a:lnTo>
                    <a:lnTo>
                      <a:pt x="15030" y="4915"/>
                    </a:lnTo>
                    <a:lnTo>
                      <a:pt x="15040" y="4919"/>
                    </a:lnTo>
                    <a:lnTo>
                      <a:pt x="15046" y="4925"/>
                    </a:lnTo>
                    <a:lnTo>
                      <a:pt x="15049" y="4931"/>
                    </a:lnTo>
                    <a:lnTo>
                      <a:pt x="15050" y="4937"/>
                    </a:lnTo>
                    <a:lnTo>
                      <a:pt x="15049" y="4945"/>
                    </a:lnTo>
                    <a:lnTo>
                      <a:pt x="15047" y="4954"/>
                    </a:lnTo>
                    <a:lnTo>
                      <a:pt x="15041" y="4974"/>
                    </a:lnTo>
                    <a:lnTo>
                      <a:pt x="15035" y="4999"/>
                    </a:lnTo>
                    <a:lnTo>
                      <a:pt x="15034" y="5013"/>
                    </a:lnTo>
                    <a:lnTo>
                      <a:pt x="15035" y="5028"/>
                    </a:lnTo>
                    <a:lnTo>
                      <a:pt x="15039" y="5045"/>
                    </a:lnTo>
                    <a:lnTo>
                      <a:pt x="15045" y="5063"/>
                    </a:lnTo>
                    <a:lnTo>
                      <a:pt x="15053" y="5083"/>
                    </a:lnTo>
                    <a:lnTo>
                      <a:pt x="15066" y="5104"/>
                    </a:lnTo>
                    <a:lnTo>
                      <a:pt x="15084" y="5127"/>
                    </a:lnTo>
                    <a:lnTo>
                      <a:pt x="15106" y="5151"/>
                    </a:lnTo>
                    <a:lnTo>
                      <a:pt x="16712" y="7443"/>
                    </a:lnTo>
                    <a:lnTo>
                      <a:pt x="16736" y="7480"/>
                    </a:lnTo>
                    <a:lnTo>
                      <a:pt x="16757" y="7516"/>
                    </a:lnTo>
                    <a:lnTo>
                      <a:pt x="16778" y="7550"/>
                    </a:lnTo>
                    <a:lnTo>
                      <a:pt x="16798" y="7584"/>
                    </a:lnTo>
                    <a:lnTo>
                      <a:pt x="16819" y="7617"/>
                    </a:lnTo>
                    <a:lnTo>
                      <a:pt x="16841" y="7651"/>
                    </a:lnTo>
                    <a:lnTo>
                      <a:pt x="16864" y="7687"/>
                    </a:lnTo>
                    <a:lnTo>
                      <a:pt x="16890" y="7724"/>
                    </a:lnTo>
                    <a:lnTo>
                      <a:pt x="16912" y="7753"/>
                    </a:lnTo>
                    <a:lnTo>
                      <a:pt x="16941" y="7787"/>
                    </a:lnTo>
                    <a:lnTo>
                      <a:pt x="16956" y="7806"/>
                    </a:lnTo>
                    <a:lnTo>
                      <a:pt x="16971" y="7825"/>
                    </a:lnTo>
                    <a:lnTo>
                      <a:pt x="16985" y="7845"/>
                    </a:lnTo>
                    <a:lnTo>
                      <a:pt x="16997" y="7865"/>
                    </a:lnTo>
                    <a:lnTo>
                      <a:pt x="17004" y="7875"/>
                    </a:lnTo>
                    <a:lnTo>
                      <a:pt x="17009" y="7885"/>
                    </a:lnTo>
                    <a:lnTo>
                      <a:pt x="17013" y="7894"/>
                    </a:lnTo>
                    <a:lnTo>
                      <a:pt x="17018" y="7905"/>
                    </a:lnTo>
                    <a:lnTo>
                      <a:pt x="17020" y="7915"/>
                    </a:lnTo>
                    <a:lnTo>
                      <a:pt x="17022" y="7924"/>
                    </a:lnTo>
                    <a:lnTo>
                      <a:pt x="17024" y="7934"/>
                    </a:lnTo>
                    <a:lnTo>
                      <a:pt x="17024" y="7942"/>
                    </a:lnTo>
                    <a:lnTo>
                      <a:pt x="17023" y="7952"/>
                    </a:lnTo>
                    <a:lnTo>
                      <a:pt x="17021" y="7960"/>
                    </a:lnTo>
                    <a:lnTo>
                      <a:pt x="17018" y="7968"/>
                    </a:lnTo>
                    <a:lnTo>
                      <a:pt x="17013" y="7976"/>
                    </a:lnTo>
                    <a:lnTo>
                      <a:pt x="17008" y="7983"/>
                    </a:lnTo>
                    <a:lnTo>
                      <a:pt x="17001" y="7991"/>
                    </a:lnTo>
                    <a:lnTo>
                      <a:pt x="16992" y="7997"/>
                    </a:lnTo>
                    <a:lnTo>
                      <a:pt x="16981" y="8003"/>
                    </a:lnTo>
                    <a:lnTo>
                      <a:pt x="16973" y="8007"/>
                    </a:lnTo>
                    <a:lnTo>
                      <a:pt x="16963" y="8010"/>
                    </a:lnTo>
                    <a:lnTo>
                      <a:pt x="16955" y="8012"/>
                    </a:lnTo>
                    <a:lnTo>
                      <a:pt x="16945" y="8012"/>
                    </a:lnTo>
                    <a:lnTo>
                      <a:pt x="16937" y="8011"/>
                    </a:lnTo>
                    <a:lnTo>
                      <a:pt x="16928" y="8010"/>
                    </a:lnTo>
                    <a:lnTo>
                      <a:pt x="16919" y="8007"/>
                    </a:lnTo>
                    <a:lnTo>
                      <a:pt x="16910" y="8003"/>
                    </a:lnTo>
                    <a:lnTo>
                      <a:pt x="16902" y="7999"/>
                    </a:lnTo>
                    <a:lnTo>
                      <a:pt x="16893" y="7994"/>
                    </a:lnTo>
                    <a:lnTo>
                      <a:pt x="16885" y="7987"/>
                    </a:lnTo>
                    <a:lnTo>
                      <a:pt x="16876" y="7981"/>
                    </a:lnTo>
                    <a:lnTo>
                      <a:pt x="16859" y="7967"/>
                    </a:lnTo>
                    <a:lnTo>
                      <a:pt x="16843" y="7950"/>
                    </a:lnTo>
                    <a:lnTo>
                      <a:pt x="16827" y="7932"/>
                    </a:lnTo>
                    <a:lnTo>
                      <a:pt x="16812" y="7915"/>
                    </a:lnTo>
                    <a:lnTo>
                      <a:pt x="16798" y="7895"/>
                    </a:lnTo>
                    <a:lnTo>
                      <a:pt x="16785" y="7876"/>
                    </a:lnTo>
                    <a:lnTo>
                      <a:pt x="16760" y="7842"/>
                    </a:lnTo>
                    <a:lnTo>
                      <a:pt x="16739" y="7813"/>
                    </a:lnTo>
                    <a:lnTo>
                      <a:pt x="16709" y="7776"/>
                    </a:lnTo>
                    <a:lnTo>
                      <a:pt x="16681" y="7740"/>
                    </a:lnTo>
                    <a:lnTo>
                      <a:pt x="16657" y="7705"/>
                    </a:lnTo>
                    <a:lnTo>
                      <a:pt x="16632" y="7670"/>
                    </a:lnTo>
                    <a:lnTo>
                      <a:pt x="16611" y="7636"/>
                    </a:lnTo>
                    <a:lnTo>
                      <a:pt x="16590" y="7603"/>
                    </a:lnTo>
                    <a:lnTo>
                      <a:pt x="16570" y="7570"/>
                    </a:lnTo>
                    <a:lnTo>
                      <a:pt x="16551" y="7536"/>
                    </a:lnTo>
                    <a:lnTo>
                      <a:pt x="16512" y="7469"/>
                    </a:lnTo>
                    <a:lnTo>
                      <a:pt x="16474" y="7400"/>
                    </a:lnTo>
                    <a:lnTo>
                      <a:pt x="16432" y="7326"/>
                    </a:lnTo>
                    <a:lnTo>
                      <a:pt x="16386" y="7247"/>
                    </a:lnTo>
                    <a:lnTo>
                      <a:pt x="16327" y="7151"/>
                    </a:lnTo>
                    <a:lnTo>
                      <a:pt x="16277" y="7068"/>
                    </a:lnTo>
                    <a:lnTo>
                      <a:pt x="16235" y="6994"/>
                    </a:lnTo>
                    <a:lnTo>
                      <a:pt x="16198" y="6928"/>
                    </a:lnTo>
                    <a:lnTo>
                      <a:pt x="16165" y="6869"/>
                    </a:lnTo>
                    <a:lnTo>
                      <a:pt x="16136" y="6814"/>
                    </a:lnTo>
                    <a:lnTo>
                      <a:pt x="16107" y="6762"/>
                    </a:lnTo>
                    <a:lnTo>
                      <a:pt x="16078" y="6711"/>
                    </a:lnTo>
                    <a:lnTo>
                      <a:pt x="16047" y="6660"/>
                    </a:lnTo>
                    <a:lnTo>
                      <a:pt x="16014" y="6606"/>
                    </a:lnTo>
                    <a:lnTo>
                      <a:pt x="15976" y="6547"/>
                    </a:lnTo>
                    <a:lnTo>
                      <a:pt x="15932" y="6482"/>
                    </a:lnTo>
                    <a:lnTo>
                      <a:pt x="15882" y="6409"/>
                    </a:lnTo>
                    <a:lnTo>
                      <a:pt x="15823" y="6325"/>
                    </a:lnTo>
                    <a:lnTo>
                      <a:pt x="15753" y="6230"/>
                    </a:lnTo>
                    <a:lnTo>
                      <a:pt x="15672" y="6121"/>
                    </a:lnTo>
                    <a:lnTo>
                      <a:pt x="15063" y="5350"/>
                    </a:lnTo>
                    <a:lnTo>
                      <a:pt x="15028" y="5309"/>
                    </a:lnTo>
                    <a:lnTo>
                      <a:pt x="14996" y="5272"/>
                    </a:lnTo>
                    <a:lnTo>
                      <a:pt x="14967" y="5240"/>
                    </a:lnTo>
                    <a:lnTo>
                      <a:pt x="14941" y="5208"/>
                    </a:lnTo>
                    <a:lnTo>
                      <a:pt x="14929" y="5193"/>
                    </a:lnTo>
                    <a:lnTo>
                      <a:pt x="14918" y="5178"/>
                    </a:lnTo>
                    <a:lnTo>
                      <a:pt x="14908" y="5162"/>
                    </a:lnTo>
                    <a:lnTo>
                      <a:pt x="14898" y="5148"/>
                    </a:lnTo>
                    <a:lnTo>
                      <a:pt x="14890" y="5132"/>
                    </a:lnTo>
                    <a:lnTo>
                      <a:pt x="14882" y="5116"/>
                    </a:lnTo>
                    <a:lnTo>
                      <a:pt x="14876" y="5099"/>
                    </a:lnTo>
                    <a:lnTo>
                      <a:pt x="14870" y="5081"/>
                    </a:lnTo>
                    <a:lnTo>
                      <a:pt x="11516" y="5081"/>
                    </a:lnTo>
                    <a:lnTo>
                      <a:pt x="11507" y="5110"/>
                    </a:lnTo>
                    <a:lnTo>
                      <a:pt x="11497" y="5140"/>
                    </a:lnTo>
                    <a:lnTo>
                      <a:pt x="11482" y="5173"/>
                    </a:lnTo>
                    <a:lnTo>
                      <a:pt x="11465" y="5208"/>
                    </a:lnTo>
                    <a:lnTo>
                      <a:pt x="11444" y="5245"/>
                    </a:lnTo>
                    <a:lnTo>
                      <a:pt x="11422" y="5283"/>
                    </a:lnTo>
                    <a:lnTo>
                      <a:pt x="11397" y="5322"/>
                    </a:lnTo>
                    <a:lnTo>
                      <a:pt x="11370" y="5362"/>
                    </a:lnTo>
                    <a:lnTo>
                      <a:pt x="11340" y="5405"/>
                    </a:lnTo>
                    <a:lnTo>
                      <a:pt x="11309" y="5446"/>
                    </a:lnTo>
                    <a:lnTo>
                      <a:pt x="11276" y="5489"/>
                    </a:lnTo>
                    <a:lnTo>
                      <a:pt x="11242" y="5531"/>
                    </a:lnTo>
                    <a:lnTo>
                      <a:pt x="11207" y="5575"/>
                    </a:lnTo>
                    <a:lnTo>
                      <a:pt x="11171" y="5617"/>
                    </a:lnTo>
                    <a:lnTo>
                      <a:pt x="11134" y="5659"/>
                    </a:lnTo>
                    <a:lnTo>
                      <a:pt x="11095" y="5702"/>
                    </a:lnTo>
                    <a:lnTo>
                      <a:pt x="11056" y="5743"/>
                    </a:lnTo>
                    <a:lnTo>
                      <a:pt x="11018" y="5783"/>
                    </a:lnTo>
                    <a:lnTo>
                      <a:pt x="10978" y="5821"/>
                    </a:lnTo>
                    <a:lnTo>
                      <a:pt x="10939" y="5859"/>
                    </a:lnTo>
                    <a:lnTo>
                      <a:pt x="10900" y="5895"/>
                    </a:lnTo>
                    <a:lnTo>
                      <a:pt x="10860" y="5929"/>
                    </a:lnTo>
                    <a:lnTo>
                      <a:pt x="10822" y="5961"/>
                    </a:lnTo>
                    <a:lnTo>
                      <a:pt x="10785" y="5990"/>
                    </a:lnTo>
                    <a:lnTo>
                      <a:pt x="10747" y="6018"/>
                    </a:lnTo>
                    <a:lnTo>
                      <a:pt x="10712" y="6042"/>
                    </a:lnTo>
                    <a:lnTo>
                      <a:pt x="10677" y="6064"/>
                    </a:lnTo>
                    <a:lnTo>
                      <a:pt x="10644" y="6082"/>
                    </a:lnTo>
                    <a:lnTo>
                      <a:pt x="10613" y="6097"/>
                    </a:lnTo>
                    <a:lnTo>
                      <a:pt x="10584" y="6110"/>
                    </a:lnTo>
                    <a:lnTo>
                      <a:pt x="10556" y="6117"/>
                    </a:lnTo>
                    <a:lnTo>
                      <a:pt x="10530" y="6121"/>
                    </a:lnTo>
                    <a:lnTo>
                      <a:pt x="10527" y="6144"/>
                    </a:lnTo>
                    <a:lnTo>
                      <a:pt x="10522" y="6167"/>
                    </a:lnTo>
                    <a:lnTo>
                      <a:pt x="10516" y="6189"/>
                    </a:lnTo>
                    <a:lnTo>
                      <a:pt x="10507" y="6211"/>
                    </a:lnTo>
                    <a:lnTo>
                      <a:pt x="10496" y="6232"/>
                    </a:lnTo>
                    <a:lnTo>
                      <a:pt x="10485" y="6255"/>
                    </a:lnTo>
                    <a:lnTo>
                      <a:pt x="10472" y="6276"/>
                    </a:lnTo>
                    <a:lnTo>
                      <a:pt x="10458" y="6297"/>
                    </a:lnTo>
                    <a:lnTo>
                      <a:pt x="10444" y="6318"/>
                    </a:lnTo>
                    <a:lnTo>
                      <a:pt x="10428" y="6338"/>
                    </a:lnTo>
                    <a:lnTo>
                      <a:pt x="10413" y="6358"/>
                    </a:lnTo>
                    <a:lnTo>
                      <a:pt x="10397" y="6377"/>
                    </a:lnTo>
                    <a:lnTo>
                      <a:pt x="10367" y="6414"/>
                    </a:lnTo>
                    <a:lnTo>
                      <a:pt x="10337" y="6449"/>
                    </a:lnTo>
                    <a:lnTo>
                      <a:pt x="10324" y="6464"/>
                    </a:lnTo>
                    <a:lnTo>
                      <a:pt x="10310" y="6479"/>
                    </a:lnTo>
                    <a:lnTo>
                      <a:pt x="10294" y="6496"/>
                    </a:lnTo>
                    <a:lnTo>
                      <a:pt x="10277" y="6512"/>
                    </a:lnTo>
                    <a:lnTo>
                      <a:pt x="10259" y="6528"/>
                    </a:lnTo>
                    <a:lnTo>
                      <a:pt x="10240" y="6545"/>
                    </a:lnTo>
                    <a:lnTo>
                      <a:pt x="10220" y="6562"/>
                    </a:lnTo>
                    <a:lnTo>
                      <a:pt x="10200" y="6579"/>
                    </a:lnTo>
                    <a:lnTo>
                      <a:pt x="10179" y="6595"/>
                    </a:lnTo>
                    <a:lnTo>
                      <a:pt x="10158" y="6610"/>
                    </a:lnTo>
                    <a:lnTo>
                      <a:pt x="10137" y="6624"/>
                    </a:lnTo>
                    <a:lnTo>
                      <a:pt x="10117" y="6637"/>
                    </a:lnTo>
                    <a:lnTo>
                      <a:pt x="10095" y="6648"/>
                    </a:lnTo>
                    <a:lnTo>
                      <a:pt x="10075" y="6658"/>
                    </a:lnTo>
                    <a:lnTo>
                      <a:pt x="10056" y="6666"/>
                    </a:lnTo>
                    <a:lnTo>
                      <a:pt x="10038" y="6672"/>
                    </a:lnTo>
                    <a:lnTo>
                      <a:pt x="10265" y="7945"/>
                    </a:lnTo>
                    <a:lnTo>
                      <a:pt x="10289" y="8040"/>
                    </a:lnTo>
                    <a:lnTo>
                      <a:pt x="10304" y="8114"/>
                    </a:lnTo>
                    <a:lnTo>
                      <a:pt x="10309" y="8144"/>
                    </a:lnTo>
                    <a:lnTo>
                      <a:pt x="10312" y="8168"/>
                    </a:lnTo>
                    <a:lnTo>
                      <a:pt x="10312" y="8180"/>
                    </a:lnTo>
                    <a:lnTo>
                      <a:pt x="10312" y="8189"/>
                    </a:lnTo>
                    <a:lnTo>
                      <a:pt x="10311" y="8199"/>
                    </a:lnTo>
                    <a:lnTo>
                      <a:pt x="10310" y="8207"/>
                    </a:lnTo>
                    <a:lnTo>
                      <a:pt x="10308" y="8215"/>
                    </a:lnTo>
                    <a:lnTo>
                      <a:pt x="10306" y="8221"/>
                    </a:lnTo>
                    <a:lnTo>
                      <a:pt x="10303" y="8227"/>
                    </a:lnTo>
                    <a:lnTo>
                      <a:pt x="10298" y="8233"/>
                    </a:lnTo>
                    <a:lnTo>
                      <a:pt x="10294" y="8237"/>
                    </a:lnTo>
                    <a:lnTo>
                      <a:pt x="10289" y="8241"/>
                    </a:lnTo>
                    <a:lnTo>
                      <a:pt x="10282" y="8245"/>
                    </a:lnTo>
                    <a:lnTo>
                      <a:pt x="10276" y="8249"/>
                    </a:lnTo>
                    <a:lnTo>
                      <a:pt x="10260" y="8254"/>
                    </a:lnTo>
                    <a:lnTo>
                      <a:pt x="10240" y="8257"/>
                    </a:lnTo>
                    <a:lnTo>
                      <a:pt x="10218" y="8260"/>
                    </a:lnTo>
                    <a:lnTo>
                      <a:pt x="10192" y="8262"/>
                    </a:lnTo>
                    <a:lnTo>
                      <a:pt x="10192" y="8354"/>
                    </a:lnTo>
                    <a:lnTo>
                      <a:pt x="10058" y="8354"/>
                    </a:lnTo>
                    <a:lnTo>
                      <a:pt x="9925" y="8355"/>
                    </a:lnTo>
                    <a:lnTo>
                      <a:pt x="9795" y="8358"/>
                    </a:lnTo>
                    <a:lnTo>
                      <a:pt x="9666" y="8360"/>
                    </a:lnTo>
                    <a:lnTo>
                      <a:pt x="9539" y="8362"/>
                    </a:lnTo>
                    <a:lnTo>
                      <a:pt x="9412" y="8364"/>
                    </a:lnTo>
                    <a:lnTo>
                      <a:pt x="9287" y="8367"/>
                    </a:lnTo>
                    <a:lnTo>
                      <a:pt x="9161" y="8370"/>
                    </a:lnTo>
                    <a:lnTo>
                      <a:pt x="9035" y="8372"/>
                    </a:lnTo>
                    <a:lnTo>
                      <a:pt x="8909" y="8375"/>
                    </a:lnTo>
                    <a:lnTo>
                      <a:pt x="8782" y="8378"/>
                    </a:lnTo>
                    <a:lnTo>
                      <a:pt x="8655" y="8380"/>
                    </a:lnTo>
                    <a:lnTo>
                      <a:pt x="8526" y="8382"/>
                    </a:lnTo>
                    <a:lnTo>
                      <a:pt x="8396" y="8384"/>
                    </a:lnTo>
                    <a:lnTo>
                      <a:pt x="8264" y="8385"/>
                    </a:lnTo>
                    <a:lnTo>
                      <a:pt x="8129" y="8385"/>
                    </a:lnTo>
                    <a:close/>
                    <a:moveTo>
                      <a:pt x="6344" y="6213"/>
                    </a:moveTo>
                    <a:lnTo>
                      <a:pt x="6363" y="6201"/>
                    </a:lnTo>
                    <a:lnTo>
                      <a:pt x="6380" y="6187"/>
                    </a:lnTo>
                    <a:lnTo>
                      <a:pt x="6397" y="6173"/>
                    </a:lnTo>
                    <a:lnTo>
                      <a:pt x="6413" y="6159"/>
                    </a:lnTo>
                    <a:lnTo>
                      <a:pt x="6443" y="6131"/>
                    </a:lnTo>
                    <a:lnTo>
                      <a:pt x="6472" y="6102"/>
                    </a:lnTo>
                    <a:lnTo>
                      <a:pt x="6501" y="6073"/>
                    </a:lnTo>
                    <a:lnTo>
                      <a:pt x="6532" y="6042"/>
                    </a:lnTo>
                    <a:lnTo>
                      <a:pt x="6548" y="6027"/>
                    </a:lnTo>
                    <a:lnTo>
                      <a:pt x="6566" y="6013"/>
                    </a:lnTo>
                    <a:lnTo>
                      <a:pt x="6584" y="5997"/>
                    </a:lnTo>
                    <a:lnTo>
                      <a:pt x="6603" y="5982"/>
                    </a:lnTo>
                    <a:lnTo>
                      <a:pt x="6622" y="5966"/>
                    </a:lnTo>
                    <a:lnTo>
                      <a:pt x="6640" y="5950"/>
                    </a:lnTo>
                    <a:lnTo>
                      <a:pt x="6659" y="5933"/>
                    </a:lnTo>
                    <a:lnTo>
                      <a:pt x="6676" y="5916"/>
                    </a:lnTo>
                    <a:lnTo>
                      <a:pt x="6709" y="5884"/>
                    </a:lnTo>
                    <a:lnTo>
                      <a:pt x="6742" y="5851"/>
                    </a:lnTo>
                    <a:lnTo>
                      <a:pt x="6759" y="5835"/>
                    </a:lnTo>
                    <a:lnTo>
                      <a:pt x="6776" y="5820"/>
                    </a:lnTo>
                    <a:lnTo>
                      <a:pt x="6794" y="5806"/>
                    </a:lnTo>
                    <a:lnTo>
                      <a:pt x="6812" y="5793"/>
                    </a:lnTo>
                    <a:lnTo>
                      <a:pt x="6832" y="5781"/>
                    </a:lnTo>
                    <a:lnTo>
                      <a:pt x="6852" y="5770"/>
                    </a:lnTo>
                    <a:lnTo>
                      <a:pt x="6875" y="5762"/>
                    </a:lnTo>
                    <a:lnTo>
                      <a:pt x="6898" y="5755"/>
                    </a:lnTo>
                    <a:lnTo>
                      <a:pt x="6901" y="5765"/>
                    </a:lnTo>
                    <a:lnTo>
                      <a:pt x="6905" y="5776"/>
                    </a:lnTo>
                    <a:lnTo>
                      <a:pt x="6910" y="5787"/>
                    </a:lnTo>
                    <a:lnTo>
                      <a:pt x="6916" y="5799"/>
                    </a:lnTo>
                    <a:lnTo>
                      <a:pt x="6929" y="5822"/>
                    </a:lnTo>
                    <a:lnTo>
                      <a:pt x="6945" y="5848"/>
                    </a:lnTo>
                    <a:lnTo>
                      <a:pt x="6981" y="5902"/>
                    </a:lnTo>
                    <a:lnTo>
                      <a:pt x="7021" y="5959"/>
                    </a:lnTo>
                    <a:lnTo>
                      <a:pt x="7043" y="5989"/>
                    </a:lnTo>
                    <a:lnTo>
                      <a:pt x="7063" y="6021"/>
                    </a:lnTo>
                    <a:lnTo>
                      <a:pt x="7083" y="6054"/>
                    </a:lnTo>
                    <a:lnTo>
                      <a:pt x="7102" y="6088"/>
                    </a:lnTo>
                    <a:lnTo>
                      <a:pt x="7111" y="6104"/>
                    </a:lnTo>
                    <a:lnTo>
                      <a:pt x="7119" y="6122"/>
                    </a:lnTo>
                    <a:lnTo>
                      <a:pt x="7128" y="6140"/>
                    </a:lnTo>
                    <a:lnTo>
                      <a:pt x="7135" y="6158"/>
                    </a:lnTo>
                    <a:lnTo>
                      <a:pt x="7142" y="6176"/>
                    </a:lnTo>
                    <a:lnTo>
                      <a:pt x="7148" y="6194"/>
                    </a:lnTo>
                    <a:lnTo>
                      <a:pt x="7153" y="6213"/>
                    </a:lnTo>
                    <a:lnTo>
                      <a:pt x="7159" y="6231"/>
                    </a:lnTo>
                    <a:lnTo>
                      <a:pt x="7163" y="6257"/>
                    </a:lnTo>
                    <a:lnTo>
                      <a:pt x="7164" y="6283"/>
                    </a:lnTo>
                    <a:lnTo>
                      <a:pt x="7163" y="6309"/>
                    </a:lnTo>
                    <a:lnTo>
                      <a:pt x="7159" y="6334"/>
                    </a:lnTo>
                    <a:lnTo>
                      <a:pt x="7152" y="6359"/>
                    </a:lnTo>
                    <a:lnTo>
                      <a:pt x="7144" y="6385"/>
                    </a:lnTo>
                    <a:lnTo>
                      <a:pt x="7132" y="6409"/>
                    </a:lnTo>
                    <a:lnTo>
                      <a:pt x="7118" y="6432"/>
                    </a:lnTo>
                    <a:lnTo>
                      <a:pt x="7102" y="6454"/>
                    </a:lnTo>
                    <a:lnTo>
                      <a:pt x="7084" y="6476"/>
                    </a:lnTo>
                    <a:lnTo>
                      <a:pt x="7064" y="6495"/>
                    </a:lnTo>
                    <a:lnTo>
                      <a:pt x="7043" y="6513"/>
                    </a:lnTo>
                    <a:lnTo>
                      <a:pt x="7018" y="6530"/>
                    </a:lnTo>
                    <a:lnTo>
                      <a:pt x="6993" y="6543"/>
                    </a:lnTo>
                    <a:lnTo>
                      <a:pt x="6966" y="6555"/>
                    </a:lnTo>
                    <a:lnTo>
                      <a:pt x="6937" y="6564"/>
                    </a:lnTo>
                    <a:lnTo>
                      <a:pt x="6906" y="6571"/>
                    </a:lnTo>
                    <a:lnTo>
                      <a:pt x="6876" y="6574"/>
                    </a:lnTo>
                    <a:lnTo>
                      <a:pt x="6843" y="6575"/>
                    </a:lnTo>
                    <a:lnTo>
                      <a:pt x="6809" y="6573"/>
                    </a:lnTo>
                    <a:lnTo>
                      <a:pt x="6773" y="6567"/>
                    </a:lnTo>
                    <a:lnTo>
                      <a:pt x="6737" y="6557"/>
                    </a:lnTo>
                    <a:lnTo>
                      <a:pt x="6700" y="6543"/>
                    </a:lnTo>
                    <a:lnTo>
                      <a:pt x="6663" y="6525"/>
                    </a:lnTo>
                    <a:lnTo>
                      <a:pt x="6624" y="6503"/>
                    </a:lnTo>
                    <a:lnTo>
                      <a:pt x="6585" y="6477"/>
                    </a:lnTo>
                    <a:lnTo>
                      <a:pt x="6546" y="6446"/>
                    </a:lnTo>
                    <a:lnTo>
                      <a:pt x="6506" y="6410"/>
                    </a:lnTo>
                    <a:lnTo>
                      <a:pt x="6466" y="6369"/>
                    </a:lnTo>
                    <a:lnTo>
                      <a:pt x="6425" y="6322"/>
                    </a:lnTo>
                    <a:lnTo>
                      <a:pt x="6384" y="6270"/>
                    </a:lnTo>
                    <a:lnTo>
                      <a:pt x="6344" y="6213"/>
                    </a:lnTo>
                    <a:close/>
                    <a:moveTo>
                      <a:pt x="6190" y="4989"/>
                    </a:moveTo>
                    <a:lnTo>
                      <a:pt x="6255" y="4989"/>
                    </a:lnTo>
                    <a:lnTo>
                      <a:pt x="6320" y="4989"/>
                    </a:lnTo>
                    <a:lnTo>
                      <a:pt x="6386" y="4989"/>
                    </a:lnTo>
                    <a:lnTo>
                      <a:pt x="6451" y="4989"/>
                    </a:lnTo>
                    <a:lnTo>
                      <a:pt x="6517" y="4989"/>
                    </a:lnTo>
                    <a:lnTo>
                      <a:pt x="6582" y="4989"/>
                    </a:lnTo>
                    <a:lnTo>
                      <a:pt x="6648" y="4989"/>
                    </a:lnTo>
                    <a:lnTo>
                      <a:pt x="6713" y="4989"/>
                    </a:lnTo>
                    <a:lnTo>
                      <a:pt x="6779" y="4989"/>
                    </a:lnTo>
                    <a:lnTo>
                      <a:pt x="6844" y="4989"/>
                    </a:lnTo>
                    <a:lnTo>
                      <a:pt x="6910" y="4989"/>
                    </a:lnTo>
                    <a:lnTo>
                      <a:pt x="6975" y="4989"/>
                    </a:lnTo>
                    <a:lnTo>
                      <a:pt x="7040" y="4989"/>
                    </a:lnTo>
                    <a:lnTo>
                      <a:pt x="7105" y="4989"/>
                    </a:lnTo>
                    <a:lnTo>
                      <a:pt x="7171" y="4989"/>
                    </a:lnTo>
                    <a:lnTo>
                      <a:pt x="7236" y="4989"/>
                    </a:lnTo>
                    <a:lnTo>
                      <a:pt x="7308" y="4990"/>
                    </a:lnTo>
                    <a:lnTo>
                      <a:pt x="7376" y="4991"/>
                    </a:lnTo>
                    <a:lnTo>
                      <a:pt x="7442" y="4992"/>
                    </a:lnTo>
                    <a:lnTo>
                      <a:pt x="7507" y="4994"/>
                    </a:lnTo>
                    <a:lnTo>
                      <a:pt x="7570" y="4996"/>
                    </a:lnTo>
                    <a:lnTo>
                      <a:pt x="7633" y="5000"/>
                    </a:lnTo>
                    <a:lnTo>
                      <a:pt x="7696" y="5002"/>
                    </a:lnTo>
                    <a:lnTo>
                      <a:pt x="7758" y="5005"/>
                    </a:lnTo>
                    <a:lnTo>
                      <a:pt x="7819" y="5008"/>
                    </a:lnTo>
                    <a:lnTo>
                      <a:pt x="7882" y="5010"/>
                    </a:lnTo>
                    <a:lnTo>
                      <a:pt x="7945" y="5013"/>
                    </a:lnTo>
                    <a:lnTo>
                      <a:pt x="8009" y="5016"/>
                    </a:lnTo>
                    <a:lnTo>
                      <a:pt x="8075" y="5018"/>
                    </a:lnTo>
                    <a:lnTo>
                      <a:pt x="8142" y="5019"/>
                    </a:lnTo>
                    <a:lnTo>
                      <a:pt x="8211" y="5020"/>
                    </a:lnTo>
                    <a:lnTo>
                      <a:pt x="8283" y="5020"/>
                    </a:lnTo>
                    <a:lnTo>
                      <a:pt x="8422" y="5021"/>
                    </a:lnTo>
                    <a:lnTo>
                      <a:pt x="8558" y="5022"/>
                    </a:lnTo>
                    <a:lnTo>
                      <a:pt x="8693" y="5023"/>
                    </a:lnTo>
                    <a:lnTo>
                      <a:pt x="8827" y="5025"/>
                    </a:lnTo>
                    <a:lnTo>
                      <a:pt x="8961" y="5027"/>
                    </a:lnTo>
                    <a:lnTo>
                      <a:pt x="9093" y="5030"/>
                    </a:lnTo>
                    <a:lnTo>
                      <a:pt x="9225" y="5032"/>
                    </a:lnTo>
                    <a:lnTo>
                      <a:pt x="9357" y="5036"/>
                    </a:lnTo>
                    <a:lnTo>
                      <a:pt x="9488" y="5039"/>
                    </a:lnTo>
                    <a:lnTo>
                      <a:pt x="9619" y="5041"/>
                    </a:lnTo>
                    <a:lnTo>
                      <a:pt x="9749" y="5044"/>
                    </a:lnTo>
                    <a:lnTo>
                      <a:pt x="9880" y="5046"/>
                    </a:lnTo>
                    <a:lnTo>
                      <a:pt x="10011" y="5048"/>
                    </a:lnTo>
                    <a:lnTo>
                      <a:pt x="10143" y="5049"/>
                    </a:lnTo>
                    <a:lnTo>
                      <a:pt x="10275" y="5050"/>
                    </a:lnTo>
                    <a:lnTo>
                      <a:pt x="10407" y="5050"/>
                    </a:lnTo>
                    <a:lnTo>
                      <a:pt x="10392" y="5072"/>
                    </a:lnTo>
                    <a:lnTo>
                      <a:pt x="10377" y="5093"/>
                    </a:lnTo>
                    <a:lnTo>
                      <a:pt x="10360" y="5114"/>
                    </a:lnTo>
                    <a:lnTo>
                      <a:pt x="10343" y="5134"/>
                    </a:lnTo>
                    <a:lnTo>
                      <a:pt x="10325" y="5155"/>
                    </a:lnTo>
                    <a:lnTo>
                      <a:pt x="10306" y="5175"/>
                    </a:lnTo>
                    <a:lnTo>
                      <a:pt x="10287" y="5196"/>
                    </a:lnTo>
                    <a:lnTo>
                      <a:pt x="10265" y="5216"/>
                    </a:lnTo>
                    <a:lnTo>
                      <a:pt x="10234" y="5247"/>
                    </a:lnTo>
                    <a:lnTo>
                      <a:pt x="10202" y="5277"/>
                    </a:lnTo>
                    <a:lnTo>
                      <a:pt x="10171" y="5305"/>
                    </a:lnTo>
                    <a:lnTo>
                      <a:pt x="10140" y="5333"/>
                    </a:lnTo>
                    <a:lnTo>
                      <a:pt x="10109" y="5358"/>
                    </a:lnTo>
                    <a:lnTo>
                      <a:pt x="10079" y="5383"/>
                    </a:lnTo>
                    <a:lnTo>
                      <a:pt x="10049" y="5407"/>
                    </a:lnTo>
                    <a:lnTo>
                      <a:pt x="10020" y="5429"/>
                    </a:lnTo>
                    <a:lnTo>
                      <a:pt x="9963" y="5471"/>
                    </a:lnTo>
                    <a:lnTo>
                      <a:pt x="9909" y="5509"/>
                    </a:lnTo>
                    <a:lnTo>
                      <a:pt x="9857" y="5544"/>
                    </a:lnTo>
                    <a:lnTo>
                      <a:pt x="9807" y="5576"/>
                    </a:lnTo>
                    <a:lnTo>
                      <a:pt x="9716" y="5633"/>
                    </a:lnTo>
                    <a:lnTo>
                      <a:pt x="9639" y="5682"/>
                    </a:lnTo>
                    <a:lnTo>
                      <a:pt x="9606" y="5704"/>
                    </a:lnTo>
                    <a:lnTo>
                      <a:pt x="9576" y="5725"/>
                    </a:lnTo>
                    <a:lnTo>
                      <a:pt x="9562" y="5736"/>
                    </a:lnTo>
                    <a:lnTo>
                      <a:pt x="9549" y="5747"/>
                    </a:lnTo>
                    <a:lnTo>
                      <a:pt x="9539" y="5758"/>
                    </a:lnTo>
                    <a:lnTo>
                      <a:pt x="9528" y="5768"/>
                    </a:lnTo>
                    <a:lnTo>
                      <a:pt x="9497" y="5803"/>
                    </a:lnTo>
                    <a:lnTo>
                      <a:pt x="9467" y="5840"/>
                    </a:lnTo>
                    <a:lnTo>
                      <a:pt x="9442" y="5877"/>
                    </a:lnTo>
                    <a:lnTo>
                      <a:pt x="9417" y="5914"/>
                    </a:lnTo>
                    <a:lnTo>
                      <a:pt x="9396" y="5952"/>
                    </a:lnTo>
                    <a:lnTo>
                      <a:pt x="9378" y="5991"/>
                    </a:lnTo>
                    <a:lnTo>
                      <a:pt x="9361" y="6029"/>
                    </a:lnTo>
                    <a:lnTo>
                      <a:pt x="9347" y="6067"/>
                    </a:lnTo>
                    <a:lnTo>
                      <a:pt x="9336" y="6107"/>
                    </a:lnTo>
                    <a:lnTo>
                      <a:pt x="9327" y="6145"/>
                    </a:lnTo>
                    <a:lnTo>
                      <a:pt x="9321" y="6183"/>
                    </a:lnTo>
                    <a:lnTo>
                      <a:pt x="9316" y="6221"/>
                    </a:lnTo>
                    <a:lnTo>
                      <a:pt x="9314" y="6258"/>
                    </a:lnTo>
                    <a:lnTo>
                      <a:pt x="9315" y="6295"/>
                    </a:lnTo>
                    <a:lnTo>
                      <a:pt x="9319" y="6331"/>
                    </a:lnTo>
                    <a:lnTo>
                      <a:pt x="9324" y="6367"/>
                    </a:lnTo>
                    <a:lnTo>
                      <a:pt x="9331" y="6401"/>
                    </a:lnTo>
                    <a:lnTo>
                      <a:pt x="9341" y="6434"/>
                    </a:lnTo>
                    <a:lnTo>
                      <a:pt x="9354" y="6467"/>
                    </a:lnTo>
                    <a:lnTo>
                      <a:pt x="9369" y="6498"/>
                    </a:lnTo>
                    <a:lnTo>
                      <a:pt x="9386" y="6527"/>
                    </a:lnTo>
                    <a:lnTo>
                      <a:pt x="9405" y="6556"/>
                    </a:lnTo>
                    <a:lnTo>
                      <a:pt x="9426" y="6583"/>
                    </a:lnTo>
                    <a:lnTo>
                      <a:pt x="9450" y="6609"/>
                    </a:lnTo>
                    <a:lnTo>
                      <a:pt x="9477" y="6632"/>
                    </a:lnTo>
                    <a:lnTo>
                      <a:pt x="9505" y="6654"/>
                    </a:lnTo>
                    <a:lnTo>
                      <a:pt x="9536" y="6674"/>
                    </a:lnTo>
                    <a:lnTo>
                      <a:pt x="9569" y="6691"/>
                    </a:lnTo>
                    <a:lnTo>
                      <a:pt x="9605" y="6707"/>
                    </a:lnTo>
                    <a:lnTo>
                      <a:pt x="9642" y="6721"/>
                    </a:lnTo>
                    <a:lnTo>
                      <a:pt x="9681" y="6731"/>
                    </a:lnTo>
                    <a:lnTo>
                      <a:pt x="9723" y="6740"/>
                    </a:lnTo>
                    <a:lnTo>
                      <a:pt x="9750" y="6744"/>
                    </a:lnTo>
                    <a:lnTo>
                      <a:pt x="9775" y="6746"/>
                    </a:lnTo>
                    <a:lnTo>
                      <a:pt x="9796" y="6748"/>
                    </a:lnTo>
                    <a:lnTo>
                      <a:pt x="9815" y="6749"/>
                    </a:lnTo>
                    <a:lnTo>
                      <a:pt x="9846" y="6749"/>
                    </a:lnTo>
                    <a:lnTo>
                      <a:pt x="9869" y="6752"/>
                    </a:lnTo>
                    <a:lnTo>
                      <a:pt x="9878" y="6753"/>
                    </a:lnTo>
                    <a:lnTo>
                      <a:pt x="9885" y="6755"/>
                    </a:lnTo>
                    <a:lnTo>
                      <a:pt x="9891" y="6759"/>
                    </a:lnTo>
                    <a:lnTo>
                      <a:pt x="9896" y="6764"/>
                    </a:lnTo>
                    <a:lnTo>
                      <a:pt x="9901" y="6772"/>
                    </a:lnTo>
                    <a:lnTo>
                      <a:pt x="9904" y="6781"/>
                    </a:lnTo>
                    <a:lnTo>
                      <a:pt x="9906" y="6794"/>
                    </a:lnTo>
                    <a:lnTo>
                      <a:pt x="9908" y="6809"/>
                    </a:lnTo>
                    <a:lnTo>
                      <a:pt x="9912" y="6847"/>
                    </a:lnTo>
                    <a:lnTo>
                      <a:pt x="9916" y="6901"/>
                    </a:lnTo>
                    <a:lnTo>
                      <a:pt x="9923" y="6971"/>
                    </a:lnTo>
                    <a:lnTo>
                      <a:pt x="9932" y="7060"/>
                    </a:lnTo>
                    <a:lnTo>
                      <a:pt x="9939" y="7113"/>
                    </a:lnTo>
                    <a:lnTo>
                      <a:pt x="9946" y="7172"/>
                    </a:lnTo>
                    <a:lnTo>
                      <a:pt x="9955" y="7237"/>
                    </a:lnTo>
                    <a:lnTo>
                      <a:pt x="9966" y="7308"/>
                    </a:lnTo>
                    <a:lnTo>
                      <a:pt x="9979" y="7385"/>
                    </a:lnTo>
                    <a:lnTo>
                      <a:pt x="9993" y="7468"/>
                    </a:lnTo>
                    <a:lnTo>
                      <a:pt x="10010" y="7560"/>
                    </a:lnTo>
                    <a:lnTo>
                      <a:pt x="10030" y="7659"/>
                    </a:lnTo>
                    <a:lnTo>
                      <a:pt x="10041" y="7713"/>
                    </a:lnTo>
                    <a:lnTo>
                      <a:pt x="10055" y="7782"/>
                    </a:lnTo>
                    <a:lnTo>
                      <a:pt x="10073" y="7863"/>
                    </a:lnTo>
                    <a:lnTo>
                      <a:pt x="10091" y="7946"/>
                    </a:lnTo>
                    <a:lnTo>
                      <a:pt x="10110" y="8029"/>
                    </a:lnTo>
                    <a:lnTo>
                      <a:pt x="10129" y="8103"/>
                    </a:lnTo>
                    <a:lnTo>
                      <a:pt x="10138" y="8134"/>
                    </a:lnTo>
                    <a:lnTo>
                      <a:pt x="10146" y="8162"/>
                    </a:lnTo>
                    <a:lnTo>
                      <a:pt x="10154" y="8185"/>
                    </a:lnTo>
                    <a:lnTo>
                      <a:pt x="10161" y="8201"/>
                    </a:lnTo>
                    <a:lnTo>
                      <a:pt x="7667" y="8201"/>
                    </a:lnTo>
                    <a:lnTo>
                      <a:pt x="7629" y="8201"/>
                    </a:lnTo>
                    <a:lnTo>
                      <a:pt x="7590" y="8203"/>
                    </a:lnTo>
                    <a:lnTo>
                      <a:pt x="7548" y="8205"/>
                    </a:lnTo>
                    <a:lnTo>
                      <a:pt x="7505" y="8208"/>
                    </a:lnTo>
                    <a:lnTo>
                      <a:pt x="7417" y="8216"/>
                    </a:lnTo>
                    <a:lnTo>
                      <a:pt x="7327" y="8224"/>
                    </a:lnTo>
                    <a:lnTo>
                      <a:pt x="7281" y="8227"/>
                    </a:lnTo>
                    <a:lnTo>
                      <a:pt x="7234" y="8232"/>
                    </a:lnTo>
                    <a:lnTo>
                      <a:pt x="7188" y="8235"/>
                    </a:lnTo>
                    <a:lnTo>
                      <a:pt x="7143" y="8237"/>
                    </a:lnTo>
                    <a:lnTo>
                      <a:pt x="7097" y="8238"/>
                    </a:lnTo>
                    <a:lnTo>
                      <a:pt x="7052" y="8238"/>
                    </a:lnTo>
                    <a:lnTo>
                      <a:pt x="7008" y="8238"/>
                    </a:lnTo>
                    <a:lnTo>
                      <a:pt x="6965" y="8236"/>
                    </a:lnTo>
                    <a:lnTo>
                      <a:pt x="6922" y="8232"/>
                    </a:lnTo>
                    <a:lnTo>
                      <a:pt x="6882" y="8226"/>
                    </a:lnTo>
                    <a:lnTo>
                      <a:pt x="6843" y="8219"/>
                    </a:lnTo>
                    <a:lnTo>
                      <a:pt x="6805" y="8209"/>
                    </a:lnTo>
                    <a:lnTo>
                      <a:pt x="6770" y="8197"/>
                    </a:lnTo>
                    <a:lnTo>
                      <a:pt x="6736" y="8183"/>
                    </a:lnTo>
                    <a:lnTo>
                      <a:pt x="6705" y="8166"/>
                    </a:lnTo>
                    <a:lnTo>
                      <a:pt x="6677" y="8146"/>
                    </a:lnTo>
                    <a:lnTo>
                      <a:pt x="6651" y="8123"/>
                    </a:lnTo>
                    <a:lnTo>
                      <a:pt x="6628" y="8097"/>
                    </a:lnTo>
                    <a:lnTo>
                      <a:pt x="6607" y="8068"/>
                    </a:lnTo>
                    <a:lnTo>
                      <a:pt x="6590" y="8035"/>
                    </a:lnTo>
                    <a:lnTo>
                      <a:pt x="6578" y="7998"/>
                    </a:lnTo>
                    <a:lnTo>
                      <a:pt x="6567" y="7958"/>
                    </a:lnTo>
                    <a:lnTo>
                      <a:pt x="6562" y="7913"/>
                    </a:lnTo>
                    <a:lnTo>
                      <a:pt x="6560" y="7865"/>
                    </a:lnTo>
                    <a:lnTo>
                      <a:pt x="6561" y="7813"/>
                    </a:lnTo>
                    <a:lnTo>
                      <a:pt x="6564" y="7751"/>
                    </a:lnTo>
                    <a:lnTo>
                      <a:pt x="6570" y="7680"/>
                    </a:lnTo>
                    <a:lnTo>
                      <a:pt x="6578" y="7604"/>
                    </a:lnTo>
                    <a:lnTo>
                      <a:pt x="6587" y="7521"/>
                    </a:lnTo>
                    <a:lnTo>
                      <a:pt x="6598" y="7436"/>
                    </a:lnTo>
                    <a:lnTo>
                      <a:pt x="6610" y="7349"/>
                    </a:lnTo>
                    <a:lnTo>
                      <a:pt x="6622" y="7262"/>
                    </a:lnTo>
                    <a:lnTo>
                      <a:pt x="6635" y="7178"/>
                    </a:lnTo>
                    <a:lnTo>
                      <a:pt x="6650" y="7097"/>
                    </a:lnTo>
                    <a:lnTo>
                      <a:pt x="6664" y="7021"/>
                    </a:lnTo>
                    <a:lnTo>
                      <a:pt x="6678" y="6952"/>
                    </a:lnTo>
                    <a:lnTo>
                      <a:pt x="6691" y="6892"/>
                    </a:lnTo>
                    <a:lnTo>
                      <a:pt x="6705" y="6841"/>
                    </a:lnTo>
                    <a:lnTo>
                      <a:pt x="6712" y="6821"/>
                    </a:lnTo>
                    <a:lnTo>
                      <a:pt x="6718" y="6803"/>
                    </a:lnTo>
                    <a:lnTo>
                      <a:pt x="6723" y="6790"/>
                    </a:lnTo>
                    <a:lnTo>
                      <a:pt x="6730" y="6780"/>
                    </a:lnTo>
                    <a:lnTo>
                      <a:pt x="6736" y="6770"/>
                    </a:lnTo>
                    <a:lnTo>
                      <a:pt x="6744" y="6761"/>
                    </a:lnTo>
                    <a:lnTo>
                      <a:pt x="6750" y="6755"/>
                    </a:lnTo>
                    <a:lnTo>
                      <a:pt x="6757" y="6748"/>
                    </a:lnTo>
                    <a:lnTo>
                      <a:pt x="6764" y="6745"/>
                    </a:lnTo>
                    <a:lnTo>
                      <a:pt x="6770" y="6742"/>
                    </a:lnTo>
                    <a:lnTo>
                      <a:pt x="6778" y="6740"/>
                    </a:lnTo>
                    <a:lnTo>
                      <a:pt x="6784" y="6739"/>
                    </a:lnTo>
                    <a:lnTo>
                      <a:pt x="6799" y="6739"/>
                    </a:lnTo>
                    <a:lnTo>
                      <a:pt x="6814" y="6741"/>
                    </a:lnTo>
                    <a:lnTo>
                      <a:pt x="6832" y="6744"/>
                    </a:lnTo>
                    <a:lnTo>
                      <a:pt x="6851" y="6748"/>
                    </a:lnTo>
                    <a:lnTo>
                      <a:pt x="6861" y="6749"/>
                    </a:lnTo>
                    <a:lnTo>
                      <a:pt x="6872" y="6750"/>
                    </a:lnTo>
                    <a:lnTo>
                      <a:pt x="6884" y="6750"/>
                    </a:lnTo>
                    <a:lnTo>
                      <a:pt x="6897" y="6750"/>
                    </a:lnTo>
                    <a:lnTo>
                      <a:pt x="6911" y="6750"/>
                    </a:lnTo>
                    <a:lnTo>
                      <a:pt x="6925" y="6748"/>
                    </a:lnTo>
                    <a:lnTo>
                      <a:pt x="6939" y="6745"/>
                    </a:lnTo>
                    <a:lnTo>
                      <a:pt x="6956" y="6742"/>
                    </a:lnTo>
                    <a:lnTo>
                      <a:pt x="6973" y="6737"/>
                    </a:lnTo>
                    <a:lnTo>
                      <a:pt x="6992" y="6730"/>
                    </a:lnTo>
                    <a:lnTo>
                      <a:pt x="7012" y="6723"/>
                    </a:lnTo>
                    <a:lnTo>
                      <a:pt x="7032" y="6713"/>
                    </a:lnTo>
                    <a:lnTo>
                      <a:pt x="7054" y="6702"/>
                    </a:lnTo>
                    <a:lnTo>
                      <a:pt x="7078" y="6688"/>
                    </a:lnTo>
                    <a:lnTo>
                      <a:pt x="7102" y="6673"/>
                    </a:lnTo>
                    <a:lnTo>
                      <a:pt x="7128" y="6656"/>
                    </a:lnTo>
                    <a:lnTo>
                      <a:pt x="7161" y="6632"/>
                    </a:lnTo>
                    <a:lnTo>
                      <a:pt x="7189" y="6606"/>
                    </a:lnTo>
                    <a:lnTo>
                      <a:pt x="7216" y="6578"/>
                    </a:lnTo>
                    <a:lnTo>
                      <a:pt x="7239" y="6549"/>
                    </a:lnTo>
                    <a:lnTo>
                      <a:pt x="7261" y="6518"/>
                    </a:lnTo>
                    <a:lnTo>
                      <a:pt x="7279" y="6485"/>
                    </a:lnTo>
                    <a:lnTo>
                      <a:pt x="7294" y="6452"/>
                    </a:lnTo>
                    <a:lnTo>
                      <a:pt x="7306" y="6417"/>
                    </a:lnTo>
                    <a:lnTo>
                      <a:pt x="7316" y="6383"/>
                    </a:lnTo>
                    <a:lnTo>
                      <a:pt x="7322" y="6346"/>
                    </a:lnTo>
                    <a:lnTo>
                      <a:pt x="7328" y="6310"/>
                    </a:lnTo>
                    <a:lnTo>
                      <a:pt x="7329" y="6272"/>
                    </a:lnTo>
                    <a:lnTo>
                      <a:pt x="7329" y="6235"/>
                    </a:lnTo>
                    <a:lnTo>
                      <a:pt x="7326" y="6196"/>
                    </a:lnTo>
                    <a:lnTo>
                      <a:pt x="7320" y="6158"/>
                    </a:lnTo>
                    <a:lnTo>
                      <a:pt x="7313" y="6120"/>
                    </a:lnTo>
                    <a:lnTo>
                      <a:pt x="7303" y="6082"/>
                    </a:lnTo>
                    <a:lnTo>
                      <a:pt x="7291" y="6044"/>
                    </a:lnTo>
                    <a:lnTo>
                      <a:pt x="7276" y="6007"/>
                    </a:lnTo>
                    <a:lnTo>
                      <a:pt x="7260" y="5970"/>
                    </a:lnTo>
                    <a:lnTo>
                      <a:pt x="7241" y="5934"/>
                    </a:lnTo>
                    <a:lnTo>
                      <a:pt x="7220" y="5899"/>
                    </a:lnTo>
                    <a:lnTo>
                      <a:pt x="7197" y="5866"/>
                    </a:lnTo>
                    <a:lnTo>
                      <a:pt x="7172" y="5832"/>
                    </a:lnTo>
                    <a:lnTo>
                      <a:pt x="7145" y="5800"/>
                    </a:lnTo>
                    <a:lnTo>
                      <a:pt x="7116" y="5770"/>
                    </a:lnTo>
                    <a:lnTo>
                      <a:pt x="7086" y="5741"/>
                    </a:lnTo>
                    <a:lnTo>
                      <a:pt x="7053" y="5713"/>
                    </a:lnTo>
                    <a:lnTo>
                      <a:pt x="7019" y="5688"/>
                    </a:lnTo>
                    <a:lnTo>
                      <a:pt x="6983" y="5665"/>
                    </a:lnTo>
                    <a:lnTo>
                      <a:pt x="6946" y="5642"/>
                    </a:lnTo>
                    <a:lnTo>
                      <a:pt x="6906" y="5623"/>
                    </a:lnTo>
                    <a:lnTo>
                      <a:pt x="6812" y="5564"/>
                    </a:lnTo>
                    <a:lnTo>
                      <a:pt x="6713" y="5490"/>
                    </a:lnTo>
                    <a:lnTo>
                      <a:pt x="6626" y="5426"/>
                    </a:lnTo>
                    <a:lnTo>
                      <a:pt x="6585" y="5396"/>
                    </a:lnTo>
                    <a:lnTo>
                      <a:pt x="6546" y="5368"/>
                    </a:lnTo>
                    <a:lnTo>
                      <a:pt x="6508" y="5338"/>
                    </a:lnTo>
                    <a:lnTo>
                      <a:pt x="6472" y="5309"/>
                    </a:lnTo>
                    <a:lnTo>
                      <a:pt x="6437" y="5279"/>
                    </a:lnTo>
                    <a:lnTo>
                      <a:pt x="6403" y="5247"/>
                    </a:lnTo>
                    <a:lnTo>
                      <a:pt x="6368" y="5213"/>
                    </a:lnTo>
                    <a:lnTo>
                      <a:pt x="6334" y="5176"/>
                    </a:lnTo>
                    <a:lnTo>
                      <a:pt x="6299" y="5136"/>
                    </a:lnTo>
                    <a:lnTo>
                      <a:pt x="6264" y="5093"/>
                    </a:lnTo>
                    <a:lnTo>
                      <a:pt x="6228" y="5043"/>
                    </a:lnTo>
                    <a:lnTo>
                      <a:pt x="6190" y="4989"/>
                    </a:lnTo>
                    <a:close/>
                    <a:moveTo>
                      <a:pt x="10500" y="4868"/>
                    </a:moveTo>
                    <a:lnTo>
                      <a:pt x="10192" y="4868"/>
                    </a:lnTo>
                    <a:lnTo>
                      <a:pt x="10409" y="2881"/>
                    </a:lnTo>
                    <a:lnTo>
                      <a:pt x="10415" y="2806"/>
                    </a:lnTo>
                    <a:lnTo>
                      <a:pt x="10422" y="2722"/>
                    </a:lnTo>
                    <a:lnTo>
                      <a:pt x="10430" y="2635"/>
                    </a:lnTo>
                    <a:lnTo>
                      <a:pt x="10439" y="2544"/>
                    </a:lnTo>
                    <a:lnTo>
                      <a:pt x="10446" y="2453"/>
                    </a:lnTo>
                    <a:lnTo>
                      <a:pt x="10455" y="2364"/>
                    </a:lnTo>
                    <a:lnTo>
                      <a:pt x="10462" y="2281"/>
                    </a:lnTo>
                    <a:lnTo>
                      <a:pt x="10469" y="2206"/>
                    </a:lnTo>
                    <a:lnTo>
                      <a:pt x="10489" y="2231"/>
                    </a:lnTo>
                    <a:lnTo>
                      <a:pt x="10509" y="2259"/>
                    </a:lnTo>
                    <a:lnTo>
                      <a:pt x="10529" y="2289"/>
                    </a:lnTo>
                    <a:lnTo>
                      <a:pt x="10548" y="2323"/>
                    </a:lnTo>
                    <a:lnTo>
                      <a:pt x="10568" y="2358"/>
                    </a:lnTo>
                    <a:lnTo>
                      <a:pt x="10587" y="2396"/>
                    </a:lnTo>
                    <a:lnTo>
                      <a:pt x="10606" y="2435"/>
                    </a:lnTo>
                    <a:lnTo>
                      <a:pt x="10624" y="2476"/>
                    </a:lnTo>
                    <a:lnTo>
                      <a:pt x="10641" y="2518"/>
                    </a:lnTo>
                    <a:lnTo>
                      <a:pt x="10659" y="2563"/>
                    </a:lnTo>
                    <a:lnTo>
                      <a:pt x="10675" y="2608"/>
                    </a:lnTo>
                    <a:lnTo>
                      <a:pt x="10692" y="2655"/>
                    </a:lnTo>
                    <a:lnTo>
                      <a:pt x="10707" y="2702"/>
                    </a:lnTo>
                    <a:lnTo>
                      <a:pt x="10723" y="2750"/>
                    </a:lnTo>
                    <a:lnTo>
                      <a:pt x="10737" y="2798"/>
                    </a:lnTo>
                    <a:lnTo>
                      <a:pt x="10751" y="2847"/>
                    </a:lnTo>
                    <a:lnTo>
                      <a:pt x="10764" y="2896"/>
                    </a:lnTo>
                    <a:lnTo>
                      <a:pt x="10777" y="2944"/>
                    </a:lnTo>
                    <a:lnTo>
                      <a:pt x="10789" y="2993"/>
                    </a:lnTo>
                    <a:lnTo>
                      <a:pt x="10800" y="3042"/>
                    </a:lnTo>
                    <a:lnTo>
                      <a:pt x="10810" y="3089"/>
                    </a:lnTo>
                    <a:lnTo>
                      <a:pt x="10820" y="3136"/>
                    </a:lnTo>
                    <a:lnTo>
                      <a:pt x="10829" y="3182"/>
                    </a:lnTo>
                    <a:lnTo>
                      <a:pt x="10837" y="3227"/>
                    </a:lnTo>
                    <a:lnTo>
                      <a:pt x="10844" y="3270"/>
                    </a:lnTo>
                    <a:lnTo>
                      <a:pt x="10851" y="3312"/>
                    </a:lnTo>
                    <a:lnTo>
                      <a:pt x="10856" y="3352"/>
                    </a:lnTo>
                    <a:lnTo>
                      <a:pt x="10860" y="3391"/>
                    </a:lnTo>
                    <a:lnTo>
                      <a:pt x="10865" y="3426"/>
                    </a:lnTo>
                    <a:lnTo>
                      <a:pt x="10867" y="3460"/>
                    </a:lnTo>
                    <a:lnTo>
                      <a:pt x="10869" y="3492"/>
                    </a:lnTo>
                    <a:lnTo>
                      <a:pt x="10869" y="3522"/>
                    </a:lnTo>
                    <a:lnTo>
                      <a:pt x="10869" y="3888"/>
                    </a:lnTo>
                    <a:lnTo>
                      <a:pt x="10869" y="3914"/>
                    </a:lnTo>
                    <a:lnTo>
                      <a:pt x="10867" y="3941"/>
                    </a:lnTo>
                    <a:lnTo>
                      <a:pt x="10863" y="3971"/>
                    </a:lnTo>
                    <a:lnTo>
                      <a:pt x="10860" y="4003"/>
                    </a:lnTo>
                    <a:lnTo>
                      <a:pt x="10855" y="4037"/>
                    </a:lnTo>
                    <a:lnTo>
                      <a:pt x="10850" y="4072"/>
                    </a:lnTo>
                    <a:lnTo>
                      <a:pt x="10842" y="4109"/>
                    </a:lnTo>
                    <a:lnTo>
                      <a:pt x="10835" y="4149"/>
                    </a:lnTo>
                    <a:lnTo>
                      <a:pt x="10826" y="4188"/>
                    </a:lnTo>
                    <a:lnTo>
                      <a:pt x="10818" y="4228"/>
                    </a:lnTo>
                    <a:lnTo>
                      <a:pt x="10807" y="4268"/>
                    </a:lnTo>
                    <a:lnTo>
                      <a:pt x="10796" y="4309"/>
                    </a:lnTo>
                    <a:lnTo>
                      <a:pt x="10786" y="4351"/>
                    </a:lnTo>
                    <a:lnTo>
                      <a:pt x="10773" y="4392"/>
                    </a:lnTo>
                    <a:lnTo>
                      <a:pt x="10761" y="4432"/>
                    </a:lnTo>
                    <a:lnTo>
                      <a:pt x="10747" y="4473"/>
                    </a:lnTo>
                    <a:lnTo>
                      <a:pt x="10734" y="4512"/>
                    </a:lnTo>
                    <a:lnTo>
                      <a:pt x="10720" y="4550"/>
                    </a:lnTo>
                    <a:lnTo>
                      <a:pt x="10706" y="4588"/>
                    </a:lnTo>
                    <a:lnTo>
                      <a:pt x="10691" y="4624"/>
                    </a:lnTo>
                    <a:lnTo>
                      <a:pt x="10676" y="4658"/>
                    </a:lnTo>
                    <a:lnTo>
                      <a:pt x="10660" y="4691"/>
                    </a:lnTo>
                    <a:lnTo>
                      <a:pt x="10644" y="4722"/>
                    </a:lnTo>
                    <a:lnTo>
                      <a:pt x="10628" y="4750"/>
                    </a:lnTo>
                    <a:lnTo>
                      <a:pt x="10612" y="4776"/>
                    </a:lnTo>
                    <a:lnTo>
                      <a:pt x="10596" y="4799"/>
                    </a:lnTo>
                    <a:lnTo>
                      <a:pt x="10580" y="4819"/>
                    </a:lnTo>
                    <a:lnTo>
                      <a:pt x="10564" y="4836"/>
                    </a:lnTo>
                    <a:lnTo>
                      <a:pt x="10547" y="4850"/>
                    </a:lnTo>
                    <a:lnTo>
                      <a:pt x="10531" y="4859"/>
                    </a:lnTo>
                    <a:lnTo>
                      <a:pt x="10516" y="4865"/>
                    </a:lnTo>
                    <a:lnTo>
                      <a:pt x="10500" y="4868"/>
                    </a:lnTo>
                    <a:close/>
                    <a:moveTo>
                      <a:pt x="5758" y="3705"/>
                    </a:moveTo>
                    <a:lnTo>
                      <a:pt x="5759" y="3663"/>
                    </a:lnTo>
                    <a:lnTo>
                      <a:pt x="5762" y="3619"/>
                    </a:lnTo>
                    <a:lnTo>
                      <a:pt x="5765" y="3572"/>
                    </a:lnTo>
                    <a:lnTo>
                      <a:pt x="5769" y="3524"/>
                    </a:lnTo>
                    <a:lnTo>
                      <a:pt x="5774" y="3473"/>
                    </a:lnTo>
                    <a:lnTo>
                      <a:pt x="5781" y="3420"/>
                    </a:lnTo>
                    <a:lnTo>
                      <a:pt x="5788" y="3366"/>
                    </a:lnTo>
                    <a:lnTo>
                      <a:pt x="5797" y="3311"/>
                    </a:lnTo>
                    <a:lnTo>
                      <a:pt x="5805" y="3255"/>
                    </a:lnTo>
                    <a:lnTo>
                      <a:pt x="5816" y="3198"/>
                    </a:lnTo>
                    <a:lnTo>
                      <a:pt x="5828" y="3141"/>
                    </a:lnTo>
                    <a:lnTo>
                      <a:pt x="5839" y="3083"/>
                    </a:lnTo>
                    <a:lnTo>
                      <a:pt x="5852" y="3025"/>
                    </a:lnTo>
                    <a:lnTo>
                      <a:pt x="5866" y="2968"/>
                    </a:lnTo>
                    <a:lnTo>
                      <a:pt x="5880" y="2909"/>
                    </a:lnTo>
                    <a:lnTo>
                      <a:pt x="5895" y="2852"/>
                    </a:lnTo>
                    <a:lnTo>
                      <a:pt x="5911" y="2796"/>
                    </a:lnTo>
                    <a:lnTo>
                      <a:pt x="5926" y="2741"/>
                    </a:lnTo>
                    <a:lnTo>
                      <a:pt x="5942" y="2687"/>
                    </a:lnTo>
                    <a:lnTo>
                      <a:pt x="5959" y="2636"/>
                    </a:lnTo>
                    <a:lnTo>
                      <a:pt x="5978" y="2585"/>
                    </a:lnTo>
                    <a:lnTo>
                      <a:pt x="5996" y="2536"/>
                    </a:lnTo>
                    <a:lnTo>
                      <a:pt x="6014" y="2490"/>
                    </a:lnTo>
                    <a:lnTo>
                      <a:pt x="6033" y="2445"/>
                    </a:lnTo>
                    <a:lnTo>
                      <a:pt x="6052" y="2404"/>
                    </a:lnTo>
                    <a:lnTo>
                      <a:pt x="6071" y="2365"/>
                    </a:lnTo>
                    <a:lnTo>
                      <a:pt x="6090" y="2329"/>
                    </a:lnTo>
                    <a:lnTo>
                      <a:pt x="6111" y="2297"/>
                    </a:lnTo>
                    <a:lnTo>
                      <a:pt x="6130" y="2269"/>
                    </a:lnTo>
                    <a:lnTo>
                      <a:pt x="6150" y="2243"/>
                    </a:lnTo>
                    <a:lnTo>
                      <a:pt x="6170" y="2222"/>
                    </a:lnTo>
                    <a:lnTo>
                      <a:pt x="6190" y="2206"/>
                    </a:lnTo>
                    <a:lnTo>
                      <a:pt x="6190" y="2246"/>
                    </a:lnTo>
                    <a:lnTo>
                      <a:pt x="6194" y="2293"/>
                    </a:lnTo>
                    <a:lnTo>
                      <a:pt x="6198" y="2349"/>
                    </a:lnTo>
                    <a:lnTo>
                      <a:pt x="6204" y="2411"/>
                    </a:lnTo>
                    <a:lnTo>
                      <a:pt x="6212" y="2481"/>
                    </a:lnTo>
                    <a:lnTo>
                      <a:pt x="6221" y="2557"/>
                    </a:lnTo>
                    <a:lnTo>
                      <a:pt x="6231" y="2640"/>
                    </a:lnTo>
                    <a:lnTo>
                      <a:pt x="6242" y="2727"/>
                    </a:lnTo>
                    <a:lnTo>
                      <a:pt x="6268" y="2913"/>
                    </a:lnTo>
                    <a:lnTo>
                      <a:pt x="6298" y="3111"/>
                    </a:lnTo>
                    <a:lnTo>
                      <a:pt x="6330" y="3320"/>
                    </a:lnTo>
                    <a:lnTo>
                      <a:pt x="6364" y="3531"/>
                    </a:lnTo>
                    <a:lnTo>
                      <a:pt x="6398" y="3743"/>
                    </a:lnTo>
                    <a:lnTo>
                      <a:pt x="6432" y="3948"/>
                    </a:lnTo>
                    <a:lnTo>
                      <a:pt x="6466" y="4143"/>
                    </a:lnTo>
                    <a:lnTo>
                      <a:pt x="6498" y="4324"/>
                    </a:lnTo>
                    <a:lnTo>
                      <a:pt x="6527" y="4485"/>
                    </a:lnTo>
                    <a:lnTo>
                      <a:pt x="6552" y="4622"/>
                    </a:lnTo>
                    <a:lnTo>
                      <a:pt x="6573" y="4731"/>
                    </a:lnTo>
                    <a:lnTo>
                      <a:pt x="6590" y="4806"/>
                    </a:lnTo>
                    <a:lnTo>
                      <a:pt x="6036" y="4806"/>
                    </a:lnTo>
                    <a:lnTo>
                      <a:pt x="6032" y="4789"/>
                    </a:lnTo>
                    <a:lnTo>
                      <a:pt x="6025" y="4771"/>
                    </a:lnTo>
                    <a:lnTo>
                      <a:pt x="6019" y="4753"/>
                    </a:lnTo>
                    <a:lnTo>
                      <a:pt x="6012" y="4733"/>
                    </a:lnTo>
                    <a:lnTo>
                      <a:pt x="5995" y="4693"/>
                    </a:lnTo>
                    <a:lnTo>
                      <a:pt x="5975" y="4649"/>
                    </a:lnTo>
                    <a:lnTo>
                      <a:pt x="5953" y="4600"/>
                    </a:lnTo>
                    <a:lnTo>
                      <a:pt x="5930" y="4547"/>
                    </a:lnTo>
                    <a:lnTo>
                      <a:pt x="5906" y="4490"/>
                    </a:lnTo>
                    <a:lnTo>
                      <a:pt x="5882" y="4428"/>
                    </a:lnTo>
                    <a:lnTo>
                      <a:pt x="5870" y="4394"/>
                    </a:lnTo>
                    <a:lnTo>
                      <a:pt x="5858" y="4359"/>
                    </a:lnTo>
                    <a:lnTo>
                      <a:pt x="5847" y="4323"/>
                    </a:lnTo>
                    <a:lnTo>
                      <a:pt x="5836" y="4286"/>
                    </a:lnTo>
                    <a:lnTo>
                      <a:pt x="5824" y="4247"/>
                    </a:lnTo>
                    <a:lnTo>
                      <a:pt x="5815" y="4207"/>
                    </a:lnTo>
                    <a:lnTo>
                      <a:pt x="5805" y="4164"/>
                    </a:lnTo>
                    <a:lnTo>
                      <a:pt x="5797" y="4120"/>
                    </a:lnTo>
                    <a:lnTo>
                      <a:pt x="5788" y="4075"/>
                    </a:lnTo>
                    <a:lnTo>
                      <a:pt x="5781" y="4028"/>
                    </a:lnTo>
                    <a:lnTo>
                      <a:pt x="5774" y="3978"/>
                    </a:lnTo>
                    <a:lnTo>
                      <a:pt x="5769" y="3928"/>
                    </a:lnTo>
                    <a:lnTo>
                      <a:pt x="5765" y="3875"/>
                    </a:lnTo>
                    <a:lnTo>
                      <a:pt x="5762" y="3820"/>
                    </a:lnTo>
                    <a:lnTo>
                      <a:pt x="5759" y="3764"/>
                    </a:lnTo>
                    <a:lnTo>
                      <a:pt x="5758" y="3705"/>
                    </a:lnTo>
                    <a:close/>
                    <a:moveTo>
                      <a:pt x="5574" y="3613"/>
                    </a:moveTo>
                    <a:lnTo>
                      <a:pt x="5574" y="3662"/>
                    </a:lnTo>
                    <a:lnTo>
                      <a:pt x="5575" y="3711"/>
                    </a:lnTo>
                    <a:lnTo>
                      <a:pt x="5577" y="3759"/>
                    </a:lnTo>
                    <a:lnTo>
                      <a:pt x="5580" y="3806"/>
                    </a:lnTo>
                    <a:lnTo>
                      <a:pt x="5583" y="3853"/>
                    </a:lnTo>
                    <a:lnTo>
                      <a:pt x="5587" y="3899"/>
                    </a:lnTo>
                    <a:lnTo>
                      <a:pt x="5592" y="3945"/>
                    </a:lnTo>
                    <a:lnTo>
                      <a:pt x="5598" y="3989"/>
                    </a:lnTo>
                    <a:lnTo>
                      <a:pt x="5603" y="4033"/>
                    </a:lnTo>
                    <a:lnTo>
                      <a:pt x="5609" y="4077"/>
                    </a:lnTo>
                    <a:lnTo>
                      <a:pt x="5617" y="4119"/>
                    </a:lnTo>
                    <a:lnTo>
                      <a:pt x="5625" y="4161"/>
                    </a:lnTo>
                    <a:lnTo>
                      <a:pt x="5634" y="4204"/>
                    </a:lnTo>
                    <a:lnTo>
                      <a:pt x="5643" y="4244"/>
                    </a:lnTo>
                    <a:lnTo>
                      <a:pt x="5653" y="4285"/>
                    </a:lnTo>
                    <a:lnTo>
                      <a:pt x="5664" y="4325"/>
                    </a:lnTo>
                    <a:lnTo>
                      <a:pt x="5675" y="4364"/>
                    </a:lnTo>
                    <a:lnTo>
                      <a:pt x="5687" y="4403"/>
                    </a:lnTo>
                    <a:lnTo>
                      <a:pt x="5699" y="4441"/>
                    </a:lnTo>
                    <a:lnTo>
                      <a:pt x="5712" y="4479"/>
                    </a:lnTo>
                    <a:lnTo>
                      <a:pt x="5725" y="4516"/>
                    </a:lnTo>
                    <a:lnTo>
                      <a:pt x="5739" y="4553"/>
                    </a:lnTo>
                    <a:lnTo>
                      <a:pt x="5754" y="4591"/>
                    </a:lnTo>
                    <a:lnTo>
                      <a:pt x="5770" y="4626"/>
                    </a:lnTo>
                    <a:lnTo>
                      <a:pt x="5785" y="4662"/>
                    </a:lnTo>
                    <a:lnTo>
                      <a:pt x="5802" y="4697"/>
                    </a:lnTo>
                    <a:lnTo>
                      <a:pt x="5819" y="4732"/>
                    </a:lnTo>
                    <a:lnTo>
                      <a:pt x="5836" y="4766"/>
                    </a:lnTo>
                    <a:lnTo>
                      <a:pt x="5854" y="4800"/>
                    </a:lnTo>
                    <a:lnTo>
                      <a:pt x="5872" y="4834"/>
                    </a:lnTo>
                    <a:lnTo>
                      <a:pt x="5891" y="4866"/>
                    </a:lnTo>
                    <a:lnTo>
                      <a:pt x="5911" y="4899"/>
                    </a:lnTo>
                    <a:lnTo>
                      <a:pt x="5952" y="4967"/>
                    </a:lnTo>
                    <a:lnTo>
                      <a:pt x="5991" y="5028"/>
                    </a:lnTo>
                    <a:lnTo>
                      <a:pt x="6011" y="5057"/>
                    </a:lnTo>
                    <a:lnTo>
                      <a:pt x="6030" y="5084"/>
                    </a:lnTo>
                    <a:lnTo>
                      <a:pt x="6050" y="5111"/>
                    </a:lnTo>
                    <a:lnTo>
                      <a:pt x="6069" y="5137"/>
                    </a:lnTo>
                    <a:lnTo>
                      <a:pt x="6089" y="5162"/>
                    </a:lnTo>
                    <a:lnTo>
                      <a:pt x="6111" y="5189"/>
                    </a:lnTo>
                    <a:lnTo>
                      <a:pt x="6132" y="5214"/>
                    </a:lnTo>
                    <a:lnTo>
                      <a:pt x="6155" y="5240"/>
                    </a:lnTo>
                    <a:lnTo>
                      <a:pt x="6179" y="5266"/>
                    </a:lnTo>
                    <a:lnTo>
                      <a:pt x="6204" y="5293"/>
                    </a:lnTo>
                    <a:lnTo>
                      <a:pt x="6231" y="5321"/>
                    </a:lnTo>
                    <a:lnTo>
                      <a:pt x="6260" y="5350"/>
                    </a:lnTo>
                    <a:lnTo>
                      <a:pt x="6285" y="5375"/>
                    </a:lnTo>
                    <a:lnTo>
                      <a:pt x="6314" y="5400"/>
                    </a:lnTo>
                    <a:lnTo>
                      <a:pt x="6344" y="5427"/>
                    </a:lnTo>
                    <a:lnTo>
                      <a:pt x="6374" y="5453"/>
                    </a:lnTo>
                    <a:lnTo>
                      <a:pt x="6438" y="5506"/>
                    </a:lnTo>
                    <a:lnTo>
                      <a:pt x="6502" y="5558"/>
                    </a:lnTo>
                    <a:lnTo>
                      <a:pt x="6562" y="5607"/>
                    </a:lnTo>
                    <a:lnTo>
                      <a:pt x="6614" y="5652"/>
                    </a:lnTo>
                    <a:lnTo>
                      <a:pt x="6636" y="5672"/>
                    </a:lnTo>
                    <a:lnTo>
                      <a:pt x="6655" y="5691"/>
                    </a:lnTo>
                    <a:lnTo>
                      <a:pt x="6670" y="5708"/>
                    </a:lnTo>
                    <a:lnTo>
                      <a:pt x="6682" y="5724"/>
                    </a:lnTo>
                    <a:lnTo>
                      <a:pt x="6672" y="5727"/>
                    </a:lnTo>
                    <a:lnTo>
                      <a:pt x="6662" y="5731"/>
                    </a:lnTo>
                    <a:lnTo>
                      <a:pt x="6650" y="5737"/>
                    </a:lnTo>
                    <a:lnTo>
                      <a:pt x="6638" y="5744"/>
                    </a:lnTo>
                    <a:lnTo>
                      <a:pt x="6613" y="5760"/>
                    </a:lnTo>
                    <a:lnTo>
                      <a:pt x="6586" y="5780"/>
                    </a:lnTo>
                    <a:lnTo>
                      <a:pt x="6557" y="5803"/>
                    </a:lnTo>
                    <a:lnTo>
                      <a:pt x="6527" y="5827"/>
                    </a:lnTo>
                    <a:lnTo>
                      <a:pt x="6496" y="5855"/>
                    </a:lnTo>
                    <a:lnTo>
                      <a:pt x="6464" y="5884"/>
                    </a:lnTo>
                    <a:lnTo>
                      <a:pt x="6400" y="5942"/>
                    </a:lnTo>
                    <a:lnTo>
                      <a:pt x="6336" y="5999"/>
                    </a:lnTo>
                    <a:lnTo>
                      <a:pt x="6305" y="6025"/>
                    </a:lnTo>
                    <a:lnTo>
                      <a:pt x="6275" y="6050"/>
                    </a:lnTo>
                    <a:lnTo>
                      <a:pt x="6247" y="6072"/>
                    </a:lnTo>
                    <a:lnTo>
                      <a:pt x="6220" y="6091"/>
                    </a:lnTo>
                    <a:lnTo>
                      <a:pt x="6097" y="5980"/>
                    </a:lnTo>
                    <a:lnTo>
                      <a:pt x="5981" y="5869"/>
                    </a:lnTo>
                    <a:lnTo>
                      <a:pt x="5871" y="5756"/>
                    </a:lnTo>
                    <a:lnTo>
                      <a:pt x="5770" y="5642"/>
                    </a:lnTo>
                    <a:lnTo>
                      <a:pt x="5675" y="5528"/>
                    </a:lnTo>
                    <a:lnTo>
                      <a:pt x="5587" y="5412"/>
                    </a:lnTo>
                    <a:lnTo>
                      <a:pt x="5506" y="5296"/>
                    </a:lnTo>
                    <a:lnTo>
                      <a:pt x="5432" y="5178"/>
                    </a:lnTo>
                    <a:lnTo>
                      <a:pt x="5364" y="5059"/>
                    </a:lnTo>
                    <a:lnTo>
                      <a:pt x="5303" y="4939"/>
                    </a:lnTo>
                    <a:lnTo>
                      <a:pt x="5248" y="4818"/>
                    </a:lnTo>
                    <a:lnTo>
                      <a:pt x="5199" y="4696"/>
                    </a:lnTo>
                    <a:lnTo>
                      <a:pt x="5156" y="4573"/>
                    </a:lnTo>
                    <a:lnTo>
                      <a:pt x="5120" y="4448"/>
                    </a:lnTo>
                    <a:lnTo>
                      <a:pt x="5088" y="4322"/>
                    </a:lnTo>
                    <a:lnTo>
                      <a:pt x="5064" y="4195"/>
                    </a:lnTo>
                    <a:lnTo>
                      <a:pt x="5043" y="4066"/>
                    </a:lnTo>
                    <a:lnTo>
                      <a:pt x="5030" y="3936"/>
                    </a:lnTo>
                    <a:lnTo>
                      <a:pt x="5021" y="3805"/>
                    </a:lnTo>
                    <a:lnTo>
                      <a:pt x="5018" y="3673"/>
                    </a:lnTo>
                    <a:lnTo>
                      <a:pt x="5019" y="3540"/>
                    </a:lnTo>
                    <a:lnTo>
                      <a:pt x="5025" y="3404"/>
                    </a:lnTo>
                    <a:lnTo>
                      <a:pt x="5037" y="3268"/>
                    </a:lnTo>
                    <a:lnTo>
                      <a:pt x="5053" y="3129"/>
                    </a:lnTo>
                    <a:lnTo>
                      <a:pt x="5074" y="2990"/>
                    </a:lnTo>
                    <a:lnTo>
                      <a:pt x="5100" y="2849"/>
                    </a:lnTo>
                    <a:lnTo>
                      <a:pt x="5130" y="2708"/>
                    </a:lnTo>
                    <a:lnTo>
                      <a:pt x="5164" y="2564"/>
                    </a:lnTo>
                    <a:lnTo>
                      <a:pt x="5201" y="2418"/>
                    </a:lnTo>
                    <a:lnTo>
                      <a:pt x="5243" y="2271"/>
                    </a:lnTo>
                    <a:lnTo>
                      <a:pt x="5289" y="2123"/>
                    </a:lnTo>
                    <a:lnTo>
                      <a:pt x="5339" y="1973"/>
                    </a:lnTo>
                    <a:lnTo>
                      <a:pt x="5355" y="1928"/>
                    </a:lnTo>
                    <a:lnTo>
                      <a:pt x="5377" y="1868"/>
                    </a:lnTo>
                    <a:lnTo>
                      <a:pt x="5407" y="1794"/>
                    </a:lnTo>
                    <a:lnTo>
                      <a:pt x="5442" y="1708"/>
                    </a:lnTo>
                    <a:lnTo>
                      <a:pt x="5482" y="1614"/>
                    </a:lnTo>
                    <a:lnTo>
                      <a:pt x="5525" y="1513"/>
                    </a:lnTo>
                    <a:lnTo>
                      <a:pt x="5571" y="1407"/>
                    </a:lnTo>
                    <a:lnTo>
                      <a:pt x="5619" y="1299"/>
                    </a:lnTo>
                    <a:lnTo>
                      <a:pt x="5669" y="1194"/>
                    </a:lnTo>
                    <a:lnTo>
                      <a:pt x="5718" y="1090"/>
                    </a:lnTo>
                    <a:lnTo>
                      <a:pt x="5743" y="1040"/>
                    </a:lnTo>
                    <a:lnTo>
                      <a:pt x="5767" y="993"/>
                    </a:lnTo>
                    <a:lnTo>
                      <a:pt x="5791" y="946"/>
                    </a:lnTo>
                    <a:lnTo>
                      <a:pt x="5815" y="903"/>
                    </a:lnTo>
                    <a:lnTo>
                      <a:pt x="5838" y="863"/>
                    </a:lnTo>
                    <a:lnTo>
                      <a:pt x="5861" y="825"/>
                    </a:lnTo>
                    <a:lnTo>
                      <a:pt x="5882" y="790"/>
                    </a:lnTo>
                    <a:lnTo>
                      <a:pt x="5903" y="759"/>
                    </a:lnTo>
                    <a:lnTo>
                      <a:pt x="5922" y="732"/>
                    </a:lnTo>
                    <a:lnTo>
                      <a:pt x="5941" y="708"/>
                    </a:lnTo>
                    <a:lnTo>
                      <a:pt x="5958" y="690"/>
                    </a:lnTo>
                    <a:lnTo>
                      <a:pt x="5974" y="677"/>
                    </a:lnTo>
                    <a:lnTo>
                      <a:pt x="5974" y="710"/>
                    </a:lnTo>
                    <a:lnTo>
                      <a:pt x="5976" y="745"/>
                    </a:lnTo>
                    <a:lnTo>
                      <a:pt x="5979" y="781"/>
                    </a:lnTo>
                    <a:lnTo>
                      <a:pt x="5981" y="818"/>
                    </a:lnTo>
                    <a:lnTo>
                      <a:pt x="5988" y="895"/>
                    </a:lnTo>
                    <a:lnTo>
                      <a:pt x="5999" y="976"/>
                    </a:lnTo>
                    <a:lnTo>
                      <a:pt x="6011" y="1058"/>
                    </a:lnTo>
                    <a:lnTo>
                      <a:pt x="6023" y="1144"/>
                    </a:lnTo>
                    <a:lnTo>
                      <a:pt x="6037" y="1231"/>
                    </a:lnTo>
                    <a:lnTo>
                      <a:pt x="6051" y="1317"/>
                    </a:lnTo>
                    <a:lnTo>
                      <a:pt x="6066" y="1404"/>
                    </a:lnTo>
                    <a:lnTo>
                      <a:pt x="6080" y="1491"/>
                    </a:lnTo>
                    <a:lnTo>
                      <a:pt x="6092" y="1576"/>
                    </a:lnTo>
                    <a:lnTo>
                      <a:pt x="6104" y="1660"/>
                    </a:lnTo>
                    <a:lnTo>
                      <a:pt x="6114" y="1740"/>
                    </a:lnTo>
                    <a:lnTo>
                      <a:pt x="6121" y="1818"/>
                    </a:lnTo>
                    <a:lnTo>
                      <a:pt x="6124" y="1855"/>
                    </a:lnTo>
                    <a:lnTo>
                      <a:pt x="6127" y="1892"/>
                    </a:lnTo>
                    <a:lnTo>
                      <a:pt x="6128" y="1927"/>
                    </a:lnTo>
                    <a:lnTo>
                      <a:pt x="6129" y="1961"/>
                    </a:lnTo>
                    <a:lnTo>
                      <a:pt x="5913" y="2297"/>
                    </a:lnTo>
                    <a:lnTo>
                      <a:pt x="5895" y="2331"/>
                    </a:lnTo>
                    <a:lnTo>
                      <a:pt x="5878" y="2366"/>
                    </a:lnTo>
                    <a:lnTo>
                      <a:pt x="5861" y="2402"/>
                    </a:lnTo>
                    <a:lnTo>
                      <a:pt x="5843" y="2439"/>
                    </a:lnTo>
                    <a:lnTo>
                      <a:pt x="5826" y="2476"/>
                    </a:lnTo>
                    <a:lnTo>
                      <a:pt x="5811" y="2514"/>
                    </a:lnTo>
                    <a:lnTo>
                      <a:pt x="5795" y="2553"/>
                    </a:lnTo>
                    <a:lnTo>
                      <a:pt x="5780" y="2592"/>
                    </a:lnTo>
                    <a:lnTo>
                      <a:pt x="5764" y="2632"/>
                    </a:lnTo>
                    <a:lnTo>
                      <a:pt x="5750" y="2673"/>
                    </a:lnTo>
                    <a:lnTo>
                      <a:pt x="5735" y="2714"/>
                    </a:lnTo>
                    <a:lnTo>
                      <a:pt x="5722" y="2755"/>
                    </a:lnTo>
                    <a:lnTo>
                      <a:pt x="5708" y="2796"/>
                    </a:lnTo>
                    <a:lnTo>
                      <a:pt x="5696" y="2839"/>
                    </a:lnTo>
                    <a:lnTo>
                      <a:pt x="5684" y="2881"/>
                    </a:lnTo>
                    <a:lnTo>
                      <a:pt x="5672" y="2924"/>
                    </a:lnTo>
                    <a:lnTo>
                      <a:pt x="5660" y="2968"/>
                    </a:lnTo>
                    <a:lnTo>
                      <a:pt x="5650" y="3010"/>
                    </a:lnTo>
                    <a:lnTo>
                      <a:pt x="5640" y="3053"/>
                    </a:lnTo>
                    <a:lnTo>
                      <a:pt x="5631" y="3097"/>
                    </a:lnTo>
                    <a:lnTo>
                      <a:pt x="5622" y="3141"/>
                    </a:lnTo>
                    <a:lnTo>
                      <a:pt x="5615" y="3184"/>
                    </a:lnTo>
                    <a:lnTo>
                      <a:pt x="5607" y="3228"/>
                    </a:lnTo>
                    <a:lnTo>
                      <a:pt x="5600" y="3271"/>
                    </a:lnTo>
                    <a:lnTo>
                      <a:pt x="5595" y="3314"/>
                    </a:lnTo>
                    <a:lnTo>
                      <a:pt x="5589" y="3358"/>
                    </a:lnTo>
                    <a:lnTo>
                      <a:pt x="5585" y="3401"/>
                    </a:lnTo>
                    <a:lnTo>
                      <a:pt x="5581" y="3444"/>
                    </a:lnTo>
                    <a:lnTo>
                      <a:pt x="5577" y="3487"/>
                    </a:lnTo>
                    <a:lnTo>
                      <a:pt x="5575" y="3529"/>
                    </a:lnTo>
                    <a:lnTo>
                      <a:pt x="5574" y="3571"/>
                    </a:lnTo>
                    <a:lnTo>
                      <a:pt x="5574" y="3613"/>
                    </a:lnTo>
                    <a:close/>
                    <a:moveTo>
                      <a:pt x="10561" y="585"/>
                    </a:moveTo>
                    <a:lnTo>
                      <a:pt x="10575" y="596"/>
                    </a:lnTo>
                    <a:lnTo>
                      <a:pt x="10591" y="613"/>
                    </a:lnTo>
                    <a:lnTo>
                      <a:pt x="10608" y="634"/>
                    </a:lnTo>
                    <a:lnTo>
                      <a:pt x="10627" y="659"/>
                    </a:lnTo>
                    <a:lnTo>
                      <a:pt x="10647" y="687"/>
                    </a:lnTo>
                    <a:lnTo>
                      <a:pt x="10669" y="719"/>
                    </a:lnTo>
                    <a:lnTo>
                      <a:pt x="10691" y="755"/>
                    </a:lnTo>
                    <a:lnTo>
                      <a:pt x="10714" y="793"/>
                    </a:lnTo>
                    <a:lnTo>
                      <a:pt x="10764" y="876"/>
                    </a:lnTo>
                    <a:lnTo>
                      <a:pt x="10816" y="968"/>
                    </a:lnTo>
                    <a:lnTo>
                      <a:pt x="10869" y="1066"/>
                    </a:lnTo>
                    <a:lnTo>
                      <a:pt x="10923" y="1167"/>
                    </a:lnTo>
                    <a:lnTo>
                      <a:pt x="10976" y="1271"/>
                    </a:lnTo>
                    <a:lnTo>
                      <a:pt x="11027" y="1374"/>
                    </a:lnTo>
                    <a:lnTo>
                      <a:pt x="11076" y="1474"/>
                    </a:lnTo>
                    <a:lnTo>
                      <a:pt x="11122" y="1569"/>
                    </a:lnTo>
                    <a:lnTo>
                      <a:pt x="11163" y="1658"/>
                    </a:lnTo>
                    <a:lnTo>
                      <a:pt x="11200" y="1736"/>
                    </a:lnTo>
                    <a:lnTo>
                      <a:pt x="11229" y="1803"/>
                    </a:lnTo>
                    <a:lnTo>
                      <a:pt x="11252" y="1856"/>
                    </a:lnTo>
                    <a:lnTo>
                      <a:pt x="11301" y="1980"/>
                    </a:lnTo>
                    <a:lnTo>
                      <a:pt x="11346" y="2105"/>
                    </a:lnTo>
                    <a:lnTo>
                      <a:pt x="11389" y="2230"/>
                    </a:lnTo>
                    <a:lnTo>
                      <a:pt x="11429" y="2355"/>
                    </a:lnTo>
                    <a:lnTo>
                      <a:pt x="11467" y="2482"/>
                    </a:lnTo>
                    <a:lnTo>
                      <a:pt x="11501" y="2609"/>
                    </a:lnTo>
                    <a:lnTo>
                      <a:pt x="11532" y="2736"/>
                    </a:lnTo>
                    <a:lnTo>
                      <a:pt x="11559" y="2863"/>
                    </a:lnTo>
                    <a:lnTo>
                      <a:pt x="11583" y="2991"/>
                    </a:lnTo>
                    <a:lnTo>
                      <a:pt x="11603" y="3118"/>
                    </a:lnTo>
                    <a:lnTo>
                      <a:pt x="11619" y="3246"/>
                    </a:lnTo>
                    <a:lnTo>
                      <a:pt x="11632" y="3373"/>
                    </a:lnTo>
                    <a:lnTo>
                      <a:pt x="11639" y="3499"/>
                    </a:lnTo>
                    <a:lnTo>
                      <a:pt x="11643" y="3625"/>
                    </a:lnTo>
                    <a:lnTo>
                      <a:pt x="11643" y="3751"/>
                    </a:lnTo>
                    <a:lnTo>
                      <a:pt x="11638" y="3876"/>
                    </a:lnTo>
                    <a:lnTo>
                      <a:pt x="11628" y="4001"/>
                    </a:lnTo>
                    <a:lnTo>
                      <a:pt x="11614" y="4124"/>
                    </a:lnTo>
                    <a:lnTo>
                      <a:pt x="11594" y="4247"/>
                    </a:lnTo>
                    <a:lnTo>
                      <a:pt x="11570" y="4370"/>
                    </a:lnTo>
                    <a:lnTo>
                      <a:pt x="11540" y="4490"/>
                    </a:lnTo>
                    <a:lnTo>
                      <a:pt x="11506" y="4610"/>
                    </a:lnTo>
                    <a:lnTo>
                      <a:pt x="11466" y="4728"/>
                    </a:lnTo>
                    <a:lnTo>
                      <a:pt x="11419" y="4844"/>
                    </a:lnTo>
                    <a:lnTo>
                      <a:pt x="11367" y="4959"/>
                    </a:lnTo>
                    <a:lnTo>
                      <a:pt x="11309" y="5074"/>
                    </a:lnTo>
                    <a:lnTo>
                      <a:pt x="11245" y="5186"/>
                    </a:lnTo>
                    <a:lnTo>
                      <a:pt x="11175" y="5296"/>
                    </a:lnTo>
                    <a:lnTo>
                      <a:pt x="11100" y="5405"/>
                    </a:lnTo>
                    <a:lnTo>
                      <a:pt x="11017" y="5510"/>
                    </a:lnTo>
                    <a:lnTo>
                      <a:pt x="10927" y="5615"/>
                    </a:lnTo>
                    <a:lnTo>
                      <a:pt x="10832" y="5716"/>
                    </a:lnTo>
                    <a:lnTo>
                      <a:pt x="10799" y="5749"/>
                    </a:lnTo>
                    <a:lnTo>
                      <a:pt x="10772" y="5775"/>
                    </a:lnTo>
                    <a:lnTo>
                      <a:pt x="10751" y="5795"/>
                    </a:lnTo>
                    <a:lnTo>
                      <a:pt x="10735" y="5810"/>
                    </a:lnTo>
                    <a:lnTo>
                      <a:pt x="10709" y="5829"/>
                    </a:lnTo>
                    <a:lnTo>
                      <a:pt x="10688" y="5844"/>
                    </a:lnTo>
                    <a:lnTo>
                      <a:pt x="10677" y="5853"/>
                    </a:lnTo>
                    <a:lnTo>
                      <a:pt x="10664" y="5864"/>
                    </a:lnTo>
                    <a:lnTo>
                      <a:pt x="10649" y="5879"/>
                    </a:lnTo>
                    <a:lnTo>
                      <a:pt x="10628" y="5899"/>
                    </a:lnTo>
                    <a:lnTo>
                      <a:pt x="10603" y="5926"/>
                    </a:lnTo>
                    <a:lnTo>
                      <a:pt x="10572" y="5959"/>
                    </a:lnTo>
                    <a:lnTo>
                      <a:pt x="10534" y="6001"/>
                    </a:lnTo>
                    <a:lnTo>
                      <a:pt x="10488" y="6054"/>
                    </a:lnTo>
                    <a:lnTo>
                      <a:pt x="10473" y="6069"/>
                    </a:lnTo>
                    <a:lnTo>
                      <a:pt x="10460" y="6079"/>
                    </a:lnTo>
                    <a:lnTo>
                      <a:pt x="10455" y="6083"/>
                    </a:lnTo>
                    <a:lnTo>
                      <a:pt x="10450" y="6085"/>
                    </a:lnTo>
                    <a:lnTo>
                      <a:pt x="10444" y="6088"/>
                    </a:lnTo>
                    <a:lnTo>
                      <a:pt x="10438" y="6090"/>
                    </a:lnTo>
                    <a:lnTo>
                      <a:pt x="10426" y="6091"/>
                    </a:lnTo>
                    <a:lnTo>
                      <a:pt x="10412" y="6091"/>
                    </a:lnTo>
                    <a:lnTo>
                      <a:pt x="10396" y="6091"/>
                    </a:lnTo>
                    <a:lnTo>
                      <a:pt x="10376" y="6091"/>
                    </a:lnTo>
                    <a:lnTo>
                      <a:pt x="10371" y="6074"/>
                    </a:lnTo>
                    <a:lnTo>
                      <a:pt x="10364" y="6058"/>
                    </a:lnTo>
                    <a:lnTo>
                      <a:pt x="10356" y="6042"/>
                    </a:lnTo>
                    <a:lnTo>
                      <a:pt x="10347" y="6027"/>
                    </a:lnTo>
                    <a:lnTo>
                      <a:pt x="10337" y="6014"/>
                    </a:lnTo>
                    <a:lnTo>
                      <a:pt x="10326" y="6000"/>
                    </a:lnTo>
                    <a:lnTo>
                      <a:pt x="10313" y="5986"/>
                    </a:lnTo>
                    <a:lnTo>
                      <a:pt x="10301" y="5973"/>
                    </a:lnTo>
                    <a:lnTo>
                      <a:pt x="10287" y="5962"/>
                    </a:lnTo>
                    <a:lnTo>
                      <a:pt x="10272" y="5950"/>
                    </a:lnTo>
                    <a:lnTo>
                      <a:pt x="10257" y="5937"/>
                    </a:lnTo>
                    <a:lnTo>
                      <a:pt x="10242" y="5927"/>
                    </a:lnTo>
                    <a:lnTo>
                      <a:pt x="10210" y="5904"/>
                    </a:lnTo>
                    <a:lnTo>
                      <a:pt x="10178" y="5882"/>
                    </a:lnTo>
                    <a:lnTo>
                      <a:pt x="10145" y="5859"/>
                    </a:lnTo>
                    <a:lnTo>
                      <a:pt x="10113" y="5837"/>
                    </a:lnTo>
                    <a:lnTo>
                      <a:pt x="10097" y="5825"/>
                    </a:lnTo>
                    <a:lnTo>
                      <a:pt x="10082" y="5813"/>
                    </a:lnTo>
                    <a:lnTo>
                      <a:pt x="10069" y="5800"/>
                    </a:lnTo>
                    <a:lnTo>
                      <a:pt x="10055" y="5787"/>
                    </a:lnTo>
                    <a:lnTo>
                      <a:pt x="10041" y="5774"/>
                    </a:lnTo>
                    <a:lnTo>
                      <a:pt x="10028" y="5760"/>
                    </a:lnTo>
                    <a:lnTo>
                      <a:pt x="10018" y="5746"/>
                    </a:lnTo>
                    <a:lnTo>
                      <a:pt x="10007" y="5730"/>
                    </a:lnTo>
                    <a:lnTo>
                      <a:pt x="9997" y="5714"/>
                    </a:lnTo>
                    <a:lnTo>
                      <a:pt x="9989" y="5699"/>
                    </a:lnTo>
                    <a:lnTo>
                      <a:pt x="9981" y="5681"/>
                    </a:lnTo>
                    <a:lnTo>
                      <a:pt x="9976" y="5663"/>
                    </a:lnTo>
                    <a:lnTo>
                      <a:pt x="9998" y="5656"/>
                    </a:lnTo>
                    <a:lnTo>
                      <a:pt x="10019" y="5649"/>
                    </a:lnTo>
                    <a:lnTo>
                      <a:pt x="10038" y="5641"/>
                    </a:lnTo>
                    <a:lnTo>
                      <a:pt x="10055" y="5632"/>
                    </a:lnTo>
                    <a:lnTo>
                      <a:pt x="10072" y="5623"/>
                    </a:lnTo>
                    <a:lnTo>
                      <a:pt x="10087" y="5613"/>
                    </a:lnTo>
                    <a:lnTo>
                      <a:pt x="10102" y="5602"/>
                    </a:lnTo>
                    <a:lnTo>
                      <a:pt x="10117" y="5592"/>
                    </a:lnTo>
                    <a:lnTo>
                      <a:pt x="10144" y="5567"/>
                    </a:lnTo>
                    <a:lnTo>
                      <a:pt x="10172" y="5543"/>
                    </a:lnTo>
                    <a:lnTo>
                      <a:pt x="10201" y="5516"/>
                    </a:lnTo>
                    <a:lnTo>
                      <a:pt x="10232" y="5488"/>
                    </a:lnTo>
                    <a:lnTo>
                      <a:pt x="10326" y="5405"/>
                    </a:lnTo>
                    <a:lnTo>
                      <a:pt x="10414" y="5318"/>
                    </a:lnTo>
                    <a:lnTo>
                      <a:pt x="10497" y="5228"/>
                    </a:lnTo>
                    <a:lnTo>
                      <a:pt x="10574" y="5134"/>
                    </a:lnTo>
                    <a:lnTo>
                      <a:pt x="10644" y="5037"/>
                    </a:lnTo>
                    <a:lnTo>
                      <a:pt x="10710" y="4937"/>
                    </a:lnTo>
                    <a:lnTo>
                      <a:pt x="10770" y="4836"/>
                    </a:lnTo>
                    <a:lnTo>
                      <a:pt x="10824" y="4731"/>
                    </a:lnTo>
                    <a:lnTo>
                      <a:pt x="10873" y="4624"/>
                    </a:lnTo>
                    <a:lnTo>
                      <a:pt x="10916" y="4516"/>
                    </a:lnTo>
                    <a:lnTo>
                      <a:pt x="10954" y="4407"/>
                    </a:lnTo>
                    <a:lnTo>
                      <a:pt x="10986" y="4294"/>
                    </a:lnTo>
                    <a:lnTo>
                      <a:pt x="11013" y="4182"/>
                    </a:lnTo>
                    <a:lnTo>
                      <a:pt x="11036" y="4068"/>
                    </a:lnTo>
                    <a:lnTo>
                      <a:pt x="11053" y="3954"/>
                    </a:lnTo>
                    <a:lnTo>
                      <a:pt x="11065" y="3839"/>
                    </a:lnTo>
                    <a:lnTo>
                      <a:pt x="11072" y="3722"/>
                    </a:lnTo>
                    <a:lnTo>
                      <a:pt x="11073" y="3607"/>
                    </a:lnTo>
                    <a:lnTo>
                      <a:pt x="11071" y="3492"/>
                    </a:lnTo>
                    <a:lnTo>
                      <a:pt x="11062" y="3376"/>
                    </a:lnTo>
                    <a:lnTo>
                      <a:pt x="11050" y="3262"/>
                    </a:lnTo>
                    <a:lnTo>
                      <a:pt x="11033" y="3147"/>
                    </a:lnTo>
                    <a:lnTo>
                      <a:pt x="11010" y="3034"/>
                    </a:lnTo>
                    <a:lnTo>
                      <a:pt x="10984" y="2922"/>
                    </a:lnTo>
                    <a:lnTo>
                      <a:pt x="10953" y="2812"/>
                    </a:lnTo>
                    <a:lnTo>
                      <a:pt x="10917" y="2703"/>
                    </a:lnTo>
                    <a:lnTo>
                      <a:pt x="10876" y="2595"/>
                    </a:lnTo>
                    <a:lnTo>
                      <a:pt x="10832" y="2491"/>
                    </a:lnTo>
                    <a:lnTo>
                      <a:pt x="10783" y="2388"/>
                    </a:lnTo>
                    <a:lnTo>
                      <a:pt x="10729" y="2288"/>
                    </a:lnTo>
                    <a:lnTo>
                      <a:pt x="10672" y="2191"/>
                    </a:lnTo>
                    <a:lnTo>
                      <a:pt x="10610" y="2095"/>
                    </a:lnTo>
                    <a:lnTo>
                      <a:pt x="10574" y="2043"/>
                    </a:lnTo>
                    <a:lnTo>
                      <a:pt x="10545" y="1996"/>
                    </a:lnTo>
                    <a:lnTo>
                      <a:pt x="10533" y="1976"/>
                    </a:lnTo>
                    <a:lnTo>
                      <a:pt x="10522" y="1957"/>
                    </a:lnTo>
                    <a:lnTo>
                      <a:pt x="10512" y="1939"/>
                    </a:lnTo>
                    <a:lnTo>
                      <a:pt x="10504" y="1922"/>
                    </a:lnTo>
                    <a:lnTo>
                      <a:pt x="10496" y="1906"/>
                    </a:lnTo>
                    <a:lnTo>
                      <a:pt x="10490" y="1891"/>
                    </a:lnTo>
                    <a:lnTo>
                      <a:pt x="10486" y="1877"/>
                    </a:lnTo>
                    <a:lnTo>
                      <a:pt x="10481" y="1863"/>
                    </a:lnTo>
                    <a:lnTo>
                      <a:pt x="10478" y="1849"/>
                    </a:lnTo>
                    <a:lnTo>
                      <a:pt x="10476" y="1835"/>
                    </a:lnTo>
                    <a:lnTo>
                      <a:pt x="10475" y="1822"/>
                    </a:lnTo>
                    <a:lnTo>
                      <a:pt x="10474" y="1807"/>
                    </a:lnTo>
                    <a:lnTo>
                      <a:pt x="10474" y="1777"/>
                    </a:lnTo>
                    <a:lnTo>
                      <a:pt x="10476" y="1744"/>
                    </a:lnTo>
                    <a:lnTo>
                      <a:pt x="10480" y="1707"/>
                    </a:lnTo>
                    <a:lnTo>
                      <a:pt x="10485" y="1665"/>
                    </a:lnTo>
                    <a:lnTo>
                      <a:pt x="10489" y="1615"/>
                    </a:lnTo>
                    <a:lnTo>
                      <a:pt x="10493" y="1556"/>
                    </a:lnTo>
                    <a:lnTo>
                      <a:pt x="10496" y="1489"/>
                    </a:lnTo>
                    <a:lnTo>
                      <a:pt x="10498" y="1409"/>
                    </a:lnTo>
                    <a:lnTo>
                      <a:pt x="10500" y="1362"/>
                    </a:lnTo>
                    <a:lnTo>
                      <a:pt x="10502" y="1312"/>
                    </a:lnTo>
                    <a:lnTo>
                      <a:pt x="10505" y="1261"/>
                    </a:lnTo>
                    <a:lnTo>
                      <a:pt x="10509" y="1210"/>
                    </a:lnTo>
                    <a:lnTo>
                      <a:pt x="10513" y="1158"/>
                    </a:lnTo>
                    <a:lnTo>
                      <a:pt x="10519" y="1106"/>
                    </a:lnTo>
                    <a:lnTo>
                      <a:pt x="10525" y="1053"/>
                    </a:lnTo>
                    <a:lnTo>
                      <a:pt x="10530" y="999"/>
                    </a:lnTo>
                    <a:lnTo>
                      <a:pt x="10537" y="946"/>
                    </a:lnTo>
                    <a:lnTo>
                      <a:pt x="10542" y="893"/>
                    </a:lnTo>
                    <a:lnTo>
                      <a:pt x="10547" y="840"/>
                    </a:lnTo>
                    <a:lnTo>
                      <a:pt x="10552" y="788"/>
                    </a:lnTo>
                    <a:lnTo>
                      <a:pt x="10556" y="736"/>
                    </a:lnTo>
                    <a:lnTo>
                      <a:pt x="10558" y="685"/>
                    </a:lnTo>
                    <a:lnTo>
                      <a:pt x="10560" y="634"/>
                    </a:lnTo>
                    <a:lnTo>
                      <a:pt x="10561" y="585"/>
                    </a:lnTo>
                    <a:close/>
                    <a:moveTo>
                      <a:pt x="7205" y="1197"/>
                    </a:moveTo>
                    <a:lnTo>
                      <a:pt x="7206" y="1185"/>
                    </a:lnTo>
                    <a:lnTo>
                      <a:pt x="7208" y="1172"/>
                    </a:lnTo>
                    <a:lnTo>
                      <a:pt x="7209" y="1160"/>
                    </a:lnTo>
                    <a:lnTo>
                      <a:pt x="7211" y="1146"/>
                    </a:lnTo>
                    <a:lnTo>
                      <a:pt x="7217" y="1117"/>
                    </a:lnTo>
                    <a:lnTo>
                      <a:pt x="7225" y="1087"/>
                    </a:lnTo>
                    <a:lnTo>
                      <a:pt x="7235" y="1055"/>
                    </a:lnTo>
                    <a:lnTo>
                      <a:pt x="7246" y="1022"/>
                    </a:lnTo>
                    <a:lnTo>
                      <a:pt x="7258" y="989"/>
                    </a:lnTo>
                    <a:lnTo>
                      <a:pt x="7271" y="956"/>
                    </a:lnTo>
                    <a:lnTo>
                      <a:pt x="7299" y="889"/>
                    </a:lnTo>
                    <a:lnTo>
                      <a:pt x="7327" y="826"/>
                    </a:lnTo>
                    <a:lnTo>
                      <a:pt x="7352" y="769"/>
                    </a:lnTo>
                    <a:lnTo>
                      <a:pt x="7372" y="720"/>
                    </a:lnTo>
                    <a:lnTo>
                      <a:pt x="7542" y="338"/>
                    </a:lnTo>
                    <a:lnTo>
                      <a:pt x="7548" y="328"/>
                    </a:lnTo>
                    <a:lnTo>
                      <a:pt x="7553" y="318"/>
                    </a:lnTo>
                    <a:lnTo>
                      <a:pt x="7575" y="279"/>
                    </a:lnTo>
                    <a:lnTo>
                      <a:pt x="7578" y="299"/>
                    </a:lnTo>
                    <a:lnTo>
                      <a:pt x="7583" y="327"/>
                    </a:lnTo>
                    <a:lnTo>
                      <a:pt x="7591" y="360"/>
                    </a:lnTo>
                    <a:lnTo>
                      <a:pt x="7600" y="400"/>
                    </a:lnTo>
                    <a:lnTo>
                      <a:pt x="7625" y="497"/>
                    </a:lnTo>
                    <a:lnTo>
                      <a:pt x="7657" y="614"/>
                    </a:lnTo>
                    <a:lnTo>
                      <a:pt x="7695" y="746"/>
                    </a:lnTo>
                    <a:lnTo>
                      <a:pt x="7736" y="890"/>
                    </a:lnTo>
                    <a:lnTo>
                      <a:pt x="7782" y="1043"/>
                    </a:lnTo>
                    <a:lnTo>
                      <a:pt x="7829" y="1201"/>
                    </a:lnTo>
                    <a:lnTo>
                      <a:pt x="7878" y="1361"/>
                    </a:lnTo>
                    <a:lnTo>
                      <a:pt x="7925" y="1517"/>
                    </a:lnTo>
                    <a:lnTo>
                      <a:pt x="7971" y="1667"/>
                    </a:lnTo>
                    <a:lnTo>
                      <a:pt x="8014" y="1808"/>
                    </a:lnTo>
                    <a:lnTo>
                      <a:pt x="8053" y="1936"/>
                    </a:lnTo>
                    <a:lnTo>
                      <a:pt x="8087" y="2046"/>
                    </a:lnTo>
                    <a:lnTo>
                      <a:pt x="8115" y="2136"/>
                    </a:lnTo>
                    <a:lnTo>
                      <a:pt x="8134" y="2201"/>
                    </a:lnTo>
                    <a:lnTo>
                      <a:pt x="8140" y="2220"/>
                    </a:lnTo>
                    <a:lnTo>
                      <a:pt x="8145" y="2240"/>
                    </a:lnTo>
                    <a:lnTo>
                      <a:pt x="8149" y="2260"/>
                    </a:lnTo>
                    <a:lnTo>
                      <a:pt x="8152" y="2281"/>
                    </a:lnTo>
                    <a:lnTo>
                      <a:pt x="8159" y="2327"/>
                    </a:lnTo>
                    <a:lnTo>
                      <a:pt x="8164" y="2374"/>
                    </a:lnTo>
                    <a:lnTo>
                      <a:pt x="8167" y="2424"/>
                    </a:lnTo>
                    <a:lnTo>
                      <a:pt x="8168" y="2475"/>
                    </a:lnTo>
                    <a:lnTo>
                      <a:pt x="8169" y="2528"/>
                    </a:lnTo>
                    <a:lnTo>
                      <a:pt x="8169" y="2581"/>
                    </a:lnTo>
                    <a:lnTo>
                      <a:pt x="8168" y="2636"/>
                    </a:lnTo>
                    <a:lnTo>
                      <a:pt x="8167" y="2690"/>
                    </a:lnTo>
                    <a:lnTo>
                      <a:pt x="8166" y="2743"/>
                    </a:lnTo>
                    <a:lnTo>
                      <a:pt x="8164" y="2797"/>
                    </a:lnTo>
                    <a:lnTo>
                      <a:pt x="8163" y="2851"/>
                    </a:lnTo>
                    <a:lnTo>
                      <a:pt x="8161" y="2903"/>
                    </a:lnTo>
                    <a:lnTo>
                      <a:pt x="8160" y="2953"/>
                    </a:lnTo>
                    <a:lnTo>
                      <a:pt x="8160" y="3001"/>
                    </a:lnTo>
                    <a:lnTo>
                      <a:pt x="8149" y="2991"/>
                    </a:lnTo>
                    <a:lnTo>
                      <a:pt x="8135" y="2972"/>
                    </a:lnTo>
                    <a:lnTo>
                      <a:pt x="8116" y="2943"/>
                    </a:lnTo>
                    <a:lnTo>
                      <a:pt x="8094" y="2908"/>
                    </a:lnTo>
                    <a:lnTo>
                      <a:pt x="8068" y="2865"/>
                    </a:lnTo>
                    <a:lnTo>
                      <a:pt x="8040" y="2816"/>
                    </a:lnTo>
                    <a:lnTo>
                      <a:pt x="8009" y="2761"/>
                    </a:lnTo>
                    <a:lnTo>
                      <a:pt x="7975" y="2700"/>
                    </a:lnTo>
                    <a:lnTo>
                      <a:pt x="7900" y="2566"/>
                    </a:lnTo>
                    <a:lnTo>
                      <a:pt x="7820" y="2417"/>
                    </a:lnTo>
                    <a:lnTo>
                      <a:pt x="7736" y="2259"/>
                    </a:lnTo>
                    <a:lnTo>
                      <a:pt x="7651" y="2096"/>
                    </a:lnTo>
                    <a:lnTo>
                      <a:pt x="7566" y="1934"/>
                    </a:lnTo>
                    <a:lnTo>
                      <a:pt x="7485" y="1775"/>
                    </a:lnTo>
                    <a:lnTo>
                      <a:pt x="7410" y="1627"/>
                    </a:lnTo>
                    <a:lnTo>
                      <a:pt x="7343" y="1493"/>
                    </a:lnTo>
                    <a:lnTo>
                      <a:pt x="7286" y="1377"/>
                    </a:lnTo>
                    <a:lnTo>
                      <a:pt x="7244" y="1288"/>
                    </a:lnTo>
                    <a:lnTo>
                      <a:pt x="7228" y="1253"/>
                    </a:lnTo>
                    <a:lnTo>
                      <a:pt x="7215" y="1225"/>
                    </a:lnTo>
                    <a:lnTo>
                      <a:pt x="7209" y="1206"/>
                    </a:lnTo>
                    <a:lnTo>
                      <a:pt x="7205" y="1197"/>
                    </a:lnTo>
                    <a:close/>
                    <a:moveTo>
                      <a:pt x="8345" y="3215"/>
                    </a:moveTo>
                    <a:lnTo>
                      <a:pt x="8299" y="2309"/>
                    </a:lnTo>
                    <a:lnTo>
                      <a:pt x="8299" y="2296"/>
                    </a:lnTo>
                    <a:lnTo>
                      <a:pt x="8299" y="2281"/>
                    </a:lnTo>
                    <a:lnTo>
                      <a:pt x="8301" y="2265"/>
                    </a:lnTo>
                    <a:lnTo>
                      <a:pt x="8305" y="2248"/>
                    </a:lnTo>
                    <a:lnTo>
                      <a:pt x="8308" y="2229"/>
                    </a:lnTo>
                    <a:lnTo>
                      <a:pt x="8313" y="2210"/>
                    </a:lnTo>
                    <a:lnTo>
                      <a:pt x="8319" y="2188"/>
                    </a:lnTo>
                    <a:lnTo>
                      <a:pt x="8326" y="2167"/>
                    </a:lnTo>
                    <a:lnTo>
                      <a:pt x="8342" y="2122"/>
                    </a:lnTo>
                    <a:lnTo>
                      <a:pt x="8361" y="2075"/>
                    </a:lnTo>
                    <a:lnTo>
                      <a:pt x="8381" y="2026"/>
                    </a:lnTo>
                    <a:lnTo>
                      <a:pt x="8403" y="1976"/>
                    </a:lnTo>
                    <a:lnTo>
                      <a:pt x="8450" y="1877"/>
                    </a:lnTo>
                    <a:lnTo>
                      <a:pt x="8496" y="1783"/>
                    </a:lnTo>
                    <a:lnTo>
                      <a:pt x="8539" y="1701"/>
                    </a:lnTo>
                    <a:lnTo>
                      <a:pt x="8571" y="1635"/>
                    </a:lnTo>
                    <a:lnTo>
                      <a:pt x="8611" y="1550"/>
                    </a:lnTo>
                    <a:lnTo>
                      <a:pt x="8651" y="1460"/>
                    </a:lnTo>
                    <a:lnTo>
                      <a:pt x="8693" y="1366"/>
                    </a:lnTo>
                    <a:lnTo>
                      <a:pt x="8734" y="1268"/>
                    </a:lnTo>
                    <a:lnTo>
                      <a:pt x="8775" y="1168"/>
                    </a:lnTo>
                    <a:lnTo>
                      <a:pt x="8815" y="1068"/>
                    </a:lnTo>
                    <a:lnTo>
                      <a:pt x="8855" y="967"/>
                    </a:lnTo>
                    <a:lnTo>
                      <a:pt x="8894" y="869"/>
                    </a:lnTo>
                    <a:lnTo>
                      <a:pt x="8931" y="772"/>
                    </a:lnTo>
                    <a:lnTo>
                      <a:pt x="8968" y="679"/>
                    </a:lnTo>
                    <a:lnTo>
                      <a:pt x="9003" y="590"/>
                    </a:lnTo>
                    <a:lnTo>
                      <a:pt x="9035" y="506"/>
                    </a:lnTo>
                    <a:lnTo>
                      <a:pt x="9066" y="429"/>
                    </a:lnTo>
                    <a:lnTo>
                      <a:pt x="9095" y="359"/>
                    </a:lnTo>
                    <a:lnTo>
                      <a:pt x="9122" y="299"/>
                    </a:lnTo>
                    <a:lnTo>
                      <a:pt x="9145" y="248"/>
                    </a:lnTo>
                    <a:lnTo>
                      <a:pt x="9154" y="256"/>
                    </a:lnTo>
                    <a:lnTo>
                      <a:pt x="9163" y="266"/>
                    </a:lnTo>
                    <a:lnTo>
                      <a:pt x="9173" y="279"/>
                    </a:lnTo>
                    <a:lnTo>
                      <a:pt x="9183" y="294"/>
                    </a:lnTo>
                    <a:lnTo>
                      <a:pt x="9195" y="311"/>
                    </a:lnTo>
                    <a:lnTo>
                      <a:pt x="9207" y="331"/>
                    </a:lnTo>
                    <a:lnTo>
                      <a:pt x="9218" y="352"/>
                    </a:lnTo>
                    <a:lnTo>
                      <a:pt x="9231" y="375"/>
                    </a:lnTo>
                    <a:lnTo>
                      <a:pt x="9258" y="426"/>
                    </a:lnTo>
                    <a:lnTo>
                      <a:pt x="9284" y="481"/>
                    </a:lnTo>
                    <a:lnTo>
                      <a:pt x="9312" y="540"/>
                    </a:lnTo>
                    <a:lnTo>
                      <a:pt x="9340" y="601"/>
                    </a:lnTo>
                    <a:lnTo>
                      <a:pt x="9367" y="664"/>
                    </a:lnTo>
                    <a:lnTo>
                      <a:pt x="9394" y="726"/>
                    </a:lnTo>
                    <a:lnTo>
                      <a:pt x="9420" y="786"/>
                    </a:lnTo>
                    <a:lnTo>
                      <a:pt x="9444" y="844"/>
                    </a:lnTo>
                    <a:lnTo>
                      <a:pt x="9465" y="895"/>
                    </a:lnTo>
                    <a:lnTo>
                      <a:pt x="9486" y="943"/>
                    </a:lnTo>
                    <a:lnTo>
                      <a:pt x="9502" y="982"/>
                    </a:lnTo>
                    <a:lnTo>
                      <a:pt x="9515" y="1014"/>
                    </a:lnTo>
                    <a:lnTo>
                      <a:pt x="9526" y="1040"/>
                    </a:lnTo>
                    <a:lnTo>
                      <a:pt x="9536" y="1067"/>
                    </a:lnTo>
                    <a:lnTo>
                      <a:pt x="9542" y="1092"/>
                    </a:lnTo>
                    <a:lnTo>
                      <a:pt x="9547" y="1117"/>
                    </a:lnTo>
                    <a:lnTo>
                      <a:pt x="9552" y="1142"/>
                    </a:lnTo>
                    <a:lnTo>
                      <a:pt x="9554" y="1165"/>
                    </a:lnTo>
                    <a:lnTo>
                      <a:pt x="9554" y="1189"/>
                    </a:lnTo>
                    <a:lnTo>
                      <a:pt x="9553" y="1213"/>
                    </a:lnTo>
                    <a:lnTo>
                      <a:pt x="9550" y="1235"/>
                    </a:lnTo>
                    <a:lnTo>
                      <a:pt x="9546" y="1258"/>
                    </a:lnTo>
                    <a:lnTo>
                      <a:pt x="9541" y="1280"/>
                    </a:lnTo>
                    <a:lnTo>
                      <a:pt x="9535" y="1302"/>
                    </a:lnTo>
                    <a:lnTo>
                      <a:pt x="9527" y="1325"/>
                    </a:lnTo>
                    <a:lnTo>
                      <a:pt x="9519" y="1347"/>
                    </a:lnTo>
                    <a:lnTo>
                      <a:pt x="9508" y="1368"/>
                    </a:lnTo>
                    <a:lnTo>
                      <a:pt x="9497" y="1390"/>
                    </a:lnTo>
                    <a:lnTo>
                      <a:pt x="9486" y="1412"/>
                    </a:lnTo>
                    <a:lnTo>
                      <a:pt x="9473" y="1435"/>
                    </a:lnTo>
                    <a:lnTo>
                      <a:pt x="9460" y="1457"/>
                    </a:lnTo>
                    <a:lnTo>
                      <a:pt x="9445" y="1479"/>
                    </a:lnTo>
                    <a:lnTo>
                      <a:pt x="9415" y="1526"/>
                    </a:lnTo>
                    <a:lnTo>
                      <a:pt x="9383" y="1573"/>
                    </a:lnTo>
                    <a:lnTo>
                      <a:pt x="9349" y="1622"/>
                    </a:lnTo>
                    <a:lnTo>
                      <a:pt x="9314" y="1672"/>
                    </a:lnTo>
                    <a:lnTo>
                      <a:pt x="9279" y="1726"/>
                    </a:lnTo>
                    <a:lnTo>
                      <a:pt x="9243" y="1783"/>
                    </a:lnTo>
                    <a:lnTo>
                      <a:pt x="8345" y="3215"/>
                    </a:lnTo>
                    <a:close/>
                    <a:moveTo>
                      <a:pt x="6990" y="1227"/>
                    </a:moveTo>
                    <a:lnTo>
                      <a:pt x="6992" y="1247"/>
                    </a:lnTo>
                    <a:lnTo>
                      <a:pt x="6994" y="1269"/>
                    </a:lnTo>
                    <a:lnTo>
                      <a:pt x="6998" y="1291"/>
                    </a:lnTo>
                    <a:lnTo>
                      <a:pt x="7003" y="1315"/>
                    </a:lnTo>
                    <a:lnTo>
                      <a:pt x="7011" y="1339"/>
                    </a:lnTo>
                    <a:lnTo>
                      <a:pt x="7019" y="1365"/>
                    </a:lnTo>
                    <a:lnTo>
                      <a:pt x="7029" y="1390"/>
                    </a:lnTo>
                    <a:lnTo>
                      <a:pt x="7039" y="1417"/>
                    </a:lnTo>
                    <a:lnTo>
                      <a:pt x="7051" y="1444"/>
                    </a:lnTo>
                    <a:lnTo>
                      <a:pt x="7064" y="1472"/>
                    </a:lnTo>
                    <a:lnTo>
                      <a:pt x="7078" y="1500"/>
                    </a:lnTo>
                    <a:lnTo>
                      <a:pt x="7092" y="1528"/>
                    </a:lnTo>
                    <a:lnTo>
                      <a:pt x="7122" y="1585"/>
                    </a:lnTo>
                    <a:lnTo>
                      <a:pt x="7155" y="1643"/>
                    </a:lnTo>
                    <a:lnTo>
                      <a:pt x="7188" y="1699"/>
                    </a:lnTo>
                    <a:lnTo>
                      <a:pt x="7222" y="1755"/>
                    </a:lnTo>
                    <a:lnTo>
                      <a:pt x="7256" y="1808"/>
                    </a:lnTo>
                    <a:lnTo>
                      <a:pt x="7288" y="1859"/>
                    </a:lnTo>
                    <a:lnTo>
                      <a:pt x="7319" y="1906"/>
                    </a:lnTo>
                    <a:lnTo>
                      <a:pt x="7347" y="1949"/>
                    </a:lnTo>
                    <a:lnTo>
                      <a:pt x="7371" y="1988"/>
                    </a:lnTo>
                    <a:lnTo>
                      <a:pt x="7392" y="2021"/>
                    </a:lnTo>
                    <a:lnTo>
                      <a:pt x="7831" y="2808"/>
                    </a:lnTo>
                    <a:lnTo>
                      <a:pt x="7847" y="2835"/>
                    </a:lnTo>
                    <a:lnTo>
                      <a:pt x="7860" y="2858"/>
                    </a:lnTo>
                    <a:lnTo>
                      <a:pt x="7871" y="2877"/>
                    </a:lnTo>
                    <a:lnTo>
                      <a:pt x="7883" y="2895"/>
                    </a:lnTo>
                    <a:lnTo>
                      <a:pt x="7894" y="2912"/>
                    </a:lnTo>
                    <a:lnTo>
                      <a:pt x="7906" y="2931"/>
                    </a:lnTo>
                    <a:lnTo>
                      <a:pt x="7919" y="2954"/>
                    </a:lnTo>
                    <a:lnTo>
                      <a:pt x="7934" y="2981"/>
                    </a:lnTo>
                    <a:lnTo>
                      <a:pt x="7950" y="3010"/>
                    </a:lnTo>
                    <a:lnTo>
                      <a:pt x="7964" y="3036"/>
                    </a:lnTo>
                    <a:lnTo>
                      <a:pt x="7976" y="3061"/>
                    </a:lnTo>
                    <a:lnTo>
                      <a:pt x="7987" y="3083"/>
                    </a:lnTo>
                    <a:lnTo>
                      <a:pt x="7999" y="3105"/>
                    </a:lnTo>
                    <a:lnTo>
                      <a:pt x="8012" y="3127"/>
                    </a:lnTo>
                    <a:lnTo>
                      <a:pt x="8027" y="3152"/>
                    </a:lnTo>
                    <a:lnTo>
                      <a:pt x="8043" y="3179"/>
                    </a:lnTo>
                    <a:lnTo>
                      <a:pt x="8061" y="3210"/>
                    </a:lnTo>
                    <a:lnTo>
                      <a:pt x="8078" y="3239"/>
                    </a:lnTo>
                    <a:lnTo>
                      <a:pt x="8093" y="3270"/>
                    </a:lnTo>
                    <a:lnTo>
                      <a:pt x="8107" y="3302"/>
                    </a:lnTo>
                    <a:lnTo>
                      <a:pt x="8119" y="3332"/>
                    </a:lnTo>
                    <a:lnTo>
                      <a:pt x="8131" y="3363"/>
                    </a:lnTo>
                    <a:lnTo>
                      <a:pt x="8142" y="3395"/>
                    </a:lnTo>
                    <a:lnTo>
                      <a:pt x="8150" y="3425"/>
                    </a:lnTo>
                    <a:lnTo>
                      <a:pt x="8159" y="3457"/>
                    </a:lnTo>
                    <a:lnTo>
                      <a:pt x="8166" y="3489"/>
                    </a:lnTo>
                    <a:lnTo>
                      <a:pt x="8173" y="3521"/>
                    </a:lnTo>
                    <a:lnTo>
                      <a:pt x="8178" y="3553"/>
                    </a:lnTo>
                    <a:lnTo>
                      <a:pt x="8183" y="3585"/>
                    </a:lnTo>
                    <a:lnTo>
                      <a:pt x="8186" y="3618"/>
                    </a:lnTo>
                    <a:lnTo>
                      <a:pt x="8190" y="3651"/>
                    </a:lnTo>
                    <a:lnTo>
                      <a:pt x="8193" y="3684"/>
                    </a:lnTo>
                    <a:lnTo>
                      <a:pt x="8196" y="3751"/>
                    </a:lnTo>
                    <a:lnTo>
                      <a:pt x="8197" y="3819"/>
                    </a:lnTo>
                    <a:lnTo>
                      <a:pt x="8197" y="3888"/>
                    </a:lnTo>
                    <a:lnTo>
                      <a:pt x="8196" y="3959"/>
                    </a:lnTo>
                    <a:lnTo>
                      <a:pt x="8195" y="4031"/>
                    </a:lnTo>
                    <a:lnTo>
                      <a:pt x="8193" y="4104"/>
                    </a:lnTo>
                    <a:lnTo>
                      <a:pt x="8192" y="4179"/>
                    </a:lnTo>
                    <a:lnTo>
                      <a:pt x="8191" y="4255"/>
                    </a:lnTo>
                    <a:lnTo>
                      <a:pt x="8191" y="4300"/>
                    </a:lnTo>
                    <a:lnTo>
                      <a:pt x="8192" y="4341"/>
                    </a:lnTo>
                    <a:lnTo>
                      <a:pt x="8193" y="4380"/>
                    </a:lnTo>
                    <a:lnTo>
                      <a:pt x="8195" y="4417"/>
                    </a:lnTo>
                    <a:lnTo>
                      <a:pt x="8200" y="4487"/>
                    </a:lnTo>
                    <a:lnTo>
                      <a:pt x="8206" y="4553"/>
                    </a:lnTo>
                    <a:lnTo>
                      <a:pt x="8212" y="4619"/>
                    </a:lnTo>
                    <a:lnTo>
                      <a:pt x="8216" y="4686"/>
                    </a:lnTo>
                    <a:lnTo>
                      <a:pt x="8218" y="4721"/>
                    </a:lnTo>
                    <a:lnTo>
                      <a:pt x="8220" y="4758"/>
                    </a:lnTo>
                    <a:lnTo>
                      <a:pt x="8222" y="4796"/>
                    </a:lnTo>
                    <a:lnTo>
                      <a:pt x="8222" y="4837"/>
                    </a:lnTo>
                    <a:lnTo>
                      <a:pt x="6744" y="4806"/>
                    </a:lnTo>
                    <a:lnTo>
                      <a:pt x="6731" y="4749"/>
                    </a:lnTo>
                    <a:lnTo>
                      <a:pt x="6718" y="4691"/>
                    </a:lnTo>
                    <a:lnTo>
                      <a:pt x="6706" y="4632"/>
                    </a:lnTo>
                    <a:lnTo>
                      <a:pt x="6695" y="4573"/>
                    </a:lnTo>
                    <a:lnTo>
                      <a:pt x="6672" y="4452"/>
                    </a:lnTo>
                    <a:lnTo>
                      <a:pt x="6652" y="4329"/>
                    </a:lnTo>
                    <a:lnTo>
                      <a:pt x="6632" y="4206"/>
                    </a:lnTo>
                    <a:lnTo>
                      <a:pt x="6614" y="4080"/>
                    </a:lnTo>
                    <a:lnTo>
                      <a:pt x="6597" y="3953"/>
                    </a:lnTo>
                    <a:lnTo>
                      <a:pt x="6581" y="3825"/>
                    </a:lnTo>
                    <a:lnTo>
                      <a:pt x="6565" y="3696"/>
                    </a:lnTo>
                    <a:lnTo>
                      <a:pt x="6550" y="3567"/>
                    </a:lnTo>
                    <a:lnTo>
                      <a:pt x="6535" y="3437"/>
                    </a:lnTo>
                    <a:lnTo>
                      <a:pt x="6520" y="3308"/>
                    </a:lnTo>
                    <a:lnTo>
                      <a:pt x="6505" y="3179"/>
                    </a:lnTo>
                    <a:lnTo>
                      <a:pt x="6489" y="3050"/>
                    </a:lnTo>
                    <a:lnTo>
                      <a:pt x="6474" y="2923"/>
                    </a:lnTo>
                    <a:lnTo>
                      <a:pt x="6457" y="2796"/>
                    </a:lnTo>
                    <a:lnTo>
                      <a:pt x="6450" y="2737"/>
                    </a:lnTo>
                    <a:lnTo>
                      <a:pt x="6441" y="2677"/>
                    </a:lnTo>
                    <a:lnTo>
                      <a:pt x="6434" y="2616"/>
                    </a:lnTo>
                    <a:lnTo>
                      <a:pt x="6425" y="2553"/>
                    </a:lnTo>
                    <a:lnTo>
                      <a:pt x="6417" y="2491"/>
                    </a:lnTo>
                    <a:lnTo>
                      <a:pt x="6408" y="2427"/>
                    </a:lnTo>
                    <a:lnTo>
                      <a:pt x="6400" y="2364"/>
                    </a:lnTo>
                    <a:lnTo>
                      <a:pt x="6391" y="2300"/>
                    </a:lnTo>
                    <a:lnTo>
                      <a:pt x="6383" y="2236"/>
                    </a:lnTo>
                    <a:lnTo>
                      <a:pt x="6373" y="2173"/>
                    </a:lnTo>
                    <a:lnTo>
                      <a:pt x="6365" y="2109"/>
                    </a:lnTo>
                    <a:lnTo>
                      <a:pt x="6355" y="2047"/>
                    </a:lnTo>
                    <a:lnTo>
                      <a:pt x="6347" y="1984"/>
                    </a:lnTo>
                    <a:lnTo>
                      <a:pt x="6337" y="1923"/>
                    </a:lnTo>
                    <a:lnTo>
                      <a:pt x="6328" y="1863"/>
                    </a:lnTo>
                    <a:lnTo>
                      <a:pt x="6318" y="1804"/>
                    </a:lnTo>
                    <a:lnTo>
                      <a:pt x="6301" y="1709"/>
                    </a:lnTo>
                    <a:lnTo>
                      <a:pt x="6284" y="1620"/>
                    </a:lnTo>
                    <a:lnTo>
                      <a:pt x="6266" y="1534"/>
                    </a:lnTo>
                    <a:lnTo>
                      <a:pt x="6248" y="1452"/>
                    </a:lnTo>
                    <a:lnTo>
                      <a:pt x="6212" y="1298"/>
                    </a:lnTo>
                    <a:lnTo>
                      <a:pt x="6178" y="1159"/>
                    </a:lnTo>
                    <a:lnTo>
                      <a:pt x="6164" y="1094"/>
                    </a:lnTo>
                    <a:lnTo>
                      <a:pt x="6150" y="1033"/>
                    </a:lnTo>
                    <a:lnTo>
                      <a:pt x="6139" y="975"/>
                    </a:lnTo>
                    <a:lnTo>
                      <a:pt x="6131" y="920"/>
                    </a:lnTo>
                    <a:lnTo>
                      <a:pt x="6124" y="867"/>
                    </a:lnTo>
                    <a:lnTo>
                      <a:pt x="6121" y="817"/>
                    </a:lnTo>
                    <a:lnTo>
                      <a:pt x="6122" y="771"/>
                    </a:lnTo>
                    <a:lnTo>
                      <a:pt x="6127" y="726"/>
                    </a:lnTo>
                    <a:lnTo>
                      <a:pt x="6134" y="684"/>
                    </a:lnTo>
                    <a:lnTo>
                      <a:pt x="6147" y="645"/>
                    </a:lnTo>
                    <a:lnTo>
                      <a:pt x="6164" y="608"/>
                    </a:lnTo>
                    <a:lnTo>
                      <a:pt x="6187" y="573"/>
                    </a:lnTo>
                    <a:lnTo>
                      <a:pt x="6215" y="540"/>
                    </a:lnTo>
                    <a:lnTo>
                      <a:pt x="6248" y="509"/>
                    </a:lnTo>
                    <a:lnTo>
                      <a:pt x="6287" y="481"/>
                    </a:lnTo>
                    <a:lnTo>
                      <a:pt x="6333" y="453"/>
                    </a:lnTo>
                    <a:lnTo>
                      <a:pt x="6386" y="428"/>
                    </a:lnTo>
                    <a:lnTo>
                      <a:pt x="6446" y="405"/>
                    </a:lnTo>
                    <a:lnTo>
                      <a:pt x="6513" y="383"/>
                    </a:lnTo>
                    <a:lnTo>
                      <a:pt x="6588" y="361"/>
                    </a:lnTo>
                    <a:lnTo>
                      <a:pt x="6671" y="342"/>
                    </a:lnTo>
                    <a:lnTo>
                      <a:pt x="6763" y="324"/>
                    </a:lnTo>
                    <a:lnTo>
                      <a:pt x="6863" y="308"/>
                    </a:lnTo>
                    <a:lnTo>
                      <a:pt x="6972" y="292"/>
                    </a:lnTo>
                    <a:lnTo>
                      <a:pt x="7019" y="285"/>
                    </a:lnTo>
                    <a:lnTo>
                      <a:pt x="7072" y="278"/>
                    </a:lnTo>
                    <a:lnTo>
                      <a:pt x="7131" y="272"/>
                    </a:lnTo>
                    <a:lnTo>
                      <a:pt x="7191" y="264"/>
                    </a:lnTo>
                    <a:lnTo>
                      <a:pt x="7249" y="259"/>
                    </a:lnTo>
                    <a:lnTo>
                      <a:pt x="7303" y="254"/>
                    </a:lnTo>
                    <a:lnTo>
                      <a:pt x="7351" y="250"/>
                    </a:lnTo>
                    <a:lnTo>
                      <a:pt x="7391" y="248"/>
                    </a:lnTo>
                    <a:lnTo>
                      <a:pt x="7365" y="295"/>
                    </a:lnTo>
                    <a:lnTo>
                      <a:pt x="7337" y="345"/>
                    </a:lnTo>
                    <a:lnTo>
                      <a:pt x="7306" y="397"/>
                    </a:lnTo>
                    <a:lnTo>
                      <a:pt x="7275" y="453"/>
                    </a:lnTo>
                    <a:lnTo>
                      <a:pt x="7242" y="513"/>
                    </a:lnTo>
                    <a:lnTo>
                      <a:pt x="7209" y="573"/>
                    </a:lnTo>
                    <a:lnTo>
                      <a:pt x="7176" y="636"/>
                    </a:lnTo>
                    <a:lnTo>
                      <a:pt x="7143" y="701"/>
                    </a:lnTo>
                    <a:lnTo>
                      <a:pt x="7128" y="733"/>
                    </a:lnTo>
                    <a:lnTo>
                      <a:pt x="7112" y="765"/>
                    </a:lnTo>
                    <a:lnTo>
                      <a:pt x="7098" y="799"/>
                    </a:lnTo>
                    <a:lnTo>
                      <a:pt x="7084" y="832"/>
                    </a:lnTo>
                    <a:lnTo>
                      <a:pt x="7070" y="866"/>
                    </a:lnTo>
                    <a:lnTo>
                      <a:pt x="7058" y="899"/>
                    </a:lnTo>
                    <a:lnTo>
                      <a:pt x="7046" y="932"/>
                    </a:lnTo>
                    <a:lnTo>
                      <a:pt x="7035" y="965"/>
                    </a:lnTo>
                    <a:lnTo>
                      <a:pt x="7026" y="999"/>
                    </a:lnTo>
                    <a:lnTo>
                      <a:pt x="7016" y="1032"/>
                    </a:lnTo>
                    <a:lnTo>
                      <a:pt x="7009" y="1066"/>
                    </a:lnTo>
                    <a:lnTo>
                      <a:pt x="7002" y="1098"/>
                    </a:lnTo>
                    <a:lnTo>
                      <a:pt x="6997" y="1131"/>
                    </a:lnTo>
                    <a:lnTo>
                      <a:pt x="6994" y="1163"/>
                    </a:lnTo>
                    <a:lnTo>
                      <a:pt x="6992" y="1196"/>
                    </a:lnTo>
                    <a:lnTo>
                      <a:pt x="6990" y="1227"/>
                    </a:lnTo>
                    <a:close/>
                    <a:moveTo>
                      <a:pt x="9330" y="187"/>
                    </a:moveTo>
                    <a:lnTo>
                      <a:pt x="9974" y="311"/>
                    </a:lnTo>
                    <a:lnTo>
                      <a:pt x="10028" y="322"/>
                    </a:lnTo>
                    <a:lnTo>
                      <a:pt x="10077" y="333"/>
                    </a:lnTo>
                    <a:lnTo>
                      <a:pt x="10122" y="345"/>
                    </a:lnTo>
                    <a:lnTo>
                      <a:pt x="10162" y="356"/>
                    </a:lnTo>
                    <a:lnTo>
                      <a:pt x="10181" y="361"/>
                    </a:lnTo>
                    <a:lnTo>
                      <a:pt x="10198" y="368"/>
                    </a:lnTo>
                    <a:lnTo>
                      <a:pt x="10215" y="375"/>
                    </a:lnTo>
                    <a:lnTo>
                      <a:pt x="10231" y="382"/>
                    </a:lnTo>
                    <a:lnTo>
                      <a:pt x="10246" y="389"/>
                    </a:lnTo>
                    <a:lnTo>
                      <a:pt x="10261" y="396"/>
                    </a:lnTo>
                    <a:lnTo>
                      <a:pt x="10274" y="405"/>
                    </a:lnTo>
                    <a:lnTo>
                      <a:pt x="10287" y="413"/>
                    </a:lnTo>
                    <a:lnTo>
                      <a:pt x="10300" y="422"/>
                    </a:lnTo>
                    <a:lnTo>
                      <a:pt x="10310" y="431"/>
                    </a:lnTo>
                    <a:lnTo>
                      <a:pt x="10321" y="442"/>
                    </a:lnTo>
                    <a:lnTo>
                      <a:pt x="10331" y="452"/>
                    </a:lnTo>
                    <a:lnTo>
                      <a:pt x="10340" y="464"/>
                    </a:lnTo>
                    <a:lnTo>
                      <a:pt x="10350" y="476"/>
                    </a:lnTo>
                    <a:lnTo>
                      <a:pt x="10357" y="488"/>
                    </a:lnTo>
                    <a:lnTo>
                      <a:pt x="10365" y="502"/>
                    </a:lnTo>
                    <a:lnTo>
                      <a:pt x="10372" y="516"/>
                    </a:lnTo>
                    <a:lnTo>
                      <a:pt x="10379" y="532"/>
                    </a:lnTo>
                    <a:lnTo>
                      <a:pt x="10386" y="548"/>
                    </a:lnTo>
                    <a:lnTo>
                      <a:pt x="10391" y="564"/>
                    </a:lnTo>
                    <a:lnTo>
                      <a:pt x="10397" y="581"/>
                    </a:lnTo>
                    <a:lnTo>
                      <a:pt x="10403" y="600"/>
                    </a:lnTo>
                    <a:lnTo>
                      <a:pt x="10407" y="621"/>
                    </a:lnTo>
                    <a:lnTo>
                      <a:pt x="10412" y="642"/>
                    </a:lnTo>
                    <a:lnTo>
                      <a:pt x="10418" y="671"/>
                    </a:lnTo>
                    <a:lnTo>
                      <a:pt x="10421" y="705"/>
                    </a:lnTo>
                    <a:lnTo>
                      <a:pt x="10424" y="743"/>
                    </a:lnTo>
                    <a:lnTo>
                      <a:pt x="10425" y="784"/>
                    </a:lnTo>
                    <a:lnTo>
                      <a:pt x="10426" y="829"/>
                    </a:lnTo>
                    <a:lnTo>
                      <a:pt x="10425" y="877"/>
                    </a:lnTo>
                    <a:lnTo>
                      <a:pt x="10423" y="928"/>
                    </a:lnTo>
                    <a:lnTo>
                      <a:pt x="10421" y="981"/>
                    </a:lnTo>
                    <a:lnTo>
                      <a:pt x="10417" y="1037"/>
                    </a:lnTo>
                    <a:lnTo>
                      <a:pt x="10412" y="1094"/>
                    </a:lnTo>
                    <a:lnTo>
                      <a:pt x="10408" y="1154"/>
                    </a:lnTo>
                    <a:lnTo>
                      <a:pt x="10403" y="1216"/>
                    </a:lnTo>
                    <a:lnTo>
                      <a:pt x="10390" y="1342"/>
                    </a:lnTo>
                    <a:lnTo>
                      <a:pt x="10376" y="1472"/>
                    </a:lnTo>
                    <a:lnTo>
                      <a:pt x="10361" y="1603"/>
                    </a:lnTo>
                    <a:lnTo>
                      <a:pt x="10345" y="1733"/>
                    </a:lnTo>
                    <a:lnTo>
                      <a:pt x="10331" y="1861"/>
                    </a:lnTo>
                    <a:lnTo>
                      <a:pt x="10317" y="1983"/>
                    </a:lnTo>
                    <a:lnTo>
                      <a:pt x="10305" y="2100"/>
                    </a:lnTo>
                    <a:lnTo>
                      <a:pt x="10294" y="2207"/>
                    </a:lnTo>
                    <a:lnTo>
                      <a:pt x="10290" y="2257"/>
                    </a:lnTo>
                    <a:lnTo>
                      <a:pt x="10287" y="2305"/>
                    </a:lnTo>
                    <a:lnTo>
                      <a:pt x="10285" y="2348"/>
                    </a:lnTo>
                    <a:lnTo>
                      <a:pt x="10284" y="2388"/>
                    </a:lnTo>
                    <a:lnTo>
                      <a:pt x="10038" y="4868"/>
                    </a:lnTo>
                    <a:lnTo>
                      <a:pt x="10007" y="4866"/>
                    </a:lnTo>
                    <a:lnTo>
                      <a:pt x="9978" y="4866"/>
                    </a:lnTo>
                    <a:lnTo>
                      <a:pt x="9952" y="4864"/>
                    </a:lnTo>
                    <a:lnTo>
                      <a:pt x="9927" y="4862"/>
                    </a:lnTo>
                    <a:lnTo>
                      <a:pt x="9883" y="4858"/>
                    </a:lnTo>
                    <a:lnTo>
                      <a:pt x="9842" y="4852"/>
                    </a:lnTo>
                    <a:lnTo>
                      <a:pt x="9801" y="4846"/>
                    </a:lnTo>
                    <a:lnTo>
                      <a:pt x="9755" y="4841"/>
                    </a:lnTo>
                    <a:lnTo>
                      <a:pt x="9729" y="4839"/>
                    </a:lnTo>
                    <a:lnTo>
                      <a:pt x="9702" y="4838"/>
                    </a:lnTo>
                    <a:lnTo>
                      <a:pt x="9671" y="4837"/>
                    </a:lnTo>
                    <a:lnTo>
                      <a:pt x="9638" y="4837"/>
                    </a:lnTo>
                    <a:lnTo>
                      <a:pt x="8376" y="4837"/>
                    </a:lnTo>
                    <a:lnTo>
                      <a:pt x="8375" y="4780"/>
                    </a:lnTo>
                    <a:lnTo>
                      <a:pt x="8374" y="4709"/>
                    </a:lnTo>
                    <a:lnTo>
                      <a:pt x="8372" y="4625"/>
                    </a:lnTo>
                    <a:lnTo>
                      <a:pt x="8368" y="4533"/>
                    </a:lnTo>
                    <a:lnTo>
                      <a:pt x="8366" y="4433"/>
                    </a:lnTo>
                    <a:lnTo>
                      <a:pt x="8363" y="4327"/>
                    </a:lnTo>
                    <a:lnTo>
                      <a:pt x="8360" y="4219"/>
                    </a:lnTo>
                    <a:lnTo>
                      <a:pt x="8357" y="4112"/>
                    </a:lnTo>
                    <a:lnTo>
                      <a:pt x="8355" y="4006"/>
                    </a:lnTo>
                    <a:lnTo>
                      <a:pt x="8353" y="3903"/>
                    </a:lnTo>
                    <a:lnTo>
                      <a:pt x="8352" y="3808"/>
                    </a:lnTo>
                    <a:lnTo>
                      <a:pt x="8353" y="3722"/>
                    </a:lnTo>
                    <a:lnTo>
                      <a:pt x="8356" y="3648"/>
                    </a:lnTo>
                    <a:lnTo>
                      <a:pt x="8359" y="3587"/>
                    </a:lnTo>
                    <a:lnTo>
                      <a:pt x="8361" y="3563"/>
                    </a:lnTo>
                    <a:lnTo>
                      <a:pt x="8364" y="3543"/>
                    </a:lnTo>
                    <a:lnTo>
                      <a:pt x="8367" y="3527"/>
                    </a:lnTo>
                    <a:lnTo>
                      <a:pt x="8370" y="3516"/>
                    </a:lnTo>
                    <a:lnTo>
                      <a:pt x="8481" y="3351"/>
                    </a:lnTo>
                    <a:lnTo>
                      <a:pt x="8538" y="3259"/>
                    </a:lnTo>
                    <a:lnTo>
                      <a:pt x="8591" y="3171"/>
                    </a:lnTo>
                    <a:lnTo>
                      <a:pt x="8644" y="3084"/>
                    </a:lnTo>
                    <a:lnTo>
                      <a:pt x="8696" y="2998"/>
                    </a:lnTo>
                    <a:lnTo>
                      <a:pt x="8748" y="2913"/>
                    </a:lnTo>
                    <a:lnTo>
                      <a:pt x="8801" y="2826"/>
                    </a:lnTo>
                    <a:lnTo>
                      <a:pt x="8856" y="2738"/>
                    </a:lnTo>
                    <a:lnTo>
                      <a:pt x="8912" y="2647"/>
                    </a:lnTo>
                    <a:lnTo>
                      <a:pt x="8934" y="2611"/>
                    </a:lnTo>
                    <a:lnTo>
                      <a:pt x="8959" y="2573"/>
                    </a:lnTo>
                    <a:lnTo>
                      <a:pt x="8985" y="2533"/>
                    </a:lnTo>
                    <a:lnTo>
                      <a:pt x="9014" y="2492"/>
                    </a:lnTo>
                    <a:lnTo>
                      <a:pt x="9075" y="2404"/>
                    </a:lnTo>
                    <a:lnTo>
                      <a:pt x="9141" y="2310"/>
                    </a:lnTo>
                    <a:lnTo>
                      <a:pt x="9210" y="2213"/>
                    </a:lnTo>
                    <a:lnTo>
                      <a:pt x="9281" y="2113"/>
                    </a:lnTo>
                    <a:lnTo>
                      <a:pt x="9351" y="2011"/>
                    </a:lnTo>
                    <a:lnTo>
                      <a:pt x="9422" y="1909"/>
                    </a:lnTo>
                    <a:lnTo>
                      <a:pt x="9456" y="1859"/>
                    </a:lnTo>
                    <a:lnTo>
                      <a:pt x="9489" y="1808"/>
                    </a:lnTo>
                    <a:lnTo>
                      <a:pt x="9522" y="1758"/>
                    </a:lnTo>
                    <a:lnTo>
                      <a:pt x="9553" y="1708"/>
                    </a:lnTo>
                    <a:lnTo>
                      <a:pt x="9582" y="1660"/>
                    </a:lnTo>
                    <a:lnTo>
                      <a:pt x="9610" y="1613"/>
                    </a:lnTo>
                    <a:lnTo>
                      <a:pt x="9636" y="1567"/>
                    </a:lnTo>
                    <a:lnTo>
                      <a:pt x="9660" y="1521"/>
                    </a:lnTo>
                    <a:lnTo>
                      <a:pt x="9682" y="1478"/>
                    </a:lnTo>
                    <a:lnTo>
                      <a:pt x="9702" y="1436"/>
                    </a:lnTo>
                    <a:lnTo>
                      <a:pt x="9720" y="1397"/>
                    </a:lnTo>
                    <a:lnTo>
                      <a:pt x="9733" y="1357"/>
                    </a:lnTo>
                    <a:lnTo>
                      <a:pt x="9745" y="1321"/>
                    </a:lnTo>
                    <a:lnTo>
                      <a:pt x="9754" y="1288"/>
                    </a:lnTo>
                    <a:lnTo>
                      <a:pt x="9759" y="1256"/>
                    </a:lnTo>
                    <a:lnTo>
                      <a:pt x="9761" y="1227"/>
                    </a:lnTo>
                    <a:lnTo>
                      <a:pt x="9760" y="1191"/>
                    </a:lnTo>
                    <a:lnTo>
                      <a:pt x="9758" y="1155"/>
                    </a:lnTo>
                    <a:lnTo>
                      <a:pt x="9754" y="1120"/>
                    </a:lnTo>
                    <a:lnTo>
                      <a:pt x="9748" y="1084"/>
                    </a:lnTo>
                    <a:lnTo>
                      <a:pt x="9741" y="1048"/>
                    </a:lnTo>
                    <a:lnTo>
                      <a:pt x="9733" y="1012"/>
                    </a:lnTo>
                    <a:lnTo>
                      <a:pt x="9724" y="977"/>
                    </a:lnTo>
                    <a:lnTo>
                      <a:pt x="9713" y="941"/>
                    </a:lnTo>
                    <a:lnTo>
                      <a:pt x="9702" y="905"/>
                    </a:lnTo>
                    <a:lnTo>
                      <a:pt x="9689" y="870"/>
                    </a:lnTo>
                    <a:lnTo>
                      <a:pt x="9676" y="835"/>
                    </a:lnTo>
                    <a:lnTo>
                      <a:pt x="9661" y="800"/>
                    </a:lnTo>
                    <a:lnTo>
                      <a:pt x="9646" y="765"/>
                    </a:lnTo>
                    <a:lnTo>
                      <a:pt x="9630" y="730"/>
                    </a:lnTo>
                    <a:lnTo>
                      <a:pt x="9614" y="697"/>
                    </a:lnTo>
                    <a:lnTo>
                      <a:pt x="9597" y="663"/>
                    </a:lnTo>
                    <a:lnTo>
                      <a:pt x="9563" y="596"/>
                    </a:lnTo>
                    <a:lnTo>
                      <a:pt x="9527" y="531"/>
                    </a:lnTo>
                    <a:lnTo>
                      <a:pt x="9492" y="468"/>
                    </a:lnTo>
                    <a:lnTo>
                      <a:pt x="9456" y="407"/>
                    </a:lnTo>
                    <a:lnTo>
                      <a:pt x="9422" y="348"/>
                    </a:lnTo>
                    <a:lnTo>
                      <a:pt x="9389" y="292"/>
                    </a:lnTo>
                    <a:lnTo>
                      <a:pt x="9358" y="238"/>
                    </a:lnTo>
                    <a:lnTo>
                      <a:pt x="9330" y="1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6"/>
              <p:cNvSpPr>
                <a:spLocks noEditPoints="1"/>
              </p:cNvSpPr>
              <p:nvPr/>
            </p:nvSpPr>
            <p:spPr bwMode="auto">
              <a:xfrm>
                <a:off x="3100388" y="3125788"/>
                <a:ext cx="323850" cy="488950"/>
              </a:xfrm>
              <a:custGeom>
                <a:avLst/>
                <a:gdLst>
                  <a:gd name="T0" fmla="*/ 896 w 3263"/>
                  <a:gd name="T1" fmla="*/ 1328 h 4925"/>
                  <a:gd name="T2" fmla="*/ 1498 w 3263"/>
                  <a:gd name="T3" fmla="*/ 1234 h 4925"/>
                  <a:gd name="T4" fmla="*/ 2099 w 3263"/>
                  <a:gd name="T5" fmla="*/ 1041 h 4925"/>
                  <a:gd name="T6" fmla="*/ 2498 w 3263"/>
                  <a:gd name="T7" fmla="*/ 961 h 4925"/>
                  <a:gd name="T8" fmla="*/ 2777 w 3263"/>
                  <a:gd name="T9" fmla="*/ 1281 h 4925"/>
                  <a:gd name="T10" fmla="*/ 2996 w 3263"/>
                  <a:gd name="T11" fmla="*/ 1709 h 4925"/>
                  <a:gd name="T12" fmla="*/ 3105 w 3263"/>
                  <a:gd name="T13" fmla="*/ 2186 h 4925"/>
                  <a:gd name="T14" fmla="*/ 3087 w 3263"/>
                  <a:gd name="T15" fmla="*/ 2857 h 4925"/>
                  <a:gd name="T16" fmla="*/ 2966 w 3263"/>
                  <a:gd name="T17" fmla="*/ 3519 h 4925"/>
                  <a:gd name="T18" fmla="*/ 2694 w 3263"/>
                  <a:gd name="T19" fmla="*/ 4116 h 4925"/>
                  <a:gd name="T20" fmla="*/ 2254 w 3263"/>
                  <a:gd name="T21" fmla="*/ 4618 h 4925"/>
                  <a:gd name="T22" fmla="*/ 1821 w 3263"/>
                  <a:gd name="T23" fmla="*/ 4796 h 4925"/>
                  <a:gd name="T24" fmla="*/ 1393 w 3263"/>
                  <a:gd name="T25" fmla="*/ 4720 h 4925"/>
                  <a:gd name="T26" fmla="*/ 1001 w 3263"/>
                  <a:gd name="T27" fmla="*/ 4464 h 4925"/>
                  <a:gd name="T28" fmla="*/ 727 w 3263"/>
                  <a:gd name="T29" fmla="*/ 4150 h 4925"/>
                  <a:gd name="T30" fmla="*/ 525 w 3263"/>
                  <a:gd name="T31" fmla="*/ 3759 h 4925"/>
                  <a:gd name="T32" fmla="*/ 379 w 3263"/>
                  <a:gd name="T33" fmla="*/ 3325 h 4925"/>
                  <a:gd name="T34" fmla="*/ 304 w 3263"/>
                  <a:gd name="T35" fmla="*/ 2874 h 4925"/>
                  <a:gd name="T36" fmla="*/ 314 w 3263"/>
                  <a:gd name="T37" fmla="*/ 2195 h 4925"/>
                  <a:gd name="T38" fmla="*/ 410 w 3263"/>
                  <a:gd name="T39" fmla="*/ 1714 h 4925"/>
                  <a:gd name="T40" fmla="*/ 524 w 3263"/>
                  <a:gd name="T41" fmla="*/ 1285 h 4925"/>
                  <a:gd name="T42" fmla="*/ 569 w 3263"/>
                  <a:gd name="T43" fmla="*/ 1127 h 4925"/>
                  <a:gd name="T44" fmla="*/ 427 w 3263"/>
                  <a:gd name="T45" fmla="*/ 1027 h 4925"/>
                  <a:gd name="T46" fmla="*/ 578 w 3263"/>
                  <a:gd name="T47" fmla="*/ 880 h 4925"/>
                  <a:gd name="T48" fmla="*/ 900 w 3263"/>
                  <a:gd name="T49" fmla="*/ 688 h 4925"/>
                  <a:gd name="T50" fmla="*/ 1281 w 3263"/>
                  <a:gd name="T51" fmla="*/ 593 h 4925"/>
                  <a:gd name="T52" fmla="*/ 1676 w 3263"/>
                  <a:gd name="T53" fmla="*/ 595 h 4925"/>
                  <a:gd name="T54" fmla="*/ 1979 w 3263"/>
                  <a:gd name="T55" fmla="*/ 669 h 4925"/>
                  <a:gd name="T56" fmla="*/ 2247 w 3263"/>
                  <a:gd name="T57" fmla="*/ 826 h 4925"/>
                  <a:gd name="T58" fmla="*/ 1774 w 3263"/>
                  <a:gd name="T59" fmla="*/ 989 h 4925"/>
                  <a:gd name="T60" fmla="*/ 1273 w 3263"/>
                  <a:gd name="T61" fmla="*/ 1119 h 4925"/>
                  <a:gd name="T62" fmla="*/ 0 w 3263"/>
                  <a:gd name="T63" fmla="*/ 520 h 4925"/>
                  <a:gd name="T64" fmla="*/ 36 w 3263"/>
                  <a:gd name="T65" fmla="*/ 777 h 4925"/>
                  <a:gd name="T66" fmla="*/ 140 w 3263"/>
                  <a:gd name="T67" fmla="*/ 1010 h 4925"/>
                  <a:gd name="T68" fmla="*/ 295 w 3263"/>
                  <a:gd name="T69" fmla="*/ 1175 h 4925"/>
                  <a:gd name="T70" fmla="*/ 380 w 3263"/>
                  <a:gd name="T71" fmla="*/ 1356 h 4925"/>
                  <a:gd name="T72" fmla="*/ 276 w 3263"/>
                  <a:gd name="T73" fmla="*/ 1668 h 4925"/>
                  <a:gd name="T74" fmla="*/ 187 w 3263"/>
                  <a:gd name="T75" fmla="*/ 2105 h 4925"/>
                  <a:gd name="T76" fmla="*/ 155 w 3263"/>
                  <a:gd name="T77" fmla="*/ 2923 h 4925"/>
                  <a:gd name="T78" fmla="*/ 324 w 3263"/>
                  <a:gd name="T79" fmla="*/ 3693 h 4925"/>
                  <a:gd name="T80" fmla="*/ 726 w 3263"/>
                  <a:gd name="T81" fmla="*/ 4417 h 4925"/>
                  <a:gd name="T82" fmla="*/ 1302 w 3263"/>
                  <a:gd name="T83" fmla="*/ 4870 h 4925"/>
                  <a:gd name="T84" fmla="*/ 2073 w 3263"/>
                  <a:gd name="T85" fmla="*/ 4833 h 4925"/>
                  <a:gd name="T86" fmla="*/ 2729 w 3263"/>
                  <a:gd name="T87" fmla="*/ 4305 h 4925"/>
                  <a:gd name="T88" fmla="*/ 3128 w 3263"/>
                  <a:gd name="T89" fmla="*/ 3520 h 4925"/>
                  <a:gd name="T90" fmla="*/ 3263 w 3263"/>
                  <a:gd name="T91" fmla="*/ 2722 h 4925"/>
                  <a:gd name="T92" fmla="*/ 3235 w 3263"/>
                  <a:gd name="T93" fmla="*/ 2070 h 4925"/>
                  <a:gd name="T94" fmla="*/ 3106 w 3263"/>
                  <a:gd name="T95" fmla="*/ 1541 h 4925"/>
                  <a:gd name="T96" fmla="*/ 2809 w 3263"/>
                  <a:gd name="T97" fmla="*/ 1068 h 4925"/>
                  <a:gd name="T98" fmla="*/ 2364 w 3263"/>
                  <a:gd name="T99" fmla="*/ 669 h 4925"/>
                  <a:gd name="T100" fmla="*/ 1846 w 3263"/>
                  <a:gd name="T101" fmla="*/ 467 h 4925"/>
                  <a:gd name="T102" fmla="*/ 1272 w 3263"/>
                  <a:gd name="T103" fmla="*/ 428 h 4925"/>
                  <a:gd name="T104" fmla="*/ 751 w 3263"/>
                  <a:gd name="T105" fmla="*/ 576 h 4925"/>
                  <a:gd name="T106" fmla="*/ 485 w 3263"/>
                  <a:gd name="T107" fmla="*/ 757 h 4925"/>
                  <a:gd name="T108" fmla="*/ 294 w 3263"/>
                  <a:gd name="T109" fmla="*/ 937 h 4925"/>
                  <a:gd name="T110" fmla="*/ 168 w 3263"/>
                  <a:gd name="T111" fmla="*/ 645 h 4925"/>
                  <a:gd name="T112" fmla="*/ 167 w 3263"/>
                  <a:gd name="T113" fmla="*/ 344 h 4925"/>
                  <a:gd name="T114" fmla="*/ 192 w 3263"/>
                  <a:gd name="T115" fmla="*/ 47 h 4925"/>
                  <a:gd name="T116" fmla="*/ 76 w 3263"/>
                  <a:gd name="T117" fmla="*/ 30 h 4925"/>
                  <a:gd name="T118" fmla="*/ 33 w 3263"/>
                  <a:gd name="T119" fmla="*/ 185 h 49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263" h="4925">
                    <a:moveTo>
                      <a:pt x="524" y="1285"/>
                    </a:moveTo>
                    <a:lnTo>
                      <a:pt x="557" y="1298"/>
                    </a:lnTo>
                    <a:lnTo>
                      <a:pt x="594" y="1309"/>
                    </a:lnTo>
                    <a:lnTo>
                      <a:pt x="635" y="1318"/>
                    </a:lnTo>
                    <a:lnTo>
                      <a:pt x="681" y="1325"/>
                    </a:lnTo>
                    <a:lnTo>
                      <a:pt x="730" y="1328"/>
                    </a:lnTo>
                    <a:lnTo>
                      <a:pt x="783" y="1330"/>
                    </a:lnTo>
                    <a:lnTo>
                      <a:pt x="839" y="1330"/>
                    </a:lnTo>
                    <a:lnTo>
                      <a:pt x="896" y="1328"/>
                    </a:lnTo>
                    <a:lnTo>
                      <a:pt x="957" y="1325"/>
                    </a:lnTo>
                    <a:lnTo>
                      <a:pt x="1019" y="1318"/>
                    </a:lnTo>
                    <a:lnTo>
                      <a:pt x="1084" y="1311"/>
                    </a:lnTo>
                    <a:lnTo>
                      <a:pt x="1151" y="1301"/>
                    </a:lnTo>
                    <a:lnTo>
                      <a:pt x="1218" y="1291"/>
                    </a:lnTo>
                    <a:lnTo>
                      <a:pt x="1288" y="1279"/>
                    </a:lnTo>
                    <a:lnTo>
                      <a:pt x="1358" y="1266"/>
                    </a:lnTo>
                    <a:lnTo>
                      <a:pt x="1428" y="1250"/>
                    </a:lnTo>
                    <a:lnTo>
                      <a:pt x="1498" y="1234"/>
                    </a:lnTo>
                    <a:lnTo>
                      <a:pt x="1568" y="1216"/>
                    </a:lnTo>
                    <a:lnTo>
                      <a:pt x="1639" y="1197"/>
                    </a:lnTo>
                    <a:lnTo>
                      <a:pt x="1709" y="1178"/>
                    </a:lnTo>
                    <a:lnTo>
                      <a:pt x="1777" y="1157"/>
                    </a:lnTo>
                    <a:lnTo>
                      <a:pt x="1845" y="1135"/>
                    </a:lnTo>
                    <a:lnTo>
                      <a:pt x="1911" y="1113"/>
                    </a:lnTo>
                    <a:lnTo>
                      <a:pt x="1976" y="1090"/>
                    </a:lnTo>
                    <a:lnTo>
                      <a:pt x="2039" y="1066"/>
                    </a:lnTo>
                    <a:lnTo>
                      <a:pt x="2099" y="1041"/>
                    </a:lnTo>
                    <a:lnTo>
                      <a:pt x="2158" y="1016"/>
                    </a:lnTo>
                    <a:lnTo>
                      <a:pt x="2213" y="991"/>
                    </a:lnTo>
                    <a:lnTo>
                      <a:pt x="2265" y="965"/>
                    </a:lnTo>
                    <a:lnTo>
                      <a:pt x="2314" y="940"/>
                    </a:lnTo>
                    <a:lnTo>
                      <a:pt x="2360" y="913"/>
                    </a:lnTo>
                    <a:lnTo>
                      <a:pt x="2402" y="887"/>
                    </a:lnTo>
                    <a:lnTo>
                      <a:pt x="2434" y="909"/>
                    </a:lnTo>
                    <a:lnTo>
                      <a:pt x="2466" y="935"/>
                    </a:lnTo>
                    <a:lnTo>
                      <a:pt x="2498" y="961"/>
                    </a:lnTo>
                    <a:lnTo>
                      <a:pt x="2531" y="990"/>
                    </a:lnTo>
                    <a:lnTo>
                      <a:pt x="2563" y="1020"/>
                    </a:lnTo>
                    <a:lnTo>
                      <a:pt x="2595" y="1053"/>
                    </a:lnTo>
                    <a:lnTo>
                      <a:pt x="2626" y="1087"/>
                    </a:lnTo>
                    <a:lnTo>
                      <a:pt x="2658" y="1123"/>
                    </a:lnTo>
                    <a:lnTo>
                      <a:pt x="2689" y="1161"/>
                    </a:lnTo>
                    <a:lnTo>
                      <a:pt x="2719" y="1200"/>
                    </a:lnTo>
                    <a:lnTo>
                      <a:pt x="2748" y="1240"/>
                    </a:lnTo>
                    <a:lnTo>
                      <a:pt x="2777" y="1281"/>
                    </a:lnTo>
                    <a:lnTo>
                      <a:pt x="2806" y="1325"/>
                    </a:lnTo>
                    <a:lnTo>
                      <a:pt x="2833" y="1369"/>
                    </a:lnTo>
                    <a:lnTo>
                      <a:pt x="2859" y="1415"/>
                    </a:lnTo>
                    <a:lnTo>
                      <a:pt x="2885" y="1461"/>
                    </a:lnTo>
                    <a:lnTo>
                      <a:pt x="2909" y="1509"/>
                    </a:lnTo>
                    <a:lnTo>
                      <a:pt x="2933" y="1557"/>
                    </a:lnTo>
                    <a:lnTo>
                      <a:pt x="2955" y="1607"/>
                    </a:lnTo>
                    <a:lnTo>
                      <a:pt x="2976" y="1657"/>
                    </a:lnTo>
                    <a:lnTo>
                      <a:pt x="2996" y="1709"/>
                    </a:lnTo>
                    <a:lnTo>
                      <a:pt x="3014" y="1759"/>
                    </a:lnTo>
                    <a:lnTo>
                      <a:pt x="3031" y="1812"/>
                    </a:lnTo>
                    <a:lnTo>
                      <a:pt x="3047" y="1864"/>
                    </a:lnTo>
                    <a:lnTo>
                      <a:pt x="3061" y="1917"/>
                    </a:lnTo>
                    <a:lnTo>
                      <a:pt x="3074" y="1971"/>
                    </a:lnTo>
                    <a:lnTo>
                      <a:pt x="3085" y="2025"/>
                    </a:lnTo>
                    <a:lnTo>
                      <a:pt x="3093" y="2079"/>
                    </a:lnTo>
                    <a:lnTo>
                      <a:pt x="3100" y="2132"/>
                    </a:lnTo>
                    <a:lnTo>
                      <a:pt x="3105" y="2186"/>
                    </a:lnTo>
                    <a:lnTo>
                      <a:pt x="3108" y="2240"/>
                    </a:lnTo>
                    <a:lnTo>
                      <a:pt x="3109" y="2294"/>
                    </a:lnTo>
                    <a:lnTo>
                      <a:pt x="3109" y="2377"/>
                    </a:lnTo>
                    <a:lnTo>
                      <a:pt x="3108" y="2459"/>
                    </a:lnTo>
                    <a:lnTo>
                      <a:pt x="3106" y="2541"/>
                    </a:lnTo>
                    <a:lnTo>
                      <a:pt x="3103" y="2620"/>
                    </a:lnTo>
                    <a:lnTo>
                      <a:pt x="3099" y="2700"/>
                    </a:lnTo>
                    <a:lnTo>
                      <a:pt x="3093" y="2778"/>
                    </a:lnTo>
                    <a:lnTo>
                      <a:pt x="3087" y="2857"/>
                    </a:lnTo>
                    <a:lnTo>
                      <a:pt x="3079" y="2933"/>
                    </a:lnTo>
                    <a:lnTo>
                      <a:pt x="3070" y="3009"/>
                    </a:lnTo>
                    <a:lnTo>
                      <a:pt x="3060" y="3084"/>
                    </a:lnTo>
                    <a:lnTo>
                      <a:pt x="3047" y="3159"/>
                    </a:lnTo>
                    <a:lnTo>
                      <a:pt x="3035" y="3233"/>
                    </a:lnTo>
                    <a:lnTo>
                      <a:pt x="3020" y="3305"/>
                    </a:lnTo>
                    <a:lnTo>
                      <a:pt x="3004" y="3378"/>
                    </a:lnTo>
                    <a:lnTo>
                      <a:pt x="2985" y="3449"/>
                    </a:lnTo>
                    <a:lnTo>
                      <a:pt x="2966" y="3519"/>
                    </a:lnTo>
                    <a:lnTo>
                      <a:pt x="2943" y="3588"/>
                    </a:lnTo>
                    <a:lnTo>
                      <a:pt x="2920" y="3657"/>
                    </a:lnTo>
                    <a:lnTo>
                      <a:pt x="2894" y="3726"/>
                    </a:lnTo>
                    <a:lnTo>
                      <a:pt x="2867" y="3792"/>
                    </a:lnTo>
                    <a:lnTo>
                      <a:pt x="2836" y="3859"/>
                    </a:lnTo>
                    <a:lnTo>
                      <a:pt x="2804" y="3925"/>
                    </a:lnTo>
                    <a:lnTo>
                      <a:pt x="2770" y="3989"/>
                    </a:lnTo>
                    <a:lnTo>
                      <a:pt x="2734" y="4052"/>
                    </a:lnTo>
                    <a:lnTo>
                      <a:pt x="2694" y="4116"/>
                    </a:lnTo>
                    <a:lnTo>
                      <a:pt x="2653" y="4178"/>
                    </a:lnTo>
                    <a:lnTo>
                      <a:pt x="2608" y="4240"/>
                    </a:lnTo>
                    <a:lnTo>
                      <a:pt x="2562" y="4301"/>
                    </a:lnTo>
                    <a:lnTo>
                      <a:pt x="2512" y="4360"/>
                    </a:lnTo>
                    <a:lnTo>
                      <a:pt x="2460" y="4419"/>
                    </a:lnTo>
                    <a:lnTo>
                      <a:pt x="2406" y="4477"/>
                    </a:lnTo>
                    <a:lnTo>
                      <a:pt x="2348" y="4536"/>
                    </a:lnTo>
                    <a:lnTo>
                      <a:pt x="2302" y="4579"/>
                    </a:lnTo>
                    <a:lnTo>
                      <a:pt x="2254" y="4618"/>
                    </a:lnTo>
                    <a:lnTo>
                      <a:pt x="2206" y="4652"/>
                    </a:lnTo>
                    <a:lnTo>
                      <a:pt x="2158" y="4684"/>
                    </a:lnTo>
                    <a:lnTo>
                      <a:pt x="2110" y="4710"/>
                    </a:lnTo>
                    <a:lnTo>
                      <a:pt x="2062" y="4733"/>
                    </a:lnTo>
                    <a:lnTo>
                      <a:pt x="2014" y="4752"/>
                    </a:lnTo>
                    <a:lnTo>
                      <a:pt x="1965" y="4769"/>
                    </a:lnTo>
                    <a:lnTo>
                      <a:pt x="1917" y="4781"/>
                    </a:lnTo>
                    <a:lnTo>
                      <a:pt x="1869" y="4790"/>
                    </a:lnTo>
                    <a:lnTo>
                      <a:pt x="1821" y="4796"/>
                    </a:lnTo>
                    <a:lnTo>
                      <a:pt x="1772" y="4799"/>
                    </a:lnTo>
                    <a:lnTo>
                      <a:pt x="1724" y="4799"/>
                    </a:lnTo>
                    <a:lnTo>
                      <a:pt x="1676" y="4796"/>
                    </a:lnTo>
                    <a:lnTo>
                      <a:pt x="1628" y="4789"/>
                    </a:lnTo>
                    <a:lnTo>
                      <a:pt x="1580" y="4780"/>
                    </a:lnTo>
                    <a:lnTo>
                      <a:pt x="1533" y="4768"/>
                    </a:lnTo>
                    <a:lnTo>
                      <a:pt x="1485" y="4754"/>
                    </a:lnTo>
                    <a:lnTo>
                      <a:pt x="1440" y="4739"/>
                    </a:lnTo>
                    <a:lnTo>
                      <a:pt x="1393" y="4720"/>
                    </a:lnTo>
                    <a:lnTo>
                      <a:pt x="1347" y="4698"/>
                    </a:lnTo>
                    <a:lnTo>
                      <a:pt x="1302" y="4675"/>
                    </a:lnTo>
                    <a:lnTo>
                      <a:pt x="1257" y="4651"/>
                    </a:lnTo>
                    <a:lnTo>
                      <a:pt x="1213" y="4623"/>
                    </a:lnTo>
                    <a:lnTo>
                      <a:pt x="1169" y="4595"/>
                    </a:lnTo>
                    <a:lnTo>
                      <a:pt x="1127" y="4564"/>
                    </a:lnTo>
                    <a:lnTo>
                      <a:pt x="1084" y="4532"/>
                    </a:lnTo>
                    <a:lnTo>
                      <a:pt x="1043" y="4499"/>
                    </a:lnTo>
                    <a:lnTo>
                      <a:pt x="1001" y="4464"/>
                    </a:lnTo>
                    <a:lnTo>
                      <a:pt x="962" y="4428"/>
                    </a:lnTo>
                    <a:lnTo>
                      <a:pt x="923" y="4391"/>
                    </a:lnTo>
                    <a:lnTo>
                      <a:pt x="884" y="4352"/>
                    </a:lnTo>
                    <a:lnTo>
                      <a:pt x="858" y="4323"/>
                    </a:lnTo>
                    <a:lnTo>
                      <a:pt x="830" y="4291"/>
                    </a:lnTo>
                    <a:lnTo>
                      <a:pt x="803" y="4259"/>
                    </a:lnTo>
                    <a:lnTo>
                      <a:pt x="778" y="4224"/>
                    </a:lnTo>
                    <a:lnTo>
                      <a:pt x="752" y="4188"/>
                    </a:lnTo>
                    <a:lnTo>
                      <a:pt x="727" y="4150"/>
                    </a:lnTo>
                    <a:lnTo>
                      <a:pt x="702" y="4111"/>
                    </a:lnTo>
                    <a:lnTo>
                      <a:pt x="678" y="4070"/>
                    </a:lnTo>
                    <a:lnTo>
                      <a:pt x="654" y="4029"/>
                    </a:lnTo>
                    <a:lnTo>
                      <a:pt x="631" y="3986"/>
                    </a:lnTo>
                    <a:lnTo>
                      <a:pt x="609" y="3943"/>
                    </a:lnTo>
                    <a:lnTo>
                      <a:pt x="586" y="3898"/>
                    </a:lnTo>
                    <a:lnTo>
                      <a:pt x="565" y="3853"/>
                    </a:lnTo>
                    <a:lnTo>
                      <a:pt x="545" y="3806"/>
                    </a:lnTo>
                    <a:lnTo>
                      <a:pt x="525" y="3759"/>
                    </a:lnTo>
                    <a:lnTo>
                      <a:pt x="506" y="3712"/>
                    </a:lnTo>
                    <a:lnTo>
                      <a:pt x="486" y="3663"/>
                    </a:lnTo>
                    <a:lnTo>
                      <a:pt x="468" y="3616"/>
                    </a:lnTo>
                    <a:lnTo>
                      <a:pt x="451" y="3567"/>
                    </a:lnTo>
                    <a:lnTo>
                      <a:pt x="435" y="3519"/>
                    </a:lnTo>
                    <a:lnTo>
                      <a:pt x="420" y="3470"/>
                    </a:lnTo>
                    <a:lnTo>
                      <a:pt x="406" y="3422"/>
                    </a:lnTo>
                    <a:lnTo>
                      <a:pt x="392" y="3374"/>
                    </a:lnTo>
                    <a:lnTo>
                      <a:pt x="379" y="3325"/>
                    </a:lnTo>
                    <a:lnTo>
                      <a:pt x="367" y="3277"/>
                    </a:lnTo>
                    <a:lnTo>
                      <a:pt x="357" y="3231"/>
                    </a:lnTo>
                    <a:lnTo>
                      <a:pt x="346" y="3184"/>
                    </a:lnTo>
                    <a:lnTo>
                      <a:pt x="337" y="3138"/>
                    </a:lnTo>
                    <a:lnTo>
                      <a:pt x="330" y="3092"/>
                    </a:lnTo>
                    <a:lnTo>
                      <a:pt x="323" y="3049"/>
                    </a:lnTo>
                    <a:lnTo>
                      <a:pt x="317" y="3005"/>
                    </a:lnTo>
                    <a:lnTo>
                      <a:pt x="312" y="2962"/>
                    </a:lnTo>
                    <a:lnTo>
                      <a:pt x="304" y="2874"/>
                    </a:lnTo>
                    <a:lnTo>
                      <a:pt x="298" y="2787"/>
                    </a:lnTo>
                    <a:lnTo>
                      <a:pt x="295" y="2703"/>
                    </a:lnTo>
                    <a:lnTo>
                      <a:pt x="293" y="2623"/>
                    </a:lnTo>
                    <a:lnTo>
                      <a:pt x="293" y="2545"/>
                    </a:lnTo>
                    <a:lnTo>
                      <a:pt x="294" y="2470"/>
                    </a:lnTo>
                    <a:lnTo>
                      <a:pt x="297" y="2398"/>
                    </a:lnTo>
                    <a:lnTo>
                      <a:pt x="302" y="2327"/>
                    </a:lnTo>
                    <a:lnTo>
                      <a:pt x="308" y="2260"/>
                    </a:lnTo>
                    <a:lnTo>
                      <a:pt x="314" y="2195"/>
                    </a:lnTo>
                    <a:lnTo>
                      <a:pt x="323" y="2132"/>
                    </a:lnTo>
                    <a:lnTo>
                      <a:pt x="331" y="2072"/>
                    </a:lnTo>
                    <a:lnTo>
                      <a:pt x="341" y="2015"/>
                    </a:lnTo>
                    <a:lnTo>
                      <a:pt x="351" y="1959"/>
                    </a:lnTo>
                    <a:lnTo>
                      <a:pt x="363" y="1906"/>
                    </a:lnTo>
                    <a:lnTo>
                      <a:pt x="374" y="1854"/>
                    </a:lnTo>
                    <a:lnTo>
                      <a:pt x="385" y="1806"/>
                    </a:lnTo>
                    <a:lnTo>
                      <a:pt x="398" y="1759"/>
                    </a:lnTo>
                    <a:lnTo>
                      <a:pt x="410" y="1714"/>
                    </a:lnTo>
                    <a:lnTo>
                      <a:pt x="423" y="1670"/>
                    </a:lnTo>
                    <a:lnTo>
                      <a:pt x="446" y="1590"/>
                    </a:lnTo>
                    <a:lnTo>
                      <a:pt x="468" y="1517"/>
                    </a:lnTo>
                    <a:lnTo>
                      <a:pt x="487" y="1449"/>
                    </a:lnTo>
                    <a:lnTo>
                      <a:pt x="504" y="1389"/>
                    </a:lnTo>
                    <a:lnTo>
                      <a:pt x="511" y="1361"/>
                    </a:lnTo>
                    <a:lnTo>
                      <a:pt x="516" y="1334"/>
                    </a:lnTo>
                    <a:lnTo>
                      <a:pt x="520" y="1309"/>
                    </a:lnTo>
                    <a:lnTo>
                      <a:pt x="524" y="1285"/>
                    </a:lnTo>
                    <a:close/>
                    <a:moveTo>
                      <a:pt x="769" y="1162"/>
                    </a:moveTo>
                    <a:lnTo>
                      <a:pt x="740" y="1162"/>
                    </a:lnTo>
                    <a:lnTo>
                      <a:pt x="711" y="1160"/>
                    </a:lnTo>
                    <a:lnTo>
                      <a:pt x="683" y="1157"/>
                    </a:lnTo>
                    <a:lnTo>
                      <a:pt x="659" y="1152"/>
                    </a:lnTo>
                    <a:lnTo>
                      <a:pt x="634" y="1147"/>
                    </a:lnTo>
                    <a:lnTo>
                      <a:pt x="612" y="1141"/>
                    </a:lnTo>
                    <a:lnTo>
                      <a:pt x="590" y="1134"/>
                    </a:lnTo>
                    <a:lnTo>
                      <a:pt x="569" y="1127"/>
                    </a:lnTo>
                    <a:lnTo>
                      <a:pt x="528" y="1112"/>
                    </a:lnTo>
                    <a:lnTo>
                      <a:pt x="487" y="1097"/>
                    </a:lnTo>
                    <a:lnTo>
                      <a:pt x="467" y="1090"/>
                    </a:lnTo>
                    <a:lnTo>
                      <a:pt x="446" y="1083"/>
                    </a:lnTo>
                    <a:lnTo>
                      <a:pt x="424" y="1076"/>
                    </a:lnTo>
                    <a:lnTo>
                      <a:pt x="400" y="1071"/>
                    </a:lnTo>
                    <a:lnTo>
                      <a:pt x="409" y="1055"/>
                    </a:lnTo>
                    <a:lnTo>
                      <a:pt x="418" y="1040"/>
                    </a:lnTo>
                    <a:lnTo>
                      <a:pt x="427" y="1027"/>
                    </a:lnTo>
                    <a:lnTo>
                      <a:pt x="436" y="1014"/>
                    </a:lnTo>
                    <a:lnTo>
                      <a:pt x="446" y="1002"/>
                    </a:lnTo>
                    <a:lnTo>
                      <a:pt x="456" y="991"/>
                    </a:lnTo>
                    <a:lnTo>
                      <a:pt x="465" y="980"/>
                    </a:lnTo>
                    <a:lnTo>
                      <a:pt x="476" y="970"/>
                    </a:lnTo>
                    <a:lnTo>
                      <a:pt x="498" y="948"/>
                    </a:lnTo>
                    <a:lnTo>
                      <a:pt x="523" y="927"/>
                    </a:lnTo>
                    <a:lnTo>
                      <a:pt x="548" y="905"/>
                    </a:lnTo>
                    <a:lnTo>
                      <a:pt x="578" y="880"/>
                    </a:lnTo>
                    <a:lnTo>
                      <a:pt x="609" y="853"/>
                    </a:lnTo>
                    <a:lnTo>
                      <a:pt x="642" y="829"/>
                    </a:lnTo>
                    <a:lnTo>
                      <a:pt x="676" y="805"/>
                    </a:lnTo>
                    <a:lnTo>
                      <a:pt x="711" y="782"/>
                    </a:lnTo>
                    <a:lnTo>
                      <a:pt x="747" y="761"/>
                    </a:lnTo>
                    <a:lnTo>
                      <a:pt x="784" y="741"/>
                    </a:lnTo>
                    <a:lnTo>
                      <a:pt x="822" y="722"/>
                    </a:lnTo>
                    <a:lnTo>
                      <a:pt x="861" y="704"/>
                    </a:lnTo>
                    <a:lnTo>
                      <a:pt x="900" y="688"/>
                    </a:lnTo>
                    <a:lnTo>
                      <a:pt x="941" y="672"/>
                    </a:lnTo>
                    <a:lnTo>
                      <a:pt x="981" y="659"/>
                    </a:lnTo>
                    <a:lnTo>
                      <a:pt x="1023" y="646"/>
                    </a:lnTo>
                    <a:lnTo>
                      <a:pt x="1065" y="634"/>
                    </a:lnTo>
                    <a:lnTo>
                      <a:pt x="1108" y="624"/>
                    </a:lnTo>
                    <a:lnTo>
                      <a:pt x="1150" y="614"/>
                    </a:lnTo>
                    <a:lnTo>
                      <a:pt x="1194" y="606"/>
                    </a:lnTo>
                    <a:lnTo>
                      <a:pt x="1238" y="599"/>
                    </a:lnTo>
                    <a:lnTo>
                      <a:pt x="1281" y="593"/>
                    </a:lnTo>
                    <a:lnTo>
                      <a:pt x="1326" y="589"/>
                    </a:lnTo>
                    <a:lnTo>
                      <a:pt x="1370" y="586"/>
                    </a:lnTo>
                    <a:lnTo>
                      <a:pt x="1414" y="584"/>
                    </a:lnTo>
                    <a:lnTo>
                      <a:pt x="1458" y="583"/>
                    </a:lnTo>
                    <a:lnTo>
                      <a:pt x="1501" y="583"/>
                    </a:lnTo>
                    <a:lnTo>
                      <a:pt x="1545" y="585"/>
                    </a:lnTo>
                    <a:lnTo>
                      <a:pt x="1589" y="587"/>
                    </a:lnTo>
                    <a:lnTo>
                      <a:pt x="1632" y="591"/>
                    </a:lnTo>
                    <a:lnTo>
                      <a:pt x="1676" y="595"/>
                    </a:lnTo>
                    <a:lnTo>
                      <a:pt x="1718" y="602"/>
                    </a:lnTo>
                    <a:lnTo>
                      <a:pt x="1760" y="609"/>
                    </a:lnTo>
                    <a:lnTo>
                      <a:pt x="1801" y="617"/>
                    </a:lnTo>
                    <a:lnTo>
                      <a:pt x="1843" y="627"/>
                    </a:lnTo>
                    <a:lnTo>
                      <a:pt x="1882" y="638"/>
                    </a:lnTo>
                    <a:lnTo>
                      <a:pt x="1909" y="645"/>
                    </a:lnTo>
                    <a:lnTo>
                      <a:pt x="1933" y="653"/>
                    </a:lnTo>
                    <a:lnTo>
                      <a:pt x="1956" y="661"/>
                    </a:lnTo>
                    <a:lnTo>
                      <a:pt x="1979" y="669"/>
                    </a:lnTo>
                    <a:lnTo>
                      <a:pt x="2022" y="686"/>
                    </a:lnTo>
                    <a:lnTo>
                      <a:pt x="2063" y="703"/>
                    </a:lnTo>
                    <a:lnTo>
                      <a:pt x="2106" y="720"/>
                    </a:lnTo>
                    <a:lnTo>
                      <a:pt x="2148" y="736"/>
                    </a:lnTo>
                    <a:lnTo>
                      <a:pt x="2172" y="744"/>
                    </a:lnTo>
                    <a:lnTo>
                      <a:pt x="2196" y="752"/>
                    </a:lnTo>
                    <a:lnTo>
                      <a:pt x="2221" y="758"/>
                    </a:lnTo>
                    <a:lnTo>
                      <a:pt x="2247" y="764"/>
                    </a:lnTo>
                    <a:lnTo>
                      <a:pt x="2247" y="826"/>
                    </a:lnTo>
                    <a:lnTo>
                      <a:pt x="2222" y="832"/>
                    </a:lnTo>
                    <a:lnTo>
                      <a:pt x="2195" y="839"/>
                    </a:lnTo>
                    <a:lnTo>
                      <a:pt x="2168" y="848"/>
                    </a:lnTo>
                    <a:lnTo>
                      <a:pt x="2138" y="857"/>
                    </a:lnTo>
                    <a:lnTo>
                      <a:pt x="2076" y="880"/>
                    </a:lnTo>
                    <a:lnTo>
                      <a:pt x="2008" y="904"/>
                    </a:lnTo>
                    <a:lnTo>
                      <a:pt x="1936" y="931"/>
                    </a:lnTo>
                    <a:lnTo>
                      <a:pt x="1857" y="959"/>
                    </a:lnTo>
                    <a:lnTo>
                      <a:pt x="1774" y="989"/>
                    </a:lnTo>
                    <a:lnTo>
                      <a:pt x="1684" y="1017"/>
                    </a:lnTo>
                    <a:lnTo>
                      <a:pt x="1638" y="1031"/>
                    </a:lnTo>
                    <a:lnTo>
                      <a:pt x="1590" y="1046"/>
                    </a:lnTo>
                    <a:lnTo>
                      <a:pt x="1541" y="1059"/>
                    </a:lnTo>
                    <a:lnTo>
                      <a:pt x="1490" y="1072"/>
                    </a:lnTo>
                    <a:lnTo>
                      <a:pt x="1438" y="1085"/>
                    </a:lnTo>
                    <a:lnTo>
                      <a:pt x="1384" y="1096"/>
                    </a:lnTo>
                    <a:lnTo>
                      <a:pt x="1329" y="1108"/>
                    </a:lnTo>
                    <a:lnTo>
                      <a:pt x="1273" y="1119"/>
                    </a:lnTo>
                    <a:lnTo>
                      <a:pt x="1215" y="1128"/>
                    </a:lnTo>
                    <a:lnTo>
                      <a:pt x="1156" y="1137"/>
                    </a:lnTo>
                    <a:lnTo>
                      <a:pt x="1095" y="1144"/>
                    </a:lnTo>
                    <a:lnTo>
                      <a:pt x="1033" y="1150"/>
                    </a:lnTo>
                    <a:lnTo>
                      <a:pt x="969" y="1156"/>
                    </a:lnTo>
                    <a:lnTo>
                      <a:pt x="905" y="1159"/>
                    </a:lnTo>
                    <a:lnTo>
                      <a:pt x="838" y="1162"/>
                    </a:lnTo>
                    <a:lnTo>
                      <a:pt x="769" y="1162"/>
                    </a:lnTo>
                    <a:close/>
                    <a:moveTo>
                      <a:pt x="0" y="520"/>
                    </a:moveTo>
                    <a:lnTo>
                      <a:pt x="0" y="549"/>
                    </a:lnTo>
                    <a:lnTo>
                      <a:pt x="2" y="577"/>
                    </a:lnTo>
                    <a:lnTo>
                      <a:pt x="4" y="606"/>
                    </a:lnTo>
                    <a:lnTo>
                      <a:pt x="8" y="634"/>
                    </a:lnTo>
                    <a:lnTo>
                      <a:pt x="12" y="664"/>
                    </a:lnTo>
                    <a:lnTo>
                      <a:pt x="17" y="693"/>
                    </a:lnTo>
                    <a:lnTo>
                      <a:pt x="22" y="721"/>
                    </a:lnTo>
                    <a:lnTo>
                      <a:pt x="29" y="749"/>
                    </a:lnTo>
                    <a:lnTo>
                      <a:pt x="36" y="777"/>
                    </a:lnTo>
                    <a:lnTo>
                      <a:pt x="45" y="805"/>
                    </a:lnTo>
                    <a:lnTo>
                      <a:pt x="54" y="832"/>
                    </a:lnTo>
                    <a:lnTo>
                      <a:pt x="64" y="860"/>
                    </a:lnTo>
                    <a:lnTo>
                      <a:pt x="75" y="886"/>
                    </a:lnTo>
                    <a:lnTo>
                      <a:pt x="86" y="911"/>
                    </a:lnTo>
                    <a:lnTo>
                      <a:pt x="98" y="937"/>
                    </a:lnTo>
                    <a:lnTo>
                      <a:pt x="111" y="962"/>
                    </a:lnTo>
                    <a:lnTo>
                      <a:pt x="125" y="986"/>
                    </a:lnTo>
                    <a:lnTo>
                      <a:pt x="140" y="1010"/>
                    </a:lnTo>
                    <a:lnTo>
                      <a:pt x="154" y="1032"/>
                    </a:lnTo>
                    <a:lnTo>
                      <a:pt x="169" y="1053"/>
                    </a:lnTo>
                    <a:lnTo>
                      <a:pt x="185" y="1074"/>
                    </a:lnTo>
                    <a:lnTo>
                      <a:pt x="202" y="1093"/>
                    </a:lnTo>
                    <a:lnTo>
                      <a:pt x="219" y="1112"/>
                    </a:lnTo>
                    <a:lnTo>
                      <a:pt x="237" y="1130"/>
                    </a:lnTo>
                    <a:lnTo>
                      <a:pt x="257" y="1146"/>
                    </a:lnTo>
                    <a:lnTo>
                      <a:pt x="276" y="1161"/>
                    </a:lnTo>
                    <a:lnTo>
                      <a:pt x="295" y="1175"/>
                    </a:lnTo>
                    <a:lnTo>
                      <a:pt x="315" y="1187"/>
                    </a:lnTo>
                    <a:lnTo>
                      <a:pt x="335" y="1199"/>
                    </a:lnTo>
                    <a:lnTo>
                      <a:pt x="357" y="1208"/>
                    </a:lnTo>
                    <a:lnTo>
                      <a:pt x="378" y="1217"/>
                    </a:lnTo>
                    <a:lnTo>
                      <a:pt x="400" y="1223"/>
                    </a:lnTo>
                    <a:lnTo>
                      <a:pt x="397" y="1260"/>
                    </a:lnTo>
                    <a:lnTo>
                      <a:pt x="392" y="1294"/>
                    </a:lnTo>
                    <a:lnTo>
                      <a:pt x="386" y="1327"/>
                    </a:lnTo>
                    <a:lnTo>
                      <a:pt x="380" y="1356"/>
                    </a:lnTo>
                    <a:lnTo>
                      <a:pt x="373" y="1385"/>
                    </a:lnTo>
                    <a:lnTo>
                      <a:pt x="365" y="1414"/>
                    </a:lnTo>
                    <a:lnTo>
                      <a:pt x="357" y="1440"/>
                    </a:lnTo>
                    <a:lnTo>
                      <a:pt x="347" y="1466"/>
                    </a:lnTo>
                    <a:lnTo>
                      <a:pt x="328" y="1519"/>
                    </a:lnTo>
                    <a:lnTo>
                      <a:pt x="308" y="1575"/>
                    </a:lnTo>
                    <a:lnTo>
                      <a:pt x="297" y="1604"/>
                    </a:lnTo>
                    <a:lnTo>
                      <a:pt x="286" y="1636"/>
                    </a:lnTo>
                    <a:lnTo>
                      <a:pt x="276" y="1668"/>
                    </a:lnTo>
                    <a:lnTo>
                      <a:pt x="264" y="1703"/>
                    </a:lnTo>
                    <a:lnTo>
                      <a:pt x="253" y="1740"/>
                    </a:lnTo>
                    <a:lnTo>
                      <a:pt x="243" y="1781"/>
                    </a:lnTo>
                    <a:lnTo>
                      <a:pt x="233" y="1825"/>
                    </a:lnTo>
                    <a:lnTo>
                      <a:pt x="223" y="1872"/>
                    </a:lnTo>
                    <a:lnTo>
                      <a:pt x="213" y="1924"/>
                    </a:lnTo>
                    <a:lnTo>
                      <a:pt x="204" y="1979"/>
                    </a:lnTo>
                    <a:lnTo>
                      <a:pt x="196" y="2039"/>
                    </a:lnTo>
                    <a:lnTo>
                      <a:pt x="187" y="2105"/>
                    </a:lnTo>
                    <a:lnTo>
                      <a:pt x="180" y="2176"/>
                    </a:lnTo>
                    <a:lnTo>
                      <a:pt x="174" y="2252"/>
                    </a:lnTo>
                    <a:lnTo>
                      <a:pt x="168" y="2333"/>
                    </a:lnTo>
                    <a:lnTo>
                      <a:pt x="163" y="2422"/>
                    </a:lnTo>
                    <a:lnTo>
                      <a:pt x="160" y="2517"/>
                    </a:lnTo>
                    <a:lnTo>
                      <a:pt x="157" y="2619"/>
                    </a:lnTo>
                    <a:lnTo>
                      <a:pt x="154" y="2728"/>
                    </a:lnTo>
                    <a:lnTo>
                      <a:pt x="154" y="2845"/>
                    </a:lnTo>
                    <a:lnTo>
                      <a:pt x="155" y="2923"/>
                    </a:lnTo>
                    <a:lnTo>
                      <a:pt x="161" y="3005"/>
                    </a:lnTo>
                    <a:lnTo>
                      <a:pt x="170" y="3087"/>
                    </a:lnTo>
                    <a:lnTo>
                      <a:pt x="182" y="3172"/>
                    </a:lnTo>
                    <a:lnTo>
                      <a:pt x="198" y="3257"/>
                    </a:lnTo>
                    <a:lnTo>
                      <a:pt x="217" y="3343"/>
                    </a:lnTo>
                    <a:lnTo>
                      <a:pt x="240" y="3431"/>
                    </a:lnTo>
                    <a:lnTo>
                      <a:pt x="264" y="3519"/>
                    </a:lnTo>
                    <a:lnTo>
                      <a:pt x="293" y="3606"/>
                    </a:lnTo>
                    <a:lnTo>
                      <a:pt x="324" y="3693"/>
                    </a:lnTo>
                    <a:lnTo>
                      <a:pt x="358" y="3780"/>
                    </a:lnTo>
                    <a:lnTo>
                      <a:pt x="395" y="3866"/>
                    </a:lnTo>
                    <a:lnTo>
                      <a:pt x="434" y="3951"/>
                    </a:lnTo>
                    <a:lnTo>
                      <a:pt x="477" y="4033"/>
                    </a:lnTo>
                    <a:lnTo>
                      <a:pt x="521" y="4115"/>
                    </a:lnTo>
                    <a:lnTo>
                      <a:pt x="569" y="4194"/>
                    </a:lnTo>
                    <a:lnTo>
                      <a:pt x="619" y="4271"/>
                    </a:lnTo>
                    <a:lnTo>
                      <a:pt x="670" y="4345"/>
                    </a:lnTo>
                    <a:lnTo>
                      <a:pt x="726" y="4417"/>
                    </a:lnTo>
                    <a:lnTo>
                      <a:pt x="782" y="4485"/>
                    </a:lnTo>
                    <a:lnTo>
                      <a:pt x="841" y="4548"/>
                    </a:lnTo>
                    <a:lnTo>
                      <a:pt x="901" y="4609"/>
                    </a:lnTo>
                    <a:lnTo>
                      <a:pt x="963" y="4665"/>
                    </a:lnTo>
                    <a:lnTo>
                      <a:pt x="1028" y="4716"/>
                    </a:lnTo>
                    <a:lnTo>
                      <a:pt x="1094" y="4763"/>
                    </a:lnTo>
                    <a:lnTo>
                      <a:pt x="1162" y="4804"/>
                    </a:lnTo>
                    <a:lnTo>
                      <a:pt x="1231" y="4839"/>
                    </a:lnTo>
                    <a:lnTo>
                      <a:pt x="1302" y="4870"/>
                    </a:lnTo>
                    <a:lnTo>
                      <a:pt x="1375" y="4893"/>
                    </a:lnTo>
                    <a:lnTo>
                      <a:pt x="1449" y="4911"/>
                    </a:lnTo>
                    <a:lnTo>
                      <a:pt x="1525" y="4922"/>
                    </a:lnTo>
                    <a:lnTo>
                      <a:pt x="1600" y="4925"/>
                    </a:lnTo>
                    <a:lnTo>
                      <a:pt x="1701" y="4920"/>
                    </a:lnTo>
                    <a:lnTo>
                      <a:pt x="1799" y="4910"/>
                    </a:lnTo>
                    <a:lnTo>
                      <a:pt x="1893" y="4891"/>
                    </a:lnTo>
                    <a:lnTo>
                      <a:pt x="1984" y="4865"/>
                    </a:lnTo>
                    <a:lnTo>
                      <a:pt x="2073" y="4833"/>
                    </a:lnTo>
                    <a:lnTo>
                      <a:pt x="2159" y="4795"/>
                    </a:lnTo>
                    <a:lnTo>
                      <a:pt x="2241" y="4750"/>
                    </a:lnTo>
                    <a:lnTo>
                      <a:pt x="2320" y="4701"/>
                    </a:lnTo>
                    <a:lnTo>
                      <a:pt x="2396" y="4646"/>
                    </a:lnTo>
                    <a:lnTo>
                      <a:pt x="2469" y="4586"/>
                    </a:lnTo>
                    <a:lnTo>
                      <a:pt x="2539" y="4522"/>
                    </a:lnTo>
                    <a:lnTo>
                      <a:pt x="2605" y="4453"/>
                    </a:lnTo>
                    <a:lnTo>
                      <a:pt x="2669" y="4381"/>
                    </a:lnTo>
                    <a:lnTo>
                      <a:pt x="2729" y="4305"/>
                    </a:lnTo>
                    <a:lnTo>
                      <a:pt x="2787" y="4226"/>
                    </a:lnTo>
                    <a:lnTo>
                      <a:pt x="2840" y="4144"/>
                    </a:lnTo>
                    <a:lnTo>
                      <a:pt x="2891" y="4060"/>
                    </a:lnTo>
                    <a:lnTo>
                      <a:pt x="2939" y="3973"/>
                    </a:lnTo>
                    <a:lnTo>
                      <a:pt x="2983" y="3884"/>
                    </a:lnTo>
                    <a:lnTo>
                      <a:pt x="3024" y="3794"/>
                    </a:lnTo>
                    <a:lnTo>
                      <a:pt x="3062" y="3704"/>
                    </a:lnTo>
                    <a:lnTo>
                      <a:pt x="3096" y="3612"/>
                    </a:lnTo>
                    <a:lnTo>
                      <a:pt x="3128" y="3520"/>
                    </a:lnTo>
                    <a:lnTo>
                      <a:pt x="3157" y="3427"/>
                    </a:lnTo>
                    <a:lnTo>
                      <a:pt x="3181" y="3335"/>
                    </a:lnTo>
                    <a:lnTo>
                      <a:pt x="3203" y="3243"/>
                    </a:lnTo>
                    <a:lnTo>
                      <a:pt x="3221" y="3152"/>
                    </a:lnTo>
                    <a:lnTo>
                      <a:pt x="3237" y="3063"/>
                    </a:lnTo>
                    <a:lnTo>
                      <a:pt x="3249" y="2974"/>
                    </a:lnTo>
                    <a:lnTo>
                      <a:pt x="3256" y="2888"/>
                    </a:lnTo>
                    <a:lnTo>
                      <a:pt x="3261" y="2804"/>
                    </a:lnTo>
                    <a:lnTo>
                      <a:pt x="3263" y="2722"/>
                    </a:lnTo>
                    <a:lnTo>
                      <a:pt x="3263" y="2642"/>
                    </a:lnTo>
                    <a:lnTo>
                      <a:pt x="3262" y="2563"/>
                    </a:lnTo>
                    <a:lnTo>
                      <a:pt x="3261" y="2487"/>
                    </a:lnTo>
                    <a:lnTo>
                      <a:pt x="3259" y="2413"/>
                    </a:lnTo>
                    <a:lnTo>
                      <a:pt x="3256" y="2341"/>
                    </a:lnTo>
                    <a:lnTo>
                      <a:pt x="3253" y="2270"/>
                    </a:lnTo>
                    <a:lnTo>
                      <a:pt x="3247" y="2202"/>
                    </a:lnTo>
                    <a:lnTo>
                      <a:pt x="3242" y="2136"/>
                    </a:lnTo>
                    <a:lnTo>
                      <a:pt x="3235" y="2070"/>
                    </a:lnTo>
                    <a:lnTo>
                      <a:pt x="3227" y="2007"/>
                    </a:lnTo>
                    <a:lnTo>
                      <a:pt x="3218" y="1944"/>
                    </a:lnTo>
                    <a:lnTo>
                      <a:pt x="3207" y="1884"/>
                    </a:lnTo>
                    <a:lnTo>
                      <a:pt x="3194" y="1824"/>
                    </a:lnTo>
                    <a:lnTo>
                      <a:pt x="3180" y="1766"/>
                    </a:lnTo>
                    <a:lnTo>
                      <a:pt x="3164" y="1709"/>
                    </a:lnTo>
                    <a:lnTo>
                      <a:pt x="3147" y="1652"/>
                    </a:lnTo>
                    <a:lnTo>
                      <a:pt x="3128" y="1596"/>
                    </a:lnTo>
                    <a:lnTo>
                      <a:pt x="3106" y="1541"/>
                    </a:lnTo>
                    <a:lnTo>
                      <a:pt x="3083" y="1488"/>
                    </a:lnTo>
                    <a:lnTo>
                      <a:pt x="3057" y="1434"/>
                    </a:lnTo>
                    <a:lnTo>
                      <a:pt x="3029" y="1381"/>
                    </a:lnTo>
                    <a:lnTo>
                      <a:pt x="3000" y="1329"/>
                    </a:lnTo>
                    <a:lnTo>
                      <a:pt x="2967" y="1276"/>
                    </a:lnTo>
                    <a:lnTo>
                      <a:pt x="2931" y="1224"/>
                    </a:lnTo>
                    <a:lnTo>
                      <a:pt x="2893" y="1172"/>
                    </a:lnTo>
                    <a:lnTo>
                      <a:pt x="2853" y="1120"/>
                    </a:lnTo>
                    <a:lnTo>
                      <a:pt x="2809" y="1068"/>
                    </a:lnTo>
                    <a:lnTo>
                      <a:pt x="2763" y="1016"/>
                    </a:lnTo>
                    <a:lnTo>
                      <a:pt x="2714" y="963"/>
                    </a:lnTo>
                    <a:lnTo>
                      <a:pt x="2661" y="910"/>
                    </a:lnTo>
                    <a:lnTo>
                      <a:pt x="2606" y="857"/>
                    </a:lnTo>
                    <a:lnTo>
                      <a:pt x="2547" y="804"/>
                    </a:lnTo>
                    <a:lnTo>
                      <a:pt x="2505" y="768"/>
                    </a:lnTo>
                    <a:lnTo>
                      <a:pt x="2460" y="733"/>
                    </a:lnTo>
                    <a:lnTo>
                      <a:pt x="2413" y="700"/>
                    </a:lnTo>
                    <a:lnTo>
                      <a:pt x="2364" y="669"/>
                    </a:lnTo>
                    <a:lnTo>
                      <a:pt x="2312" y="640"/>
                    </a:lnTo>
                    <a:lnTo>
                      <a:pt x="2259" y="611"/>
                    </a:lnTo>
                    <a:lnTo>
                      <a:pt x="2205" y="586"/>
                    </a:lnTo>
                    <a:lnTo>
                      <a:pt x="2147" y="561"/>
                    </a:lnTo>
                    <a:lnTo>
                      <a:pt x="2090" y="538"/>
                    </a:lnTo>
                    <a:lnTo>
                      <a:pt x="2030" y="518"/>
                    </a:lnTo>
                    <a:lnTo>
                      <a:pt x="1970" y="499"/>
                    </a:lnTo>
                    <a:lnTo>
                      <a:pt x="1908" y="482"/>
                    </a:lnTo>
                    <a:lnTo>
                      <a:pt x="1846" y="467"/>
                    </a:lnTo>
                    <a:lnTo>
                      <a:pt x="1783" y="455"/>
                    </a:lnTo>
                    <a:lnTo>
                      <a:pt x="1720" y="444"/>
                    </a:lnTo>
                    <a:lnTo>
                      <a:pt x="1656" y="435"/>
                    </a:lnTo>
                    <a:lnTo>
                      <a:pt x="1591" y="428"/>
                    </a:lnTo>
                    <a:lnTo>
                      <a:pt x="1527" y="424"/>
                    </a:lnTo>
                    <a:lnTo>
                      <a:pt x="1462" y="422"/>
                    </a:lnTo>
                    <a:lnTo>
                      <a:pt x="1398" y="421"/>
                    </a:lnTo>
                    <a:lnTo>
                      <a:pt x="1334" y="423"/>
                    </a:lnTo>
                    <a:lnTo>
                      <a:pt x="1272" y="428"/>
                    </a:lnTo>
                    <a:lnTo>
                      <a:pt x="1209" y="435"/>
                    </a:lnTo>
                    <a:lnTo>
                      <a:pt x="1147" y="443"/>
                    </a:lnTo>
                    <a:lnTo>
                      <a:pt x="1086" y="455"/>
                    </a:lnTo>
                    <a:lnTo>
                      <a:pt x="1027" y="468"/>
                    </a:lnTo>
                    <a:lnTo>
                      <a:pt x="968" y="485"/>
                    </a:lnTo>
                    <a:lnTo>
                      <a:pt x="912" y="504"/>
                    </a:lnTo>
                    <a:lnTo>
                      <a:pt x="857" y="525"/>
                    </a:lnTo>
                    <a:lnTo>
                      <a:pt x="803" y="550"/>
                    </a:lnTo>
                    <a:lnTo>
                      <a:pt x="751" y="576"/>
                    </a:lnTo>
                    <a:lnTo>
                      <a:pt x="701" y="605"/>
                    </a:lnTo>
                    <a:lnTo>
                      <a:pt x="674" y="623"/>
                    </a:lnTo>
                    <a:lnTo>
                      <a:pt x="646" y="641"/>
                    </a:lnTo>
                    <a:lnTo>
                      <a:pt x="617" y="659"/>
                    </a:lnTo>
                    <a:lnTo>
                      <a:pt x="590" y="678"/>
                    </a:lnTo>
                    <a:lnTo>
                      <a:pt x="562" y="697"/>
                    </a:lnTo>
                    <a:lnTo>
                      <a:pt x="535" y="716"/>
                    </a:lnTo>
                    <a:lnTo>
                      <a:pt x="509" y="736"/>
                    </a:lnTo>
                    <a:lnTo>
                      <a:pt x="485" y="757"/>
                    </a:lnTo>
                    <a:lnTo>
                      <a:pt x="457" y="783"/>
                    </a:lnTo>
                    <a:lnTo>
                      <a:pt x="430" y="810"/>
                    </a:lnTo>
                    <a:lnTo>
                      <a:pt x="407" y="834"/>
                    </a:lnTo>
                    <a:lnTo>
                      <a:pt x="384" y="857"/>
                    </a:lnTo>
                    <a:lnTo>
                      <a:pt x="361" y="881"/>
                    </a:lnTo>
                    <a:lnTo>
                      <a:pt x="336" y="904"/>
                    </a:lnTo>
                    <a:lnTo>
                      <a:pt x="323" y="915"/>
                    </a:lnTo>
                    <a:lnTo>
                      <a:pt x="309" y="926"/>
                    </a:lnTo>
                    <a:lnTo>
                      <a:pt x="294" y="937"/>
                    </a:lnTo>
                    <a:lnTo>
                      <a:pt x="277" y="948"/>
                    </a:lnTo>
                    <a:lnTo>
                      <a:pt x="255" y="906"/>
                    </a:lnTo>
                    <a:lnTo>
                      <a:pt x="237" y="866"/>
                    </a:lnTo>
                    <a:lnTo>
                      <a:pt x="220" y="827"/>
                    </a:lnTo>
                    <a:lnTo>
                      <a:pt x="207" y="788"/>
                    </a:lnTo>
                    <a:lnTo>
                      <a:pt x="194" y="751"/>
                    </a:lnTo>
                    <a:lnTo>
                      <a:pt x="184" y="715"/>
                    </a:lnTo>
                    <a:lnTo>
                      <a:pt x="176" y="679"/>
                    </a:lnTo>
                    <a:lnTo>
                      <a:pt x="168" y="645"/>
                    </a:lnTo>
                    <a:lnTo>
                      <a:pt x="164" y="611"/>
                    </a:lnTo>
                    <a:lnTo>
                      <a:pt x="160" y="578"/>
                    </a:lnTo>
                    <a:lnTo>
                      <a:pt x="158" y="547"/>
                    </a:lnTo>
                    <a:lnTo>
                      <a:pt x="157" y="516"/>
                    </a:lnTo>
                    <a:lnTo>
                      <a:pt x="157" y="485"/>
                    </a:lnTo>
                    <a:lnTo>
                      <a:pt x="157" y="456"/>
                    </a:lnTo>
                    <a:lnTo>
                      <a:pt x="159" y="426"/>
                    </a:lnTo>
                    <a:lnTo>
                      <a:pt x="161" y="399"/>
                    </a:lnTo>
                    <a:lnTo>
                      <a:pt x="167" y="344"/>
                    </a:lnTo>
                    <a:lnTo>
                      <a:pt x="174" y="291"/>
                    </a:lnTo>
                    <a:lnTo>
                      <a:pt x="181" y="239"/>
                    </a:lnTo>
                    <a:lnTo>
                      <a:pt x="187" y="190"/>
                    </a:lnTo>
                    <a:lnTo>
                      <a:pt x="191" y="166"/>
                    </a:lnTo>
                    <a:lnTo>
                      <a:pt x="193" y="142"/>
                    </a:lnTo>
                    <a:lnTo>
                      <a:pt x="194" y="117"/>
                    </a:lnTo>
                    <a:lnTo>
                      <a:pt x="194" y="94"/>
                    </a:lnTo>
                    <a:lnTo>
                      <a:pt x="194" y="70"/>
                    </a:lnTo>
                    <a:lnTo>
                      <a:pt x="192" y="47"/>
                    </a:lnTo>
                    <a:lnTo>
                      <a:pt x="190" y="23"/>
                    </a:lnTo>
                    <a:lnTo>
                      <a:pt x="185" y="0"/>
                    </a:lnTo>
                    <a:lnTo>
                      <a:pt x="160" y="2"/>
                    </a:lnTo>
                    <a:lnTo>
                      <a:pt x="138" y="5"/>
                    </a:lnTo>
                    <a:lnTo>
                      <a:pt x="119" y="10"/>
                    </a:lnTo>
                    <a:lnTo>
                      <a:pt x="104" y="14"/>
                    </a:lnTo>
                    <a:lnTo>
                      <a:pt x="91" y="19"/>
                    </a:lnTo>
                    <a:lnTo>
                      <a:pt x="80" y="26"/>
                    </a:lnTo>
                    <a:lnTo>
                      <a:pt x="76" y="30"/>
                    </a:lnTo>
                    <a:lnTo>
                      <a:pt x="71" y="34"/>
                    </a:lnTo>
                    <a:lnTo>
                      <a:pt x="67" y="38"/>
                    </a:lnTo>
                    <a:lnTo>
                      <a:pt x="64" y="43"/>
                    </a:lnTo>
                    <a:lnTo>
                      <a:pt x="59" y="54"/>
                    </a:lnTo>
                    <a:lnTo>
                      <a:pt x="53" y="67"/>
                    </a:lnTo>
                    <a:lnTo>
                      <a:pt x="50" y="81"/>
                    </a:lnTo>
                    <a:lnTo>
                      <a:pt x="47" y="97"/>
                    </a:lnTo>
                    <a:lnTo>
                      <a:pt x="41" y="136"/>
                    </a:lnTo>
                    <a:lnTo>
                      <a:pt x="33" y="185"/>
                    </a:lnTo>
                    <a:lnTo>
                      <a:pt x="26" y="229"/>
                    </a:lnTo>
                    <a:lnTo>
                      <a:pt x="19" y="270"/>
                    </a:lnTo>
                    <a:lnTo>
                      <a:pt x="14" y="308"/>
                    </a:lnTo>
                    <a:lnTo>
                      <a:pt x="9" y="346"/>
                    </a:lnTo>
                    <a:lnTo>
                      <a:pt x="5" y="384"/>
                    </a:lnTo>
                    <a:lnTo>
                      <a:pt x="2" y="425"/>
                    </a:lnTo>
                    <a:lnTo>
                      <a:pt x="0" y="469"/>
                    </a:lnTo>
                    <a:lnTo>
                      <a:pt x="0" y="5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3130551" y="4132263"/>
                <a:ext cx="298450" cy="19050"/>
              </a:xfrm>
              <a:custGeom>
                <a:avLst/>
                <a:gdLst>
                  <a:gd name="T0" fmla="*/ 7 w 2996"/>
                  <a:gd name="T1" fmla="*/ 62 h 196"/>
                  <a:gd name="T2" fmla="*/ 26 w 2996"/>
                  <a:gd name="T3" fmla="*/ 98 h 196"/>
                  <a:gd name="T4" fmla="*/ 52 w 2996"/>
                  <a:gd name="T5" fmla="*/ 125 h 196"/>
                  <a:gd name="T6" fmla="*/ 85 w 2996"/>
                  <a:gd name="T7" fmla="*/ 145 h 196"/>
                  <a:gd name="T8" fmla="*/ 123 w 2996"/>
                  <a:gd name="T9" fmla="*/ 160 h 196"/>
                  <a:gd name="T10" fmla="*/ 168 w 2996"/>
                  <a:gd name="T11" fmla="*/ 169 h 196"/>
                  <a:gd name="T12" fmla="*/ 218 w 2996"/>
                  <a:gd name="T13" fmla="*/ 173 h 196"/>
                  <a:gd name="T14" fmla="*/ 273 w 2996"/>
                  <a:gd name="T15" fmla="*/ 174 h 196"/>
                  <a:gd name="T16" fmla="*/ 366 w 2996"/>
                  <a:gd name="T17" fmla="*/ 171 h 196"/>
                  <a:gd name="T18" fmla="*/ 505 w 2996"/>
                  <a:gd name="T19" fmla="*/ 162 h 196"/>
                  <a:gd name="T20" fmla="*/ 620 w 2996"/>
                  <a:gd name="T21" fmla="*/ 157 h 196"/>
                  <a:gd name="T22" fmla="*/ 702 w 2996"/>
                  <a:gd name="T23" fmla="*/ 156 h 196"/>
                  <a:gd name="T24" fmla="*/ 786 w 2996"/>
                  <a:gd name="T25" fmla="*/ 157 h 196"/>
                  <a:gd name="T26" fmla="*/ 874 w 2996"/>
                  <a:gd name="T27" fmla="*/ 162 h 196"/>
                  <a:gd name="T28" fmla="*/ 956 w 2996"/>
                  <a:gd name="T29" fmla="*/ 171 h 196"/>
                  <a:gd name="T30" fmla="*/ 1042 w 2996"/>
                  <a:gd name="T31" fmla="*/ 177 h 196"/>
                  <a:gd name="T32" fmla="*/ 1197 w 2996"/>
                  <a:gd name="T33" fmla="*/ 186 h 196"/>
                  <a:gd name="T34" fmla="*/ 1437 w 2996"/>
                  <a:gd name="T35" fmla="*/ 192 h 196"/>
                  <a:gd name="T36" fmla="*/ 1704 w 2996"/>
                  <a:gd name="T37" fmla="*/ 195 h 196"/>
                  <a:gd name="T38" fmla="*/ 1984 w 2996"/>
                  <a:gd name="T39" fmla="*/ 196 h 196"/>
                  <a:gd name="T40" fmla="*/ 2260 w 2996"/>
                  <a:gd name="T41" fmla="*/ 196 h 196"/>
                  <a:gd name="T42" fmla="*/ 2516 w 2996"/>
                  <a:gd name="T43" fmla="*/ 194 h 196"/>
                  <a:gd name="T44" fmla="*/ 2738 w 2996"/>
                  <a:gd name="T45" fmla="*/ 193 h 196"/>
                  <a:gd name="T46" fmla="*/ 2852 w 2996"/>
                  <a:gd name="T47" fmla="*/ 193 h 196"/>
                  <a:gd name="T48" fmla="*/ 2889 w 2996"/>
                  <a:gd name="T49" fmla="*/ 189 h 196"/>
                  <a:gd name="T50" fmla="*/ 2920 w 2996"/>
                  <a:gd name="T51" fmla="*/ 181 h 196"/>
                  <a:gd name="T52" fmla="*/ 2945 w 2996"/>
                  <a:gd name="T53" fmla="*/ 171 h 196"/>
                  <a:gd name="T54" fmla="*/ 2965 w 2996"/>
                  <a:gd name="T55" fmla="*/ 158 h 196"/>
                  <a:gd name="T56" fmla="*/ 2980 w 2996"/>
                  <a:gd name="T57" fmla="*/ 143 h 196"/>
                  <a:gd name="T58" fmla="*/ 2989 w 2996"/>
                  <a:gd name="T59" fmla="*/ 127 h 196"/>
                  <a:gd name="T60" fmla="*/ 2995 w 2996"/>
                  <a:gd name="T61" fmla="*/ 110 h 196"/>
                  <a:gd name="T62" fmla="*/ 2996 w 2996"/>
                  <a:gd name="T63" fmla="*/ 92 h 196"/>
                  <a:gd name="T64" fmla="*/ 2993 w 2996"/>
                  <a:gd name="T65" fmla="*/ 76 h 196"/>
                  <a:gd name="T66" fmla="*/ 2986 w 2996"/>
                  <a:gd name="T67" fmla="*/ 60 h 196"/>
                  <a:gd name="T68" fmla="*/ 2976 w 2996"/>
                  <a:gd name="T69" fmla="*/ 45 h 196"/>
                  <a:gd name="T70" fmla="*/ 2963 w 2996"/>
                  <a:gd name="T71" fmla="*/ 32 h 196"/>
                  <a:gd name="T72" fmla="*/ 2946 w 2996"/>
                  <a:gd name="T73" fmla="*/ 22 h 196"/>
                  <a:gd name="T74" fmla="*/ 2927 w 2996"/>
                  <a:gd name="T75" fmla="*/ 14 h 196"/>
                  <a:gd name="T76" fmla="*/ 2905 w 2996"/>
                  <a:gd name="T77" fmla="*/ 10 h 196"/>
                  <a:gd name="T78" fmla="*/ 2814 w 2996"/>
                  <a:gd name="T79" fmla="*/ 9 h 196"/>
                  <a:gd name="T80" fmla="*/ 2523 w 2996"/>
                  <a:gd name="T81" fmla="*/ 7 h 196"/>
                  <a:gd name="T82" fmla="*/ 2105 w 2996"/>
                  <a:gd name="T83" fmla="*/ 4 h 196"/>
                  <a:gd name="T84" fmla="*/ 1614 w 2996"/>
                  <a:gd name="T85" fmla="*/ 0 h 196"/>
                  <a:gd name="T86" fmla="*/ 1106 w 2996"/>
                  <a:gd name="T87" fmla="*/ 0 h 196"/>
                  <a:gd name="T88" fmla="*/ 637 w 2996"/>
                  <a:gd name="T89" fmla="*/ 4 h 196"/>
                  <a:gd name="T90" fmla="*/ 344 w 2996"/>
                  <a:gd name="T91" fmla="*/ 10 h 196"/>
                  <a:gd name="T92" fmla="*/ 190 w 2996"/>
                  <a:gd name="T93" fmla="*/ 16 h 196"/>
                  <a:gd name="T94" fmla="*/ 77 w 2996"/>
                  <a:gd name="T95" fmla="*/ 25 h 196"/>
                  <a:gd name="T96" fmla="*/ 12 w 2996"/>
                  <a:gd name="T97" fmla="*/ 3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996" h="196">
                    <a:moveTo>
                      <a:pt x="0" y="41"/>
                    </a:moveTo>
                    <a:lnTo>
                      <a:pt x="7" y="62"/>
                    </a:lnTo>
                    <a:lnTo>
                      <a:pt x="16" y="81"/>
                    </a:lnTo>
                    <a:lnTo>
                      <a:pt x="26" y="98"/>
                    </a:lnTo>
                    <a:lnTo>
                      <a:pt x="38" y="113"/>
                    </a:lnTo>
                    <a:lnTo>
                      <a:pt x="52" y="125"/>
                    </a:lnTo>
                    <a:lnTo>
                      <a:pt x="68" y="136"/>
                    </a:lnTo>
                    <a:lnTo>
                      <a:pt x="85" y="145"/>
                    </a:lnTo>
                    <a:lnTo>
                      <a:pt x="103" y="154"/>
                    </a:lnTo>
                    <a:lnTo>
                      <a:pt x="123" y="160"/>
                    </a:lnTo>
                    <a:lnTo>
                      <a:pt x="144" y="165"/>
                    </a:lnTo>
                    <a:lnTo>
                      <a:pt x="168" y="169"/>
                    </a:lnTo>
                    <a:lnTo>
                      <a:pt x="191" y="172"/>
                    </a:lnTo>
                    <a:lnTo>
                      <a:pt x="218" y="173"/>
                    </a:lnTo>
                    <a:lnTo>
                      <a:pt x="244" y="174"/>
                    </a:lnTo>
                    <a:lnTo>
                      <a:pt x="273" y="174"/>
                    </a:lnTo>
                    <a:lnTo>
                      <a:pt x="303" y="173"/>
                    </a:lnTo>
                    <a:lnTo>
                      <a:pt x="366" y="171"/>
                    </a:lnTo>
                    <a:lnTo>
                      <a:pt x="433" y="166"/>
                    </a:lnTo>
                    <a:lnTo>
                      <a:pt x="505" y="162"/>
                    </a:lnTo>
                    <a:lnTo>
                      <a:pt x="581" y="158"/>
                    </a:lnTo>
                    <a:lnTo>
                      <a:pt x="620" y="157"/>
                    </a:lnTo>
                    <a:lnTo>
                      <a:pt x="660" y="156"/>
                    </a:lnTo>
                    <a:lnTo>
                      <a:pt x="702" y="156"/>
                    </a:lnTo>
                    <a:lnTo>
                      <a:pt x="743" y="156"/>
                    </a:lnTo>
                    <a:lnTo>
                      <a:pt x="786" y="157"/>
                    </a:lnTo>
                    <a:lnTo>
                      <a:pt x="830" y="159"/>
                    </a:lnTo>
                    <a:lnTo>
                      <a:pt x="874" y="162"/>
                    </a:lnTo>
                    <a:lnTo>
                      <a:pt x="919" y="168"/>
                    </a:lnTo>
                    <a:lnTo>
                      <a:pt x="956" y="171"/>
                    </a:lnTo>
                    <a:lnTo>
                      <a:pt x="998" y="174"/>
                    </a:lnTo>
                    <a:lnTo>
                      <a:pt x="1042" y="177"/>
                    </a:lnTo>
                    <a:lnTo>
                      <a:pt x="1090" y="180"/>
                    </a:lnTo>
                    <a:lnTo>
                      <a:pt x="1197" y="186"/>
                    </a:lnTo>
                    <a:lnTo>
                      <a:pt x="1313" y="189"/>
                    </a:lnTo>
                    <a:lnTo>
                      <a:pt x="1437" y="192"/>
                    </a:lnTo>
                    <a:lnTo>
                      <a:pt x="1568" y="194"/>
                    </a:lnTo>
                    <a:lnTo>
                      <a:pt x="1704" y="195"/>
                    </a:lnTo>
                    <a:lnTo>
                      <a:pt x="1844" y="196"/>
                    </a:lnTo>
                    <a:lnTo>
                      <a:pt x="1984" y="196"/>
                    </a:lnTo>
                    <a:lnTo>
                      <a:pt x="2123" y="196"/>
                    </a:lnTo>
                    <a:lnTo>
                      <a:pt x="2260" y="196"/>
                    </a:lnTo>
                    <a:lnTo>
                      <a:pt x="2390" y="195"/>
                    </a:lnTo>
                    <a:lnTo>
                      <a:pt x="2516" y="194"/>
                    </a:lnTo>
                    <a:lnTo>
                      <a:pt x="2632" y="194"/>
                    </a:lnTo>
                    <a:lnTo>
                      <a:pt x="2738" y="193"/>
                    </a:lnTo>
                    <a:lnTo>
                      <a:pt x="2832" y="193"/>
                    </a:lnTo>
                    <a:lnTo>
                      <a:pt x="2852" y="193"/>
                    </a:lnTo>
                    <a:lnTo>
                      <a:pt x="2871" y="191"/>
                    </a:lnTo>
                    <a:lnTo>
                      <a:pt x="2889" y="189"/>
                    </a:lnTo>
                    <a:lnTo>
                      <a:pt x="2905" y="186"/>
                    </a:lnTo>
                    <a:lnTo>
                      <a:pt x="2920" y="181"/>
                    </a:lnTo>
                    <a:lnTo>
                      <a:pt x="2933" y="176"/>
                    </a:lnTo>
                    <a:lnTo>
                      <a:pt x="2945" y="171"/>
                    </a:lnTo>
                    <a:lnTo>
                      <a:pt x="2955" y="164"/>
                    </a:lnTo>
                    <a:lnTo>
                      <a:pt x="2965" y="158"/>
                    </a:lnTo>
                    <a:lnTo>
                      <a:pt x="2974" y="151"/>
                    </a:lnTo>
                    <a:lnTo>
                      <a:pt x="2980" y="143"/>
                    </a:lnTo>
                    <a:lnTo>
                      <a:pt x="2985" y="135"/>
                    </a:lnTo>
                    <a:lnTo>
                      <a:pt x="2989" y="127"/>
                    </a:lnTo>
                    <a:lnTo>
                      <a:pt x="2993" y="119"/>
                    </a:lnTo>
                    <a:lnTo>
                      <a:pt x="2995" y="110"/>
                    </a:lnTo>
                    <a:lnTo>
                      <a:pt x="2996" y="101"/>
                    </a:lnTo>
                    <a:lnTo>
                      <a:pt x="2996" y="92"/>
                    </a:lnTo>
                    <a:lnTo>
                      <a:pt x="2995" y="84"/>
                    </a:lnTo>
                    <a:lnTo>
                      <a:pt x="2993" y="76"/>
                    </a:lnTo>
                    <a:lnTo>
                      <a:pt x="2991" y="68"/>
                    </a:lnTo>
                    <a:lnTo>
                      <a:pt x="2986" y="60"/>
                    </a:lnTo>
                    <a:lnTo>
                      <a:pt x="2981" y="52"/>
                    </a:lnTo>
                    <a:lnTo>
                      <a:pt x="2976" y="45"/>
                    </a:lnTo>
                    <a:lnTo>
                      <a:pt x="2969" y="39"/>
                    </a:lnTo>
                    <a:lnTo>
                      <a:pt x="2963" y="32"/>
                    </a:lnTo>
                    <a:lnTo>
                      <a:pt x="2954" y="27"/>
                    </a:lnTo>
                    <a:lnTo>
                      <a:pt x="2946" y="22"/>
                    </a:lnTo>
                    <a:lnTo>
                      <a:pt x="2936" y="17"/>
                    </a:lnTo>
                    <a:lnTo>
                      <a:pt x="2927" y="14"/>
                    </a:lnTo>
                    <a:lnTo>
                      <a:pt x="2916" y="12"/>
                    </a:lnTo>
                    <a:lnTo>
                      <a:pt x="2905" y="10"/>
                    </a:lnTo>
                    <a:lnTo>
                      <a:pt x="2894" y="10"/>
                    </a:lnTo>
                    <a:lnTo>
                      <a:pt x="2814" y="9"/>
                    </a:lnTo>
                    <a:lnTo>
                      <a:pt x="2688" y="8"/>
                    </a:lnTo>
                    <a:lnTo>
                      <a:pt x="2523" y="7"/>
                    </a:lnTo>
                    <a:lnTo>
                      <a:pt x="2327" y="5"/>
                    </a:lnTo>
                    <a:lnTo>
                      <a:pt x="2105" y="4"/>
                    </a:lnTo>
                    <a:lnTo>
                      <a:pt x="1865" y="3"/>
                    </a:lnTo>
                    <a:lnTo>
                      <a:pt x="1614" y="0"/>
                    </a:lnTo>
                    <a:lnTo>
                      <a:pt x="1358" y="0"/>
                    </a:lnTo>
                    <a:lnTo>
                      <a:pt x="1106" y="0"/>
                    </a:lnTo>
                    <a:lnTo>
                      <a:pt x="863" y="2"/>
                    </a:lnTo>
                    <a:lnTo>
                      <a:pt x="637" y="4"/>
                    </a:lnTo>
                    <a:lnTo>
                      <a:pt x="434" y="8"/>
                    </a:lnTo>
                    <a:lnTo>
                      <a:pt x="344" y="10"/>
                    </a:lnTo>
                    <a:lnTo>
                      <a:pt x="262" y="13"/>
                    </a:lnTo>
                    <a:lnTo>
                      <a:pt x="190" y="16"/>
                    </a:lnTo>
                    <a:lnTo>
                      <a:pt x="128" y="21"/>
                    </a:lnTo>
                    <a:lnTo>
                      <a:pt x="77" y="25"/>
                    </a:lnTo>
                    <a:lnTo>
                      <a:pt x="38" y="29"/>
                    </a:lnTo>
                    <a:lnTo>
                      <a:pt x="12" y="34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3255963" y="3621088"/>
                <a:ext cx="58738" cy="47625"/>
              </a:xfrm>
              <a:custGeom>
                <a:avLst/>
                <a:gdLst>
                  <a:gd name="T0" fmla="*/ 0 w 584"/>
                  <a:gd name="T1" fmla="*/ 382 h 494"/>
                  <a:gd name="T2" fmla="*/ 4 w 584"/>
                  <a:gd name="T3" fmla="*/ 407 h 494"/>
                  <a:gd name="T4" fmla="*/ 12 w 584"/>
                  <a:gd name="T5" fmla="*/ 428 h 494"/>
                  <a:gd name="T6" fmla="*/ 24 w 584"/>
                  <a:gd name="T7" fmla="*/ 446 h 494"/>
                  <a:gd name="T8" fmla="*/ 40 w 584"/>
                  <a:gd name="T9" fmla="*/ 460 h 494"/>
                  <a:gd name="T10" fmla="*/ 59 w 584"/>
                  <a:gd name="T11" fmla="*/ 472 h 494"/>
                  <a:gd name="T12" fmla="*/ 80 w 584"/>
                  <a:gd name="T13" fmla="*/ 480 h 494"/>
                  <a:gd name="T14" fmla="*/ 105 w 584"/>
                  <a:gd name="T15" fmla="*/ 486 h 494"/>
                  <a:gd name="T16" fmla="*/ 145 w 584"/>
                  <a:gd name="T17" fmla="*/ 492 h 494"/>
                  <a:gd name="T18" fmla="*/ 205 w 584"/>
                  <a:gd name="T19" fmla="*/ 494 h 494"/>
                  <a:gd name="T20" fmla="*/ 302 w 584"/>
                  <a:gd name="T21" fmla="*/ 491 h 494"/>
                  <a:gd name="T22" fmla="*/ 389 w 584"/>
                  <a:gd name="T23" fmla="*/ 488 h 494"/>
                  <a:gd name="T24" fmla="*/ 424 w 584"/>
                  <a:gd name="T25" fmla="*/ 485 h 494"/>
                  <a:gd name="T26" fmla="*/ 455 w 584"/>
                  <a:gd name="T27" fmla="*/ 477 h 494"/>
                  <a:gd name="T28" fmla="*/ 482 w 584"/>
                  <a:gd name="T29" fmla="*/ 466 h 494"/>
                  <a:gd name="T30" fmla="*/ 517 w 584"/>
                  <a:gd name="T31" fmla="*/ 446 h 494"/>
                  <a:gd name="T32" fmla="*/ 560 w 584"/>
                  <a:gd name="T33" fmla="*/ 414 h 494"/>
                  <a:gd name="T34" fmla="*/ 577 w 584"/>
                  <a:gd name="T35" fmla="*/ 374 h 494"/>
                  <a:gd name="T36" fmla="*/ 556 w 584"/>
                  <a:gd name="T37" fmla="*/ 317 h 494"/>
                  <a:gd name="T38" fmla="*/ 525 w 584"/>
                  <a:gd name="T39" fmla="*/ 254 h 494"/>
                  <a:gd name="T40" fmla="*/ 487 w 584"/>
                  <a:gd name="T41" fmla="*/ 187 h 494"/>
                  <a:gd name="T42" fmla="*/ 443 w 584"/>
                  <a:gd name="T43" fmla="*/ 124 h 494"/>
                  <a:gd name="T44" fmla="*/ 408 w 584"/>
                  <a:gd name="T45" fmla="*/ 81 h 494"/>
                  <a:gd name="T46" fmla="*/ 384 w 584"/>
                  <a:gd name="T47" fmla="*/ 57 h 494"/>
                  <a:gd name="T48" fmla="*/ 360 w 584"/>
                  <a:gd name="T49" fmla="*/ 36 h 494"/>
                  <a:gd name="T50" fmla="*/ 336 w 584"/>
                  <a:gd name="T51" fmla="*/ 19 h 494"/>
                  <a:gd name="T52" fmla="*/ 311 w 584"/>
                  <a:gd name="T53" fmla="*/ 7 h 494"/>
                  <a:gd name="T54" fmla="*/ 288 w 584"/>
                  <a:gd name="T55" fmla="*/ 1 h 494"/>
                  <a:gd name="T56" fmla="*/ 267 w 584"/>
                  <a:gd name="T57" fmla="*/ 1 h 494"/>
                  <a:gd name="T58" fmla="*/ 248 w 584"/>
                  <a:gd name="T59" fmla="*/ 7 h 494"/>
                  <a:gd name="T60" fmla="*/ 227 w 584"/>
                  <a:gd name="T61" fmla="*/ 19 h 494"/>
                  <a:gd name="T62" fmla="*/ 205 w 584"/>
                  <a:gd name="T63" fmla="*/ 37 h 494"/>
                  <a:gd name="T64" fmla="*/ 171 w 584"/>
                  <a:gd name="T65" fmla="*/ 70 h 494"/>
                  <a:gd name="T66" fmla="*/ 125 w 584"/>
                  <a:gd name="T67" fmla="*/ 126 h 494"/>
                  <a:gd name="T68" fmla="*/ 82 w 584"/>
                  <a:gd name="T69" fmla="*/ 187 h 494"/>
                  <a:gd name="T70" fmla="*/ 44 w 584"/>
                  <a:gd name="T71" fmla="*/ 250 h 494"/>
                  <a:gd name="T72" fmla="*/ 17 w 584"/>
                  <a:gd name="T73" fmla="*/ 306 h 494"/>
                  <a:gd name="T74" fmla="*/ 4 w 584"/>
                  <a:gd name="T75" fmla="*/ 340 h 494"/>
                  <a:gd name="T76" fmla="*/ 0 w 584"/>
                  <a:gd name="T77" fmla="*/ 35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84" h="494">
                    <a:moveTo>
                      <a:pt x="0" y="367"/>
                    </a:moveTo>
                    <a:lnTo>
                      <a:pt x="0" y="382"/>
                    </a:lnTo>
                    <a:lnTo>
                      <a:pt x="2" y="394"/>
                    </a:lnTo>
                    <a:lnTo>
                      <a:pt x="4" y="407"/>
                    </a:lnTo>
                    <a:lnTo>
                      <a:pt x="8" y="419"/>
                    </a:lnTo>
                    <a:lnTo>
                      <a:pt x="12" y="428"/>
                    </a:lnTo>
                    <a:lnTo>
                      <a:pt x="18" y="438"/>
                    </a:lnTo>
                    <a:lnTo>
                      <a:pt x="24" y="446"/>
                    </a:lnTo>
                    <a:lnTo>
                      <a:pt x="32" y="454"/>
                    </a:lnTo>
                    <a:lnTo>
                      <a:pt x="40" y="460"/>
                    </a:lnTo>
                    <a:lnTo>
                      <a:pt x="50" y="466"/>
                    </a:lnTo>
                    <a:lnTo>
                      <a:pt x="59" y="472"/>
                    </a:lnTo>
                    <a:lnTo>
                      <a:pt x="70" y="476"/>
                    </a:lnTo>
                    <a:lnTo>
                      <a:pt x="80" y="480"/>
                    </a:lnTo>
                    <a:lnTo>
                      <a:pt x="92" y="483"/>
                    </a:lnTo>
                    <a:lnTo>
                      <a:pt x="105" y="486"/>
                    </a:lnTo>
                    <a:lnTo>
                      <a:pt x="118" y="488"/>
                    </a:lnTo>
                    <a:lnTo>
                      <a:pt x="145" y="492"/>
                    </a:lnTo>
                    <a:lnTo>
                      <a:pt x="174" y="493"/>
                    </a:lnTo>
                    <a:lnTo>
                      <a:pt x="205" y="494"/>
                    </a:lnTo>
                    <a:lnTo>
                      <a:pt x="236" y="493"/>
                    </a:lnTo>
                    <a:lnTo>
                      <a:pt x="302" y="491"/>
                    </a:lnTo>
                    <a:lnTo>
                      <a:pt x="369" y="490"/>
                    </a:lnTo>
                    <a:lnTo>
                      <a:pt x="389" y="488"/>
                    </a:lnTo>
                    <a:lnTo>
                      <a:pt x="407" y="487"/>
                    </a:lnTo>
                    <a:lnTo>
                      <a:pt x="424" y="485"/>
                    </a:lnTo>
                    <a:lnTo>
                      <a:pt x="440" y="481"/>
                    </a:lnTo>
                    <a:lnTo>
                      <a:pt x="455" y="477"/>
                    </a:lnTo>
                    <a:lnTo>
                      <a:pt x="469" y="473"/>
                    </a:lnTo>
                    <a:lnTo>
                      <a:pt x="482" y="466"/>
                    </a:lnTo>
                    <a:lnTo>
                      <a:pt x="493" y="460"/>
                    </a:lnTo>
                    <a:lnTo>
                      <a:pt x="517" y="446"/>
                    </a:lnTo>
                    <a:lnTo>
                      <a:pt x="538" y="430"/>
                    </a:lnTo>
                    <a:lnTo>
                      <a:pt x="560" y="414"/>
                    </a:lnTo>
                    <a:lnTo>
                      <a:pt x="584" y="398"/>
                    </a:lnTo>
                    <a:lnTo>
                      <a:pt x="577" y="374"/>
                    </a:lnTo>
                    <a:lnTo>
                      <a:pt x="568" y="347"/>
                    </a:lnTo>
                    <a:lnTo>
                      <a:pt x="556" y="317"/>
                    </a:lnTo>
                    <a:lnTo>
                      <a:pt x="541" y="287"/>
                    </a:lnTo>
                    <a:lnTo>
                      <a:pt x="525" y="254"/>
                    </a:lnTo>
                    <a:lnTo>
                      <a:pt x="507" y="221"/>
                    </a:lnTo>
                    <a:lnTo>
                      <a:pt x="487" y="187"/>
                    </a:lnTo>
                    <a:lnTo>
                      <a:pt x="466" y="155"/>
                    </a:lnTo>
                    <a:lnTo>
                      <a:pt x="443" y="124"/>
                    </a:lnTo>
                    <a:lnTo>
                      <a:pt x="420" y="95"/>
                    </a:lnTo>
                    <a:lnTo>
                      <a:pt x="408" y="81"/>
                    </a:lnTo>
                    <a:lnTo>
                      <a:pt x="396" y="69"/>
                    </a:lnTo>
                    <a:lnTo>
                      <a:pt x="384" y="57"/>
                    </a:lnTo>
                    <a:lnTo>
                      <a:pt x="372" y="45"/>
                    </a:lnTo>
                    <a:lnTo>
                      <a:pt x="360" y="36"/>
                    </a:lnTo>
                    <a:lnTo>
                      <a:pt x="348" y="26"/>
                    </a:lnTo>
                    <a:lnTo>
                      <a:pt x="336" y="19"/>
                    </a:lnTo>
                    <a:lnTo>
                      <a:pt x="323" y="13"/>
                    </a:lnTo>
                    <a:lnTo>
                      <a:pt x="311" y="7"/>
                    </a:lnTo>
                    <a:lnTo>
                      <a:pt x="300" y="3"/>
                    </a:lnTo>
                    <a:lnTo>
                      <a:pt x="288" y="1"/>
                    </a:lnTo>
                    <a:lnTo>
                      <a:pt x="276" y="0"/>
                    </a:lnTo>
                    <a:lnTo>
                      <a:pt x="267" y="1"/>
                    </a:lnTo>
                    <a:lnTo>
                      <a:pt x="258" y="3"/>
                    </a:lnTo>
                    <a:lnTo>
                      <a:pt x="248" y="7"/>
                    </a:lnTo>
                    <a:lnTo>
                      <a:pt x="238" y="13"/>
                    </a:lnTo>
                    <a:lnTo>
                      <a:pt x="227" y="19"/>
                    </a:lnTo>
                    <a:lnTo>
                      <a:pt x="216" y="28"/>
                    </a:lnTo>
                    <a:lnTo>
                      <a:pt x="205" y="37"/>
                    </a:lnTo>
                    <a:lnTo>
                      <a:pt x="193" y="47"/>
                    </a:lnTo>
                    <a:lnTo>
                      <a:pt x="171" y="70"/>
                    </a:lnTo>
                    <a:lnTo>
                      <a:pt x="147" y="96"/>
                    </a:lnTo>
                    <a:lnTo>
                      <a:pt x="125" y="126"/>
                    </a:lnTo>
                    <a:lnTo>
                      <a:pt x="103" y="155"/>
                    </a:lnTo>
                    <a:lnTo>
                      <a:pt x="82" y="187"/>
                    </a:lnTo>
                    <a:lnTo>
                      <a:pt x="62" y="219"/>
                    </a:lnTo>
                    <a:lnTo>
                      <a:pt x="44" y="250"/>
                    </a:lnTo>
                    <a:lnTo>
                      <a:pt x="29" y="278"/>
                    </a:lnTo>
                    <a:lnTo>
                      <a:pt x="17" y="306"/>
                    </a:lnTo>
                    <a:lnTo>
                      <a:pt x="7" y="330"/>
                    </a:lnTo>
                    <a:lnTo>
                      <a:pt x="4" y="340"/>
                    </a:lnTo>
                    <a:lnTo>
                      <a:pt x="1" y="351"/>
                    </a:lnTo>
                    <a:lnTo>
                      <a:pt x="0" y="359"/>
                    </a:lnTo>
                    <a:lnTo>
                      <a:pt x="0" y="36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3D9-9BD1-4866-BC23-069CD2B305EE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326909"/>
            <a:ext cx="12192000" cy="5310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fr-FR" dirty="0">
                <a:solidFill>
                  <a:schemeClr val="bg1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OUR PEOPLE</a:t>
            </a:r>
          </a:p>
        </p:txBody>
      </p:sp>
    </p:spTree>
    <p:extLst>
      <p:ext uri="{BB962C8B-B14F-4D97-AF65-F5344CB8AC3E}">
        <p14:creationId xmlns:p14="http://schemas.microsoft.com/office/powerpoint/2010/main" val="17650459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3D9-9BD1-4866-BC23-069CD2B305EE}" type="slidenum">
              <a:rPr lang="en-US" smtClean="0"/>
              <a:t>29</a:t>
            </a:fld>
            <a:endParaRPr lang="en-US"/>
          </a:p>
        </p:txBody>
      </p:sp>
      <p:sp>
        <p:nvSpPr>
          <p:cNvPr id="35" name="Titre 3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Our people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413280" y="1030309"/>
            <a:ext cx="5032480" cy="2361114"/>
            <a:chOff x="413280" y="1030309"/>
            <a:chExt cx="5032480" cy="2361114"/>
          </a:xfrm>
        </p:grpSpPr>
        <p:grpSp>
          <p:nvGrpSpPr>
            <p:cNvPr id="4" name="Groupe 3"/>
            <p:cNvGrpSpPr/>
            <p:nvPr/>
          </p:nvGrpSpPr>
          <p:grpSpPr>
            <a:xfrm>
              <a:off x="413280" y="1030309"/>
              <a:ext cx="1672728" cy="2361114"/>
              <a:chOff x="441404" y="1198880"/>
              <a:chExt cx="1840001" cy="2597226"/>
            </a:xfrm>
          </p:grpSpPr>
          <p:grpSp>
            <p:nvGrpSpPr>
              <p:cNvPr id="6" name="Groupe 5"/>
              <p:cNvGrpSpPr/>
              <p:nvPr/>
            </p:nvGrpSpPr>
            <p:grpSpPr>
              <a:xfrm>
                <a:off x="492204" y="1198880"/>
                <a:ext cx="1789200" cy="2063790"/>
                <a:chOff x="608289" y="1635760"/>
                <a:chExt cx="1789200" cy="2063790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608289" y="3653831"/>
                  <a:ext cx="1789200" cy="4571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09600" y="1635760"/>
                  <a:ext cx="1787889" cy="2025361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pic>
            <p:nvPicPr>
              <p:cNvPr id="7" name="Picture 2" descr="http://www.equancy.fr/sites/default/files/styles/people_680_x_768/public/didier_0.png?itok=43w1gozL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1404" y="1207847"/>
                <a:ext cx="1787889" cy="20192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ZoneTexte 7"/>
              <p:cNvSpPr txBox="1"/>
              <p:nvPr/>
            </p:nvSpPr>
            <p:spPr bwMode="auto">
              <a:xfrm>
                <a:off x="492204" y="3248777"/>
                <a:ext cx="1789201" cy="547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sz="1200" dirty="0">
                    <a:solidFill>
                      <a:schemeClr val="accent1"/>
                    </a:solidFill>
                    <a:latin typeface="Century Gothic" panose="020B0502020202020204" pitchFamily="34" charset="0"/>
                    <a:ea typeface="Lato Regular" pitchFamily="34" charset="0"/>
                    <a:cs typeface="Lato Regular" pitchFamily="34" charset="0"/>
                  </a:rPr>
                  <a:t>Didier </a:t>
                </a:r>
                <a:r>
                  <a:rPr lang="fr-FR" sz="1200" dirty="0" err="1">
                    <a:solidFill>
                      <a:schemeClr val="accent1"/>
                    </a:solidFill>
                    <a:latin typeface="Century Gothic" panose="020B0502020202020204" pitchFamily="34" charset="0"/>
                    <a:ea typeface="Lato Regular" pitchFamily="34" charset="0"/>
                    <a:cs typeface="Lato Regular" pitchFamily="34" charset="0"/>
                  </a:rPr>
                  <a:t>Richaudeau</a:t>
                </a:r>
                <a:endParaRPr lang="fr-FR" sz="1200" dirty="0">
                  <a:solidFill>
                    <a:schemeClr val="accent1"/>
                  </a:solidFill>
                  <a:latin typeface="Century Gothic" panose="020B0502020202020204" pitchFamily="34" charset="0"/>
                  <a:ea typeface="Lato Regular" pitchFamily="34" charset="0"/>
                  <a:cs typeface="Lato Regular" pitchFamily="34" charset="0"/>
                </a:endParaRPr>
              </a:p>
              <a:p>
                <a:pPr algn="ctr"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sz="1100" dirty="0">
                    <a:solidFill>
                      <a:schemeClr val="tx1">
                        <a:lumMod val="75000"/>
                      </a:schemeClr>
                    </a:solidFill>
                    <a:latin typeface="Century Gothic" panose="020B0502020202020204" pitchFamily="34" charset="0"/>
                    <a:ea typeface="Lato Regular" pitchFamily="34" charset="0"/>
                    <a:cs typeface="Lato Regular" pitchFamily="34" charset="0"/>
                  </a:rPr>
                  <a:t>Partner Data</a:t>
                </a: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2124421" y="1038461"/>
              <a:ext cx="3321339" cy="1833085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 lvl="0"/>
              <a:r>
                <a:rPr lang="en-US" sz="1200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• </a:t>
              </a:r>
              <a:r>
                <a:rPr lang="en-US" sz="1200" dirty="0">
                  <a:solidFill>
                    <a:schemeClr val="tx1">
                      <a:lumMod val="75000"/>
                    </a:schemeClr>
                  </a:solidFill>
                  <a:latin typeface="Century Gothic" panose="020B0502020202020204" pitchFamily="34" charset="0"/>
                </a:rPr>
                <a:t>xxx</a:t>
              </a:r>
            </a:p>
            <a:p>
              <a:pPr lvl="0"/>
              <a:endParaRPr lang="en-US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r>
                <a:rPr lang="en-US" sz="1200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• </a:t>
              </a:r>
              <a:r>
                <a:rPr lang="en-US" sz="1200" dirty="0">
                  <a:solidFill>
                    <a:schemeClr val="tx1">
                      <a:lumMod val="75000"/>
                    </a:schemeClr>
                  </a:solidFill>
                  <a:latin typeface="Century Gothic" panose="020B0502020202020204" pitchFamily="34" charset="0"/>
                </a:rPr>
                <a:t>xxx</a:t>
              </a:r>
            </a:p>
            <a:p>
              <a:pPr lvl="0"/>
              <a:endParaRPr lang="en-US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r>
                <a:rPr lang="en-US" sz="1200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• </a:t>
              </a:r>
              <a:r>
                <a:rPr lang="en-US" sz="1200" dirty="0">
                  <a:solidFill>
                    <a:schemeClr val="tx1">
                      <a:lumMod val="75000"/>
                    </a:schemeClr>
                  </a:solidFill>
                  <a:latin typeface="Century Gothic" panose="020B0502020202020204" pitchFamily="34" charset="0"/>
                </a:rPr>
                <a:t>xxx</a:t>
              </a: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421046" y="3816710"/>
            <a:ext cx="5125333" cy="2431845"/>
            <a:chOff x="421046" y="3816710"/>
            <a:chExt cx="5125333" cy="2431845"/>
          </a:xfrm>
        </p:grpSpPr>
        <p:grpSp>
          <p:nvGrpSpPr>
            <p:cNvPr id="12" name="Groupe 11"/>
            <p:cNvGrpSpPr/>
            <p:nvPr/>
          </p:nvGrpSpPr>
          <p:grpSpPr>
            <a:xfrm>
              <a:off x="421046" y="3816710"/>
              <a:ext cx="1753194" cy="2431845"/>
              <a:chOff x="4960411" y="1174437"/>
              <a:chExt cx="1928514" cy="2675029"/>
            </a:xfrm>
          </p:grpSpPr>
          <p:grpSp>
            <p:nvGrpSpPr>
              <p:cNvPr id="14" name="Groupe 13"/>
              <p:cNvGrpSpPr/>
              <p:nvPr/>
            </p:nvGrpSpPr>
            <p:grpSpPr>
              <a:xfrm>
                <a:off x="5044924" y="1207847"/>
                <a:ext cx="1789200" cy="2063790"/>
                <a:chOff x="608289" y="1635760"/>
                <a:chExt cx="1789200" cy="2063790"/>
              </a:xfrm>
            </p:grpSpPr>
            <p:sp>
              <p:nvSpPr>
                <p:cNvPr id="17" name="Rectangle 16"/>
                <p:cNvSpPr/>
                <p:nvPr/>
              </p:nvSpPr>
              <p:spPr>
                <a:xfrm>
                  <a:off x="608289" y="3653831"/>
                  <a:ext cx="1789200" cy="4571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09600" y="1635760"/>
                  <a:ext cx="1787889" cy="2025361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pic>
            <p:nvPicPr>
              <p:cNvPr id="15" name="Picture 6" descr="http://www.equancy.fr/sites/default/files/styles/people_680_x_768/public/bertrand_2_0.png?itok=Vxn9la_C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0411" y="1174437"/>
                <a:ext cx="1826469" cy="20628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ZoneTexte 15"/>
              <p:cNvSpPr txBox="1"/>
              <p:nvPr/>
            </p:nvSpPr>
            <p:spPr bwMode="auto">
              <a:xfrm>
                <a:off x="4984452" y="3280694"/>
                <a:ext cx="1904473" cy="568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sz="1200" dirty="0">
                    <a:solidFill>
                      <a:schemeClr val="accent1"/>
                    </a:solidFill>
                    <a:latin typeface="Century Gothic" panose="020B0502020202020204" pitchFamily="34" charset="0"/>
                    <a:ea typeface="Lato Regular" pitchFamily="34" charset="0"/>
                    <a:cs typeface="Lato Regular" pitchFamily="34" charset="0"/>
                  </a:rPr>
                  <a:t>Bertrand de La Selle</a:t>
                </a:r>
              </a:p>
              <a:p>
                <a:pPr algn="ctr"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sz="1100" dirty="0">
                    <a:solidFill>
                      <a:schemeClr val="tx1">
                        <a:lumMod val="75000"/>
                      </a:schemeClr>
                    </a:solidFill>
                    <a:latin typeface="Century Gothic" panose="020B0502020202020204" pitchFamily="34" charset="0"/>
                    <a:ea typeface="Lato Regular" pitchFamily="34" charset="0"/>
                    <a:cs typeface="Lato Regular" pitchFamily="34" charset="0"/>
                  </a:rPr>
                  <a:t>Partner Digital</a:t>
                </a: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2225040" y="3876820"/>
              <a:ext cx="3321339" cy="1833085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 lvl="0"/>
              <a:r>
                <a:rPr lang="en-US" sz="1200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• </a:t>
              </a:r>
              <a:r>
                <a:rPr lang="en-US" sz="1200" dirty="0">
                  <a:solidFill>
                    <a:schemeClr val="tx1">
                      <a:lumMod val="75000"/>
                    </a:schemeClr>
                  </a:solidFill>
                  <a:latin typeface="Century Gothic" panose="020B0502020202020204" pitchFamily="34" charset="0"/>
                </a:rPr>
                <a:t>xxx</a:t>
              </a:r>
            </a:p>
            <a:p>
              <a:pPr lvl="0"/>
              <a:endParaRPr lang="en-US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r>
                <a:rPr lang="en-US" sz="1200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• </a:t>
              </a:r>
              <a:r>
                <a:rPr lang="en-US" sz="1200" dirty="0">
                  <a:solidFill>
                    <a:schemeClr val="tx1">
                      <a:lumMod val="75000"/>
                    </a:schemeClr>
                  </a:solidFill>
                  <a:latin typeface="Century Gothic" panose="020B0502020202020204" pitchFamily="34" charset="0"/>
                </a:rPr>
                <a:t>xxx</a:t>
              </a:r>
            </a:p>
            <a:p>
              <a:pPr lvl="0"/>
              <a:endParaRPr lang="en-US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r>
                <a:rPr lang="en-US" sz="1200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• </a:t>
              </a:r>
              <a:r>
                <a:rPr lang="en-US" sz="1200" dirty="0">
                  <a:solidFill>
                    <a:schemeClr val="tx1">
                      <a:lumMod val="75000"/>
                    </a:schemeClr>
                  </a:solidFill>
                  <a:latin typeface="Century Gothic" panose="020B0502020202020204" pitchFamily="34" charset="0"/>
                </a:rPr>
                <a:t>xxx</a:t>
              </a: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7000479" y="1030309"/>
            <a:ext cx="5018801" cy="2380608"/>
            <a:chOff x="7000479" y="1030309"/>
            <a:chExt cx="5018801" cy="2380608"/>
          </a:xfrm>
        </p:grpSpPr>
        <p:grpSp>
          <p:nvGrpSpPr>
            <p:cNvPr id="20" name="Groupe 19"/>
            <p:cNvGrpSpPr/>
            <p:nvPr/>
          </p:nvGrpSpPr>
          <p:grpSpPr>
            <a:xfrm>
              <a:off x="7032982" y="1030309"/>
              <a:ext cx="1626546" cy="2380608"/>
              <a:chOff x="492204" y="1198880"/>
              <a:chExt cx="1789201" cy="2618669"/>
            </a:xfrm>
          </p:grpSpPr>
          <p:grpSp>
            <p:nvGrpSpPr>
              <p:cNvPr id="23" name="Groupe 22"/>
              <p:cNvGrpSpPr/>
              <p:nvPr/>
            </p:nvGrpSpPr>
            <p:grpSpPr>
              <a:xfrm>
                <a:off x="492204" y="1198880"/>
                <a:ext cx="1789200" cy="2063790"/>
                <a:chOff x="608289" y="1635760"/>
                <a:chExt cx="1789200" cy="2063790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608289" y="3653831"/>
                  <a:ext cx="1789200" cy="4571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609600" y="1635760"/>
                  <a:ext cx="1787889" cy="2025361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sp>
            <p:nvSpPr>
              <p:cNvPr id="24" name="ZoneTexte 23"/>
              <p:cNvSpPr txBox="1"/>
              <p:nvPr/>
            </p:nvSpPr>
            <p:spPr bwMode="auto">
              <a:xfrm>
                <a:off x="492204" y="3248777"/>
                <a:ext cx="1789201" cy="568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sz="1200" dirty="0">
                    <a:solidFill>
                      <a:schemeClr val="accent1"/>
                    </a:solidFill>
                    <a:latin typeface="Century Gothic" panose="020B0502020202020204" pitchFamily="34" charset="0"/>
                    <a:ea typeface="Lato Regular" pitchFamily="34" charset="0"/>
                    <a:cs typeface="Lato Regular" pitchFamily="34" charset="0"/>
                  </a:rPr>
                  <a:t>Hervé </a:t>
                </a:r>
                <a:r>
                  <a:rPr lang="fr-FR" sz="1200" dirty="0" err="1">
                    <a:solidFill>
                      <a:schemeClr val="accent1"/>
                    </a:solidFill>
                    <a:latin typeface="Century Gothic" panose="020B0502020202020204" pitchFamily="34" charset="0"/>
                    <a:ea typeface="Lato Regular" pitchFamily="34" charset="0"/>
                    <a:cs typeface="Lato Regular" pitchFamily="34" charset="0"/>
                  </a:rPr>
                  <a:t>Mignot</a:t>
                </a:r>
                <a:endParaRPr lang="fr-FR" sz="1200" dirty="0">
                  <a:solidFill>
                    <a:schemeClr val="accent1"/>
                  </a:solidFill>
                  <a:latin typeface="Century Gothic" panose="020B0502020202020204" pitchFamily="34" charset="0"/>
                  <a:ea typeface="Lato Regular" pitchFamily="34" charset="0"/>
                  <a:cs typeface="Lato Regular" pitchFamily="34" charset="0"/>
                </a:endParaRPr>
              </a:p>
              <a:p>
                <a:pPr algn="ctr"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sz="1100" dirty="0">
                    <a:solidFill>
                      <a:schemeClr val="tx1">
                        <a:lumMod val="75000"/>
                      </a:schemeClr>
                    </a:solidFill>
                    <a:latin typeface="Century Gothic" panose="020B0502020202020204" pitchFamily="34" charset="0"/>
                    <a:ea typeface="Lato Regular" pitchFamily="34" charset="0"/>
                    <a:cs typeface="Lato Regular" pitchFamily="34" charset="0"/>
                  </a:rPr>
                  <a:t>Partner Data</a:t>
                </a: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8697941" y="1038461"/>
              <a:ext cx="3321339" cy="1833085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 lvl="0"/>
              <a:r>
                <a:rPr lang="en-US" sz="1200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• </a:t>
              </a:r>
              <a:r>
                <a:rPr lang="en-US" sz="1200" dirty="0">
                  <a:solidFill>
                    <a:schemeClr val="tx1">
                      <a:lumMod val="75000"/>
                    </a:schemeClr>
                  </a:solidFill>
                  <a:latin typeface="Century Gothic" panose="020B0502020202020204" pitchFamily="34" charset="0"/>
                </a:rPr>
                <a:t>xxx</a:t>
              </a:r>
            </a:p>
            <a:p>
              <a:pPr lvl="0"/>
              <a:endParaRPr lang="en-US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r>
                <a:rPr lang="en-US" sz="1200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• </a:t>
              </a:r>
              <a:r>
                <a:rPr lang="en-US" sz="1200" dirty="0">
                  <a:solidFill>
                    <a:schemeClr val="tx1">
                      <a:lumMod val="75000"/>
                    </a:schemeClr>
                  </a:solidFill>
                  <a:latin typeface="Century Gothic" panose="020B0502020202020204" pitchFamily="34" charset="0"/>
                </a:rPr>
                <a:t>xxx</a:t>
              </a:r>
            </a:p>
            <a:p>
              <a:pPr lvl="0"/>
              <a:endParaRPr lang="en-US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r>
                <a:rPr lang="en-US" sz="1200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• </a:t>
              </a:r>
              <a:r>
                <a:rPr lang="en-US" sz="1200" dirty="0">
                  <a:solidFill>
                    <a:schemeClr val="tx1">
                      <a:lumMod val="75000"/>
                    </a:schemeClr>
                  </a:solidFill>
                  <a:latin typeface="Century Gothic" panose="020B0502020202020204" pitchFamily="34" charset="0"/>
                </a:rPr>
                <a:t>xxx</a:t>
              </a:r>
            </a:p>
          </p:txBody>
        </p:sp>
        <p:pic>
          <p:nvPicPr>
            <p:cNvPr id="22" name="Picture 4" descr="http://www.equancy.fr/sites/default/files/styles/people_680_x_768/public/herve_0.png?itok=j9sHX-SV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0479" y="1048621"/>
              <a:ext cx="1613906" cy="1822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e 26"/>
          <p:cNvGrpSpPr/>
          <p:nvPr/>
        </p:nvGrpSpPr>
        <p:grpSpPr>
          <a:xfrm>
            <a:off x="6945303" y="3796390"/>
            <a:ext cx="5174596" cy="2452165"/>
            <a:chOff x="6945303" y="3796390"/>
            <a:chExt cx="5174596" cy="2452165"/>
          </a:xfrm>
        </p:grpSpPr>
        <p:grpSp>
          <p:nvGrpSpPr>
            <p:cNvPr id="28" name="Groupe 27"/>
            <p:cNvGrpSpPr/>
            <p:nvPr/>
          </p:nvGrpSpPr>
          <p:grpSpPr>
            <a:xfrm>
              <a:off x="6945303" y="3847083"/>
              <a:ext cx="1832937" cy="2401472"/>
              <a:chOff x="4906220" y="1207847"/>
              <a:chExt cx="2016231" cy="2641619"/>
            </a:xfrm>
          </p:grpSpPr>
          <p:grpSp>
            <p:nvGrpSpPr>
              <p:cNvPr id="31" name="Groupe 30"/>
              <p:cNvGrpSpPr/>
              <p:nvPr/>
            </p:nvGrpSpPr>
            <p:grpSpPr>
              <a:xfrm>
                <a:off x="5044924" y="1207847"/>
                <a:ext cx="1789200" cy="2063790"/>
                <a:chOff x="608289" y="1635760"/>
                <a:chExt cx="1789200" cy="2063790"/>
              </a:xfrm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608289" y="3653831"/>
                  <a:ext cx="1789200" cy="4571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609600" y="1635760"/>
                  <a:ext cx="1787889" cy="2025361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sp>
            <p:nvSpPr>
              <p:cNvPr id="32" name="ZoneTexte 31"/>
              <p:cNvSpPr txBox="1"/>
              <p:nvPr/>
            </p:nvSpPr>
            <p:spPr bwMode="auto">
              <a:xfrm>
                <a:off x="4906220" y="3280695"/>
                <a:ext cx="2016231" cy="5687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sz="1200" dirty="0">
                    <a:solidFill>
                      <a:schemeClr val="accent1"/>
                    </a:solidFill>
                    <a:latin typeface="Century Gothic" panose="020B0502020202020204" pitchFamily="34" charset="0"/>
                    <a:ea typeface="Lato Regular" pitchFamily="34" charset="0"/>
                    <a:cs typeface="Lato Regular" pitchFamily="34" charset="0"/>
                  </a:rPr>
                  <a:t>Stéphanie </a:t>
                </a:r>
                <a:r>
                  <a:rPr lang="fr-FR" sz="1200" dirty="0" err="1">
                    <a:solidFill>
                      <a:schemeClr val="accent1"/>
                    </a:solidFill>
                    <a:latin typeface="Century Gothic" panose="020B0502020202020204" pitchFamily="34" charset="0"/>
                    <a:ea typeface="Lato Regular" pitchFamily="34" charset="0"/>
                    <a:cs typeface="Lato Regular" pitchFamily="34" charset="0"/>
                  </a:rPr>
                  <a:t>Guedon</a:t>
                </a:r>
                <a:endParaRPr lang="fr-FR" sz="1200" dirty="0">
                  <a:solidFill>
                    <a:schemeClr val="accent1"/>
                  </a:solidFill>
                  <a:latin typeface="Century Gothic" panose="020B0502020202020204" pitchFamily="34" charset="0"/>
                  <a:ea typeface="Lato Regular" pitchFamily="34" charset="0"/>
                  <a:cs typeface="Lato Regular" pitchFamily="34" charset="0"/>
                </a:endParaRPr>
              </a:p>
              <a:p>
                <a:pPr algn="ctr"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sz="1100" dirty="0">
                    <a:solidFill>
                      <a:schemeClr val="tx1">
                        <a:lumMod val="75000"/>
                      </a:schemeClr>
                    </a:solidFill>
                    <a:latin typeface="Century Gothic" panose="020B0502020202020204" pitchFamily="34" charset="0"/>
                    <a:ea typeface="Lato Regular" pitchFamily="34" charset="0"/>
                    <a:cs typeface="Lato Regular" pitchFamily="34" charset="0"/>
                  </a:rPr>
                  <a:t>Senior Manager Media</a:t>
                </a:r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8798560" y="3876820"/>
              <a:ext cx="3321339" cy="1833085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 lvl="0"/>
              <a:r>
                <a:rPr lang="en-US" sz="1200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• </a:t>
              </a:r>
              <a:r>
                <a:rPr lang="en-US" sz="1200" dirty="0">
                  <a:solidFill>
                    <a:schemeClr val="tx1">
                      <a:lumMod val="75000"/>
                    </a:schemeClr>
                  </a:solidFill>
                  <a:latin typeface="Century Gothic" panose="020B0502020202020204" pitchFamily="34" charset="0"/>
                </a:rPr>
                <a:t>xxx</a:t>
              </a:r>
            </a:p>
            <a:p>
              <a:pPr lvl="0"/>
              <a:endParaRPr lang="en-US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r>
                <a:rPr lang="en-US" sz="1200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• </a:t>
              </a:r>
              <a:r>
                <a:rPr lang="en-US" sz="1200" dirty="0">
                  <a:solidFill>
                    <a:schemeClr val="tx1">
                      <a:lumMod val="75000"/>
                    </a:schemeClr>
                  </a:solidFill>
                  <a:latin typeface="Century Gothic" panose="020B0502020202020204" pitchFamily="34" charset="0"/>
                </a:rPr>
                <a:t>xxx</a:t>
              </a:r>
            </a:p>
            <a:p>
              <a:pPr lvl="0"/>
              <a:endParaRPr lang="en-US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r>
                <a:rPr lang="en-US" sz="1200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• </a:t>
              </a:r>
              <a:r>
                <a:rPr lang="en-US" sz="1200" dirty="0">
                  <a:solidFill>
                    <a:schemeClr val="tx1">
                      <a:lumMod val="75000"/>
                    </a:schemeClr>
                  </a:solidFill>
                  <a:latin typeface="Century Gothic" panose="020B0502020202020204" pitchFamily="34" charset="0"/>
                </a:rPr>
                <a:t>xxx</a:t>
              </a:r>
            </a:p>
          </p:txBody>
        </p:sp>
        <p:pic>
          <p:nvPicPr>
            <p:cNvPr id="30" name="Picture 8" descr="http://www.equancy.fr/sites/default/files/styles/people_680_x_768/public/stephanie_0.png?itok=cbVXF9AJ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5045" y="3796390"/>
              <a:ext cx="1676267" cy="1893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Rectangle 35"/>
          <p:cNvSpPr/>
          <p:nvPr/>
        </p:nvSpPr>
        <p:spPr>
          <a:xfrm>
            <a:off x="2898566" y="1025095"/>
            <a:ext cx="2061361" cy="188138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Mini CV</a:t>
            </a:r>
          </a:p>
        </p:txBody>
      </p:sp>
    </p:spTree>
    <p:extLst>
      <p:ext uri="{BB962C8B-B14F-4D97-AF65-F5344CB8AC3E}">
        <p14:creationId xmlns:p14="http://schemas.microsoft.com/office/powerpoint/2010/main" val="519117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" b="8530"/>
          <a:stretch/>
        </p:blipFill>
        <p:spPr>
          <a:xfrm>
            <a:off x="0" y="1879600"/>
            <a:ext cx="12192000" cy="30988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87" b="36058"/>
          <a:stretch/>
        </p:blipFill>
        <p:spPr>
          <a:xfrm>
            <a:off x="4884021" y="5687699"/>
            <a:ext cx="2423959" cy="514730"/>
          </a:xfrm>
          <a:prstGeom prst="rect">
            <a:avLst/>
          </a:prstGeom>
        </p:spPr>
      </p:pic>
      <p:sp>
        <p:nvSpPr>
          <p:cNvPr id="6" name="Freeform 116"/>
          <p:cNvSpPr>
            <a:spLocks noEditPoints="1"/>
          </p:cNvSpPr>
          <p:nvPr/>
        </p:nvSpPr>
        <p:spPr bwMode="auto">
          <a:xfrm>
            <a:off x="160822" y="6227216"/>
            <a:ext cx="408165" cy="457903"/>
          </a:xfrm>
          <a:custGeom>
            <a:avLst/>
            <a:gdLst>
              <a:gd name="T0" fmla="*/ 430 w 525"/>
              <a:gd name="T1" fmla="*/ 53 h 591"/>
              <a:gd name="T2" fmla="*/ 402 w 525"/>
              <a:gd name="T3" fmla="*/ 0 h 591"/>
              <a:gd name="T4" fmla="*/ 373 w 525"/>
              <a:gd name="T5" fmla="*/ 53 h 591"/>
              <a:gd name="T6" fmla="*/ 151 w 525"/>
              <a:gd name="T7" fmla="*/ 29 h 591"/>
              <a:gd name="T8" fmla="*/ 93 w 525"/>
              <a:gd name="T9" fmla="*/ 29 h 591"/>
              <a:gd name="T10" fmla="*/ 7 w 525"/>
              <a:gd name="T11" fmla="*/ 53 h 591"/>
              <a:gd name="T12" fmla="*/ 0 w 525"/>
              <a:gd name="T13" fmla="*/ 584 h 591"/>
              <a:gd name="T14" fmla="*/ 518 w 525"/>
              <a:gd name="T15" fmla="*/ 591 h 591"/>
              <a:gd name="T16" fmla="*/ 525 w 525"/>
              <a:gd name="T17" fmla="*/ 60 h 591"/>
              <a:gd name="T18" fmla="*/ 387 w 525"/>
              <a:gd name="T19" fmla="*/ 29 h 591"/>
              <a:gd name="T20" fmla="*/ 416 w 525"/>
              <a:gd name="T21" fmla="*/ 29 h 591"/>
              <a:gd name="T22" fmla="*/ 402 w 525"/>
              <a:gd name="T23" fmla="*/ 107 h 591"/>
              <a:gd name="T24" fmla="*/ 387 w 525"/>
              <a:gd name="T25" fmla="*/ 29 h 591"/>
              <a:gd name="T26" fmla="*/ 122 w 525"/>
              <a:gd name="T27" fmla="*/ 14 h 591"/>
              <a:gd name="T28" fmla="*/ 137 w 525"/>
              <a:gd name="T29" fmla="*/ 92 h 591"/>
              <a:gd name="T30" fmla="*/ 107 w 525"/>
              <a:gd name="T31" fmla="*/ 92 h 591"/>
              <a:gd name="T32" fmla="*/ 511 w 525"/>
              <a:gd name="T33" fmla="*/ 577 h 591"/>
              <a:gd name="T34" fmla="*/ 14 w 525"/>
              <a:gd name="T35" fmla="*/ 177 h 591"/>
              <a:gd name="T36" fmla="*/ 511 w 525"/>
              <a:gd name="T37" fmla="*/ 577 h 591"/>
              <a:gd name="T38" fmla="*/ 14 w 525"/>
              <a:gd name="T39" fmla="*/ 163 h 591"/>
              <a:gd name="T40" fmla="*/ 93 w 525"/>
              <a:gd name="T41" fmla="*/ 67 h 591"/>
              <a:gd name="T42" fmla="*/ 122 w 525"/>
              <a:gd name="T43" fmla="*/ 121 h 591"/>
              <a:gd name="T44" fmla="*/ 151 w 525"/>
              <a:gd name="T45" fmla="*/ 67 h 591"/>
              <a:gd name="T46" fmla="*/ 373 w 525"/>
              <a:gd name="T47" fmla="*/ 92 h 591"/>
              <a:gd name="T48" fmla="*/ 430 w 525"/>
              <a:gd name="T49" fmla="*/ 92 h 591"/>
              <a:gd name="T50" fmla="*/ 511 w 525"/>
              <a:gd name="T51" fmla="*/ 67 h 591"/>
              <a:gd name="T52" fmla="*/ 62 w 525"/>
              <a:gd name="T53" fmla="*/ 521 h 591"/>
              <a:gd name="T54" fmla="*/ 469 w 525"/>
              <a:gd name="T55" fmla="*/ 514 h 591"/>
              <a:gd name="T56" fmla="*/ 462 w 525"/>
              <a:gd name="T57" fmla="*/ 234 h 591"/>
              <a:gd name="T58" fmla="*/ 55 w 525"/>
              <a:gd name="T59" fmla="*/ 241 h 591"/>
              <a:gd name="T60" fmla="*/ 62 w 525"/>
              <a:gd name="T61" fmla="*/ 521 h 591"/>
              <a:gd name="T62" fmla="*/ 455 w 525"/>
              <a:gd name="T63" fmla="*/ 248 h 591"/>
              <a:gd name="T64" fmla="*/ 366 w 525"/>
              <a:gd name="T65" fmla="*/ 325 h 591"/>
              <a:gd name="T66" fmla="*/ 366 w 525"/>
              <a:gd name="T67" fmla="*/ 339 h 591"/>
              <a:gd name="T68" fmla="*/ 455 w 525"/>
              <a:gd name="T69" fmla="*/ 414 h 591"/>
              <a:gd name="T70" fmla="*/ 366 w 525"/>
              <a:gd name="T71" fmla="*/ 339 h 591"/>
              <a:gd name="T72" fmla="*/ 455 w 525"/>
              <a:gd name="T73" fmla="*/ 428 h 591"/>
              <a:gd name="T74" fmla="*/ 366 w 525"/>
              <a:gd name="T75" fmla="*/ 507 h 591"/>
              <a:gd name="T76" fmla="*/ 266 w 525"/>
              <a:gd name="T77" fmla="*/ 248 h 591"/>
              <a:gd name="T78" fmla="*/ 352 w 525"/>
              <a:gd name="T79" fmla="*/ 325 h 591"/>
              <a:gd name="T80" fmla="*/ 266 w 525"/>
              <a:gd name="T81" fmla="*/ 248 h 591"/>
              <a:gd name="T82" fmla="*/ 352 w 525"/>
              <a:gd name="T83" fmla="*/ 339 h 591"/>
              <a:gd name="T84" fmla="*/ 266 w 525"/>
              <a:gd name="T85" fmla="*/ 414 h 591"/>
              <a:gd name="T86" fmla="*/ 266 w 525"/>
              <a:gd name="T87" fmla="*/ 428 h 591"/>
              <a:gd name="T88" fmla="*/ 352 w 525"/>
              <a:gd name="T89" fmla="*/ 507 h 591"/>
              <a:gd name="T90" fmla="*/ 266 w 525"/>
              <a:gd name="T91" fmla="*/ 428 h 591"/>
              <a:gd name="T92" fmla="*/ 252 w 525"/>
              <a:gd name="T93" fmla="*/ 248 h 591"/>
              <a:gd name="T94" fmla="*/ 165 w 525"/>
              <a:gd name="T95" fmla="*/ 325 h 591"/>
              <a:gd name="T96" fmla="*/ 165 w 525"/>
              <a:gd name="T97" fmla="*/ 339 h 591"/>
              <a:gd name="T98" fmla="*/ 252 w 525"/>
              <a:gd name="T99" fmla="*/ 414 h 591"/>
              <a:gd name="T100" fmla="*/ 165 w 525"/>
              <a:gd name="T101" fmla="*/ 339 h 591"/>
              <a:gd name="T102" fmla="*/ 252 w 525"/>
              <a:gd name="T103" fmla="*/ 428 h 591"/>
              <a:gd name="T104" fmla="*/ 165 w 525"/>
              <a:gd name="T105" fmla="*/ 507 h 591"/>
              <a:gd name="T106" fmla="*/ 69 w 525"/>
              <a:gd name="T107" fmla="*/ 248 h 591"/>
              <a:gd name="T108" fmla="*/ 151 w 525"/>
              <a:gd name="T109" fmla="*/ 325 h 591"/>
              <a:gd name="T110" fmla="*/ 69 w 525"/>
              <a:gd name="T111" fmla="*/ 248 h 591"/>
              <a:gd name="T112" fmla="*/ 151 w 525"/>
              <a:gd name="T113" fmla="*/ 339 h 591"/>
              <a:gd name="T114" fmla="*/ 69 w 525"/>
              <a:gd name="T115" fmla="*/ 414 h 591"/>
              <a:gd name="T116" fmla="*/ 69 w 525"/>
              <a:gd name="T117" fmla="*/ 428 h 591"/>
              <a:gd name="T118" fmla="*/ 151 w 525"/>
              <a:gd name="T119" fmla="*/ 507 h 591"/>
              <a:gd name="T120" fmla="*/ 69 w 525"/>
              <a:gd name="T121" fmla="*/ 428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25" h="591">
                <a:moveTo>
                  <a:pt x="518" y="53"/>
                </a:moveTo>
                <a:cubicBezTo>
                  <a:pt x="430" y="53"/>
                  <a:pt x="430" y="53"/>
                  <a:pt x="430" y="53"/>
                </a:cubicBezTo>
                <a:cubicBezTo>
                  <a:pt x="430" y="29"/>
                  <a:pt x="430" y="29"/>
                  <a:pt x="430" y="29"/>
                </a:cubicBezTo>
                <a:cubicBezTo>
                  <a:pt x="430" y="13"/>
                  <a:pt x="417" y="0"/>
                  <a:pt x="402" y="0"/>
                </a:cubicBezTo>
                <a:cubicBezTo>
                  <a:pt x="386" y="0"/>
                  <a:pt x="373" y="13"/>
                  <a:pt x="373" y="29"/>
                </a:cubicBezTo>
                <a:cubicBezTo>
                  <a:pt x="373" y="53"/>
                  <a:pt x="373" y="53"/>
                  <a:pt x="373" y="53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51" y="29"/>
                  <a:pt x="151" y="29"/>
                  <a:pt x="151" y="29"/>
                </a:cubicBezTo>
                <a:cubicBezTo>
                  <a:pt x="151" y="13"/>
                  <a:pt x="138" y="0"/>
                  <a:pt x="122" y="0"/>
                </a:cubicBezTo>
                <a:cubicBezTo>
                  <a:pt x="106" y="0"/>
                  <a:pt x="93" y="13"/>
                  <a:pt x="93" y="29"/>
                </a:cubicBezTo>
                <a:cubicBezTo>
                  <a:pt x="93" y="53"/>
                  <a:pt x="93" y="53"/>
                  <a:pt x="93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3" y="53"/>
                  <a:pt x="0" y="56"/>
                  <a:pt x="0" y="60"/>
                </a:cubicBezTo>
                <a:cubicBezTo>
                  <a:pt x="0" y="584"/>
                  <a:pt x="0" y="584"/>
                  <a:pt x="0" y="584"/>
                </a:cubicBezTo>
                <a:cubicBezTo>
                  <a:pt x="0" y="588"/>
                  <a:pt x="3" y="591"/>
                  <a:pt x="7" y="591"/>
                </a:cubicBezTo>
                <a:cubicBezTo>
                  <a:pt x="518" y="591"/>
                  <a:pt x="518" y="591"/>
                  <a:pt x="518" y="591"/>
                </a:cubicBezTo>
                <a:cubicBezTo>
                  <a:pt x="521" y="591"/>
                  <a:pt x="525" y="588"/>
                  <a:pt x="525" y="584"/>
                </a:cubicBezTo>
                <a:cubicBezTo>
                  <a:pt x="525" y="60"/>
                  <a:pt x="525" y="60"/>
                  <a:pt x="525" y="60"/>
                </a:cubicBezTo>
                <a:cubicBezTo>
                  <a:pt x="525" y="56"/>
                  <a:pt x="521" y="53"/>
                  <a:pt x="518" y="53"/>
                </a:cubicBezTo>
                <a:close/>
                <a:moveTo>
                  <a:pt x="387" y="29"/>
                </a:moveTo>
                <a:cubicBezTo>
                  <a:pt x="387" y="21"/>
                  <a:pt x="393" y="14"/>
                  <a:pt x="402" y="14"/>
                </a:cubicBezTo>
                <a:cubicBezTo>
                  <a:pt x="410" y="14"/>
                  <a:pt x="416" y="21"/>
                  <a:pt x="416" y="29"/>
                </a:cubicBezTo>
                <a:cubicBezTo>
                  <a:pt x="416" y="92"/>
                  <a:pt x="416" y="92"/>
                  <a:pt x="416" y="92"/>
                </a:cubicBezTo>
                <a:cubicBezTo>
                  <a:pt x="416" y="100"/>
                  <a:pt x="410" y="107"/>
                  <a:pt x="402" y="107"/>
                </a:cubicBezTo>
                <a:cubicBezTo>
                  <a:pt x="393" y="107"/>
                  <a:pt x="387" y="100"/>
                  <a:pt x="387" y="92"/>
                </a:cubicBezTo>
                <a:lnTo>
                  <a:pt x="387" y="29"/>
                </a:lnTo>
                <a:close/>
                <a:moveTo>
                  <a:pt x="107" y="29"/>
                </a:moveTo>
                <a:cubicBezTo>
                  <a:pt x="107" y="21"/>
                  <a:pt x="114" y="14"/>
                  <a:pt x="122" y="14"/>
                </a:cubicBezTo>
                <a:cubicBezTo>
                  <a:pt x="130" y="14"/>
                  <a:pt x="137" y="21"/>
                  <a:pt x="137" y="29"/>
                </a:cubicBezTo>
                <a:cubicBezTo>
                  <a:pt x="137" y="92"/>
                  <a:pt x="137" y="92"/>
                  <a:pt x="137" y="92"/>
                </a:cubicBezTo>
                <a:cubicBezTo>
                  <a:pt x="137" y="100"/>
                  <a:pt x="130" y="107"/>
                  <a:pt x="122" y="107"/>
                </a:cubicBezTo>
                <a:cubicBezTo>
                  <a:pt x="114" y="107"/>
                  <a:pt x="107" y="100"/>
                  <a:pt x="107" y="92"/>
                </a:cubicBezTo>
                <a:lnTo>
                  <a:pt x="107" y="29"/>
                </a:lnTo>
                <a:close/>
                <a:moveTo>
                  <a:pt x="511" y="577"/>
                </a:moveTo>
                <a:cubicBezTo>
                  <a:pt x="14" y="577"/>
                  <a:pt x="14" y="577"/>
                  <a:pt x="14" y="577"/>
                </a:cubicBezTo>
                <a:cubicBezTo>
                  <a:pt x="14" y="177"/>
                  <a:pt x="14" y="177"/>
                  <a:pt x="14" y="177"/>
                </a:cubicBezTo>
                <a:cubicBezTo>
                  <a:pt x="511" y="177"/>
                  <a:pt x="511" y="177"/>
                  <a:pt x="511" y="177"/>
                </a:cubicBezTo>
                <a:lnTo>
                  <a:pt x="511" y="577"/>
                </a:lnTo>
                <a:close/>
                <a:moveTo>
                  <a:pt x="511" y="163"/>
                </a:moveTo>
                <a:cubicBezTo>
                  <a:pt x="14" y="163"/>
                  <a:pt x="14" y="163"/>
                  <a:pt x="14" y="163"/>
                </a:cubicBezTo>
                <a:cubicBezTo>
                  <a:pt x="14" y="67"/>
                  <a:pt x="14" y="67"/>
                  <a:pt x="14" y="67"/>
                </a:cubicBezTo>
                <a:cubicBezTo>
                  <a:pt x="93" y="67"/>
                  <a:pt x="93" y="67"/>
                  <a:pt x="93" y="67"/>
                </a:cubicBezTo>
                <a:cubicBezTo>
                  <a:pt x="93" y="92"/>
                  <a:pt x="93" y="92"/>
                  <a:pt x="93" y="92"/>
                </a:cubicBezTo>
                <a:cubicBezTo>
                  <a:pt x="93" y="108"/>
                  <a:pt x="106" y="121"/>
                  <a:pt x="122" y="121"/>
                </a:cubicBezTo>
                <a:cubicBezTo>
                  <a:pt x="138" y="121"/>
                  <a:pt x="151" y="108"/>
                  <a:pt x="151" y="92"/>
                </a:cubicBezTo>
                <a:cubicBezTo>
                  <a:pt x="151" y="67"/>
                  <a:pt x="151" y="67"/>
                  <a:pt x="151" y="67"/>
                </a:cubicBezTo>
                <a:cubicBezTo>
                  <a:pt x="373" y="67"/>
                  <a:pt x="373" y="67"/>
                  <a:pt x="373" y="67"/>
                </a:cubicBezTo>
                <a:cubicBezTo>
                  <a:pt x="373" y="92"/>
                  <a:pt x="373" y="92"/>
                  <a:pt x="373" y="92"/>
                </a:cubicBezTo>
                <a:cubicBezTo>
                  <a:pt x="373" y="108"/>
                  <a:pt x="386" y="121"/>
                  <a:pt x="402" y="121"/>
                </a:cubicBezTo>
                <a:cubicBezTo>
                  <a:pt x="417" y="121"/>
                  <a:pt x="430" y="108"/>
                  <a:pt x="430" y="92"/>
                </a:cubicBezTo>
                <a:cubicBezTo>
                  <a:pt x="430" y="67"/>
                  <a:pt x="430" y="67"/>
                  <a:pt x="430" y="67"/>
                </a:cubicBezTo>
                <a:cubicBezTo>
                  <a:pt x="511" y="67"/>
                  <a:pt x="511" y="67"/>
                  <a:pt x="511" y="67"/>
                </a:cubicBezTo>
                <a:lnTo>
                  <a:pt x="511" y="163"/>
                </a:lnTo>
                <a:close/>
                <a:moveTo>
                  <a:pt x="62" y="521"/>
                </a:moveTo>
                <a:cubicBezTo>
                  <a:pt x="462" y="521"/>
                  <a:pt x="462" y="521"/>
                  <a:pt x="462" y="521"/>
                </a:cubicBezTo>
                <a:cubicBezTo>
                  <a:pt x="466" y="521"/>
                  <a:pt x="469" y="518"/>
                  <a:pt x="469" y="514"/>
                </a:cubicBezTo>
                <a:cubicBezTo>
                  <a:pt x="469" y="241"/>
                  <a:pt x="469" y="241"/>
                  <a:pt x="469" y="241"/>
                </a:cubicBezTo>
                <a:cubicBezTo>
                  <a:pt x="469" y="237"/>
                  <a:pt x="466" y="234"/>
                  <a:pt x="462" y="234"/>
                </a:cubicBezTo>
                <a:cubicBezTo>
                  <a:pt x="62" y="234"/>
                  <a:pt x="62" y="234"/>
                  <a:pt x="62" y="234"/>
                </a:cubicBezTo>
                <a:cubicBezTo>
                  <a:pt x="58" y="234"/>
                  <a:pt x="55" y="237"/>
                  <a:pt x="55" y="241"/>
                </a:cubicBezTo>
                <a:cubicBezTo>
                  <a:pt x="55" y="514"/>
                  <a:pt x="55" y="514"/>
                  <a:pt x="55" y="514"/>
                </a:cubicBezTo>
                <a:cubicBezTo>
                  <a:pt x="55" y="518"/>
                  <a:pt x="58" y="521"/>
                  <a:pt x="62" y="521"/>
                </a:cubicBezTo>
                <a:close/>
                <a:moveTo>
                  <a:pt x="366" y="248"/>
                </a:moveTo>
                <a:cubicBezTo>
                  <a:pt x="455" y="248"/>
                  <a:pt x="455" y="248"/>
                  <a:pt x="455" y="248"/>
                </a:cubicBezTo>
                <a:cubicBezTo>
                  <a:pt x="455" y="325"/>
                  <a:pt x="455" y="325"/>
                  <a:pt x="455" y="325"/>
                </a:cubicBezTo>
                <a:cubicBezTo>
                  <a:pt x="366" y="325"/>
                  <a:pt x="366" y="325"/>
                  <a:pt x="366" y="325"/>
                </a:cubicBezTo>
                <a:lnTo>
                  <a:pt x="366" y="248"/>
                </a:lnTo>
                <a:close/>
                <a:moveTo>
                  <a:pt x="366" y="339"/>
                </a:moveTo>
                <a:cubicBezTo>
                  <a:pt x="455" y="339"/>
                  <a:pt x="455" y="339"/>
                  <a:pt x="455" y="339"/>
                </a:cubicBezTo>
                <a:cubicBezTo>
                  <a:pt x="455" y="414"/>
                  <a:pt x="455" y="414"/>
                  <a:pt x="455" y="414"/>
                </a:cubicBezTo>
                <a:cubicBezTo>
                  <a:pt x="366" y="414"/>
                  <a:pt x="366" y="414"/>
                  <a:pt x="366" y="414"/>
                </a:cubicBezTo>
                <a:lnTo>
                  <a:pt x="366" y="339"/>
                </a:lnTo>
                <a:close/>
                <a:moveTo>
                  <a:pt x="366" y="428"/>
                </a:moveTo>
                <a:cubicBezTo>
                  <a:pt x="455" y="428"/>
                  <a:pt x="455" y="428"/>
                  <a:pt x="455" y="428"/>
                </a:cubicBezTo>
                <a:cubicBezTo>
                  <a:pt x="455" y="507"/>
                  <a:pt x="455" y="507"/>
                  <a:pt x="455" y="507"/>
                </a:cubicBezTo>
                <a:cubicBezTo>
                  <a:pt x="366" y="507"/>
                  <a:pt x="366" y="507"/>
                  <a:pt x="366" y="507"/>
                </a:cubicBezTo>
                <a:lnTo>
                  <a:pt x="366" y="428"/>
                </a:lnTo>
                <a:close/>
                <a:moveTo>
                  <a:pt x="266" y="248"/>
                </a:moveTo>
                <a:cubicBezTo>
                  <a:pt x="352" y="248"/>
                  <a:pt x="352" y="248"/>
                  <a:pt x="352" y="248"/>
                </a:cubicBezTo>
                <a:cubicBezTo>
                  <a:pt x="352" y="325"/>
                  <a:pt x="352" y="325"/>
                  <a:pt x="352" y="325"/>
                </a:cubicBezTo>
                <a:cubicBezTo>
                  <a:pt x="266" y="325"/>
                  <a:pt x="266" y="325"/>
                  <a:pt x="266" y="325"/>
                </a:cubicBezTo>
                <a:lnTo>
                  <a:pt x="266" y="248"/>
                </a:lnTo>
                <a:close/>
                <a:moveTo>
                  <a:pt x="266" y="339"/>
                </a:moveTo>
                <a:cubicBezTo>
                  <a:pt x="352" y="339"/>
                  <a:pt x="352" y="339"/>
                  <a:pt x="352" y="339"/>
                </a:cubicBezTo>
                <a:cubicBezTo>
                  <a:pt x="352" y="414"/>
                  <a:pt x="352" y="414"/>
                  <a:pt x="352" y="414"/>
                </a:cubicBezTo>
                <a:cubicBezTo>
                  <a:pt x="266" y="414"/>
                  <a:pt x="266" y="414"/>
                  <a:pt x="266" y="414"/>
                </a:cubicBezTo>
                <a:lnTo>
                  <a:pt x="266" y="339"/>
                </a:lnTo>
                <a:close/>
                <a:moveTo>
                  <a:pt x="266" y="428"/>
                </a:moveTo>
                <a:cubicBezTo>
                  <a:pt x="352" y="428"/>
                  <a:pt x="352" y="428"/>
                  <a:pt x="352" y="428"/>
                </a:cubicBezTo>
                <a:cubicBezTo>
                  <a:pt x="352" y="507"/>
                  <a:pt x="352" y="507"/>
                  <a:pt x="352" y="507"/>
                </a:cubicBezTo>
                <a:cubicBezTo>
                  <a:pt x="266" y="507"/>
                  <a:pt x="266" y="507"/>
                  <a:pt x="266" y="507"/>
                </a:cubicBezTo>
                <a:lnTo>
                  <a:pt x="266" y="428"/>
                </a:lnTo>
                <a:close/>
                <a:moveTo>
                  <a:pt x="165" y="248"/>
                </a:moveTo>
                <a:cubicBezTo>
                  <a:pt x="252" y="248"/>
                  <a:pt x="252" y="248"/>
                  <a:pt x="252" y="248"/>
                </a:cubicBezTo>
                <a:cubicBezTo>
                  <a:pt x="252" y="325"/>
                  <a:pt x="252" y="325"/>
                  <a:pt x="252" y="325"/>
                </a:cubicBezTo>
                <a:cubicBezTo>
                  <a:pt x="165" y="325"/>
                  <a:pt x="165" y="325"/>
                  <a:pt x="165" y="325"/>
                </a:cubicBezTo>
                <a:lnTo>
                  <a:pt x="165" y="248"/>
                </a:lnTo>
                <a:close/>
                <a:moveTo>
                  <a:pt x="165" y="339"/>
                </a:moveTo>
                <a:cubicBezTo>
                  <a:pt x="252" y="339"/>
                  <a:pt x="252" y="339"/>
                  <a:pt x="252" y="339"/>
                </a:cubicBezTo>
                <a:cubicBezTo>
                  <a:pt x="252" y="414"/>
                  <a:pt x="252" y="414"/>
                  <a:pt x="252" y="414"/>
                </a:cubicBezTo>
                <a:cubicBezTo>
                  <a:pt x="165" y="414"/>
                  <a:pt x="165" y="414"/>
                  <a:pt x="165" y="414"/>
                </a:cubicBezTo>
                <a:lnTo>
                  <a:pt x="165" y="339"/>
                </a:lnTo>
                <a:close/>
                <a:moveTo>
                  <a:pt x="165" y="428"/>
                </a:moveTo>
                <a:cubicBezTo>
                  <a:pt x="252" y="428"/>
                  <a:pt x="252" y="428"/>
                  <a:pt x="252" y="428"/>
                </a:cubicBezTo>
                <a:cubicBezTo>
                  <a:pt x="252" y="507"/>
                  <a:pt x="252" y="507"/>
                  <a:pt x="252" y="507"/>
                </a:cubicBezTo>
                <a:cubicBezTo>
                  <a:pt x="165" y="507"/>
                  <a:pt x="165" y="507"/>
                  <a:pt x="165" y="507"/>
                </a:cubicBezTo>
                <a:lnTo>
                  <a:pt x="165" y="428"/>
                </a:lnTo>
                <a:close/>
                <a:moveTo>
                  <a:pt x="69" y="248"/>
                </a:moveTo>
                <a:cubicBezTo>
                  <a:pt x="151" y="248"/>
                  <a:pt x="151" y="248"/>
                  <a:pt x="151" y="248"/>
                </a:cubicBezTo>
                <a:cubicBezTo>
                  <a:pt x="151" y="325"/>
                  <a:pt x="151" y="325"/>
                  <a:pt x="151" y="325"/>
                </a:cubicBezTo>
                <a:cubicBezTo>
                  <a:pt x="69" y="325"/>
                  <a:pt x="69" y="325"/>
                  <a:pt x="69" y="325"/>
                </a:cubicBezTo>
                <a:lnTo>
                  <a:pt x="69" y="248"/>
                </a:lnTo>
                <a:close/>
                <a:moveTo>
                  <a:pt x="69" y="339"/>
                </a:moveTo>
                <a:cubicBezTo>
                  <a:pt x="151" y="339"/>
                  <a:pt x="151" y="339"/>
                  <a:pt x="151" y="339"/>
                </a:cubicBezTo>
                <a:cubicBezTo>
                  <a:pt x="151" y="414"/>
                  <a:pt x="151" y="414"/>
                  <a:pt x="151" y="414"/>
                </a:cubicBezTo>
                <a:cubicBezTo>
                  <a:pt x="69" y="414"/>
                  <a:pt x="69" y="414"/>
                  <a:pt x="69" y="414"/>
                </a:cubicBezTo>
                <a:lnTo>
                  <a:pt x="69" y="339"/>
                </a:lnTo>
                <a:close/>
                <a:moveTo>
                  <a:pt x="69" y="428"/>
                </a:moveTo>
                <a:cubicBezTo>
                  <a:pt x="151" y="428"/>
                  <a:pt x="151" y="428"/>
                  <a:pt x="151" y="428"/>
                </a:cubicBezTo>
                <a:cubicBezTo>
                  <a:pt x="151" y="507"/>
                  <a:pt x="151" y="507"/>
                  <a:pt x="151" y="507"/>
                </a:cubicBezTo>
                <a:cubicBezTo>
                  <a:pt x="69" y="507"/>
                  <a:pt x="69" y="507"/>
                  <a:pt x="69" y="507"/>
                </a:cubicBezTo>
                <a:lnTo>
                  <a:pt x="69" y="4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9212" y="6315405"/>
            <a:ext cx="790601" cy="326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xxxxxxx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Lato Regular" pitchFamily="34" charset="0"/>
              <a:cs typeface="Lato Regular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6663" y="731009"/>
            <a:ext cx="10358673" cy="493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9050471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605404" y="2619524"/>
            <a:ext cx="2412000" cy="4036233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646464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&lt;</a:t>
            </a:r>
            <a:r>
              <a:rPr kumimoji="0" lang="fr-FR" sz="1200" b="1" i="0" u="none" strike="noStrike" kern="0" cap="none" spc="0" normalizeH="0" baseline="0" noProof="0" dirty="0" err="1">
                <a:ln>
                  <a:noFill/>
                </a:ln>
                <a:solidFill>
                  <a:srgbClr val="646464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little</a:t>
            </a: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646464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 </a:t>
            </a:r>
            <a:r>
              <a:rPr kumimoji="0" lang="fr-FR" sz="1200" b="1" i="0" u="none" strike="noStrike" kern="0" cap="none" spc="0" normalizeH="0" baseline="0" noProof="0" dirty="0" err="1">
                <a:ln>
                  <a:noFill/>
                </a:ln>
                <a:solidFill>
                  <a:srgbClr val="646464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blabla</a:t>
            </a: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646464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&gt;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0" dirty="0" err="1">
                <a:solidFill>
                  <a:srgbClr val="646464">
                    <a:lumMod val="75000"/>
                  </a:srgbClr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Xxxx</a:t>
            </a:r>
            <a:endParaRPr lang="fr-FR" sz="1200" kern="0" dirty="0">
              <a:solidFill>
                <a:srgbClr val="646464">
                  <a:lumMod val="75000"/>
                </a:srgbClr>
              </a:solidFill>
              <a:latin typeface="Century Gothic" panose="020B0502020202020204" pitchFamily="34" charset="0"/>
              <a:ea typeface="Lato Regular" pitchFamily="34" charset="0"/>
              <a:cs typeface="Lato Regular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i="0" u="none" strike="noStrike" kern="0" cap="none" spc="0" normalizeH="0" baseline="0" noProof="0" dirty="0" err="1">
                <a:ln>
                  <a:noFill/>
                </a:ln>
                <a:solidFill>
                  <a:srgbClr val="646464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Xxxx</a:t>
            </a:r>
            <a:endParaRPr kumimoji="0" lang="fr-FR" sz="1200" i="0" u="none" strike="noStrike" kern="0" cap="none" spc="0" normalizeH="0" baseline="0" noProof="0" dirty="0">
              <a:ln>
                <a:noFill/>
              </a:ln>
              <a:solidFill>
                <a:srgbClr val="646464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Lato Regular" pitchFamily="34" charset="0"/>
              <a:cs typeface="Lato Regular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0" dirty="0" err="1">
                <a:solidFill>
                  <a:srgbClr val="646464">
                    <a:lumMod val="75000"/>
                  </a:srgbClr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xxxx</a:t>
            </a:r>
            <a:endParaRPr kumimoji="0" lang="fr-FR" sz="1050" i="0" u="none" strike="noStrike" kern="0" cap="none" spc="0" normalizeH="0" baseline="0" noProof="0" dirty="0">
              <a:ln>
                <a:noFill/>
              </a:ln>
              <a:solidFill>
                <a:srgbClr val="D90054"/>
              </a:solidFill>
              <a:effectLst/>
              <a:uLnTx/>
              <a:uFillTx/>
              <a:latin typeface="Century Gothic" panose="020B0502020202020204" pitchFamily="34" charset="0"/>
              <a:ea typeface="Lato Regular" pitchFamily="34" charset="0"/>
              <a:cs typeface="Lato Regular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srgbClr val="D90054"/>
              </a:solidFill>
              <a:effectLst/>
              <a:uLnTx/>
              <a:uFillTx/>
              <a:latin typeface="Century Gothic" panose="020B0502020202020204" pitchFamily="34" charset="0"/>
              <a:ea typeface="Lato Regular" pitchFamily="34" charset="0"/>
              <a:cs typeface="Lato Regular" pitchFamily="34" charset="0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9674931" y="4666733"/>
            <a:ext cx="648183" cy="6480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10" name="Connecteur droit 9"/>
          <p:cNvCxnSpPr>
            <a:stCxn id="9" idx="6"/>
          </p:cNvCxnSpPr>
          <p:nvPr/>
        </p:nvCxnSpPr>
        <p:spPr>
          <a:xfrm>
            <a:off x="10323114" y="4990733"/>
            <a:ext cx="1441814" cy="3320"/>
          </a:xfrm>
          <a:prstGeom prst="line">
            <a:avLst/>
          </a:prstGeom>
          <a:ln w="19050">
            <a:headEnd type="none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 bwMode="auto">
          <a:xfrm>
            <a:off x="10303645" y="4710328"/>
            <a:ext cx="1800000" cy="29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646464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EDUCATION</a:t>
            </a:r>
          </a:p>
        </p:txBody>
      </p:sp>
      <p:sp>
        <p:nvSpPr>
          <p:cNvPr id="13" name="ZoneTexte 12"/>
          <p:cNvSpPr txBox="1"/>
          <p:nvPr/>
        </p:nvSpPr>
        <p:spPr bwMode="auto">
          <a:xfrm>
            <a:off x="9674932" y="5341506"/>
            <a:ext cx="2295858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D90054"/>
                </a:solidFill>
                <a:effectLst/>
                <a:uLnTx/>
                <a:uFillTx/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• </a:t>
            </a: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646464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xxx</a:t>
            </a:r>
          </a:p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fr-FR" sz="1200" kern="0" dirty="0">
                <a:solidFill>
                  <a:srgbClr val="D90054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• </a:t>
            </a:r>
            <a:r>
              <a:rPr lang="fr-FR" sz="1200" kern="0" dirty="0">
                <a:solidFill>
                  <a:srgbClr val="646464">
                    <a:lumMod val="75000"/>
                  </a:srgbClr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xxx</a:t>
            </a:r>
          </a:p>
        </p:txBody>
      </p:sp>
      <p:sp>
        <p:nvSpPr>
          <p:cNvPr id="15" name="Freeform 81"/>
          <p:cNvSpPr>
            <a:spLocks noEditPoints="1"/>
          </p:cNvSpPr>
          <p:nvPr/>
        </p:nvSpPr>
        <p:spPr bwMode="auto">
          <a:xfrm>
            <a:off x="9812128" y="4779408"/>
            <a:ext cx="351333" cy="441117"/>
          </a:xfrm>
          <a:custGeom>
            <a:avLst/>
            <a:gdLst>
              <a:gd name="T0" fmla="*/ 596 w 603"/>
              <a:gd name="T1" fmla="*/ 239 h 757"/>
              <a:gd name="T2" fmla="*/ 578 w 603"/>
              <a:gd name="T3" fmla="*/ 180 h 757"/>
              <a:gd name="T4" fmla="*/ 548 w 603"/>
              <a:gd name="T5" fmla="*/ 126 h 757"/>
              <a:gd name="T6" fmla="*/ 507 w 603"/>
              <a:gd name="T7" fmla="*/ 80 h 757"/>
              <a:gd name="T8" fmla="*/ 458 w 603"/>
              <a:gd name="T9" fmla="*/ 43 h 757"/>
              <a:gd name="T10" fmla="*/ 403 w 603"/>
              <a:gd name="T11" fmla="*/ 17 h 757"/>
              <a:gd name="T12" fmla="*/ 343 w 603"/>
              <a:gd name="T13" fmla="*/ 3 h 757"/>
              <a:gd name="T14" fmla="*/ 281 w 603"/>
              <a:gd name="T15" fmla="*/ 2 h 757"/>
              <a:gd name="T16" fmla="*/ 221 w 603"/>
              <a:gd name="T17" fmla="*/ 14 h 757"/>
              <a:gd name="T18" fmla="*/ 164 w 603"/>
              <a:gd name="T19" fmla="*/ 38 h 757"/>
              <a:gd name="T20" fmla="*/ 114 w 603"/>
              <a:gd name="T21" fmla="*/ 73 h 757"/>
              <a:gd name="T22" fmla="*/ 72 w 603"/>
              <a:gd name="T23" fmla="*/ 118 h 757"/>
              <a:gd name="T24" fmla="*/ 40 w 603"/>
              <a:gd name="T25" fmla="*/ 171 h 757"/>
              <a:gd name="T26" fmla="*/ 20 w 603"/>
              <a:gd name="T27" fmla="*/ 229 h 757"/>
              <a:gd name="T28" fmla="*/ 13 w 603"/>
              <a:gd name="T29" fmla="*/ 290 h 757"/>
              <a:gd name="T30" fmla="*/ 18 w 603"/>
              <a:gd name="T31" fmla="*/ 351 h 757"/>
              <a:gd name="T32" fmla="*/ 36 w 603"/>
              <a:gd name="T33" fmla="*/ 410 h 757"/>
              <a:gd name="T34" fmla="*/ 66 w 603"/>
              <a:gd name="T35" fmla="*/ 464 h 757"/>
              <a:gd name="T36" fmla="*/ 1 w 603"/>
              <a:gd name="T37" fmla="*/ 650 h 757"/>
              <a:gd name="T38" fmla="*/ 202 w 603"/>
              <a:gd name="T39" fmla="*/ 755 h 757"/>
              <a:gd name="T40" fmla="*/ 303 w 603"/>
              <a:gd name="T41" fmla="*/ 569 h 757"/>
              <a:gd name="T42" fmla="*/ 381 w 603"/>
              <a:gd name="T43" fmla="*/ 711 h 757"/>
              <a:gd name="T44" fmla="*/ 578 w 603"/>
              <a:gd name="T45" fmla="*/ 622 h 757"/>
              <a:gd name="T46" fmla="*/ 547 w 603"/>
              <a:gd name="T47" fmla="*/ 469 h 757"/>
              <a:gd name="T48" fmla="*/ 578 w 603"/>
              <a:gd name="T49" fmla="*/ 416 h 757"/>
              <a:gd name="T50" fmla="*/ 597 w 603"/>
              <a:gd name="T51" fmla="*/ 357 h 757"/>
              <a:gd name="T52" fmla="*/ 603 w 603"/>
              <a:gd name="T53" fmla="*/ 295 h 757"/>
              <a:gd name="T54" fmla="*/ 552 w 603"/>
              <a:gd name="T55" fmla="*/ 370 h 757"/>
              <a:gd name="T56" fmla="*/ 526 w 603"/>
              <a:gd name="T57" fmla="*/ 427 h 757"/>
              <a:gd name="T58" fmla="*/ 498 w 603"/>
              <a:gd name="T59" fmla="*/ 472 h 757"/>
              <a:gd name="T60" fmla="*/ 383 w 603"/>
              <a:gd name="T61" fmla="*/ 692 h 757"/>
              <a:gd name="T62" fmla="*/ 302 w 603"/>
              <a:gd name="T63" fmla="*/ 551 h 757"/>
              <a:gd name="T64" fmla="*/ 132 w 603"/>
              <a:gd name="T65" fmla="*/ 654 h 757"/>
              <a:gd name="T66" fmla="*/ 103 w 603"/>
              <a:gd name="T67" fmla="*/ 465 h 757"/>
              <a:gd name="T68" fmla="*/ 83 w 603"/>
              <a:gd name="T69" fmla="*/ 419 h 757"/>
              <a:gd name="T70" fmla="*/ 34 w 603"/>
              <a:gd name="T71" fmla="*/ 353 h 757"/>
              <a:gd name="T72" fmla="*/ 52 w 603"/>
              <a:gd name="T73" fmla="*/ 273 h 757"/>
              <a:gd name="T74" fmla="*/ 65 w 603"/>
              <a:gd name="T75" fmla="*/ 212 h 757"/>
              <a:gd name="T76" fmla="*/ 81 w 603"/>
              <a:gd name="T77" fmla="*/ 131 h 757"/>
              <a:gd name="T78" fmla="*/ 153 w 603"/>
              <a:gd name="T79" fmla="*/ 91 h 757"/>
              <a:gd name="T80" fmla="*/ 207 w 603"/>
              <a:gd name="T81" fmla="*/ 59 h 757"/>
              <a:gd name="T82" fmla="*/ 278 w 603"/>
              <a:gd name="T83" fmla="*/ 18 h 757"/>
              <a:gd name="T84" fmla="*/ 356 w 603"/>
              <a:gd name="T85" fmla="*/ 44 h 757"/>
              <a:gd name="T86" fmla="*/ 415 w 603"/>
              <a:gd name="T87" fmla="*/ 63 h 757"/>
              <a:gd name="T88" fmla="*/ 494 w 603"/>
              <a:gd name="T89" fmla="*/ 88 h 757"/>
              <a:gd name="T90" fmla="*/ 526 w 603"/>
              <a:gd name="T91" fmla="*/ 163 h 757"/>
              <a:gd name="T92" fmla="*/ 552 w 603"/>
              <a:gd name="T93" fmla="*/ 220 h 757"/>
              <a:gd name="T94" fmla="*/ 586 w 603"/>
              <a:gd name="T95" fmla="*/ 295 h 757"/>
              <a:gd name="T96" fmla="*/ 307 w 603"/>
              <a:gd name="T97" fmla="*/ 463 h 757"/>
              <a:gd name="T98" fmla="*/ 147 w 603"/>
              <a:gd name="T99" fmla="*/ 289 h 7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03" h="757">
                <a:moveTo>
                  <a:pt x="603" y="295"/>
                </a:moveTo>
                <a:cubicBezTo>
                  <a:pt x="603" y="293"/>
                  <a:pt x="602" y="291"/>
                  <a:pt x="601" y="290"/>
                </a:cubicBezTo>
                <a:cubicBezTo>
                  <a:pt x="576" y="267"/>
                  <a:pt x="576" y="267"/>
                  <a:pt x="576" y="267"/>
                </a:cubicBezTo>
                <a:cubicBezTo>
                  <a:pt x="596" y="239"/>
                  <a:pt x="596" y="239"/>
                  <a:pt x="596" y="239"/>
                </a:cubicBezTo>
                <a:cubicBezTo>
                  <a:pt x="597" y="237"/>
                  <a:pt x="597" y="235"/>
                  <a:pt x="597" y="233"/>
                </a:cubicBezTo>
                <a:cubicBezTo>
                  <a:pt x="596" y="232"/>
                  <a:pt x="595" y="230"/>
                  <a:pt x="593" y="229"/>
                </a:cubicBezTo>
                <a:cubicBezTo>
                  <a:pt x="564" y="211"/>
                  <a:pt x="564" y="211"/>
                  <a:pt x="564" y="211"/>
                </a:cubicBezTo>
                <a:cubicBezTo>
                  <a:pt x="578" y="180"/>
                  <a:pt x="578" y="180"/>
                  <a:pt x="578" y="180"/>
                </a:cubicBezTo>
                <a:cubicBezTo>
                  <a:pt x="578" y="178"/>
                  <a:pt x="578" y="176"/>
                  <a:pt x="578" y="175"/>
                </a:cubicBezTo>
                <a:cubicBezTo>
                  <a:pt x="577" y="173"/>
                  <a:pt x="575" y="171"/>
                  <a:pt x="573" y="171"/>
                </a:cubicBezTo>
                <a:cubicBezTo>
                  <a:pt x="541" y="160"/>
                  <a:pt x="541" y="160"/>
                  <a:pt x="541" y="160"/>
                </a:cubicBezTo>
                <a:cubicBezTo>
                  <a:pt x="548" y="126"/>
                  <a:pt x="548" y="126"/>
                  <a:pt x="548" y="126"/>
                </a:cubicBezTo>
                <a:cubicBezTo>
                  <a:pt x="548" y="124"/>
                  <a:pt x="548" y="122"/>
                  <a:pt x="547" y="121"/>
                </a:cubicBezTo>
                <a:cubicBezTo>
                  <a:pt x="545" y="119"/>
                  <a:pt x="544" y="118"/>
                  <a:pt x="542" y="118"/>
                </a:cubicBezTo>
                <a:cubicBezTo>
                  <a:pt x="508" y="114"/>
                  <a:pt x="508" y="114"/>
                  <a:pt x="508" y="114"/>
                </a:cubicBezTo>
                <a:cubicBezTo>
                  <a:pt x="507" y="80"/>
                  <a:pt x="507" y="80"/>
                  <a:pt x="507" y="80"/>
                </a:cubicBezTo>
                <a:cubicBezTo>
                  <a:pt x="507" y="78"/>
                  <a:pt x="507" y="76"/>
                  <a:pt x="505" y="75"/>
                </a:cubicBezTo>
                <a:cubicBezTo>
                  <a:pt x="504" y="73"/>
                  <a:pt x="502" y="73"/>
                  <a:pt x="500" y="73"/>
                </a:cubicBezTo>
                <a:cubicBezTo>
                  <a:pt x="466" y="76"/>
                  <a:pt x="466" y="76"/>
                  <a:pt x="466" y="76"/>
                </a:cubicBezTo>
                <a:cubicBezTo>
                  <a:pt x="458" y="43"/>
                  <a:pt x="458" y="43"/>
                  <a:pt x="458" y="43"/>
                </a:cubicBezTo>
                <a:cubicBezTo>
                  <a:pt x="458" y="41"/>
                  <a:pt x="457" y="39"/>
                  <a:pt x="455" y="38"/>
                </a:cubicBezTo>
                <a:cubicBezTo>
                  <a:pt x="453" y="37"/>
                  <a:pt x="451" y="37"/>
                  <a:pt x="449" y="38"/>
                </a:cubicBezTo>
                <a:cubicBezTo>
                  <a:pt x="417" y="48"/>
                  <a:pt x="417" y="48"/>
                  <a:pt x="417" y="48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5"/>
                  <a:pt x="400" y="14"/>
                  <a:pt x="398" y="13"/>
                </a:cubicBezTo>
                <a:cubicBezTo>
                  <a:pt x="397" y="13"/>
                  <a:pt x="395" y="13"/>
                  <a:pt x="393" y="14"/>
                </a:cubicBezTo>
                <a:cubicBezTo>
                  <a:pt x="363" y="30"/>
                  <a:pt x="363" y="30"/>
                  <a:pt x="363" y="30"/>
                </a:cubicBezTo>
                <a:cubicBezTo>
                  <a:pt x="343" y="3"/>
                  <a:pt x="343" y="3"/>
                  <a:pt x="343" y="3"/>
                </a:cubicBezTo>
                <a:cubicBezTo>
                  <a:pt x="342" y="2"/>
                  <a:pt x="340" y="0"/>
                  <a:pt x="338" y="0"/>
                </a:cubicBezTo>
                <a:cubicBezTo>
                  <a:pt x="336" y="0"/>
                  <a:pt x="334" y="1"/>
                  <a:pt x="332" y="2"/>
                </a:cubicBezTo>
                <a:cubicBezTo>
                  <a:pt x="307" y="24"/>
                  <a:pt x="307" y="24"/>
                  <a:pt x="307" y="24"/>
                </a:cubicBezTo>
                <a:cubicBezTo>
                  <a:pt x="281" y="2"/>
                  <a:pt x="281" y="2"/>
                  <a:pt x="281" y="2"/>
                </a:cubicBezTo>
                <a:cubicBezTo>
                  <a:pt x="280" y="1"/>
                  <a:pt x="278" y="0"/>
                  <a:pt x="276" y="0"/>
                </a:cubicBezTo>
                <a:cubicBezTo>
                  <a:pt x="274" y="0"/>
                  <a:pt x="272" y="2"/>
                  <a:pt x="271" y="3"/>
                </a:cubicBezTo>
                <a:cubicBezTo>
                  <a:pt x="251" y="30"/>
                  <a:pt x="251" y="30"/>
                  <a:pt x="251" y="30"/>
                </a:cubicBezTo>
                <a:cubicBezTo>
                  <a:pt x="221" y="14"/>
                  <a:pt x="221" y="14"/>
                  <a:pt x="221" y="14"/>
                </a:cubicBezTo>
                <a:cubicBezTo>
                  <a:pt x="219" y="13"/>
                  <a:pt x="217" y="13"/>
                  <a:pt x="215" y="13"/>
                </a:cubicBezTo>
                <a:cubicBezTo>
                  <a:pt x="213" y="14"/>
                  <a:pt x="212" y="15"/>
                  <a:pt x="211" y="17"/>
                </a:cubicBezTo>
                <a:cubicBezTo>
                  <a:pt x="197" y="48"/>
                  <a:pt x="197" y="48"/>
                  <a:pt x="197" y="48"/>
                </a:cubicBezTo>
                <a:cubicBezTo>
                  <a:pt x="164" y="38"/>
                  <a:pt x="164" y="38"/>
                  <a:pt x="164" y="38"/>
                </a:cubicBezTo>
                <a:cubicBezTo>
                  <a:pt x="162" y="37"/>
                  <a:pt x="160" y="37"/>
                  <a:pt x="159" y="38"/>
                </a:cubicBezTo>
                <a:cubicBezTo>
                  <a:pt x="157" y="39"/>
                  <a:pt x="156" y="41"/>
                  <a:pt x="155" y="43"/>
                </a:cubicBezTo>
                <a:cubicBezTo>
                  <a:pt x="148" y="76"/>
                  <a:pt x="148" y="76"/>
                  <a:pt x="148" y="76"/>
                </a:cubicBezTo>
                <a:cubicBezTo>
                  <a:pt x="114" y="73"/>
                  <a:pt x="114" y="73"/>
                  <a:pt x="114" y="73"/>
                </a:cubicBezTo>
                <a:cubicBezTo>
                  <a:pt x="112" y="73"/>
                  <a:pt x="110" y="73"/>
                  <a:pt x="109" y="75"/>
                </a:cubicBezTo>
                <a:cubicBezTo>
                  <a:pt x="107" y="76"/>
                  <a:pt x="106" y="78"/>
                  <a:pt x="106" y="80"/>
                </a:cubicBezTo>
                <a:cubicBezTo>
                  <a:pt x="106" y="114"/>
                  <a:pt x="106" y="114"/>
                  <a:pt x="106" y="114"/>
                </a:cubicBezTo>
                <a:cubicBezTo>
                  <a:pt x="72" y="118"/>
                  <a:pt x="72" y="118"/>
                  <a:pt x="72" y="118"/>
                </a:cubicBezTo>
                <a:cubicBezTo>
                  <a:pt x="70" y="118"/>
                  <a:pt x="68" y="119"/>
                  <a:pt x="67" y="121"/>
                </a:cubicBezTo>
                <a:cubicBezTo>
                  <a:pt x="66" y="122"/>
                  <a:pt x="65" y="124"/>
                  <a:pt x="66" y="126"/>
                </a:cubicBezTo>
                <a:cubicBezTo>
                  <a:pt x="73" y="160"/>
                  <a:pt x="73" y="160"/>
                  <a:pt x="73" y="160"/>
                </a:cubicBezTo>
                <a:cubicBezTo>
                  <a:pt x="40" y="171"/>
                  <a:pt x="40" y="171"/>
                  <a:pt x="40" y="171"/>
                </a:cubicBezTo>
                <a:cubicBezTo>
                  <a:pt x="38" y="171"/>
                  <a:pt x="37" y="173"/>
                  <a:pt x="36" y="175"/>
                </a:cubicBezTo>
                <a:cubicBezTo>
                  <a:pt x="35" y="176"/>
                  <a:pt x="35" y="178"/>
                  <a:pt x="36" y="180"/>
                </a:cubicBezTo>
                <a:cubicBezTo>
                  <a:pt x="50" y="211"/>
                  <a:pt x="50" y="211"/>
                  <a:pt x="50" y="211"/>
                </a:cubicBezTo>
                <a:cubicBezTo>
                  <a:pt x="20" y="229"/>
                  <a:pt x="20" y="229"/>
                  <a:pt x="20" y="229"/>
                </a:cubicBezTo>
                <a:cubicBezTo>
                  <a:pt x="19" y="230"/>
                  <a:pt x="17" y="232"/>
                  <a:pt x="17" y="233"/>
                </a:cubicBezTo>
                <a:cubicBezTo>
                  <a:pt x="17" y="235"/>
                  <a:pt x="17" y="237"/>
                  <a:pt x="18" y="239"/>
                </a:cubicBezTo>
                <a:cubicBezTo>
                  <a:pt x="38" y="267"/>
                  <a:pt x="38" y="267"/>
                  <a:pt x="38" y="267"/>
                </a:cubicBezTo>
                <a:cubicBezTo>
                  <a:pt x="13" y="290"/>
                  <a:pt x="13" y="290"/>
                  <a:pt x="13" y="290"/>
                </a:cubicBezTo>
                <a:cubicBezTo>
                  <a:pt x="11" y="291"/>
                  <a:pt x="10" y="293"/>
                  <a:pt x="10" y="295"/>
                </a:cubicBezTo>
                <a:cubicBezTo>
                  <a:pt x="10" y="297"/>
                  <a:pt x="11" y="299"/>
                  <a:pt x="13" y="300"/>
                </a:cubicBezTo>
                <a:cubicBezTo>
                  <a:pt x="38" y="323"/>
                  <a:pt x="38" y="323"/>
                  <a:pt x="38" y="323"/>
                </a:cubicBezTo>
                <a:cubicBezTo>
                  <a:pt x="18" y="351"/>
                  <a:pt x="18" y="351"/>
                  <a:pt x="18" y="351"/>
                </a:cubicBezTo>
                <a:cubicBezTo>
                  <a:pt x="17" y="353"/>
                  <a:pt x="17" y="355"/>
                  <a:pt x="17" y="357"/>
                </a:cubicBezTo>
                <a:cubicBezTo>
                  <a:pt x="17" y="359"/>
                  <a:pt x="19" y="360"/>
                  <a:pt x="20" y="361"/>
                </a:cubicBezTo>
                <a:cubicBezTo>
                  <a:pt x="50" y="379"/>
                  <a:pt x="50" y="379"/>
                  <a:pt x="50" y="379"/>
                </a:cubicBezTo>
                <a:cubicBezTo>
                  <a:pt x="36" y="410"/>
                  <a:pt x="36" y="410"/>
                  <a:pt x="36" y="410"/>
                </a:cubicBezTo>
                <a:cubicBezTo>
                  <a:pt x="35" y="412"/>
                  <a:pt x="35" y="414"/>
                  <a:pt x="36" y="416"/>
                </a:cubicBezTo>
                <a:cubicBezTo>
                  <a:pt x="37" y="417"/>
                  <a:pt x="38" y="419"/>
                  <a:pt x="40" y="419"/>
                </a:cubicBezTo>
                <a:cubicBezTo>
                  <a:pt x="73" y="430"/>
                  <a:pt x="73" y="430"/>
                  <a:pt x="73" y="430"/>
                </a:cubicBezTo>
                <a:cubicBezTo>
                  <a:pt x="66" y="464"/>
                  <a:pt x="66" y="464"/>
                  <a:pt x="66" y="464"/>
                </a:cubicBezTo>
                <a:cubicBezTo>
                  <a:pt x="65" y="466"/>
                  <a:pt x="66" y="468"/>
                  <a:pt x="67" y="469"/>
                </a:cubicBezTo>
                <a:cubicBezTo>
                  <a:pt x="68" y="471"/>
                  <a:pt x="70" y="472"/>
                  <a:pt x="72" y="472"/>
                </a:cubicBezTo>
                <a:cubicBezTo>
                  <a:pt x="87" y="474"/>
                  <a:pt x="87" y="474"/>
                  <a:pt x="87" y="474"/>
                </a:cubicBezTo>
                <a:cubicBezTo>
                  <a:pt x="1" y="650"/>
                  <a:pt x="1" y="650"/>
                  <a:pt x="1" y="650"/>
                </a:cubicBezTo>
                <a:cubicBezTo>
                  <a:pt x="0" y="652"/>
                  <a:pt x="0" y="654"/>
                  <a:pt x="1" y="656"/>
                </a:cubicBezTo>
                <a:cubicBezTo>
                  <a:pt x="3" y="658"/>
                  <a:pt x="5" y="660"/>
                  <a:pt x="7" y="660"/>
                </a:cubicBezTo>
                <a:cubicBezTo>
                  <a:pt x="124" y="665"/>
                  <a:pt x="124" y="665"/>
                  <a:pt x="124" y="665"/>
                </a:cubicBezTo>
                <a:cubicBezTo>
                  <a:pt x="202" y="755"/>
                  <a:pt x="202" y="755"/>
                  <a:pt x="202" y="755"/>
                </a:cubicBezTo>
                <a:cubicBezTo>
                  <a:pt x="203" y="756"/>
                  <a:pt x="205" y="757"/>
                  <a:pt x="207" y="757"/>
                </a:cubicBezTo>
                <a:cubicBezTo>
                  <a:pt x="208" y="757"/>
                  <a:pt x="208" y="757"/>
                  <a:pt x="208" y="757"/>
                </a:cubicBezTo>
                <a:cubicBezTo>
                  <a:pt x="211" y="757"/>
                  <a:pt x="213" y="755"/>
                  <a:pt x="214" y="753"/>
                </a:cubicBezTo>
                <a:cubicBezTo>
                  <a:pt x="303" y="569"/>
                  <a:pt x="303" y="569"/>
                  <a:pt x="303" y="569"/>
                </a:cubicBezTo>
                <a:cubicBezTo>
                  <a:pt x="307" y="566"/>
                  <a:pt x="307" y="566"/>
                  <a:pt x="307" y="566"/>
                </a:cubicBezTo>
                <a:cubicBezTo>
                  <a:pt x="314" y="572"/>
                  <a:pt x="314" y="572"/>
                  <a:pt x="314" y="572"/>
                </a:cubicBezTo>
                <a:cubicBezTo>
                  <a:pt x="375" y="707"/>
                  <a:pt x="375" y="707"/>
                  <a:pt x="375" y="707"/>
                </a:cubicBezTo>
                <a:cubicBezTo>
                  <a:pt x="376" y="709"/>
                  <a:pt x="378" y="711"/>
                  <a:pt x="381" y="711"/>
                </a:cubicBezTo>
                <a:cubicBezTo>
                  <a:pt x="383" y="712"/>
                  <a:pt x="385" y="711"/>
                  <a:pt x="387" y="709"/>
                </a:cubicBezTo>
                <a:cubicBezTo>
                  <a:pt x="459" y="626"/>
                  <a:pt x="459" y="626"/>
                  <a:pt x="459" y="626"/>
                </a:cubicBezTo>
                <a:cubicBezTo>
                  <a:pt x="572" y="625"/>
                  <a:pt x="572" y="625"/>
                  <a:pt x="572" y="625"/>
                </a:cubicBezTo>
                <a:cubicBezTo>
                  <a:pt x="574" y="625"/>
                  <a:pt x="576" y="624"/>
                  <a:pt x="578" y="622"/>
                </a:cubicBezTo>
                <a:cubicBezTo>
                  <a:pt x="579" y="620"/>
                  <a:pt x="579" y="617"/>
                  <a:pt x="578" y="615"/>
                </a:cubicBezTo>
                <a:cubicBezTo>
                  <a:pt x="515" y="475"/>
                  <a:pt x="515" y="475"/>
                  <a:pt x="515" y="475"/>
                </a:cubicBezTo>
                <a:cubicBezTo>
                  <a:pt x="542" y="472"/>
                  <a:pt x="542" y="472"/>
                  <a:pt x="542" y="472"/>
                </a:cubicBezTo>
                <a:cubicBezTo>
                  <a:pt x="544" y="472"/>
                  <a:pt x="545" y="471"/>
                  <a:pt x="547" y="469"/>
                </a:cubicBezTo>
                <a:cubicBezTo>
                  <a:pt x="548" y="468"/>
                  <a:pt x="548" y="466"/>
                  <a:pt x="548" y="464"/>
                </a:cubicBezTo>
                <a:cubicBezTo>
                  <a:pt x="541" y="430"/>
                  <a:pt x="541" y="430"/>
                  <a:pt x="541" y="430"/>
                </a:cubicBezTo>
                <a:cubicBezTo>
                  <a:pt x="573" y="419"/>
                  <a:pt x="573" y="419"/>
                  <a:pt x="573" y="419"/>
                </a:cubicBezTo>
                <a:cubicBezTo>
                  <a:pt x="575" y="419"/>
                  <a:pt x="577" y="417"/>
                  <a:pt x="578" y="416"/>
                </a:cubicBezTo>
                <a:cubicBezTo>
                  <a:pt x="578" y="414"/>
                  <a:pt x="578" y="412"/>
                  <a:pt x="578" y="410"/>
                </a:cubicBezTo>
                <a:cubicBezTo>
                  <a:pt x="564" y="379"/>
                  <a:pt x="564" y="379"/>
                  <a:pt x="564" y="379"/>
                </a:cubicBezTo>
                <a:cubicBezTo>
                  <a:pt x="593" y="361"/>
                  <a:pt x="593" y="361"/>
                  <a:pt x="593" y="361"/>
                </a:cubicBezTo>
                <a:cubicBezTo>
                  <a:pt x="595" y="360"/>
                  <a:pt x="596" y="359"/>
                  <a:pt x="597" y="357"/>
                </a:cubicBezTo>
                <a:cubicBezTo>
                  <a:pt x="597" y="355"/>
                  <a:pt x="597" y="353"/>
                  <a:pt x="596" y="351"/>
                </a:cubicBezTo>
                <a:cubicBezTo>
                  <a:pt x="576" y="323"/>
                  <a:pt x="576" y="323"/>
                  <a:pt x="576" y="323"/>
                </a:cubicBezTo>
                <a:cubicBezTo>
                  <a:pt x="601" y="300"/>
                  <a:pt x="601" y="300"/>
                  <a:pt x="601" y="300"/>
                </a:cubicBezTo>
                <a:cubicBezTo>
                  <a:pt x="602" y="299"/>
                  <a:pt x="603" y="297"/>
                  <a:pt x="603" y="295"/>
                </a:cubicBezTo>
                <a:close/>
                <a:moveTo>
                  <a:pt x="562" y="317"/>
                </a:moveTo>
                <a:cubicBezTo>
                  <a:pt x="559" y="320"/>
                  <a:pt x="559" y="324"/>
                  <a:pt x="561" y="326"/>
                </a:cubicBezTo>
                <a:cubicBezTo>
                  <a:pt x="580" y="353"/>
                  <a:pt x="580" y="353"/>
                  <a:pt x="580" y="353"/>
                </a:cubicBezTo>
                <a:cubicBezTo>
                  <a:pt x="552" y="370"/>
                  <a:pt x="552" y="370"/>
                  <a:pt x="552" y="370"/>
                </a:cubicBezTo>
                <a:cubicBezTo>
                  <a:pt x="549" y="372"/>
                  <a:pt x="547" y="375"/>
                  <a:pt x="549" y="379"/>
                </a:cubicBezTo>
                <a:cubicBezTo>
                  <a:pt x="562" y="409"/>
                  <a:pt x="562" y="409"/>
                  <a:pt x="562" y="409"/>
                </a:cubicBezTo>
                <a:cubicBezTo>
                  <a:pt x="531" y="419"/>
                  <a:pt x="531" y="419"/>
                  <a:pt x="531" y="419"/>
                </a:cubicBezTo>
                <a:cubicBezTo>
                  <a:pt x="527" y="420"/>
                  <a:pt x="526" y="424"/>
                  <a:pt x="526" y="427"/>
                </a:cubicBezTo>
                <a:cubicBezTo>
                  <a:pt x="533" y="459"/>
                  <a:pt x="533" y="459"/>
                  <a:pt x="533" y="459"/>
                </a:cubicBezTo>
                <a:cubicBezTo>
                  <a:pt x="504" y="462"/>
                  <a:pt x="504" y="462"/>
                  <a:pt x="504" y="462"/>
                </a:cubicBezTo>
                <a:cubicBezTo>
                  <a:pt x="501" y="463"/>
                  <a:pt x="499" y="464"/>
                  <a:pt x="498" y="466"/>
                </a:cubicBezTo>
                <a:cubicBezTo>
                  <a:pt x="497" y="468"/>
                  <a:pt x="497" y="470"/>
                  <a:pt x="498" y="472"/>
                </a:cubicBezTo>
                <a:cubicBezTo>
                  <a:pt x="561" y="611"/>
                  <a:pt x="561" y="611"/>
                  <a:pt x="561" y="611"/>
                </a:cubicBezTo>
                <a:cubicBezTo>
                  <a:pt x="456" y="612"/>
                  <a:pt x="456" y="612"/>
                  <a:pt x="456" y="612"/>
                </a:cubicBezTo>
                <a:cubicBezTo>
                  <a:pt x="454" y="612"/>
                  <a:pt x="452" y="612"/>
                  <a:pt x="451" y="614"/>
                </a:cubicBezTo>
                <a:cubicBezTo>
                  <a:pt x="383" y="692"/>
                  <a:pt x="383" y="692"/>
                  <a:pt x="383" y="692"/>
                </a:cubicBezTo>
                <a:cubicBezTo>
                  <a:pt x="326" y="564"/>
                  <a:pt x="326" y="564"/>
                  <a:pt x="326" y="564"/>
                </a:cubicBezTo>
                <a:cubicBezTo>
                  <a:pt x="325" y="563"/>
                  <a:pt x="325" y="563"/>
                  <a:pt x="324" y="562"/>
                </a:cubicBezTo>
                <a:cubicBezTo>
                  <a:pt x="311" y="551"/>
                  <a:pt x="311" y="551"/>
                  <a:pt x="311" y="551"/>
                </a:cubicBezTo>
                <a:cubicBezTo>
                  <a:pt x="309" y="549"/>
                  <a:pt x="305" y="549"/>
                  <a:pt x="302" y="551"/>
                </a:cubicBezTo>
                <a:cubicBezTo>
                  <a:pt x="293" y="559"/>
                  <a:pt x="293" y="559"/>
                  <a:pt x="293" y="559"/>
                </a:cubicBezTo>
                <a:cubicBezTo>
                  <a:pt x="292" y="560"/>
                  <a:pt x="292" y="561"/>
                  <a:pt x="291" y="561"/>
                </a:cubicBezTo>
                <a:cubicBezTo>
                  <a:pt x="206" y="737"/>
                  <a:pt x="206" y="737"/>
                  <a:pt x="206" y="737"/>
                </a:cubicBezTo>
                <a:cubicBezTo>
                  <a:pt x="132" y="654"/>
                  <a:pt x="132" y="654"/>
                  <a:pt x="132" y="654"/>
                </a:cubicBezTo>
                <a:cubicBezTo>
                  <a:pt x="131" y="652"/>
                  <a:pt x="129" y="651"/>
                  <a:pt x="127" y="651"/>
                </a:cubicBezTo>
                <a:cubicBezTo>
                  <a:pt x="18" y="646"/>
                  <a:pt x="18" y="646"/>
                  <a:pt x="18" y="646"/>
                </a:cubicBezTo>
                <a:cubicBezTo>
                  <a:pt x="104" y="471"/>
                  <a:pt x="104" y="471"/>
                  <a:pt x="104" y="471"/>
                </a:cubicBezTo>
                <a:cubicBezTo>
                  <a:pt x="105" y="469"/>
                  <a:pt x="105" y="467"/>
                  <a:pt x="103" y="465"/>
                </a:cubicBezTo>
                <a:cubicBezTo>
                  <a:pt x="102" y="463"/>
                  <a:pt x="100" y="461"/>
                  <a:pt x="98" y="461"/>
                </a:cubicBezTo>
                <a:cubicBezTo>
                  <a:pt x="81" y="459"/>
                  <a:pt x="81" y="459"/>
                  <a:pt x="81" y="459"/>
                </a:cubicBezTo>
                <a:cubicBezTo>
                  <a:pt x="87" y="427"/>
                  <a:pt x="87" y="427"/>
                  <a:pt x="87" y="427"/>
                </a:cubicBezTo>
                <a:cubicBezTo>
                  <a:pt x="88" y="424"/>
                  <a:pt x="86" y="420"/>
                  <a:pt x="83" y="419"/>
                </a:cubicBezTo>
                <a:cubicBezTo>
                  <a:pt x="52" y="409"/>
                  <a:pt x="52" y="409"/>
                  <a:pt x="52" y="409"/>
                </a:cubicBezTo>
                <a:cubicBezTo>
                  <a:pt x="65" y="379"/>
                  <a:pt x="65" y="379"/>
                  <a:pt x="65" y="379"/>
                </a:cubicBezTo>
                <a:cubicBezTo>
                  <a:pt x="66" y="375"/>
                  <a:pt x="65" y="372"/>
                  <a:pt x="62" y="370"/>
                </a:cubicBezTo>
                <a:cubicBezTo>
                  <a:pt x="34" y="353"/>
                  <a:pt x="34" y="353"/>
                  <a:pt x="34" y="353"/>
                </a:cubicBezTo>
                <a:cubicBezTo>
                  <a:pt x="53" y="326"/>
                  <a:pt x="53" y="326"/>
                  <a:pt x="53" y="326"/>
                </a:cubicBezTo>
                <a:cubicBezTo>
                  <a:pt x="55" y="324"/>
                  <a:pt x="54" y="320"/>
                  <a:pt x="52" y="317"/>
                </a:cubicBezTo>
                <a:cubicBezTo>
                  <a:pt x="28" y="295"/>
                  <a:pt x="28" y="295"/>
                  <a:pt x="28" y="295"/>
                </a:cubicBezTo>
                <a:cubicBezTo>
                  <a:pt x="52" y="273"/>
                  <a:pt x="52" y="273"/>
                  <a:pt x="52" y="273"/>
                </a:cubicBezTo>
                <a:cubicBezTo>
                  <a:pt x="54" y="270"/>
                  <a:pt x="55" y="267"/>
                  <a:pt x="53" y="264"/>
                </a:cubicBezTo>
                <a:cubicBezTo>
                  <a:pt x="34" y="237"/>
                  <a:pt x="34" y="237"/>
                  <a:pt x="34" y="237"/>
                </a:cubicBezTo>
                <a:cubicBezTo>
                  <a:pt x="62" y="220"/>
                  <a:pt x="62" y="220"/>
                  <a:pt x="62" y="220"/>
                </a:cubicBezTo>
                <a:cubicBezTo>
                  <a:pt x="65" y="219"/>
                  <a:pt x="66" y="215"/>
                  <a:pt x="65" y="212"/>
                </a:cubicBezTo>
                <a:cubicBezTo>
                  <a:pt x="52" y="182"/>
                  <a:pt x="52" y="182"/>
                  <a:pt x="52" y="182"/>
                </a:cubicBezTo>
                <a:cubicBezTo>
                  <a:pt x="83" y="171"/>
                  <a:pt x="83" y="171"/>
                  <a:pt x="83" y="171"/>
                </a:cubicBezTo>
                <a:cubicBezTo>
                  <a:pt x="86" y="170"/>
                  <a:pt x="88" y="167"/>
                  <a:pt x="87" y="163"/>
                </a:cubicBezTo>
                <a:cubicBezTo>
                  <a:pt x="81" y="131"/>
                  <a:pt x="81" y="131"/>
                  <a:pt x="81" y="131"/>
                </a:cubicBezTo>
                <a:cubicBezTo>
                  <a:pt x="114" y="127"/>
                  <a:pt x="114" y="127"/>
                  <a:pt x="114" y="127"/>
                </a:cubicBezTo>
                <a:cubicBezTo>
                  <a:pt x="117" y="127"/>
                  <a:pt x="120" y="124"/>
                  <a:pt x="120" y="120"/>
                </a:cubicBezTo>
                <a:cubicBezTo>
                  <a:pt x="120" y="88"/>
                  <a:pt x="120" y="88"/>
                  <a:pt x="120" y="88"/>
                </a:cubicBezTo>
                <a:cubicBezTo>
                  <a:pt x="153" y="91"/>
                  <a:pt x="153" y="91"/>
                  <a:pt x="153" y="91"/>
                </a:cubicBezTo>
                <a:cubicBezTo>
                  <a:pt x="156" y="91"/>
                  <a:pt x="159" y="89"/>
                  <a:pt x="160" y="85"/>
                </a:cubicBezTo>
                <a:cubicBezTo>
                  <a:pt x="167" y="53"/>
                  <a:pt x="167" y="53"/>
                  <a:pt x="167" y="53"/>
                </a:cubicBezTo>
                <a:cubicBezTo>
                  <a:pt x="198" y="63"/>
                  <a:pt x="198" y="63"/>
                  <a:pt x="198" y="63"/>
                </a:cubicBezTo>
                <a:cubicBezTo>
                  <a:pt x="202" y="64"/>
                  <a:pt x="205" y="63"/>
                  <a:pt x="207" y="59"/>
                </a:cubicBezTo>
                <a:cubicBezTo>
                  <a:pt x="221" y="30"/>
                  <a:pt x="221" y="30"/>
                  <a:pt x="221" y="30"/>
                </a:cubicBezTo>
                <a:cubicBezTo>
                  <a:pt x="249" y="46"/>
                  <a:pt x="249" y="46"/>
                  <a:pt x="249" y="46"/>
                </a:cubicBezTo>
                <a:cubicBezTo>
                  <a:pt x="252" y="47"/>
                  <a:pt x="256" y="47"/>
                  <a:pt x="258" y="44"/>
                </a:cubicBezTo>
                <a:cubicBezTo>
                  <a:pt x="278" y="18"/>
                  <a:pt x="278" y="18"/>
                  <a:pt x="278" y="18"/>
                </a:cubicBezTo>
                <a:cubicBezTo>
                  <a:pt x="302" y="39"/>
                  <a:pt x="302" y="39"/>
                  <a:pt x="302" y="39"/>
                </a:cubicBezTo>
                <a:cubicBezTo>
                  <a:pt x="305" y="41"/>
                  <a:pt x="309" y="41"/>
                  <a:pt x="311" y="39"/>
                </a:cubicBezTo>
                <a:cubicBezTo>
                  <a:pt x="336" y="18"/>
                  <a:pt x="336" y="18"/>
                  <a:pt x="336" y="18"/>
                </a:cubicBezTo>
                <a:cubicBezTo>
                  <a:pt x="356" y="44"/>
                  <a:pt x="356" y="44"/>
                  <a:pt x="356" y="44"/>
                </a:cubicBezTo>
                <a:cubicBezTo>
                  <a:pt x="358" y="47"/>
                  <a:pt x="361" y="47"/>
                  <a:pt x="365" y="46"/>
                </a:cubicBezTo>
                <a:cubicBezTo>
                  <a:pt x="393" y="30"/>
                  <a:pt x="393" y="30"/>
                  <a:pt x="393" y="30"/>
                </a:cubicBezTo>
                <a:cubicBezTo>
                  <a:pt x="407" y="59"/>
                  <a:pt x="407" y="59"/>
                  <a:pt x="407" y="59"/>
                </a:cubicBezTo>
                <a:cubicBezTo>
                  <a:pt x="408" y="63"/>
                  <a:pt x="412" y="64"/>
                  <a:pt x="415" y="63"/>
                </a:cubicBezTo>
                <a:cubicBezTo>
                  <a:pt x="446" y="53"/>
                  <a:pt x="446" y="53"/>
                  <a:pt x="446" y="53"/>
                </a:cubicBezTo>
                <a:cubicBezTo>
                  <a:pt x="454" y="85"/>
                  <a:pt x="454" y="85"/>
                  <a:pt x="454" y="85"/>
                </a:cubicBezTo>
                <a:cubicBezTo>
                  <a:pt x="454" y="89"/>
                  <a:pt x="457" y="91"/>
                  <a:pt x="461" y="91"/>
                </a:cubicBezTo>
                <a:cubicBezTo>
                  <a:pt x="494" y="88"/>
                  <a:pt x="494" y="88"/>
                  <a:pt x="494" y="88"/>
                </a:cubicBezTo>
                <a:cubicBezTo>
                  <a:pt x="494" y="120"/>
                  <a:pt x="494" y="120"/>
                  <a:pt x="494" y="120"/>
                </a:cubicBezTo>
                <a:cubicBezTo>
                  <a:pt x="494" y="124"/>
                  <a:pt x="497" y="127"/>
                  <a:pt x="500" y="127"/>
                </a:cubicBezTo>
                <a:cubicBezTo>
                  <a:pt x="533" y="131"/>
                  <a:pt x="533" y="131"/>
                  <a:pt x="533" y="131"/>
                </a:cubicBezTo>
                <a:cubicBezTo>
                  <a:pt x="526" y="163"/>
                  <a:pt x="526" y="163"/>
                  <a:pt x="526" y="163"/>
                </a:cubicBezTo>
                <a:cubicBezTo>
                  <a:pt x="526" y="167"/>
                  <a:pt x="527" y="170"/>
                  <a:pt x="531" y="171"/>
                </a:cubicBezTo>
                <a:cubicBezTo>
                  <a:pt x="562" y="182"/>
                  <a:pt x="562" y="182"/>
                  <a:pt x="562" y="182"/>
                </a:cubicBezTo>
                <a:cubicBezTo>
                  <a:pt x="549" y="212"/>
                  <a:pt x="549" y="212"/>
                  <a:pt x="549" y="212"/>
                </a:cubicBezTo>
                <a:cubicBezTo>
                  <a:pt x="547" y="215"/>
                  <a:pt x="549" y="219"/>
                  <a:pt x="552" y="220"/>
                </a:cubicBezTo>
                <a:cubicBezTo>
                  <a:pt x="580" y="237"/>
                  <a:pt x="580" y="237"/>
                  <a:pt x="580" y="237"/>
                </a:cubicBezTo>
                <a:cubicBezTo>
                  <a:pt x="561" y="264"/>
                  <a:pt x="561" y="264"/>
                  <a:pt x="561" y="264"/>
                </a:cubicBezTo>
                <a:cubicBezTo>
                  <a:pt x="559" y="267"/>
                  <a:pt x="559" y="270"/>
                  <a:pt x="562" y="273"/>
                </a:cubicBezTo>
                <a:cubicBezTo>
                  <a:pt x="586" y="295"/>
                  <a:pt x="586" y="295"/>
                  <a:pt x="586" y="295"/>
                </a:cubicBezTo>
                <a:lnTo>
                  <a:pt x="562" y="317"/>
                </a:lnTo>
                <a:close/>
                <a:moveTo>
                  <a:pt x="307" y="116"/>
                </a:moveTo>
                <a:cubicBezTo>
                  <a:pt x="211" y="116"/>
                  <a:pt x="133" y="193"/>
                  <a:pt x="133" y="289"/>
                </a:cubicBezTo>
                <a:cubicBezTo>
                  <a:pt x="133" y="385"/>
                  <a:pt x="211" y="463"/>
                  <a:pt x="307" y="463"/>
                </a:cubicBezTo>
                <a:cubicBezTo>
                  <a:pt x="403" y="463"/>
                  <a:pt x="480" y="385"/>
                  <a:pt x="480" y="289"/>
                </a:cubicBezTo>
                <a:cubicBezTo>
                  <a:pt x="480" y="193"/>
                  <a:pt x="403" y="116"/>
                  <a:pt x="307" y="116"/>
                </a:cubicBezTo>
                <a:close/>
                <a:moveTo>
                  <a:pt x="307" y="449"/>
                </a:moveTo>
                <a:cubicBezTo>
                  <a:pt x="219" y="449"/>
                  <a:pt x="147" y="377"/>
                  <a:pt x="147" y="289"/>
                </a:cubicBezTo>
                <a:cubicBezTo>
                  <a:pt x="147" y="201"/>
                  <a:pt x="219" y="130"/>
                  <a:pt x="307" y="130"/>
                </a:cubicBezTo>
                <a:cubicBezTo>
                  <a:pt x="395" y="130"/>
                  <a:pt x="466" y="201"/>
                  <a:pt x="466" y="289"/>
                </a:cubicBezTo>
                <a:cubicBezTo>
                  <a:pt x="466" y="377"/>
                  <a:pt x="395" y="449"/>
                  <a:pt x="307" y="449"/>
                </a:cubicBez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Ellipse 3"/>
          <p:cNvSpPr/>
          <p:nvPr/>
        </p:nvSpPr>
        <p:spPr>
          <a:xfrm>
            <a:off x="255362" y="2096390"/>
            <a:ext cx="648183" cy="6480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5" name="Connecteur droit 4"/>
          <p:cNvCxnSpPr>
            <a:stCxn id="4" idx="6"/>
          </p:cNvCxnSpPr>
          <p:nvPr/>
        </p:nvCxnSpPr>
        <p:spPr>
          <a:xfrm>
            <a:off x="903545" y="2420390"/>
            <a:ext cx="8568000" cy="92"/>
          </a:xfrm>
          <a:prstGeom prst="line">
            <a:avLst/>
          </a:prstGeom>
          <a:ln w="19050">
            <a:headEnd type="none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 bwMode="auto">
          <a:xfrm>
            <a:off x="903545" y="2123091"/>
            <a:ext cx="3144073" cy="292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646464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MISSIONS</a:t>
            </a:r>
          </a:p>
        </p:txBody>
      </p:sp>
      <p:sp>
        <p:nvSpPr>
          <p:cNvPr id="14" name="ZoneTexte 13"/>
          <p:cNvSpPr txBox="1"/>
          <p:nvPr/>
        </p:nvSpPr>
        <p:spPr bwMode="auto">
          <a:xfrm>
            <a:off x="923788" y="2498770"/>
            <a:ext cx="8547756" cy="338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b="1" kern="0" dirty="0">
                <a:solidFill>
                  <a:srgbClr val="D90054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&lt;</a:t>
            </a:r>
            <a:r>
              <a:rPr lang="fr-FR" sz="1050" b="1" kern="0" dirty="0" err="1">
                <a:solidFill>
                  <a:srgbClr val="D90054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company</a:t>
            </a:r>
            <a:r>
              <a:rPr lang="fr-FR" sz="1050" b="1" kern="0" dirty="0">
                <a:solidFill>
                  <a:srgbClr val="D90054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&gt; </a:t>
            </a:r>
            <a:r>
              <a:rPr kumimoji="0" lang="fr-FR" sz="1050" b="1" i="0" u="none" strike="noStrike" kern="0" cap="none" spc="0" normalizeH="0" baseline="0" noProof="0" dirty="0">
                <a:ln>
                  <a:noFill/>
                </a:ln>
                <a:solidFill>
                  <a:srgbClr val="D90054"/>
                </a:solidFill>
                <a:effectLst/>
                <a:uLnTx/>
                <a:uFillTx/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• &lt;dates&gt;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0" cap="none" spc="0" normalizeH="0" baseline="0" noProof="0" dirty="0">
                <a:ln>
                  <a:noFill/>
                </a:ln>
                <a:solidFill>
                  <a:srgbClr val="646464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&lt;job position&gt;</a:t>
            </a:r>
          </a:p>
          <a:p>
            <a:pPr marL="171450" lvl="0" indent="-171450">
              <a:lnSpc>
                <a:spcPct val="12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fr-FR" sz="1050" kern="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xxx</a:t>
            </a:r>
          </a:p>
          <a:p>
            <a:pPr marL="171450" lvl="0" indent="-171450">
              <a:lnSpc>
                <a:spcPct val="12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fr-FR" sz="1050" kern="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xxx</a:t>
            </a:r>
          </a:p>
          <a:p>
            <a:pPr marL="171450" lvl="0" indent="-171450">
              <a:lnSpc>
                <a:spcPct val="12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fr-FR" sz="1050" kern="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xxx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srgbClr val="646464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Lato Regular" pitchFamily="34" charset="0"/>
              <a:cs typeface="Lato Regular" pitchFamily="34" charset="0"/>
            </a:endParaRPr>
          </a:p>
          <a:p>
            <a:pPr lvl="0">
              <a:lnSpc>
                <a:spcPct val="120000"/>
              </a:lnSpc>
              <a:spcBef>
                <a:spcPct val="0"/>
              </a:spcBef>
              <a:defRPr/>
            </a:pPr>
            <a:r>
              <a:rPr lang="fr-FR" sz="1050" b="1" kern="0" dirty="0">
                <a:solidFill>
                  <a:srgbClr val="D90054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&lt;</a:t>
            </a:r>
            <a:r>
              <a:rPr lang="fr-FR" sz="1050" b="1" kern="0" dirty="0" err="1">
                <a:solidFill>
                  <a:srgbClr val="D90054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company</a:t>
            </a:r>
            <a:r>
              <a:rPr lang="fr-FR" sz="1050" b="1" kern="0" dirty="0">
                <a:solidFill>
                  <a:srgbClr val="D90054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&gt; • &lt;dates&gt;</a:t>
            </a:r>
          </a:p>
          <a:p>
            <a:pPr lvl="0">
              <a:lnSpc>
                <a:spcPct val="120000"/>
              </a:lnSpc>
              <a:spcBef>
                <a:spcPct val="0"/>
              </a:spcBef>
              <a:defRPr/>
            </a:pPr>
            <a:r>
              <a:rPr lang="fr-FR" sz="1050" b="1" kern="0" dirty="0">
                <a:solidFill>
                  <a:srgbClr val="646464">
                    <a:lumMod val="75000"/>
                  </a:srgbClr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&lt;job position&gt;</a:t>
            </a:r>
          </a:p>
          <a:p>
            <a:pPr marL="171450" lvl="0" indent="-171450">
              <a:lnSpc>
                <a:spcPct val="12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fr-FR" sz="1050" kern="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xxx</a:t>
            </a:r>
          </a:p>
          <a:p>
            <a:pPr marL="171450" lvl="0" indent="-171450">
              <a:lnSpc>
                <a:spcPct val="12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fr-FR" sz="1050" kern="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xxx</a:t>
            </a:r>
          </a:p>
          <a:p>
            <a:pPr marL="171450" lvl="0" indent="-171450">
              <a:lnSpc>
                <a:spcPct val="12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fr-FR" sz="1050" kern="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xxx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srgbClr val="646464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Lato Regular" pitchFamily="34" charset="0"/>
              <a:cs typeface="Lato Regular" pitchFamily="34" charset="0"/>
            </a:endParaRPr>
          </a:p>
          <a:p>
            <a:pPr lvl="0">
              <a:lnSpc>
                <a:spcPct val="120000"/>
              </a:lnSpc>
              <a:spcBef>
                <a:spcPct val="0"/>
              </a:spcBef>
              <a:defRPr/>
            </a:pPr>
            <a:r>
              <a:rPr lang="fr-FR" sz="1050" b="1" kern="0" dirty="0">
                <a:solidFill>
                  <a:srgbClr val="D90054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&lt;</a:t>
            </a:r>
            <a:r>
              <a:rPr lang="fr-FR" sz="1050" b="1" kern="0" dirty="0" err="1">
                <a:solidFill>
                  <a:srgbClr val="D90054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company</a:t>
            </a:r>
            <a:r>
              <a:rPr lang="fr-FR" sz="1050" b="1" kern="0" dirty="0">
                <a:solidFill>
                  <a:srgbClr val="D90054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&gt; • &lt;dates&gt;</a:t>
            </a:r>
          </a:p>
          <a:p>
            <a:pPr lvl="0">
              <a:lnSpc>
                <a:spcPct val="120000"/>
              </a:lnSpc>
              <a:spcBef>
                <a:spcPct val="0"/>
              </a:spcBef>
              <a:defRPr/>
            </a:pPr>
            <a:r>
              <a:rPr lang="fr-FR" sz="1050" b="1" kern="0" dirty="0">
                <a:solidFill>
                  <a:srgbClr val="646464">
                    <a:lumMod val="75000"/>
                  </a:srgbClr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&lt;job position&gt;</a:t>
            </a:r>
          </a:p>
          <a:p>
            <a:pPr marL="171450" lvl="0" indent="-171450">
              <a:lnSpc>
                <a:spcPct val="12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fr-FR" sz="1050" kern="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xxx</a:t>
            </a:r>
          </a:p>
          <a:p>
            <a:pPr marL="171450" lvl="0" indent="-171450">
              <a:lnSpc>
                <a:spcPct val="12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fr-FR" sz="1050" kern="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xxx</a:t>
            </a:r>
          </a:p>
          <a:p>
            <a:pPr marL="171450" lvl="0" indent="-171450">
              <a:lnSpc>
                <a:spcPct val="12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fr-FR" sz="1050" kern="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xxx</a:t>
            </a:r>
          </a:p>
        </p:txBody>
      </p:sp>
      <p:sp>
        <p:nvSpPr>
          <p:cNvPr id="17" name="Freeform 113"/>
          <p:cNvSpPr>
            <a:spLocks noEditPoints="1"/>
          </p:cNvSpPr>
          <p:nvPr/>
        </p:nvSpPr>
        <p:spPr bwMode="auto">
          <a:xfrm>
            <a:off x="374376" y="2232891"/>
            <a:ext cx="410155" cy="400707"/>
          </a:xfrm>
          <a:custGeom>
            <a:avLst/>
            <a:gdLst>
              <a:gd name="T0" fmla="*/ 530 w 582"/>
              <a:gd name="T1" fmla="*/ 0 h 569"/>
              <a:gd name="T2" fmla="*/ 237 w 582"/>
              <a:gd name="T3" fmla="*/ 196 h 569"/>
              <a:gd name="T4" fmla="*/ 44 w 582"/>
              <a:gd name="T5" fmla="*/ 285 h 569"/>
              <a:gd name="T6" fmla="*/ 52 w 582"/>
              <a:gd name="T7" fmla="*/ 295 h 569"/>
              <a:gd name="T8" fmla="*/ 138 w 582"/>
              <a:gd name="T9" fmla="*/ 305 h 569"/>
              <a:gd name="T10" fmla="*/ 109 w 582"/>
              <a:gd name="T11" fmla="*/ 362 h 569"/>
              <a:gd name="T12" fmla="*/ 197 w 582"/>
              <a:gd name="T13" fmla="*/ 466 h 569"/>
              <a:gd name="T14" fmla="*/ 238 w 582"/>
              <a:gd name="T15" fmla="*/ 432 h 569"/>
              <a:gd name="T16" fmla="*/ 265 w 582"/>
              <a:gd name="T17" fmla="*/ 432 h 569"/>
              <a:gd name="T18" fmla="*/ 275 w 582"/>
              <a:gd name="T19" fmla="*/ 518 h 569"/>
              <a:gd name="T20" fmla="*/ 282 w 582"/>
              <a:gd name="T21" fmla="*/ 527 h 569"/>
              <a:gd name="T22" fmla="*/ 366 w 582"/>
              <a:gd name="T23" fmla="*/ 454 h 569"/>
              <a:gd name="T24" fmla="*/ 481 w 582"/>
              <a:gd name="T25" fmla="*/ 235 h 569"/>
              <a:gd name="T26" fmla="*/ 63 w 582"/>
              <a:gd name="T27" fmla="*/ 278 h 569"/>
              <a:gd name="T28" fmla="*/ 225 w 582"/>
              <a:gd name="T29" fmla="*/ 210 h 569"/>
              <a:gd name="T30" fmla="*/ 63 w 582"/>
              <a:gd name="T31" fmla="*/ 278 h 569"/>
              <a:gd name="T32" fmla="*/ 149 w 582"/>
              <a:gd name="T33" fmla="*/ 421 h 569"/>
              <a:gd name="T34" fmla="*/ 145 w 582"/>
              <a:gd name="T35" fmla="*/ 345 h 569"/>
              <a:gd name="T36" fmla="*/ 225 w 582"/>
              <a:gd name="T37" fmla="*/ 425 h 569"/>
              <a:gd name="T38" fmla="*/ 353 w 582"/>
              <a:gd name="T39" fmla="*/ 449 h 569"/>
              <a:gd name="T40" fmla="*/ 285 w 582"/>
              <a:gd name="T41" fmla="*/ 414 h 569"/>
              <a:gd name="T42" fmla="*/ 353 w 582"/>
              <a:gd name="T43" fmla="*/ 449 h 569"/>
              <a:gd name="T44" fmla="*/ 271 w 582"/>
              <a:gd name="T45" fmla="*/ 407 h 569"/>
              <a:gd name="T46" fmla="*/ 254 w 582"/>
              <a:gd name="T47" fmla="*/ 422 h 569"/>
              <a:gd name="T48" fmla="*/ 149 w 582"/>
              <a:gd name="T49" fmla="*/ 314 h 569"/>
              <a:gd name="T50" fmla="*/ 163 w 582"/>
              <a:gd name="T51" fmla="*/ 298 h 569"/>
              <a:gd name="T52" fmla="*/ 530 w 582"/>
              <a:gd name="T53" fmla="*/ 14 h 569"/>
              <a:gd name="T54" fmla="*/ 472 w 582"/>
              <a:gd name="T55" fmla="*/ 225 h 569"/>
              <a:gd name="T56" fmla="*/ 396 w 582"/>
              <a:gd name="T57" fmla="*/ 126 h 569"/>
              <a:gd name="T58" fmla="*/ 363 w 582"/>
              <a:gd name="T59" fmla="*/ 207 h 569"/>
              <a:gd name="T60" fmla="*/ 430 w 582"/>
              <a:gd name="T61" fmla="*/ 207 h 569"/>
              <a:gd name="T62" fmla="*/ 396 w 582"/>
              <a:gd name="T63" fmla="*/ 126 h 569"/>
              <a:gd name="T64" fmla="*/ 396 w 582"/>
              <a:gd name="T65" fmla="*/ 207 h 569"/>
              <a:gd name="T66" fmla="*/ 373 w 582"/>
              <a:gd name="T67" fmla="*/ 150 h 569"/>
              <a:gd name="T68" fmla="*/ 420 w 582"/>
              <a:gd name="T69" fmla="*/ 150 h 569"/>
              <a:gd name="T70" fmla="*/ 149 w 582"/>
              <a:gd name="T71" fmla="*/ 468 h 569"/>
              <a:gd name="T72" fmla="*/ 53 w 582"/>
              <a:gd name="T73" fmla="*/ 560 h 569"/>
              <a:gd name="T74" fmla="*/ 8 w 582"/>
              <a:gd name="T75" fmla="*/ 569 h 569"/>
              <a:gd name="T76" fmla="*/ 1 w 582"/>
              <a:gd name="T77" fmla="*/ 560 h 569"/>
              <a:gd name="T78" fmla="*/ 38 w 582"/>
              <a:gd name="T79" fmla="*/ 442 h 569"/>
              <a:gd name="T80" fmla="*/ 107 w 582"/>
              <a:gd name="T81" fmla="*/ 430 h 569"/>
              <a:gd name="T82" fmla="*/ 48 w 582"/>
              <a:gd name="T83" fmla="*/ 452 h 569"/>
              <a:gd name="T84" fmla="*/ 18 w 582"/>
              <a:gd name="T85" fmla="*/ 552 h 569"/>
              <a:gd name="T86" fmla="*/ 118 w 582"/>
              <a:gd name="T87" fmla="*/ 522 h 569"/>
              <a:gd name="T88" fmla="*/ 140 w 582"/>
              <a:gd name="T89" fmla="*/ 463 h 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82" h="569">
                <a:moveTo>
                  <a:pt x="562" y="8"/>
                </a:moveTo>
                <a:cubicBezTo>
                  <a:pt x="556" y="3"/>
                  <a:pt x="546" y="0"/>
                  <a:pt x="530" y="0"/>
                </a:cubicBezTo>
                <a:cubicBezTo>
                  <a:pt x="493" y="0"/>
                  <a:pt x="405" y="19"/>
                  <a:pt x="335" y="89"/>
                </a:cubicBezTo>
                <a:cubicBezTo>
                  <a:pt x="237" y="196"/>
                  <a:pt x="237" y="196"/>
                  <a:pt x="237" y="196"/>
                </a:cubicBezTo>
                <a:cubicBezTo>
                  <a:pt x="221" y="195"/>
                  <a:pt x="153" y="191"/>
                  <a:pt x="117" y="205"/>
                </a:cubicBezTo>
                <a:cubicBezTo>
                  <a:pt x="74" y="220"/>
                  <a:pt x="45" y="283"/>
                  <a:pt x="44" y="285"/>
                </a:cubicBezTo>
                <a:cubicBezTo>
                  <a:pt x="42" y="288"/>
                  <a:pt x="43" y="291"/>
                  <a:pt x="45" y="293"/>
                </a:cubicBezTo>
                <a:cubicBezTo>
                  <a:pt x="46" y="295"/>
                  <a:pt x="49" y="296"/>
                  <a:pt x="52" y="295"/>
                </a:cubicBezTo>
                <a:cubicBezTo>
                  <a:pt x="90" y="283"/>
                  <a:pt x="128" y="292"/>
                  <a:pt x="145" y="297"/>
                </a:cubicBezTo>
                <a:cubicBezTo>
                  <a:pt x="138" y="305"/>
                  <a:pt x="138" y="305"/>
                  <a:pt x="138" y="305"/>
                </a:cubicBezTo>
                <a:cubicBezTo>
                  <a:pt x="133" y="311"/>
                  <a:pt x="134" y="321"/>
                  <a:pt x="138" y="332"/>
                </a:cubicBezTo>
                <a:cubicBezTo>
                  <a:pt x="109" y="362"/>
                  <a:pt x="109" y="362"/>
                  <a:pt x="109" y="362"/>
                </a:cubicBezTo>
                <a:cubicBezTo>
                  <a:pt x="96" y="376"/>
                  <a:pt x="115" y="407"/>
                  <a:pt x="139" y="431"/>
                </a:cubicBezTo>
                <a:cubicBezTo>
                  <a:pt x="158" y="449"/>
                  <a:pt x="181" y="466"/>
                  <a:pt x="197" y="466"/>
                </a:cubicBezTo>
                <a:cubicBezTo>
                  <a:pt x="201" y="466"/>
                  <a:pt x="205" y="464"/>
                  <a:pt x="208" y="461"/>
                </a:cubicBezTo>
                <a:cubicBezTo>
                  <a:pt x="238" y="432"/>
                  <a:pt x="238" y="432"/>
                  <a:pt x="238" y="432"/>
                </a:cubicBezTo>
                <a:cubicBezTo>
                  <a:pt x="244" y="434"/>
                  <a:pt x="250" y="436"/>
                  <a:pt x="254" y="436"/>
                </a:cubicBezTo>
                <a:cubicBezTo>
                  <a:pt x="260" y="436"/>
                  <a:pt x="263" y="433"/>
                  <a:pt x="265" y="432"/>
                </a:cubicBezTo>
                <a:cubicBezTo>
                  <a:pt x="274" y="424"/>
                  <a:pt x="274" y="424"/>
                  <a:pt x="274" y="424"/>
                </a:cubicBezTo>
                <a:cubicBezTo>
                  <a:pt x="279" y="442"/>
                  <a:pt x="287" y="480"/>
                  <a:pt x="275" y="518"/>
                </a:cubicBezTo>
                <a:cubicBezTo>
                  <a:pt x="275" y="521"/>
                  <a:pt x="275" y="524"/>
                  <a:pt x="277" y="526"/>
                </a:cubicBezTo>
                <a:cubicBezTo>
                  <a:pt x="279" y="527"/>
                  <a:pt x="280" y="527"/>
                  <a:pt x="282" y="527"/>
                </a:cubicBezTo>
                <a:cubicBezTo>
                  <a:pt x="283" y="527"/>
                  <a:pt x="284" y="527"/>
                  <a:pt x="285" y="527"/>
                </a:cubicBezTo>
                <a:cubicBezTo>
                  <a:pt x="288" y="526"/>
                  <a:pt x="350" y="496"/>
                  <a:pt x="366" y="454"/>
                </a:cubicBezTo>
                <a:cubicBezTo>
                  <a:pt x="379" y="417"/>
                  <a:pt x="375" y="349"/>
                  <a:pt x="374" y="333"/>
                </a:cubicBezTo>
                <a:cubicBezTo>
                  <a:pt x="481" y="235"/>
                  <a:pt x="481" y="235"/>
                  <a:pt x="481" y="235"/>
                </a:cubicBezTo>
                <a:cubicBezTo>
                  <a:pt x="565" y="151"/>
                  <a:pt x="582" y="28"/>
                  <a:pt x="562" y="8"/>
                </a:cubicBezTo>
                <a:close/>
                <a:moveTo>
                  <a:pt x="63" y="278"/>
                </a:moveTo>
                <a:cubicBezTo>
                  <a:pt x="74" y="259"/>
                  <a:pt x="95" y="227"/>
                  <a:pt x="121" y="218"/>
                </a:cubicBezTo>
                <a:cubicBezTo>
                  <a:pt x="150" y="207"/>
                  <a:pt x="200" y="208"/>
                  <a:pt x="225" y="210"/>
                </a:cubicBezTo>
                <a:cubicBezTo>
                  <a:pt x="156" y="286"/>
                  <a:pt x="156" y="286"/>
                  <a:pt x="156" y="286"/>
                </a:cubicBezTo>
                <a:cubicBezTo>
                  <a:pt x="143" y="281"/>
                  <a:pt x="105" y="270"/>
                  <a:pt x="63" y="278"/>
                </a:cubicBezTo>
                <a:close/>
                <a:moveTo>
                  <a:pt x="199" y="451"/>
                </a:moveTo>
                <a:cubicBezTo>
                  <a:pt x="195" y="454"/>
                  <a:pt x="174" y="446"/>
                  <a:pt x="149" y="421"/>
                </a:cubicBezTo>
                <a:cubicBezTo>
                  <a:pt x="124" y="396"/>
                  <a:pt x="116" y="375"/>
                  <a:pt x="119" y="372"/>
                </a:cubicBezTo>
                <a:cubicBezTo>
                  <a:pt x="145" y="345"/>
                  <a:pt x="145" y="345"/>
                  <a:pt x="145" y="345"/>
                </a:cubicBezTo>
                <a:cubicBezTo>
                  <a:pt x="155" y="361"/>
                  <a:pt x="169" y="377"/>
                  <a:pt x="181" y="389"/>
                </a:cubicBezTo>
                <a:cubicBezTo>
                  <a:pt x="196" y="404"/>
                  <a:pt x="212" y="417"/>
                  <a:pt x="225" y="425"/>
                </a:cubicBezTo>
                <a:lnTo>
                  <a:pt x="199" y="451"/>
                </a:lnTo>
                <a:close/>
                <a:moveTo>
                  <a:pt x="353" y="449"/>
                </a:moveTo>
                <a:cubicBezTo>
                  <a:pt x="343" y="475"/>
                  <a:pt x="311" y="496"/>
                  <a:pt x="293" y="507"/>
                </a:cubicBezTo>
                <a:cubicBezTo>
                  <a:pt x="301" y="465"/>
                  <a:pt x="290" y="427"/>
                  <a:pt x="285" y="414"/>
                </a:cubicBezTo>
                <a:cubicBezTo>
                  <a:pt x="361" y="345"/>
                  <a:pt x="361" y="345"/>
                  <a:pt x="361" y="345"/>
                </a:cubicBezTo>
                <a:cubicBezTo>
                  <a:pt x="362" y="370"/>
                  <a:pt x="363" y="421"/>
                  <a:pt x="353" y="449"/>
                </a:cubicBezTo>
                <a:close/>
                <a:moveTo>
                  <a:pt x="273" y="406"/>
                </a:moveTo>
                <a:cubicBezTo>
                  <a:pt x="272" y="406"/>
                  <a:pt x="272" y="407"/>
                  <a:pt x="271" y="407"/>
                </a:cubicBezTo>
                <a:cubicBezTo>
                  <a:pt x="256" y="421"/>
                  <a:pt x="256" y="421"/>
                  <a:pt x="256" y="421"/>
                </a:cubicBezTo>
                <a:cubicBezTo>
                  <a:pt x="256" y="421"/>
                  <a:pt x="255" y="422"/>
                  <a:pt x="254" y="422"/>
                </a:cubicBezTo>
                <a:cubicBezTo>
                  <a:pt x="244" y="422"/>
                  <a:pt x="219" y="407"/>
                  <a:pt x="191" y="379"/>
                </a:cubicBezTo>
                <a:cubicBezTo>
                  <a:pt x="158" y="346"/>
                  <a:pt x="146" y="319"/>
                  <a:pt x="149" y="314"/>
                </a:cubicBezTo>
                <a:cubicBezTo>
                  <a:pt x="162" y="299"/>
                  <a:pt x="162" y="299"/>
                  <a:pt x="162" y="299"/>
                </a:cubicBezTo>
                <a:cubicBezTo>
                  <a:pt x="163" y="299"/>
                  <a:pt x="163" y="299"/>
                  <a:pt x="163" y="298"/>
                </a:cubicBezTo>
                <a:cubicBezTo>
                  <a:pt x="345" y="98"/>
                  <a:pt x="345" y="98"/>
                  <a:pt x="345" y="98"/>
                </a:cubicBezTo>
                <a:cubicBezTo>
                  <a:pt x="407" y="37"/>
                  <a:pt x="490" y="14"/>
                  <a:pt x="530" y="14"/>
                </a:cubicBezTo>
                <a:cubicBezTo>
                  <a:pt x="544" y="14"/>
                  <a:pt x="550" y="17"/>
                  <a:pt x="552" y="18"/>
                </a:cubicBezTo>
                <a:cubicBezTo>
                  <a:pt x="565" y="31"/>
                  <a:pt x="552" y="144"/>
                  <a:pt x="472" y="225"/>
                </a:cubicBezTo>
                <a:lnTo>
                  <a:pt x="273" y="406"/>
                </a:lnTo>
                <a:close/>
                <a:moveTo>
                  <a:pt x="396" y="126"/>
                </a:moveTo>
                <a:cubicBezTo>
                  <a:pt x="384" y="126"/>
                  <a:pt x="372" y="131"/>
                  <a:pt x="363" y="140"/>
                </a:cubicBezTo>
                <a:cubicBezTo>
                  <a:pt x="344" y="158"/>
                  <a:pt x="344" y="189"/>
                  <a:pt x="363" y="207"/>
                </a:cubicBezTo>
                <a:cubicBezTo>
                  <a:pt x="372" y="216"/>
                  <a:pt x="384" y="221"/>
                  <a:pt x="396" y="221"/>
                </a:cubicBezTo>
                <a:cubicBezTo>
                  <a:pt x="409" y="221"/>
                  <a:pt x="421" y="216"/>
                  <a:pt x="430" y="207"/>
                </a:cubicBezTo>
                <a:cubicBezTo>
                  <a:pt x="449" y="189"/>
                  <a:pt x="449" y="158"/>
                  <a:pt x="430" y="140"/>
                </a:cubicBezTo>
                <a:cubicBezTo>
                  <a:pt x="421" y="131"/>
                  <a:pt x="409" y="126"/>
                  <a:pt x="396" y="126"/>
                </a:cubicBezTo>
                <a:close/>
                <a:moveTo>
                  <a:pt x="420" y="197"/>
                </a:moveTo>
                <a:cubicBezTo>
                  <a:pt x="414" y="204"/>
                  <a:pt x="405" y="207"/>
                  <a:pt x="396" y="207"/>
                </a:cubicBezTo>
                <a:cubicBezTo>
                  <a:pt x="387" y="207"/>
                  <a:pt x="379" y="204"/>
                  <a:pt x="373" y="197"/>
                </a:cubicBezTo>
                <a:cubicBezTo>
                  <a:pt x="359" y="184"/>
                  <a:pt x="359" y="163"/>
                  <a:pt x="373" y="150"/>
                </a:cubicBezTo>
                <a:cubicBezTo>
                  <a:pt x="379" y="143"/>
                  <a:pt x="387" y="140"/>
                  <a:pt x="396" y="140"/>
                </a:cubicBezTo>
                <a:cubicBezTo>
                  <a:pt x="405" y="140"/>
                  <a:pt x="414" y="143"/>
                  <a:pt x="420" y="150"/>
                </a:cubicBezTo>
                <a:cubicBezTo>
                  <a:pt x="433" y="163"/>
                  <a:pt x="433" y="184"/>
                  <a:pt x="420" y="197"/>
                </a:cubicBezTo>
                <a:close/>
                <a:moveTo>
                  <a:pt x="149" y="468"/>
                </a:moveTo>
                <a:cubicBezTo>
                  <a:pt x="154" y="490"/>
                  <a:pt x="147" y="513"/>
                  <a:pt x="128" y="532"/>
                </a:cubicBezTo>
                <a:cubicBezTo>
                  <a:pt x="108" y="552"/>
                  <a:pt x="80" y="556"/>
                  <a:pt x="53" y="560"/>
                </a:cubicBezTo>
                <a:cubicBezTo>
                  <a:pt x="38" y="562"/>
                  <a:pt x="23" y="564"/>
                  <a:pt x="10" y="569"/>
                </a:cubicBezTo>
                <a:cubicBezTo>
                  <a:pt x="9" y="569"/>
                  <a:pt x="9" y="569"/>
                  <a:pt x="8" y="569"/>
                </a:cubicBezTo>
                <a:cubicBezTo>
                  <a:pt x="6" y="569"/>
                  <a:pt x="4" y="569"/>
                  <a:pt x="3" y="567"/>
                </a:cubicBezTo>
                <a:cubicBezTo>
                  <a:pt x="1" y="566"/>
                  <a:pt x="0" y="563"/>
                  <a:pt x="1" y="560"/>
                </a:cubicBezTo>
                <a:cubicBezTo>
                  <a:pt x="4" y="549"/>
                  <a:pt x="6" y="536"/>
                  <a:pt x="8" y="523"/>
                </a:cubicBezTo>
                <a:cubicBezTo>
                  <a:pt x="13" y="494"/>
                  <a:pt x="17" y="463"/>
                  <a:pt x="38" y="442"/>
                </a:cubicBezTo>
                <a:cubicBezTo>
                  <a:pt x="57" y="423"/>
                  <a:pt x="80" y="416"/>
                  <a:pt x="102" y="422"/>
                </a:cubicBezTo>
                <a:cubicBezTo>
                  <a:pt x="105" y="423"/>
                  <a:pt x="108" y="426"/>
                  <a:pt x="107" y="430"/>
                </a:cubicBezTo>
                <a:cubicBezTo>
                  <a:pt x="106" y="434"/>
                  <a:pt x="102" y="436"/>
                  <a:pt x="98" y="435"/>
                </a:cubicBezTo>
                <a:cubicBezTo>
                  <a:pt x="81" y="431"/>
                  <a:pt x="64" y="436"/>
                  <a:pt x="48" y="452"/>
                </a:cubicBezTo>
                <a:cubicBezTo>
                  <a:pt x="30" y="470"/>
                  <a:pt x="26" y="498"/>
                  <a:pt x="22" y="525"/>
                </a:cubicBezTo>
                <a:cubicBezTo>
                  <a:pt x="21" y="534"/>
                  <a:pt x="19" y="543"/>
                  <a:pt x="18" y="552"/>
                </a:cubicBezTo>
                <a:cubicBezTo>
                  <a:pt x="29" y="549"/>
                  <a:pt x="40" y="547"/>
                  <a:pt x="51" y="546"/>
                </a:cubicBezTo>
                <a:cubicBezTo>
                  <a:pt x="77" y="542"/>
                  <a:pt x="101" y="538"/>
                  <a:pt x="118" y="522"/>
                </a:cubicBezTo>
                <a:cubicBezTo>
                  <a:pt x="134" y="506"/>
                  <a:pt x="140" y="489"/>
                  <a:pt x="135" y="472"/>
                </a:cubicBezTo>
                <a:cubicBezTo>
                  <a:pt x="134" y="468"/>
                  <a:pt x="136" y="464"/>
                  <a:pt x="140" y="463"/>
                </a:cubicBezTo>
                <a:cubicBezTo>
                  <a:pt x="144" y="462"/>
                  <a:pt x="148" y="465"/>
                  <a:pt x="149" y="468"/>
                </a:cubicBez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4" name="Titre 3"/>
          <p:cNvSpPr txBox="1">
            <a:spLocks/>
          </p:cNvSpPr>
          <p:nvPr/>
        </p:nvSpPr>
        <p:spPr>
          <a:xfrm>
            <a:off x="116411" y="91425"/>
            <a:ext cx="11329259" cy="562074"/>
          </a:xfrm>
          <a:prstGeom prst="rect">
            <a:avLst/>
          </a:prstGeom>
        </p:spPr>
        <p:txBody>
          <a:bodyPr/>
          <a:lstStyle>
            <a:lvl1pPr algn="ctr" defTabSz="914342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3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D90054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&lt;First Name&gt; &lt;Name&gt;</a:t>
            </a:r>
          </a:p>
          <a:p>
            <a:pPr marL="0" marR="0" lvl="0" indent="0" algn="l" defTabSz="9143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D90054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&lt; X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D90054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yeras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D90054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of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D90054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experience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D90054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&gt; - &lt;grade&gt; – &lt;expertise&gt;</a:t>
            </a:r>
          </a:p>
          <a:p>
            <a:pPr marL="0" marR="0" lvl="0" indent="0" algn="l" defTabSz="9143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D90054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255362" y="964564"/>
            <a:ext cx="648183" cy="648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21" name="Connecteur droit 20"/>
          <p:cNvCxnSpPr>
            <a:stCxn id="20" idx="6"/>
          </p:cNvCxnSpPr>
          <p:nvPr/>
        </p:nvCxnSpPr>
        <p:spPr>
          <a:xfrm>
            <a:off x="903545" y="1288564"/>
            <a:ext cx="8568000" cy="92"/>
          </a:xfrm>
          <a:prstGeom prst="line">
            <a:avLst/>
          </a:prstGeom>
          <a:ln w="19050">
            <a:headEnd type="none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 bwMode="auto">
          <a:xfrm>
            <a:off x="912772" y="995855"/>
            <a:ext cx="1800000" cy="29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646464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SKILLS</a:t>
            </a:r>
          </a:p>
        </p:txBody>
      </p:sp>
      <p:sp>
        <p:nvSpPr>
          <p:cNvPr id="23" name="ZoneTexte 22"/>
          <p:cNvSpPr txBox="1"/>
          <p:nvPr/>
        </p:nvSpPr>
        <p:spPr bwMode="auto">
          <a:xfrm>
            <a:off x="923788" y="1445363"/>
            <a:ext cx="7935756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rgbClr val="D90054"/>
                </a:solidFill>
                <a:effectLst/>
                <a:uLnTx/>
                <a:uFillTx/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• </a:t>
            </a:r>
            <a:r>
              <a:rPr lang="fr-FR" sz="1050" kern="0" dirty="0">
                <a:solidFill>
                  <a:srgbClr val="646464">
                    <a:lumMod val="75000"/>
                  </a:srgbClr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xxx</a:t>
            </a: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srgbClr val="646464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Lato Regular" pitchFamily="34" charset="0"/>
              <a:cs typeface="Lato Regular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rgbClr val="D90054"/>
                </a:solidFill>
                <a:effectLst/>
                <a:uLnTx/>
                <a:uFillTx/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• </a:t>
            </a: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rgbClr val="646464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xxx</a:t>
            </a:r>
          </a:p>
        </p:txBody>
      </p:sp>
      <p:sp>
        <p:nvSpPr>
          <p:cNvPr id="25" name="Freeform 42"/>
          <p:cNvSpPr>
            <a:spLocks noEditPoints="1"/>
          </p:cNvSpPr>
          <p:nvPr/>
        </p:nvSpPr>
        <p:spPr bwMode="auto">
          <a:xfrm>
            <a:off x="390554" y="1053903"/>
            <a:ext cx="400541" cy="469321"/>
          </a:xfrm>
          <a:custGeom>
            <a:avLst/>
            <a:gdLst>
              <a:gd name="T0" fmla="*/ 122 w 419"/>
              <a:gd name="T1" fmla="*/ 141 h 491"/>
              <a:gd name="T2" fmla="*/ 156 w 419"/>
              <a:gd name="T3" fmla="*/ 239 h 491"/>
              <a:gd name="T4" fmla="*/ 169 w 419"/>
              <a:gd name="T5" fmla="*/ 276 h 491"/>
              <a:gd name="T6" fmla="*/ 194 w 419"/>
              <a:gd name="T7" fmla="*/ 293 h 491"/>
              <a:gd name="T8" fmla="*/ 220 w 419"/>
              <a:gd name="T9" fmla="*/ 276 h 491"/>
              <a:gd name="T10" fmla="*/ 233 w 419"/>
              <a:gd name="T11" fmla="*/ 239 h 491"/>
              <a:gd name="T12" fmla="*/ 266 w 419"/>
              <a:gd name="T13" fmla="*/ 141 h 491"/>
              <a:gd name="T14" fmla="*/ 194 w 419"/>
              <a:gd name="T15" fmla="*/ 283 h 491"/>
              <a:gd name="T16" fmla="*/ 207 w 419"/>
              <a:gd name="T17" fmla="*/ 276 h 491"/>
              <a:gd name="T18" fmla="*/ 223 w 419"/>
              <a:gd name="T19" fmla="*/ 263 h 491"/>
              <a:gd name="T20" fmla="*/ 169 w 419"/>
              <a:gd name="T21" fmla="*/ 266 h 491"/>
              <a:gd name="T22" fmla="*/ 165 w 419"/>
              <a:gd name="T23" fmla="*/ 244 h 491"/>
              <a:gd name="T24" fmla="*/ 223 w 419"/>
              <a:gd name="T25" fmla="*/ 263 h 491"/>
              <a:gd name="T26" fmla="*/ 223 w 419"/>
              <a:gd name="T27" fmla="*/ 235 h 491"/>
              <a:gd name="T28" fmla="*/ 199 w 419"/>
              <a:gd name="T29" fmla="*/ 168 h 491"/>
              <a:gd name="T30" fmla="*/ 221 w 419"/>
              <a:gd name="T31" fmla="*/ 134 h 491"/>
              <a:gd name="T32" fmla="*/ 194 w 419"/>
              <a:gd name="T33" fmla="*/ 159 h 491"/>
              <a:gd name="T34" fmla="*/ 168 w 419"/>
              <a:gd name="T35" fmla="*/ 134 h 491"/>
              <a:gd name="T36" fmla="*/ 190 w 419"/>
              <a:gd name="T37" fmla="*/ 168 h 491"/>
              <a:gd name="T38" fmla="*/ 165 w 419"/>
              <a:gd name="T39" fmla="*/ 235 h 491"/>
              <a:gd name="T40" fmla="*/ 132 w 419"/>
              <a:gd name="T41" fmla="*/ 141 h 491"/>
              <a:gd name="T42" fmla="*/ 257 w 419"/>
              <a:gd name="T43" fmla="*/ 141 h 491"/>
              <a:gd name="T44" fmla="*/ 407 w 419"/>
              <a:gd name="T45" fmla="*/ 250 h 491"/>
              <a:gd name="T46" fmla="*/ 374 w 419"/>
              <a:gd name="T47" fmla="*/ 183 h 491"/>
              <a:gd name="T48" fmla="*/ 374 w 419"/>
              <a:gd name="T49" fmla="*/ 118 h 491"/>
              <a:gd name="T50" fmla="*/ 193 w 419"/>
              <a:gd name="T51" fmla="*/ 0 h 491"/>
              <a:gd name="T52" fmla="*/ 61 w 419"/>
              <a:gd name="T53" fmla="*/ 288 h 491"/>
              <a:gd name="T54" fmla="*/ 72 w 419"/>
              <a:gd name="T55" fmla="*/ 454 h 491"/>
              <a:gd name="T56" fmla="*/ 197 w 419"/>
              <a:gd name="T57" fmla="*/ 491 h 491"/>
              <a:gd name="T58" fmla="*/ 259 w 419"/>
              <a:gd name="T59" fmla="*/ 480 h 491"/>
              <a:gd name="T60" fmla="*/ 345 w 419"/>
              <a:gd name="T61" fmla="*/ 413 h 491"/>
              <a:gd name="T62" fmla="*/ 378 w 419"/>
              <a:gd name="T63" fmla="*/ 391 h 491"/>
              <a:gd name="T64" fmla="*/ 378 w 419"/>
              <a:gd name="T65" fmla="*/ 360 h 491"/>
              <a:gd name="T66" fmla="*/ 388 w 419"/>
              <a:gd name="T67" fmla="*/ 339 h 491"/>
              <a:gd name="T68" fmla="*/ 394 w 419"/>
              <a:gd name="T69" fmla="*/ 319 h 491"/>
              <a:gd name="T70" fmla="*/ 390 w 419"/>
              <a:gd name="T71" fmla="*/ 304 h 491"/>
              <a:gd name="T72" fmla="*/ 409 w 419"/>
              <a:gd name="T73" fmla="*/ 289 h 491"/>
              <a:gd name="T74" fmla="*/ 407 w 419"/>
              <a:gd name="T75" fmla="*/ 250 h 491"/>
              <a:gd name="T76" fmla="*/ 385 w 419"/>
              <a:gd name="T77" fmla="*/ 286 h 491"/>
              <a:gd name="T78" fmla="*/ 380 w 419"/>
              <a:gd name="T79" fmla="*/ 307 h 491"/>
              <a:gd name="T80" fmla="*/ 385 w 419"/>
              <a:gd name="T81" fmla="*/ 317 h 491"/>
              <a:gd name="T82" fmla="*/ 376 w 419"/>
              <a:gd name="T83" fmla="*/ 331 h 491"/>
              <a:gd name="T84" fmla="*/ 375 w 419"/>
              <a:gd name="T85" fmla="*/ 344 h 491"/>
              <a:gd name="T86" fmla="*/ 369 w 419"/>
              <a:gd name="T87" fmla="*/ 365 h 491"/>
              <a:gd name="T88" fmla="*/ 347 w 419"/>
              <a:gd name="T89" fmla="*/ 404 h 491"/>
              <a:gd name="T90" fmla="*/ 261 w 419"/>
              <a:gd name="T91" fmla="*/ 386 h 491"/>
              <a:gd name="T92" fmla="*/ 250 w 419"/>
              <a:gd name="T93" fmla="*/ 476 h 491"/>
              <a:gd name="T94" fmla="*/ 89 w 419"/>
              <a:gd name="T95" fmla="*/ 307 h 491"/>
              <a:gd name="T96" fmla="*/ 9 w 419"/>
              <a:gd name="T97" fmla="*/ 167 h 491"/>
              <a:gd name="T98" fmla="*/ 193 w 419"/>
              <a:gd name="T99" fmla="*/ 9 h 491"/>
              <a:gd name="T100" fmla="*/ 365 w 419"/>
              <a:gd name="T101" fmla="*/ 120 h 491"/>
              <a:gd name="T102" fmla="*/ 365 w 419"/>
              <a:gd name="T103" fmla="*/ 180 h 491"/>
              <a:gd name="T104" fmla="*/ 399 w 419"/>
              <a:gd name="T105" fmla="*/ 255 h 491"/>
              <a:gd name="T106" fmla="*/ 405 w 419"/>
              <a:gd name="T107" fmla="*/ 281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19" h="491">
                <a:moveTo>
                  <a:pt x="194" y="69"/>
                </a:moveTo>
                <a:cubicBezTo>
                  <a:pt x="155" y="69"/>
                  <a:pt x="122" y="101"/>
                  <a:pt x="122" y="141"/>
                </a:cubicBezTo>
                <a:cubicBezTo>
                  <a:pt x="122" y="161"/>
                  <a:pt x="130" y="180"/>
                  <a:pt x="144" y="195"/>
                </a:cubicBezTo>
                <a:cubicBezTo>
                  <a:pt x="148" y="199"/>
                  <a:pt x="156" y="210"/>
                  <a:pt x="156" y="239"/>
                </a:cubicBezTo>
                <a:cubicBezTo>
                  <a:pt x="156" y="263"/>
                  <a:pt x="156" y="263"/>
                  <a:pt x="156" y="263"/>
                </a:cubicBezTo>
                <a:cubicBezTo>
                  <a:pt x="156" y="270"/>
                  <a:pt x="162" y="276"/>
                  <a:pt x="169" y="276"/>
                </a:cubicBezTo>
                <a:cubicBezTo>
                  <a:pt x="172" y="276"/>
                  <a:pt x="172" y="276"/>
                  <a:pt x="172" y="276"/>
                </a:cubicBezTo>
                <a:cubicBezTo>
                  <a:pt x="174" y="285"/>
                  <a:pt x="183" y="293"/>
                  <a:pt x="194" y="293"/>
                </a:cubicBezTo>
                <a:cubicBezTo>
                  <a:pt x="205" y="293"/>
                  <a:pt x="214" y="285"/>
                  <a:pt x="217" y="276"/>
                </a:cubicBezTo>
                <a:cubicBezTo>
                  <a:pt x="220" y="276"/>
                  <a:pt x="220" y="276"/>
                  <a:pt x="220" y="276"/>
                </a:cubicBezTo>
                <a:cubicBezTo>
                  <a:pt x="227" y="276"/>
                  <a:pt x="233" y="270"/>
                  <a:pt x="233" y="263"/>
                </a:cubicBezTo>
                <a:cubicBezTo>
                  <a:pt x="233" y="239"/>
                  <a:pt x="233" y="239"/>
                  <a:pt x="233" y="239"/>
                </a:cubicBezTo>
                <a:cubicBezTo>
                  <a:pt x="233" y="210"/>
                  <a:pt x="241" y="199"/>
                  <a:pt x="244" y="195"/>
                </a:cubicBezTo>
                <a:cubicBezTo>
                  <a:pt x="258" y="180"/>
                  <a:pt x="266" y="161"/>
                  <a:pt x="266" y="141"/>
                </a:cubicBezTo>
                <a:cubicBezTo>
                  <a:pt x="266" y="101"/>
                  <a:pt x="234" y="69"/>
                  <a:pt x="194" y="69"/>
                </a:cubicBezTo>
                <a:close/>
                <a:moveTo>
                  <a:pt x="194" y="283"/>
                </a:moveTo>
                <a:cubicBezTo>
                  <a:pt x="189" y="283"/>
                  <a:pt x="184" y="280"/>
                  <a:pt x="182" y="276"/>
                </a:cubicBezTo>
                <a:cubicBezTo>
                  <a:pt x="207" y="276"/>
                  <a:pt x="207" y="276"/>
                  <a:pt x="207" y="276"/>
                </a:cubicBezTo>
                <a:cubicBezTo>
                  <a:pt x="205" y="280"/>
                  <a:pt x="200" y="283"/>
                  <a:pt x="194" y="283"/>
                </a:cubicBezTo>
                <a:close/>
                <a:moveTo>
                  <a:pt x="223" y="263"/>
                </a:moveTo>
                <a:cubicBezTo>
                  <a:pt x="223" y="265"/>
                  <a:pt x="222" y="266"/>
                  <a:pt x="220" y="266"/>
                </a:cubicBezTo>
                <a:cubicBezTo>
                  <a:pt x="169" y="266"/>
                  <a:pt x="169" y="266"/>
                  <a:pt x="169" y="266"/>
                </a:cubicBezTo>
                <a:cubicBezTo>
                  <a:pt x="167" y="266"/>
                  <a:pt x="165" y="265"/>
                  <a:pt x="165" y="263"/>
                </a:cubicBezTo>
                <a:cubicBezTo>
                  <a:pt x="165" y="244"/>
                  <a:pt x="165" y="244"/>
                  <a:pt x="165" y="244"/>
                </a:cubicBezTo>
                <a:cubicBezTo>
                  <a:pt x="223" y="244"/>
                  <a:pt x="223" y="244"/>
                  <a:pt x="223" y="244"/>
                </a:cubicBezTo>
                <a:lnTo>
                  <a:pt x="223" y="263"/>
                </a:lnTo>
                <a:close/>
                <a:moveTo>
                  <a:pt x="237" y="188"/>
                </a:moveTo>
                <a:cubicBezTo>
                  <a:pt x="232" y="194"/>
                  <a:pt x="224" y="207"/>
                  <a:pt x="223" y="235"/>
                </a:cubicBezTo>
                <a:cubicBezTo>
                  <a:pt x="199" y="235"/>
                  <a:pt x="199" y="235"/>
                  <a:pt x="199" y="235"/>
                </a:cubicBezTo>
                <a:cubicBezTo>
                  <a:pt x="199" y="168"/>
                  <a:pt x="199" y="168"/>
                  <a:pt x="199" y="168"/>
                </a:cubicBezTo>
                <a:cubicBezTo>
                  <a:pt x="218" y="165"/>
                  <a:pt x="224" y="141"/>
                  <a:pt x="224" y="140"/>
                </a:cubicBezTo>
                <a:cubicBezTo>
                  <a:pt x="225" y="137"/>
                  <a:pt x="223" y="135"/>
                  <a:pt x="221" y="134"/>
                </a:cubicBezTo>
                <a:cubicBezTo>
                  <a:pt x="218" y="133"/>
                  <a:pt x="216" y="135"/>
                  <a:pt x="215" y="137"/>
                </a:cubicBezTo>
                <a:cubicBezTo>
                  <a:pt x="215" y="138"/>
                  <a:pt x="210" y="159"/>
                  <a:pt x="194" y="159"/>
                </a:cubicBezTo>
                <a:cubicBezTo>
                  <a:pt x="179" y="159"/>
                  <a:pt x="173" y="138"/>
                  <a:pt x="173" y="137"/>
                </a:cubicBezTo>
                <a:cubicBezTo>
                  <a:pt x="173" y="135"/>
                  <a:pt x="170" y="133"/>
                  <a:pt x="168" y="134"/>
                </a:cubicBezTo>
                <a:cubicBezTo>
                  <a:pt x="165" y="135"/>
                  <a:pt x="164" y="137"/>
                  <a:pt x="164" y="140"/>
                </a:cubicBezTo>
                <a:cubicBezTo>
                  <a:pt x="165" y="141"/>
                  <a:pt x="170" y="165"/>
                  <a:pt x="190" y="168"/>
                </a:cubicBezTo>
                <a:cubicBezTo>
                  <a:pt x="190" y="235"/>
                  <a:pt x="190" y="235"/>
                  <a:pt x="190" y="235"/>
                </a:cubicBezTo>
                <a:cubicBezTo>
                  <a:pt x="165" y="235"/>
                  <a:pt x="165" y="235"/>
                  <a:pt x="165" y="235"/>
                </a:cubicBezTo>
                <a:cubicBezTo>
                  <a:pt x="164" y="207"/>
                  <a:pt x="156" y="194"/>
                  <a:pt x="151" y="188"/>
                </a:cubicBezTo>
                <a:cubicBezTo>
                  <a:pt x="139" y="176"/>
                  <a:pt x="132" y="158"/>
                  <a:pt x="132" y="141"/>
                </a:cubicBezTo>
                <a:cubicBezTo>
                  <a:pt x="132" y="107"/>
                  <a:pt x="160" y="79"/>
                  <a:pt x="194" y="79"/>
                </a:cubicBezTo>
                <a:cubicBezTo>
                  <a:pt x="229" y="79"/>
                  <a:pt x="257" y="107"/>
                  <a:pt x="257" y="141"/>
                </a:cubicBezTo>
                <a:cubicBezTo>
                  <a:pt x="257" y="158"/>
                  <a:pt x="250" y="176"/>
                  <a:pt x="237" y="188"/>
                </a:cubicBezTo>
                <a:close/>
                <a:moveTo>
                  <a:pt x="407" y="250"/>
                </a:moveTo>
                <a:cubicBezTo>
                  <a:pt x="395" y="232"/>
                  <a:pt x="374" y="197"/>
                  <a:pt x="372" y="188"/>
                </a:cubicBezTo>
                <a:cubicBezTo>
                  <a:pt x="373" y="187"/>
                  <a:pt x="373" y="185"/>
                  <a:pt x="374" y="183"/>
                </a:cubicBezTo>
                <a:cubicBezTo>
                  <a:pt x="376" y="176"/>
                  <a:pt x="379" y="166"/>
                  <a:pt x="379" y="158"/>
                </a:cubicBezTo>
                <a:cubicBezTo>
                  <a:pt x="379" y="146"/>
                  <a:pt x="377" y="129"/>
                  <a:pt x="374" y="118"/>
                </a:cubicBezTo>
                <a:cubicBezTo>
                  <a:pt x="373" y="112"/>
                  <a:pt x="364" y="83"/>
                  <a:pt x="338" y="55"/>
                </a:cubicBezTo>
                <a:cubicBezTo>
                  <a:pt x="303" y="18"/>
                  <a:pt x="255" y="0"/>
                  <a:pt x="193" y="0"/>
                </a:cubicBezTo>
                <a:cubicBezTo>
                  <a:pt x="65" y="0"/>
                  <a:pt x="0" y="56"/>
                  <a:pt x="0" y="167"/>
                </a:cubicBezTo>
                <a:cubicBezTo>
                  <a:pt x="0" y="231"/>
                  <a:pt x="37" y="266"/>
                  <a:pt x="61" y="288"/>
                </a:cubicBezTo>
                <a:cubicBezTo>
                  <a:pt x="70" y="297"/>
                  <a:pt x="78" y="304"/>
                  <a:pt x="80" y="310"/>
                </a:cubicBezTo>
                <a:cubicBezTo>
                  <a:pt x="97" y="376"/>
                  <a:pt x="82" y="429"/>
                  <a:pt x="72" y="454"/>
                </a:cubicBezTo>
                <a:cubicBezTo>
                  <a:pt x="71" y="456"/>
                  <a:pt x="72" y="459"/>
                  <a:pt x="74" y="460"/>
                </a:cubicBezTo>
                <a:cubicBezTo>
                  <a:pt x="112" y="480"/>
                  <a:pt x="154" y="491"/>
                  <a:pt x="197" y="491"/>
                </a:cubicBezTo>
                <a:cubicBezTo>
                  <a:pt x="217" y="491"/>
                  <a:pt x="236" y="489"/>
                  <a:pt x="256" y="484"/>
                </a:cubicBezTo>
                <a:cubicBezTo>
                  <a:pt x="258" y="484"/>
                  <a:pt x="259" y="482"/>
                  <a:pt x="259" y="480"/>
                </a:cubicBezTo>
                <a:cubicBezTo>
                  <a:pt x="259" y="438"/>
                  <a:pt x="260" y="406"/>
                  <a:pt x="262" y="396"/>
                </a:cubicBezTo>
                <a:cubicBezTo>
                  <a:pt x="280" y="401"/>
                  <a:pt x="335" y="413"/>
                  <a:pt x="345" y="413"/>
                </a:cubicBezTo>
                <a:cubicBezTo>
                  <a:pt x="346" y="413"/>
                  <a:pt x="347" y="413"/>
                  <a:pt x="347" y="413"/>
                </a:cubicBezTo>
                <a:cubicBezTo>
                  <a:pt x="355" y="413"/>
                  <a:pt x="374" y="413"/>
                  <a:pt x="378" y="391"/>
                </a:cubicBezTo>
                <a:cubicBezTo>
                  <a:pt x="381" y="380"/>
                  <a:pt x="380" y="370"/>
                  <a:pt x="379" y="364"/>
                </a:cubicBezTo>
                <a:cubicBezTo>
                  <a:pt x="379" y="362"/>
                  <a:pt x="378" y="360"/>
                  <a:pt x="378" y="360"/>
                </a:cubicBezTo>
                <a:cubicBezTo>
                  <a:pt x="379" y="356"/>
                  <a:pt x="382" y="352"/>
                  <a:pt x="384" y="348"/>
                </a:cubicBezTo>
                <a:cubicBezTo>
                  <a:pt x="386" y="344"/>
                  <a:pt x="387" y="342"/>
                  <a:pt x="388" y="339"/>
                </a:cubicBezTo>
                <a:cubicBezTo>
                  <a:pt x="388" y="337"/>
                  <a:pt x="387" y="333"/>
                  <a:pt x="386" y="330"/>
                </a:cubicBezTo>
                <a:cubicBezTo>
                  <a:pt x="389" y="327"/>
                  <a:pt x="393" y="323"/>
                  <a:pt x="394" y="319"/>
                </a:cubicBezTo>
                <a:cubicBezTo>
                  <a:pt x="394" y="315"/>
                  <a:pt x="392" y="310"/>
                  <a:pt x="390" y="305"/>
                </a:cubicBezTo>
                <a:cubicBezTo>
                  <a:pt x="390" y="305"/>
                  <a:pt x="390" y="305"/>
                  <a:pt x="390" y="304"/>
                </a:cubicBezTo>
                <a:cubicBezTo>
                  <a:pt x="390" y="303"/>
                  <a:pt x="390" y="299"/>
                  <a:pt x="390" y="294"/>
                </a:cubicBezTo>
                <a:cubicBezTo>
                  <a:pt x="396" y="293"/>
                  <a:pt x="406" y="291"/>
                  <a:pt x="409" y="289"/>
                </a:cubicBezTo>
                <a:cubicBezTo>
                  <a:pt x="415" y="286"/>
                  <a:pt x="419" y="277"/>
                  <a:pt x="419" y="272"/>
                </a:cubicBezTo>
                <a:cubicBezTo>
                  <a:pt x="419" y="270"/>
                  <a:pt x="418" y="270"/>
                  <a:pt x="407" y="250"/>
                </a:cubicBezTo>
                <a:close/>
                <a:moveTo>
                  <a:pt x="405" y="281"/>
                </a:moveTo>
                <a:cubicBezTo>
                  <a:pt x="403" y="282"/>
                  <a:pt x="393" y="284"/>
                  <a:pt x="385" y="286"/>
                </a:cubicBezTo>
                <a:cubicBezTo>
                  <a:pt x="383" y="286"/>
                  <a:pt x="381" y="288"/>
                  <a:pt x="381" y="290"/>
                </a:cubicBezTo>
                <a:cubicBezTo>
                  <a:pt x="380" y="305"/>
                  <a:pt x="380" y="306"/>
                  <a:pt x="380" y="307"/>
                </a:cubicBezTo>
                <a:cubicBezTo>
                  <a:pt x="381" y="308"/>
                  <a:pt x="381" y="308"/>
                  <a:pt x="382" y="310"/>
                </a:cubicBezTo>
                <a:cubicBezTo>
                  <a:pt x="384" y="314"/>
                  <a:pt x="385" y="316"/>
                  <a:pt x="385" y="317"/>
                </a:cubicBezTo>
                <a:cubicBezTo>
                  <a:pt x="384" y="319"/>
                  <a:pt x="381" y="322"/>
                  <a:pt x="377" y="325"/>
                </a:cubicBezTo>
                <a:cubicBezTo>
                  <a:pt x="376" y="326"/>
                  <a:pt x="375" y="329"/>
                  <a:pt x="376" y="331"/>
                </a:cubicBezTo>
                <a:cubicBezTo>
                  <a:pt x="377" y="334"/>
                  <a:pt x="378" y="337"/>
                  <a:pt x="378" y="338"/>
                </a:cubicBezTo>
                <a:cubicBezTo>
                  <a:pt x="378" y="339"/>
                  <a:pt x="377" y="342"/>
                  <a:pt x="375" y="344"/>
                </a:cubicBezTo>
                <a:cubicBezTo>
                  <a:pt x="373" y="348"/>
                  <a:pt x="371" y="353"/>
                  <a:pt x="369" y="357"/>
                </a:cubicBezTo>
                <a:cubicBezTo>
                  <a:pt x="369" y="359"/>
                  <a:pt x="369" y="362"/>
                  <a:pt x="369" y="365"/>
                </a:cubicBezTo>
                <a:cubicBezTo>
                  <a:pt x="370" y="371"/>
                  <a:pt x="371" y="379"/>
                  <a:pt x="369" y="389"/>
                </a:cubicBezTo>
                <a:cubicBezTo>
                  <a:pt x="367" y="401"/>
                  <a:pt x="359" y="404"/>
                  <a:pt x="347" y="404"/>
                </a:cubicBezTo>
                <a:cubicBezTo>
                  <a:pt x="347" y="404"/>
                  <a:pt x="346" y="404"/>
                  <a:pt x="345" y="404"/>
                </a:cubicBezTo>
                <a:cubicBezTo>
                  <a:pt x="335" y="403"/>
                  <a:pt x="271" y="389"/>
                  <a:pt x="261" y="386"/>
                </a:cubicBezTo>
                <a:cubicBezTo>
                  <a:pt x="259" y="386"/>
                  <a:pt x="257" y="386"/>
                  <a:pt x="256" y="387"/>
                </a:cubicBezTo>
                <a:cubicBezTo>
                  <a:pt x="250" y="394"/>
                  <a:pt x="249" y="449"/>
                  <a:pt x="250" y="476"/>
                </a:cubicBezTo>
                <a:cubicBezTo>
                  <a:pt x="193" y="488"/>
                  <a:pt x="133" y="480"/>
                  <a:pt x="83" y="454"/>
                </a:cubicBezTo>
                <a:cubicBezTo>
                  <a:pt x="93" y="426"/>
                  <a:pt x="105" y="373"/>
                  <a:pt x="89" y="307"/>
                </a:cubicBezTo>
                <a:cubicBezTo>
                  <a:pt x="87" y="299"/>
                  <a:pt x="79" y="292"/>
                  <a:pt x="68" y="282"/>
                </a:cubicBezTo>
                <a:cubicBezTo>
                  <a:pt x="44" y="260"/>
                  <a:pt x="9" y="227"/>
                  <a:pt x="9" y="167"/>
                </a:cubicBezTo>
                <a:cubicBezTo>
                  <a:pt x="9" y="119"/>
                  <a:pt x="22" y="82"/>
                  <a:pt x="47" y="56"/>
                </a:cubicBezTo>
                <a:cubicBezTo>
                  <a:pt x="78" y="25"/>
                  <a:pt x="127" y="9"/>
                  <a:pt x="193" y="9"/>
                </a:cubicBezTo>
                <a:cubicBezTo>
                  <a:pt x="252" y="9"/>
                  <a:pt x="298" y="27"/>
                  <a:pt x="331" y="61"/>
                </a:cubicBezTo>
                <a:cubicBezTo>
                  <a:pt x="357" y="88"/>
                  <a:pt x="364" y="117"/>
                  <a:pt x="365" y="120"/>
                </a:cubicBezTo>
                <a:cubicBezTo>
                  <a:pt x="367" y="130"/>
                  <a:pt x="370" y="147"/>
                  <a:pt x="370" y="158"/>
                </a:cubicBezTo>
                <a:cubicBezTo>
                  <a:pt x="370" y="165"/>
                  <a:pt x="367" y="174"/>
                  <a:pt x="365" y="180"/>
                </a:cubicBezTo>
                <a:cubicBezTo>
                  <a:pt x="363" y="185"/>
                  <a:pt x="363" y="187"/>
                  <a:pt x="363" y="189"/>
                </a:cubicBezTo>
                <a:cubicBezTo>
                  <a:pt x="364" y="198"/>
                  <a:pt x="380" y="224"/>
                  <a:pt x="399" y="255"/>
                </a:cubicBezTo>
                <a:cubicBezTo>
                  <a:pt x="403" y="263"/>
                  <a:pt x="408" y="271"/>
                  <a:pt x="409" y="273"/>
                </a:cubicBezTo>
                <a:cubicBezTo>
                  <a:pt x="409" y="275"/>
                  <a:pt x="406" y="280"/>
                  <a:pt x="405" y="2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812128" y="91425"/>
            <a:ext cx="2057819" cy="2254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photo</a:t>
            </a:r>
          </a:p>
        </p:txBody>
      </p:sp>
      <p:sp>
        <p:nvSpPr>
          <p:cNvPr id="2" name="Rectangle 1"/>
          <p:cNvSpPr/>
          <p:nvPr/>
        </p:nvSpPr>
        <p:spPr>
          <a:xfrm rot="21090368">
            <a:off x="3474033" y="2814766"/>
            <a:ext cx="4451230" cy="13629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TEMPLATE CV DETAILLÉ</a:t>
            </a:r>
          </a:p>
        </p:txBody>
      </p:sp>
    </p:spTree>
    <p:extLst>
      <p:ext uri="{BB962C8B-B14F-4D97-AF65-F5344CB8AC3E}">
        <p14:creationId xmlns:p14="http://schemas.microsoft.com/office/powerpoint/2010/main" val="41226420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3D9-9BD1-4866-BC23-069CD2B305EE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93" b="8042"/>
          <a:stretch/>
        </p:blipFill>
        <p:spPr>
          <a:xfrm>
            <a:off x="-30480" y="0"/>
            <a:ext cx="1222248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326909"/>
            <a:ext cx="12192000" cy="5310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fr-FR" dirty="0">
                <a:solidFill>
                  <a:schemeClr val="bg1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THE PLANNING</a:t>
            </a:r>
          </a:p>
        </p:txBody>
      </p:sp>
    </p:spTree>
    <p:extLst>
      <p:ext uri="{BB962C8B-B14F-4D97-AF65-F5344CB8AC3E}">
        <p14:creationId xmlns:p14="http://schemas.microsoft.com/office/powerpoint/2010/main" val="30069863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3D9-9BD1-4866-BC23-069CD2B305EE}" type="slidenum">
              <a:rPr lang="en-US" smtClean="0"/>
              <a:t>32</a:t>
            </a:fld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planning</a:t>
            </a:r>
          </a:p>
        </p:txBody>
      </p:sp>
      <p:graphicFrame>
        <p:nvGraphicFramePr>
          <p:cNvPr id="5" name="Table 7"/>
          <p:cNvGraphicFramePr>
            <a:graphicFrameLocks noGrp="1"/>
          </p:cNvGraphicFramePr>
          <p:nvPr>
            <p:extLst/>
          </p:nvPr>
        </p:nvGraphicFramePr>
        <p:xfrm>
          <a:off x="395283" y="1046477"/>
          <a:ext cx="11365348" cy="5394964"/>
        </p:xfrm>
        <a:graphic>
          <a:graphicData uri="http://schemas.openxmlformats.org/drawingml/2006/table">
            <a:tbl>
              <a:tblPr firstRow="1" bandRow="1"/>
              <a:tblGrid>
                <a:gridCol w="232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37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37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37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37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37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37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537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5376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537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5376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5376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5376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585532"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PROJECTS &amp; TASKS</a:t>
                      </a:r>
                    </a:p>
                  </a:txBody>
                  <a:tcPr marL="68580" marR="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2A3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Jan</a:t>
                      </a:r>
                    </a:p>
                  </a:txBody>
                  <a:tcPr marL="0" marR="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2A3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Feb</a:t>
                      </a:r>
                    </a:p>
                  </a:txBody>
                  <a:tcPr marL="0" marR="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2A3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Mar</a:t>
                      </a:r>
                    </a:p>
                  </a:txBody>
                  <a:tcPr marL="0" marR="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2A3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Apr</a:t>
                      </a:r>
                    </a:p>
                  </a:txBody>
                  <a:tcPr marL="0" marR="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2A3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May</a:t>
                      </a:r>
                    </a:p>
                  </a:txBody>
                  <a:tcPr marL="0" marR="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2A3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Jun</a:t>
                      </a:r>
                    </a:p>
                  </a:txBody>
                  <a:tcPr marL="0" marR="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2A3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Jul</a:t>
                      </a:r>
                    </a:p>
                  </a:txBody>
                  <a:tcPr marL="0" marR="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2A3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Aug</a:t>
                      </a:r>
                    </a:p>
                  </a:txBody>
                  <a:tcPr marL="0" marR="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2A3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Sept</a:t>
                      </a:r>
                    </a:p>
                  </a:txBody>
                  <a:tcPr marL="0" marR="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2A3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Oct</a:t>
                      </a:r>
                    </a:p>
                  </a:txBody>
                  <a:tcPr marL="0" marR="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2A3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Nov</a:t>
                      </a:r>
                    </a:p>
                  </a:txBody>
                  <a:tcPr marL="0" marR="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2A3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Dec</a:t>
                      </a:r>
                    </a:p>
                  </a:txBody>
                  <a:tcPr marL="0" marR="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2A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179"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500" b="1" dirty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Project 1</a:t>
                      </a:r>
                      <a:endParaRPr lang="en-US" sz="1500" b="1" dirty="0">
                        <a:solidFill>
                          <a:srgbClr val="272A3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179"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rgbClr val="7F8C8D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Your task #1</a:t>
                      </a:r>
                      <a:endParaRPr lang="en-US" sz="1100" i="0" dirty="0">
                        <a:solidFill>
                          <a:srgbClr val="7F8C8D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1179"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rgbClr val="7F8C8D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Your task #2</a:t>
                      </a:r>
                      <a:endParaRPr lang="en-US" sz="1100" i="0" dirty="0">
                        <a:solidFill>
                          <a:srgbClr val="7F8C8D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1179"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rgbClr val="7F8C8D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Your task #3</a:t>
                      </a:r>
                      <a:endParaRPr lang="en-US" sz="1100" i="0" dirty="0">
                        <a:solidFill>
                          <a:srgbClr val="7F8C8D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1179"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500" b="1" dirty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Project 2</a:t>
                      </a:r>
                      <a:endParaRPr lang="en-US" sz="1500" b="1" dirty="0">
                        <a:solidFill>
                          <a:srgbClr val="272A3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1179"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rgbClr val="7F8C8D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Your task #1</a:t>
                      </a:r>
                      <a:endParaRPr lang="en-US" sz="1100" b="0" i="0" dirty="0">
                        <a:solidFill>
                          <a:srgbClr val="7F8C8D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1179"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rgbClr val="7F8C8D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Your task #2</a:t>
                      </a:r>
                      <a:endParaRPr lang="en-US" sz="1100" i="0" dirty="0">
                        <a:solidFill>
                          <a:srgbClr val="7F8C8D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1179"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rgbClr val="7F8C8D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Your task #3</a:t>
                      </a:r>
                      <a:endParaRPr lang="en-US" sz="1100" i="0" dirty="0">
                        <a:solidFill>
                          <a:srgbClr val="7F8C8D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Rounded Rectangle 20"/>
          <p:cNvSpPr/>
          <p:nvPr/>
        </p:nvSpPr>
        <p:spPr>
          <a:xfrm>
            <a:off x="2888738" y="1810995"/>
            <a:ext cx="4418202" cy="2560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ounded Rectangle 21"/>
          <p:cNvSpPr/>
          <p:nvPr/>
        </p:nvSpPr>
        <p:spPr>
          <a:xfrm>
            <a:off x="2888738" y="2412391"/>
            <a:ext cx="1348834" cy="25605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ounded Rectangle 22"/>
          <p:cNvSpPr/>
          <p:nvPr/>
        </p:nvSpPr>
        <p:spPr>
          <a:xfrm>
            <a:off x="3799182" y="3013790"/>
            <a:ext cx="2555017" cy="25605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ounded Rectangle 23"/>
          <p:cNvSpPr/>
          <p:nvPr/>
        </p:nvSpPr>
        <p:spPr>
          <a:xfrm>
            <a:off x="5922150" y="3615189"/>
            <a:ext cx="1384790" cy="25605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24"/>
          <p:cNvSpPr/>
          <p:nvPr/>
        </p:nvSpPr>
        <p:spPr>
          <a:xfrm>
            <a:off x="5506183" y="4216588"/>
            <a:ext cx="2981564" cy="25605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ounded Rectangle 25"/>
          <p:cNvSpPr/>
          <p:nvPr/>
        </p:nvSpPr>
        <p:spPr>
          <a:xfrm>
            <a:off x="7497352" y="6020782"/>
            <a:ext cx="1032165" cy="25605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ounded Rectangle 26"/>
          <p:cNvSpPr/>
          <p:nvPr/>
        </p:nvSpPr>
        <p:spPr>
          <a:xfrm>
            <a:off x="6614545" y="5419386"/>
            <a:ext cx="1348834" cy="25605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ounded Rectangle 27"/>
          <p:cNvSpPr/>
          <p:nvPr/>
        </p:nvSpPr>
        <p:spPr>
          <a:xfrm>
            <a:off x="5524556" y="4817987"/>
            <a:ext cx="1909762" cy="25605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970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3D9-9BD1-4866-BC23-069CD2B305EE}" type="slidenum">
              <a:rPr lang="en-US" smtClean="0"/>
              <a:t>33</a:t>
            </a:fld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planning</a:t>
            </a:r>
          </a:p>
        </p:txBody>
      </p:sp>
      <p:graphicFrame>
        <p:nvGraphicFramePr>
          <p:cNvPr id="5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118951"/>
              </p:ext>
            </p:extLst>
          </p:nvPr>
        </p:nvGraphicFramePr>
        <p:xfrm>
          <a:off x="395283" y="1046477"/>
          <a:ext cx="11365348" cy="5394964"/>
        </p:xfrm>
        <a:graphic>
          <a:graphicData uri="http://schemas.openxmlformats.org/drawingml/2006/table">
            <a:tbl>
              <a:tblPr firstRow="1" bandRow="1"/>
              <a:tblGrid>
                <a:gridCol w="232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37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37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37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37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37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37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537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5376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537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5376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5376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5376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585532"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PROJECTS &amp; TASKS</a:t>
                      </a:r>
                    </a:p>
                  </a:txBody>
                  <a:tcPr marL="68580" marR="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2A3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Jan</a:t>
                      </a:r>
                    </a:p>
                  </a:txBody>
                  <a:tcPr marL="0" marR="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2A3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Feb</a:t>
                      </a:r>
                    </a:p>
                  </a:txBody>
                  <a:tcPr marL="0" marR="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2A3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Mar</a:t>
                      </a:r>
                    </a:p>
                  </a:txBody>
                  <a:tcPr marL="0" marR="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2A3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Apr</a:t>
                      </a:r>
                    </a:p>
                  </a:txBody>
                  <a:tcPr marL="0" marR="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2A3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May</a:t>
                      </a:r>
                    </a:p>
                  </a:txBody>
                  <a:tcPr marL="0" marR="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2A3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Jun</a:t>
                      </a:r>
                    </a:p>
                  </a:txBody>
                  <a:tcPr marL="0" marR="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2A3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Jul</a:t>
                      </a:r>
                    </a:p>
                  </a:txBody>
                  <a:tcPr marL="0" marR="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2A3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Aug</a:t>
                      </a:r>
                    </a:p>
                  </a:txBody>
                  <a:tcPr marL="0" marR="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2A3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Sept</a:t>
                      </a:r>
                    </a:p>
                  </a:txBody>
                  <a:tcPr marL="0" marR="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2A3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Oct</a:t>
                      </a:r>
                    </a:p>
                  </a:txBody>
                  <a:tcPr marL="0" marR="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2A3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Nov</a:t>
                      </a:r>
                    </a:p>
                  </a:txBody>
                  <a:tcPr marL="0" marR="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2A3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Dec</a:t>
                      </a:r>
                    </a:p>
                  </a:txBody>
                  <a:tcPr marL="0" marR="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2A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179"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500" b="1" dirty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Project 1</a:t>
                      </a:r>
                      <a:endParaRPr lang="en-US" sz="1500" b="1" dirty="0">
                        <a:solidFill>
                          <a:srgbClr val="272A3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179"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rgbClr val="7F8C8D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Your task #1</a:t>
                      </a:r>
                      <a:endParaRPr lang="en-US" sz="1100" i="0" dirty="0">
                        <a:solidFill>
                          <a:srgbClr val="7F8C8D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1179"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rgbClr val="7F8C8D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Your task #2</a:t>
                      </a:r>
                      <a:endParaRPr lang="en-US" sz="1100" i="0" dirty="0">
                        <a:solidFill>
                          <a:srgbClr val="7F8C8D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1179"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rgbClr val="7F8C8D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Your task #3</a:t>
                      </a:r>
                      <a:endParaRPr lang="en-US" sz="1100" i="0" dirty="0">
                        <a:solidFill>
                          <a:srgbClr val="7F8C8D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1179"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500" b="1" dirty="0"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Project 2</a:t>
                      </a:r>
                      <a:endParaRPr lang="en-US" sz="1500" b="1" dirty="0">
                        <a:solidFill>
                          <a:srgbClr val="272A3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1179"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rgbClr val="7F8C8D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Your task #1</a:t>
                      </a:r>
                      <a:endParaRPr lang="en-US" sz="1100" b="0" i="0" dirty="0">
                        <a:solidFill>
                          <a:srgbClr val="7F8C8D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1179"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rgbClr val="7F8C8D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Your task #2</a:t>
                      </a:r>
                      <a:endParaRPr lang="en-US" sz="1100" i="0" dirty="0">
                        <a:solidFill>
                          <a:srgbClr val="7F8C8D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1179"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rgbClr val="7F8C8D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Your task #3</a:t>
                      </a:r>
                      <a:endParaRPr lang="en-US" sz="1100" i="0" dirty="0">
                        <a:solidFill>
                          <a:srgbClr val="7F8C8D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i="0" dirty="0"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31090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3D9-9BD1-4866-BC23-069CD2B305EE}" type="slidenum">
              <a:rPr lang="en-US" smtClean="0"/>
              <a:t>34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326909"/>
            <a:ext cx="12192000" cy="5310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fr-FR" dirty="0">
                <a:solidFill>
                  <a:schemeClr val="bg1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THE BUDGET</a:t>
            </a:r>
          </a:p>
        </p:txBody>
      </p:sp>
    </p:spTree>
    <p:extLst>
      <p:ext uri="{BB962C8B-B14F-4D97-AF65-F5344CB8AC3E}">
        <p14:creationId xmlns:p14="http://schemas.microsoft.com/office/powerpoint/2010/main" val="17825922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3D9-9BD1-4866-BC23-069CD2B305EE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Estimated</a:t>
            </a:r>
            <a:r>
              <a:rPr lang="fr-FR" dirty="0"/>
              <a:t> budget</a:t>
            </a:r>
          </a:p>
        </p:txBody>
      </p:sp>
      <p:graphicFrame>
        <p:nvGraphicFramePr>
          <p:cNvPr id="5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983191"/>
              </p:ext>
            </p:extLst>
          </p:nvPr>
        </p:nvGraphicFramePr>
        <p:xfrm>
          <a:off x="696000" y="1385533"/>
          <a:ext cx="10800000" cy="4086934"/>
        </p:xfrm>
        <a:graphic>
          <a:graphicData uri="http://schemas.openxmlformats.org/drawingml/2006/table">
            <a:tbl>
              <a:tblPr firstRow="1" bandRow="1"/>
              <a:tblGrid>
                <a:gridCol w="360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439189799"/>
                    </a:ext>
                  </a:extLst>
                </a:gridCol>
              </a:tblGrid>
              <a:tr h="499196"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PROJECTS &amp; TASKS</a:t>
                      </a:r>
                    </a:p>
                  </a:txBody>
                  <a:tcPr marL="68580" marR="0" marT="34290" marB="34290" anchor="ctr">
                    <a:lnL>
                      <a:noFill/>
                    </a:lnL>
                    <a:lnR w="12700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2A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DAYS</a:t>
                      </a:r>
                    </a:p>
                  </a:txBody>
                  <a:tcPr marL="68580" marR="0" marT="34290" marB="34290" anchor="ctr">
                    <a:lnL w="12700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2A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AMOUNT (€)</a:t>
                      </a:r>
                    </a:p>
                  </a:txBody>
                  <a:tcPr marL="68580" marR="0" marT="34290" marB="34290" anchor="ctr">
                    <a:lnL w="12700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2A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534"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b="1" dirty="0">
                          <a:solidFill>
                            <a:schemeClr val="accen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Project 1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xx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accen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xx€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534"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7F8C8D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Task A</a:t>
                      </a:r>
                      <a:endParaRPr lang="en-US" sz="1200" i="0" dirty="0">
                        <a:solidFill>
                          <a:srgbClr val="7F8C8D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100" i="0" dirty="0">
                          <a:solidFill>
                            <a:srgbClr val="7F8C8D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100" i="0" dirty="0">
                          <a:solidFill>
                            <a:srgbClr val="7F8C8D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xx€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534"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7F8C8D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Task B</a:t>
                      </a:r>
                      <a:endParaRPr lang="en-US" sz="1200" i="0" dirty="0">
                        <a:solidFill>
                          <a:srgbClr val="7F8C8D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8C8D"/>
                          </a:solidFill>
                          <a:effectLst/>
                          <a:uLnTx/>
                          <a:uFillTx/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8C8D"/>
                          </a:solidFill>
                          <a:effectLst/>
                          <a:uLnTx/>
                          <a:uFillTx/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xx€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534"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b="1" dirty="0">
                          <a:solidFill>
                            <a:schemeClr val="accent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Project 2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xx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0054"/>
                          </a:solidFill>
                          <a:effectLst/>
                          <a:uLnTx/>
                          <a:uFillTx/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xx€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2534"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7F8C8D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Task A</a:t>
                      </a:r>
                      <a:endParaRPr lang="en-US" sz="1200" b="0" i="0" dirty="0">
                        <a:solidFill>
                          <a:srgbClr val="7F8C8D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8C8D"/>
                          </a:solidFill>
                          <a:effectLst/>
                          <a:uLnTx/>
                          <a:uFillTx/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8C8D"/>
                          </a:solidFill>
                          <a:effectLst/>
                          <a:uLnTx/>
                          <a:uFillTx/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x€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2534"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7F8C8D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Task B</a:t>
                      </a:r>
                      <a:endParaRPr lang="en-US" sz="1200" i="0" dirty="0">
                        <a:solidFill>
                          <a:srgbClr val="7F8C8D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8C8D"/>
                          </a:solidFill>
                          <a:effectLst/>
                          <a:uLnTx/>
                          <a:uFillTx/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8C8D"/>
                          </a:solidFill>
                          <a:effectLst/>
                          <a:uLnTx/>
                          <a:uFillTx/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xx€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2534"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71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1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85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TOTAL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 w="12700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xx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xx€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7760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36465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3D9-9BD1-4866-BC23-069CD2B305EE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7" name="Picture 3" descr="Afficher l'image d'origi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-3957"/>
            <a:ext cx="12192001" cy="686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326909"/>
            <a:ext cx="12192000" cy="5310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fr-FR" dirty="0">
                <a:solidFill>
                  <a:schemeClr val="bg1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Q&amp;A SESSION</a:t>
            </a:r>
          </a:p>
        </p:txBody>
      </p:sp>
    </p:spTree>
    <p:extLst>
      <p:ext uri="{BB962C8B-B14F-4D97-AF65-F5344CB8AC3E}">
        <p14:creationId xmlns:p14="http://schemas.microsoft.com/office/powerpoint/2010/main" val="21210789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2407920" y="2425383"/>
            <a:ext cx="7376160" cy="2438121"/>
            <a:chOff x="2407920" y="2425383"/>
            <a:chExt cx="7376160" cy="2438121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2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7" b="36058"/>
            <a:stretch/>
          </p:blipFill>
          <p:spPr>
            <a:xfrm>
              <a:off x="3238216" y="2425383"/>
              <a:ext cx="5715569" cy="121370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407920" y="3909397"/>
              <a:ext cx="7376160" cy="95410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47 rue de </a:t>
              </a:r>
              <a:r>
                <a:rPr lang="en-US" sz="1400" dirty="0" err="1">
                  <a:solidFill>
                    <a:schemeClr val="bg1"/>
                  </a:solidFill>
                </a:rPr>
                <a:t>Chaillot</a:t>
              </a:r>
              <a:endParaRPr lang="en-US" sz="14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75116 Paris - FRANCE</a:t>
              </a:r>
            </a:p>
            <a:p>
              <a:pPr algn="ctr"/>
              <a:endParaRPr lang="en-US" sz="14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www.equancy.com</a:t>
              </a:r>
              <a:endParaRPr lang="fr-FR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7" name="Connecteur droit 6"/>
            <p:cNvCxnSpPr/>
            <p:nvPr/>
          </p:nvCxnSpPr>
          <p:spPr>
            <a:xfrm>
              <a:off x="3497484" y="3679210"/>
              <a:ext cx="519703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e 8"/>
          <p:cNvGrpSpPr/>
          <p:nvPr/>
        </p:nvGrpSpPr>
        <p:grpSpPr>
          <a:xfrm>
            <a:off x="148048" y="5389276"/>
            <a:ext cx="3628593" cy="1305305"/>
            <a:chOff x="7966868" y="180571"/>
            <a:chExt cx="3991452" cy="1579418"/>
          </a:xfrm>
        </p:grpSpPr>
        <p:grpSp>
          <p:nvGrpSpPr>
            <p:cNvPr id="10" name="Groupe 9"/>
            <p:cNvGrpSpPr/>
            <p:nvPr/>
          </p:nvGrpSpPr>
          <p:grpSpPr>
            <a:xfrm>
              <a:off x="8123128" y="320797"/>
              <a:ext cx="3510072" cy="1256530"/>
              <a:chOff x="8214568" y="930397"/>
              <a:chExt cx="3510072" cy="1256530"/>
            </a:xfrm>
          </p:grpSpPr>
          <p:sp>
            <p:nvSpPr>
              <p:cNvPr id="12" name="Freeform 31"/>
              <p:cNvSpPr>
                <a:spLocks noEditPoints="1"/>
              </p:cNvSpPr>
              <p:nvPr/>
            </p:nvSpPr>
            <p:spPr bwMode="auto">
              <a:xfrm>
                <a:off x="8226884" y="930397"/>
                <a:ext cx="299751" cy="304583"/>
              </a:xfrm>
              <a:custGeom>
                <a:avLst/>
                <a:gdLst>
                  <a:gd name="T0" fmla="*/ 278 w 380"/>
                  <a:gd name="T1" fmla="*/ 287 h 386"/>
                  <a:gd name="T2" fmla="*/ 244 w 380"/>
                  <a:gd name="T3" fmla="*/ 213 h 386"/>
                  <a:gd name="T4" fmla="*/ 280 w 380"/>
                  <a:gd name="T5" fmla="*/ 119 h 386"/>
                  <a:gd name="T6" fmla="*/ 190 w 380"/>
                  <a:gd name="T7" fmla="*/ 0 h 386"/>
                  <a:gd name="T8" fmla="*/ 100 w 380"/>
                  <a:gd name="T9" fmla="*/ 119 h 386"/>
                  <a:gd name="T10" fmla="*/ 138 w 380"/>
                  <a:gd name="T11" fmla="*/ 215 h 386"/>
                  <a:gd name="T12" fmla="*/ 106 w 380"/>
                  <a:gd name="T13" fmla="*/ 287 h 386"/>
                  <a:gd name="T14" fmla="*/ 0 w 380"/>
                  <a:gd name="T15" fmla="*/ 381 h 386"/>
                  <a:gd name="T16" fmla="*/ 5 w 380"/>
                  <a:gd name="T17" fmla="*/ 386 h 386"/>
                  <a:gd name="T18" fmla="*/ 376 w 380"/>
                  <a:gd name="T19" fmla="*/ 386 h 386"/>
                  <a:gd name="T20" fmla="*/ 380 w 380"/>
                  <a:gd name="T21" fmla="*/ 381 h 386"/>
                  <a:gd name="T22" fmla="*/ 278 w 380"/>
                  <a:gd name="T23" fmla="*/ 287 h 386"/>
                  <a:gd name="T24" fmla="*/ 110 w 380"/>
                  <a:gd name="T25" fmla="*/ 119 h 386"/>
                  <a:gd name="T26" fmla="*/ 190 w 380"/>
                  <a:gd name="T27" fmla="*/ 10 h 386"/>
                  <a:gd name="T28" fmla="*/ 271 w 380"/>
                  <a:gd name="T29" fmla="*/ 119 h 386"/>
                  <a:gd name="T30" fmla="*/ 236 w 380"/>
                  <a:gd name="T31" fmla="*/ 207 h 386"/>
                  <a:gd name="T32" fmla="*/ 235 w 380"/>
                  <a:gd name="T33" fmla="*/ 209 h 386"/>
                  <a:gd name="T34" fmla="*/ 190 w 380"/>
                  <a:gd name="T35" fmla="*/ 228 h 386"/>
                  <a:gd name="T36" fmla="*/ 147 w 380"/>
                  <a:gd name="T37" fmla="*/ 210 h 386"/>
                  <a:gd name="T38" fmla="*/ 145 w 380"/>
                  <a:gd name="T39" fmla="*/ 208 h 386"/>
                  <a:gd name="T40" fmla="*/ 110 w 380"/>
                  <a:gd name="T41" fmla="*/ 119 h 386"/>
                  <a:gd name="T42" fmla="*/ 10 w 380"/>
                  <a:gd name="T43" fmla="*/ 376 h 386"/>
                  <a:gd name="T44" fmla="*/ 108 w 380"/>
                  <a:gd name="T45" fmla="*/ 296 h 386"/>
                  <a:gd name="T46" fmla="*/ 108 w 380"/>
                  <a:gd name="T47" fmla="*/ 296 h 386"/>
                  <a:gd name="T48" fmla="*/ 147 w 380"/>
                  <a:gd name="T49" fmla="*/ 222 h 386"/>
                  <a:gd name="T50" fmla="*/ 190 w 380"/>
                  <a:gd name="T51" fmla="*/ 238 h 386"/>
                  <a:gd name="T52" fmla="*/ 234 w 380"/>
                  <a:gd name="T53" fmla="*/ 221 h 386"/>
                  <a:gd name="T54" fmla="*/ 275 w 380"/>
                  <a:gd name="T55" fmla="*/ 296 h 386"/>
                  <a:gd name="T56" fmla="*/ 276 w 380"/>
                  <a:gd name="T57" fmla="*/ 297 h 386"/>
                  <a:gd name="T58" fmla="*/ 371 w 380"/>
                  <a:gd name="T59" fmla="*/ 376 h 386"/>
                  <a:gd name="T60" fmla="*/ 10 w 380"/>
                  <a:gd name="T61" fmla="*/ 376 h 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80" h="386">
                    <a:moveTo>
                      <a:pt x="278" y="287"/>
                    </a:moveTo>
                    <a:cubicBezTo>
                      <a:pt x="262" y="283"/>
                      <a:pt x="244" y="261"/>
                      <a:pt x="244" y="213"/>
                    </a:cubicBezTo>
                    <a:cubicBezTo>
                      <a:pt x="265" y="191"/>
                      <a:pt x="280" y="157"/>
                      <a:pt x="280" y="119"/>
                    </a:cubicBezTo>
                    <a:cubicBezTo>
                      <a:pt x="280" y="46"/>
                      <a:pt x="246" y="0"/>
                      <a:pt x="190" y="0"/>
                    </a:cubicBezTo>
                    <a:cubicBezTo>
                      <a:pt x="135" y="0"/>
                      <a:pt x="100" y="46"/>
                      <a:pt x="100" y="119"/>
                    </a:cubicBezTo>
                    <a:cubicBezTo>
                      <a:pt x="100" y="157"/>
                      <a:pt x="116" y="193"/>
                      <a:pt x="138" y="215"/>
                    </a:cubicBezTo>
                    <a:cubicBezTo>
                      <a:pt x="138" y="244"/>
                      <a:pt x="129" y="279"/>
                      <a:pt x="106" y="287"/>
                    </a:cubicBezTo>
                    <a:cubicBezTo>
                      <a:pt x="37" y="301"/>
                      <a:pt x="0" y="333"/>
                      <a:pt x="0" y="381"/>
                    </a:cubicBezTo>
                    <a:cubicBezTo>
                      <a:pt x="0" y="384"/>
                      <a:pt x="2" y="386"/>
                      <a:pt x="5" y="386"/>
                    </a:cubicBezTo>
                    <a:cubicBezTo>
                      <a:pt x="376" y="386"/>
                      <a:pt x="376" y="386"/>
                      <a:pt x="376" y="386"/>
                    </a:cubicBezTo>
                    <a:cubicBezTo>
                      <a:pt x="378" y="386"/>
                      <a:pt x="380" y="384"/>
                      <a:pt x="380" y="381"/>
                    </a:cubicBezTo>
                    <a:cubicBezTo>
                      <a:pt x="380" y="334"/>
                      <a:pt x="345" y="302"/>
                      <a:pt x="278" y="287"/>
                    </a:cubicBezTo>
                    <a:close/>
                    <a:moveTo>
                      <a:pt x="110" y="119"/>
                    </a:moveTo>
                    <a:cubicBezTo>
                      <a:pt x="110" y="66"/>
                      <a:pt x="131" y="10"/>
                      <a:pt x="190" y="10"/>
                    </a:cubicBezTo>
                    <a:cubicBezTo>
                      <a:pt x="250" y="10"/>
                      <a:pt x="271" y="66"/>
                      <a:pt x="271" y="119"/>
                    </a:cubicBezTo>
                    <a:cubicBezTo>
                      <a:pt x="271" y="151"/>
                      <a:pt x="257" y="186"/>
                      <a:pt x="236" y="207"/>
                    </a:cubicBezTo>
                    <a:cubicBezTo>
                      <a:pt x="236" y="207"/>
                      <a:pt x="235" y="208"/>
                      <a:pt x="235" y="209"/>
                    </a:cubicBezTo>
                    <a:cubicBezTo>
                      <a:pt x="222" y="221"/>
                      <a:pt x="207" y="228"/>
                      <a:pt x="190" y="228"/>
                    </a:cubicBezTo>
                    <a:cubicBezTo>
                      <a:pt x="174" y="228"/>
                      <a:pt x="159" y="221"/>
                      <a:pt x="147" y="210"/>
                    </a:cubicBezTo>
                    <a:cubicBezTo>
                      <a:pt x="147" y="209"/>
                      <a:pt x="146" y="209"/>
                      <a:pt x="145" y="208"/>
                    </a:cubicBezTo>
                    <a:cubicBezTo>
                      <a:pt x="124" y="187"/>
                      <a:pt x="110" y="152"/>
                      <a:pt x="110" y="119"/>
                    </a:cubicBezTo>
                    <a:close/>
                    <a:moveTo>
                      <a:pt x="10" y="376"/>
                    </a:moveTo>
                    <a:cubicBezTo>
                      <a:pt x="12" y="335"/>
                      <a:pt x="45" y="308"/>
                      <a:pt x="108" y="296"/>
                    </a:cubicBezTo>
                    <a:cubicBezTo>
                      <a:pt x="108" y="296"/>
                      <a:pt x="108" y="296"/>
                      <a:pt x="108" y="296"/>
                    </a:cubicBezTo>
                    <a:cubicBezTo>
                      <a:pt x="135" y="287"/>
                      <a:pt x="146" y="254"/>
                      <a:pt x="147" y="222"/>
                    </a:cubicBezTo>
                    <a:cubicBezTo>
                      <a:pt x="160" y="232"/>
                      <a:pt x="175" y="238"/>
                      <a:pt x="190" y="238"/>
                    </a:cubicBezTo>
                    <a:cubicBezTo>
                      <a:pt x="206" y="238"/>
                      <a:pt x="221" y="232"/>
                      <a:pt x="234" y="221"/>
                    </a:cubicBezTo>
                    <a:cubicBezTo>
                      <a:pt x="236" y="253"/>
                      <a:pt x="248" y="289"/>
                      <a:pt x="275" y="296"/>
                    </a:cubicBezTo>
                    <a:cubicBezTo>
                      <a:pt x="276" y="297"/>
                      <a:pt x="276" y="297"/>
                      <a:pt x="276" y="297"/>
                    </a:cubicBezTo>
                    <a:cubicBezTo>
                      <a:pt x="337" y="309"/>
                      <a:pt x="369" y="336"/>
                      <a:pt x="371" y="376"/>
                    </a:cubicBezTo>
                    <a:lnTo>
                      <a:pt x="10" y="37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3" name="Freeform 24"/>
              <p:cNvSpPr>
                <a:spLocks noEditPoints="1"/>
              </p:cNvSpPr>
              <p:nvPr/>
            </p:nvSpPr>
            <p:spPr bwMode="auto">
              <a:xfrm>
                <a:off x="8267948" y="1845870"/>
                <a:ext cx="217622" cy="341057"/>
              </a:xfrm>
              <a:custGeom>
                <a:avLst/>
                <a:gdLst>
                  <a:gd name="T0" fmla="*/ 138 w 276"/>
                  <a:gd name="T1" fmla="*/ 454 h 475"/>
                  <a:gd name="T2" fmla="*/ 159 w 276"/>
                  <a:gd name="T3" fmla="*/ 433 h 475"/>
                  <a:gd name="T4" fmla="*/ 138 w 276"/>
                  <a:gd name="T5" fmla="*/ 413 h 475"/>
                  <a:gd name="T6" fmla="*/ 117 w 276"/>
                  <a:gd name="T7" fmla="*/ 433 h 475"/>
                  <a:gd name="T8" fmla="*/ 138 w 276"/>
                  <a:gd name="T9" fmla="*/ 454 h 475"/>
                  <a:gd name="T10" fmla="*/ 138 w 276"/>
                  <a:gd name="T11" fmla="*/ 422 h 475"/>
                  <a:gd name="T12" fmla="*/ 149 w 276"/>
                  <a:gd name="T13" fmla="*/ 433 h 475"/>
                  <a:gd name="T14" fmla="*/ 138 w 276"/>
                  <a:gd name="T15" fmla="*/ 445 h 475"/>
                  <a:gd name="T16" fmla="*/ 127 w 276"/>
                  <a:gd name="T17" fmla="*/ 433 h 475"/>
                  <a:gd name="T18" fmla="*/ 138 w 276"/>
                  <a:gd name="T19" fmla="*/ 422 h 475"/>
                  <a:gd name="T20" fmla="*/ 174 w 276"/>
                  <a:gd name="T21" fmla="*/ 31 h 475"/>
                  <a:gd name="T22" fmla="*/ 102 w 276"/>
                  <a:gd name="T23" fmla="*/ 31 h 475"/>
                  <a:gd name="T24" fmla="*/ 97 w 276"/>
                  <a:gd name="T25" fmla="*/ 35 h 475"/>
                  <a:gd name="T26" fmla="*/ 102 w 276"/>
                  <a:gd name="T27" fmla="*/ 40 h 475"/>
                  <a:gd name="T28" fmla="*/ 174 w 276"/>
                  <a:gd name="T29" fmla="*/ 40 h 475"/>
                  <a:gd name="T30" fmla="*/ 179 w 276"/>
                  <a:gd name="T31" fmla="*/ 35 h 475"/>
                  <a:gd name="T32" fmla="*/ 174 w 276"/>
                  <a:gd name="T33" fmla="*/ 31 h 475"/>
                  <a:gd name="T34" fmla="*/ 241 w 276"/>
                  <a:gd name="T35" fmla="*/ 0 h 475"/>
                  <a:gd name="T36" fmla="*/ 35 w 276"/>
                  <a:gd name="T37" fmla="*/ 0 h 475"/>
                  <a:gd name="T38" fmla="*/ 0 w 276"/>
                  <a:gd name="T39" fmla="*/ 36 h 475"/>
                  <a:gd name="T40" fmla="*/ 0 w 276"/>
                  <a:gd name="T41" fmla="*/ 439 h 475"/>
                  <a:gd name="T42" fmla="*/ 35 w 276"/>
                  <a:gd name="T43" fmla="*/ 475 h 475"/>
                  <a:gd name="T44" fmla="*/ 241 w 276"/>
                  <a:gd name="T45" fmla="*/ 475 h 475"/>
                  <a:gd name="T46" fmla="*/ 276 w 276"/>
                  <a:gd name="T47" fmla="*/ 439 h 475"/>
                  <a:gd name="T48" fmla="*/ 276 w 276"/>
                  <a:gd name="T49" fmla="*/ 36 h 475"/>
                  <a:gd name="T50" fmla="*/ 241 w 276"/>
                  <a:gd name="T51" fmla="*/ 0 h 475"/>
                  <a:gd name="T52" fmla="*/ 267 w 276"/>
                  <a:gd name="T53" fmla="*/ 439 h 475"/>
                  <a:gd name="T54" fmla="*/ 241 w 276"/>
                  <a:gd name="T55" fmla="*/ 465 h 475"/>
                  <a:gd name="T56" fmla="*/ 35 w 276"/>
                  <a:gd name="T57" fmla="*/ 465 h 475"/>
                  <a:gd name="T58" fmla="*/ 9 w 276"/>
                  <a:gd name="T59" fmla="*/ 439 h 475"/>
                  <a:gd name="T60" fmla="*/ 9 w 276"/>
                  <a:gd name="T61" fmla="*/ 399 h 475"/>
                  <a:gd name="T62" fmla="*/ 267 w 276"/>
                  <a:gd name="T63" fmla="*/ 399 h 475"/>
                  <a:gd name="T64" fmla="*/ 267 w 276"/>
                  <a:gd name="T65" fmla="*/ 439 h 475"/>
                  <a:gd name="T66" fmla="*/ 267 w 276"/>
                  <a:gd name="T67" fmla="*/ 390 h 475"/>
                  <a:gd name="T68" fmla="*/ 9 w 276"/>
                  <a:gd name="T69" fmla="*/ 390 h 475"/>
                  <a:gd name="T70" fmla="*/ 9 w 276"/>
                  <a:gd name="T71" fmla="*/ 70 h 475"/>
                  <a:gd name="T72" fmla="*/ 267 w 276"/>
                  <a:gd name="T73" fmla="*/ 70 h 475"/>
                  <a:gd name="T74" fmla="*/ 267 w 276"/>
                  <a:gd name="T75" fmla="*/ 390 h 475"/>
                  <a:gd name="T76" fmla="*/ 267 w 276"/>
                  <a:gd name="T77" fmla="*/ 60 h 475"/>
                  <a:gd name="T78" fmla="*/ 9 w 276"/>
                  <a:gd name="T79" fmla="*/ 60 h 475"/>
                  <a:gd name="T80" fmla="*/ 9 w 276"/>
                  <a:gd name="T81" fmla="*/ 36 h 475"/>
                  <a:gd name="T82" fmla="*/ 35 w 276"/>
                  <a:gd name="T83" fmla="*/ 9 h 475"/>
                  <a:gd name="T84" fmla="*/ 241 w 276"/>
                  <a:gd name="T85" fmla="*/ 9 h 475"/>
                  <a:gd name="T86" fmla="*/ 267 w 276"/>
                  <a:gd name="T87" fmla="*/ 36 h 475"/>
                  <a:gd name="T88" fmla="*/ 267 w 276"/>
                  <a:gd name="T89" fmla="*/ 6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76" h="475">
                    <a:moveTo>
                      <a:pt x="138" y="454"/>
                    </a:moveTo>
                    <a:cubicBezTo>
                      <a:pt x="149" y="454"/>
                      <a:pt x="159" y="445"/>
                      <a:pt x="159" y="433"/>
                    </a:cubicBezTo>
                    <a:cubicBezTo>
                      <a:pt x="159" y="422"/>
                      <a:pt x="149" y="413"/>
                      <a:pt x="138" y="413"/>
                    </a:cubicBezTo>
                    <a:cubicBezTo>
                      <a:pt x="127" y="413"/>
                      <a:pt x="117" y="422"/>
                      <a:pt x="117" y="433"/>
                    </a:cubicBezTo>
                    <a:cubicBezTo>
                      <a:pt x="117" y="445"/>
                      <a:pt x="127" y="454"/>
                      <a:pt x="138" y="454"/>
                    </a:cubicBezTo>
                    <a:close/>
                    <a:moveTo>
                      <a:pt x="138" y="422"/>
                    </a:moveTo>
                    <a:cubicBezTo>
                      <a:pt x="144" y="422"/>
                      <a:pt x="149" y="427"/>
                      <a:pt x="149" y="433"/>
                    </a:cubicBezTo>
                    <a:cubicBezTo>
                      <a:pt x="149" y="440"/>
                      <a:pt x="144" y="445"/>
                      <a:pt x="138" y="445"/>
                    </a:cubicBezTo>
                    <a:cubicBezTo>
                      <a:pt x="132" y="445"/>
                      <a:pt x="127" y="440"/>
                      <a:pt x="127" y="433"/>
                    </a:cubicBezTo>
                    <a:cubicBezTo>
                      <a:pt x="127" y="427"/>
                      <a:pt x="132" y="422"/>
                      <a:pt x="138" y="422"/>
                    </a:cubicBezTo>
                    <a:close/>
                    <a:moveTo>
                      <a:pt x="174" y="31"/>
                    </a:moveTo>
                    <a:cubicBezTo>
                      <a:pt x="102" y="31"/>
                      <a:pt x="102" y="31"/>
                      <a:pt x="102" y="31"/>
                    </a:cubicBezTo>
                    <a:cubicBezTo>
                      <a:pt x="99" y="31"/>
                      <a:pt x="97" y="33"/>
                      <a:pt x="97" y="35"/>
                    </a:cubicBezTo>
                    <a:cubicBezTo>
                      <a:pt x="97" y="38"/>
                      <a:pt x="99" y="40"/>
                      <a:pt x="102" y="40"/>
                    </a:cubicBezTo>
                    <a:cubicBezTo>
                      <a:pt x="174" y="40"/>
                      <a:pt x="174" y="40"/>
                      <a:pt x="174" y="40"/>
                    </a:cubicBezTo>
                    <a:cubicBezTo>
                      <a:pt x="177" y="40"/>
                      <a:pt x="179" y="38"/>
                      <a:pt x="179" y="35"/>
                    </a:cubicBezTo>
                    <a:cubicBezTo>
                      <a:pt x="179" y="33"/>
                      <a:pt x="177" y="31"/>
                      <a:pt x="174" y="31"/>
                    </a:cubicBezTo>
                    <a:close/>
                    <a:moveTo>
                      <a:pt x="241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16" y="0"/>
                      <a:pt x="0" y="16"/>
                      <a:pt x="0" y="36"/>
                    </a:cubicBezTo>
                    <a:cubicBezTo>
                      <a:pt x="0" y="439"/>
                      <a:pt x="0" y="439"/>
                      <a:pt x="0" y="439"/>
                    </a:cubicBezTo>
                    <a:cubicBezTo>
                      <a:pt x="0" y="459"/>
                      <a:pt x="16" y="475"/>
                      <a:pt x="35" y="475"/>
                    </a:cubicBezTo>
                    <a:cubicBezTo>
                      <a:pt x="241" y="475"/>
                      <a:pt x="241" y="475"/>
                      <a:pt x="241" y="475"/>
                    </a:cubicBezTo>
                    <a:cubicBezTo>
                      <a:pt x="260" y="475"/>
                      <a:pt x="276" y="459"/>
                      <a:pt x="276" y="439"/>
                    </a:cubicBezTo>
                    <a:cubicBezTo>
                      <a:pt x="276" y="36"/>
                      <a:pt x="276" y="36"/>
                      <a:pt x="276" y="36"/>
                    </a:cubicBezTo>
                    <a:cubicBezTo>
                      <a:pt x="276" y="16"/>
                      <a:pt x="260" y="0"/>
                      <a:pt x="241" y="0"/>
                    </a:cubicBezTo>
                    <a:close/>
                    <a:moveTo>
                      <a:pt x="267" y="439"/>
                    </a:moveTo>
                    <a:cubicBezTo>
                      <a:pt x="267" y="454"/>
                      <a:pt x="255" y="465"/>
                      <a:pt x="241" y="465"/>
                    </a:cubicBezTo>
                    <a:cubicBezTo>
                      <a:pt x="35" y="465"/>
                      <a:pt x="35" y="465"/>
                      <a:pt x="35" y="465"/>
                    </a:cubicBezTo>
                    <a:cubicBezTo>
                      <a:pt x="21" y="465"/>
                      <a:pt x="9" y="454"/>
                      <a:pt x="9" y="439"/>
                    </a:cubicBezTo>
                    <a:cubicBezTo>
                      <a:pt x="9" y="399"/>
                      <a:pt x="9" y="399"/>
                      <a:pt x="9" y="399"/>
                    </a:cubicBezTo>
                    <a:cubicBezTo>
                      <a:pt x="267" y="399"/>
                      <a:pt x="267" y="399"/>
                      <a:pt x="267" y="399"/>
                    </a:cubicBezTo>
                    <a:lnTo>
                      <a:pt x="267" y="439"/>
                    </a:lnTo>
                    <a:close/>
                    <a:moveTo>
                      <a:pt x="267" y="390"/>
                    </a:moveTo>
                    <a:cubicBezTo>
                      <a:pt x="9" y="390"/>
                      <a:pt x="9" y="390"/>
                      <a:pt x="9" y="390"/>
                    </a:cubicBezTo>
                    <a:cubicBezTo>
                      <a:pt x="9" y="70"/>
                      <a:pt x="9" y="70"/>
                      <a:pt x="9" y="70"/>
                    </a:cubicBezTo>
                    <a:cubicBezTo>
                      <a:pt x="267" y="70"/>
                      <a:pt x="267" y="70"/>
                      <a:pt x="267" y="70"/>
                    </a:cubicBezTo>
                    <a:lnTo>
                      <a:pt x="267" y="390"/>
                    </a:lnTo>
                    <a:close/>
                    <a:moveTo>
                      <a:pt x="267" y="60"/>
                    </a:moveTo>
                    <a:cubicBezTo>
                      <a:pt x="9" y="60"/>
                      <a:pt x="9" y="60"/>
                      <a:pt x="9" y="60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21"/>
                      <a:pt x="21" y="9"/>
                      <a:pt x="35" y="9"/>
                    </a:cubicBezTo>
                    <a:cubicBezTo>
                      <a:pt x="241" y="9"/>
                      <a:pt x="241" y="9"/>
                      <a:pt x="241" y="9"/>
                    </a:cubicBezTo>
                    <a:cubicBezTo>
                      <a:pt x="255" y="9"/>
                      <a:pt x="267" y="21"/>
                      <a:pt x="267" y="36"/>
                    </a:cubicBezTo>
                    <a:lnTo>
                      <a:pt x="267" y="6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4" name="ZoneTexte 13"/>
              <p:cNvSpPr txBox="1"/>
              <p:nvPr/>
            </p:nvSpPr>
            <p:spPr bwMode="auto">
              <a:xfrm>
                <a:off x="8666480" y="940909"/>
                <a:ext cx="3058160" cy="333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just"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sz="1100" dirty="0" err="1">
                    <a:solidFill>
                      <a:schemeClr val="bg1"/>
                    </a:solidFill>
                    <a:latin typeface="Century Gothic" panose="020B0502020202020204" pitchFamily="34" charset="0"/>
                    <a:ea typeface="Lato Regular" pitchFamily="34" charset="0"/>
                    <a:cs typeface="Lato Regular" pitchFamily="34" charset="0"/>
                  </a:rPr>
                  <a:t>Xxxx</a:t>
                </a:r>
                <a:endParaRPr lang="fr-FR" sz="1100" dirty="0">
                  <a:solidFill>
                    <a:schemeClr val="bg1"/>
                  </a:solidFill>
                  <a:latin typeface="Century Gothic" panose="020B0502020202020204" pitchFamily="34" charset="0"/>
                  <a:ea typeface="Lato Regular" pitchFamily="34" charset="0"/>
                  <a:cs typeface="Lato Regular" pitchFamily="34" charset="0"/>
                </a:endParaRPr>
              </a:p>
            </p:txBody>
          </p:sp>
          <p:sp>
            <p:nvSpPr>
              <p:cNvPr id="15" name="ZoneTexte 14"/>
              <p:cNvSpPr txBox="1"/>
              <p:nvPr/>
            </p:nvSpPr>
            <p:spPr bwMode="auto">
              <a:xfrm>
                <a:off x="8666480" y="1407192"/>
                <a:ext cx="3058160" cy="333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just"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sz="1100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Lato Regular" pitchFamily="34" charset="0"/>
                    <a:cs typeface="Lato Regular" pitchFamily="34" charset="0"/>
                  </a:rPr>
                  <a:t>xxx@equancy.com</a:t>
                </a:r>
              </a:p>
            </p:txBody>
          </p:sp>
          <p:sp>
            <p:nvSpPr>
              <p:cNvPr id="16" name="ZoneTexte 15"/>
              <p:cNvSpPr txBox="1"/>
              <p:nvPr/>
            </p:nvSpPr>
            <p:spPr bwMode="auto">
              <a:xfrm>
                <a:off x="8666480" y="1848663"/>
                <a:ext cx="3058160" cy="333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just"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sz="1100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Lato Regular" pitchFamily="34" charset="0"/>
                    <a:cs typeface="Lato Regular" pitchFamily="34" charset="0"/>
                  </a:rPr>
                  <a:t>06.XX.XX.XX.XX</a:t>
                </a:r>
              </a:p>
            </p:txBody>
          </p:sp>
          <p:sp>
            <p:nvSpPr>
              <p:cNvPr id="17" name="Freeform 131"/>
              <p:cNvSpPr>
                <a:spLocks noEditPoints="1"/>
              </p:cNvSpPr>
              <p:nvPr/>
            </p:nvSpPr>
            <p:spPr bwMode="auto">
              <a:xfrm>
                <a:off x="8214568" y="1457847"/>
                <a:ext cx="324383" cy="203418"/>
              </a:xfrm>
              <a:custGeom>
                <a:avLst/>
                <a:gdLst>
                  <a:gd name="T0" fmla="*/ 613 w 613"/>
                  <a:gd name="T1" fmla="*/ 6 h 384"/>
                  <a:gd name="T2" fmla="*/ 612 w 613"/>
                  <a:gd name="T3" fmla="*/ 4 h 384"/>
                  <a:gd name="T4" fmla="*/ 612 w 613"/>
                  <a:gd name="T5" fmla="*/ 3 h 384"/>
                  <a:gd name="T6" fmla="*/ 611 w 613"/>
                  <a:gd name="T7" fmla="*/ 2 h 384"/>
                  <a:gd name="T8" fmla="*/ 610 w 613"/>
                  <a:gd name="T9" fmla="*/ 2 h 384"/>
                  <a:gd name="T10" fmla="*/ 609 w 613"/>
                  <a:gd name="T11" fmla="*/ 1 h 384"/>
                  <a:gd name="T12" fmla="*/ 608 w 613"/>
                  <a:gd name="T13" fmla="*/ 0 h 384"/>
                  <a:gd name="T14" fmla="*/ 607 w 613"/>
                  <a:gd name="T15" fmla="*/ 0 h 384"/>
                  <a:gd name="T16" fmla="*/ 606 w 613"/>
                  <a:gd name="T17" fmla="*/ 0 h 384"/>
                  <a:gd name="T18" fmla="*/ 7 w 613"/>
                  <a:gd name="T19" fmla="*/ 0 h 384"/>
                  <a:gd name="T20" fmla="*/ 5 w 613"/>
                  <a:gd name="T21" fmla="*/ 0 h 384"/>
                  <a:gd name="T22" fmla="*/ 4 w 613"/>
                  <a:gd name="T23" fmla="*/ 0 h 384"/>
                  <a:gd name="T24" fmla="*/ 3 w 613"/>
                  <a:gd name="T25" fmla="*/ 1 h 384"/>
                  <a:gd name="T26" fmla="*/ 2 w 613"/>
                  <a:gd name="T27" fmla="*/ 2 h 384"/>
                  <a:gd name="T28" fmla="*/ 2 w 613"/>
                  <a:gd name="T29" fmla="*/ 2 h 384"/>
                  <a:gd name="T30" fmla="*/ 1 w 613"/>
                  <a:gd name="T31" fmla="*/ 3 h 384"/>
                  <a:gd name="T32" fmla="*/ 0 w 613"/>
                  <a:gd name="T33" fmla="*/ 4 h 384"/>
                  <a:gd name="T34" fmla="*/ 0 w 613"/>
                  <a:gd name="T35" fmla="*/ 6 h 384"/>
                  <a:gd name="T36" fmla="*/ 0 w 613"/>
                  <a:gd name="T37" fmla="*/ 7 h 384"/>
                  <a:gd name="T38" fmla="*/ 7 w 613"/>
                  <a:gd name="T39" fmla="*/ 384 h 384"/>
                  <a:gd name="T40" fmla="*/ 613 w 613"/>
                  <a:gd name="T41" fmla="*/ 377 h 384"/>
                  <a:gd name="T42" fmla="*/ 613 w 613"/>
                  <a:gd name="T43" fmla="*/ 6 h 384"/>
                  <a:gd name="T44" fmla="*/ 186 w 613"/>
                  <a:gd name="T45" fmla="*/ 169 h 384"/>
                  <a:gd name="T46" fmla="*/ 14 w 613"/>
                  <a:gd name="T47" fmla="*/ 22 h 384"/>
                  <a:gd name="T48" fmla="*/ 587 w 613"/>
                  <a:gd name="T49" fmla="*/ 14 h 384"/>
                  <a:gd name="T50" fmla="*/ 259 w 613"/>
                  <a:gd name="T51" fmla="*/ 214 h 384"/>
                  <a:gd name="T52" fmla="*/ 599 w 613"/>
                  <a:gd name="T53" fmla="*/ 22 h 384"/>
                  <a:gd name="T54" fmla="*/ 427 w 613"/>
                  <a:gd name="T55" fmla="*/ 168 h 384"/>
                  <a:gd name="T56" fmla="*/ 14 w 613"/>
                  <a:gd name="T57" fmla="*/ 370 h 384"/>
                  <a:gd name="T58" fmla="*/ 197 w 613"/>
                  <a:gd name="T59" fmla="*/ 178 h 384"/>
                  <a:gd name="T60" fmla="*/ 305 w 613"/>
                  <a:gd name="T61" fmla="*/ 244 h 384"/>
                  <a:gd name="T62" fmla="*/ 416 w 613"/>
                  <a:gd name="T63" fmla="*/ 177 h 384"/>
                  <a:gd name="T64" fmla="*/ 599 w 613"/>
                  <a:gd name="T65" fmla="*/ 370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13" h="384">
                    <a:moveTo>
                      <a:pt x="613" y="6"/>
                    </a:moveTo>
                    <a:cubicBezTo>
                      <a:pt x="613" y="6"/>
                      <a:pt x="613" y="6"/>
                      <a:pt x="613" y="6"/>
                    </a:cubicBezTo>
                    <a:cubicBezTo>
                      <a:pt x="613" y="6"/>
                      <a:pt x="613" y="5"/>
                      <a:pt x="613" y="5"/>
                    </a:cubicBezTo>
                    <a:cubicBezTo>
                      <a:pt x="612" y="5"/>
                      <a:pt x="612" y="5"/>
                      <a:pt x="612" y="4"/>
                    </a:cubicBezTo>
                    <a:cubicBezTo>
                      <a:pt x="612" y="4"/>
                      <a:pt x="612" y="4"/>
                      <a:pt x="612" y="4"/>
                    </a:cubicBezTo>
                    <a:cubicBezTo>
                      <a:pt x="612" y="4"/>
                      <a:pt x="612" y="3"/>
                      <a:pt x="612" y="3"/>
                    </a:cubicBezTo>
                    <a:cubicBezTo>
                      <a:pt x="612" y="3"/>
                      <a:pt x="611" y="3"/>
                      <a:pt x="611" y="3"/>
                    </a:cubicBezTo>
                    <a:cubicBezTo>
                      <a:pt x="611" y="3"/>
                      <a:pt x="611" y="2"/>
                      <a:pt x="611" y="2"/>
                    </a:cubicBezTo>
                    <a:cubicBezTo>
                      <a:pt x="611" y="2"/>
                      <a:pt x="611" y="2"/>
                      <a:pt x="611" y="2"/>
                    </a:cubicBezTo>
                    <a:cubicBezTo>
                      <a:pt x="611" y="2"/>
                      <a:pt x="611" y="2"/>
                      <a:pt x="610" y="2"/>
                    </a:cubicBezTo>
                    <a:cubicBezTo>
                      <a:pt x="610" y="1"/>
                      <a:pt x="610" y="1"/>
                      <a:pt x="610" y="1"/>
                    </a:cubicBezTo>
                    <a:cubicBezTo>
                      <a:pt x="610" y="1"/>
                      <a:pt x="610" y="1"/>
                      <a:pt x="609" y="1"/>
                    </a:cubicBezTo>
                    <a:cubicBezTo>
                      <a:pt x="609" y="1"/>
                      <a:pt x="609" y="1"/>
                      <a:pt x="609" y="1"/>
                    </a:cubicBezTo>
                    <a:cubicBezTo>
                      <a:pt x="609" y="0"/>
                      <a:pt x="608" y="0"/>
                      <a:pt x="608" y="0"/>
                    </a:cubicBezTo>
                    <a:cubicBezTo>
                      <a:pt x="608" y="0"/>
                      <a:pt x="608" y="0"/>
                      <a:pt x="607" y="0"/>
                    </a:cubicBezTo>
                    <a:cubicBezTo>
                      <a:pt x="607" y="0"/>
                      <a:pt x="607" y="0"/>
                      <a:pt x="607" y="0"/>
                    </a:cubicBezTo>
                    <a:cubicBezTo>
                      <a:pt x="607" y="0"/>
                      <a:pt x="606" y="0"/>
                      <a:pt x="606" y="0"/>
                    </a:cubicBezTo>
                    <a:cubicBezTo>
                      <a:pt x="606" y="0"/>
                      <a:pt x="606" y="0"/>
                      <a:pt x="606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77"/>
                      <a:pt x="0" y="377"/>
                      <a:pt x="0" y="377"/>
                    </a:cubicBezTo>
                    <a:cubicBezTo>
                      <a:pt x="0" y="380"/>
                      <a:pt x="3" y="384"/>
                      <a:pt x="7" y="384"/>
                    </a:cubicBezTo>
                    <a:cubicBezTo>
                      <a:pt x="606" y="384"/>
                      <a:pt x="606" y="384"/>
                      <a:pt x="606" y="384"/>
                    </a:cubicBezTo>
                    <a:cubicBezTo>
                      <a:pt x="610" y="384"/>
                      <a:pt x="613" y="380"/>
                      <a:pt x="613" y="377"/>
                    </a:cubicBezTo>
                    <a:cubicBezTo>
                      <a:pt x="613" y="7"/>
                      <a:pt x="613" y="7"/>
                      <a:pt x="613" y="7"/>
                    </a:cubicBezTo>
                    <a:cubicBezTo>
                      <a:pt x="613" y="7"/>
                      <a:pt x="613" y="7"/>
                      <a:pt x="613" y="6"/>
                    </a:cubicBezTo>
                    <a:close/>
                    <a:moveTo>
                      <a:pt x="14" y="22"/>
                    </a:moveTo>
                    <a:cubicBezTo>
                      <a:pt x="186" y="169"/>
                      <a:pt x="186" y="169"/>
                      <a:pt x="186" y="169"/>
                    </a:cubicBezTo>
                    <a:cubicBezTo>
                      <a:pt x="14" y="315"/>
                      <a:pt x="14" y="315"/>
                      <a:pt x="14" y="315"/>
                    </a:cubicBezTo>
                    <a:lnTo>
                      <a:pt x="14" y="22"/>
                    </a:lnTo>
                    <a:close/>
                    <a:moveTo>
                      <a:pt x="26" y="14"/>
                    </a:moveTo>
                    <a:cubicBezTo>
                      <a:pt x="587" y="14"/>
                      <a:pt x="587" y="14"/>
                      <a:pt x="587" y="14"/>
                    </a:cubicBezTo>
                    <a:cubicBezTo>
                      <a:pt x="351" y="214"/>
                      <a:pt x="351" y="214"/>
                      <a:pt x="351" y="214"/>
                    </a:cubicBezTo>
                    <a:cubicBezTo>
                      <a:pt x="326" y="235"/>
                      <a:pt x="285" y="235"/>
                      <a:pt x="259" y="214"/>
                    </a:cubicBezTo>
                    <a:lnTo>
                      <a:pt x="26" y="14"/>
                    </a:lnTo>
                    <a:close/>
                    <a:moveTo>
                      <a:pt x="599" y="22"/>
                    </a:moveTo>
                    <a:cubicBezTo>
                      <a:pt x="599" y="315"/>
                      <a:pt x="599" y="315"/>
                      <a:pt x="599" y="315"/>
                    </a:cubicBezTo>
                    <a:cubicBezTo>
                      <a:pt x="427" y="168"/>
                      <a:pt x="427" y="168"/>
                      <a:pt x="427" y="168"/>
                    </a:cubicBezTo>
                    <a:lnTo>
                      <a:pt x="599" y="22"/>
                    </a:lnTo>
                    <a:close/>
                    <a:moveTo>
                      <a:pt x="14" y="370"/>
                    </a:moveTo>
                    <a:cubicBezTo>
                      <a:pt x="14" y="333"/>
                      <a:pt x="14" y="333"/>
                      <a:pt x="14" y="333"/>
                    </a:cubicBezTo>
                    <a:cubicBezTo>
                      <a:pt x="197" y="178"/>
                      <a:pt x="197" y="178"/>
                      <a:pt x="197" y="178"/>
                    </a:cubicBezTo>
                    <a:cubicBezTo>
                      <a:pt x="250" y="224"/>
                      <a:pt x="250" y="224"/>
                      <a:pt x="250" y="224"/>
                    </a:cubicBezTo>
                    <a:cubicBezTo>
                      <a:pt x="265" y="237"/>
                      <a:pt x="285" y="244"/>
                      <a:pt x="305" y="244"/>
                    </a:cubicBezTo>
                    <a:cubicBezTo>
                      <a:pt x="325" y="244"/>
                      <a:pt x="345" y="237"/>
                      <a:pt x="360" y="224"/>
                    </a:cubicBezTo>
                    <a:cubicBezTo>
                      <a:pt x="416" y="177"/>
                      <a:pt x="416" y="177"/>
                      <a:pt x="416" y="177"/>
                    </a:cubicBezTo>
                    <a:cubicBezTo>
                      <a:pt x="599" y="333"/>
                      <a:pt x="599" y="333"/>
                      <a:pt x="599" y="333"/>
                    </a:cubicBezTo>
                    <a:cubicBezTo>
                      <a:pt x="599" y="370"/>
                      <a:pt x="599" y="370"/>
                      <a:pt x="599" y="370"/>
                    </a:cubicBezTo>
                    <a:lnTo>
                      <a:pt x="14" y="37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7966868" y="180571"/>
              <a:ext cx="3991452" cy="1579418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4267928" y="5389276"/>
            <a:ext cx="3628593" cy="1305305"/>
            <a:chOff x="7966868" y="180571"/>
            <a:chExt cx="3991452" cy="1579418"/>
          </a:xfrm>
        </p:grpSpPr>
        <p:grpSp>
          <p:nvGrpSpPr>
            <p:cNvPr id="19" name="Groupe 18"/>
            <p:cNvGrpSpPr/>
            <p:nvPr/>
          </p:nvGrpSpPr>
          <p:grpSpPr>
            <a:xfrm>
              <a:off x="8123128" y="320797"/>
              <a:ext cx="3510072" cy="1256530"/>
              <a:chOff x="8214568" y="930397"/>
              <a:chExt cx="3510072" cy="1256530"/>
            </a:xfrm>
          </p:grpSpPr>
          <p:sp>
            <p:nvSpPr>
              <p:cNvPr id="21" name="Freeform 31"/>
              <p:cNvSpPr>
                <a:spLocks noEditPoints="1"/>
              </p:cNvSpPr>
              <p:nvPr/>
            </p:nvSpPr>
            <p:spPr bwMode="auto">
              <a:xfrm>
                <a:off x="8226884" y="930397"/>
                <a:ext cx="299751" cy="304583"/>
              </a:xfrm>
              <a:custGeom>
                <a:avLst/>
                <a:gdLst>
                  <a:gd name="T0" fmla="*/ 278 w 380"/>
                  <a:gd name="T1" fmla="*/ 287 h 386"/>
                  <a:gd name="T2" fmla="*/ 244 w 380"/>
                  <a:gd name="T3" fmla="*/ 213 h 386"/>
                  <a:gd name="T4" fmla="*/ 280 w 380"/>
                  <a:gd name="T5" fmla="*/ 119 h 386"/>
                  <a:gd name="T6" fmla="*/ 190 w 380"/>
                  <a:gd name="T7" fmla="*/ 0 h 386"/>
                  <a:gd name="T8" fmla="*/ 100 w 380"/>
                  <a:gd name="T9" fmla="*/ 119 h 386"/>
                  <a:gd name="T10" fmla="*/ 138 w 380"/>
                  <a:gd name="T11" fmla="*/ 215 h 386"/>
                  <a:gd name="T12" fmla="*/ 106 w 380"/>
                  <a:gd name="T13" fmla="*/ 287 h 386"/>
                  <a:gd name="T14" fmla="*/ 0 w 380"/>
                  <a:gd name="T15" fmla="*/ 381 h 386"/>
                  <a:gd name="T16" fmla="*/ 5 w 380"/>
                  <a:gd name="T17" fmla="*/ 386 h 386"/>
                  <a:gd name="T18" fmla="*/ 376 w 380"/>
                  <a:gd name="T19" fmla="*/ 386 h 386"/>
                  <a:gd name="T20" fmla="*/ 380 w 380"/>
                  <a:gd name="T21" fmla="*/ 381 h 386"/>
                  <a:gd name="T22" fmla="*/ 278 w 380"/>
                  <a:gd name="T23" fmla="*/ 287 h 386"/>
                  <a:gd name="T24" fmla="*/ 110 w 380"/>
                  <a:gd name="T25" fmla="*/ 119 h 386"/>
                  <a:gd name="T26" fmla="*/ 190 w 380"/>
                  <a:gd name="T27" fmla="*/ 10 h 386"/>
                  <a:gd name="T28" fmla="*/ 271 w 380"/>
                  <a:gd name="T29" fmla="*/ 119 h 386"/>
                  <a:gd name="T30" fmla="*/ 236 w 380"/>
                  <a:gd name="T31" fmla="*/ 207 h 386"/>
                  <a:gd name="T32" fmla="*/ 235 w 380"/>
                  <a:gd name="T33" fmla="*/ 209 h 386"/>
                  <a:gd name="T34" fmla="*/ 190 w 380"/>
                  <a:gd name="T35" fmla="*/ 228 h 386"/>
                  <a:gd name="T36" fmla="*/ 147 w 380"/>
                  <a:gd name="T37" fmla="*/ 210 h 386"/>
                  <a:gd name="T38" fmla="*/ 145 w 380"/>
                  <a:gd name="T39" fmla="*/ 208 h 386"/>
                  <a:gd name="T40" fmla="*/ 110 w 380"/>
                  <a:gd name="T41" fmla="*/ 119 h 386"/>
                  <a:gd name="T42" fmla="*/ 10 w 380"/>
                  <a:gd name="T43" fmla="*/ 376 h 386"/>
                  <a:gd name="T44" fmla="*/ 108 w 380"/>
                  <a:gd name="T45" fmla="*/ 296 h 386"/>
                  <a:gd name="T46" fmla="*/ 108 w 380"/>
                  <a:gd name="T47" fmla="*/ 296 h 386"/>
                  <a:gd name="T48" fmla="*/ 147 w 380"/>
                  <a:gd name="T49" fmla="*/ 222 h 386"/>
                  <a:gd name="T50" fmla="*/ 190 w 380"/>
                  <a:gd name="T51" fmla="*/ 238 h 386"/>
                  <a:gd name="T52" fmla="*/ 234 w 380"/>
                  <a:gd name="T53" fmla="*/ 221 h 386"/>
                  <a:gd name="T54" fmla="*/ 275 w 380"/>
                  <a:gd name="T55" fmla="*/ 296 h 386"/>
                  <a:gd name="T56" fmla="*/ 276 w 380"/>
                  <a:gd name="T57" fmla="*/ 297 h 386"/>
                  <a:gd name="T58" fmla="*/ 371 w 380"/>
                  <a:gd name="T59" fmla="*/ 376 h 386"/>
                  <a:gd name="T60" fmla="*/ 10 w 380"/>
                  <a:gd name="T61" fmla="*/ 376 h 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80" h="386">
                    <a:moveTo>
                      <a:pt x="278" y="287"/>
                    </a:moveTo>
                    <a:cubicBezTo>
                      <a:pt x="262" y="283"/>
                      <a:pt x="244" y="261"/>
                      <a:pt x="244" y="213"/>
                    </a:cubicBezTo>
                    <a:cubicBezTo>
                      <a:pt x="265" y="191"/>
                      <a:pt x="280" y="157"/>
                      <a:pt x="280" y="119"/>
                    </a:cubicBezTo>
                    <a:cubicBezTo>
                      <a:pt x="280" y="46"/>
                      <a:pt x="246" y="0"/>
                      <a:pt x="190" y="0"/>
                    </a:cubicBezTo>
                    <a:cubicBezTo>
                      <a:pt x="135" y="0"/>
                      <a:pt x="100" y="46"/>
                      <a:pt x="100" y="119"/>
                    </a:cubicBezTo>
                    <a:cubicBezTo>
                      <a:pt x="100" y="157"/>
                      <a:pt x="116" y="193"/>
                      <a:pt x="138" y="215"/>
                    </a:cubicBezTo>
                    <a:cubicBezTo>
                      <a:pt x="138" y="244"/>
                      <a:pt x="129" y="279"/>
                      <a:pt x="106" y="287"/>
                    </a:cubicBezTo>
                    <a:cubicBezTo>
                      <a:pt x="37" y="301"/>
                      <a:pt x="0" y="333"/>
                      <a:pt x="0" y="381"/>
                    </a:cubicBezTo>
                    <a:cubicBezTo>
                      <a:pt x="0" y="384"/>
                      <a:pt x="2" y="386"/>
                      <a:pt x="5" y="386"/>
                    </a:cubicBezTo>
                    <a:cubicBezTo>
                      <a:pt x="376" y="386"/>
                      <a:pt x="376" y="386"/>
                      <a:pt x="376" y="386"/>
                    </a:cubicBezTo>
                    <a:cubicBezTo>
                      <a:pt x="378" y="386"/>
                      <a:pt x="380" y="384"/>
                      <a:pt x="380" y="381"/>
                    </a:cubicBezTo>
                    <a:cubicBezTo>
                      <a:pt x="380" y="334"/>
                      <a:pt x="345" y="302"/>
                      <a:pt x="278" y="287"/>
                    </a:cubicBezTo>
                    <a:close/>
                    <a:moveTo>
                      <a:pt x="110" y="119"/>
                    </a:moveTo>
                    <a:cubicBezTo>
                      <a:pt x="110" y="66"/>
                      <a:pt x="131" y="10"/>
                      <a:pt x="190" y="10"/>
                    </a:cubicBezTo>
                    <a:cubicBezTo>
                      <a:pt x="250" y="10"/>
                      <a:pt x="271" y="66"/>
                      <a:pt x="271" y="119"/>
                    </a:cubicBezTo>
                    <a:cubicBezTo>
                      <a:pt x="271" y="151"/>
                      <a:pt x="257" y="186"/>
                      <a:pt x="236" y="207"/>
                    </a:cubicBezTo>
                    <a:cubicBezTo>
                      <a:pt x="236" y="207"/>
                      <a:pt x="235" y="208"/>
                      <a:pt x="235" y="209"/>
                    </a:cubicBezTo>
                    <a:cubicBezTo>
                      <a:pt x="222" y="221"/>
                      <a:pt x="207" y="228"/>
                      <a:pt x="190" y="228"/>
                    </a:cubicBezTo>
                    <a:cubicBezTo>
                      <a:pt x="174" y="228"/>
                      <a:pt x="159" y="221"/>
                      <a:pt x="147" y="210"/>
                    </a:cubicBezTo>
                    <a:cubicBezTo>
                      <a:pt x="147" y="209"/>
                      <a:pt x="146" y="209"/>
                      <a:pt x="145" y="208"/>
                    </a:cubicBezTo>
                    <a:cubicBezTo>
                      <a:pt x="124" y="187"/>
                      <a:pt x="110" y="152"/>
                      <a:pt x="110" y="119"/>
                    </a:cubicBezTo>
                    <a:close/>
                    <a:moveTo>
                      <a:pt x="10" y="376"/>
                    </a:moveTo>
                    <a:cubicBezTo>
                      <a:pt x="12" y="335"/>
                      <a:pt x="45" y="308"/>
                      <a:pt x="108" y="296"/>
                    </a:cubicBezTo>
                    <a:cubicBezTo>
                      <a:pt x="108" y="296"/>
                      <a:pt x="108" y="296"/>
                      <a:pt x="108" y="296"/>
                    </a:cubicBezTo>
                    <a:cubicBezTo>
                      <a:pt x="135" y="287"/>
                      <a:pt x="146" y="254"/>
                      <a:pt x="147" y="222"/>
                    </a:cubicBezTo>
                    <a:cubicBezTo>
                      <a:pt x="160" y="232"/>
                      <a:pt x="175" y="238"/>
                      <a:pt x="190" y="238"/>
                    </a:cubicBezTo>
                    <a:cubicBezTo>
                      <a:pt x="206" y="238"/>
                      <a:pt x="221" y="232"/>
                      <a:pt x="234" y="221"/>
                    </a:cubicBezTo>
                    <a:cubicBezTo>
                      <a:pt x="236" y="253"/>
                      <a:pt x="248" y="289"/>
                      <a:pt x="275" y="296"/>
                    </a:cubicBezTo>
                    <a:cubicBezTo>
                      <a:pt x="276" y="297"/>
                      <a:pt x="276" y="297"/>
                      <a:pt x="276" y="297"/>
                    </a:cubicBezTo>
                    <a:cubicBezTo>
                      <a:pt x="337" y="309"/>
                      <a:pt x="369" y="336"/>
                      <a:pt x="371" y="376"/>
                    </a:cubicBezTo>
                    <a:lnTo>
                      <a:pt x="10" y="37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2" name="Freeform 24"/>
              <p:cNvSpPr>
                <a:spLocks noEditPoints="1"/>
              </p:cNvSpPr>
              <p:nvPr/>
            </p:nvSpPr>
            <p:spPr bwMode="auto">
              <a:xfrm>
                <a:off x="8267948" y="1845870"/>
                <a:ext cx="217622" cy="341057"/>
              </a:xfrm>
              <a:custGeom>
                <a:avLst/>
                <a:gdLst>
                  <a:gd name="T0" fmla="*/ 138 w 276"/>
                  <a:gd name="T1" fmla="*/ 454 h 475"/>
                  <a:gd name="T2" fmla="*/ 159 w 276"/>
                  <a:gd name="T3" fmla="*/ 433 h 475"/>
                  <a:gd name="T4" fmla="*/ 138 w 276"/>
                  <a:gd name="T5" fmla="*/ 413 h 475"/>
                  <a:gd name="T6" fmla="*/ 117 w 276"/>
                  <a:gd name="T7" fmla="*/ 433 h 475"/>
                  <a:gd name="T8" fmla="*/ 138 w 276"/>
                  <a:gd name="T9" fmla="*/ 454 h 475"/>
                  <a:gd name="T10" fmla="*/ 138 w 276"/>
                  <a:gd name="T11" fmla="*/ 422 h 475"/>
                  <a:gd name="T12" fmla="*/ 149 w 276"/>
                  <a:gd name="T13" fmla="*/ 433 h 475"/>
                  <a:gd name="T14" fmla="*/ 138 w 276"/>
                  <a:gd name="T15" fmla="*/ 445 h 475"/>
                  <a:gd name="T16" fmla="*/ 127 w 276"/>
                  <a:gd name="T17" fmla="*/ 433 h 475"/>
                  <a:gd name="T18" fmla="*/ 138 w 276"/>
                  <a:gd name="T19" fmla="*/ 422 h 475"/>
                  <a:gd name="T20" fmla="*/ 174 w 276"/>
                  <a:gd name="T21" fmla="*/ 31 h 475"/>
                  <a:gd name="T22" fmla="*/ 102 w 276"/>
                  <a:gd name="T23" fmla="*/ 31 h 475"/>
                  <a:gd name="T24" fmla="*/ 97 w 276"/>
                  <a:gd name="T25" fmla="*/ 35 h 475"/>
                  <a:gd name="T26" fmla="*/ 102 w 276"/>
                  <a:gd name="T27" fmla="*/ 40 h 475"/>
                  <a:gd name="T28" fmla="*/ 174 w 276"/>
                  <a:gd name="T29" fmla="*/ 40 h 475"/>
                  <a:gd name="T30" fmla="*/ 179 w 276"/>
                  <a:gd name="T31" fmla="*/ 35 h 475"/>
                  <a:gd name="T32" fmla="*/ 174 w 276"/>
                  <a:gd name="T33" fmla="*/ 31 h 475"/>
                  <a:gd name="T34" fmla="*/ 241 w 276"/>
                  <a:gd name="T35" fmla="*/ 0 h 475"/>
                  <a:gd name="T36" fmla="*/ 35 w 276"/>
                  <a:gd name="T37" fmla="*/ 0 h 475"/>
                  <a:gd name="T38" fmla="*/ 0 w 276"/>
                  <a:gd name="T39" fmla="*/ 36 h 475"/>
                  <a:gd name="T40" fmla="*/ 0 w 276"/>
                  <a:gd name="T41" fmla="*/ 439 h 475"/>
                  <a:gd name="T42" fmla="*/ 35 w 276"/>
                  <a:gd name="T43" fmla="*/ 475 h 475"/>
                  <a:gd name="T44" fmla="*/ 241 w 276"/>
                  <a:gd name="T45" fmla="*/ 475 h 475"/>
                  <a:gd name="T46" fmla="*/ 276 w 276"/>
                  <a:gd name="T47" fmla="*/ 439 h 475"/>
                  <a:gd name="T48" fmla="*/ 276 w 276"/>
                  <a:gd name="T49" fmla="*/ 36 h 475"/>
                  <a:gd name="T50" fmla="*/ 241 w 276"/>
                  <a:gd name="T51" fmla="*/ 0 h 475"/>
                  <a:gd name="T52" fmla="*/ 267 w 276"/>
                  <a:gd name="T53" fmla="*/ 439 h 475"/>
                  <a:gd name="T54" fmla="*/ 241 w 276"/>
                  <a:gd name="T55" fmla="*/ 465 h 475"/>
                  <a:gd name="T56" fmla="*/ 35 w 276"/>
                  <a:gd name="T57" fmla="*/ 465 h 475"/>
                  <a:gd name="T58" fmla="*/ 9 w 276"/>
                  <a:gd name="T59" fmla="*/ 439 h 475"/>
                  <a:gd name="T60" fmla="*/ 9 w 276"/>
                  <a:gd name="T61" fmla="*/ 399 h 475"/>
                  <a:gd name="T62" fmla="*/ 267 w 276"/>
                  <a:gd name="T63" fmla="*/ 399 h 475"/>
                  <a:gd name="T64" fmla="*/ 267 w 276"/>
                  <a:gd name="T65" fmla="*/ 439 h 475"/>
                  <a:gd name="T66" fmla="*/ 267 w 276"/>
                  <a:gd name="T67" fmla="*/ 390 h 475"/>
                  <a:gd name="T68" fmla="*/ 9 w 276"/>
                  <a:gd name="T69" fmla="*/ 390 h 475"/>
                  <a:gd name="T70" fmla="*/ 9 w 276"/>
                  <a:gd name="T71" fmla="*/ 70 h 475"/>
                  <a:gd name="T72" fmla="*/ 267 w 276"/>
                  <a:gd name="T73" fmla="*/ 70 h 475"/>
                  <a:gd name="T74" fmla="*/ 267 w 276"/>
                  <a:gd name="T75" fmla="*/ 390 h 475"/>
                  <a:gd name="T76" fmla="*/ 267 w 276"/>
                  <a:gd name="T77" fmla="*/ 60 h 475"/>
                  <a:gd name="T78" fmla="*/ 9 w 276"/>
                  <a:gd name="T79" fmla="*/ 60 h 475"/>
                  <a:gd name="T80" fmla="*/ 9 w 276"/>
                  <a:gd name="T81" fmla="*/ 36 h 475"/>
                  <a:gd name="T82" fmla="*/ 35 w 276"/>
                  <a:gd name="T83" fmla="*/ 9 h 475"/>
                  <a:gd name="T84" fmla="*/ 241 w 276"/>
                  <a:gd name="T85" fmla="*/ 9 h 475"/>
                  <a:gd name="T86" fmla="*/ 267 w 276"/>
                  <a:gd name="T87" fmla="*/ 36 h 475"/>
                  <a:gd name="T88" fmla="*/ 267 w 276"/>
                  <a:gd name="T89" fmla="*/ 6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76" h="475">
                    <a:moveTo>
                      <a:pt x="138" y="454"/>
                    </a:moveTo>
                    <a:cubicBezTo>
                      <a:pt x="149" y="454"/>
                      <a:pt x="159" y="445"/>
                      <a:pt x="159" y="433"/>
                    </a:cubicBezTo>
                    <a:cubicBezTo>
                      <a:pt x="159" y="422"/>
                      <a:pt x="149" y="413"/>
                      <a:pt x="138" y="413"/>
                    </a:cubicBezTo>
                    <a:cubicBezTo>
                      <a:pt x="127" y="413"/>
                      <a:pt x="117" y="422"/>
                      <a:pt x="117" y="433"/>
                    </a:cubicBezTo>
                    <a:cubicBezTo>
                      <a:pt x="117" y="445"/>
                      <a:pt x="127" y="454"/>
                      <a:pt x="138" y="454"/>
                    </a:cubicBezTo>
                    <a:close/>
                    <a:moveTo>
                      <a:pt x="138" y="422"/>
                    </a:moveTo>
                    <a:cubicBezTo>
                      <a:pt x="144" y="422"/>
                      <a:pt x="149" y="427"/>
                      <a:pt x="149" y="433"/>
                    </a:cubicBezTo>
                    <a:cubicBezTo>
                      <a:pt x="149" y="440"/>
                      <a:pt x="144" y="445"/>
                      <a:pt x="138" y="445"/>
                    </a:cubicBezTo>
                    <a:cubicBezTo>
                      <a:pt x="132" y="445"/>
                      <a:pt x="127" y="440"/>
                      <a:pt x="127" y="433"/>
                    </a:cubicBezTo>
                    <a:cubicBezTo>
                      <a:pt x="127" y="427"/>
                      <a:pt x="132" y="422"/>
                      <a:pt x="138" y="422"/>
                    </a:cubicBezTo>
                    <a:close/>
                    <a:moveTo>
                      <a:pt x="174" y="31"/>
                    </a:moveTo>
                    <a:cubicBezTo>
                      <a:pt x="102" y="31"/>
                      <a:pt x="102" y="31"/>
                      <a:pt x="102" y="31"/>
                    </a:cubicBezTo>
                    <a:cubicBezTo>
                      <a:pt x="99" y="31"/>
                      <a:pt x="97" y="33"/>
                      <a:pt x="97" y="35"/>
                    </a:cubicBezTo>
                    <a:cubicBezTo>
                      <a:pt x="97" y="38"/>
                      <a:pt x="99" y="40"/>
                      <a:pt x="102" y="40"/>
                    </a:cubicBezTo>
                    <a:cubicBezTo>
                      <a:pt x="174" y="40"/>
                      <a:pt x="174" y="40"/>
                      <a:pt x="174" y="40"/>
                    </a:cubicBezTo>
                    <a:cubicBezTo>
                      <a:pt x="177" y="40"/>
                      <a:pt x="179" y="38"/>
                      <a:pt x="179" y="35"/>
                    </a:cubicBezTo>
                    <a:cubicBezTo>
                      <a:pt x="179" y="33"/>
                      <a:pt x="177" y="31"/>
                      <a:pt x="174" y="31"/>
                    </a:cubicBezTo>
                    <a:close/>
                    <a:moveTo>
                      <a:pt x="241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16" y="0"/>
                      <a:pt x="0" y="16"/>
                      <a:pt x="0" y="36"/>
                    </a:cubicBezTo>
                    <a:cubicBezTo>
                      <a:pt x="0" y="439"/>
                      <a:pt x="0" y="439"/>
                      <a:pt x="0" y="439"/>
                    </a:cubicBezTo>
                    <a:cubicBezTo>
                      <a:pt x="0" y="459"/>
                      <a:pt x="16" y="475"/>
                      <a:pt x="35" y="475"/>
                    </a:cubicBezTo>
                    <a:cubicBezTo>
                      <a:pt x="241" y="475"/>
                      <a:pt x="241" y="475"/>
                      <a:pt x="241" y="475"/>
                    </a:cubicBezTo>
                    <a:cubicBezTo>
                      <a:pt x="260" y="475"/>
                      <a:pt x="276" y="459"/>
                      <a:pt x="276" y="439"/>
                    </a:cubicBezTo>
                    <a:cubicBezTo>
                      <a:pt x="276" y="36"/>
                      <a:pt x="276" y="36"/>
                      <a:pt x="276" y="36"/>
                    </a:cubicBezTo>
                    <a:cubicBezTo>
                      <a:pt x="276" y="16"/>
                      <a:pt x="260" y="0"/>
                      <a:pt x="241" y="0"/>
                    </a:cubicBezTo>
                    <a:close/>
                    <a:moveTo>
                      <a:pt x="267" y="439"/>
                    </a:moveTo>
                    <a:cubicBezTo>
                      <a:pt x="267" y="454"/>
                      <a:pt x="255" y="465"/>
                      <a:pt x="241" y="465"/>
                    </a:cubicBezTo>
                    <a:cubicBezTo>
                      <a:pt x="35" y="465"/>
                      <a:pt x="35" y="465"/>
                      <a:pt x="35" y="465"/>
                    </a:cubicBezTo>
                    <a:cubicBezTo>
                      <a:pt x="21" y="465"/>
                      <a:pt x="9" y="454"/>
                      <a:pt x="9" y="439"/>
                    </a:cubicBezTo>
                    <a:cubicBezTo>
                      <a:pt x="9" y="399"/>
                      <a:pt x="9" y="399"/>
                      <a:pt x="9" y="399"/>
                    </a:cubicBezTo>
                    <a:cubicBezTo>
                      <a:pt x="267" y="399"/>
                      <a:pt x="267" y="399"/>
                      <a:pt x="267" y="399"/>
                    </a:cubicBezTo>
                    <a:lnTo>
                      <a:pt x="267" y="439"/>
                    </a:lnTo>
                    <a:close/>
                    <a:moveTo>
                      <a:pt x="267" y="390"/>
                    </a:moveTo>
                    <a:cubicBezTo>
                      <a:pt x="9" y="390"/>
                      <a:pt x="9" y="390"/>
                      <a:pt x="9" y="390"/>
                    </a:cubicBezTo>
                    <a:cubicBezTo>
                      <a:pt x="9" y="70"/>
                      <a:pt x="9" y="70"/>
                      <a:pt x="9" y="70"/>
                    </a:cubicBezTo>
                    <a:cubicBezTo>
                      <a:pt x="267" y="70"/>
                      <a:pt x="267" y="70"/>
                      <a:pt x="267" y="70"/>
                    </a:cubicBezTo>
                    <a:lnTo>
                      <a:pt x="267" y="390"/>
                    </a:lnTo>
                    <a:close/>
                    <a:moveTo>
                      <a:pt x="267" y="60"/>
                    </a:moveTo>
                    <a:cubicBezTo>
                      <a:pt x="9" y="60"/>
                      <a:pt x="9" y="60"/>
                      <a:pt x="9" y="60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21"/>
                      <a:pt x="21" y="9"/>
                      <a:pt x="35" y="9"/>
                    </a:cubicBezTo>
                    <a:cubicBezTo>
                      <a:pt x="241" y="9"/>
                      <a:pt x="241" y="9"/>
                      <a:pt x="241" y="9"/>
                    </a:cubicBezTo>
                    <a:cubicBezTo>
                      <a:pt x="255" y="9"/>
                      <a:pt x="267" y="21"/>
                      <a:pt x="267" y="36"/>
                    </a:cubicBezTo>
                    <a:lnTo>
                      <a:pt x="267" y="6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3" name="ZoneTexte 22"/>
              <p:cNvSpPr txBox="1"/>
              <p:nvPr/>
            </p:nvSpPr>
            <p:spPr bwMode="auto">
              <a:xfrm>
                <a:off x="8666480" y="940909"/>
                <a:ext cx="3058160" cy="333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fr-FR" sz="1100" dirty="0" err="1">
                    <a:solidFill>
                      <a:schemeClr val="bg1"/>
                    </a:solidFill>
                    <a:latin typeface="Century Gothic" panose="020B0502020202020204" pitchFamily="34" charset="0"/>
                    <a:ea typeface="Lato Regular" pitchFamily="34" charset="0"/>
                    <a:cs typeface="Lato Regular" pitchFamily="34" charset="0"/>
                  </a:rPr>
                  <a:t>Xxxx</a:t>
                </a:r>
                <a:endParaRPr lang="fr-FR" sz="1100" dirty="0">
                  <a:solidFill>
                    <a:schemeClr val="bg1"/>
                  </a:solidFill>
                  <a:latin typeface="Century Gothic" panose="020B0502020202020204" pitchFamily="34" charset="0"/>
                  <a:ea typeface="Lato Regular" pitchFamily="34" charset="0"/>
                  <a:cs typeface="Lato Regular" pitchFamily="34" charset="0"/>
                </a:endParaRPr>
              </a:p>
            </p:txBody>
          </p:sp>
          <p:sp>
            <p:nvSpPr>
              <p:cNvPr id="24" name="ZoneTexte 23"/>
              <p:cNvSpPr txBox="1"/>
              <p:nvPr/>
            </p:nvSpPr>
            <p:spPr bwMode="auto">
              <a:xfrm>
                <a:off x="8666480" y="1407192"/>
                <a:ext cx="3058160" cy="333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just"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sz="1100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Lato Regular" pitchFamily="34" charset="0"/>
                    <a:cs typeface="Lato Regular" pitchFamily="34" charset="0"/>
                  </a:rPr>
                  <a:t>xxx@equancy.com</a:t>
                </a:r>
              </a:p>
            </p:txBody>
          </p:sp>
          <p:sp>
            <p:nvSpPr>
              <p:cNvPr id="25" name="ZoneTexte 24"/>
              <p:cNvSpPr txBox="1"/>
              <p:nvPr/>
            </p:nvSpPr>
            <p:spPr bwMode="auto">
              <a:xfrm>
                <a:off x="8666480" y="1848663"/>
                <a:ext cx="3058160" cy="333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fr-FR" sz="1100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Lato Regular" pitchFamily="34" charset="0"/>
                    <a:cs typeface="Lato Regular" pitchFamily="34" charset="0"/>
                  </a:rPr>
                  <a:t>06.XX.XX.XX.XX</a:t>
                </a:r>
              </a:p>
            </p:txBody>
          </p:sp>
          <p:sp>
            <p:nvSpPr>
              <p:cNvPr id="26" name="Freeform 131"/>
              <p:cNvSpPr>
                <a:spLocks noEditPoints="1"/>
              </p:cNvSpPr>
              <p:nvPr/>
            </p:nvSpPr>
            <p:spPr bwMode="auto">
              <a:xfrm>
                <a:off x="8214568" y="1457847"/>
                <a:ext cx="324383" cy="203418"/>
              </a:xfrm>
              <a:custGeom>
                <a:avLst/>
                <a:gdLst>
                  <a:gd name="T0" fmla="*/ 613 w 613"/>
                  <a:gd name="T1" fmla="*/ 6 h 384"/>
                  <a:gd name="T2" fmla="*/ 612 w 613"/>
                  <a:gd name="T3" fmla="*/ 4 h 384"/>
                  <a:gd name="T4" fmla="*/ 612 w 613"/>
                  <a:gd name="T5" fmla="*/ 3 h 384"/>
                  <a:gd name="T6" fmla="*/ 611 w 613"/>
                  <a:gd name="T7" fmla="*/ 2 h 384"/>
                  <a:gd name="T8" fmla="*/ 610 w 613"/>
                  <a:gd name="T9" fmla="*/ 2 h 384"/>
                  <a:gd name="T10" fmla="*/ 609 w 613"/>
                  <a:gd name="T11" fmla="*/ 1 h 384"/>
                  <a:gd name="T12" fmla="*/ 608 w 613"/>
                  <a:gd name="T13" fmla="*/ 0 h 384"/>
                  <a:gd name="T14" fmla="*/ 607 w 613"/>
                  <a:gd name="T15" fmla="*/ 0 h 384"/>
                  <a:gd name="T16" fmla="*/ 606 w 613"/>
                  <a:gd name="T17" fmla="*/ 0 h 384"/>
                  <a:gd name="T18" fmla="*/ 7 w 613"/>
                  <a:gd name="T19" fmla="*/ 0 h 384"/>
                  <a:gd name="T20" fmla="*/ 5 w 613"/>
                  <a:gd name="T21" fmla="*/ 0 h 384"/>
                  <a:gd name="T22" fmla="*/ 4 w 613"/>
                  <a:gd name="T23" fmla="*/ 0 h 384"/>
                  <a:gd name="T24" fmla="*/ 3 w 613"/>
                  <a:gd name="T25" fmla="*/ 1 h 384"/>
                  <a:gd name="T26" fmla="*/ 2 w 613"/>
                  <a:gd name="T27" fmla="*/ 2 h 384"/>
                  <a:gd name="T28" fmla="*/ 2 w 613"/>
                  <a:gd name="T29" fmla="*/ 2 h 384"/>
                  <a:gd name="T30" fmla="*/ 1 w 613"/>
                  <a:gd name="T31" fmla="*/ 3 h 384"/>
                  <a:gd name="T32" fmla="*/ 0 w 613"/>
                  <a:gd name="T33" fmla="*/ 4 h 384"/>
                  <a:gd name="T34" fmla="*/ 0 w 613"/>
                  <a:gd name="T35" fmla="*/ 6 h 384"/>
                  <a:gd name="T36" fmla="*/ 0 w 613"/>
                  <a:gd name="T37" fmla="*/ 7 h 384"/>
                  <a:gd name="T38" fmla="*/ 7 w 613"/>
                  <a:gd name="T39" fmla="*/ 384 h 384"/>
                  <a:gd name="T40" fmla="*/ 613 w 613"/>
                  <a:gd name="T41" fmla="*/ 377 h 384"/>
                  <a:gd name="T42" fmla="*/ 613 w 613"/>
                  <a:gd name="T43" fmla="*/ 6 h 384"/>
                  <a:gd name="T44" fmla="*/ 186 w 613"/>
                  <a:gd name="T45" fmla="*/ 169 h 384"/>
                  <a:gd name="T46" fmla="*/ 14 w 613"/>
                  <a:gd name="T47" fmla="*/ 22 h 384"/>
                  <a:gd name="T48" fmla="*/ 587 w 613"/>
                  <a:gd name="T49" fmla="*/ 14 h 384"/>
                  <a:gd name="T50" fmla="*/ 259 w 613"/>
                  <a:gd name="T51" fmla="*/ 214 h 384"/>
                  <a:gd name="T52" fmla="*/ 599 w 613"/>
                  <a:gd name="T53" fmla="*/ 22 h 384"/>
                  <a:gd name="T54" fmla="*/ 427 w 613"/>
                  <a:gd name="T55" fmla="*/ 168 h 384"/>
                  <a:gd name="T56" fmla="*/ 14 w 613"/>
                  <a:gd name="T57" fmla="*/ 370 h 384"/>
                  <a:gd name="T58" fmla="*/ 197 w 613"/>
                  <a:gd name="T59" fmla="*/ 178 h 384"/>
                  <a:gd name="T60" fmla="*/ 305 w 613"/>
                  <a:gd name="T61" fmla="*/ 244 h 384"/>
                  <a:gd name="T62" fmla="*/ 416 w 613"/>
                  <a:gd name="T63" fmla="*/ 177 h 384"/>
                  <a:gd name="T64" fmla="*/ 599 w 613"/>
                  <a:gd name="T65" fmla="*/ 370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13" h="384">
                    <a:moveTo>
                      <a:pt x="613" y="6"/>
                    </a:moveTo>
                    <a:cubicBezTo>
                      <a:pt x="613" y="6"/>
                      <a:pt x="613" y="6"/>
                      <a:pt x="613" y="6"/>
                    </a:cubicBezTo>
                    <a:cubicBezTo>
                      <a:pt x="613" y="6"/>
                      <a:pt x="613" y="5"/>
                      <a:pt x="613" y="5"/>
                    </a:cubicBezTo>
                    <a:cubicBezTo>
                      <a:pt x="612" y="5"/>
                      <a:pt x="612" y="5"/>
                      <a:pt x="612" y="4"/>
                    </a:cubicBezTo>
                    <a:cubicBezTo>
                      <a:pt x="612" y="4"/>
                      <a:pt x="612" y="4"/>
                      <a:pt x="612" y="4"/>
                    </a:cubicBezTo>
                    <a:cubicBezTo>
                      <a:pt x="612" y="4"/>
                      <a:pt x="612" y="3"/>
                      <a:pt x="612" y="3"/>
                    </a:cubicBezTo>
                    <a:cubicBezTo>
                      <a:pt x="612" y="3"/>
                      <a:pt x="611" y="3"/>
                      <a:pt x="611" y="3"/>
                    </a:cubicBezTo>
                    <a:cubicBezTo>
                      <a:pt x="611" y="3"/>
                      <a:pt x="611" y="2"/>
                      <a:pt x="611" y="2"/>
                    </a:cubicBezTo>
                    <a:cubicBezTo>
                      <a:pt x="611" y="2"/>
                      <a:pt x="611" y="2"/>
                      <a:pt x="611" y="2"/>
                    </a:cubicBezTo>
                    <a:cubicBezTo>
                      <a:pt x="611" y="2"/>
                      <a:pt x="611" y="2"/>
                      <a:pt x="610" y="2"/>
                    </a:cubicBezTo>
                    <a:cubicBezTo>
                      <a:pt x="610" y="1"/>
                      <a:pt x="610" y="1"/>
                      <a:pt x="610" y="1"/>
                    </a:cubicBezTo>
                    <a:cubicBezTo>
                      <a:pt x="610" y="1"/>
                      <a:pt x="610" y="1"/>
                      <a:pt x="609" y="1"/>
                    </a:cubicBezTo>
                    <a:cubicBezTo>
                      <a:pt x="609" y="1"/>
                      <a:pt x="609" y="1"/>
                      <a:pt x="609" y="1"/>
                    </a:cubicBezTo>
                    <a:cubicBezTo>
                      <a:pt x="609" y="0"/>
                      <a:pt x="608" y="0"/>
                      <a:pt x="608" y="0"/>
                    </a:cubicBezTo>
                    <a:cubicBezTo>
                      <a:pt x="608" y="0"/>
                      <a:pt x="608" y="0"/>
                      <a:pt x="607" y="0"/>
                    </a:cubicBezTo>
                    <a:cubicBezTo>
                      <a:pt x="607" y="0"/>
                      <a:pt x="607" y="0"/>
                      <a:pt x="607" y="0"/>
                    </a:cubicBezTo>
                    <a:cubicBezTo>
                      <a:pt x="607" y="0"/>
                      <a:pt x="606" y="0"/>
                      <a:pt x="606" y="0"/>
                    </a:cubicBezTo>
                    <a:cubicBezTo>
                      <a:pt x="606" y="0"/>
                      <a:pt x="606" y="0"/>
                      <a:pt x="606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77"/>
                      <a:pt x="0" y="377"/>
                      <a:pt x="0" y="377"/>
                    </a:cubicBezTo>
                    <a:cubicBezTo>
                      <a:pt x="0" y="380"/>
                      <a:pt x="3" y="384"/>
                      <a:pt x="7" y="384"/>
                    </a:cubicBezTo>
                    <a:cubicBezTo>
                      <a:pt x="606" y="384"/>
                      <a:pt x="606" y="384"/>
                      <a:pt x="606" y="384"/>
                    </a:cubicBezTo>
                    <a:cubicBezTo>
                      <a:pt x="610" y="384"/>
                      <a:pt x="613" y="380"/>
                      <a:pt x="613" y="377"/>
                    </a:cubicBezTo>
                    <a:cubicBezTo>
                      <a:pt x="613" y="7"/>
                      <a:pt x="613" y="7"/>
                      <a:pt x="613" y="7"/>
                    </a:cubicBezTo>
                    <a:cubicBezTo>
                      <a:pt x="613" y="7"/>
                      <a:pt x="613" y="7"/>
                      <a:pt x="613" y="6"/>
                    </a:cubicBezTo>
                    <a:close/>
                    <a:moveTo>
                      <a:pt x="14" y="22"/>
                    </a:moveTo>
                    <a:cubicBezTo>
                      <a:pt x="186" y="169"/>
                      <a:pt x="186" y="169"/>
                      <a:pt x="186" y="169"/>
                    </a:cubicBezTo>
                    <a:cubicBezTo>
                      <a:pt x="14" y="315"/>
                      <a:pt x="14" y="315"/>
                      <a:pt x="14" y="315"/>
                    </a:cubicBezTo>
                    <a:lnTo>
                      <a:pt x="14" y="22"/>
                    </a:lnTo>
                    <a:close/>
                    <a:moveTo>
                      <a:pt x="26" y="14"/>
                    </a:moveTo>
                    <a:cubicBezTo>
                      <a:pt x="587" y="14"/>
                      <a:pt x="587" y="14"/>
                      <a:pt x="587" y="14"/>
                    </a:cubicBezTo>
                    <a:cubicBezTo>
                      <a:pt x="351" y="214"/>
                      <a:pt x="351" y="214"/>
                      <a:pt x="351" y="214"/>
                    </a:cubicBezTo>
                    <a:cubicBezTo>
                      <a:pt x="326" y="235"/>
                      <a:pt x="285" y="235"/>
                      <a:pt x="259" y="214"/>
                    </a:cubicBezTo>
                    <a:lnTo>
                      <a:pt x="26" y="14"/>
                    </a:lnTo>
                    <a:close/>
                    <a:moveTo>
                      <a:pt x="599" y="22"/>
                    </a:moveTo>
                    <a:cubicBezTo>
                      <a:pt x="599" y="315"/>
                      <a:pt x="599" y="315"/>
                      <a:pt x="599" y="315"/>
                    </a:cubicBezTo>
                    <a:cubicBezTo>
                      <a:pt x="427" y="168"/>
                      <a:pt x="427" y="168"/>
                      <a:pt x="427" y="168"/>
                    </a:cubicBezTo>
                    <a:lnTo>
                      <a:pt x="599" y="22"/>
                    </a:lnTo>
                    <a:close/>
                    <a:moveTo>
                      <a:pt x="14" y="370"/>
                    </a:moveTo>
                    <a:cubicBezTo>
                      <a:pt x="14" y="333"/>
                      <a:pt x="14" y="333"/>
                      <a:pt x="14" y="333"/>
                    </a:cubicBezTo>
                    <a:cubicBezTo>
                      <a:pt x="197" y="178"/>
                      <a:pt x="197" y="178"/>
                      <a:pt x="197" y="178"/>
                    </a:cubicBezTo>
                    <a:cubicBezTo>
                      <a:pt x="250" y="224"/>
                      <a:pt x="250" y="224"/>
                      <a:pt x="250" y="224"/>
                    </a:cubicBezTo>
                    <a:cubicBezTo>
                      <a:pt x="265" y="237"/>
                      <a:pt x="285" y="244"/>
                      <a:pt x="305" y="244"/>
                    </a:cubicBezTo>
                    <a:cubicBezTo>
                      <a:pt x="325" y="244"/>
                      <a:pt x="345" y="237"/>
                      <a:pt x="360" y="224"/>
                    </a:cubicBezTo>
                    <a:cubicBezTo>
                      <a:pt x="416" y="177"/>
                      <a:pt x="416" y="177"/>
                      <a:pt x="416" y="177"/>
                    </a:cubicBezTo>
                    <a:cubicBezTo>
                      <a:pt x="599" y="333"/>
                      <a:pt x="599" y="333"/>
                      <a:pt x="599" y="333"/>
                    </a:cubicBezTo>
                    <a:cubicBezTo>
                      <a:pt x="599" y="370"/>
                      <a:pt x="599" y="370"/>
                      <a:pt x="599" y="370"/>
                    </a:cubicBezTo>
                    <a:lnTo>
                      <a:pt x="14" y="37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7966868" y="180571"/>
              <a:ext cx="3991452" cy="1579418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8387808" y="5389276"/>
            <a:ext cx="3628593" cy="1305305"/>
            <a:chOff x="7966868" y="180571"/>
            <a:chExt cx="3991452" cy="1579418"/>
          </a:xfrm>
        </p:grpSpPr>
        <p:grpSp>
          <p:nvGrpSpPr>
            <p:cNvPr id="28" name="Groupe 27"/>
            <p:cNvGrpSpPr/>
            <p:nvPr/>
          </p:nvGrpSpPr>
          <p:grpSpPr>
            <a:xfrm>
              <a:off x="8123128" y="320797"/>
              <a:ext cx="3510072" cy="1256530"/>
              <a:chOff x="8214568" y="930397"/>
              <a:chExt cx="3510072" cy="1256530"/>
            </a:xfrm>
          </p:grpSpPr>
          <p:sp>
            <p:nvSpPr>
              <p:cNvPr id="30" name="Freeform 31"/>
              <p:cNvSpPr>
                <a:spLocks noEditPoints="1"/>
              </p:cNvSpPr>
              <p:nvPr/>
            </p:nvSpPr>
            <p:spPr bwMode="auto">
              <a:xfrm>
                <a:off x="8226884" y="930397"/>
                <a:ext cx="299751" cy="304583"/>
              </a:xfrm>
              <a:custGeom>
                <a:avLst/>
                <a:gdLst>
                  <a:gd name="T0" fmla="*/ 278 w 380"/>
                  <a:gd name="T1" fmla="*/ 287 h 386"/>
                  <a:gd name="T2" fmla="*/ 244 w 380"/>
                  <a:gd name="T3" fmla="*/ 213 h 386"/>
                  <a:gd name="T4" fmla="*/ 280 w 380"/>
                  <a:gd name="T5" fmla="*/ 119 h 386"/>
                  <a:gd name="T6" fmla="*/ 190 w 380"/>
                  <a:gd name="T7" fmla="*/ 0 h 386"/>
                  <a:gd name="T8" fmla="*/ 100 w 380"/>
                  <a:gd name="T9" fmla="*/ 119 h 386"/>
                  <a:gd name="T10" fmla="*/ 138 w 380"/>
                  <a:gd name="T11" fmla="*/ 215 h 386"/>
                  <a:gd name="T12" fmla="*/ 106 w 380"/>
                  <a:gd name="T13" fmla="*/ 287 h 386"/>
                  <a:gd name="T14" fmla="*/ 0 w 380"/>
                  <a:gd name="T15" fmla="*/ 381 h 386"/>
                  <a:gd name="T16" fmla="*/ 5 w 380"/>
                  <a:gd name="T17" fmla="*/ 386 h 386"/>
                  <a:gd name="T18" fmla="*/ 376 w 380"/>
                  <a:gd name="T19" fmla="*/ 386 h 386"/>
                  <a:gd name="T20" fmla="*/ 380 w 380"/>
                  <a:gd name="T21" fmla="*/ 381 h 386"/>
                  <a:gd name="T22" fmla="*/ 278 w 380"/>
                  <a:gd name="T23" fmla="*/ 287 h 386"/>
                  <a:gd name="T24" fmla="*/ 110 w 380"/>
                  <a:gd name="T25" fmla="*/ 119 h 386"/>
                  <a:gd name="T26" fmla="*/ 190 w 380"/>
                  <a:gd name="T27" fmla="*/ 10 h 386"/>
                  <a:gd name="T28" fmla="*/ 271 w 380"/>
                  <a:gd name="T29" fmla="*/ 119 h 386"/>
                  <a:gd name="T30" fmla="*/ 236 w 380"/>
                  <a:gd name="T31" fmla="*/ 207 h 386"/>
                  <a:gd name="T32" fmla="*/ 235 w 380"/>
                  <a:gd name="T33" fmla="*/ 209 h 386"/>
                  <a:gd name="T34" fmla="*/ 190 w 380"/>
                  <a:gd name="T35" fmla="*/ 228 h 386"/>
                  <a:gd name="T36" fmla="*/ 147 w 380"/>
                  <a:gd name="T37" fmla="*/ 210 h 386"/>
                  <a:gd name="T38" fmla="*/ 145 w 380"/>
                  <a:gd name="T39" fmla="*/ 208 h 386"/>
                  <a:gd name="T40" fmla="*/ 110 w 380"/>
                  <a:gd name="T41" fmla="*/ 119 h 386"/>
                  <a:gd name="T42" fmla="*/ 10 w 380"/>
                  <a:gd name="T43" fmla="*/ 376 h 386"/>
                  <a:gd name="T44" fmla="*/ 108 w 380"/>
                  <a:gd name="T45" fmla="*/ 296 h 386"/>
                  <a:gd name="T46" fmla="*/ 108 w 380"/>
                  <a:gd name="T47" fmla="*/ 296 h 386"/>
                  <a:gd name="T48" fmla="*/ 147 w 380"/>
                  <a:gd name="T49" fmla="*/ 222 h 386"/>
                  <a:gd name="T50" fmla="*/ 190 w 380"/>
                  <a:gd name="T51" fmla="*/ 238 h 386"/>
                  <a:gd name="T52" fmla="*/ 234 w 380"/>
                  <a:gd name="T53" fmla="*/ 221 h 386"/>
                  <a:gd name="T54" fmla="*/ 275 w 380"/>
                  <a:gd name="T55" fmla="*/ 296 h 386"/>
                  <a:gd name="T56" fmla="*/ 276 w 380"/>
                  <a:gd name="T57" fmla="*/ 297 h 386"/>
                  <a:gd name="T58" fmla="*/ 371 w 380"/>
                  <a:gd name="T59" fmla="*/ 376 h 386"/>
                  <a:gd name="T60" fmla="*/ 10 w 380"/>
                  <a:gd name="T61" fmla="*/ 376 h 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80" h="386">
                    <a:moveTo>
                      <a:pt x="278" y="287"/>
                    </a:moveTo>
                    <a:cubicBezTo>
                      <a:pt x="262" y="283"/>
                      <a:pt x="244" y="261"/>
                      <a:pt x="244" y="213"/>
                    </a:cubicBezTo>
                    <a:cubicBezTo>
                      <a:pt x="265" y="191"/>
                      <a:pt x="280" y="157"/>
                      <a:pt x="280" y="119"/>
                    </a:cubicBezTo>
                    <a:cubicBezTo>
                      <a:pt x="280" y="46"/>
                      <a:pt x="246" y="0"/>
                      <a:pt x="190" y="0"/>
                    </a:cubicBezTo>
                    <a:cubicBezTo>
                      <a:pt x="135" y="0"/>
                      <a:pt x="100" y="46"/>
                      <a:pt x="100" y="119"/>
                    </a:cubicBezTo>
                    <a:cubicBezTo>
                      <a:pt x="100" y="157"/>
                      <a:pt x="116" y="193"/>
                      <a:pt x="138" y="215"/>
                    </a:cubicBezTo>
                    <a:cubicBezTo>
                      <a:pt x="138" y="244"/>
                      <a:pt x="129" y="279"/>
                      <a:pt x="106" y="287"/>
                    </a:cubicBezTo>
                    <a:cubicBezTo>
                      <a:pt x="37" y="301"/>
                      <a:pt x="0" y="333"/>
                      <a:pt x="0" y="381"/>
                    </a:cubicBezTo>
                    <a:cubicBezTo>
                      <a:pt x="0" y="384"/>
                      <a:pt x="2" y="386"/>
                      <a:pt x="5" y="386"/>
                    </a:cubicBezTo>
                    <a:cubicBezTo>
                      <a:pt x="376" y="386"/>
                      <a:pt x="376" y="386"/>
                      <a:pt x="376" y="386"/>
                    </a:cubicBezTo>
                    <a:cubicBezTo>
                      <a:pt x="378" y="386"/>
                      <a:pt x="380" y="384"/>
                      <a:pt x="380" y="381"/>
                    </a:cubicBezTo>
                    <a:cubicBezTo>
                      <a:pt x="380" y="334"/>
                      <a:pt x="345" y="302"/>
                      <a:pt x="278" y="287"/>
                    </a:cubicBezTo>
                    <a:close/>
                    <a:moveTo>
                      <a:pt x="110" y="119"/>
                    </a:moveTo>
                    <a:cubicBezTo>
                      <a:pt x="110" y="66"/>
                      <a:pt x="131" y="10"/>
                      <a:pt x="190" y="10"/>
                    </a:cubicBezTo>
                    <a:cubicBezTo>
                      <a:pt x="250" y="10"/>
                      <a:pt x="271" y="66"/>
                      <a:pt x="271" y="119"/>
                    </a:cubicBezTo>
                    <a:cubicBezTo>
                      <a:pt x="271" y="151"/>
                      <a:pt x="257" y="186"/>
                      <a:pt x="236" y="207"/>
                    </a:cubicBezTo>
                    <a:cubicBezTo>
                      <a:pt x="236" y="207"/>
                      <a:pt x="235" y="208"/>
                      <a:pt x="235" y="209"/>
                    </a:cubicBezTo>
                    <a:cubicBezTo>
                      <a:pt x="222" y="221"/>
                      <a:pt x="207" y="228"/>
                      <a:pt x="190" y="228"/>
                    </a:cubicBezTo>
                    <a:cubicBezTo>
                      <a:pt x="174" y="228"/>
                      <a:pt x="159" y="221"/>
                      <a:pt x="147" y="210"/>
                    </a:cubicBezTo>
                    <a:cubicBezTo>
                      <a:pt x="147" y="209"/>
                      <a:pt x="146" y="209"/>
                      <a:pt x="145" y="208"/>
                    </a:cubicBezTo>
                    <a:cubicBezTo>
                      <a:pt x="124" y="187"/>
                      <a:pt x="110" y="152"/>
                      <a:pt x="110" y="119"/>
                    </a:cubicBezTo>
                    <a:close/>
                    <a:moveTo>
                      <a:pt x="10" y="376"/>
                    </a:moveTo>
                    <a:cubicBezTo>
                      <a:pt x="12" y="335"/>
                      <a:pt x="45" y="308"/>
                      <a:pt x="108" y="296"/>
                    </a:cubicBezTo>
                    <a:cubicBezTo>
                      <a:pt x="108" y="296"/>
                      <a:pt x="108" y="296"/>
                      <a:pt x="108" y="296"/>
                    </a:cubicBezTo>
                    <a:cubicBezTo>
                      <a:pt x="135" y="287"/>
                      <a:pt x="146" y="254"/>
                      <a:pt x="147" y="222"/>
                    </a:cubicBezTo>
                    <a:cubicBezTo>
                      <a:pt x="160" y="232"/>
                      <a:pt x="175" y="238"/>
                      <a:pt x="190" y="238"/>
                    </a:cubicBezTo>
                    <a:cubicBezTo>
                      <a:pt x="206" y="238"/>
                      <a:pt x="221" y="232"/>
                      <a:pt x="234" y="221"/>
                    </a:cubicBezTo>
                    <a:cubicBezTo>
                      <a:pt x="236" y="253"/>
                      <a:pt x="248" y="289"/>
                      <a:pt x="275" y="296"/>
                    </a:cubicBezTo>
                    <a:cubicBezTo>
                      <a:pt x="276" y="297"/>
                      <a:pt x="276" y="297"/>
                      <a:pt x="276" y="297"/>
                    </a:cubicBezTo>
                    <a:cubicBezTo>
                      <a:pt x="337" y="309"/>
                      <a:pt x="369" y="336"/>
                      <a:pt x="371" y="376"/>
                    </a:cubicBezTo>
                    <a:lnTo>
                      <a:pt x="10" y="37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" name="Freeform 24"/>
              <p:cNvSpPr>
                <a:spLocks noEditPoints="1"/>
              </p:cNvSpPr>
              <p:nvPr/>
            </p:nvSpPr>
            <p:spPr bwMode="auto">
              <a:xfrm>
                <a:off x="8267948" y="1845870"/>
                <a:ext cx="217622" cy="341057"/>
              </a:xfrm>
              <a:custGeom>
                <a:avLst/>
                <a:gdLst>
                  <a:gd name="T0" fmla="*/ 138 w 276"/>
                  <a:gd name="T1" fmla="*/ 454 h 475"/>
                  <a:gd name="T2" fmla="*/ 159 w 276"/>
                  <a:gd name="T3" fmla="*/ 433 h 475"/>
                  <a:gd name="T4" fmla="*/ 138 w 276"/>
                  <a:gd name="T5" fmla="*/ 413 h 475"/>
                  <a:gd name="T6" fmla="*/ 117 w 276"/>
                  <a:gd name="T7" fmla="*/ 433 h 475"/>
                  <a:gd name="T8" fmla="*/ 138 w 276"/>
                  <a:gd name="T9" fmla="*/ 454 h 475"/>
                  <a:gd name="T10" fmla="*/ 138 w 276"/>
                  <a:gd name="T11" fmla="*/ 422 h 475"/>
                  <a:gd name="T12" fmla="*/ 149 w 276"/>
                  <a:gd name="T13" fmla="*/ 433 h 475"/>
                  <a:gd name="T14" fmla="*/ 138 w 276"/>
                  <a:gd name="T15" fmla="*/ 445 h 475"/>
                  <a:gd name="T16" fmla="*/ 127 w 276"/>
                  <a:gd name="T17" fmla="*/ 433 h 475"/>
                  <a:gd name="T18" fmla="*/ 138 w 276"/>
                  <a:gd name="T19" fmla="*/ 422 h 475"/>
                  <a:gd name="T20" fmla="*/ 174 w 276"/>
                  <a:gd name="T21" fmla="*/ 31 h 475"/>
                  <a:gd name="T22" fmla="*/ 102 w 276"/>
                  <a:gd name="T23" fmla="*/ 31 h 475"/>
                  <a:gd name="T24" fmla="*/ 97 w 276"/>
                  <a:gd name="T25" fmla="*/ 35 h 475"/>
                  <a:gd name="T26" fmla="*/ 102 w 276"/>
                  <a:gd name="T27" fmla="*/ 40 h 475"/>
                  <a:gd name="T28" fmla="*/ 174 w 276"/>
                  <a:gd name="T29" fmla="*/ 40 h 475"/>
                  <a:gd name="T30" fmla="*/ 179 w 276"/>
                  <a:gd name="T31" fmla="*/ 35 h 475"/>
                  <a:gd name="T32" fmla="*/ 174 w 276"/>
                  <a:gd name="T33" fmla="*/ 31 h 475"/>
                  <a:gd name="T34" fmla="*/ 241 w 276"/>
                  <a:gd name="T35" fmla="*/ 0 h 475"/>
                  <a:gd name="T36" fmla="*/ 35 w 276"/>
                  <a:gd name="T37" fmla="*/ 0 h 475"/>
                  <a:gd name="T38" fmla="*/ 0 w 276"/>
                  <a:gd name="T39" fmla="*/ 36 h 475"/>
                  <a:gd name="T40" fmla="*/ 0 w 276"/>
                  <a:gd name="T41" fmla="*/ 439 h 475"/>
                  <a:gd name="T42" fmla="*/ 35 w 276"/>
                  <a:gd name="T43" fmla="*/ 475 h 475"/>
                  <a:gd name="T44" fmla="*/ 241 w 276"/>
                  <a:gd name="T45" fmla="*/ 475 h 475"/>
                  <a:gd name="T46" fmla="*/ 276 w 276"/>
                  <a:gd name="T47" fmla="*/ 439 h 475"/>
                  <a:gd name="T48" fmla="*/ 276 w 276"/>
                  <a:gd name="T49" fmla="*/ 36 h 475"/>
                  <a:gd name="T50" fmla="*/ 241 w 276"/>
                  <a:gd name="T51" fmla="*/ 0 h 475"/>
                  <a:gd name="T52" fmla="*/ 267 w 276"/>
                  <a:gd name="T53" fmla="*/ 439 h 475"/>
                  <a:gd name="T54" fmla="*/ 241 w 276"/>
                  <a:gd name="T55" fmla="*/ 465 h 475"/>
                  <a:gd name="T56" fmla="*/ 35 w 276"/>
                  <a:gd name="T57" fmla="*/ 465 h 475"/>
                  <a:gd name="T58" fmla="*/ 9 w 276"/>
                  <a:gd name="T59" fmla="*/ 439 h 475"/>
                  <a:gd name="T60" fmla="*/ 9 w 276"/>
                  <a:gd name="T61" fmla="*/ 399 h 475"/>
                  <a:gd name="T62" fmla="*/ 267 w 276"/>
                  <a:gd name="T63" fmla="*/ 399 h 475"/>
                  <a:gd name="T64" fmla="*/ 267 w 276"/>
                  <a:gd name="T65" fmla="*/ 439 h 475"/>
                  <a:gd name="T66" fmla="*/ 267 w 276"/>
                  <a:gd name="T67" fmla="*/ 390 h 475"/>
                  <a:gd name="T68" fmla="*/ 9 w 276"/>
                  <a:gd name="T69" fmla="*/ 390 h 475"/>
                  <a:gd name="T70" fmla="*/ 9 w 276"/>
                  <a:gd name="T71" fmla="*/ 70 h 475"/>
                  <a:gd name="T72" fmla="*/ 267 w 276"/>
                  <a:gd name="T73" fmla="*/ 70 h 475"/>
                  <a:gd name="T74" fmla="*/ 267 w 276"/>
                  <a:gd name="T75" fmla="*/ 390 h 475"/>
                  <a:gd name="T76" fmla="*/ 267 w 276"/>
                  <a:gd name="T77" fmla="*/ 60 h 475"/>
                  <a:gd name="T78" fmla="*/ 9 w 276"/>
                  <a:gd name="T79" fmla="*/ 60 h 475"/>
                  <a:gd name="T80" fmla="*/ 9 w 276"/>
                  <a:gd name="T81" fmla="*/ 36 h 475"/>
                  <a:gd name="T82" fmla="*/ 35 w 276"/>
                  <a:gd name="T83" fmla="*/ 9 h 475"/>
                  <a:gd name="T84" fmla="*/ 241 w 276"/>
                  <a:gd name="T85" fmla="*/ 9 h 475"/>
                  <a:gd name="T86" fmla="*/ 267 w 276"/>
                  <a:gd name="T87" fmla="*/ 36 h 475"/>
                  <a:gd name="T88" fmla="*/ 267 w 276"/>
                  <a:gd name="T89" fmla="*/ 6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76" h="475">
                    <a:moveTo>
                      <a:pt x="138" y="454"/>
                    </a:moveTo>
                    <a:cubicBezTo>
                      <a:pt x="149" y="454"/>
                      <a:pt x="159" y="445"/>
                      <a:pt x="159" y="433"/>
                    </a:cubicBezTo>
                    <a:cubicBezTo>
                      <a:pt x="159" y="422"/>
                      <a:pt x="149" y="413"/>
                      <a:pt x="138" y="413"/>
                    </a:cubicBezTo>
                    <a:cubicBezTo>
                      <a:pt x="127" y="413"/>
                      <a:pt x="117" y="422"/>
                      <a:pt x="117" y="433"/>
                    </a:cubicBezTo>
                    <a:cubicBezTo>
                      <a:pt x="117" y="445"/>
                      <a:pt x="127" y="454"/>
                      <a:pt x="138" y="454"/>
                    </a:cubicBezTo>
                    <a:close/>
                    <a:moveTo>
                      <a:pt x="138" y="422"/>
                    </a:moveTo>
                    <a:cubicBezTo>
                      <a:pt x="144" y="422"/>
                      <a:pt x="149" y="427"/>
                      <a:pt x="149" y="433"/>
                    </a:cubicBezTo>
                    <a:cubicBezTo>
                      <a:pt x="149" y="440"/>
                      <a:pt x="144" y="445"/>
                      <a:pt x="138" y="445"/>
                    </a:cubicBezTo>
                    <a:cubicBezTo>
                      <a:pt x="132" y="445"/>
                      <a:pt x="127" y="440"/>
                      <a:pt x="127" y="433"/>
                    </a:cubicBezTo>
                    <a:cubicBezTo>
                      <a:pt x="127" y="427"/>
                      <a:pt x="132" y="422"/>
                      <a:pt x="138" y="422"/>
                    </a:cubicBezTo>
                    <a:close/>
                    <a:moveTo>
                      <a:pt x="174" y="31"/>
                    </a:moveTo>
                    <a:cubicBezTo>
                      <a:pt x="102" y="31"/>
                      <a:pt x="102" y="31"/>
                      <a:pt x="102" y="31"/>
                    </a:cubicBezTo>
                    <a:cubicBezTo>
                      <a:pt x="99" y="31"/>
                      <a:pt x="97" y="33"/>
                      <a:pt x="97" y="35"/>
                    </a:cubicBezTo>
                    <a:cubicBezTo>
                      <a:pt x="97" y="38"/>
                      <a:pt x="99" y="40"/>
                      <a:pt x="102" y="40"/>
                    </a:cubicBezTo>
                    <a:cubicBezTo>
                      <a:pt x="174" y="40"/>
                      <a:pt x="174" y="40"/>
                      <a:pt x="174" y="40"/>
                    </a:cubicBezTo>
                    <a:cubicBezTo>
                      <a:pt x="177" y="40"/>
                      <a:pt x="179" y="38"/>
                      <a:pt x="179" y="35"/>
                    </a:cubicBezTo>
                    <a:cubicBezTo>
                      <a:pt x="179" y="33"/>
                      <a:pt x="177" y="31"/>
                      <a:pt x="174" y="31"/>
                    </a:cubicBezTo>
                    <a:close/>
                    <a:moveTo>
                      <a:pt x="241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16" y="0"/>
                      <a:pt x="0" y="16"/>
                      <a:pt x="0" y="36"/>
                    </a:cubicBezTo>
                    <a:cubicBezTo>
                      <a:pt x="0" y="439"/>
                      <a:pt x="0" y="439"/>
                      <a:pt x="0" y="439"/>
                    </a:cubicBezTo>
                    <a:cubicBezTo>
                      <a:pt x="0" y="459"/>
                      <a:pt x="16" y="475"/>
                      <a:pt x="35" y="475"/>
                    </a:cubicBezTo>
                    <a:cubicBezTo>
                      <a:pt x="241" y="475"/>
                      <a:pt x="241" y="475"/>
                      <a:pt x="241" y="475"/>
                    </a:cubicBezTo>
                    <a:cubicBezTo>
                      <a:pt x="260" y="475"/>
                      <a:pt x="276" y="459"/>
                      <a:pt x="276" y="439"/>
                    </a:cubicBezTo>
                    <a:cubicBezTo>
                      <a:pt x="276" y="36"/>
                      <a:pt x="276" y="36"/>
                      <a:pt x="276" y="36"/>
                    </a:cubicBezTo>
                    <a:cubicBezTo>
                      <a:pt x="276" y="16"/>
                      <a:pt x="260" y="0"/>
                      <a:pt x="241" y="0"/>
                    </a:cubicBezTo>
                    <a:close/>
                    <a:moveTo>
                      <a:pt x="267" y="439"/>
                    </a:moveTo>
                    <a:cubicBezTo>
                      <a:pt x="267" y="454"/>
                      <a:pt x="255" y="465"/>
                      <a:pt x="241" y="465"/>
                    </a:cubicBezTo>
                    <a:cubicBezTo>
                      <a:pt x="35" y="465"/>
                      <a:pt x="35" y="465"/>
                      <a:pt x="35" y="465"/>
                    </a:cubicBezTo>
                    <a:cubicBezTo>
                      <a:pt x="21" y="465"/>
                      <a:pt x="9" y="454"/>
                      <a:pt x="9" y="439"/>
                    </a:cubicBezTo>
                    <a:cubicBezTo>
                      <a:pt x="9" y="399"/>
                      <a:pt x="9" y="399"/>
                      <a:pt x="9" y="399"/>
                    </a:cubicBezTo>
                    <a:cubicBezTo>
                      <a:pt x="267" y="399"/>
                      <a:pt x="267" y="399"/>
                      <a:pt x="267" y="399"/>
                    </a:cubicBezTo>
                    <a:lnTo>
                      <a:pt x="267" y="439"/>
                    </a:lnTo>
                    <a:close/>
                    <a:moveTo>
                      <a:pt x="267" y="390"/>
                    </a:moveTo>
                    <a:cubicBezTo>
                      <a:pt x="9" y="390"/>
                      <a:pt x="9" y="390"/>
                      <a:pt x="9" y="390"/>
                    </a:cubicBezTo>
                    <a:cubicBezTo>
                      <a:pt x="9" y="70"/>
                      <a:pt x="9" y="70"/>
                      <a:pt x="9" y="70"/>
                    </a:cubicBezTo>
                    <a:cubicBezTo>
                      <a:pt x="267" y="70"/>
                      <a:pt x="267" y="70"/>
                      <a:pt x="267" y="70"/>
                    </a:cubicBezTo>
                    <a:lnTo>
                      <a:pt x="267" y="390"/>
                    </a:lnTo>
                    <a:close/>
                    <a:moveTo>
                      <a:pt x="267" y="60"/>
                    </a:moveTo>
                    <a:cubicBezTo>
                      <a:pt x="9" y="60"/>
                      <a:pt x="9" y="60"/>
                      <a:pt x="9" y="60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21"/>
                      <a:pt x="21" y="9"/>
                      <a:pt x="35" y="9"/>
                    </a:cubicBezTo>
                    <a:cubicBezTo>
                      <a:pt x="241" y="9"/>
                      <a:pt x="241" y="9"/>
                      <a:pt x="241" y="9"/>
                    </a:cubicBezTo>
                    <a:cubicBezTo>
                      <a:pt x="255" y="9"/>
                      <a:pt x="267" y="21"/>
                      <a:pt x="267" y="36"/>
                    </a:cubicBezTo>
                    <a:lnTo>
                      <a:pt x="267" y="6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" name="ZoneTexte 31"/>
              <p:cNvSpPr txBox="1"/>
              <p:nvPr/>
            </p:nvSpPr>
            <p:spPr bwMode="auto">
              <a:xfrm>
                <a:off x="8666480" y="940909"/>
                <a:ext cx="3058160" cy="333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fr-FR" sz="1100" dirty="0" err="1">
                    <a:solidFill>
                      <a:schemeClr val="bg1"/>
                    </a:solidFill>
                    <a:latin typeface="Century Gothic" panose="020B0502020202020204" pitchFamily="34" charset="0"/>
                    <a:ea typeface="Lato Regular" pitchFamily="34" charset="0"/>
                    <a:cs typeface="Lato Regular" pitchFamily="34" charset="0"/>
                  </a:rPr>
                  <a:t>Xxxx</a:t>
                </a:r>
                <a:endParaRPr lang="fr-FR" sz="1100" dirty="0">
                  <a:solidFill>
                    <a:schemeClr val="bg1"/>
                  </a:solidFill>
                  <a:latin typeface="Century Gothic" panose="020B0502020202020204" pitchFamily="34" charset="0"/>
                  <a:ea typeface="Lato Regular" pitchFamily="34" charset="0"/>
                  <a:cs typeface="Lato Regular" pitchFamily="34" charset="0"/>
                </a:endParaRPr>
              </a:p>
            </p:txBody>
          </p:sp>
          <p:sp>
            <p:nvSpPr>
              <p:cNvPr id="33" name="ZoneTexte 32"/>
              <p:cNvSpPr txBox="1"/>
              <p:nvPr/>
            </p:nvSpPr>
            <p:spPr bwMode="auto">
              <a:xfrm>
                <a:off x="8666480" y="1407192"/>
                <a:ext cx="3058160" cy="333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just"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sz="1100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Lato Regular" pitchFamily="34" charset="0"/>
                    <a:cs typeface="Lato Regular" pitchFamily="34" charset="0"/>
                  </a:rPr>
                  <a:t>xxx@equancy.com</a:t>
                </a:r>
              </a:p>
            </p:txBody>
          </p:sp>
          <p:sp>
            <p:nvSpPr>
              <p:cNvPr id="34" name="ZoneTexte 33"/>
              <p:cNvSpPr txBox="1"/>
              <p:nvPr/>
            </p:nvSpPr>
            <p:spPr bwMode="auto">
              <a:xfrm>
                <a:off x="8666480" y="1848663"/>
                <a:ext cx="3058160" cy="333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fr-FR" sz="1100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Lato Regular" pitchFamily="34" charset="0"/>
                    <a:cs typeface="Lato Regular" pitchFamily="34" charset="0"/>
                  </a:rPr>
                  <a:t>06.XX.XX.XX.XX</a:t>
                </a:r>
              </a:p>
            </p:txBody>
          </p:sp>
          <p:sp>
            <p:nvSpPr>
              <p:cNvPr id="35" name="Freeform 131"/>
              <p:cNvSpPr>
                <a:spLocks noEditPoints="1"/>
              </p:cNvSpPr>
              <p:nvPr/>
            </p:nvSpPr>
            <p:spPr bwMode="auto">
              <a:xfrm>
                <a:off x="8214568" y="1457847"/>
                <a:ext cx="324383" cy="203418"/>
              </a:xfrm>
              <a:custGeom>
                <a:avLst/>
                <a:gdLst>
                  <a:gd name="T0" fmla="*/ 613 w 613"/>
                  <a:gd name="T1" fmla="*/ 6 h 384"/>
                  <a:gd name="T2" fmla="*/ 612 w 613"/>
                  <a:gd name="T3" fmla="*/ 4 h 384"/>
                  <a:gd name="T4" fmla="*/ 612 w 613"/>
                  <a:gd name="T5" fmla="*/ 3 h 384"/>
                  <a:gd name="T6" fmla="*/ 611 w 613"/>
                  <a:gd name="T7" fmla="*/ 2 h 384"/>
                  <a:gd name="T8" fmla="*/ 610 w 613"/>
                  <a:gd name="T9" fmla="*/ 2 h 384"/>
                  <a:gd name="T10" fmla="*/ 609 w 613"/>
                  <a:gd name="T11" fmla="*/ 1 h 384"/>
                  <a:gd name="T12" fmla="*/ 608 w 613"/>
                  <a:gd name="T13" fmla="*/ 0 h 384"/>
                  <a:gd name="T14" fmla="*/ 607 w 613"/>
                  <a:gd name="T15" fmla="*/ 0 h 384"/>
                  <a:gd name="T16" fmla="*/ 606 w 613"/>
                  <a:gd name="T17" fmla="*/ 0 h 384"/>
                  <a:gd name="T18" fmla="*/ 7 w 613"/>
                  <a:gd name="T19" fmla="*/ 0 h 384"/>
                  <a:gd name="T20" fmla="*/ 5 w 613"/>
                  <a:gd name="T21" fmla="*/ 0 h 384"/>
                  <a:gd name="T22" fmla="*/ 4 w 613"/>
                  <a:gd name="T23" fmla="*/ 0 h 384"/>
                  <a:gd name="T24" fmla="*/ 3 w 613"/>
                  <a:gd name="T25" fmla="*/ 1 h 384"/>
                  <a:gd name="T26" fmla="*/ 2 w 613"/>
                  <a:gd name="T27" fmla="*/ 2 h 384"/>
                  <a:gd name="T28" fmla="*/ 2 w 613"/>
                  <a:gd name="T29" fmla="*/ 2 h 384"/>
                  <a:gd name="T30" fmla="*/ 1 w 613"/>
                  <a:gd name="T31" fmla="*/ 3 h 384"/>
                  <a:gd name="T32" fmla="*/ 0 w 613"/>
                  <a:gd name="T33" fmla="*/ 4 h 384"/>
                  <a:gd name="T34" fmla="*/ 0 w 613"/>
                  <a:gd name="T35" fmla="*/ 6 h 384"/>
                  <a:gd name="T36" fmla="*/ 0 w 613"/>
                  <a:gd name="T37" fmla="*/ 7 h 384"/>
                  <a:gd name="T38" fmla="*/ 7 w 613"/>
                  <a:gd name="T39" fmla="*/ 384 h 384"/>
                  <a:gd name="T40" fmla="*/ 613 w 613"/>
                  <a:gd name="T41" fmla="*/ 377 h 384"/>
                  <a:gd name="T42" fmla="*/ 613 w 613"/>
                  <a:gd name="T43" fmla="*/ 6 h 384"/>
                  <a:gd name="T44" fmla="*/ 186 w 613"/>
                  <a:gd name="T45" fmla="*/ 169 h 384"/>
                  <a:gd name="T46" fmla="*/ 14 w 613"/>
                  <a:gd name="T47" fmla="*/ 22 h 384"/>
                  <a:gd name="T48" fmla="*/ 587 w 613"/>
                  <a:gd name="T49" fmla="*/ 14 h 384"/>
                  <a:gd name="T50" fmla="*/ 259 w 613"/>
                  <a:gd name="T51" fmla="*/ 214 h 384"/>
                  <a:gd name="T52" fmla="*/ 599 w 613"/>
                  <a:gd name="T53" fmla="*/ 22 h 384"/>
                  <a:gd name="T54" fmla="*/ 427 w 613"/>
                  <a:gd name="T55" fmla="*/ 168 h 384"/>
                  <a:gd name="T56" fmla="*/ 14 w 613"/>
                  <a:gd name="T57" fmla="*/ 370 h 384"/>
                  <a:gd name="T58" fmla="*/ 197 w 613"/>
                  <a:gd name="T59" fmla="*/ 178 h 384"/>
                  <a:gd name="T60" fmla="*/ 305 w 613"/>
                  <a:gd name="T61" fmla="*/ 244 h 384"/>
                  <a:gd name="T62" fmla="*/ 416 w 613"/>
                  <a:gd name="T63" fmla="*/ 177 h 384"/>
                  <a:gd name="T64" fmla="*/ 599 w 613"/>
                  <a:gd name="T65" fmla="*/ 370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13" h="384">
                    <a:moveTo>
                      <a:pt x="613" y="6"/>
                    </a:moveTo>
                    <a:cubicBezTo>
                      <a:pt x="613" y="6"/>
                      <a:pt x="613" y="6"/>
                      <a:pt x="613" y="6"/>
                    </a:cubicBezTo>
                    <a:cubicBezTo>
                      <a:pt x="613" y="6"/>
                      <a:pt x="613" y="5"/>
                      <a:pt x="613" y="5"/>
                    </a:cubicBezTo>
                    <a:cubicBezTo>
                      <a:pt x="612" y="5"/>
                      <a:pt x="612" y="5"/>
                      <a:pt x="612" y="4"/>
                    </a:cubicBezTo>
                    <a:cubicBezTo>
                      <a:pt x="612" y="4"/>
                      <a:pt x="612" y="4"/>
                      <a:pt x="612" y="4"/>
                    </a:cubicBezTo>
                    <a:cubicBezTo>
                      <a:pt x="612" y="4"/>
                      <a:pt x="612" y="3"/>
                      <a:pt x="612" y="3"/>
                    </a:cubicBezTo>
                    <a:cubicBezTo>
                      <a:pt x="612" y="3"/>
                      <a:pt x="611" y="3"/>
                      <a:pt x="611" y="3"/>
                    </a:cubicBezTo>
                    <a:cubicBezTo>
                      <a:pt x="611" y="3"/>
                      <a:pt x="611" y="2"/>
                      <a:pt x="611" y="2"/>
                    </a:cubicBezTo>
                    <a:cubicBezTo>
                      <a:pt x="611" y="2"/>
                      <a:pt x="611" y="2"/>
                      <a:pt x="611" y="2"/>
                    </a:cubicBezTo>
                    <a:cubicBezTo>
                      <a:pt x="611" y="2"/>
                      <a:pt x="611" y="2"/>
                      <a:pt x="610" y="2"/>
                    </a:cubicBezTo>
                    <a:cubicBezTo>
                      <a:pt x="610" y="1"/>
                      <a:pt x="610" y="1"/>
                      <a:pt x="610" y="1"/>
                    </a:cubicBezTo>
                    <a:cubicBezTo>
                      <a:pt x="610" y="1"/>
                      <a:pt x="610" y="1"/>
                      <a:pt x="609" y="1"/>
                    </a:cubicBezTo>
                    <a:cubicBezTo>
                      <a:pt x="609" y="1"/>
                      <a:pt x="609" y="1"/>
                      <a:pt x="609" y="1"/>
                    </a:cubicBezTo>
                    <a:cubicBezTo>
                      <a:pt x="609" y="0"/>
                      <a:pt x="608" y="0"/>
                      <a:pt x="608" y="0"/>
                    </a:cubicBezTo>
                    <a:cubicBezTo>
                      <a:pt x="608" y="0"/>
                      <a:pt x="608" y="0"/>
                      <a:pt x="607" y="0"/>
                    </a:cubicBezTo>
                    <a:cubicBezTo>
                      <a:pt x="607" y="0"/>
                      <a:pt x="607" y="0"/>
                      <a:pt x="607" y="0"/>
                    </a:cubicBezTo>
                    <a:cubicBezTo>
                      <a:pt x="607" y="0"/>
                      <a:pt x="606" y="0"/>
                      <a:pt x="606" y="0"/>
                    </a:cubicBezTo>
                    <a:cubicBezTo>
                      <a:pt x="606" y="0"/>
                      <a:pt x="606" y="0"/>
                      <a:pt x="606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77"/>
                      <a:pt x="0" y="377"/>
                      <a:pt x="0" y="377"/>
                    </a:cubicBezTo>
                    <a:cubicBezTo>
                      <a:pt x="0" y="380"/>
                      <a:pt x="3" y="384"/>
                      <a:pt x="7" y="384"/>
                    </a:cubicBezTo>
                    <a:cubicBezTo>
                      <a:pt x="606" y="384"/>
                      <a:pt x="606" y="384"/>
                      <a:pt x="606" y="384"/>
                    </a:cubicBezTo>
                    <a:cubicBezTo>
                      <a:pt x="610" y="384"/>
                      <a:pt x="613" y="380"/>
                      <a:pt x="613" y="377"/>
                    </a:cubicBezTo>
                    <a:cubicBezTo>
                      <a:pt x="613" y="7"/>
                      <a:pt x="613" y="7"/>
                      <a:pt x="613" y="7"/>
                    </a:cubicBezTo>
                    <a:cubicBezTo>
                      <a:pt x="613" y="7"/>
                      <a:pt x="613" y="7"/>
                      <a:pt x="613" y="6"/>
                    </a:cubicBezTo>
                    <a:close/>
                    <a:moveTo>
                      <a:pt x="14" y="22"/>
                    </a:moveTo>
                    <a:cubicBezTo>
                      <a:pt x="186" y="169"/>
                      <a:pt x="186" y="169"/>
                      <a:pt x="186" y="169"/>
                    </a:cubicBezTo>
                    <a:cubicBezTo>
                      <a:pt x="14" y="315"/>
                      <a:pt x="14" y="315"/>
                      <a:pt x="14" y="315"/>
                    </a:cubicBezTo>
                    <a:lnTo>
                      <a:pt x="14" y="22"/>
                    </a:lnTo>
                    <a:close/>
                    <a:moveTo>
                      <a:pt x="26" y="14"/>
                    </a:moveTo>
                    <a:cubicBezTo>
                      <a:pt x="587" y="14"/>
                      <a:pt x="587" y="14"/>
                      <a:pt x="587" y="14"/>
                    </a:cubicBezTo>
                    <a:cubicBezTo>
                      <a:pt x="351" y="214"/>
                      <a:pt x="351" y="214"/>
                      <a:pt x="351" y="214"/>
                    </a:cubicBezTo>
                    <a:cubicBezTo>
                      <a:pt x="326" y="235"/>
                      <a:pt x="285" y="235"/>
                      <a:pt x="259" y="214"/>
                    </a:cubicBezTo>
                    <a:lnTo>
                      <a:pt x="26" y="14"/>
                    </a:lnTo>
                    <a:close/>
                    <a:moveTo>
                      <a:pt x="599" y="22"/>
                    </a:moveTo>
                    <a:cubicBezTo>
                      <a:pt x="599" y="315"/>
                      <a:pt x="599" y="315"/>
                      <a:pt x="599" y="315"/>
                    </a:cubicBezTo>
                    <a:cubicBezTo>
                      <a:pt x="427" y="168"/>
                      <a:pt x="427" y="168"/>
                      <a:pt x="427" y="168"/>
                    </a:cubicBezTo>
                    <a:lnTo>
                      <a:pt x="599" y="22"/>
                    </a:lnTo>
                    <a:close/>
                    <a:moveTo>
                      <a:pt x="14" y="370"/>
                    </a:moveTo>
                    <a:cubicBezTo>
                      <a:pt x="14" y="333"/>
                      <a:pt x="14" y="333"/>
                      <a:pt x="14" y="333"/>
                    </a:cubicBezTo>
                    <a:cubicBezTo>
                      <a:pt x="197" y="178"/>
                      <a:pt x="197" y="178"/>
                      <a:pt x="197" y="178"/>
                    </a:cubicBezTo>
                    <a:cubicBezTo>
                      <a:pt x="250" y="224"/>
                      <a:pt x="250" y="224"/>
                      <a:pt x="250" y="224"/>
                    </a:cubicBezTo>
                    <a:cubicBezTo>
                      <a:pt x="265" y="237"/>
                      <a:pt x="285" y="244"/>
                      <a:pt x="305" y="244"/>
                    </a:cubicBezTo>
                    <a:cubicBezTo>
                      <a:pt x="325" y="244"/>
                      <a:pt x="345" y="237"/>
                      <a:pt x="360" y="224"/>
                    </a:cubicBezTo>
                    <a:cubicBezTo>
                      <a:pt x="416" y="177"/>
                      <a:pt x="416" y="177"/>
                      <a:pt x="416" y="177"/>
                    </a:cubicBezTo>
                    <a:cubicBezTo>
                      <a:pt x="599" y="333"/>
                      <a:pt x="599" y="333"/>
                      <a:pt x="599" y="333"/>
                    </a:cubicBezTo>
                    <a:cubicBezTo>
                      <a:pt x="599" y="370"/>
                      <a:pt x="599" y="370"/>
                      <a:pt x="599" y="370"/>
                    </a:cubicBezTo>
                    <a:lnTo>
                      <a:pt x="14" y="37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7966868" y="180571"/>
              <a:ext cx="3991452" cy="1579418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</p:grpSp>
    </p:spTree>
    <p:extLst>
      <p:ext uri="{BB962C8B-B14F-4D97-AF65-F5344CB8AC3E}">
        <p14:creationId xmlns:p14="http://schemas.microsoft.com/office/powerpoint/2010/main" val="887059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 bwMode="auto">
          <a:xfrm rot="16200000">
            <a:off x="8549641" y="3265974"/>
            <a:ext cx="6858000" cy="32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PARIS • NEW YORK • SHANGHAI • MUMBAI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3248219" y="2933133"/>
            <a:ext cx="5695562" cy="1027193"/>
            <a:chOff x="3135125" y="3079288"/>
            <a:chExt cx="5695562" cy="1027193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2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7" b="36058"/>
            <a:stretch/>
          </p:blipFill>
          <p:spPr>
            <a:xfrm>
              <a:off x="4369761" y="3079288"/>
              <a:ext cx="3226290" cy="685105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 bwMode="auto">
            <a:xfrm>
              <a:off x="3135125" y="3644816"/>
              <a:ext cx="569556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  <a:ea typeface="Lato Regular" pitchFamily="34" charset="0"/>
                  <a:cs typeface="Lato Regular" pitchFamily="34" charset="0"/>
                </a:rPr>
                <a:t>proposal for XXXXX</a:t>
              </a:r>
            </a:p>
          </p:txBody>
        </p:sp>
      </p:grpSp>
      <p:sp>
        <p:nvSpPr>
          <p:cNvPr id="13" name="Freeform 116"/>
          <p:cNvSpPr>
            <a:spLocks noEditPoints="1"/>
          </p:cNvSpPr>
          <p:nvPr/>
        </p:nvSpPr>
        <p:spPr bwMode="auto">
          <a:xfrm>
            <a:off x="280938" y="6127400"/>
            <a:ext cx="448981" cy="457903"/>
          </a:xfrm>
          <a:custGeom>
            <a:avLst/>
            <a:gdLst>
              <a:gd name="T0" fmla="*/ 430 w 525"/>
              <a:gd name="T1" fmla="*/ 53 h 591"/>
              <a:gd name="T2" fmla="*/ 402 w 525"/>
              <a:gd name="T3" fmla="*/ 0 h 591"/>
              <a:gd name="T4" fmla="*/ 373 w 525"/>
              <a:gd name="T5" fmla="*/ 53 h 591"/>
              <a:gd name="T6" fmla="*/ 151 w 525"/>
              <a:gd name="T7" fmla="*/ 29 h 591"/>
              <a:gd name="T8" fmla="*/ 93 w 525"/>
              <a:gd name="T9" fmla="*/ 29 h 591"/>
              <a:gd name="T10" fmla="*/ 7 w 525"/>
              <a:gd name="T11" fmla="*/ 53 h 591"/>
              <a:gd name="T12" fmla="*/ 0 w 525"/>
              <a:gd name="T13" fmla="*/ 584 h 591"/>
              <a:gd name="T14" fmla="*/ 518 w 525"/>
              <a:gd name="T15" fmla="*/ 591 h 591"/>
              <a:gd name="T16" fmla="*/ 525 w 525"/>
              <a:gd name="T17" fmla="*/ 60 h 591"/>
              <a:gd name="T18" fmla="*/ 387 w 525"/>
              <a:gd name="T19" fmla="*/ 29 h 591"/>
              <a:gd name="T20" fmla="*/ 416 w 525"/>
              <a:gd name="T21" fmla="*/ 29 h 591"/>
              <a:gd name="T22" fmla="*/ 402 w 525"/>
              <a:gd name="T23" fmla="*/ 107 h 591"/>
              <a:gd name="T24" fmla="*/ 387 w 525"/>
              <a:gd name="T25" fmla="*/ 29 h 591"/>
              <a:gd name="T26" fmla="*/ 122 w 525"/>
              <a:gd name="T27" fmla="*/ 14 h 591"/>
              <a:gd name="T28" fmla="*/ 137 w 525"/>
              <a:gd name="T29" fmla="*/ 92 h 591"/>
              <a:gd name="T30" fmla="*/ 107 w 525"/>
              <a:gd name="T31" fmla="*/ 92 h 591"/>
              <a:gd name="T32" fmla="*/ 511 w 525"/>
              <a:gd name="T33" fmla="*/ 577 h 591"/>
              <a:gd name="T34" fmla="*/ 14 w 525"/>
              <a:gd name="T35" fmla="*/ 177 h 591"/>
              <a:gd name="T36" fmla="*/ 511 w 525"/>
              <a:gd name="T37" fmla="*/ 577 h 591"/>
              <a:gd name="T38" fmla="*/ 14 w 525"/>
              <a:gd name="T39" fmla="*/ 163 h 591"/>
              <a:gd name="T40" fmla="*/ 93 w 525"/>
              <a:gd name="T41" fmla="*/ 67 h 591"/>
              <a:gd name="T42" fmla="*/ 122 w 525"/>
              <a:gd name="T43" fmla="*/ 121 h 591"/>
              <a:gd name="T44" fmla="*/ 151 w 525"/>
              <a:gd name="T45" fmla="*/ 67 h 591"/>
              <a:gd name="T46" fmla="*/ 373 w 525"/>
              <a:gd name="T47" fmla="*/ 92 h 591"/>
              <a:gd name="T48" fmla="*/ 430 w 525"/>
              <a:gd name="T49" fmla="*/ 92 h 591"/>
              <a:gd name="T50" fmla="*/ 511 w 525"/>
              <a:gd name="T51" fmla="*/ 67 h 591"/>
              <a:gd name="T52" fmla="*/ 62 w 525"/>
              <a:gd name="T53" fmla="*/ 521 h 591"/>
              <a:gd name="T54" fmla="*/ 469 w 525"/>
              <a:gd name="T55" fmla="*/ 514 h 591"/>
              <a:gd name="T56" fmla="*/ 462 w 525"/>
              <a:gd name="T57" fmla="*/ 234 h 591"/>
              <a:gd name="T58" fmla="*/ 55 w 525"/>
              <a:gd name="T59" fmla="*/ 241 h 591"/>
              <a:gd name="T60" fmla="*/ 62 w 525"/>
              <a:gd name="T61" fmla="*/ 521 h 591"/>
              <a:gd name="T62" fmla="*/ 455 w 525"/>
              <a:gd name="T63" fmla="*/ 248 h 591"/>
              <a:gd name="T64" fmla="*/ 366 w 525"/>
              <a:gd name="T65" fmla="*/ 325 h 591"/>
              <a:gd name="T66" fmla="*/ 366 w 525"/>
              <a:gd name="T67" fmla="*/ 339 h 591"/>
              <a:gd name="T68" fmla="*/ 455 w 525"/>
              <a:gd name="T69" fmla="*/ 414 h 591"/>
              <a:gd name="T70" fmla="*/ 366 w 525"/>
              <a:gd name="T71" fmla="*/ 339 h 591"/>
              <a:gd name="T72" fmla="*/ 455 w 525"/>
              <a:gd name="T73" fmla="*/ 428 h 591"/>
              <a:gd name="T74" fmla="*/ 366 w 525"/>
              <a:gd name="T75" fmla="*/ 507 h 591"/>
              <a:gd name="T76" fmla="*/ 266 w 525"/>
              <a:gd name="T77" fmla="*/ 248 h 591"/>
              <a:gd name="T78" fmla="*/ 352 w 525"/>
              <a:gd name="T79" fmla="*/ 325 h 591"/>
              <a:gd name="T80" fmla="*/ 266 w 525"/>
              <a:gd name="T81" fmla="*/ 248 h 591"/>
              <a:gd name="T82" fmla="*/ 352 w 525"/>
              <a:gd name="T83" fmla="*/ 339 h 591"/>
              <a:gd name="T84" fmla="*/ 266 w 525"/>
              <a:gd name="T85" fmla="*/ 414 h 591"/>
              <a:gd name="T86" fmla="*/ 266 w 525"/>
              <a:gd name="T87" fmla="*/ 428 h 591"/>
              <a:gd name="T88" fmla="*/ 352 w 525"/>
              <a:gd name="T89" fmla="*/ 507 h 591"/>
              <a:gd name="T90" fmla="*/ 266 w 525"/>
              <a:gd name="T91" fmla="*/ 428 h 591"/>
              <a:gd name="T92" fmla="*/ 252 w 525"/>
              <a:gd name="T93" fmla="*/ 248 h 591"/>
              <a:gd name="T94" fmla="*/ 165 w 525"/>
              <a:gd name="T95" fmla="*/ 325 h 591"/>
              <a:gd name="T96" fmla="*/ 165 w 525"/>
              <a:gd name="T97" fmla="*/ 339 h 591"/>
              <a:gd name="T98" fmla="*/ 252 w 525"/>
              <a:gd name="T99" fmla="*/ 414 h 591"/>
              <a:gd name="T100" fmla="*/ 165 w 525"/>
              <a:gd name="T101" fmla="*/ 339 h 591"/>
              <a:gd name="T102" fmla="*/ 252 w 525"/>
              <a:gd name="T103" fmla="*/ 428 h 591"/>
              <a:gd name="T104" fmla="*/ 165 w 525"/>
              <a:gd name="T105" fmla="*/ 507 h 591"/>
              <a:gd name="T106" fmla="*/ 69 w 525"/>
              <a:gd name="T107" fmla="*/ 248 h 591"/>
              <a:gd name="T108" fmla="*/ 151 w 525"/>
              <a:gd name="T109" fmla="*/ 325 h 591"/>
              <a:gd name="T110" fmla="*/ 69 w 525"/>
              <a:gd name="T111" fmla="*/ 248 h 591"/>
              <a:gd name="T112" fmla="*/ 151 w 525"/>
              <a:gd name="T113" fmla="*/ 339 h 591"/>
              <a:gd name="T114" fmla="*/ 69 w 525"/>
              <a:gd name="T115" fmla="*/ 414 h 591"/>
              <a:gd name="T116" fmla="*/ 69 w 525"/>
              <a:gd name="T117" fmla="*/ 428 h 591"/>
              <a:gd name="T118" fmla="*/ 151 w 525"/>
              <a:gd name="T119" fmla="*/ 507 h 591"/>
              <a:gd name="T120" fmla="*/ 69 w 525"/>
              <a:gd name="T121" fmla="*/ 428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25" h="591">
                <a:moveTo>
                  <a:pt x="518" y="53"/>
                </a:moveTo>
                <a:cubicBezTo>
                  <a:pt x="430" y="53"/>
                  <a:pt x="430" y="53"/>
                  <a:pt x="430" y="53"/>
                </a:cubicBezTo>
                <a:cubicBezTo>
                  <a:pt x="430" y="29"/>
                  <a:pt x="430" y="29"/>
                  <a:pt x="430" y="29"/>
                </a:cubicBezTo>
                <a:cubicBezTo>
                  <a:pt x="430" y="13"/>
                  <a:pt x="417" y="0"/>
                  <a:pt x="402" y="0"/>
                </a:cubicBezTo>
                <a:cubicBezTo>
                  <a:pt x="386" y="0"/>
                  <a:pt x="373" y="13"/>
                  <a:pt x="373" y="29"/>
                </a:cubicBezTo>
                <a:cubicBezTo>
                  <a:pt x="373" y="53"/>
                  <a:pt x="373" y="53"/>
                  <a:pt x="373" y="53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51" y="29"/>
                  <a:pt x="151" y="29"/>
                  <a:pt x="151" y="29"/>
                </a:cubicBezTo>
                <a:cubicBezTo>
                  <a:pt x="151" y="13"/>
                  <a:pt x="138" y="0"/>
                  <a:pt x="122" y="0"/>
                </a:cubicBezTo>
                <a:cubicBezTo>
                  <a:pt x="106" y="0"/>
                  <a:pt x="93" y="13"/>
                  <a:pt x="93" y="29"/>
                </a:cubicBezTo>
                <a:cubicBezTo>
                  <a:pt x="93" y="53"/>
                  <a:pt x="93" y="53"/>
                  <a:pt x="93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3" y="53"/>
                  <a:pt x="0" y="56"/>
                  <a:pt x="0" y="60"/>
                </a:cubicBezTo>
                <a:cubicBezTo>
                  <a:pt x="0" y="584"/>
                  <a:pt x="0" y="584"/>
                  <a:pt x="0" y="584"/>
                </a:cubicBezTo>
                <a:cubicBezTo>
                  <a:pt x="0" y="588"/>
                  <a:pt x="3" y="591"/>
                  <a:pt x="7" y="591"/>
                </a:cubicBezTo>
                <a:cubicBezTo>
                  <a:pt x="518" y="591"/>
                  <a:pt x="518" y="591"/>
                  <a:pt x="518" y="591"/>
                </a:cubicBezTo>
                <a:cubicBezTo>
                  <a:pt x="521" y="591"/>
                  <a:pt x="525" y="588"/>
                  <a:pt x="525" y="584"/>
                </a:cubicBezTo>
                <a:cubicBezTo>
                  <a:pt x="525" y="60"/>
                  <a:pt x="525" y="60"/>
                  <a:pt x="525" y="60"/>
                </a:cubicBezTo>
                <a:cubicBezTo>
                  <a:pt x="525" y="56"/>
                  <a:pt x="521" y="53"/>
                  <a:pt x="518" y="53"/>
                </a:cubicBezTo>
                <a:close/>
                <a:moveTo>
                  <a:pt x="387" y="29"/>
                </a:moveTo>
                <a:cubicBezTo>
                  <a:pt x="387" y="21"/>
                  <a:pt x="393" y="14"/>
                  <a:pt x="402" y="14"/>
                </a:cubicBezTo>
                <a:cubicBezTo>
                  <a:pt x="410" y="14"/>
                  <a:pt x="416" y="21"/>
                  <a:pt x="416" y="29"/>
                </a:cubicBezTo>
                <a:cubicBezTo>
                  <a:pt x="416" y="92"/>
                  <a:pt x="416" y="92"/>
                  <a:pt x="416" y="92"/>
                </a:cubicBezTo>
                <a:cubicBezTo>
                  <a:pt x="416" y="100"/>
                  <a:pt x="410" y="107"/>
                  <a:pt x="402" y="107"/>
                </a:cubicBezTo>
                <a:cubicBezTo>
                  <a:pt x="393" y="107"/>
                  <a:pt x="387" y="100"/>
                  <a:pt x="387" y="92"/>
                </a:cubicBezTo>
                <a:lnTo>
                  <a:pt x="387" y="29"/>
                </a:lnTo>
                <a:close/>
                <a:moveTo>
                  <a:pt x="107" y="29"/>
                </a:moveTo>
                <a:cubicBezTo>
                  <a:pt x="107" y="21"/>
                  <a:pt x="114" y="14"/>
                  <a:pt x="122" y="14"/>
                </a:cubicBezTo>
                <a:cubicBezTo>
                  <a:pt x="130" y="14"/>
                  <a:pt x="137" y="21"/>
                  <a:pt x="137" y="29"/>
                </a:cubicBezTo>
                <a:cubicBezTo>
                  <a:pt x="137" y="92"/>
                  <a:pt x="137" y="92"/>
                  <a:pt x="137" y="92"/>
                </a:cubicBezTo>
                <a:cubicBezTo>
                  <a:pt x="137" y="100"/>
                  <a:pt x="130" y="107"/>
                  <a:pt x="122" y="107"/>
                </a:cubicBezTo>
                <a:cubicBezTo>
                  <a:pt x="114" y="107"/>
                  <a:pt x="107" y="100"/>
                  <a:pt x="107" y="92"/>
                </a:cubicBezTo>
                <a:lnTo>
                  <a:pt x="107" y="29"/>
                </a:lnTo>
                <a:close/>
                <a:moveTo>
                  <a:pt x="511" y="577"/>
                </a:moveTo>
                <a:cubicBezTo>
                  <a:pt x="14" y="577"/>
                  <a:pt x="14" y="577"/>
                  <a:pt x="14" y="577"/>
                </a:cubicBezTo>
                <a:cubicBezTo>
                  <a:pt x="14" y="177"/>
                  <a:pt x="14" y="177"/>
                  <a:pt x="14" y="177"/>
                </a:cubicBezTo>
                <a:cubicBezTo>
                  <a:pt x="511" y="177"/>
                  <a:pt x="511" y="177"/>
                  <a:pt x="511" y="177"/>
                </a:cubicBezTo>
                <a:lnTo>
                  <a:pt x="511" y="577"/>
                </a:lnTo>
                <a:close/>
                <a:moveTo>
                  <a:pt x="511" y="163"/>
                </a:moveTo>
                <a:cubicBezTo>
                  <a:pt x="14" y="163"/>
                  <a:pt x="14" y="163"/>
                  <a:pt x="14" y="163"/>
                </a:cubicBezTo>
                <a:cubicBezTo>
                  <a:pt x="14" y="67"/>
                  <a:pt x="14" y="67"/>
                  <a:pt x="14" y="67"/>
                </a:cubicBezTo>
                <a:cubicBezTo>
                  <a:pt x="93" y="67"/>
                  <a:pt x="93" y="67"/>
                  <a:pt x="93" y="67"/>
                </a:cubicBezTo>
                <a:cubicBezTo>
                  <a:pt x="93" y="92"/>
                  <a:pt x="93" y="92"/>
                  <a:pt x="93" y="92"/>
                </a:cubicBezTo>
                <a:cubicBezTo>
                  <a:pt x="93" y="108"/>
                  <a:pt x="106" y="121"/>
                  <a:pt x="122" y="121"/>
                </a:cubicBezTo>
                <a:cubicBezTo>
                  <a:pt x="138" y="121"/>
                  <a:pt x="151" y="108"/>
                  <a:pt x="151" y="92"/>
                </a:cubicBezTo>
                <a:cubicBezTo>
                  <a:pt x="151" y="67"/>
                  <a:pt x="151" y="67"/>
                  <a:pt x="151" y="67"/>
                </a:cubicBezTo>
                <a:cubicBezTo>
                  <a:pt x="373" y="67"/>
                  <a:pt x="373" y="67"/>
                  <a:pt x="373" y="67"/>
                </a:cubicBezTo>
                <a:cubicBezTo>
                  <a:pt x="373" y="92"/>
                  <a:pt x="373" y="92"/>
                  <a:pt x="373" y="92"/>
                </a:cubicBezTo>
                <a:cubicBezTo>
                  <a:pt x="373" y="108"/>
                  <a:pt x="386" y="121"/>
                  <a:pt x="402" y="121"/>
                </a:cubicBezTo>
                <a:cubicBezTo>
                  <a:pt x="417" y="121"/>
                  <a:pt x="430" y="108"/>
                  <a:pt x="430" y="92"/>
                </a:cubicBezTo>
                <a:cubicBezTo>
                  <a:pt x="430" y="67"/>
                  <a:pt x="430" y="67"/>
                  <a:pt x="430" y="67"/>
                </a:cubicBezTo>
                <a:cubicBezTo>
                  <a:pt x="511" y="67"/>
                  <a:pt x="511" y="67"/>
                  <a:pt x="511" y="67"/>
                </a:cubicBezTo>
                <a:lnTo>
                  <a:pt x="511" y="163"/>
                </a:lnTo>
                <a:close/>
                <a:moveTo>
                  <a:pt x="62" y="521"/>
                </a:moveTo>
                <a:cubicBezTo>
                  <a:pt x="462" y="521"/>
                  <a:pt x="462" y="521"/>
                  <a:pt x="462" y="521"/>
                </a:cubicBezTo>
                <a:cubicBezTo>
                  <a:pt x="466" y="521"/>
                  <a:pt x="469" y="518"/>
                  <a:pt x="469" y="514"/>
                </a:cubicBezTo>
                <a:cubicBezTo>
                  <a:pt x="469" y="241"/>
                  <a:pt x="469" y="241"/>
                  <a:pt x="469" y="241"/>
                </a:cubicBezTo>
                <a:cubicBezTo>
                  <a:pt x="469" y="237"/>
                  <a:pt x="466" y="234"/>
                  <a:pt x="462" y="234"/>
                </a:cubicBezTo>
                <a:cubicBezTo>
                  <a:pt x="62" y="234"/>
                  <a:pt x="62" y="234"/>
                  <a:pt x="62" y="234"/>
                </a:cubicBezTo>
                <a:cubicBezTo>
                  <a:pt x="58" y="234"/>
                  <a:pt x="55" y="237"/>
                  <a:pt x="55" y="241"/>
                </a:cubicBezTo>
                <a:cubicBezTo>
                  <a:pt x="55" y="514"/>
                  <a:pt x="55" y="514"/>
                  <a:pt x="55" y="514"/>
                </a:cubicBezTo>
                <a:cubicBezTo>
                  <a:pt x="55" y="518"/>
                  <a:pt x="58" y="521"/>
                  <a:pt x="62" y="521"/>
                </a:cubicBezTo>
                <a:close/>
                <a:moveTo>
                  <a:pt x="366" y="248"/>
                </a:moveTo>
                <a:cubicBezTo>
                  <a:pt x="455" y="248"/>
                  <a:pt x="455" y="248"/>
                  <a:pt x="455" y="248"/>
                </a:cubicBezTo>
                <a:cubicBezTo>
                  <a:pt x="455" y="325"/>
                  <a:pt x="455" y="325"/>
                  <a:pt x="455" y="325"/>
                </a:cubicBezTo>
                <a:cubicBezTo>
                  <a:pt x="366" y="325"/>
                  <a:pt x="366" y="325"/>
                  <a:pt x="366" y="325"/>
                </a:cubicBezTo>
                <a:lnTo>
                  <a:pt x="366" y="248"/>
                </a:lnTo>
                <a:close/>
                <a:moveTo>
                  <a:pt x="366" y="339"/>
                </a:moveTo>
                <a:cubicBezTo>
                  <a:pt x="455" y="339"/>
                  <a:pt x="455" y="339"/>
                  <a:pt x="455" y="339"/>
                </a:cubicBezTo>
                <a:cubicBezTo>
                  <a:pt x="455" y="414"/>
                  <a:pt x="455" y="414"/>
                  <a:pt x="455" y="414"/>
                </a:cubicBezTo>
                <a:cubicBezTo>
                  <a:pt x="366" y="414"/>
                  <a:pt x="366" y="414"/>
                  <a:pt x="366" y="414"/>
                </a:cubicBezTo>
                <a:lnTo>
                  <a:pt x="366" y="339"/>
                </a:lnTo>
                <a:close/>
                <a:moveTo>
                  <a:pt x="366" y="428"/>
                </a:moveTo>
                <a:cubicBezTo>
                  <a:pt x="455" y="428"/>
                  <a:pt x="455" y="428"/>
                  <a:pt x="455" y="428"/>
                </a:cubicBezTo>
                <a:cubicBezTo>
                  <a:pt x="455" y="507"/>
                  <a:pt x="455" y="507"/>
                  <a:pt x="455" y="507"/>
                </a:cubicBezTo>
                <a:cubicBezTo>
                  <a:pt x="366" y="507"/>
                  <a:pt x="366" y="507"/>
                  <a:pt x="366" y="507"/>
                </a:cubicBezTo>
                <a:lnTo>
                  <a:pt x="366" y="428"/>
                </a:lnTo>
                <a:close/>
                <a:moveTo>
                  <a:pt x="266" y="248"/>
                </a:moveTo>
                <a:cubicBezTo>
                  <a:pt x="352" y="248"/>
                  <a:pt x="352" y="248"/>
                  <a:pt x="352" y="248"/>
                </a:cubicBezTo>
                <a:cubicBezTo>
                  <a:pt x="352" y="325"/>
                  <a:pt x="352" y="325"/>
                  <a:pt x="352" y="325"/>
                </a:cubicBezTo>
                <a:cubicBezTo>
                  <a:pt x="266" y="325"/>
                  <a:pt x="266" y="325"/>
                  <a:pt x="266" y="325"/>
                </a:cubicBezTo>
                <a:lnTo>
                  <a:pt x="266" y="248"/>
                </a:lnTo>
                <a:close/>
                <a:moveTo>
                  <a:pt x="266" y="339"/>
                </a:moveTo>
                <a:cubicBezTo>
                  <a:pt x="352" y="339"/>
                  <a:pt x="352" y="339"/>
                  <a:pt x="352" y="339"/>
                </a:cubicBezTo>
                <a:cubicBezTo>
                  <a:pt x="352" y="414"/>
                  <a:pt x="352" y="414"/>
                  <a:pt x="352" y="414"/>
                </a:cubicBezTo>
                <a:cubicBezTo>
                  <a:pt x="266" y="414"/>
                  <a:pt x="266" y="414"/>
                  <a:pt x="266" y="414"/>
                </a:cubicBezTo>
                <a:lnTo>
                  <a:pt x="266" y="339"/>
                </a:lnTo>
                <a:close/>
                <a:moveTo>
                  <a:pt x="266" y="428"/>
                </a:moveTo>
                <a:cubicBezTo>
                  <a:pt x="352" y="428"/>
                  <a:pt x="352" y="428"/>
                  <a:pt x="352" y="428"/>
                </a:cubicBezTo>
                <a:cubicBezTo>
                  <a:pt x="352" y="507"/>
                  <a:pt x="352" y="507"/>
                  <a:pt x="352" y="507"/>
                </a:cubicBezTo>
                <a:cubicBezTo>
                  <a:pt x="266" y="507"/>
                  <a:pt x="266" y="507"/>
                  <a:pt x="266" y="507"/>
                </a:cubicBezTo>
                <a:lnTo>
                  <a:pt x="266" y="428"/>
                </a:lnTo>
                <a:close/>
                <a:moveTo>
                  <a:pt x="165" y="248"/>
                </a:moveTo>
                <a:cubicBezTo>
                  <a:pt x="252" y="248"/>
                  <a:pt x="252" y="248"/>
                  <a:pt x="252" y="248"/>
                </a:cubicBezTo>
                <a:cubicBezTo>
                  <a:pt x="252" y="325"/>
                  <a:pt x="252" y="325"/>
                  <a:pt x="252" y="325"/>
                </a:cubicBezTo>
                <a:cubicBezTo>
                  <a:pt x="165" y="325"/>
                  <a:pt x="165" y="325"/>
                  <a:pt x="165" y="325"/>
                </a:cubicBezTo>
                <a:lnTo>
                  <a:pt x="165" y="248"/>
                </a:lnTo>
                <a:close/>
                <a:moveTo>
                  <a:pt x="165" y="339"/>
                </a:moveTo>
                <a:cubicBezTo>
                  <a:pt x="252" y="339"/>
                  <a:pt x="252" y="339"/>
                  <a:pt x="252" y="339"/>
                </a:cubicBezTo>
                <a:cubicBezTo>
                  <a:pt x="252" y="414"/>
                  <a:pt x="252" y="414"/>
                  <a:pt x="252" y="414"/>
                </a:cubicBezTo>
                <a:cubicBezTo>
                  <a:pt x="165" y="414"/>
                  <a:pt x="165" y="414"/>
                  <a:pt x="165" y="414"/>
                </a:cubicBezTo>
                <a:lnTo>
                  <a:pt x="165" y="339"/>
                </a:lnTo>
                <a:close/>
                <a:moveTo>
                  <a:pt x="165" y="428"/>
                </a:moveTo>
                <a:cubicBezTo>
                  <a:pt x="252" y="428"/>
                  <a:pt x="252" y="428"/>
                  <a:pt x="252" y="428"/>
                </a:cubicBezTo>
                <a:cubicBezTo>
                  <a:pt x="252" y="507"/>
                  <a:pt x="252" y="507"/>
                  <a:pt x="252" y="507"/>
                </a:cubicBezTo>
                <a:cubicBezTo>
                  <a:pt x="165" y="507"/>
                  <a:pt x="165" y="507"/>
                  <a:pt x="165" y="507"/>
                </a:cubicBezTo>
                <a:lnTo>
                  <a:pt x="165" y="428"/>
                </a:lnTo>
                <a:close/>
                <a:moveTo>
                  <a:pt x="69" y="248"/>
                </a:moveTo>
                <a:cubicBezTo>
                  <a:pt x="151" y="248"/>
                  <a:pt x="151" y="248"/>
                  <a:pt x="151" y="248"/>
                </a:cubicBezTo>
                <a:cubicBezTo>
                  <a:pt x="151" y="325"/>
                  <a:pt x="151" y="325"/>
                  <a:pt x="151" y="325"/>
                </a:cubicBezTo>
                <a:cubicBezTo>
                  <a:pt x="69" y="325"/>
                  <a:pt x="69" y="325"/>
                  <a:pt x="69" y="325"/>
                </a:cubicBezTo>
                <a:lnTo>
                  <a:pt x="69" y="248"/>
                </a:lnTo>
                <a:close/>
                <a:moveTo>
                  <a:pt x="69" y="339"/>
                </a:moveTo>
                <a:cubicBezTo>
                  <a:pt x="151" y="339"/>
                  <a:pt x="151" y="339"/>
                  <a:pt x="151" y="339"/>
                </a:cubicBezTo>
                <a:cubicBezTo>
                  <a:pt x="151" y="414"/>
                  <a:pt x="151" y="414"/>
                  <a:pt x="151" y="414"/>
                </a:cubicBezTo>
                <a:cubicBezTo>
                  <a:pt x="69" y="414"/>
                  <a:pt x="69" y="414"/>
                  <a:pt x="69" y="414"/>
                </a:cubicBezTo>
                <a:lnTo>
                  <a:pt x="69" y="339"/>
                </a:lnTo>
                <a:close/>
                <a:moveTo>
                  <a:pt x="69" y="428"/>
                </a:moveTo>
                <a:cubicBezTo>
                  <a:pt x="151" y="428"/>
                  <a:pt x="151" y="428"/>
                  <a:pt x="151" y="428"/>
                </a:cubicBezTo>
                <a:cubicBezTo>
                  <a:pt x="151" y="507"/>
                  <a:pt x="151" y="507"/>
                  <a:pt x="151" y="507"/>
                </a:cubicBezTo>
                <a:cubicBezTo>
                  <a:pt x="69" y="507"/>
                  <a:pt x="69" y="507"/>
                  <a:pt x="69" y="507"/>
                </a:cubicBezTo>
                <a:lnTo>
                  <a:pt x="69" y="4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ZoneTexte 13"/>
          <p:cNvSpPr txBox="1"/>
          <p:nvPr/>
        </p:nvSpPr>
        <p:spPr bwMode="auto">
          <a:xfrm>
            <a:off x="777062" y="6200623"/>
            <a:ext cx="5695562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XXXX,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XX</a:t>
            </a:r>
            <a:r>
              <a:rPr lang="en-US" sz="1400" baseline="30000" dirty="0" err="1">
                <a:solidFill>
                  <a:schemeClr val="bg1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th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8135846" y="173620"/>
            <a:ext cx="3842795" cy="9491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Page de garde – choix 1</a:t>
            </a:r>
          </a:p>
        </p:txBody>
      </p:sp>
    </p:spTree>
    <p:extLst>
      <p:ext uri="{BB962C8B-B14F-4D97-AF65-F5344CB8AC3E}">
        <p14:creationId xmlns:p14="http://schemas.microsoft.com/office/powerpoint/2010/main" val="2241205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3D9-9BD1-4866-BC23-069CD2B305EE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050" y="-12427"/>
            <a:ext cx="12192000" cy="687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2" y="-10273"/>
            <a:ext cx="3646023" cy="6872514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imes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87" b="36058"/>
          <a:stretch/>
        </p:blipFill>
        <p:spPr>
          <a:xfrm>
            <a:off x="611034" y="3411859"/>
            <a:ext cx="2423959" cy="5147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89668" y="2735859"/>
            <a:ext cx="1266693" cy="392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dirty="0" err="1">
                <a:solidFill>
                  <a:schemeClr val="bg1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blablabla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  <a:ea typeface="Lato Regular" pitchFamily="34" charset="0"/>
              <a:cs typeface="Lato Regular" pitchFamily="34" charset="0"/>
            </a:endParaRPr>
          </a:p>
        </p:txBody>
      </p:sp>
      <p:sp>
        <p:nvSpPr>
          <p:cNvPr id="7" name="Freeform 116"/>
          <p:cNvSpPr>
            <a:spLocks noEditPoints="1"/>
          </p:cNvSpPr>
          <p:nvPr/>
        </p:nvSpPr>
        <p:spPr bwMode="auto">
          <a:xfrm>
            <a:off x="160822" y="6227216"/>
            <a:ext cx="408165" cy="457903"/>
          </a:xfrm>
          <a:custGeom>
            <a:avLst/>
            <a:gdLst>
              <a:gd name="T0" fmla="*/ 430 w 525"/>
              <a:gd name="T1" fmla="*/ 53 h 591"/>
              <a:gd name="T2" fmla="*/ 402 w 525"/>
              <a:gd name="T3" fmla="*/ 0 h 591"/>
              <a:gd name="T4" fmla="*/ 373 w 525"/>
              <a:gd name="T5" fmla="*/ 53 h 591"/>
              <a:gd name="T6" fmla="*/ 151 w 525"/>
              <a:gd name="T7" fmla="*/ 29 h 591"/>
              <a:gd name="T8" fmla="*/ 93 w 525"/>
              <a:gd name="T9" fmla="*/ 29 h 591"/>
              <a:gd name="T10" fmla="*/ 7 w 525"/>
              <a:gd name="T11" fmla="*/ 53 h 591"/>
              <a:gd name="T12" fmla="*/ 0 w 525"/>
              <a:gd name="T13" fmla="*/ 584 h 591"/>
              <a:gd name="T14" fmla="*/ 518 w 525"/>
              <a:gd name="T15" fmla="*/ 591 h 591"/>
              <a:gd name="T16" fmla="*/ 525 w 525"/>
              <a:gd name="T17" fmla="*/ 60 h 591"/>
              <a:gd name="T18" fmla="*/ 387 w 525"/>
              <a:gd name="T19" fmla="*/ 29 h 591"/>
              <a:gd name="T20" fmla="*/ 416 w 525"/>
              <a:gd name="T21" fmla="*/ 29 h 591"/>
              <a:gd name="T22" fmla="*/ 402 w 525"/>
              <a:gd name="T23" fmla="*/ 107 h 591"/>
              <a:gd name="T24" fmla="*/ 387 w 525"/>
              <a:gd name="T25" fmla="*/ 29 h 591"/>
              <a:gd name="T26" fmla="*/ 122 w 525"/>
              <a:gd name="T27" fmla="*/ 14 h 591"/>
              <a:gd name="T28" fmla="*/ 137 w 525"/>
              <a:gd name="T29" fmla="*/ 92 h 591"/>
              <a:gd name="T30" fmla="*/ 107 w 525"/>
              <a:gd name="T31" fmla="*/ 92 h 591"/>
              <a:gd name="T32" fmla="*/ 511 w 525"/>
              <a:gd name="T33" fmla="*/ 577 h 591"/>
              <a:gd name="T34" fmla="*/ 14 w 525"/>
              <a:gd name="T35" fmla="*/ 177 h 591"/>
              <a:gd name="T36" fmla="*/ 511 w 525"/>
              <a:gd name="T37" fmla="*/ 577 h 591"/>
              <a:gd name="T38" fmla="*/ 14 w 525"/>
              <a:gd name="T39" fmla="*/ 163 h 591"/>
              <a:gd name="T40" fmla="*/ 93 w 525"/>
              <a:gd name="T41" fmla="*/ 67 h 591"/>
              <a:gd name="T42" fmla="*/ 122 w 525"/>
              <a:gd name="T43" fmla="*/ 121 h 591"/>
              <a:gd name="T44" fmla="*/ 151 w 525"/>
              <a:gd name="T45" fmla="*/ 67 h 591"/>
              <a:gd name="T46" fmla="*/ 373 w 525"/>
              <a:gd name="T47" fmla="*/ 92 h 591"/>
              <a:gd name="T48" fmla="*/ 430 w 525"/>
              <a:gd name="T49" fmla="*/ 92 h 591"/>
              <a:gd name="T50" fmla="*/ 511 w 525"/>
              <a:gd name="T51" fmla="*/ 67 h 591"/>
              <a:gd name="T52" fmla="*/ 62 w 525"/>
              <a:gd name="T53" fmla="*/ 521 h 591"/>
              <a:gd name="T54" fmla="*/ 469 w 525"/>
              <a:gd name="T55" fmla="*/ 514 h 591"/>
              <a:gd name="T56" fmla="*/ 462 w 525"/>
              <a:gd name="T57" fmla="*/ 234 h 591"/>
              <a:gd name="T58" fmla="*/ 55 w 525"/>
              <a:gd name="T59" fmla="*/ 241 h 591"/>
              <a:gd name="T60" fmla="*/ 62 w 525"/>
              <a:gd name="T61" fmla="*/ 521 h 591"/>
              <a:gd name="T62" fmla="*/ 455 w 525"/>
              <a:gd name="T63" fmla="*/ 248 h 591"/>
              <a:gd name="T64" fmla="*/ 366 w 525"/>
              <a:gd name="T65" fmla="*/ 325 h 591"/>
              <a:gd name="T66" fmla="*/ 366 w 525"/>
              <a:gd name="T67" fmla="*/ 339 h 591"/>
              <a:gd name="T68" fmla="*/ 455 w 525"/>
              <a:gd name="T69" fmla="*/ 414 h 591"/>
              <a:gd name="T70" fmla="*/ 366 w 525"/>
              <a:gd name="T71" fmla="*/ 339 h 591"/>
              <a:gd name="T72" fmla="*/ 455 w 525"/>
              <a:gd name="T73" fmla="*/ 428 h 591"/>
              <a:gd name="T74" fmla="*/ 366 w 525"/>
              <a:gd name="T75" fmla="*/ 507 h 591"/>
              <a:gd name="T76" fmla="*/ 266 w 525"/>
              <a:gd name="T77" fmla="*/ 248 h 591"/>
              <a:gd name="T78" fmla="*/ 352 w 525"/>
              <a:gd name="T79" fmla="*/ 325 h 591"/>
              <a:gd name="T80" fmla="*/ 266 w 525"/>
              <a:gd name="T81" fmla="*/ 248 h 591"/>
              <a:gd name="T82" fmla="*/ 352 w 525"/>
              <a:gd name="T83" fmla="*/ 339 h 591"/>
              <a:gd name="T84" fmla="*/ 266 w 525"/>
              <a:gd name="T85" fmla="*/ 414 h 591"/>
              <a:gd name="T86" fmla="*/ 266 w 525"/>
              <a:gd name="T87" fmla="*/ 428 h 591"/>
              <a:gd name="T88" fmla="*/ 352 w 525"/>
              <a:gd name="T89" fmla="*/ 507 h 591"/>
              <a:gd name="T90" fmla="*/ 266 w 525"/>
              <a:gd name="T91" fmla="*/ 428 h 591"/>
              <a:gd name="T92" fmla="*/ 252 w 525"/>
              <a:gd name="T93" fmla="*/ 248 h 591"/>
              <a:gd name="T94" fmla="*/ 165 w 525"/>
              <a:gd name="T95" fmla="*/ 325 h 591"/>
              <a:gd name="T96" fmla="*/ 165 w 525"/>
              <a:gd name="T97" fmla="*/ 339 h 591"/>
              <a:gd name="T98" fmla="*/ 252 w 525"/>
              <a:gd name="T99" fmla="*/ 414 h 591"/>
              <a:gd name="T100" fmla="*/ 165 w 525"/>
              <a:gd name="T101" fmla="*/ 339 h 591"/>
              <a:gd name="T102" fmla="*/ 252 w 525"/>
              <a:gd name="T103" fmla="*/ 428 h 591"/>
              <a:gd name="T104" fmla="*/ 165 w 525"/>
              <a:gd name="T105" fmla="*/ 507 h 591"/>
              <a:gd name="T106" fmla="*/ 69 w 525"/>
              <a:gd name="T107" fmla="*/ 248 h 591"/>
              <a:gd name="T108" fmla="*/ 151 w 525"/>
              <a:gd name="T109" fmla="*/ 325 h 591"/>
              <a:gd name="T110" fmla="*/ 69 w 525"/>
              <a:gd name="T111" fmla="*/ 248 h 591"/>
              <a:gd name="T112" fmla="*/ 151 w 525"/>
              <a:gd name="T113" fmla="*/ 339 h 591"/>
              <a:gd name="T114" fmla="*/ 69 w 525"/>
              <a:gd name="T115" fmla="*/ 414 h 591"/>
              <a:gd name="T116" fmla="*/ 69 w 525"/>
              <a:gd name="T117" fmla="*/ 428 h 591"/>
              <a:gd name="T118" fmla="*/ 151 w 525"/>
              <a:gd name="T119" fmla="*/ 507 h 591"/>
              <a:gd name="T120" fmla="*/ 69 w 525"/>
              <a:gd name="T121" fmla="*/ 428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25" h="591">
                <a:moveTo>
                  <a:pt x="518" y="53"/>
                </a:moveTo>
                <a:cubicBezTo>
                  <a:pt x="430" y="53"/>
                  <a:pt x="430" y="53"/>
                  <a:pt x="430" y="53"/>
                </a:cubicBezTo>
                <a:cubicBezTo>
                  <a:pt x="430" y="29"/>
                  <a:pt x="430" y="29"/>
                  <a:pt x="430" y="29"/>
                </a:cubicBezTo>
                <a:cubicBezTo>
                  <a:pt x="430" y="13"/>
                  <a:pt x="417" y="0"/>
                  <a:pt x="402" y="0"/>
                </a:cubicBezTo>
                <a:cubicBezTo>
                  <a:pt x="386" y="0"/>
                  <a:pt x="373" y="13"/>
                  <a:pt x="373" y="29"/>
                </a:cubicBezTo>
                <a:cubicBezTo>
                  <a:pt x="373" y="53"/>
                  <a:pt x="373" y="53"/>
                  <a:pt x="373" y="53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51" y="29"/>
                  <a:pt x="151" y="29"/>
                  <a:pt x="151" y="29"/>
                </a:cubicBezTo>
                <a:cubicBezTo>
                  <a:pt x="151" y="13"/>
                  <a:pt x="138" y="0"/>
                  <a:pt x="122" y="0"/>
                </a:cubicBezTo>
                <a:cubicBezTo>
                  <a:pt x="106" y="0"/>
                  <a:pt x="93" y="13"/>
                  <a:pt x="93" y="29"/>
                </a:cubicBezTo>
                <a:cubicBezTo>
                  <a:pt x="93" y="53"/>
                  <a:pt x="93" y="53"/>
                  <a:pt x="93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3" y="53"/>
                  <a:pt x="0" y="56"/>
                  <a:pt x="0" y="60"/>
                </a:cubicBezTo>
                <a:cubicBezTo>
                  <a:pt x="0" y="584"/>
                  <a:pt x="0" y="584"/>
                  <a:pt x="0" y="584"/>
                </a:cubicBezTo>
                <a:cubicBezTo>
                  <a:pt x="0" y="588"/>
                  <a:pt x="3" y="591"/>
                  <a:pt x="7" y="591"/>
                </a:cubicBezTo>
                <a:cubicBezTo>
                  <a:pt x="518" y="591"/>
                  <a:pt x="518" y="591"/>
                  <a:pt x="518" y="591"/>
                </a:cubicBezTo>
                <a:cubicBezTo>
                  <a:pt x="521" y="591"/>
                  <a:pt x="525" y="588"/>
                  <a:pt x="525" y="584"/>
                </a:cubicBezTo>
                <a:cubicBezTo>
                  <a:pt x="525" y="60"/>
                  <a:pt x="525" y="60"/>
                  <a:pt x="525" y="60"/>
                </a:cubicBezTo>
                <a:cubicBezTo>
                  <a:pt x="525" y="56"/>
                  <a:pt x="521" y="53"/>
                  <a:pt x="518" y="53"/>
                </a:cubicBezTo>
                <a:close/>
                <a:moveTo>
                  <a:pt x="387" y="29"/>
                </a:moveTo>
                <a:cubicBezTo>
                  <a:pt x="387" y="21"/>
                  <a:pt x="393" y="14"/>
                  <a:pt x="402" y="14"/>
                </a:cubicBezTo>
                <a:cubicBezTo>
                  <a:pt x="410" y="14"/>
                  <a:pt x="416" y="21"/>
                  <a:pt x="416" y="29"/>
                </a:cubicBezTo>
                <a:cubicBezTo>
                  <a:pt x="416" y="92"/>
                  <a:pt x="416" y="92"/>
                  <a:pt x="416" y="92"/>
                </a:cubicBezTo>
                <a:cubicBezTo>
                  <a:pt x="416" y="100"/>
                  <a:pt x="410" y="107"/>
                  <a:pt x="402" y="107"/>
                </a:cubicBezTo>
                <a:cubicBezTo>
                  <a:pt x="393" y="107"/>
                  <a:pt x="387" y="100"/>
                  <a:pt x="387" y="92"/>
                </a:cubicBezTo>
                <a:lnTo>
                  <a:pt x="387" y="29"/>
                </a:lnTo>
                <a:close/>
                <a:moveTo>
                  <a:pt x="107" y="29"/>
                </a:moveTo>
                <a:cubicBezTo>
                  <a:pt x="107" y="21"/>
                  <a:pt x="114" y="14"/>
                  <a:pt x="122" y="14"/>
                </a:cubicBezTo>
                <a:cubicBezTo>
                  <a:pt x="130" y="14"/>
                  <a:pt x="137" y="21"/>
                  <a:pt x="137" y="29"/>
                </a:cubicBezTo>
                <a:cubicBezTo>
                  <a:pt x="137" y="92"/>
                  <a:pt x="137" y="92"/>
                  <a:pt x="137" y="92"/>
                </a:cubicBezTo>
                <a:cubicBezTo>
                  <a:pt x="137" y="100"/>
                  <a:pt x="130" y="107"/>
                  <a:pt x="122" y="107"/>
                </a:cubicBezTo>
                <a:cubicBezTo>
                  <a:pt x="114" y="107"/>
                  <a:pt x="107" y="100"/>
                  <a:pt x="107" y="92"/>
                </a:cubicBezTo>
                <a:lnTo>
                  <a:pt x="107" y="29"/>
                </a:lnTo>
                <a:close/>
                <a:moveTo>
                  <a:pt x="511" y="577"/>
                </a:moveTo>
                <a:cubicBezTo>
                  <a:pt x="14" y="577"/>
                  <a:pt x="14" y="577"/>
                  <a:pt x="14" y="577"/>
                </a:cubicBezTo>
                <a:cubicBezTo>
                  <a:pt x="14" y="177"/>
                  <a:pt x="14" y="177"/>
                  <a:pt x="14" y="177"/>
                </a:cubicBezTo>
                <a:cubicBezTo>
                  <a:pt x="511" y="177"/>
                  <a:pt x="511" y="177"/>
                  <a:pt x="511" y="177"/>
                </a:cubicBezTo>
                <a:lnTo>
                  <a:pt x="511" y="577"/>
                </a:lnTo>
                <a:close/>
                <a:moveTo>
                  <a:pt x="511" y="163"/>
                </a:moveTo>
                <a:cubicBezTo>
                  <a:pt x="14" y="163"/>
                  <a:pt x="14" y="163"/>
                  <a:pt x="14" y="163"/>
                </a:cubicBezTo>
                <a:cubicBezTo>
                  <a:pt x="14" y="67"/>
                  <a:pt x="14" y="67"/>
                  <a:pt x="14" y="67"/>
                </a:cubicBezTo>
                <a:cubicBezTo>
                  <a:pt x="93" y="67"/>
                  <a:pt x="93" y="67"/>
                  <a:pt x="93" y="67"/>
                </a:cubicBezTo>
                <a:cubicBezTo>
                  <a:pt x="93" y="92"/>
                  <a:pt x="93" y="92"/>
                  <a:pt x="93" y="92"/>
                </a:cubicBezTo>
                <a:cubicBezTo>
                  <a:pt x="93" y="108"/>
                  <a:pt x="106" y="121"/>
                  <a:pt x="122" y="121"/>
                </a:cubicBezTo>
                <a:cubicBezTo>
                  <a:pt x="138" y="121"/>
                  <a:pt x="151" y="108"/>
                  <a:pt x="151" y="92"/>
                </a:cubicBezTo>
                <a:cubicBezTo>
                  <a:pt x="151" y="67"/>
                  <a:pt x="151" y="67"/>
                  <a:pt x="151" y="67"/>
                </a:cubicBezTo>
                <a:cubicBezTo>
                  <a:pt x="373" y="67"/>
                  <a:pt x="373" y="67"/>
                  <a:pt x="373" y="67"/>
                </a:cubicBezTo>
                <a:cubicBezTo>
                  <a:pt x="373" y="92"/>
                  <a:pt x="373" y="92"/>
                  <a:pt x="373" y="92"/>
                </a:cubicBezTo>
                <a:cubicBezTo>
                  <a:pt x="373" y="108"/>
                  <a:pt x="386" y="121"/>
                  <a:pt x="402" y="121"/>
                </a:cubicBezTo>
                <a:cubicBezTo>
                  <a:pt x="417" y="121"/>
                  <a:pt x="430" y="108"/>
                  <a:pt x="430" y="92"/>
                </a:cubicBezTo>
                <a:cubicBezTo>
                  <a:pt x="430" y="67"/>
                  <a:pt x="430" y="67"/>
                  <a:pt x="430" y="67"/>
                </a:cubicBezTo>
                <a:cubicBezTo>
                  <a:pt x="511" y="67"/>
                  <a:pt x="511" y="67"/>
                  <a:pt x="511" y="67"/>
                </a:cubicBezTo>
                <a:lnTo>
                  <a:pt x="511" y="163"/>
                </a:lnTo>
                <a:close/>
                <a:moveTo>
                  <a:pt x="62" y="521"/>
                </a:moveTo>
                <a:cubicBezTo>
                  <a:pt x="462" y="521"/>
                  <a:pt x="462" y="521"/>
                  <a:pt x="462" y="521"/>
                </a:cubicBezTo>
                <a:cubicBezTo>
                  <a:pt x="466" y="521"/>
                  <a:pt x="469" y="518"/>
                  <a:pt x="469" y="514"/>
                </a:cubicBezTo>
                <a:cubicBezTo>
                  <a:pt x="469" y="241"/>
                  <a:pt x="469" y="241"/>
                  <a:pt x="469" y="241"/>
                </a:cubicBezTo>
                <a:cubicBezTo>
                  <a:pt x="469" y="237"/>
                  <a:pt x="466" y="234"/>
                  <a:pt x="462" y="234"/>
                </a:cubicBezTo>
                <a:cubicBezTo>
                  <a:pt x="62" y="234"/>
                  <a:pt x="62" y="234"/>
                  <a:pt x="62" y="234"/>
                </a:cubicBezTo>
                <a:cubicBezTo>
                  <a:pt x="58" y="234"/>
                  <a:pt x="55" y="237"/>
                  <a:pt x="55" y="241"/>
                </a:cubicBezTo>
                <a:cubicBezTo>
                  <a:pt x="55" y="514"/>
                  <a:pt x="55" y="514"/>
                  <a:pt x="55" y="514"/>
                </a:cubicBezTo>
                <a:cubicBezTo>
                  <a:pt x="55" y="518"/>
                  <a:pt x="58" y="521"/>
                  <a:pt x="62" y="521"/>
                </a:cubicBezTo>
                <a:close/>
                <a:moveTo>
                  <a:pt x="366" y="248"/>
                </a:moveTo>
                <a:cubicBezTo>
                  <a:pt x="455" y="248"/>
                  <a:pt x="455" y="248"/>
                  <a:pt x="455" y="248"/>
                </a:cubicBezTo>
                <a:cubicBezTo>
                  <a:pt x="455" y="325"/>
                  <a:pt x="455" y="325"/>
                  <a:pt x="455" y="325"/>
                </a:cubicBezTo>
                <a:cubicBezTo>
                  <a:pt x="366" y="325"/>
                  <a:pt x="366" y="325"/>
                  <a:pt x="366" y="325"/>
                </a:cubicBezTo>
                <a:lnTo>
                  <a:pt x="366" y="248"/>
                </a:lnTo>
                <a:close/>
                <a:moveTo>
                  <a:pt x="366" y="339"/>
                </a:moveTo>
                <a:cubicBezTo>
                  <a:pt x="455" y="339"/>
                  <a:pt x="455" y="339"/>
                  <a:pt x="455" y="339"/>
                </a:cubicBezTo>
                <a:cubicBezTo>
                  <a:pt x="455" y="414"/>
                  <a:pt x="455" y="414"/>
                  <a:pt x="455" y="414"/>
                </a:cubicBezTo>
                <a:cubicBezTo>
                  <a:pt x="366" y="414"/>
                  <a:pt x="366" y="414"/>
                  <a:pt x="366" y="414"/>
                </a:cubicBezTo>
                <a:lnTo>
                  <a:pt x="366" y="339"/>
                </a:lnTo>
                <a:close/>
                <a:moveTo>
                  <a:pt x="366" y="428"/>
                </a:moveTo>
                <a:cubicBezTo>
                  <a:pt x="455" y="428"/>
                  <a:pt x="455" y="428"/>
                  <a:pt x="455" y="428"/>
                </a:cubicBezTo>
                <a:cubicBezTo>
                  <a:pt x="455" y="507"/>
                  <a:pt x="455" y="507"/>
                  <a:pt x="455" y="507"/>
                </a:cubicBezTo>
                <a:cubicBezTo>
                  <a:pt x="366" y="507"/>
                  <a:pt x="366" y="507"/>
                  <a:pt x="366" y="507"/>
                </a:cubicBezTo>
                <a:lnTo>
                  <a:pt x="366" y="428"/>
                </a:lnTo>
                <a:close/>
                <a:moveTo>
                  <a:pt x="266" y="248"/>
                </a:moveTo>
                <a:cubicBezTo>
                  <a:pt x="352" y="248"/>
                  <a:pt x="352" y="248"/>
                  <a:pt x="352" y="248"/>
                </a:cubicBezTo>
                <a:cubicBezTo>
                  <a:pt x="352" y="325"/>
                  <a:pt x="352" y="325"/>
                  <a:pt x="352" y="325"/>
                </a:cubicBezTo>
                <a:cubicBezTo>
                  <a:pt x="266" y="325"/>
                  <a:pt x="266" y="325"/>
                  <a:pt x="266" y="325"/>
                </a:cubicBezTo>
                <a:lnTo>
                  <a:pt x="266" y="248"/>
                </a:lnTo>
                <a:close/>
                <a:moveTo>
                  <a:pt x="266" y="339"/>
                </a:moveTo>
                <a:cubicBezTo>
                  <a:pt x="352" y="339"/>
                  <a:pt x="352" y="339"/>
                  <a:pt x="352" y="339"/>
                </a:cubicBezTo>
                <a:cubicBezTo>
                  <a:pt x="352" y="414"/>
                  <a:pt x="352" y="414"/>
                  <a:pt x="352" y="414"/>
                </a:cubicBezTo>
                <a:cubicBezTo>
                  <a:pt x="266" y="414"/>
                  <a:pt x="266" y="414"/>
                  <a:pt x="266" y="414"/>
                </a:cubicBezTo>
                <a:lnTo>
                  <a:pt x="266" y="339"/>
                </a:lnTo>
                <a:close/>
                <a:moveTo>
                  <a:pt x="266" y="428"/>
                </a:moveTo>
                <a:cubicBezTo>
                  <a:pt x="352" y="428"/>
                  <a:pt x="352" y="428"/>
                  <a:pt x="352" y="428"/>
                </a:cubicBezTo>
                <a:cubicBezTo>
                  <a:pt x="352" y="507"/>
                  <a:pt x="352" y="507"/>
                  <a:pt x="352" y="507"/>
                </a:cubicBezTo>
                <a:cubicBezTo>
                  <a:pt x="266" y="507"/>
                  <a:pt x="266" y="507"/>
                  <a:pt x="266" y="507"/>
                </a:cubicBezTo>
                <a:lnTo>
                  <a:pt x="266" y="428"/>
                </a:lnTo>
                <a:close/>
                <a:moveTo>
                  <a:pt x="165" y="248"/>
                </a:moveTo>
                <a:cubicBezTo>
                  <a:pt x="252" y="248"/>
                  <a:pt x="252" y="248"/>
                  <a:pt x="252" y="248"/>
                </a:cubicBezTo>
                <a:cubicBezTo>
                  <a:pt x="252" y="325"/>
                  <a:pt x="252" y="325"/>
                  <a:pt x="252" y="325"/>
                </a:cubicBezTo>
                <a:cubicBezTo>
                  <a:pt x="165" y="325"/>
                  <a:pt x="165" y="325"/>
                  <a:pt x="165" y="325"/>
                </a:cubicBezTo>
                <a:lnTo>
                  <a:pt x="165" y="248"/>
                </a:lnTo>
                <a:close/>
                <a:moveTo>
                  <a:pt x="165" y="339"/>
                </a:moveTo>
                <a:cubicBezTo>
                  <a:pt x="252" y="339"/>
                  <a:pt x="252" y="339"/>
                  <a:pt x="252" y="339"/>
                </a:cubicBezTo>
                <a:cubicBezTo>
                  <a:pt x="252" y="414"/>
                  <a:pt x="252" y="414"/>
                  <a:pt x="252" y="414"/>
                </a:cubicBezTo>
                <a:cubicBezTo>
                  <a:pt x="165" y="414"/>
                  <a:pt x="165" y="414"/>
                  <a:pt x="165" y="414"/>
                </a:cubicBezTo>
                <a:lnTo>
                  <a:pt x="165" y="339"/>
                </a:lnTo>
                <a:close/>
                <a:moveTo>
                  <a:pt x="165" y="428"/>
                </a:moveTo>
                <a:cubicBezTo>
                  <a:pt x="252" y="428"/>
                  <a:pt x="252" y="428"/>
                  <a:pt x="252" y="428"/>
                </a:cubicBezTo>
                <a:cubicBezTo>
                  <a:pt x="252" y="507"/>
                  <a:pt x="252" y="507"/>
                  <a:pt x="252" y="507"/>
                </a:cubicBezTo>
                <a:cubicBezTo>
                  <a:pt x="165" y="507"/>
                  <a:pt x="165" y="507"/>
                  <a:pt x="165" y="507"/>
                </a:cubicBezTo>
                <a:lnTo>
                  <a:pt x="165" y="428"/>
                </a:lnTo>
                <a:close/>
                <a:moveTo>
                  <a:pt x="69" y="248"/>
                </a:moveTo>
                <a:cubicBezTo>
                  <a:pt x="151" y="248"/>
                  <a:pt x="151" y="248"/>
                  <a:pt x="151" y="248"/>
                </a:cubicBezTo>
                <a:cubicBezTo>
                  <a:pt x="151" y="325"/>
                  <a:pt x="151" y="325"/>
                  <a:pt x="151" y="325"/>
                </a:cubicBezTo>
                <a:cubicBezTo>
                  <a:pt x="69" y="325"/>
                  <a:pt x="69" y="325"/>
                  <a:pt x="69" y="325"/>
                </a:cubicBezTo>
                <a:lnTo>
                  <a:pt x="69" y="248"/>
                </a:lnTo>
                <a:close/>
                <a:moveTo>
                  <a:pt x="69" y="339"/>
                </a:moveTo>
                <a:cubicBezTo>
                  <a:pt x="151" y="339"/>
                  <a:pt x="151" y="339"/>
                  <a:pt x="151" y="339"/>
                </a:cubicBezTo>
                <a:cubicBezTo>
                  <a:pt x="151" y="414"/>
                  <a:pt x="151" y="414"/>
                  <a:pt x="151" y="414"/>
                </a:cubicBezTo>
                <a:cubicBezTo>
                  <a:pt x="69" y="414"/>
                  <a:pt x="69" y="414"/>
                  <a:pt x="69" y="414"/>
                </a:cubicBezTo>
                <a:lnTo>
                  <a:pt x="69" y="339"/>
                </a:lnTo>
                <a:close/>
                <a:moveTo>
                  <a:pt x="69" y="428"/>
                </a:moveTo>
                <a:cubicBezTo>
                  <a:pt x="151" y="428"/>
                  <a:pt x="151" y="428"/>
                  <a:pt x="151" y="428"/>
                </a:cubicBezTo>
                <a:cubicBezTo>
                  <a:pt x="151" y="507"/>
                  <a:pt x="151" y="507"/>
                  <a:pt x="151" y="507"/>
                </a:cubicBezTo>
                <a:cubicBezTo>
                  <a:pt x="69" y="507"/>
                  <a:pt x="69" y="507"/>
                  <a:pt x="69" y="507"/>
                </a:cubicBezTo>
                <a:lnTo>
                  <a:pt x="69" y="4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9212" y="6315405"/>
            <a:ext cx="790601" cy="326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xxxxxxx</a:t>
            </a:r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  <a:ea typeface="Lato Regular" pitchFamily="34" charset="0"/>
              <a:cs typeface="Lato Regular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48577" y="196770"/>
            <a:ext cx="3842795" cy="9491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Page de garde – choix 2</a:t>
            </a:r>
          </a:p>
        </p:txBody>
      </p:sp>
      <p:sp>
        <p:nvSpPr>
          <p:cNvPr id="11" name="Ellipse 10"/>
          <p:cNvSpPr/>
          <p:nvPr/>
        </p:nvSpPr>
        <p:spPr>
          <a:xfrm>
            <a:off x="6493397" y="2735859"/>
            <a:ext cx="4595150" cy="2553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Il serait bien d’avoir une nouvelle photo =&gt; </a:t>
            </a:r>
            <a:r>
              <a:rPr lang="fr-FR" dirty="0" err="1"/>
              <a:t>meme</a:t>
            </a:r>
            <a:r>
              <a:rPr lang="fr-FR" dirty="0"/>
              <a:t> </a:t>
            </a:r>
            <a:r>
              <a:rPr lang="fr-FR" dirty="0" err="1"/>
              <a:t>pricnipe</a:t>
            </a:r>
            <a:r>
              <a:rPr lang="fr-FR" dirty="0"/>
              <a:t> mais meilleure </a:t>
            </a:r>
            <a:r>
              <a:rPr lang="fr-FR" dirty="0" err="1"/>
              <a:t>execution</a:t>
            </a:r>
            <a:r>
              <a:rPr lang="fr-FR" dirty="0"/>
              <a:t> / possiblement en couleur</a:t>
            </a:r>
          </a:p>
        </p:txBody>
      </p:sp>
    </p:spTree>
    <p:extLst>
      <p:ext uri="{BB962C8B-B14F-4D97-AF65-F5344CB8AC3E}">
        <p14:creationId xmlns:p14="http://schemas.microsoft.com/office/powerpoint/2010/main" val="2457586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3D9-9BD1-4866-BC23-069CD2B305EE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48577" y="196770"/>
            <a:ext cx="3842795" cy="9491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Page de garde – choix 3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4353599" y="1686600"/>
            <a:ext cx="3484800" cy="3484800"/>
            <a:chOff x="4353599" y="1686600"/>
            <a:chExt cx="3484800" cy="3484800"/>
          </a:xfrm>
        </p:grpSpPr>
        <p:grpSp>
          <p:nvGrpSpPr>
            <p:cNvPr id="7" name="Groupe 6"/>
            <p:cNvGrpSpPr/>
            <p:nvPr/>
          </p:nvGrpSpPr>
          <p:grpSpPr>
            <a:xfrm>
              <a:off x="4353599" y="1686600"/>
              <a:ext cx="3484800" cy="3484800"/>
              <a:chOff x="4389781" y="1989000"/>
              <a:chExt cx="2880000" cy="2880000"/>
            </a:xfrm>
          </p:grpSpPr>
          <p:sp>
            <p:nvSpPr>
              <p:cNvPr id="6" name="Ellipse 5"/>
              <p:cNvSpPr/>
              <p:nvPr/>
            </p:nvSpPr>
            <p:spPr>
              <a:xfrm>
                <a:off x="4389781" y="1989000"/>
                <a:ext cx="2880000" cy="288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" name="Image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13815" y="2795236"/>
                <a:ext cx="2031934" cy="674443"/>
              </a:xfrm>
              <a:prstGeom prst="rect">
                <a:avLst/>
              </a:prstGeom>
            </p:spPr>
          </p:pic>
        </p:grpSp>
        <p:sp>
          <p:nvSpPr>
            <p:cNvPr id="9" name="Rectangle 8"/>
            <p:cNvSpPr/>
            <p:nvPr/>
          </p:nvSpPr>
          <p:spPr>
            <a:xfrm>
              <a:off x="4889579" y="3429000"/>
              <a:ext cx="2412840" cy="10895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r>
                <a:rPr lang="en-US" dirty="0" err="1">
                  <a:solidFill>
                    <a:schemeClr val="bg1"/>
                  </a:solidFill>
                  <a:latin typeface="Century Gothic" panose="020B0502020202020204" pitchFamily="34" charset="0"/>
                  <a:ea typeface="Lato Regular" pitchFamily="34" charset="0"/>
                  <a:cs typeface="Lato Regular" pitchFamily="34" charset="0"/>
                </a:rPr>
                <a:t>blablabla</a:t>
              </a:r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  <a:ea typeface="Lato Regular" pitchFamily="34" charset="0"/>
                  <a:cs typeface="Lato Regular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Century Gothic" panose="020B0502020202020204" pitchFamily="34" charset="0"/>
                  <a:ea typeface="Lato Regular" pitchFamily="34" charset="0"/>
                  <a:cs typeface="Lato Regular" pitchFamily="34" charset="0"/>
                </a:rPr>
                <a:t>blablabla</a:t>
              </a:r>
              <a:endParaRPr lang="en-US" dirty="0">
                <a:solidFill>
                  <a:schemeClr val="bg1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endParaRPr>
            </a:p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r>
                <a:rPr lang="en-US" dirty="0" err="1">
                  <a:solidFill>
                    <a:schemeClr val="bg1"/>
                  </a:solidFill>
                  <a:latin typeface="Century Gothic" panose="020B0502020202020204" pitchFamily="34" charset="0"/>
                  <a:ea typeface="Lato Regular" pitchFamily="34" charset="0"/>
                  <a:cs typeface="Lato Regular" pitchFamily="34" charset="0"/>
                </a:rPr>
                <a:t>Blablabla</a:t>
              </a:r>
              <a:endParaRPr lang="en-US" dirty="0">
                <a:solidFill>
                  <a:schemeClr val="bg1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endParaRPr>
            </a:p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r>
                <a:rPr lang="en-US" dirty="0" err="1">
                  <a:solidFill>
                    <a:schemeClr val="bg1"/>
                  </a:solidFill>
                  <a:latin typeface="Century Gothic" panose="020B0502020202020204" pitchFamily="34" charset="0"/>
                  <a:ea typeface="Lato Regular" pitchFamily="34" charset="0"/>
                  <a:cs typeface="Lato Regular" pitchFamily="34" charset="0"/>
                </a:rPr>
                <a:t>blablabla</a:t>
              </a:r>
              <a:endParaRPr lang="en-US" dirty="0">
                <a:solidFill>
                  <a:schemeClr val="bg1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2055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51" b="-3730"/>
          <a:stretch/>
        </p:blipFill>
        <p:spPr bwMode="auto">
          <a:xfrm>
            <a:off x="10589077" y="229747"/>
            <a:ext cx="1376519" cy="29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Freeform 21"/>
          <p:cNvSpPr>
            <a:spLocks/>
          </p:cNvSpPr>
          <p:nvPr/>
        </p:nvSpPr>
        <p:spPr bwMode="auto">
          <a:xfrm rot="545812">
            <a:off x="94196" y="1979523"/>
            <a:ext cx="11166199" cy="2961664"/>
          </a:xfrm>
          <a:custGeom>
            <a:avLst/>
            <a:gdLst>
              <a:gd name="T0" fmla="*/ 0 w 2828"/>
              <a:gd name="T1" fmla="*/ 856 h 1032"/>
              <a:gd name="T2" fmla="*/ 660 w 2828"/>
              <a:gd name="T3" fmla="*/ 540 h 1032"/>
              <a:gd name="T4" fmla="*/ 1232 w 2828"/>
              <a:gd name="T5" fmla="*/ 720 h 1032"/>
              <a:gd name="T6" fmla="*/ 1772 w 2828"/>
              <a:gd name="T7" fmla="*/ 320 h 1032"/>
              <a:gd name="T8" fmla="*/ 2315 w 2828"/>
              <a:gd name="T9" fmla="*/ 479 h 1032"/>
              <a:gd name="T10" fmla="*/ 2828 w 2828"/>
              <a:gd name="T11" fmla="*/ 0 h 1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28" h="1032">
                <a:moveTo>
                  <a:pt x="0" y="856"/>
                </a:moveTo>
                <a:cubicBezTo>
                  <a:pt x="420" y="1032"/>
                  <a:pt x="464" y="536"/>
                  <a:pt x="660" y="540"/>
                </a:cubicBezTo>
                <a:cubicBezTo>
                  <a:pt x="856" y="544"/>
                  <a:pt x="976" y="736"/>
                  <a:pt x="1232" y="720"/>
                </a:cubicBezTo>
                <a:cubicBezTo>
                  <a:pt x="1488" y="704"/>
                  <a:pt x="1508" y="352"/>
                  <a:pt x="1772" y="320"/>
                </a:cubicBezTo>
                <a:cubicBezTo>
                  <a:pt x="2036" y="288"/>
                  <a:pt x="2063" y="491"/>
                  <a:pt x="2315" y="479"/>
                </a:cubicBezTo>
                <a:cubicBezTo>
                  <a:pt x="2567" y="467"/>
                  <a:pt x="2572" y="84"/>
                  <a:pt x="2828" y="0"/>
                </a:cubicBezTo>
              </a:path>
            </a:pathLst>
          </a:custGeom>
          <a:noFill/>
          <a:ln w="15875" cap="flat">
            <a:solidFill>
              <a:schemeClr val="bg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10982875" y="2482329"/>
            <a:ext cx="1088174" cy="652899"/>
            <a:chOff x="7770716" y="2254283"/>
            <a:chExt cx="1088174" cy="652899"/>
          </a:xfrm>
        </p:grpSpPr>
        <p:sp>
          <p:nvSpPr>
            <p:cNvPr id="56" name="Freeform 22"/>
            <p:cNvSpPr>
              <a:spLocks/>
            </p:cNvSpPr>
            <p:nvPr/>
          </p:nvSpPr>
          <p:spPr bwMode="auto">
            <a:xfrm>
              <a:off x="8064050" y="2613851"/>
              <a:ext cx="335916" cy="293331"/>
            </a:xfrm>
            <a:custGeom>
              <a:avLst/>
              <a:gdLst>
                <a:gd name="T0" fmla="*/ 71 w 71"/>
                <a:gd name="T1" fmla="*/ 3 h 62"/>
                <a:gd name="T2" fmla="*/ 0 w 71"/>
                <a:gd name="T3" fmla="*/ 62 h 62"/>
                <a:gd name="T4" fmla="*/ 14 w 71"/>
                <a:gd name="T5" fmla="*/ 0 h 62"/>
                <a:gd name="T6" fmla="*/ 71 w 71"/>
                <a:gd name="T7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62">
                  <a:moveTo>
                    <a:pt x="71" y="3"/>
                  </a:moveTo>
                  <a:lnTo>
                    <a:pt x="0" y="62"/>
                  </a:lnTo>
                  <a:lnTo>
                    <a:pt x="14" y="0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7" name="Freeform 23"/>
            <p:cNvSpPr>
              <a:spLocks/>
            </p:cNvSpPr>
            <p:nvPr/>
          </p:nvSpPr>
          <p:spPr bwMode="auto">
            <a:xfrm>
              <a:off x="7770716" y="2254283"/>
              <a:ext cx="1088174" cy="563009"/>
            </a:xfrm>
            <a:custGeom>
              <a:avLst/>
              <a:gdLst>
                <a:gd name="T0" fmla="*/ 230 w 230"/>
                <a:gd name="T1" fmla="*/ 0 h 119"/>
                <a:gd name="T2" fmla="*/ 0 w 230"/>
                <a:gd name="T3" fmla="*/ 26 h 119"/>
                <a:gd name="T4" fmla="*/ 140 w 230"/>
                <a:gd name="T5" fmla="*/ 119 h 119"/>
                <a:gd name="T6" fmla="*/ 230 w 230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0" h="119">
                  <a:moveTo>
                    <a:pt x="230" y="0"/>
                  </a:moveTo>
                  <a:lnTo>
                    <a:pt x="0" y="26"/>
                  </a:lnTo>
                  <a:lnTo>
                    <a:pt x="140" y="119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8" name="Freeform 24"/>
            <p:cNvSpPr>
              <a:spLocks/>
            </p:cNvSpPr>
            <p:nvPr/>
          </p:nvSpPr>
          <p:spPr bwMode="auto">
            <a:xfrm>
              <a:off x="8007276" y="2292132"/>
              <a:ext cx="771186" cy="615050"/>
            </a:xfrm>
            <a:custGeom>
              <a:avLst/>
              <a:gdLst>
                <a:gd name="T0" fmla="*/ 163 w 163"/>
                <a:gd name="T1" fmla="*/ 0 h 130"/>
                <a:gd name="T2" fmla="*/ 0 w 163"/>
                <a:gd name="T3" fmla="*/ 52 h 130"/>
                <a:gd name="T4" fmla="*/ 12 w 163"/>
                <a:gd name="T5" fmla="*/ 130 h 130"/>
                <a:gd name="T6" fmla="*/ 26 w 163"/>
                <a:gd name="T7" fmla="*/ 68 h 130"/>
                <a:gd name="T8" fmla="*/ 163 w 163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130">
                  <a:moveTo>
                    <a:pt x="163" y="0"/>
                  </a:moveTo>
                  <a:lnTo>
                    <a:pt x="0" y="52"/>
                  </a:lnTo>
                  <a:lnTo>
                    <a:pt x="12" y="130"/>
                  </a:lnTo>
                  <a:lnTo>
                    <a:pt x="26" y="68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-90654" y="3428762"/>
            <a:ext cx="1940400" cy="902741"/>
            <a:chOff x="-200064" y="3255110"/>
            <a:chExt cx="2666899" cy="1258946"/>
          </a:xfrm>
        </p:grpSpPr>
        <p:grpSp>
          <p:nvGrpSpPr>
            <p:cNvPr id="6" name="Groupe 5"/>
            <p:cNvGrpSpPr/>
            <p:nvPr/>
          </p:nvGrpSpPr>
          <p:grpSpPr>
            <a:xfrm>
              <a:off x="746609" y="3255110"/>
              <a:ext cx="773554" cy="783196"/>
              <a:chOff x="5411269" y="2043036"/>
              <a:chExt cx="1132560" cy="1146677"/>
            </a:xfrm>
          </p:grpSpPr>
          <p:sp>
            <p:nvSpPr>
              <p:cNvPr id="7" name="Ellipse 6"/>
              <p:cNvSpPr/>
              <p:nvPr/>
            </p:nvSpPr>
            <p:spPr>
              <a:xfrm>
                <a:off x="5411269" y="2043036"/>
                <a:ext cx="1132560" cy="11466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8" name="Image 7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rcRect l="21178" t="13295" r="22152" b="4805"/>
              <a:stretch/>
            </p:blipFill>
            <p:spPr>
              <a:xfrm>
                <a:off x="5681896" y="2234414"/>
                <a:ext cx="591307" cy="749803"/>
              </a:xfrm>
              <a:prstGeom prst="rect">
                <a:avLst/>
              </a:prstGeom>
            </p:spPr>
          </p:pic>
        </p:grpSp>
        <p:sp>
          <p:nvSpPr>
            <p:cNvPr id="59" name="ZoneTexte 58"/>
            <p:cNvSpPr txBox="1"/>
            <p:nvPr/>
          </p:nvSpPr>
          <p:spPr bwMode="auto">
            <a:xfrm>
              <a:off x="-200064" y="4105850"/>
              <a:ext cx="2666899" cy="40820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fr-FR" sz="1200" dirty="0">
                  <a:solidFill>
                    <a:schemeClr val="bg1"/>
                  </a:solidFill>
                  <a:latin typeface="Century Gothic" panose="020B0502020202020204" pitchFamily="34" charset="0"/>
                  <a:ea typeface="Lato Regular" pitchFamily="34" charset="0"/>
                  <a:cs typeface="Lato Regular" pitchFamily="34" charset="0"/>
                </a:rPr>
                <a:t>EQUANCY</a:t>
              </a:r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4613623" y="3111794"/>
            <a:ext cx="1940400" cy="888811"/>
            <a:chOff x="6327930" y="2439963"/>
            <a:chExt cx="2669040" cy="1186846"/>
          </a:xfrm>
        </p:grpSpPr>
        <p:grpSp>
          <p:nvGrpSpPr>
            <p:cNvPr id="12" name="Groupe 11"/>
            <p:cNvGrpSpPr/>
            <p:nvPr/>
          </p:nvGrpSpPr>
          <p:grpSpPr>
            <a:xfrm>
              <a:off x="7295385" y="2876894"/>
              <a:ext cx="773554" cy="749915"/>
              <a:chOff x="5411269" y="2043036"/>
              <a:chExt cx="1132560" cy="1097950"/>
            </a:xfrm>
          </p:grpSpPr>
          <p:sp>
            <p:nvSpPr>
              <p:cNvPr id="10" name="Ellipse 9"/>
              <p:cNvSpPr/>
              <p:nvPr/>
            </p:nvSpPr>
            <p:spPr>
              <a:xfrm>
                <a:off x="5411269" y="2043036"/>
                <a:ext cx="1132560" cy="10979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" name="Freeform 116"/>
              <p:cNvSpPr>
                <a:spLocks noEditPoints="1"/>
              </p:cNvSpPr>
              <p:nvPr/>
            </p:nvSpPr>
            <p:spPr bwMode="auto">
              <a:xfrm>
                <a:off x="5646750" y="2253203"/>
                <a:ext cx="661595" cy="674983"/>
              </a:xfrm>
              <a:custGeom>
                <a:avLst/>
                <a:gdLst>
                  <a:gd name="T0" fmla="*/ 566 w 641"/>
                  <a:gd name="T1" fmla="*/ 533 h 653"/>
                  <a:gd name="T2" fmla="*/ 525 w 641"/>
                  <a:gd name="T3" fmla="*/ 323 h 653"/>
                  <a:gd name="T4" fmla="*/ 439 w 641"/>
                  <a:gd name="T5" fmla="*/ 267 h 653"/>
                  <a:gd name="T6" fmla="*/ 381 w 641"/>
                  <a:gd name="T7" fmla="*/ 61 h 653"/>
                  <a:gd name="T8" fmla="*/ 259 w 641"/>
                  <a:gd name="T9" fmla="*/ 61 h 653"/>
                  <a:gd name="T10" fmla="*/ 202 w 641"/>
                  <a:gd name="T11" fmla="*/ 267 h 653"/>
                  <a:gd name="T12" fmla="*/ 115 w 641"/>
                  <a:gd name="T13" fmla="*/ 323 h 653"/>
                  <a:gd name="T14" fmla="*/ 74 w 641"/>
                  <a:gd name="T15" fmla="*/ 533 h 653"/>
                  <a:gd name="T16" fmla="*/ 0 w 641"/>
                  <a:gd name="T17" fmla="*/ 592 h 653"/>
                  <a:gd name="T18" fmla="*/ 122 w 641"/>
                  <a:gd name="T19" fmla="*/ 592 h 653"/>
                  <a:gd name="T20" fmla="*/ 162 w 641"/>
                  <a:gd name="T21" fmla="*/ 382 h 653"/>
                  <a:gd name="T22" fmla="*/ 188 w 641"/>
                  <a:gd name="T23" fmla="*/ 382 h 653"/>
                  <a:gd name="T24" fmla="*/ 173 w 641"/>
                  <a:gd name="T25" fmla="*/ 592 h 653"/>
                  <a:gd name="T26" fmla="*/ 295 w 641"/>
                  <a:gd name="T27" fmla="*/ 592 h 653"/>
                  <a:gd name="T28" fmla="*/ 233 w 641"/>
                  <a:gd name="T29" fmla="*/ 531 h 653"/>
                  <a:gd name="T30" fmla="*/ 237 w 641"/>
                  <a:gd name="T31" fmla="*/ 323 h 653"/>
                  <a:gd name="T32" fmla="*/ 294 w 641"/>
                  <a:gd name="T33" fmla="*/ 116 h 653"/>
                  <a:gd name="T34" fmla="*/ 346 w 641"/>
                  <a:gd name="T35" fmla="*/ 116 h 653"/>
                  <a:gd name="T36" fmla="*/ 404 w 641"/>
                  <a:gd name="T37" fmla="*/ 323 h 653"/>
                  <a:gd name="T38" fmla="*/ 408 w 641"/>
                  <a:gd name="T39" fmla="*/ 531 h 653"/>
                  <a:gd name="T40" fmla="*/ 346 w 641"/>
                  <a:gd name="T41" fmla="*/ 592 h 653"/>
                  <a:gd name="T42" fmla="*/ 468 w 641"/>
                  <a:gd name="T43" fmla="*/ 592 h 653"/>
                  <a:gd name="T44" fmla="*/ 452 w 641"/>
                  <a:gd name="T45" fmla="*/ 382 h 653"/>
                  <a:gd name="T46" fmla="*/ 478 w 641"/>
                  <a:gd name="T47" fmla="*/ 382 h 653"/>
                  <a:gd name="T48" fmla="*/ 519 w 641"/>
                  <a:gd name="T49" fmla="*/ 592 h 653"/>
                  <a:gd name="T50" fmla="*/ 641 w 641"/>
                  <a:gd name="T51" fmla="*/ 592 h 653"/>
                  <a:gd name="T52" fmla="*/ 108 w 641"/>
                  <a:gd name="T53" fmla="*/ 592 h 653"/>
                  <a:gd name="T54" fmla="*/ 14 w 641"/>
                  <a:gd name="T55" fmla="*/ 592 h 653"/>
                  <a:gd name="T56" fmla="*/ 108 w 641"/>
                  <a:gd name="T57" fmla="*/ 592 h 653"/>
                  <a:gd name="T58" fmla="*/ 234 w 641"/>
                  <a:gd name="T59" fmla="*/ 639 h 653"/>
                  <a:gd name="T60" fmla="*/ 234 w 641"/>
                  <a:gd name="T61" fmla="*/ 545 h 653"/>
                  <a:gd name="T62" fmla="*/ 223 w 641"/>
                  <a:gd name="T63" fmla="*/ 323 h 653"/>
                  <a:gd name="T64" fmla="*/ 129 w 641"/>
                  <a:gd name="T65" fmla="*/ 323 h 653"/>
                  <a:gd name="T66" fmla="*/ 223 w 641"/>
                  <a:gd name="T67" fmla="*/ 323 h 653"/>
                  <a:gd name="T68" fmla="*/ 320 w 641"/>
                  <a:gd name="T69" fmla="*/ 14 h 653"/>
                  <a:gd name="T70" fmla="*/ 320 w 641"/>
                  <a:gd name="T71" fmla="*/ 108 h 653"/>
                  <a:gd name="T72" fmla="*/ 454 w 641"/>
                  <a:gd name="T73" fmla="*/ 592 h 653"/>
                  <a:gd name="T74" fmla="*/ 360 w 641"/>
                  <a:gd name="T75" fmla="*/ 592 h 653"/>
                  <a:gd name="T76" fmla="*/ 454 w 641"/>
                  <a:gd name="T77" fmla="*/ 592 h 653"/>
                  <a:gd name="T78" fmla="*/ 464 w 641"/>
                  <a:gd name="T79" fmla="*/ 276 h 653"/>
                  <a:gd name="T80" fmla="*/ 464 w 641"/>
                  <a:gd name="T81" fmla="*/ 369 h 653"/>
                  <a:gd name="T82" fmla="*/ 580 w 641"/>
                  <a:gd name="T83" fmla="*/ 639 h 653"/>
                  <a:gd name="T84" fmla="*/ 580 w 641"/>
                  <a:gd name="T85" fmla="*/ 545 h 653"/>
                  <a:gd name="T86" fmla="*/ 580 w 641"/>
                  <a:gd name="T87" fmla="*/ 639 h 6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41" h="653">
                    <a:moveTo>
                      <a:pt x="580" y="531"/>
                    </a:moveTo>
                    <a:cubicBezTo>
                      <a:pt x="575" y="531"/>
                      <a:pt x="571" y="532"/>
                      <a:pt x="566" y="533"/>
                    </a:cubicBezTo>
                    <a:cubicBezTo>
                      <a:pt x="491" y="377"/>
                      <a:pt x="491" y="377"/>
                      <a:pt x="491" y="377"/>
                    </a:cubicBezTo>
                    <a:cubicBezTo>
                      <a:pt x="511" y="367"/>
                      <a:pt x="525" y="346"/>
                      <a:pt x="525" y="323"/>
                    </a:cubicBezTo>
                    <a:cubicBezTo>
                      <a:pt x="525" y="289"/>
                      <a:pt x="498" y="262"/>
                      <a:pt x="464" y="262"/>
                    </a:cubicBezTo>
                    <a:cubicBezTo>
                      <a:pt x="455" y="262"/>
                      <a:pt x="447" y="264"/>
                      <a:pt x="439" y="267"/>
                    </a:cubicBezTo>
                    <a:cubicBezTo>
                      <a:pt x="358" y="109"/>
                      <a:pt x="358" y="109"/>
                      <a:pt x="358" y="109"/>
                    </a:cubicBezTo>
                    <a:cubicBezTo>
                      <a:pt x="372" y="97"/>
                      <a:pt x="381" y="80"/>
                      <a:pt x="381" y="61"/>
                    </a:cubicBezTo>
                    <a:cubicBezTo>
                      <a:pt x="381" y="28"/>
                      <a:pt x="354" y="0"/>
                      <a:pt x="320" y="0"/>
                    </a:cubicBezTo>
                    <a:cubicBezTo>
                      <a:pt x="287" y="0"/>
                      <a:pt x="259" y="28"/>
                      <a:pt x="259" y="61"/>
                    </a:cubicBezTo>
                    <a:cubicBezTo>
                      <a:pt x="259" y="80"/>
                      <a:pt x="268" y="97"/>
                      <a:pt x="282" y="109"/>
                    </a:cubicBezTo>
                    <a:cubicBezTo>
                      <a:pt x="202" y="267"/>
                      <a:pt x="202" y="267"/>
                      <a:pt x="202" y="267"/>
                    </a:cubicBezTo>
                    <a:cubicBezTo>
                      <a:pt x="194" y="264"/>
                      <a:pt x="185" y="262"/>
                      <a:pt x="176" y="262"/>
                    </a:cubicBezTo>
                    <a:cubicBezTo>
                      <a:pt x="143" y="262"/>
                      <a:pt x="115" y="289"/>
                      <a:pt x="115" y="323"/>
                    </a:cubicBezTo>
                    <a:cubicBezTo>
                      <a:pt x="115" y="346"/>
                      <a:pt x="129" y="367"/>
                      <a:pt x="149" y="377"/>
                    </a:cubicBezTo>
                    <a:cubicBezTo>
                      <a:pt x="74" y="533"/>
                      <a:pt x="74" y="533"/>
                      <a:pt x="74" y="533"/>
                    </a:cubicBezTo>
                    <a:cubicBezTo>
                      <a:pt x="70" y="532"/>
                      <a:pt x="65" y="531"/>
                      <a:pt x="61" y="531"/>
                    </a:cubicBezTo>
                    <a:cubicBezTo>
                      <a:pt x="27" y="531"/>
                      <a:pt x="0" y="558"/>
                      <a:pt x="0" y="592"/>
                    </a:cubicBezTo>
                    <a:cubicBezTo>
                      <a:pt x="0" y="625"/>
                      <a:pt x="27" y="653"/>
                      <a:pt x="61" y="653"/>
                    </a:cubicBezTo>
                    <a:cubicBezTo>
                      <a:pt x="94" y="653"/>
                      <a:pt x="122" y="625"/>
                      <a:pt x="122" y="592"/>
                    </a:cubicBezTo>
                    <a:cubicBezTo>
                      <a:pt x="122" y="568"/>
                      <a:pt x="108" y="547"/>
                      <a:pt x="87" y="537"/>
                    </a:cubicBezTo>
                    <a:cubicBezTo>
                      <a:pt x="162" y="382"/>
                      <a:pt x="162" y="382"/>
                      <a:pt x="162" y="382"/>
                    </a:cubicBezTo>
                    <a:cubicBezTo>
                      <a:pt x="167" y="383"/>
                      <a:pt x="171" y="383"/>
                      <a:pt x="176" y="383"/>
                    </a:cubicBezTo>
                    <a:cubicBezTo>
                      <a:pt x="180" y="383"/>
                      <a:pt x="184" y="383"/>
                      <a:pt x="188" y="382"/>
                    </a:cubicBezTo>
                    <a:cubicBezTo>
                      <a:pt x="219" y="533"/>
                      <a:pt x="219" y="533"/>
                      <a:pt x="219" y="533"/>
                    </a:cubicBezTo>
                    <a:cubicBezTo>
                      <a:pt x="192" y="540"/>
                      <a:pt x="173" y="564"/>
                      <a:pt x="173" y="592"/>
                    </a:cubicBezTo>
                    <a:cubicBezTo>
                      <a:pt x="173" y="625"/>
                      <a:pt x="200" y="653"/>
                      <a:pt x="234" y="653"/>
                    </a:cubicBezTo>
                    <a:cubicBezTo>
                      <a:pt x="267" y="653"/>
                      <a:pt x="295" y="625"/>
                      <a:pt x="295" y="592"/>
                    </a:cubicBezTo>
                    <a:cubicBezTo>
                      <a:pt x="295" y="558"/>
                      <a:pt x="267" y="531"/>
                      <a:pt x="234" y="531"/>
                    </a:cubicBezTo>
                    <a:cubicBezTo>
                      <a:pt x="233" y="531"/>
                      <a:pt x="233" y="531"/>
                      <a:pt x="233" y="531"/>
                    </a:cubicBezTo>
                    <a:cubicBezTo>
                      <a:pt x="202" y="378"/>
                      <a:pt x="202" y="378"/>
                      <a:pt x="202" y="378"/>
                    </a:cubicBezTo>
                    <a:cubicBezTo>
                      <a:pt x="222" y="368"/>
                      <a:pt x="237" y="347"/>
                      <a:pt x="237" y="323"/>
                    </a:cubicBezTo>
                    <a:cubicBezTo>
                      <a:pt x="237" y="303"/>
                      <a:pt x="228" y="286"/>
                      <a:pt x="213" y="275"/>
                    </a:cubicBezTo>
                    <a:cubicBezTo>
                      <a:pt x="294" y="116"/>
                      <a:pt x="294" y="116"/>
                      <a:pt x="294" y="116"/>
                    </a:cubicBezTo>
                    <a:cubicBezTo>
                      <a:pt x="302" y="120"/>
                      <a:pt x="311" y="122"/>
                      <a:pt x="320" y="122"/>
                    </a:cubicBezTo>
                    <a:cubicBezTo>
                      <a:pt x="330" y="122"/>
                      <a:pt x="338" y="120"/>
                      <a:pt x="346" y="116"/>
                    </a:cubicBezTo>
                    <a:cubicBezTo>
                      <a:pt x="427" y="275"/>
                      <a:pt x="427" y="275"/>
                      <a:pt x="427" y="275"/>
                    </a:cubicBezTo>
                    <a:cubicBezTo>
                      <a:pt x="413" y="286"/>
                      <a:pt x="404" y="303"/>
                      <a:pt x="404" y="323"/>
                    </a:cubicBezTo>
                    <a:cubicBezTo>
                      <a:pt x="404" y="347"/>
                      <a:pt x="418" y="368"/>
                      <a:pt x="439" y="378"/>
                    </a:cubicBezTo>
                    <a:cubicBezTo>
                      <a:pt x="408" y="531"/>
                      <a:pt x="408" y="531"/>
                      <a:pt x="408" y="531"/>
                    </a:cubicBezTo>
                    <a:cubicBezTo>
                      <a:pt x="408" y="531"/>
                      <a:pt x="407" y="531"/>
                      <a:pt x="407" y="531"/>
                    </a:cubicBezTo>
                    <a:cubicBezTo>
                      <a:pt x="373" y="531"/>
                      <a:pt x="346" y="558"/>
                      <a:pt x="346" y="592"/>
                    </a:cubicBezTo>
                    <a:cubicBezTo>
                      <a:pt x="346" y="625"/>
                      <a:pt x="373" y="653"/>
                      <a:pt x="407" y="653"/>
                    </a:cubicBezTo>
                    <a:cubicBezTo>
                      <a:pt x="440" y="653"/>
                      <a:pt x="468" y="625"/>
                      <a:pt x="468" y="592"/>
                    </a:cubicBezTo>
                    <a:cubicBezTo>
                      <a:pt x="468" y="564"/>
                      <a:pt x="448" y="540"/>
                      <a:pt x="422" y="533"/>
                    </a:cubicBezTo>
                    <a:cubicBezTo>
                      <a:pt x="452" y="382"/>
                      <a:pt x="452" y="382"/>
                      <a:pt x="452" y="382"/>
                    </a:cubicBezTo>
                    <a:cubicBezTo>
                      <a:pt x="456" y="383"/>
                      <a:pt x="460" y="383"/>
                      <a:pt x="464" y="383"/>
                    </a:cubicBezTo>
                    <a:cubicBezTo>
                      <a:pt x="469" y="383"/>
                      <a:pt x="474" y="383"/>
                      <a:pt x="478" y="382"/>
                    </a:cubicBezTo>
                    <a:cubicBezTo>
                      <a:pt x="553" y="537"/>
                      <a:pt x="553" y="537"/>
                      <a:pt x="553" y="537"/>
                    </a:cubicBezTo>
                    <a:cubicBezTo>
                      <a:pt x="533" y="547"/>
                      <a:pt x="519" y="568"/>
                      <a:pt x="519" y="592"/>
                    </a:cubicBezTo>
                    <a:cubicBezTo>
                      <a:pt x="519" y="625"/>
                      <a:pt x="546" y="653"/>
                      <a:pt x="580" y="653"/>
                    </a:cubicBezTo>
                    <a:cubicBezTo>
                      <a:pt x="613" y="653"/>
                      <a:pt x="641" y="625"/>
                      <a:pt x="641" y="592"/>
                    </a:cubicBezTo>
                    <a:cubicBezTo>
                      <a:pt x="641" y="558"/>
                      <a:pt x="613" y="531"/>
                      <a:pt x="580" y="531"/>
                    </a:cubicBezTo>
                    <a:close/>
                    <a:moveTo>
                      <a:pt x="108" y="592"/>
                    </a:moveTo>
                    <a:cubicBezTo>
                      <a:pt x="108" y="618"/>
                      <a:pt x="87" y="639"/>
                      <a:pt x="61" y="639"/>
                    </a:cubicBezTo>
                    <a:cubicBezTo>
                      <a:pt x="35" y="639"/>
                      <a:pt x="14" y="618"/>
                      <a:pt x="14" y="592"/>
                    </a:cubicBezTo>
                    <a:cubicBezTo>
                      <a:pt x="14" y="566"/>
                      <a:pt x="35" y="545"/>
                      <a:pt x="61" y="545"/>
                    </a:cubicBezTo>
                    <a:cubicBezTo>
                      <a:pt x="87" y="545"/>
                      <a:pt x="108" y="566"/>
                      <a:pt x="108" y="592"/>
                    </a:cubicBezTo>
                    <a:close/>
                    <a:moveTo>
                      <a:pt x="281" y="592"/>
                    </a:moveTo>
                    <a:cubicBezTo>
                      <a:pt x="281" y="618"/>
                      <a:pt x="260" y="639"/>
                      <a:pt x="234" y="639"/>
                    </a:cubicBezTo>
                    <a:cubicBezTo>
                      <a:pt x="208" y="639"/>
                      <a:pt x="187" y="618"/>
                      <a:pt x="187" y="592"/>
                    </a:cubicBezTo>
                    <a:cubicBezTo>
                      <a:pt x="187" y="566"/>
                      <a:pt x="208" y="545"/>
                      <a:pt x="234" y="545"/>
                    </a:cubicBezTo>
                    <a:cubicBezTo>
                      <a:pt x="260" y="545"/>
                      <a:pt x="281" y="566"/>
                      <a:pt x="281" y="592"/>
                    </a:cubicBezTo>
                    <a:close/>
                    <a:moveTo>
                      <a:pt x="223" y="323"/>
                    </a:moveTo>
                    <a:cubicBezTo>
                      <a:pt x="223" y="348"/>
                      <a:pt x="202" y="369"/>
                      <a:pt x="176" y="369"/>
                    </a:cubicBezTo>
                    <a:cubicBezTo>
                      <a:pt x="150" y="369"/>
                      <a:pt x="129" y="348"/>
                      <a:pt x="129" y="323"/>
                    </a:cubicBezTo>
                    <a:cubicBezTo>
                      <a:pt x="129" y="297"/>
                      <a:pt x="150" y="276"/>
                      <a:pt x="176" y="276"/>
                    </a:cubicBezTo>
                    <a:cubicBezTo>
                      <a:pt x="202" y="276"/>
                      <a:pt x="223" y="297"/>
                      <a:pt x="223" y="323"/>
                    </a:cubicBezTo>
                    <a:close/>
                    <a:moveTo>
                      <a:pt x="273" y="61"/>
                    </a:moveTo>
                    <a:cubicBezTo>
                      <a:pt x="273" y="35"/>
                      <a:pt x="294" y="14"/>
                      <a:pt x="320" y="14"/>
                    </a:cubicBezTo>
                    <a:cubicBezTo>
                      <a:pt x="346" y="14"/>
                      <a:pt x="367" y="35"/>
                      <a:pt x="367" y="61"/>
                    </a:cubicBezTo>
                    <a:cubicBezTo>
                      <a:pt x="367" y="87"/>
                      <a:pt x="346" y="108"/>
                      <a:pt x="320" y="108"/>
                    </a:cubicBezTo>
                    <a:cubicBezTo>
                      <a:pt x="294" y="108"/>
                      <a:pt x="273" y="87"/>
                      <a:pt x="273" y="61"/>
                    </a:cubicBezTo>
                    <a:close/>
                    <a:moveTo>
                      <a:pt x="454" y="592"/>
                    </a:moveTo>
                    <a:cubicBezTo>
                      <a:pt x="454" y="618"/>
                      <a:pt x="433" y="639"/>
                      <a:pt x="407" y="639"/>
                    </a:cubicBezTo>
                    <a:cubicBezTo>
                      <a:pt x="381" y="639"/>
                      <a:pt x="360" y="618"/>
                      <a:pt x="360" y="592"/>
                    </a:cubicBezTo>
                    <a:cubicBezTo>
                      <a:pt x="360" y="566"/>
                      <a:pt x="381" y="545"/>
                      <a:pt x="407" y="545"/>
                    </a:cubicBezTo>
                    <a:cubicBezTo>
                      <a:pt x="433" y="545"/>
                      <a:pt x="454" y="566"/>
                      <a:pt x="454" y="592"/>
                    </a:cubicBezTo>
                    <a:close/>
                    <a:moveTo>
                      <a:pt x="418" y="323"/>
                    </a:moveTo>
                    <a:cubicBezTo>
                      <a:pt x="418" y="297"/>
                      <a:pt x="439" y="276"/>
                      <a:pt x="464" y="276"/>
                    </a:cubicBezTo>
                    <a:cubicBezTo>
                      <a:pt x="490" y="276"/>
                      <a:pt x="511" y="297"/>
                      <a:pt x="511" y="323"/>
                    </a:cubicBezTo>
                    <a:cubicBezTo>
                      <a:pt x="511" y="348"/>
                      <a:pt x="490" y="369"/>
                      <a:pt x="464" y="369"/>
                    </a:cubicBezTo>
                    <a:cubicBezTo>
                      <a:pt x="439" y="369"/>
                      <a:pt x="418" y="348"/>
                      <a:pt x="418" y="323"/>
                    </a:cubicBezTo>
                    <a:close/>
                    <a:moveTo>
                      <a:pt x="580" y="639"/>
                    </a:moveTo>
                    <a:cubicBezTo>
                      <a:pt x="554" y="639"/>
                      <a:pt x="533" y="618"/>
                      <a:pt x="533" y="592"/>
                    </a:cubicBezTo>
                    <a:cubicBezTo>
                      <a:pt x="533" y="566"/>
                      <a:pt x="554" y="545"/>
                      <a:pt x="580" y="545"/>
                    </a:cubicBezTo>
                    <a:cubicBezTo>
                      <a:pt x="606" y="545"/>
                      <a:pt x="627" y="566"/>
                      <a:pt x="627" y="592"/>
                    </a:cubicBezTo>
                    <a:cubicBezTo>
                      <a:pt x="627" y="618"/>
                      <a:pt x="606" y="639"/>
                      <a:pt x="580" y="63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60" name="ZoneTexte 59"/>
            <p:cNvSpPr txBox="1"/>
            <p:nvPr/>
          </p:nvSpPr>
          <p:spPr bwMode="auto">
            <a:xfrm>
              <a:off x="6327930" y="2439963"/>
              <a:ext cx="2669040" cy="39086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fr-FR" sz="1200" dirty="0">
                  <a:solidFill>
                    <a:schemeClr val="bg1"/>
                  </a:solidFill>
                  <a:latin typeface="Century Gothic" panose="020B0502020202020204" pitchFamily="34" charset="0"/>
                  <a:ea typeface="Lato Regular" pitchFamily="34" charset="0"/>
                  <a:cs typeface="Lato Regular" pitchFamily="34" charset="0"/>
                </a:rPr>
                <a:t>PEOPLE</a:t>
              </a:r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7730516" y="3305906"/>
            <a:ext cx="1940400" cy="874357"/>
            <a:chOff x="7711792" y="2983176"/>
            <a:chExt cx="2669040" cy="1300156"/>
          </a:xfrm>
        </p:grpSpPr>
        <p:grpSp>
          <p:nvGrpSpPr>
            <p:cNvPr id="15" name="Groupe 14"/>
            <p:cNvGrpSpPr/>
            <p:nvPr/>
          </p:nvGrpSpPr>
          <p:grpSpPr>
            <a:xfrm>
              <a:off x="8647520" y="3448242"/>
              <a:ext cx="773554" cy="835090"/>
              <a:chOff x="5411269" y="2043034"/>
              <a:chExt cx="1132560" cy="1222655"/>
            </a:xfrm>
          </p:grpSpPr>
          <p:sp>
            <p:nvSpPr>
              <p:cNvPr id="13" name="Ellipse 12"/>
              <p:cNvSpPr/>
              <p:nvPr/>
            </p:nvSpPr>
            <p:spPr>
              <a:xfrm>
                <a:off x="5411269" y="2043034"/>
                <a:ext cx="1132560" cy="12226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Freeform 106"/>
              <p:cNvSpPr>
                <a:spLocks noEditPoints="1"/>
              </p:cNvSpPr>
              <p:nvPr/>
            </p:nvSpPr>
            <p:spPr bwMode="auto">
              <a:xfrm>
                <a:off x="5606620" y="2259285"/>
                <a:ext cx="741857" cy="695342"/>
              </a:xfrm>
              <a:custGeom>
                <a:avLst/>
                <a:gdLst>
                  <a:gd name="T0" fmla="*/ 439 w 719"/>
                  <a:gd name="T1" fmla="*/ 63 h 674"/>
                  <a:gd name="T2" fmla="*/ 312 w 719"/>
                  <a:gd name="T3" fmla="*/ 63 h 674"/>
                  <a:gd name="T4" fmla="*/ 375 w 719"/>
                  <a:gd name="T5" fmla="*/ 14 h 674"/>
                  <a:gd name="T6" fmla="*/ 375 w 719"/>
                  <a:gd name="T7" fmla="*/ 113 h 674"/>
                  <a:gd name="T8" fmla="*/ 375 w 719"/>
                  <a:gd name="T9" fmla="*/ 14 h 674"/>
                  <a:gd name="T10" fmla="*/ 614 w 719"/>
                  <a:gd name="T11" fmla="*/ 293 h 674"/>
                  <a:gd name="T12" fmla="*/ 519 w 719"/>
                  <a:gd name="T13" fmla="*/ 143 h 674"/>
                  <a:gd name="T14" fmla="*/ 375 w 719"/>
                  <a:gd name="T15" fmla="*/ 166 h 674"/>
                  <a:gd name="T16" fmla="*/ 111 w 719"/>
                  <a:gd name="T17" fmla="*/ 385 h 674"/>
                  <a:gd name="T18" fmla="*/ 14 w 719"/>
                  <a:gd name="T19" fmla="*/ 303 h 674"/>
                  <a:gd name="T20" fmla="*/ 103 w 719"/>
                  <a:gd name="T21" fmla="*/ 214 h 674"/>
                  <a:gd name="T22" fmla="*/ 0 w 719"/>
                  <a:gd name="T23" fmla="*/ 303 h 674"/>
                  <a:gd name="T24" fmla="*/ 110 w 719"/>
                  <a:gd name="T25" fmla="*/ 399 h 674"/>
                  <a:gd name="T26" fmla="*/ 176 w 719"/>
                  <a:gd name="T27" fmla="*/ 549 h 674"/>
                  <a:gd name="T28" fmla="*/ 225 w 719"/>
                  <a:gd name="T29" fmla="*/ 669 h 674"/>
                  <a:gd name="T30" fmla="*/ 330 w 719"/>
                  <a:gd name="T31" fmla="*/ 623 h 674"/>
                  <a:gd name="T32" fmla="*/ 499 w 719"/>
                  <a:gd name="T33" fmla="*/ 674 h 674"/>
                  <a:gd name="T34" fmla="*/ 527 w 719"/>
                  <a:gd name="T35" fmla="*/ 669 h 674"/>
                  <a:gd name="T36" fmla="*/ 575 w 719"/>
                  <a:gd name="T37" fmla="*/ 548 h 674"/>
                  <a:gd name="T38" fmla="*/ 648 w 719"/>
                  <a:gd name="T39" fmla="*/ 499 h 674"/>
                  <a:gd name="T40" fmla="*/ 648 w 719"/>
                  <a:gd name="T41" fmla="*/ 293 h 674"/>
                  <a:gd name="T42" fmla="*/ 610 w 719"/>
                  <a:gd name="T43" fmla="*/ 485 h 674"/>
                  <a:gd name="T44" fmla="*/ 562 w 719"/>
                  <a:gd name="T45" fmla="*/ 541 h 674"/>
                  <a:gd name="T46" fmla="*/ 566 w 719"/>
                  <a:gd name="T47" fmla="*/ 566 h 674"/>
                  <a:gd name="T48" fmla="*/ 499 w 719"/>
                  <a:gd name="T49" fmla="*/ 660 h 674"/>
                  <a:gd name="T50" fmla="*/ 499 w 719"/>
                  <a:gd name="T51" fmla="*/ 660 h 674"/>
                  <a:gd name="T52" fmla="*/ 426 w 719"/>
                  <a:gd name="T53" fmla="*/ 608 h 674"/>
                  <a:gd name="T54" fmla="*/ 327 w 719"/>
                  <a:gd name="T55" fmla="*/ 608 h 674"/>
                  <a:gd name="T56" fmla="*/ 252 w 719"/>
                  <a:gd name="T57" fmla="*/ 660 h 674"/>
                  <a:gd name="T58" fmla="*/ 185 w 719"/>
                  <a:gd name="T59" fmla="*/ 566 h 674"/>
                  <a:gd name="T60" fmla="*/ 189 w 719"/>
                  <a:gd name="T61" fmla="*/ 542 h 674"/>
                  <a:gd name="T62" fmla="*/ 177 w 719"/>
                  <a:gd name="T63" fmla="*/ 256 h 674"/>
                  <a:gd name="T64" fmla="*/ 459 w 719"/>
                  <a:gd name="T65" fmla="*/ 192 h 674"/>
                  <a:gd name="T66" fmla="*/ 514 w 719"/>
                  <a:gd name="T67" fmla="*/ 157 h 674"/>
                  <a:gd name="T68" fmla="*/ 547 w 719"/>
                  <a:gd name="T69" fmla="*/ 233 h 674"/>
                  <a:gd name="T70" fmla="*/ 604 w 719"/>
                  <a:gd name="T71" fmla="*/ 304 h 674"/>
                  <a:gd name="T72" fmla="*/ 648 w 719"/>
                  <a:gd name="T73" fmla="*/ 307 h 674"/>
                  <a:gd name="T74" fmla="*/ 648 w 719"/>
                  <a:gd name="T75" fmla="*/ 485 h 674"/>
                  <a:gd name="T76" fmla="*/ 477 w 719"/>
                  <a:gd name="T77" fmla="*/ 269 h 674"/>
                  <a:gd name="T78" fmla="*/ 375 w 719"/>
                  <a:gd name="T79" fmla="*/ 240 h 674"/>
                  <a:gd name="T80" fmla="*/ 267 w 719"/>
                  <a:gd name="T81" fmla="*/ 265 h 674"/>
                  <a:gd name="T82" fmla="*/ 375 w 719"/>
                  <a:gd name="T83" fmla="*/ 226 h 674"/>
                  <a:gd name="T84" fmla="*/ 483 w 719"/>
                  <a:gd name="T85" fmla="*/ 265 h 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19" h="674">
                    <a:moveTo>
                      <a:pt x="375" y="127"/>
                    </a:moveTo>
                    <a:cubicBezTo>
                      <a:pt x="410" y="127"/>
                      <a:pt x="439" y="98"/>
                      <a:pt x="439" y="63"/>
                    </a:cubicBezTo>
                    <a:cubicBezTo>
                      <a:pt x="439" y="28"/>
                      <a:pt x="410" y="0"/>
                      <a:pt x="375" y="0"/>
                    </a:cubicBezTo>
                    <a:cubicBezTo>
                      <a:pt x="340" y="0"/>
                      <a:pt x="312" y="28"/>
                      <a:pt x="312" y="63"/>
                    </a:cubicBezTo>
                    <a:cubicBezTo>
                      <a:pt x="312" y="98"/>
                      <a:pt x="340" y="127"/>
                      <a:pt x="375" y="127"/>
                    </a:cubicBezTo>
                    <a:close/>
                    <a:moveTo>
                      <a:pt x="375" y="14"/>
                    </a:moveTo>
                    <a:cubicBezTo>
                      <a:pt x="403" y="14"/>
                      <a:pt x="425" y="36"/>
                      <a:pt x="425" y="63"/>
                    </a:cubicBezTo>
                    <a:cubicBezTo>
                      <a:pt x="425" y="90"/>
                      <a:pt x="403" y="113"/>
                      <a:pt x="375" y="113"/>
                    </a:cubicBezTo>
                    <a:cubicBezTo>
                      <a:pt x="348" y="113"/>
                      <a:pt x="326" y="90"/>
                      <a:pt x="326" y="63"/>
                    </a:cubicBezTo>
                    <a:cubicBezTo>
                      <a:pt x="326" y="36"/>
                      <a:pt x="348" y="14"/>
                      <a:pt x="375" y="14"/>
                    </a:cubicBezTo>
                    <a:close/>
                    <a:moveTo>
                      <a:pt x="648" y="293"/>
                    </a:moveTo>
                    <a:cubicBezTo>
                      <a:pt x="614" y="293"/>
                      <a:pt x="614" y="293"/>
                      <a:pt x="614" y="293"/>
                    </a:cubicBezTo>
                    <a:cubicBezTo>
                      <a:pt x="601" y="270"/>
                      <a:pt x="583" y="249"/>
                      <a:pt x="561" y="230"/>
                    </a:cubicBezTo>
                    <a:cubicBezTo>
                      <a:pt x="562" y="194"/>
                      <a:pt x="558" y="148"/>
                      <a:pt x="519" y="143"/>
                    </a:cubicBezTo>
                    <a:cubicBezTo>
                      <a:pt x="499" y="141"/>
                      <a:pt x="478" y="152"/>
                      <a:pt x="458" y="177"/>
                    </a:cubicBezTo>
                    <a:cubicBezTo>
                      <a:pt x="431" y="169"/>
                      <a:pt x="404" y="166"/>
                      <a:pt x="375" y="166"/>
                    </a:cubicBezTo>
                    <a:cubicBezTo>
                      <a:pt x="290" y="166"/>
                      <a:pt x="214" y="195"/>
                      <a:pt x="167" y="246"/>
                    </a:cubicBezTo>
                    <a:cubicBezTo>
                      <a:pt x="133" y="283"/>
                      <a:pt x="114" y="330"/>
                      <a:pt x="111" y="385"/>
                    </a:cubicBezTo>
                    <a:cubicBezTo>
                      <a:pt x="96" y="385"/>
                      <a:pt x="96" y="385"/>
                      <a:pt x="96" y="385"/>
                    </a:cubicBezTo>
                    <a:cubicBezTo>
                      <a:pt x="51" y="385"/>
                      <a:pt x="14" y="348"/>
                      <a:pt x="14" y="303"/>
                    </a:cubicBezTo>
                    <a:cubicBezTo>
                      <a:pt x="14" y="258"/>
                      <a:pt x="51" y="221"/>
                      <a:pt x="96" y="221"/>
                    </a:cubicBezTo>
                    <a:cubicBezTo>
                      <a:pt x="100" y="221"/>
                      <a:pt x="103" y="218"/>
                      <a:pt x="103" y="214"/>
                    </a:cubicBezTo>
                    <a:cubicBezTo>
                      <a:pt x="103" y="210"/>
                      <a:pt x="100" y="207"/>
                      <a:pt x="96" y="207"/>
                    </a:cubicBezTo>
                    <a:cubicBezTo>
                      <a:pt x="43" y="207"/>
                      <a:pt x="0" y="250"/>
                      <a:pt x="0" y="303"/>
                    </a:cubicBezTo>
                    <a:cubicBezTo>
                      <a:pt x="0" y="356"/>
                      <a:pt x="43" y="399"/>
                      <a:pt x="96" y="399"/>
                    </a:cubicBezTo>
                    <a:cubicBezTo>
                      <a:pt x="110" y="399"/>
                      <a:pt x="110" y="399"/>
                      <a:pt x="110" y="399"/>
                    </a:cubicBezTo>
                    <a:cubicBezTo>
                      <a:pt x="110" y="409"/>
                      <a:pt x="111" y="419"/>
                      <a:pt x="111" y="429"/>
                    </a:cubicBezTo>
                    <a:cubicBezTo>
                      <a:pt x="115" y="470"/>
                      <a:pt x="137" y="511"/>
                      <a:pt x="176" y="549"/>
                    </a:cubicBezTo>
                    <a:cubicBezTo>
                      <a:pt x="172" y="561"/>
                      <a:pt x="172" y="561"/>
                      <a:pt x="172" y="561"/>
                    </a:cubicBezTo>
                    <a:cubicBezTo>
                      <a:pt x="157" y="605"/>
                      <a:pt x="181" y="654"/>
                      <a:pt x="225" y="669"/>
                    </a:cubicBezTo>
                    <a:cubicBezTo>
                      <a:pt x="234" y="672"/>
                      <a:pt x="243" y="674"/>
                      <a:pt x="252" y="674"/>
                    </a:cubicBezTo>
                    <a:cubicBezTo>
                      <a:pt x="286" y="674"/>
                      <a:pt x="317" y="653"/>
                      <a:pt x="330" y="623"/>
                    </a:cubicBezTo>
                    <a:cubicBezTo>
                      <a:pt x="361" y="627"/>
                      <a:pt x="391" y="627"/>
                      <a:pt x="421" y="622"/>
                    </a:cubicBezTo>
                    <a:cubicBezTo>
                      <a:pt x="435" y="653"/>
                      <a:pt x="465" y="674"/>
                      <a:pt x="499" y="674"/>
                    </a:cubicBezTo>
                    <a:cubicBezTo>
                      <a:pt x="499" y="674"/>
                      <a:pt x="499" y="674"/>
                      <a:pt x="499" y="674"/>
                    </a:cubicBezTo>
                    <a:cubicBezTo>
                      <a:pt x="509" y="674"/>
                      <a:pt x="518" y="672"/>
                      <a:pt x="527" y="669"/>
                    </a:cubicBezTo>
                    <a:cubicBezTo>
                      <a:pt x="571" y="654"/>
                      <a:pt x="595" y="605"/>
                      <a:pt x="580" y="561"/>
                    </a:cubicBezTo>
                    <a:cubicBezTo>
                      <a:pt x="575" y="548"/>
                      <a:pt x="575" y="548"/>
                      <a:pt x="575" y="548"/>
                    </a:cubicBezTo>
                    <a:cubicBezTo>
                      <a:pt x="590" y="533"/>
                      <a:pt x="603" y="517"/>
                      <a:pt x="614" y="499"/>
                    </a:cubicBezTo>
                    <a:cubicBezTo>
                      <a:pt x="648" y="499"/>
                      <a:pt x="648" y="499"/>
                      <a:pt x="648" y="499"/>
                    </a:cubicBezTo>
                    <a:cubicBezTo>
                      <a:pt x="688" y="499"/>
                      <a:pt x="719" y="455"/>
                      <a:pt x="719" y="396"/>
                    </a:cubicBezTo>
                    <a:cubicBezTo>
                      <a:pt x="719" y="338"/>
                      <a:pt x="688" y="293"/>
                      <a:pt x="648" y="293"/>
                    </a:cubicBezTo>
                    <a:close/>
                    <a:moveTo>
                      <a:pt x="648" y="485"/>
                    </a:moveTo>
                    <a:cubicBezTo>
                      <a:pt x="610" y="485"/>
                      <a:pt x="610" y="485"/>
                      <a:pt x="610" y="485"/>
                    </a:cubicBezTo>
                    <a:cubicBezTo>
                      <a:pt x="607" y="485"/>
                      <a:pt x="605" y="486"/>
                      <a:pt x="603" y="489"/>
                    </a:cubicBezTo>
                    <a:cubicBezTo>
                      <a:pt x="593" y="508"/>
                      <a:pt x="579" y="525"/>
                      <a:pt x="562" y="541"/>
                    </a:cubicBezTo>
                    <a:cubicBezTo>
                      <a:pt x="560" y="543"/>
                      <a:pt x="559" y="546"/>
                      <a:pt x="560" y="548"/>
                    </a:cubicBezTo>
                    <a:cubicBezTo>
                      <a:pt x="566" y="566"/>
                      <a:pt x="566" y="566"/>
                      <a:pt x="566" y="566"/>
                    </a:cubicBezTo>
                    <a:cubicBezTo>
                      <a:pt x="579" y="603"/>
                      <a:pt x="559" y="643"/>
                      <a:pt x="522" y="656"/>
                    </a:cubicBezTo>
                    <a:cubicBezTo>
                      <a:pt x="515" y="658"/>
                      <a:pt x="507" y="660"/>
                      <a:pt x="499" y="660"/>
                    </a:cubicBezTo>
                    <a:cubicBezTo>
                      <a:pt x="499" y="667"/>
                      <a:pt x="499" y="667"/>
                      <a:pt x="499" y="667"/>
                    </a:cubicBezTo>
                    <a:cubicBezTo>
                      <a:pt x="499" y="660"/>
                      <a:pt x="499" y="660"/>
                      <a:pt x="499" y="660"/>
                    </a:cubicBezTo>
                    <a:cubicBezTo>
                      <a:pt x="469" y="660"/>
                      <a:pt x="442" y="641"/>
                      <a:pt x="432" y="612"/>
                    </a:cubicBezTo>
                    <a:cubicBezTo>
                      <a:pt x="431" y="609"/>
                      <a:pt x="429" y="608"/>
                      <a:pt x="426" y="608"/>
                    </a:cubicBezTo>
                    <a:cubicBezTo>
                      <a:pt x="425" y="608"/>
                      <a:pt x="425" y="608"/>
                      <a:pt x="425" y="608"/>
                    </a:cubicBezTo>
                    <a:cubicBezTo>
                      <a:pt x="393" y="613"/>
                      <a:pt x="360" y="613"/>
                      <a:pt x="327" y="608"/>
                    </a:cubicBezTo>
                    <a:cubicBezTo>
                      <a:pt x="324" y="607"/>
                      <a:pt x="320" y="609"/>
                      <a:pt x="319" y="612"/>
                    </a:cubicBezTo>
                    <a:cubicBezTo>
                      <a:pt x="309" y="641"/>
                      <a:pt x="282" y="660"/>
                      <a:pt x="252" y="660"/>
                    </a:cubicBezTo>
                    <a:cubicBezTo>
                      <a:pt x="245" y="660"/>
                      <a:pt x="237" y="658"/>
                      <a:pt x="230" y="656"/>
                    </a:cubicBezTo>
                    <a:cubicBezTo>
                      <a:pt x="193" y="643"/>
                      <a:pt x="173" y="603"/>
                      <a:pt x="185" y="566"/>
                    </a:cubicBezTo>
                    <a:cubicBezTo>
                      <a:pt x="191" y="549"/>
                      <a:pt x="191" y="549"/>
                      <a:pt x="191" y="549"/>
                    </a:cubicBezTo>
                    <a:cubicBezTo>
                      <a:pt x="192" y="547"/>
                      <a:pt x="191" y="544"/>
                      <a:pt x="189" y="542"/>
                    </a:cubicBezTo>
                    <a:cubicBezTo>
                      <a:pt x="162" y="517"/>
                      <a:pt x="130" y="477"/>
                      <a:pt x="125" y="428"/>
                    </a:cubicBezTo>
                    <a:cubicBezTo>
                      <a:pt x="119" y="357"/>
                      <a:pt x="137" y="300"/>
                      <a:pt x="177" y="256"/>
                    </a:cubicBezTo>
                    <a:cubicBezTo>
                      <a:pt x="221" y="207"/>
                      <a:pt x="294" y="180"/>
                      <a:pt x="375" y="180"/>
                    </a:cubicBezTo>
                    <a:cubicBezTo>
                      <a:pt x="404" y="180"/>
                      <a:pt x="432" y="184"/>
                      <a:pt x="459" y="192"/>
                    </a:cubicBezTo>
                    <a:cubicBezTo>
                      <a:pt x="462" y="193"/>
                      <a:pt x="465" y="192"/>
                      <a:pt x="467" y="189"/>
                    </a:cubicBezTo>
                    <a:cubicBezTo>
                      <a:pt x="477" y="174"/>
                      <a:pt x="494" y="157"/>
                      <a:pt x="514" y="157"/>
                    </a:cubicBezTo>
                    <a:cubicBezTo>
                      <a:pt x="515" y="157"/>
                      <a:pt x="516" y="157"/>
                      <a:pt x="518" y="157"/>
                    </a:cubicBezTo>
                    <a:cubicBezTo>
                      <a:pt x="539" y="160"/>
                      <a:pt x="548" y="184"/>
                      <a:pt x="547" y="233"/>
                    </a:cubicBezTo>
                    <a:cubicBezTo>
                      <a:pt x="547" y="236"/>
                      <a:pt x="548" y="238"/>
                      <a:pt x="549" y="239"/>
                    </a:cubicBezTo>
                    <a:cubicBezTo>
                      <a:pt x="572" y="258"/>
                      <a:pt x="591" y="280"/>
                      <a:pt x="604" y="304"/>
                    </a:cubicBezTo>
                    <a:cubicBezTo>
                      <a:pt x="605" y="306"/>
                      <a:pt x="608" y="307"/>
                      <a:pt x="610" y="307"/>
                    </a:cubicBezTo>
                    <a:cubicBezTo>
                      <a:pt x="648" y="307"/>
                      <a:pt x="648" y="307"/>
                      <a:pt x="648" y="307"/>
                    </a:cubicBezTo>
                    <a:cubicBezTo>
                      <a:pt x="680" y="307"/>
                      <a:pt x="705" y="346"/>
                      <a:pt x="705" y="396"/>
                    </a:cubicBezTo>
                    <a:cubicBezTo>
                      <a:pt x="705" y="447"/>
                      <a:pt x="680" y="485"/>
                      <a:pt x="648" y="485"/>
                    </a:cubicBezTo>
                    <a:close/>
                    <a:moveTo>
                      <a:pt x="483" y="265"/>
                    </a:moveTo>
                    <a:cubicBezTo>
                      <a:pt x="482" y="268"/>
                      <a:pt x="480" y="269"/>
                      <a:pt x="477" y="269"/>
                    </a:cubicBezTo>
                    <a:cubicBezTo>
                      <a:pt x="476" y="269"/>
                      <a:pt x="475" y="268"/>
                      <a:pt x="474" y="268"/>
                    </a:cubicBezTo>
                    <a:cubicBezTo>
                      <a:pt x="445" y="250"/>
                      <a:pt x="411" y="240"/>
                      <a:pt x="375" y="240"/>
                    </a:cubicBezTo>
                    <a:cubicBezTo>
                      <a:pt x="340" y="240"/>
                      <a:pt x="306" y="250"/>
                      <a:pt x="277" y="268"/>
                    </a:cubicBezTo>
                    <a:cubicBezTo>
                      <a:pt x="274" y="270"/>
                      <a:pt x="269" y="269"/>
                      <a:pt x="267" y="265"/>
                    </a:cubicBezTo>
                    <a:cubicBezTo>
                      <a:pt x="265" y="262"/>
                      <a:pt x="266" y="258"/>
                      <a:pt x="270" y="256"/>
                    </a:cubicBezTo>
                    <a:cubicBezTo>
                      <a:pt x="301" y="236"/>
                      <a:pt x="337" y="226"/>
                      <a:pt x="375" y="226"/>
                    </a:cubicBezTo>
                    <a:cubicBezTo>
                      <a:pt x="414" y="226"/>
                      <a:pt x="450" y="236"/>
                      <a:pt x="481" y="256"/>
                    </a:cubicBezTo>
                    <a:cubicBezTo>
                      <a:pt x="484" y="258"/>
                      <a:pt x="485" y="262"/>
                      <a:pt x="483" y="26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1" name="ZoneTexte 60"/>
            <p:cNvSpPr txBox="1"/>
            <p:nvPr/>
          </p:nvSpPr>
          <p:spPr bwMode="auto">
            <a:xfrm>
              <a:off x="7711792" y="2983176"/>
              <a:ext cx="2669040" cy="4352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fr-FR" sz="1200" dirty="0">
                  <a:solidFill>
                    <a:schemeClr val="bg1"/>
                  </a:solidFill>
                  <a:latin typeface="Century Gothic" panose="020B0502020202020204" pitchFamily="34" charset="0"/>
                  <a:ea typeface="Lato Regular" pitchFamily="34" charset="0"/>
                  <a:cs typeface="Lato Regular" pitchFamily="34" charset="0"/>
                </a:rPr>
                <a:t>BUDGET</a:t>
              </a:r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9294750" y="3149794"/>
            <a:ext cx="1940400" cy="880269"/>
            <a:chOff x="9051074" y="2867408"/>
            <a:chExt cx="2669040" cy="1215988"/>
          </a:xfrm>
        </p:grpSpPr>
        <p:grpSp>
          <p:nvGrpSpPr>
            <p:cNvPr id="18" name="Groupe 17"/>
            <p:cNvGrpSpPr/>
            <p:nvPr/>
          </p:nvGrpSpPr>
          <p:grpSpPr>
            <a:xfrm>
              <a:off x="10018306" y="2867408"/>
              <a:ext cx="774000" cy="774000"/>
              <a:chOff x="5411269" y="2043036"/>
              <a:chExt cx="1132560" cy="1132560"/>
            </a:xfrm>
          </p:grpSpPr>
          <p:sp>
            <p:nvSpPr>
              <p:cNvPr id="16" name="Ellipse 15"/>
              <p:cNvSpPr/>
              <p:nvPr/>
            </p:nvSpPr>
            <p:spPr>
              <a:xfrm>
                <a:off x="5411269" y="2043036"/>
                <a:ext cx="1132560" cy="113256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7" name="Picture 42" descr="C:\Users\AHAMMA~1\AppData\Local\Temp\7zEFF5.tmp\question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9692" y="2291459"/>
                <a:ext cx="635714" cy="6357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2" name="ZoneTexte 61"/>
            <p:cNvSpPr txBox="1"/>
            <p:nvPr/>
          </p:nvSpPr>
          <p:spPr bwMode="auto">
            <a:xfrm>
              <a:off x="9051074" y="3679053"/>
              <a:ext cx="2669040" cy="40434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fr-FR" sz="1200" dirty="0">
                  <a:solidFill>
                    <a:schemeClr val="bg1"/>
                  </a:solidFill>
                  <a:latin typeface="Century Gothic" panose="020B0502020202020204" pitchFamily="34" charset="0"/>
                  <a:ea typeface="Lato Regular" pitchFamily="34" charset="0"/>
                  <a:cs typeface="Lato Regular" pitchFamily="34" charset="0"/>
                </a:rPr>
                <a:t>Q&amp;A</a:t>
              </a:r>
            </a:p>
          </p:txBody>
        </p:sp>
      </p:grpSp>
      <p:sp>
        <p:nvSpPr>
          <p:cNvPr id="63" name="ZoneTexte 62"/>
          <p:cNvSpPr txBox="1"/>
          <p:nvPr/>
        </p:nvSpPr>
        <p:spPr bwMode="auto">
          <a:xfrm>
            <a:off x="-4922" y="5753125"/>
            <a:ext cx="6858003" cy="1094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fr-FR" sz="6000" dirty="0">
                <a:solidFill>
                  <a:schemeClr val="bg1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AGENDA</a:t>
            </a:r>
          </a:p>
        </p:txBody>
      </p:sp>
      <p:grpSp>
        <p:nvGrpSpPr>
          <p:cNvPr id="28" name="Groupe 27"/>
          <p:cNvGrpSpPr/>
          <p:nvPr/>
        </p:nvGrpSpPr>
        <p:grpSpPr>
          <a:xfrm>
            <a:off x="6166282" y="2932609"/>
            <a:ext cx="1940400" cy="877593"/>
            <a:chOff x="5976267" y="2867854"/>
            <a:chExt cx="2666899" cy="1192650"/>
          </a:xfrm>
        </p:grpSpPr>
        <p:grpSp>
          <p:nvGrpSpPr>
            <p:cNvPr id="51" name="Groupe 50"/>
            <p:cNvGrpSpPr/>
            <p:nvPr/>
          </p:nvGrpSpPr>
          <p:grpSpPr>
            <a:xfrm>
              <a:off x="5976267" y="2867854"/>
              <a:ext cx="2666899" cy="1192650"/>
              <a:chOff x="4694618" y="3045338"/>
              <a:chExt cx="2666899" cy="1192650"/>
            </a:xfrm>
          </p:grpSpPr>
          <p:sp>
            <p:nvSpPr>
              <p:cNvPr id="52" name="Ellipse 51"/>
              <p:cNvSpPr/>
              <p:nvPr/>
            </p:nvSpPr>
            <p:spPr>
              <a:xfrm>
                <a:off x="5641292" y="3045338"/>
                <a:ext cx="773555" cy="7632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" name="ZoneTexte 52"/>
              <p:cNvSpPr txBox="1"/>
              <p:nvPr/>
            </p:nvSpPr>
            <p:spPr bwMode="auto">
              <a:xfrm>
                <a:off x="4694618" y="3840196"/>
                <a:ext cx="2666899" cy="39779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 rtlCol="0">
                <a:spAutoFit/>
              </a:bodyPr>
              <a:lstStyle/>
              <a:p>
                <a:pPr algn="ctr"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sz="1200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Lato Regular" pitchFamily="34" charset="0"/>
                    <a:cs typeface="Lato Regular" pitchFamily="34" charset="0"/>
                  </a:rPr>
                  <a:t>PLANNING</a:t>
                </a:r>
              </a:p>
            </p:txBody>
          </p:sp>
        </p:grpSp>
        <p:sp>
          <p:nvSpPr>
            <p:cNvPr id="50" name="Freeform 116"/>
            <p:cNvSpPr>
              <a:spLocks noEditPoints="1"/>
            </p:cNvSpPr>
            <p:nvPr/>
          </p:nvSpPr>
          <p:spPr bwMode="auto">
            <a:xfrm>
              <a:off x="7110950" y="3025456"/>
              <a:ext cx="408165" cy="457903"/>
            </a:xfrm>
            <a:custGeom>
              <a:avLst/>
              <a:gdLst>
                <a:gd name="T0" fmla="*/ 430 w 525"/>
                <a:gd name="T1" fmla="*/ 53 h 591"/>
                <a:gd name="T2" fmla="*/ 402 w 525"/>
                <a:gd name="T3" fmla="*/ 0 h 591"/>
                <a:gd name="T4" fmla="*/ 373 w 525"/>
                <a:gd name="T5" fmla="*/ 53 h 591"/>
                <a:gd name="T6" fmla="*/ 151 w 525"/>
                <a:gd name="T7" fmla="*/ 29 h 591"/>
                <a:gd name="T8" fmla="*/ 93 w 525"/>
                <a:gd name="T9" fmla="*/ 29 h 591"/>
                <a:gd name="T10" fmla="*/ 7 w 525"/>
                <a:gd name="T11" fmla="*/ 53 h 591"/>
                <a:gd name="T12" fmla="*/ 0 w 525"/>
                <a:gd name="T13" fmla="*/ 584 h 591"/>
                <a:gd name="T14" fmla="*/ 518 w 525"/>
                <a:gd name="T15" fmla="*/ 591 h 591"/>
                <a:gd name="T16" fmla="*/ 525 w 525"/>
                <a:gd name="T17" fmla="*/ 60 h 591"/>
                <a:gd name="T18" fmla="*/ 387 w 525"/>
                <a:gd name="T19" fmla="*/ 29 h 591"/>
                <a:gd name="T20" fmla="*/ 416 w 525"/>
                <a:gd name="T21" fmla="*/ 29 h 591"/>
                <a:gd name="T22" fmla="*/ 402 w 525"/>
                <a:gd name="T23" fmla="*/ 107 h 591"/>
                <a:gd name="T24" fmla="*/ 387 w 525"/>
                <a:gd name="T25" fmla="*/ 29 h 591"/>
                <a:gd name="T26" fmla="*/ 122 w 525"/>
                <a:gd name="T27" fmla="*/ 14 h 591"/>
                <a:gd name="T28" fmla="*/ 137 w 525"/>
                <a:gd name="T29" fmla="*/ 92 h 591"/>
                <a:gd name="T30" fmla="*/ 107 w 525"/>
                <a:gd name="T31" fmla="*/ 92 h 591"/>
                <a:gd name="T32" fmla="*/ 511 w 525"/>
                <a:gd name="T33" fmla="*/ 577 h 591"/>
                <a:gd name="T34" fmla="*/ 14 w 525"/>
                <a:gd name="T35" fmla="*/ 177 h 591"/>
                <a:gd name="T36" fmla="*/ 511 w 525"/>
                <a:gd name="T37" fmla="*/ 577 h 591"/>
                <a:gd name="T38" fmla="*/ 14 w 525"/>
                <a:gd name="T39" fmla="*/ 163 h 591"/>
                <a:gd name="T40" fmla="*/ 93 w 525"/>
                <a:gd name="T41" fmla="*/ 67 h 591"/>
                <a:gd name="T42" fmla="*/ 122 w 525"/>
                <a:gd name="T43" fmla="*/ 121 h 591"/>
                <a:gd name="T44" fmla="*/ 151 w 525"/>
                <a:gd name="T45" fmla="*/ 67 h 591"/>
                <a:gd name="T46" fmla="*/ 373 w 525"/>
                <a:gd name="T47" fmla="*/ 92 h 591"/>
                <a:gd name="T48" fmla="*/ 430 w 525"/>
                <a:gd name="T49" fmla="*/ 92 h 591"/>
                <a:gd name="T50" fmla="*/ 511 w 525"/>
                <a:gd name="T51" fmla="*/ 67 h 591"/>
                <a:gd name="T52" fmla="*/ 62 w 525"/>
                <a:gd name="T53" fmla="*/ 521 h 591"/>
                <a:gd name="T54" fmla="*/ 469 w 525"/>
                <a:gd name="T55" fmla="*/ 514 h 591"/>
                <a:gd name="T56" fmla="*/ 462 w 525"/>
                <a:gd name="T57" fmla="*/ 234 h 591"/>
                <a:gd name="T58" fmla="*/ 55 w 525"/>
                <a:gd name="T59" fmla="*/ 241 h 591"/>
                <a:gd name="T60" fmla="*/ 62 w 525"/>
                <a:gd name="T61" fmla="*/ 521 h 591"/>
                <a:gd name="T62" fmla="*/ 455 w 525"/>
                <a:gd name="T63" fmla="*/ 248 h 591"/>
                <a:gd name="T64" fmla="*/ 366 w 525"/>
                <a:gd name="T65" fmla="*/ 325 h 591"/>
                <a:gd name="T66" fmla="*/ 366 w 525"/>
                <a:gd name="T67" fmla="*/ 339 h 591"/>
                <a:gd name="T68" fmla="*/ 455 w 525"/>
                <a:gd name="T69" fmla="*/ 414 h 591"/>
                <a:gd name="T70" fmla="*/ 366 w 525"/>
                <a:gd name="T71" fmla="*/ 339 h 591"/>
                <a:gd name="T72" fmla="*/ 455 w 525"/>
                <a:gd name="T73" fmla="*/ 428 h 591"/>
                <a:gd name="T74" fmla="*/ 366 w 525"/>
                <a:gd name="T75" fmla="*/ 507 h 591"/>
                <a:gd name="T76" fmla="*/ 266 w 525"/>
                <a:gd name="T77" fmla="*/ 248 h 591"/>
                <a:gd name="T78" fmla="*/ 352 w 525"/>
                <a:gd name="T79" fmla="*/ 325 h 591"/>
                <a:gd name="T80" fmla="*/ 266 w 525"/>
                <a:gd name="T81" fmla="*/ 248 h 591"/>
                <a:gd name="T82" fmla="*/ 352 w 525"/>
                <a:gd name="T83" fmla="*/ 339 h 591"/>
                <a:gd name="T84" fmla="*/ 266 w 525"/>
                <a:gd name="T85" fmla="*/ 414 h 591"/>
                <a:gd name="T86" fmla="*/ 266 w 525"/>
                <a:gd name="T87" fmla="*/ 428 h 591"/>
                <a:gd name="T88" fmla="*/ 352 w 525"/>
                <a:gd name="T89" fmla="*/ 507 h 591"/>
                <a:gd name="T90" fmla="*/ 266 w 525"/>
                <a:gd name="T91" fmla="*/ 428 h 591"/>
                <a:gd name="T92" fmla="*/ 252 w 525"/>
                <a:gd name="T93" fmla="*/ 248 h 591"/>
                <a:gd name="T94" fmla="*/ 165 w 525"/>
                <a:gd name="T95" fmla="*/ 325 h 591"/>
                <a:gd name="T96" fmla="*/ 165 w 525"/>
                <a:gd name="T97" fmla="*/ 339 h 591"/>
                <a:gd name="T98" fmla="*/ 252 w 525"/>
                <a:gd name="T99" fmla="*/ 414 h 591"/>
                <a:gd name="T100" fmla="*/ 165 w 525"/>
                <a:gd name="T101" fmla="*/ 339 h 591"/>
                <a:gd name="T102" fmla="*/ 252 w 525"/>
                <a:gd name="T103" fmla="*/ 428 h 591"/>
                <a:gd name="T104" fmla="*/ 165 w 525"/>
                <a:gd name="T105" fmla="*/ 507 h 591"/>
                <a:gd name="T106" fmla="*/ 69 w 525"/>
                <a:gd name="T107" fmla="*/ 248 h 591"/>
                <a:gd name="T108" fmla="*/ 151 w 525"/>
                <a:gd name="T109" fmla="*/ 325 h 591"/>
                <a:gd name="T110" fmla="*/ 69 w 525"/>
                <a:gd name="T111" fmla="*/ 248 h 591"/>
                <a:gd name="T112" fmla="*/ 151 w 525"/>
                <a:gd name="T113" fmla="*/ 339 h 591"/>
                <a:gd name="T114" fmla="*/ 69 w 525"/>
                <a:gd name="T115" fmla="*/ 414 h 591"/>
                <a:gd name="T116" fmla="*/ 69 w 525"/>
                <a:gd name="T117" fmla="*/ 428 h 591"/>
                <a:gd name="T118" fmla="*/ 151 w 525"/>
                <a:gd name="T119" fmla="*/ 507 h 591"/>
                <a:gd name="T120" fmla="*/ 69 w 525"/>
                <a:gd name="T121" fmla="*/ 428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25" h="591">
                  <a:moveTo>
                    <a:pt x="518" y="53"/>
                  </a:moveTo>
                  <a:cubicBezTo>
                    <a:pt x="430" y="53"/>
                    <a:pt x="430" y="53"/>
                    <a:pt x="430" y="53"/>
                  </a:cubicBezTo>
                  <a:cubicBezTo>
                    <a:pt x="430" y="29"/>
                    <a:pt x="430" y="29"/>
                    <a:pt x="430" y="29"/>
                  </a:cubicBezTo>
                  <a:cubicBezTo>
                    <a:pt x="430" y="13"/>
                    <a:pt x="417" y="0"/>
                    <a:pt x="402" y="0"/>
                  </a:cubicBezTo>
                  <a:cubicBezTo>
                    <a:pt x="386" y="0"/>
                    <a:pt x="373" y="13"/>
                    <a:pt x="373" y="29"/>
                  </a:cubicBezTo>
                  <a:cubicBezTo>
                    <a:pt x="373" y="53"/>
                    <a:pt x="373" y="53"/>
                    <a:pt x="373" y="53"/>
                  </a:cubicBezTo>
                  <a:cubicBezTo>
                    <a:pt x="151" y="53"/>
                    <a:pt x="151" y="53"/>
                    <a:pt x="151" y="53"/>
                  </a:cubicBezTo>
                  <a:cubicBezTo>
                    <a:pt x="151" y="29"/>
                    <a:pt x="151" y="29"/>
                    <a:pt x="151" y="29"/>
                  </a:cubicBezTo>
                  <a:cubicBezTo>
                    <a:pt x="151" y="13"/>
                    <a:pt x="138" y="0"/>
                    <a:pt x="122" y="0"/>
                  </a:cubicBezTo>
                  <a:cubicBezTo>
                    <a:pt x="106" y="0"/>
                    <a:pt x="93" y="13"/>
                    <a:pt x="93" y="29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3" y="53"/>
                    <a:pt x="0" y="56"/>
                    <a:pt x="0" y="60"/>
                  </a:cubicBezTo>
                  <a:cubicBezTo>
                    <a:pt x="0" y="584"/>
                    <a:pt x="0" y="584"/>
                    <a:pt x="0" y="584"/>
                  </a:cubicBezTo>
                  <a:cubicBezTo>
                    <a:pt x="0" y="588"/>
                    <a:pt x="3" y="591"/>
                    <a:pt x="7" y="591"/>
                  </a:cubicBezTo>
                  <a:cubicBezTo>
                    <a:pt x="518" y="591"/>
                    <a:pt x="518" y="591"/>
                    <a:pt x="518" y="591"/>
                  </a:cubicBezTo>
                  <a:cubicBezTo>
                    <a:pt x="521" y="591"/>
                    <a:pt x="525" y="588"/>
                    <a:pt x="525" y="584"/>
                  </a:cubicBezTo>
                  <a:cubicBezTo>
                    <a:pt x="525" y="60"/>
                    <a:pt x="525" y="60"/>
                    <a:pt x="525" y="60"/>
                  </a:cubicBezTo>
                  <a:cubicBezTo>
                    <a:pt x="525" y="56"/>
                    <a:pt x="521" y="53"/>
                    <a:pt x="518" y="53"/>
                  </a:cubicBezTo>
                  <a:close/>
                  <a:moveTo>
                    <a:pt x="387" y="29"/>
                  </a:moveTo>
                  <a:cubicBezTo>
                    <a:pt x="387" y="21"/>
                    <a:pt x="393" y="14"/>
                    <a:pt x="402" y="14"/>
                  </a:cubicBezTo>
                  <a:cubicBezTo>
                    <a:pt x="410" y="14"/>
                    <a:pt x="416" y="21"/>
                    <a:pt x="416" y="29"/>
                  </a:cubicBezTo>
                  <a:cubicBezTo>
                    <a:pt x="416" y="92"/>
                    <a:pt x="416" y="92"/>
                    <a:pt x="416" y="92"/>
                  </a:cubicBezTo>
                  <a:cubicBezTo>
                    <a:pt x="416" y="100"/>
                    <a:pt x="410" y="107"/>
                    <a:pt x="402" y="107"/>
                  </a:cubicBezTo>
                  <a:cubicBezTo>
                    <a:pt x="393" y="107"/>
                    <a:pt x="387" y="100"/>
                    <a:pt x="387" y="92"/>
                  </a:cubicBezTo>
                  <a:lnTo>
                    <a:pt x="387" y="29"/>
                  </a:lnTo>
                  <a:close/>
                  <a:moveTo>
                    <a:pt x="107" y="29"/>
                  </a:moveTo>
                  <a:cubicBezTo>
                    <a:pt x="107" y="21"/>
                    <a:pt x="114" y="14"/>
                    <a:pt x="122" y="14"/>
                  </a:cubicBezTo>
                  <a:cubicBezTo>
                    <a:pt x="130" y="14"/>
                    <a:pt x="137" y="21"/>
                    <a:pt x="137" y="29"/>
                  </a:cubicBezTo>
                  <a:cubicBezTo>
                    <a:pt x="137" y="92"/>
                    <a:pt x="137" y="92"/>
                    <a:pt x="137" y="92"/>
                  </a:cubicBezTo>
                  <a:cubicBezTo>
                    <a:pt x="137" y="100"/>
                    <a:pt x="130" y="107"/>
                    <a:pt x="122" y="107"/>
                  </a:cubicBezTo>
                  <a:cubicBezTo>
                    <a:pt x="114" y="107"/>
                    <a:pt x="107" y="100"/>
                    <a:pt x="107" y="92"/>
                  </a:cubicBezTo>
                  <a:lnTo>
                    <a:pt x="107" y="29"/>
                  </a:lnTo>
                  <a:close/>
                  <a:moveTo>
                    <a:pt x="511" y="577"/>
                  </a:moveTo>
                  <a:cubicBezTo>
                    <a:pt x="14" y="577"/>
                    <a:pt x="14" y="577"/>
                    <a:pt x="14" y="577"/>
                  </a:cubicBezTo>
                  <a:cubicBezTo>
                    <a:pt x="14" y="177"/>
                    <a:pt x="14" y="177"/>
                    <a:pt x="14" y="177"/>
                  </a:cubicBezTo>
                  <a:cubicBezTo>
                    <a:pt x="511" y="177"/>
                    <a:pt x="511" y="177"/>
                    <a:pt x="511" y="177"/>
                  </a:cubicBezTo>
                  <a:lnTo>
                    <a:pt x="511" y="577"/>
                  </a:lnTo>
                  <a:close/>
                  <a:moveTo>
                    <a:pt x="511" y="163"/>
                  </a:moveTo>
                  <a:cubicBezTo>
                    <a:pt x="14" y="163"/>
                    <a:pt x="14" y="163"/>
                    <a:pt x="14" y="163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93" y="67"/>
                    <a:pt x="93" y="67"/>
                    <a:pt x="93" y="67"/>
                  </a:cubicBezTo>
                  <a:cubicBezTo>
                    <a:pt x="93" y="92"/>
                    <a:pt x="93" y="92"/>
                    <a:pt x="93" y="92"/>
                  </a:cubicBezTo>
                  <a:cubicBezTo>
                    <a:pt x="93" y="108"/>
                    <a:pt x="106" y="121"/>
                    <a:pt x="122" y="121"/>
                  </a:cubicBezTo>
                  <a:cubicBezTo>
                    <a:pt x="138" y="121"/>
                    <a:pt x="151" y="108"/>
                    <a:pt x="151" y="92"/>
                  </a:cubicBezTo>
                  <a:cubicBezTo>
                    <a:pt x="151" y="67"/>
                    <a:pt x="151" y="67"/>
                    <a:pt x="151" y="67"/>
                  </a:cubicBezTo>
                  <a:cubicBezTo>
                    <a:pt x="373" y="67"/>
                    <a:pt x="373" y="67"/>
                    <a:pt x="373" y="67"/>
                  </a:cubicBezTo>
                  <a:cubicBezTo>
                    <a:pt x="373" y="92"/>
                    <a:pt x="373" y="92"/>
                    <a:pt x="373" y="92"/>
                  </a:cubicBezTo>
                  <a:cubicBezTo>
                    <a:pt x="373" y="108"/>
                    <a:pt x="386" y="121"/>
                    <a:pt x="402" y="121"/>
                  </a:cubicBezTo>
                  <a:cubicBezTo>
                    <a:pt x="417" y="121"/>
                    <a:pt x="430" y="108"/>
                    <a:pt x="430" y="92"/>
                  </a:cubicBezTo>
                  <a:cubicBezTo>
                    <a:pt x="430" y="67"/>
                    <a:pt x="430" y="67"/>
                    <a:pt x="430" y="67"/>
                  </a:cubicBezTo>
                  <a:cubicBezTo>
                    <a:pt x="511" y="67"/>
                    <a:pt x="511" y="67"/>
                    <a:pt x="511" y="67"/>
                  </a:cubicBezTo>
                  <a:lnTo>
                    <a:pt x="511" y="163"/>
                  </a:lnTo>
                  <a:close/>
                  <a:moveTo>
                    <a:pt x="62" y="521"/>
                  </a:moveTo>
                  <a:cubicBezTo>
                    <a:pt x="462" y="521"/>
                    <a:pt x="462" y="521"/>
                    <a:pt x="462" y="521"/>
                  </a:cubicBezTo>
                  <a:cubicBezTo>
                    <a:pt x="466" y="521"/>
                    <a:pt x="469" y="518"/>
                    <a:pt x="469" y="514"/>
                  </a:cubicBezTo>
                  <a:cubicBezTo>
                    <a:pt x="469" y="241"/>
                    <a:pt x="469" y="241"/>
                    <a:pt x="469" y="241"/>
                  </a:cubicBezTo>
                  <a:cubicBezTo>
                    <a:pt x="469" y="237"/>
                    <a:pt x="466" y="234"/>
                    <a:pt x="462" y="234"/>
                  </a:cubicBezTo>
                  <a:cubicBezTo>
                    <a:pt x="62" y="234"/>
                    <a:pt x="62" y="234"/>
                    <a:pt x="62" y="234"/>
                  </a:cubicBezTo>
                  <a:cubicBezTo>
                    <a:pt x="58" y="234"/>
                    <a:pt x="55" y="237"/>
                    <a:pt x="55" y="241"/>
                  </a:cubicBezTo>
                  <a:cubicBezTo>
                    <a:pt x="55" y="514"/>
                    <a:pt x="55" y="514"/>
                    <a:pt x="55" y="514"/>
                  </a:cubicBezTo>
                  <a:cubicBezTo>
                    <a:pt x="55" y="518"/>
                    <a:pt x="58" y="521"/>
                    <a:pt x="62" y="521"/>
                  </a:cubicBezTo>
                  <a:close/>
                  <a:moveTo>
                    <a:pt x="366" y="248"/>
                  </a:moveTo>
                  <a:cubicBezTo>
                    <a:pt x="455" y="248"/>
                    <a:pt x="455" y="248"/>
                    <a:pt x="455" y="248"/>
                  </a:cubicBezTo>
                  <a:cubicBezTo>
                    <a:pt x="455" y="325"/>
                    <a:pt x="455" y="325"/>
                    <a:pt x="455" y="325"/>
                  </a:cubicBezTo>
                  <a:cubicBezTo>
                    <a:pt x="366" y="325"/>
                    <a:pt x="366" y="325"/>
                    <a:pt x="366" y="325"/>
                  </a:cubicBezTo>
                  <a:lnTo>
                    <a:pt x="366" y="248"/>
                  </a:lnTo>
                  <a:close/>
                  <a:moveTo>
                    <a:pt x="366" y="339"/>
                  </a:moveTo>
                  <a:cubicBezTo>
                    <a:pt x="455" y="339"/>
                    <a:pt x="455" y="339"/>
                    <a:pt x="455" y="339"/>
                  </a:cubicBezTo>
                  <a:cubicBezTo>
                    <a:pt x="455" y="414"/>
                    <a:pt x="455" y="414"/>
                    <a:pt x="455" y="414"/>
                  </a:cubicBezTo>
                  <a:cubicBezTo>
                    <a:pt x="366" y="414"/>
                    <a:pt x="366" y="414"/>
                    <a:pt x="366" y="414"/>
                  </a:cubicBezTo>
                  <a:lnTo>
                    <a:pt x="366" y="339"/>
                  </a:lnTo>
                  <a:close/>
                  <a:moveTo>
                    <a:pt x="366" y="428"/>
                  </a:moveTo>
                  <a:cubicBezTo>
                    <a:pt x="455" y="428"/>
                    <a:pt x="455" y="428"/>
                    <a:pt x="455" y="428"/>
                  </a:cubicBezTo>
                  <a:cubicBezTo>
                    <a:pt x="455" y="507"/>
                    <a:pt x="455" y="507"/>
                    <a:pt x="455" y="507"/>
                  </a:cubicBezTo>
                  <a:cubicBezTo>
                    <a:pt x="366" y="507"/>
                    <a:pt x="366" y="507"/>
                    <a:pt x="366" y="507"/>
                  </a:cubicBezTo>
                  <a:lnTo>
                    <a:pt x="366" y="428"/>
                  </a:lnTo>
                  <a:close/>
                  <a:moveTo>
                    <a:pt x="266" y="248"/>
                  </a:moveTo>
                  <a:cubicBezTo>
                    <a:pt x="352" y="248"/>
                    <a:pt x="352" y="248"/>
                    <a:pt x="352" y="248"/>
                  </a:cubicBezTo>
                  <a:cubicBezTo>
                    <a:pt x="352" y="325"/>
                    <a:pt x="352" y="325"/>
                    <a:pt x="352" y="325"/>
                  </a:cubicBezTo>
                  <a:cubicBezTo>
                    <a:pt x="266" y="325"/>
                    <a:pt x="266" y="325"/>
                    <a:pt x="266" y="325"/>
                  </a:cubicBezTo>
                  <a:lnTo>
                    <a:pt x="266" y="248"/>
                  </a:lnTo>
                  <a:close/>
                  <a:moveTo>
                    <a:pt x="266" y="339"/>
                  </a:moveTo>
                  <a:cubicBezTo>
                    <a:pt x="352" y="339"/>
                    <a:pt x="352" y="339"/>
                    <a:pt x="352" y="339"/>
                  </a:cubicBezTo>
                  <a:cubicBezTo>
                    <a:pt x="352" y="414"/>
                    <a:pt x="352" y="414"/>
                    <a:pt x="352" y="414"/>
                  </a:cubicBezTo>
                  <a:cubicBezTo>
                    <a:pt x="266" y="414"/>
                    <a:pt x="266" y="414"/>
                    <a:pt x="266" y="414"/>
                  </a:cubicBezTo>
                  <a:lnTo>
                    <a:pt x="266" y="339"/>
                  </a:lnTo>
                  <a:close/>
                  <a:moveTo>
                    <a:pt x="266" y="428"/>
                  </a:moveTo>
                  <a:cubicBezTo>
                    <a:pt x="352" y="428"/>
                    <a:pt x="352" y="428"/>
                    <a:pt x="352" y="428"/>
                  </a:cubicBezTo>
                  <a:cubicBezTo>
                    <a:pt x="352" y="507"/>
                    <a:pt x="352" y="507"/>
                    <a:pt x="352" y="507"/>
                  </a:cubicBezTo>
                  <a:cubicBezTo>
                    <a:pt x="266" y="507"/>
                    <a:pt x="266" y="507"/>
                    <a:pt x="266" y="507"/>
                  </a:cubicBezTo>
                  <a:lnTo>
                    <a:pt x="266" y="428"/>
                  </a:lnTo>
                  <a:close/>
                  <a:moveTo>
                    <a:pt x="165" y="248"/>
                  </a:moveTo>
                  <a:cubicBezTo>
                    <a:pt x="252" y="248"/>
                    <a:pt x="252" y="248"/>
                    <a:pt x="252" y="248"/>
                  </a:cubicBezTo>
                  <a:cubicBezTo>
                    <a:pt x="252" y="325"/>
                    <a:pt x="252" y="325"/>
                    <a:pt x="252" y="325"/>
                  </a:cubicBezTo>
                  <a:cubicBezTo>
                    <a:pt x="165" y="325"/>
                    <a:pt x="165" y="325"/>
                    <a:pt x="165" y="325"/>
                  </a:cubicBezTo>
                  <a:lnTo>
                    <a:pt x="165" y="248"/>
                  </a:lnTo>
                  <a:close/>
                  <a:moveTo>
                    <a:pt x="165" y="339"/>
                  </a:moveTo>
                  <a:cubicBezTo>
                    <a:pt x="252" y="339"/>
                    <a:pt x="252" y="339"/>
                    <a:pt x="252" y="339"/>
                  </a:cubicBezTo>
                  <a:cubicBezTo>
                    <a:pt x="252" y="414"/>
                    <a:pt x="252" y="414"/>
                    <a:pt x="252" y="414"/>
                  </a:cubicBezTo>
                  <a:cubicBezTo>
                    <a:pt x="165" y="414"/>
                    <a:pt x="165" y="414"/>
                    <a:pt x="165" y="414"/>
                  </a:cubicBezTo>
                  <a:lnTo>
                    <a:pt x="165" y="339"/>
                  </a:lnTo>
                  <a:close/>
                  <a:moveTo>
                    <a:pt x="165" y="428"/>
                  </a:moveTo>
                  <a:cubicBezTo>
                    <a:pt x="252" y="428"/>
                    <a:pt x="252" y="428"/>
                    <a:pt x="252" y="428"/>
                  </a:cubicBezTo>
                  <a:cubicBezTo>
                    <a:pt x="252" y="507"/>
                    <a:pt x="252" y="507"/>
                    <a:pt x="252" y="507"/>
                  </a:cubicBezTo>
                  <a:cubicBezTo>
                    <a:pt x="165" y="507"/>
                    <a:pt x="165" y="507"/>
                    <a:pt x="165" y="507"/>
                  </a:cubicBezTo>
                  <a:lnTo>
                    <a:pt x="165" y="428"/>
                  </a:lnTo>
                  <a:close/>
                  <a:moveTo>
                    <a:pt x="69" y="248"/>
                  </a:moveTo>
                  <a:cubicBezTo>
                    <a:pt x="151" y="248"/>
                    <a:pt x="151" y="248"/>
                    <a:pt x="151" y="248"/>
                  </a:cubicBezTo>
                  <a:cubicBezTo>
                    <a:pt x="151" y="325"/>
                    <a:pt x="151" y="325"/>
                    <a:pt x="151" y="325"/>
                  </a:cubicBezTo>
                  <a:cubicBezTo>
                    <a:pt x="69" y="325"/>
                    <a:pt x="69" y="325"/>
                    <a:pt x="69" y="325"/>
                  </a:cubicBezTo>
                  <a:lnTo>
                    <a:pt x="69" y="248"/>
                  </a:lnTo>
                  <a:close/>
                  <a:moveTo>
                    <a:pt x="69" y="339"/>
                  </a:moveTo>
                  <a:cubicBezTo>
                    <a:pt x="151" y="339"/>
                    <a:pt x="151" y="339"/>
                    <a:pt x="151" y="339"/>
                  </a:cubicBezTo>
                  <a:cubicBezTo>
                    <a:pt x="151" y="414"/>
                    <a:pt x="151" y="414"/>
                    <a:pt x="151" y="414"/>
                  </a:cubicBezTo>
                  <a:cubicBezTo>
                    <a:pt x="69" y="414"/>
                    <a:pt x="69" y="414"/>
                    <a:pt x="69" y="414"/>
                  </a:cubicBezTo>
                  <a:lnTo>
                    <a:pt x="69" y="339"/>
                  </a:lnTo>
                  <a:close/>
                  <a:moveTo>
                    <a:pt x="69" y="428"/>
                  </a:moveTo>
                  <a:cubicBezTo>
                    <a:pt x="151" y="428"/>
                    <a:pt x="151" y="428"/>
                    <a:pt x="151" y="428"/>
                  </a:cubicBezTo>
                  <a:cubicBezTo>
                    <a:pt x="151" y="507"/>
                    <a:pt x="151" y="507"/>
                    <a:pt x="151" y="507"/>
                  </a:cubicBezTo>
                  <a:cubicBezTo>
                    <a:pt x="69" y="507"/>
                    <a:pt x="69" y="507"/>
                    <a:pt x="69" y="507"/>
                  </a:cubicBezTo>
                  <a:lnTo>
                    <a:pt x="69" y="42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0" name="Groupe 29"/>
          <p:cNvGrpSpPr/>
          <p:nvPr/>
        </p:nvGrpSpPr>
        <p:grpSpPr>
          <a:xfrm>
            <a:off x="3037814" y="3338933"/>
            <a:ext cx="1940400" cy="897086"/>
            <a:chOff x="2346320" y="3190223"/>
            <a:chExt cx="2666899" cy="1223808"/>
          </a:xfrm>
        </p:grpSpPr>
        <p:grpSp>
          <p:nvGrpSpPr>
            <p:cNvPr id="22" name="Groupe 21"/>
            <p:cNvGrpSpPr/>
            <p:nvPr/>
          </p:nvGrpSpPr>
          <p:grpSpPr>
            <a:xfrm>
              <a:off x="2346320" y="3190223"/>
              <a:ext cx="2666899" cy="1223808"/>
              <a:chOff x="1440050" y="2756119"/>
              <a:chExt cx="2666899" cy="1223808"/>
            </a:xfrm>
          </p:grpSpPr>
          <p:sp>
            <p:nvSpPr>
              <p:cNvPr id="64" name="Ellipse 63"/>
              <p:cNvSpPr/>
              <p:nvPr/>
            </p:nvSpPr>
            <p:spPr>
              <a:xfrm>
                <a:off x="2386724" y="2756119"/>
                <a:ext cx="773555" cy="76613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5" name="ZoneTexte 64"/>
              <p:cNvSpPr txBox="1"/>
              <p:nvPr/>
            </p:nvSpPr>
            <p:spPr bwMode="auto">
              <a:xfrm>
                <a:off x="1440050" y="3580612"/>
                <a:ext cx="2666899" cy="39931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 rtlCol="0">
                <a:spAutoFit/>
              </a:bodyPr>
              <a:lstStyle/>
              <a:p>
                <a:pPr algn="ctr"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sz="1200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Lato Regular" pitchFamily="34" charset="0"/>
                    <a:cs typeface="Lato Regular" pitchFamily="34" charset="0"/>
                  </a:rPr>
                  <a:t>OUR APPROACH</a:t>
                </a:r>
              </a:p>
            </p:txBody>
          </p:sp>
        </p:grpSp>
        <p:sp>
          <p:nvSpPr>
            <p:cNvPr id="74" name="Freeform 149"/>
            <p:cNvSpPr>
              <a:spLocks noEditPoints="1"/>
            </p:cNvSpPr>
            <p:nvPr/>
          </p:nvSpPr>
          <p:spPr bwMode="auto">
            <a:xfrm>
              <a:off x="3480689" y="3329165"/>
              <a:ext cx="397526" cy="484642"/>
            </a:xfrm>
            <a:custGeom>
              <a:avLst/>
              <a:gdLst>
                <a:gd name="T0" fmla="*/ 463 w 467"/>
                <a:gd name="T1" fmla="*/ 291 h 569"/>
                <a:gd name="T2" fmla="*/ 452 w 467"/>
                <a:gd name="T3" fmla="*/ 291 h 569"/>
                <a:gd name="T4" fmla="*/ 359 w 467"/>
                <a:gd name="T5" fmla="*/ 291 h 569"/>
                <a:gd name="T6" fmla="*/ 348 w 467"/>
                <a:gd name="T7" fmla="*/ 291 h 569"/>
                <a:gd name="T8" fmla="*/ 394 w 467"/>
                <a:gd name="T9" fmla="*/ 233 h 569"/>
                <a:gd name="T10" fmla="*/ 348 w 467"/>
                <a:gd name="T11" fmla="*/ 176 h 569"/>
                <a:gd name="T12" fmla="*/ 406 w 467"/>
                <a:gd name="T13" fmla="*/ 222 h 569"/>
                <a:gd name="T14" fmla="*/ 463 w 467"/>
                <a:gd name="T15" fmla="*/ 176 h 569"/>
                <a:gd name="T16" fmla="*/ 417 w 467"/>
                <a:gd name="T17" fmla="*/ 233 h 569"/>
                <a:gd name="T18" fmla="*/ 340 w 467"/>
                <a:gd name="T19" fmla="*/ 3 h 569"/>
                <a:gd name="T20" fmla="*/ 282 w 467"/>
                <a:gd name="T21" fmla="*/ 50 h 569"/>
                <a:gd name="T22" fmla="*/ 224 w 467"/>
                <a:gd name="T23" fmla="*/ 3 h 569"/>
                <a:gd name="T24" fmla="*/ 271 w 467"/>
                <a:gd name="T25" fmla="*/ 61 h 569"/>
                <a:gd name="T26" fmla="*/ 224 w 467"/>
                <a:gd name="T27" fmla="*/ 119 h 569"/>
                <a:gd name="T28" fmla="*/ 236 w 467"/>
                <a:gd name="T29" fmla="*/ 119 h 569"/>
                <a:gd name="T30" fmla="*/ 328 w 467"/>
                <a:gd name="T31" fmla="*/ 119 h 569"/>
                <a:gd name="T32" fmla="*/ 340 w 467"/>
                <a:gd name="T33" fmla="*/ 119 h 569"/>
                <a:gd name="T34" fmla="*/ 293 w 467"/>
                <a:gd name="T35" fmla="*/ 61 h 569"/>
                <a:gd name="T36" fmla="*/ 340 w 467"/>
                <a:gd name="T37" fmla="*/ 3 h 569"/>
                <a:gd name="T38" fmla="*/ 108 w 467"/>
                <a:gd name="T39" fmla="*/ 348 h 569"/>
                <a:gd name="T40" fmla="*/ 15 w 467"/>
                <a:gd name="T41" fmla="*/ 348 h 569"/>
                <a:gd name="T42" fmla="*/ 3 w 467"/>
                <a:gd name="T43" fmla="*/ 359 h 569"/>
                <a:gd name="T44" fmla="*/ 3 w 467"/>
                <a:gd name="T45" fmla="*/ 452 h 569"/>
                <a:gd name="T46" fmla="*/ 9 w 467"/>
                <a:gd name="T47" fmla="*/ 466 h 569"/>
                <a:gd name="T48" fmla="*/ 61 w 467"/>
                <a:gd name="T49" fmla="*/ 417 h 569"/>
                <a:gd name="T50" fmla="*/ 113 w 467"/>
                <a:gd name="T51" fmla="*/ 466 h 569"/>
                <a:gd name="T52" fmla="*/ 119 w 467"/>
                <a:gd name="T53" fmla="*/ 452 h 569"/>
                <a:gd name="T54" fmla="*/ 119 w 467"/>
                <a:gd name="T55" fmla="*/ 359 h 569"/>
                <a:gd name="T56" fmla="*/ 332 w 467"/>
                <a:gd name="T57" fmla="*/ 509 h 569"/>
                <a:gd name="T58" fmla="*/ 212 w 467"/>
                <a:gd name="T59" fmla="*/ 509 h 569"/>
                <a:gd name="T60" fmla="*/ 264 w 467"/>
                <a:gd name="T61" fmla="*/ 374 h 569"/>
                <a:gd name="T62" fmla="*/ 42 w 467"/>
                <a:gd name="T63" fmla="*/ 254 h 569"/>
                <a:gd name="T64" fmla="*/ 26 w 467"/>
                <a:gd name="T65" fmla="*/ 254 h 569"/>
                <a:gd name="T66" fmla="*/ 26 w 467"/>
                <a:gd name="T67" fmla="*/ 131 h 569"/>
                <a:gd name="T68" fmla="*/ 27 w 467"/>
                <a:gd name="T69" fmla="*/ 130 h 569"/>
                <a:gd name="T70" fmla="*/ 28 w 467"/>
                <a:gd name="T71" fmla="*/ 128 h 569"/>
                <a:gd name="T72" fmla="*/ 30 w 467"/>
                <a:gd name="T73" fmla="*/ 126 h 569"/>
                <a:gd name="T74" fmla="*/ 32 w 467"/>
                <a:gd name="T75" fmla="*/ 125 h 569"/>
                <a:gd name="T76" fmla="*/ 34 w 467"/>
                <a:gd name="T77" fmla="*/ 125 h 569"/>
                <a:gd name="T78" fmla="*/ 34 w 467"/>
                <a:gd name="T79" fmla="*/ 125 h 569"/>
                <a:gd name="T80" fmla="*/ 34 w 467"/>
                <a:gd name="T81" fmla="*/ 125 h 569"/>
                <a:gd name="T82" fmla="*/ 163 w 467"/>
                <a:gd name="T83" fmla="*/ 133 h 569"/>
                <a:gd name="T84" fmla="*/ 53 w 467"/>
                <a:gd name="T85" fmla="*/ 141 h 569"/>
                <a:gd name="T86" fmla="*/ 280 w 467"/>
                <a:gd name="T87" fmla="*/ 371 h 569"/>
                <a:gd name="T88" fmla="*/ 332 w 467"/>
                <a:gd name="T89" fmla="*/ 509 h 569"/>
                <a:gd name="T90" fmla="*/ 272 w 467"/>
                <a:gd name="T91" fmla="*/ 466 h 569"/>
                <a:gd name="T92" fmla="*/ 272 w 467"/>
                <a:gd name="T93" fmla="*/ 553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67" h="569">
                  <a:moveTo>
                    <a:pt x="463" y="280"/>
                  </a:moveTo>
                  <a:cubicBezTo>
                    <a:pt x="467" y="283"/>
                    <a:pt x="467" y="288"/>
                    <a:pt x="463" y="291"/>
                  </a:cubicBezTo>
                  <a:cubicBezTo>
                    <a:pt x="462" y="293"/>
                    <a:pt x="460" y="294"/>
                    <a:pt x="458" y="294"/>
                  </a:cubicBezTo>
                  <a:cubicBezTo>
                    <a:pt x="456" y="294"/>
                    <a:pt x="454" y="293"/>
                    <a:pt x="452" y="291"/>
                  </a:cubicBezTo>
                  <a:cubicBezTo>
                    <a:pt x="406" y="245"/>
                    <a:pt x="406" y="245"/>
                    <a:pt x="406" y="245"/>
                  </a:cubicBezTo>
                  <a:cubicBezTo>
                    <a:pt x="359" y="291"/>
                    <a:pt x="359" y="291"/>
                    <a:pt x="359" y="291"/>
                  </a:cubicBezTo>
                  <a:cubicBezTo>
                    <a:pt x="358" y="293"/>
                    <a:pt x="356" y="294"/>
                    <a:pt x="354" y="294"/>
                  </a:cubicBezTo>
                  <a:cubicBezTo>
                    <a:pt x="352" y="294"/>
                    <a:pt x="349" y="293"/>
                    <a:pt x="348" y="291"/>
                  </a:cubicBezTo>
                  <a:cubicBezTo>
                    <a:pt x="345" y="288"/>
                    <a:pt x="345" y="283"/>
                    <a:pt x="348" y="280"/>
                  </a:cubicBezTo>
                  <a:cubicBezTo>
                    <a:pt x="394" y="233"/>
                    <a:pt x="394" y="233"/>
                    <a:pt x="394" y="233"/>
                  </a:cubicBezTo>
                  <a:cubicBezTo>
                    <a:pt x="348" y="187"/>
                    <a:pt x="348" y="187"/>
                    <a:pt x="348" y="187"/>
                  </a:cubicBezTo>
                  <a:cubicBezTo>
                    <a:pt x="345" y="184"/>
                    <a:pt x="345" y="179"/>
                    <a:pt x="348" y="176"/>
                  </a:cubicBezTo>
                  <a:cubicBezTo>
                    <a:pt x="351" y="173"/>
                    <a:pt x="356" y="173"/>
                    <a:pt x="359" y="176"/>
                  </a:cubicBezTo>
                  <a:cubicBezTo>
                    <a:pt x="406" y="222"/>
                    <a:pt x="406" y="222"/>
                    <a:pt x="406" y="222"/>
                  </a:cubicBezTo>
                  <a:cubicBezTo>
                    <a:pt x="452" y="176"/>
                    <a:pt x="452" y="176"/>
                    <a:pt x="452" y="176"/>
                  </a:cubicBezTo>
                  <a:cubicBezTo>
                    <a:pt x="455" y="173"/>
                    <a:pt x="460" y="173"/>
                    <a:pt x="463" y="176"/>
                  </a:cubicBezTo>
                  <a:cubicBezTo>
                    <a:pt x="467" y="179"/>
                    <a:pt x="467" y="184"/>
                    <a:pt x="463" y="187"/>
                  </a:cubicBezTo>
                  <a:cubicBezTo>
                    <a:pt x="417" y="233"/>
                    <a:pt x="417" y="233"/>
                    <a:pt x="417" y="233"/>
                  </a:cubicBezTo>
                  <a:lnTo>
                    <a:pt x="463" y="280"/>
                  </a:lnTo>
                  <a:close/>
                  <a:moveTo>
                    <a:pt x="340" y="3"/>
                  </a:moveTo>
                  <a:cubicBezTo>
                    <a:pt x="337" y="0"/>
                    <a:pt x="332" y="0"/>
                    <a:pt x="328" y="3"/>
                  </a:cubicBezTo>
                  <a:cubicBezTo>
                    <a:pt x="282" y="50"/>
                    <a:pt x="282" y="50"/>
                    <a:pt x="282" y="50"/>
                  </a:cubicBezTo>
                  <a:cubicBezTo>
                    <a:pt x="236" y="3"/>
                    <a:pt x="236" y="3"/>
                    <a:pt x="236" y="3"/>
                  </a:cubicBezTo>
                  <a:cubicBezTo>
                    <a:pt x="232" y="0"/>
                    <a:pt x="227" y="0"/>
                    <a:pt x="224" y="3"/>
                  </a:cubicBezTo>
                  <a:cubicBezTo>
                    <a:pt x="221" y="6"/>
                    <a:pt x="221" y="12"/>
                    <a:pt x="224" y="15"/>
                  </a:cubicBezTo>
                  <a:cubicBezTo>
                    <a:pt x="271" y="61"/>
                    <a:pt x="271" y="61"/>
                    <a:pt x="271" y="61"/>
                  </a:cubicBezTo>
                  <a:cubicBezTo>
                    <a:pt x="224" y="108"/>
                    <a:pt x="224" y="108"/>
                    <a:pt x="224" y="108"/>
                  </a:cubicBezTo>
                  <a:cubicBezTo>
                    <a:pt x="221" y="111"/>
                    <a:pt x="221" y="116"/>
                    <a:pt x="224" y="119"/>
                  </a:cubicBezTo>
                  <a:cubicBezTo>
                    <a:pt x="226" y="120"/>
                    <a:pt x="228" y="121"/>
                    <a:pt x="230" y="121"/>
                  </a:cubicBezTo>
                  <a:cubicBezTo>
                    <a:pt x="232" y="121"/>
                    <a:pt x="234" y="120"/>
                    <a:pt x="236" y="119"/>
                  </a:cubicBezTo>
                  <a:cubicBezTo>
                    <a:pt x="282" y="72"/>
                    <a:pt x="282" y="72"/>
                    <a:pt x="282" y="72"/>
                  </a:cubicBezTo>
                  <a:cubicBezTo>
                    <a:pt x="328" y="119"/>
                    <a:pt x="328" y="119"/>
                    <a:pt x="328" y="119"/>
                  </a:cubicBezTo>
                  <a:cubicBezTo>
                    <a:pt x="330" y="120"/>
                    <a:pt x="332" y="121"/>
                    <a:pt x="334" y="121"/>
                  </a:cubicBezTo>
                  <a:cubicBezTo>
                    <a:pt x="336" y="121"/>
                    <a:pt x="338" y="120"/>
                    <a:pt x="340" y="119"/>
                  </a:cubicBezTo>
                  <a:cubicBezTo>
                    <a:pt x="343" y="116"/>
                    <a:pt x="343" y="111"/>
                    <a:pt x="340" y="108"/>
                  </a:cubicBezTo>
                  <a:cubicBezTo>
                    <a:pt x="293" y="61"/>
                    <a:pt x="293" y="61"/>
                    <a:pt x="293" y="61"/>
                  </a:cubicBezTo>
                  <a:cubicBezTo>
                    <a:pt x="340" y="15"/>
                    <a:pt x="340" y="15"/>
                    <a:pt x="340" y="15"/>
                  </a:cubicBezTo>
                  <a:cubicBezTo>
                    <a:pt x="343" y="12"/>
                    <a:pt x="343" y="6"/>
                    <a:pt x="340" y="3"/>
                  </a:cubicBezTo>
                  <a:close/>
                  <a:moveTo>
                    <a:pt x="119" y="348"/>
                  </a:moveTo>
                  <a:cubicBezTo>
                    <a:pt x="116" y="345"/>
                    <a:pt x="111" y="345"/>
                    <a:pt x="108" y="348"/>
                  </a:cubicBezTo>
                  <a:cubicBezTo>
                    <a:pt x="61" y="394"/>
                    <a:pt x="61" y="394"/>
                    <a:pt x="61" y="394"/>
                  </a:cubicBezTo>
                  <a:cubicBezTo>
                    <a:pt x="15" y="348"/>
                    <a:pt x="15" y="348"/>
                    <a:pt x="15" y="348"/>
                  </a:cubicBezTo>
                  <a:cubicBezTo>
                    <a:pt x="11" y="345"/>
                    <a:pt x="6" y="345"/>
                    <a:pt x="3" y="348"/>
                  </a:cubicBezTo>
                  <a:cubicBezTo>
                    <a:pt x="0" y="351"/>
                    <a:pt x="0" y="356"/>
                    <a:pt x="3" y="359"/>
                  </a:cubicBezTo>
                  <a:cubicBezTo>
                    <a:pt x="50" y="406"/>
                    <a:pt x="50" y="406"/>
                    <a:pt x="50" y="406"/>
                  </a:cubicBezTo>
                  <a:cubicBezTo>
                    <a:pt x="3" y="452"/>
                    <a:pt x="3" y="452"/>
                    <a:pt x="3" y="452"/>
                  </a:cubicBezTo>
                  <a:cubicBezTo>
                    <a:pt x="0" y="455"/>
                    <a:pt x="0" y="460"/>
                    <a:pt x="3" y="463"/>
                  </a:cubicBezTo>
                  <a:cubicBezTo>
                    <a:pt x="5" y="465"/>
                    <a:pt x="7" y="466"/>
                    <a:pt x="9" y="466"/>
                  </a:cubicBezTo>
                  <a:cubicBezTo>
                    <a:pt x="11" y="466"/>
                    <a:pt x="13" y="465"/>
                    <a:pt x="15" y="463"/>
                  </a:cubicBezTo>
                  <a:cubicBezTo>
                    <a:pt x="61" y="417"/>
                    <a:pt x="61" y="417"/>
                    <a:pt x="61" y="417"/>
                  </a:cubicBezTo>
                  <a:cubicBezTo>
                    <a:pt x="108" y="463"/>
                    <a:pt x="108" y="463"/>
                    <a:pt x="108" y="463"/>
                  </a:cubicBezTo>
                  <a:cubicBezTo>
                    <a:pt x="109" y="465"/>
                    <a:pt x="111" y="466"/>
                    <a:pt x="113" y="466"/>
                  </a:cubicBezTo>
                  <a:cubicBezTo>
                    <a:pt x="115" y="466"/>
                    <a:pt x="117" y="465"/>
                    <a:pt x="119" y="463"/>
                  </a:cubicBezTo>
                  <a:cubicBezTo>
                    <a:pt x="122" y="460"/>
                    <a:pt x="122" y="455"/>
                    <a:pt x="119" y="452"/>
                  </a:cubicBezTo>
                  <a:cubicBezTo>
                    <a:pt x="72" y="406"/>
                    <a:pt x="72" y="406"/>
                    <a:pt x="72" y="406"/>
                  </a:cubicBezTo>
                  <a:cubicBezTo>
                    <a:pt x="119" y="359"/>
                    <a:pt x="119" y="359"/>
                    <a:pt x="119" y="359"/>
                  </a:cubicBezTo>
                  <a:cubicBezTo>
                    <a:pt x="122" y="356"/>
                    <a:pt x="122" y="351"/>
                    <a:pt x="119" y="348"/>
                  </a:cubicBezTo>
                  <a:close/>
                  <a:moveTo>
                    <a:pt x="332" y="509"/>
                  </a:moveTo>
                  <a:cubicBezTo>
                    <a:pt x="332" y="542"/>
                    <a:pt x="305" y="569"/>
                    <a:pt x="272" y="569"/>
                  </a:cubicBezTo>
                  <a:cubicBezTo>
                    <a:pt x="239" y="569"/>
                    <a:pt x="212" y="542"/>
                    <a:pt x="212" y="509"/>
                  </a:cubicBezTo>
                  <a:cubicBezTo>
                    <a:pt x="212" y="479"/>
                    <a:pt x="235" y="454"/>
                    <a:pt x="264" y="450"/>
                  </a:cubicBezTo>
                  <a:cubicBezTo>
                    <a:pt x="264" y="374"/>
                    <a:pt x="264" y="374"/>
                    <a:pt x="264" y="374"/>
                  </a:cubicBezTo>
                  <a:cubicBezTo>
                    <a:pt x="42" y="152"/>
                    <a:pt x="42" y="152"/>
                    <a:pt x="42" y="152"/>
                  </a:cubicBezTo>
                  <a:cubicBezTo>
                    <a:pt x="42" y="254"/>
                    <a:pt x="42" y="254"/>
                    <a:pt x="42" y="254"/>
                  </a:cubicBezTo>
                  <a:cubicBezTo>
                    <a:pt x="42" y="258"/>
                    <a:pt x="39" y="262"/>
                    <a:pt x="34" y="262"/>
                  </a:cubicBezTo>
                  <a:cubicBezTo>
                    <a:pt x="30" y="262"/>
                    <a:pt x="26" y="258"/>
                    <a:pt x="26" y="254"/>
                  </a:cubicBezTo>
                  <a:cubicBezTo>
                    <a:pt x="26" y="133"/>
                    <a:pt x="26" y="133"/>
                    <a:pt x="26" y="133"/>
                  </a:cubicBezTo>
                  <a:cubicBezTo>
                    <a:pt x="26" y="132"/>
                    <a:pt x="26" y="132"/>
                    <a:pt x="26" y="131"/>
                  </a:cubicBezTo>
                  <a:cubicBezTo>
                    <a:pt x="26" y="131"/>
                    <a:pt x="26" y="131"/>
                    <a:pt x="27" y="131"/>
                  </a:cubicBezTo>
                  <a:cubicBezTo>
                    <a:pt x="27" y="130"/>
                    <a:pt x="27" y="130"/>
                    <a:pt x="27" y="130"/>
                  </a:cubicBezTo>
                  <a:cubicBezTo>
                    <a:pt x="27" y="130"/>
                    <a:pt x="27" y="129"/>
                    <a:pt x="27" y="129"/>
                  </a:cubicBezTo>
                  <a:cubicBezTo>
                    <a:pt x="27" y="129"/>
                    <a:pt x="27" y="129"/>
                    <a:pt x="28" y="128"/>
                  </a:cubicBezTo>
                  <a:cubicBezTo>
                    <a:pt x="28" y="128"/>
                    <a:pt x="29" y="127"/>
                    <a:pt x="30" y="126"/>
                  </a:cubicBezTo>
                  <a:cubicBezTo>
                    <a:pt x="30" y="126"/>
                    <a:pt x="30" y="126"/>
                    <a:pt x="30" y="126"/>
                  </a:cubicBezTo>
                  <a:cubicBezTo>
                    <a:pt x="31" y="126"/>
                    <a:pt x="31" y="126"/>
                    <a:pt x="31" y="126"/>
                  </a:cubicBezTo>
                  <a:cubicBezTo>
                    <a:pt x="31" y="125"/>
                    <a:pt x="32" y="125"/>
                    <a:pt x="32" y="125"/>
                  </a:cubicBezTo>
                  <a:cubicBezTo>
                    <a:pt x="32" y="125"/>
                    <a:pt x="32" y="125"/>
                    <a:pt x="33" y="125"/>
                  </a:cubicBezTo>
                  <a:cubicBezTo>
                    <a:pt x="33" y="125"/>
                    <a:pt x="34" y="125"/>
                    <a:pt x="34" y="125"/>
                  </a:cubicBezTo>
                  <a:cubicBezTo>
                    <a:pt x="34" y="125"/>
                    <a:pt x="34" y="125"/>
                    <a:pt x="34" y="125"/>
                  </a:cubicBezTo>
                  <a:cubicBezTo>
                    <a:pt x="34" y="125"/>
                    <a:pt x="34" y="125"/>
                    <a:pt x="34" y="125"/>
                  </a:cubicBezTo>
                  <a:cubicBezTo>
                    <a:pt x="34" y="125"/>
                    <a:pt x="34" y="125"/>
                    <a:pt x="34" y="125"/>
                  </a:cubicBezTo>
                  <a:cubicBezTo>
                    <a:pt x="34" y="125"/>
                    <a:pt x="34" y="125"/>
                    <a:pt x="34" y="125"/>
                  </a:cubicBezTo>
                  <a:cubicBezTo>
                    <a:pt x="155" y="125"/>
                    <a:pt x="155" y="125"/>
                    <a:pt x="155" y="125"/>
                  </a:cubicBezTo>
                  <a:cubicBezTo>
                    <a:pt x="159" y="125"/>
                    <a:pt x="163" y="129"/>
                    <a:pt x="163" y="133"/>
                  </a:cubicBezTo>
                  <a:cubicBezTo>
                    <a:pt x="163" y="137"/>
                    <a:pt x="159" y="141"/>
                    <a:pt x="155" y="141"/>
                  </a:cubicBezTo>
                  <a:cubicBezTo>
                    <a:pt x="53" y="141"/>
                    <a:pt x="53" y="141"/>
                    <a:pt x="53" y="141"/>
                  </a:cubicBezTo>
                  <a:cubicBezTo>
                    <a:pt x="278" y="365"/>
                    <a:pt x="278" y="365"/>
                    <a:pt x="278" y="365"/>
                  </a:cubicBezTo>
                  <a:cubicBezTo>
                    <a:pt x="279" y="367"/>
                    <a:pt x="280" y="369"/>
                    <a:pt x="280" y="371"/>
                  </a:cubicBezTo>
                  <a:cubicBezTo>
                    <a:pt x="280" y="450"/>
                    <a:pt x="280" y="450"/>
                    <a:pt x="280" y="450"/>
                  </a:cubicBezTo>
                  <a:cubicBezTo>
                    <a:pt x="309" y="454"/>
                    <a:pt x="332" y="479"/>
                    <a:pt x="332" y="509"/>
                  </a:cubicBezTo>
                  <a:close/>
                  <a:moveTo>
                    <a:pt x="316" y="509"/>
                  </a:moveTo>
                  <a:cubicBezTo>
                    <a:pt x="316" y="485"/>
                    <a:pt x="296" y="466"/>
                    <a:pt x="272" y="466"/>
                  </a:cubicBezTo>
                  <a:cubicBezTo>
                    <a:pt x="248" y="466"/>
                    <a:pt x="228" y="485"/>
                    <a:pt x="228" y="509"/>
                  </a:cubicBezTo>
                  <a:cubicBezTo>
                    <a:pt x="228" y="533"/>
                    <a:pt x="248" y="553"/>
                    <a:pt x="272" y="553"/>
                  </a:cubicBezTo>
                  <a:cubicBezTo>
                    <a:pt x="296" y="553"/>
                    <a:pt x="316" y="533"/>
                    <a:pt x="316" y="5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1473580" y="2470209"/>
            <a:ext cx="1940400" cy="856392"/>
            <a:chOff x="974310" y="2175278"/>
            <a:chExt cx="2666899" cy="1163838"/>
          </a:xfrm>
        </p:grpSpPr>
        <p:grpSp>
          <p:nvGrpSpPr>
            <p:cNvPr id="68" name="Groupe 67"/>
            <p:cNvGrpSpPr/>
            <p:nvPr/>
          </p:nvGrpSpPr>
          <p:grpSpPr>
            <a:xfrm>
              <a:off x="974310" y="2175278"/>
              <a:ext cx="2666899" cy="1163838"/>
              <a:chOff x="1408232" y="2355496"/>
              <a:chExt cx="2666899" cy="1163838"/>
            </a:xfrm>
          </p:grpSpPr>
          <p:sp>
            <p:nvSpPr>
              <p:cNvPr id="72" name="Ellipse 71"/>
              <p:cNvSpPr/>
              <p:nvPr/>
            </p:nvSpPr>
            <p:spPr>
              <a:xfrm>
                <a:off x="2386724" y="2756119"/>
                <a:ext cx="773555" cy="7632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3" name="ZoneTexte 72"/>
              <p:cNvSpPr txBox="1"/>
              <p:nvPr/>
            </p:nvSpPr>
            <p:spPr bwMode="auto">
              <a:xfrm>
                <a:off x="1408232" y="2355496"/>
                <a:ext cx="2666899" cy="39779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 rtlCol="0">
                <a:spAutoFit/>
              </a:bodyPr>
              <a:lstStyle/>
              <a:p>
                <a:pPr algn="ctr"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sz="1200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Lato Regular" pitchFamily="34" charset="0"/>
                    <a:cs typeface="Lato Regular" pitchFamily="34" charset="0"/>
                  </a:rPr>
                  <a:t>CONTEXT</a:t>
                </a:r>
              </a:p>
            </p:txBody>
          </p:sp>
        </p:grpSp>
        <p:sp>
          <p:nvSpPr>
            <p:cNvPr id="75" name="Freeform 30"/>
            <p:cNvSpPr>
              <a:spLocks noEditPoints="1"/>
            </p:cNvSpPr>
            <p:nvPr/>
          </p:nvSpPr>
          <p:spPr bwMode="auto">
            <a:xfrm>
              <a:off x="2102581" y="2740392"/>
              <a:ext cx="487912" cy="506575"/>
            </a:xfrm>
            <a:custGeom>
              <a:avLst/>
              <a:gdLst>
                <a:gd name="T0" fmla="*/ 462 w 572"/>
                <a:gd name="T1" fmla="*/ 374 h 593"/>
                <a:gd name="T2" fmla="*/ 517 w 572"/>
                <a:gd name="T3" fmla="*/ 374 h 593"/>
                <a:gd name="T4" fmla="*/ 489 w 572"/>
                <a:gd name="T5" fmla="*/ 387 h 593"/>
                <a:gd name="T6" fmla="*/ 489 w 572"/>
                <a:gd name="T7" fmla="*/ 361 h 593"/>
                <a:gd name="T8" fmla="*/ 489 w 572"/>
                <a:gd name="T9" fmla="*/ 387 h 593"/>
                <a:gd name="T10" fmla="*/ 489 w 572"/>
                <a:gd name="T11" fmla="*/ 291 h 593"/>
                <a:gd name="T12" fmla="*/ 481 w 572"/>
                <a:gd name="T13" fmla="*/ 456 h 593"/>
                <a:gd name="T14" fmla="*/ 169 w 572"/>
                <a:gd name="T15" fmla="*/ 424 h 593"/>
                <a:gd name="T16" fmla="*/ 200 w 572"/>
                <a:gd name="T17" fmla="*/ 350 h 593"/>
                <a:gd name="T18" fmla="*/ 316 w 572"/>
                <a:gd name="T19" fmla="*/ 129 h 593"/>
                <a:gd name="T20" fmla="*/ 316 w 572"/>
                <a:gd name="T21" fmla="*/ 44 h 593"/>
                <a:gd name="T22" fmla="*/ 289 w 572"/>
                <a:gd name="T23" fmla="*/ 32 h 593"/>
                <a:gd name="T24" fmla="*/ 227 w 572"/>
                <a:gd name="T25" fmla="*/ 32 h 593"/>
                <a:gd name="T26" fmla="*/ 285 w 572"/>
                <a:gd name="T27" fmla="*/ 47 h 593"/>
                <a:gd name="T28" fmla="*/ 268 w 572"/>
                <a:gd name="T29" fmla="*/ 247 h 593"/>
                <a:gd name="T30" fmla="*/ 159 w 572"/>
                <a:gd name="T31" fmla="*/ 330 h 593"/>
                <a:gd name="T32" fmla="*/ 55 w 572"/>
                <a:gd name="T33" fmla="*/ 247 h 593"/>
                <a:gd name="T34" fmla="*/ 38 w 572"/>
                <a:gd name="T35" fmla="*/ 47 h 593"/>
                <a:gd name="T36" fmla="*/ 97 w 572"/>
                <a:gd name="T37" fmla="*/ 32 h 593"/>
                <a:gd name="T38" fmla="*/ 34 w 572"/>
                <a:gd name="T39" fmla="*/ 32 h 593"/>
                <a:gd name="T40" fmla="*/ 7 w 572"/>
                <a:gd name="T41" fmla="*/ 44 h 593"/>
                <a:gd name="T42" fmla="*/ 7 w 572"/>
                <a:gd name="T43" fmla="*/ 129 h 593"/>
                <a:gd name="T44" fmla="*/ 123 w 572"/>
                <a:gd name="T45" fmla="*/ 350 h 593"/>
                <a:gd name="T46" fmla="*/ 155 w 572"/>
                <a:gd name="T47" fmla="*/ 424 h 593"/>
                <a:gd name="T48" fmla="*/ 495 w 572"/>
                <a:gd name="T49" fmla="*/ 456 h 593"/>
                <a:gd name="T50" fmla="*/ 258 w 572"/>
                <a:gd name="T51" fmla="*/ 49 h 593"/>
                <a:gd name="T52" fmla="*/ 258 w 572"/>
                <a:gd name="T53" fmla="*/ 14 h 593"/>
                <a:gd name="T54" fmla="*/ 258 w 572"/>
                <a:gd name="T55" fmla="*/ 49 h 593"/>
                <a:gd name="T56" fmla="*/ 83 w 572"/>
                <a:gd name="T57" fmla="*/ 32 h 593"/>
                <a:gd name="T58" fmla="*/ 48 w 572"/>
                <a:gd name="T59" fmla="*/ 32 h 593"/>
                <a:gd name="T60" fmla="*/ 145 w 572"/>
                <a:gd name="T61" fmla="*/ 383 h 593"/>
                <a:gd name="T62" fmla="*/ 159 w 572"/>
                <a:gd name="T63" fmla="*/ 344 h 593"/>
                <a:gd name="T64" fmla="*/ 186 w 572"/>
                <a:gd name="T65" fmla="*/ 350 h 593"/>
                <a:gd name="T66" fmla="*/ 145 w 572"/>
                <a:gd name="T67" fmla="*/ 383 h 593"/>
                <a:gd name="T68" fmla="*/ 421 w 572"/>
                <a:gd name="T69" fmla="*/ 374 h 593"/>
                <a:gd name="T70" fmla="*/ 558 w 572"/>
                <a:gd name="T71" fmla="*/ 374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2" h="593">
                  <a:moveTo>
                    <a:pt x="489" y="347"/>
                  </a:moveTo>
                  <a:cubicBezTo>
                    <a:pt x="474" y="347"/>
                    <a:pt x="462" y="359"/>
                    <a:pt x="462" y="374"/>
                  </a:cubicBezTo>
                  <a:cubicBezTo>
                    <a:pt x="462" y="389"/>
                    <a:pt x="474" y="401"/>
                    <a:pt x="489" y="401"/>
                  </a:cubicBezTo>
                  <a:cubicBezTo>
                    <a:pt x="504" y="401"/>
                    <a:pt x="517" y="389"/>
                    <a:pt x="517" y="374"/>
                  </a:cubicBezTo>
                  <a:cubicBezTo>
                    <a:pt x="517" y="359"/>
                    <a:pt x="504" y="347"/>
                    <a:pt x="489" y="347"/>
                  </a:cubicBezTo>
                  <a:close/>
                  <a:moveTo>
                    <a:pt x="489" y="387"/>
                  </a:moveTo>
                  <a:cubicBezTo>
                    <a:pt x="482" y="387"/>
                    <a:pt x="476" y="381"/>
                    <a:pt x="476" y="374"/>
                  </a:cubicBezTo>
                  <a:cubicBezTo>
                    <a:pt x="476" y="367"/>
                    <a:pt x="482" y="361"/>
                    <a:pt x="489" y="361"/>
                  </a:cubicBezTo>
                  <a:cubicBezTo>
                    <a:pt x="497" y="361"/>
                    <a:pt x="503" y="367"/>
                    <a:pt x="503" y="374"/>
                  </a:cubicBezTo>
                  <a:cubicBezTo>
                    <a:pt x="503" y="381"/>
                    <a:pt x="497" y="387"/>
                    <a:pt x="489" y="387"/>
                  </a:cubicBezTo>
                  <a:close/>
                  <a:moveTo>
                    <a:pt x="572" y="374"/>
                  </a:moveTo>
                  <a:cubicBezTo>
                    <a:pt x="572" y="328"/>
                    <a:pt x="535" y="291"/>
                    <a:pt x="489" y="291"/>
                  </a:cubicBezTo>
                  <a:cubicBezTo>
                    <a:pt x="444" y="291"/>
                    <a:pt x="407" y="328"/>
                    <a:pt x="407" y="374"/>
                  </a:cubicBezTo>
                  <a:cubicBezTo>
                    <a:pt x="407" y="417"/>
                    <a:pt x="439" y="452"/>
                    <a:pt x="481" y="456"/>
                  </a:cubicBezTo>
                  <a:cubicBezTo>
                    <a:pt x="462" y="528"/>
                    <a:pt x="399" y="579"/>
                    <a:pt x="327" y="579"/>
                  </a:cubicBezTo>
                  <a:cubicBezTo>
                    <a:pt x="241" y="579"/>
                    <a:pt x="171" y="510"/>
                    <a:pt x="169" y="424"/>
                  </a:cubicBezTo>
                  <a:cubicBezTo>
                    <a:pt x="172" y="421"/>
                    <a:pt x="177" y="416"/>
                    <a:pt x="183" y="404"/>
                  </a:cubicBezTo>
                  <a:cubicBezTo>
                    <a:pt x="183" y="404"/>
                    <a:pt x="202" y="368"/>
                    <a:pt x="200" y="350"/>
                  </a:cubicBezTo>
                  <a:cubicBezTo>
                    <a:pt x="214" y="341"/>
                    <a:pt x="251" y="314"/>
                    <a:pt x="281" y="253"/>
                  </a:cubicBezTo>
                  <a:cubicBezTo>
                    <a:pt x="301" y="212"/>
                    <a:pt x="312" y="153"/>
                    <a:pt x="316" y="129"/>
                  </a:cubicBezTo>
                  <a:cubicBezTo>
                    <a:pt x="320" y="109"/>
                    <a:pt x="322" y="89"/>
                    <a:pt x="322" y="75"/>
                  </a:cubicBezTo>
                  <a:cubicBezTo>
                    <a:pt x="323" y="52"/>
                    <a:pt x="320" y="46"/>
                    <a:pt x="316" y="44"/>
                  </a:cubicBezTo>
                  <a:cubicBezTo>
                    <a:pt x="309" y="40"/>
                    <a:pt x="298" y="36"/>
                    <a:pt x="289" y="33"/>
                  </a:cubicBezTo>
                  <a:cubicBezTo>
                    <a:pt x="289" y="33"/>
                    <a:pt x="289" y="32"/>
                    <a:pt x="289" y="32"/>
                  </a:cubicBezTo>
                  <a:cubicBezTo>
                    <a:pt x="289" y="14"/>
                    <a:pt x="275" y="0"/>
                    <a:pt x="258" y="0"/>
                  </a:cubicBezTo>
                  <a:cubicBezTo>
                    <a:pt x="240" y="0"/>
                    <a:pt x="227" y="14"/>
                    <a:pt x="227" y="32"/>
                  </a:cubicBezTo>
                  <a:cubicBezTo>
                    <a:pt x="227" y="49"/>
                    <a:pt x="240" y="63"/>
                    <a:pt x="258" y="63"/>
                  </a:cubicBezTo>
                  <a:cubicBezTo>
                    <a:pt x="269" y="63"/>
                    <a:pt x="280" y="56"/>
                    <a:pt x="285" y="47"/>
                  </a:cubicBezTo>
                  <a:cubicBezTo>
                    <a:pt x="295" y="50"/>
                    <a:pt x="303" y="53"/>
                    <a:pt x="308" y="55"/>
                  </a:cubicBezTo>
                  <a:cubicBezTo>
                    <a:pt x="312" y="71"/>
                    <a:pt x="299" y="185"/>
                    <a:pt x="268" y="247"/>
                  </a:cubicBezTo>
                  <a:cubicBezTo>
                    <a:pt x="241" y="304"/>
                    <a:pt x="205" y="330"/>
                    <a:pt x="193" y="338"/>
                  </a:cubicBezTo>
                  <a:cubicBezTo>
                    <a:pt x="184" y="332"/>
                    <a:pt x="170" y="330"/>
                    <a:pt x="159" y="330"/>
                  </a:cubicBezTo>
                  <a:cubicBezTo>
                    <a:pt x="151" y="330"/>
                    <a:pt x="138" y="332"/>
                    <a:pt x="130" y="338"/>
                  </a:cubicBezTo>
                  <a:cubicBezTo>
                    <a:pt x="118" y="330"/>
                    <a:pt x="82" y="303"/>
                    <a:pt x="55" y="247"/>
                  </a:cubicBezTo>
                  <a:cubicBezTo>
                    <a:pt x="24" y="185"/>
                    <a:pt x="11" y="71"/>
                    <a:pt x="15" y="55"/>
                  </a:cubicBezTo>
                  <a:cubicBezTo>
                    <a:pt x="20" y="53"/>
                    <a:pt x="28" y="50"/>
                    <a:pt x="38" y="47"/>
                  </a:cubicBezTo>
                  <a:cubicBezTo>
                    <a:pt x="44" y="56"/>
                    <a:pt x="54" y="63"/>
                    <a:pt x="65" y="63"/>
                  </a:cubicBezTo>
                  <a:cubicBezTo>
                    <a:pt x="83" y="63"/>
                    <a:pt x="97" y="49"/>
                    <a:pt x="97" y="32"/>
                  </a:cubicBezTo>
                  <a:cubicBezTo>
                    <a:pt x="97" y="14"/>
                    <a:pt x="83" y="0"/>
                    <a:pt x="65" y="0"/>
                  </a:cubicBezTo>
                  <a:cubicBezTo>
                    <a:pt x="48" y="0"/>
                    <a:pt x="34" y="14"/>
                    <a:pt x="34" y="32"/>
                  </a:cubicBezTo>
                  <a:cubicBezTo>
                    <a:pt x="34" y="32"/>
                    <a:pt x="34" y="33"/>
                    <a:pt x="34" y="33"/>
                  </a:cubicBezTo>
                  <a:cubicBezTo>
                    <a:pt x="25" y="36"/>
                    <a:pt x="14" y="40"/>
                    <a:pt x="7" y="44"/>
                  </a:cubicBezTo>
                  <a:cubicBezTo>
                    <a:pt x="3" y="46"/>
                    <a:pt x="0" y="52"/>
                    <a:pt x="1" y="75"/>
                  </a:cubicBezTo>
                  <a:cubicBezTo>
                    <a:pt x="1" y="89"/>
                    <a:pt x="3" y="109"/>
                    <a:pt x="7" y="129"/>
                  </a:cubicBezTo>
                  <a:cubicBezTo>
                    <a:pt x="11" y="153"/>
                    <a:pt x="22" y="212"/>
                    <a:pt x="42" y="253"/>
                  </a:cubicBezTo>
                  <a:cubicBezTo>
                    <a:pt x="72" y="314"/>
                    <a:pt x="110" y="342"/>
                    <a:pt x="123" y="350"/>
                  </a:cubicBezTo>
                  <a:cubicBezTo>
                    <a:pt x="122" y="368"/>
                    <a:pt x="137" y="399"/>
                    <a:pt x="143" y="410"/>
                  </a:cubicBezTo>
                  <a:cubicBezTo>
                    <a:pt x="148" y="417"/>
                    <a:pt x="151" y="422"/>
                    <a:pt x="155" y="424"/>
                  </a:cubicBezTo>
                  <a:cubicBezTo>
                    <a:pt x="157" y="518"/>
                    <a:pt x="234" y="593"/>
                    <a:pt x="327" y="593"/>
                  </a:cubicBezTo>
                  <a:cubicBezTo>
                    <a:pt x="407" y="593"/>
                    <a:pt x="476" y="536"/>
                    <a:pt x="495" y="456"/>
                  </a:cubicBezTo>
                  <a:cubicBezTo>
                    <a:pt x="538" y="453"/>
                    <a:pt x="572" y="418"/>
                    <a:pt x="572" y="374"/>
                  </a:cubicBezTo>
                  <a:close/>
                  <a:moveTo>
                    <a:pt x="258" y="49"/>
                  </a:moveTo>
                  <a:cubicBezTo>
                    <a:pt x="248" y="49"/>
                    <a:pt x="241" y="41"/>
                    <a:pt x="241" y="32"/>
                  </a:cubicBezTo>
                  <a:cubicBezTo>
                    <a:pt x="241" y="22"/>
                    <a:pt x="248" y="14"/>
                    <a:pt x="258" y="14"/>
                  </a:cubicBezTo>
                  <a:cubicBezTo>
                    <a:pt x="267" y="14"/>
                    <a:pt x="275" y="22"/>
                    <a:pt x="275" y="32"/>
                  </a:cubicBezTo>
                  <a:cubicBezTo>
                    <a:pt x="275" y="41"/>
                    <a:pt x="267" y="49"/>
                    <a:pt x="258" y="49"/>
                  </a:cubicBezTo>
                  <a:close/>
                  <a:moveTo>
                    <a:pt x="65" y="14"/>
                  </a:moveTo>
                  <a:cubicBezTo>
                    <a:pt x="75" y="14"/>
                    <a:pt x="83" y="22"/>
                    <a:pt x="83" y="32"/>
                  </a:cubicBezTo>
                  <a:cubicBezTo>
                    <a:pt x="83" y="41"/>
                    <a:pt x="75" y="49"/>
                    <a:pt x="65" y="49"/>
                  </a:cubicBezTo>
                  <a:cubicBezTo>
                    <a:pt x="56" y="49"/>
                    <a:pt x="48" y="41"/>
                    <a:pt x="48" y="32"/>
                  </a:cubicBezTo>
                  <a:cubicBezTo>
                    <a:pt x="48" y="22"/>
                    <a:pt x="56" y="14"/>
                    <a:pt x="65" y="14"/>
                  </a:cubicBezTo>
                  <a:close/>
                  <a:moveTo>
                    <a:pt x="145" y="383"/>
                  </a:moveTo>
                  <a:cubicBezTo>
                    <a:pt x="137" y="363"/>
                    <a:pt x="136" y="352"/>
                    <a:pt x="137" y="350"/>
                  </a:cubicBezTo>
                  <a:cubicBezTo>
                    <a:pt x="138" y="348"/>
                    <a:pt x="145" y="344"/>
                    <a:pt x="159" y="344"/>
                  </a:cubicBezTo>
                  <a:cubicBezTo>
                    <a:pt x="173" y="344"/>
                    <a:pt x="184" y="348"/>
                    <a:pt x="186" y="350"/>
                  </a:cubicBezTo>
                  <a:cubicBezTo>
                    <a:pt x="186" y="350"/>
                    <a:pt x="186" y="350"/>
                    <a:pt x="186" y="350"/>
                  </a:cubicBezTo>
                  <a:cubicBezTo>
                    <a:pt x="188" y="359"/>
                    <a:pt x="171" y="403"/>
                    <a:pt x="162" y="412"/>
                  </a:cubicBezTo>
                  <a:cubicBezTo>
                    <a:pt x="158" y="408"/>
                    <a:pt x="152" y="399"/>
                    <a:pt x="145" y="383"/>
                  </a:cubicBezTo>
                  <a:close/>
                  <a:moveTo>
                    <a:pt x="489" y="443"/>
                  </a:moveTo>
                  <a:cubicBezTo>
                    <a:pt x="451" y="443"/>
                    <a:pt x="421" y="412"/>
                    <a:pt x="421" y="374"/>
                  </a:cubicBezTo>
                  <a:cubicBezTo>
                    <a:pt x="421" y="336"/>
                    <a:pt x="451" y="305"/>
                    <a:pt x="489" y="305"/>
                  </a:cubicBezTo>
                  <a:cubicBezTo>
                    <a:pt x="527" y="305"/>
                    <a:pt x="558" y="336"/>
                    <a:pt x="558" y="374"/>
                  </a:cubicBezTo>
                  <a:cubicBezTo>
                    <a:pt x="558" y="412"/>
                    <a:pt x="527" y="443"/>
                    <a:pt x="489" y="4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227330" y="372332"/>
            <a:ext cx="3333529" cy="89062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Agenda – choix 1</a:t>
            </a:r>
          </a:p>
        </p:txBody>
      </p:sp>
    </p:spTree>
    <p:extLst>
      <p:ext uri="{BB962C8B-B14F-4D97-AF65-F5344CB8AC3E}">
        <p14:creationId xmlns:p14="http://schemas.microsoft.com/office/powerpoint/2010/main" val="1832346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3D9-9BD1-4866-BC23-069CD2B305EE}" type="slidenum">
              <a:rPr lang="en-US" smtClean="0"/>
              <a:t>8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24100" y="239848"/>
            <a:ext cx="3333529" cy="89062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Agenda – choix 2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2360276" y="1483201"/>
            <a:ext cx="4434619" cy="997201"/>
            <a:chOff x="746609" y="3255111"/>
            <a:chExt cx="3440453" cy="785001"/>
          </a:xfrm>
        </p:grpSpPr>
        <p:grpSp>
          <p:nvGrpSpPr>
            <p:cNvPr id="5" name="Groupe 4"/>
            <p:cNvGrpSpPr/>
            <p:nvPr/>
          </p:nvGrpSpPr>
          <p:grpSpPr>
            <a:xfrm>
              <a:off x="746609" y="3255111"/>
              <a:ext cx="773554" cy="785001"/>
              <a:chOff x="5411269" y="2043036"/>
              <a:chExt cx="1132560" cy="1149319"/>
            </a:xfrm>
          </p:grpSpPr>
          <p:sp>
            <p:nvSpPr>
              <p:cNvPr id="7" name="Ellipse 6"/>
              <p:cNvSpPr/>
              <p:nvPr/>
            </p:nvSpPr>
            <p:spPr>
              <a:xfrm>
                <a:off x="5411269" y="2043036"/>
                <a:ext cx="1132560" cy="11493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8" name="Image 7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rcRect l="21178" t="13295" r="22152" b="4805"/>
              <a:stretch/>
            </p:blipFill>
            <p:spPr>
              <a:xfrm>
                <a:off x="5733208" y="2299480"/>
                <a:ext cx="488683" cy="619672"/>
              </a:xfrm>
              <a:prstGeom prst="rect">
                <a:avLst/>
              </a:prstGeom>
            </p:spPr>
          </p:pic>
        </p:grpSp>
        <p:sp>
          <p:nvSpPr>
            <p:cNvPr id="6" name="ZoneTexte 5"/>
            <p:cNvSpPr txBox="1"/>
            <p:nvPr/>
          </p:nvSpPr>
          <p:spPr bwMode="auto">
            <a:xfrm>
              <a:off x="1520163" y="3500403"/>
              <a:ext cx="2666899" cy="28296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fr-FR" sz="1600" dirty="0">
                  <a:solidFill>
                    <a:schemeClr val="bg1"/>
                  </a:solidFill>
                  <a:latin typeface="Century Gothic" panose="020B0502020202020204" pitchFamily="34" charset="0"/>
                  <a:ea typeface="Lato Regular" pitchFamily="34" charset="0"/>
                  <a:cs typeface="Lato Regular" pitchFamily="34" charset="0"/>
                </a:rPr>
                <a:t>EQUANCY</a:t>
              </a:r>
            </a:p>
          </p:txBody>
        </p:sp>
      </p:grpSp>
      <p:sp>
        <p:nvSpPr>
          <p:cNvPr id="9" name="ZoneTexte 8"/>
          <p:cNvSpPr txBox="1"/>
          <p:nvPr/>
        </p:nvSpPr>
        <p:spPr bwMode="auto">
          <a:xfrm rot="5400000">
            <a:off x="-3105491" y="2718036"/>
            <a:ext cx="6858000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fr-FR" sz="7200" dirty="0">
                <a:solidFill>
                  <a:schemeClr val="bg1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AGENDA</a:t>
            </a:r>
          </a:p>
        </p:txBody>
      </p:sp>
      <p:grpSp>
        <p:nvGrpSpPr>
          <p:cNvPr id="48" name="Groupe 47"/>
          <p:cNvGrpSpPr/>
          <p:nvPr/>
        </p:nvGrpSpPr>
        <p:grpSpPr>
          <a:xfrm>
            <a:off x="6852639" y="1483201"/>
            <a:ext cx="4434619" cy="997201"/>
            <a:chOff x="2360718" y="4412400"/>
            <a:chExt cx="4434619" cy="997201"/>
          </a:xfrm>
        </p:grpSpPr>
        <p:grpSp>
          <p:nvGrpSpPr>
            <p:cNvPr id="25" name="Groupe 24"/>
            <p:cNvGrpSpPr/>
            <p:nvPr/>
          </p:nvGrpSpPr>
          <p:grpSpPr>
            <a:xfrm>
              <a:off x="2360718" y="4412400"/>
              <a:ext cx="4434619" cy="997201"/>
              <a:chOff x="746609" y="3255111"/>
              <a:chExt cx="3440453" cy="785001"/>
            </a:xfrm>
          </p:grpSpPr>
          <p:sp>
            <p:nvSpPr>
              <p:cNvPr id="28" name="Ellipse 27"/>
              <p:cNvSpPr/>
              <p:nvPr/>
            </p:nvSpPr>
            <p:spPr>
              <a:xfrm>
                <a:off x="746609" y="3255111"/>
                <a:ext cx="773554" cy="7850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7" name="ZoneTexte 26"/>
              <p:cNvSpPr txBox="1"/>
              <p:nvPr/>
            </p:nvSpPr>
            <p:spPr bwMode="auto">
              <a:xfrm>
                <a:off x="1520163" y="3500403"/>
                <a:ext cx="2666899" cy="282966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 rtlCol="0">
                <a:spAutoFit/>
              </a:bodyPr>
              <a:lstStyle/>
              <a:p>
                <a:pPr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sz="1600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Lato Regular" pitchFamily="34" charset="0"/>
                    <a:cs typeface="Lato Regular" pitchFamily="34" charset="0"/>
                  </a:rPr>
                  <a:t>OUR PEOPLE</a:t>
                </a:r>
              </a:p>
            </p:txBody>
          </p:sp>
        </p:grpSp>
        <p:sp>
          <p:nvSpPr>
            <p:cNvPr id="47" name="Freeform 116"/>
            <p:cNvSpPr>
              <a:spLocks noEditPoints="1"/>
            </p:cNvSpPr>
            <p:nvPr/>
          </p:nvSpPr>
          <p:spPr bwMode="auto">
            <a:xfrm>
              <a:off x="2618768" y="4672230"/>
              <a:ext cx="480983" cy="505484"/>
            </a:xfrm>
            <a:custGeom>
              <a:avLst/>
              <a:gdLst>
                <a:gd name="T0" fmla="*/ 566 w 641"/>
                <a:gd name="T1" fmla="*/ 533 h 653"/>
                <a:gd name="T2" fmla="*/ 525 w 641"/>
                <a:gd name="T3" fmla="*/ 323 h 653"/>
                <a:gd name="T4" fmla="*/ 439 w 641"/>
                <a:gd name="T5" fmla="*/ 267 h 653"/>
                <a:gd name="T6" fmla="*/ 381 w 641"/>
                <a:gd name="T7" fmla="*/ 61 h 653"/>
                <a:gd name="T8" fmla="*/ 259 w 641"/>
                <a:gd name="T9" fmla="*/ 61 h 653"/>
                <a:gd name="T10" fmla="*/ 202 w 641"/>
                <a:gd name="T11" fmla="*/ 267 h 653"/>
                <a:gd name="T12" fmla="*/ 115 w 641"/>
                <a:gd name="T13" fmla="*/ 323 h 653"/>
                <a:gd name="T14" fmla="*/ 74 w 641"/>
                <a:gd name="T15" fmla="*/ 533 h 653"/>
                <a:gd name="T16" fmla="*/ 0 w 641"/>
                <a:gd name="T17" fmla="*/ 592 h 653"/>
                <a:gd name="T18" fmla="*/ 122 w 641"/>
                <a:gd name="T19" fmla="*/ 592 h 653"/>
                <a:gd name="T20" fmla="*/ 162 w 641"/>
                <a:gd name="T21" fmla="*/ 382 h 653"/>
                <a:gd name="T22" fmla="*/ 188 w 641"/>
                <a:gd name="T23" fmla="*/ 382 h 653"/>
                <a:gd name="T24" fmla="*/ 173 w 641"/>
                <a:gd name="T25" fmla="*/ 592 h 653"/>
                <a:gd name="T26" fmla="*/ 295 w 641"/>
                <a:gd name="T27" fmla="*/ 592 h 653"/>
                <a:gd name="T28" fmla="*/ 233 w 641"/>
                <a:gd name="T29" fmla="*/ 531 h 653"/>
                <a:gd name="T30" fmla="*/ 237 w 641"/>
                <a:gd name="T31" fmla="*/ 323 h 653"/>
                <a:gd name="T32" fmla="*/ 294 w 641"/>
                <a:gd name="T33" fmla="*/ 116 h 653"/>
                <a:gd name="T34" fmla="*/ 346 w 641"/>
                <a:gd name="T35" fmla="*/ 116 h 653"/>
                <a:gd name="T36" fmla="*/ 404 w 641"/>
                <a:gd name="T37" fmla="*/ 323 h 653"/>
                <a:gd name="T38" fmla="*/ 408 w 641"/>
                <a:gd name="T39" fmla="*/ 531 h 653"/>
                <a:gd name="T40" fmla="*/ 346 w 641"/>
                <a:gd name="T41" fmla="*/ 592 h 653"/>
                <a:gd name="T42" fmla="*/ 468 w 641"/>
                <a:gd name="T43" fmla="*/ 592 h 653"/>
                <a:gd name="T44" fmla="*/ 452 w 641"/>
                <a:gd name="T45" fmla="*/ 382 h 653"/>
                <a:gd name="T46" fmla="*/ 478 w 641"/>
                <a:gd name="T47" fmla="*/ 382 h 653"/>
                <a:gd name="T48" fmla="*/ 519 w 641"/>
                <a:gd name="T49" fmla="*/ 592 h 653"/>
                <a:gd name="T50" fmla="*/ 641 w 641"/>
                <a:gd name="T51" fmla="*/ 592 h 653"/>
                <a:gd name="T52" fmla="*/ 108 w 641"/>
                <a:gd name="T53" fmla="*/ 592 h 653"/>
                <a:gd name="T54" fmla="*/ 14 w 641"/>
                <a:gd name="T55" fmla="*/ 592 h 653"/>
                <a:gd name="T56" fmla="*/ 108 w 641"/>
                <a:gd name="T57" fmla="*/ 592 h 653"/>
                <a:gd name="T58" fmla="*/ 234 w 641"/>
                <a:gd name="T59" fmla="*/ 639 h 653"/>
                <a:gd name="T60" fmla="*/ 234 w 641"/>
                <a:gd name="T61" fmla="*/ 545 h 653"/>
                <a:gd name="T62" fmla="*/ 223 w 641"/>
                <a:gd name="T63" fmla="*/ 323 h 653"/>
                <a:gd name="T64" fmla="*/ 129 w 641"/>
                <a:gd name="T65" fmla="*/ 323 h 653"/>
                <a:gd name="T66" fmla="*/ 223 w 641"/>
                <a:gd name="T67" fmla="*/ 323 h 653"/>
                <a:gd name="T68" fmla="*/ 320 w 641"/>
                <a:gd name="T69" fmla="*/ 14 h 653"/>
                <a:gd name="T70" fmla="*/ 320 w 641"/>
                <a:gd name="T71" fmla="*/ 108 h 653"/>
                <a:gd name="T72" fmla="*/ 454 w 641"/>
                <a:gd name="T73" fmla="*/ 592 h 653"/>
                <a:gd name="T74" fmla="*/ 360 w 641"/>
                <a:gd name="T75" fmla="*/ 592 h 653"/>
                <a:gd name="T76" fmla="*/ 454 w 641"/>
                <a:gd name="T77" fmla="*/ 592 h 653"/>
                <a:gd name="T78" fmla="*/ 464 w 641"/>
                <a:gd name="T79" fmla="*/ 276 h 653"/>
                <a:gd name="T80" fmla="*/ 464 w 641"/>
                <a:gd name="T81" fmla="*/ 369 h 653"/>
                <a:gd name="T82" fmla="*/ 580 w 641"/>
                <a:gd name="T83" fmla="*/ 639 h 653"/>
                <a:gd name="T84" fmla="*/ 580 w 641"/>
                <a:gd name="T85" fmla="*/ 545 h 653"/>
                <a:gd name="T86" fmla="*/ 580 w 641"/>
                <a:gd name="T87" fmla="*/ 639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41" h="653">
                  <a:moveTo>
                    <a:pt x="580" y="531"/>
                  </a:moveTo>
                  <a:cubicBezTo>
                    <a:pt x="575" y="531"/>
                    <a:pt x="571" y="532"/>
                    <a:pt x="566" y="533"/>
                  </a:cubicBezTo>
                  <a:cubicBezTo>
                    <a:pt x="491" y="377"/>
                    <a:pt x="491" y="377"/>
                    <a:pt x="491" y="377"/>
                  </a:cubicBezTo>
                  <a:cubicBezTo>
                    <a:pt x="511" y="367"/>
                    <a:pt x="525" y="346"/>
                    <a:pt x="525" y="323"/>
                  </a:cubicBezTo>
                  <a:cubicBezTo>
                    <a:pt x="525" y="289"/>
                    <a:pt x="498" y="262"/>
                    <a:pt x="464" y="262"/>
                  </a:cubicBezTo>
                  <a:cubicBezTo>
                    <a:pt x="455" y="262"/>
                    <a:pt x="447" y="264"/>
                    <a:pt x="439" y="267"/>
                  </a:cubicBezTo>
                  <a:cubicBezTo>
                    <a:pt x="358" y="109"/>
                    <a:pt x="358" y="109"/>
                    <a:pt x="358" y="109"/>
                  </a:cubicBezTo>
                  <a:cubicBezTo>
                    <a:pt x="372" y="97"/>
                    <a:pt x="381" y="80"/>
                    <a:pt x="381" y="61"/>
                  </a:cubicBezTo>
                  <a:cubicBezTo>
                    <a:pt x="381" y="28"/>
                    <a:pt x="354" y="0"/>
                    <a:pt x="320" y="0"/>
                  </a:cubicBezTo>
                  <a:cubicBezTo>
                    <a:pt x="287" y="0"/>
                    <a:pt x="259" y="28"/>
                    <a:pt x="259" y="61"/>
                  </a:cubicBezTo>
                  <a:cubicBezTo>
                    <a:pt x="259" y="80"/>
                    <a:pt x="268" y="97"/>
                    <a:pt x="282" y="109"/>
                  </a:cubicBezTo>
                  <a:cubicBezTo>
                    <a:pt x="202" y="267"/>
                    <a:pt x="202" y="267"/>
                    <a:pt x="202" y="267"/>
                  </a:cubicBezTo>
                  <a:cubicBezTo>
                    <a:pt x="194" y="264"/>
                    <a:pt x="185" y="262"/>
                    <a:pt x="176" y="262"/>
                  </a:cubicBezTo>
                  <a:cubicBezTo>
                    <a:pt x="143" y="262"/>
                    <a:pt x="115" y="289"/>
                    <a:pt x="115" y="323"/>
                  </a:cubicBezTo>
                  <a:cubicBezTo>
                    <a:pt x="115" y="346"/>
                    <a:pt x="129" y="367"/>
                    <a:pt x="149" y="377"/>
                  </a:cubicBezTo>
                  <a:cubicBezTo>
                    <a:pt x="74" y="533"/>
                    <a:pt x="74" y="533"/>
                    <a:pt x="74" y="533"/>
                  </a:cubicBezTo>
                  <a:cubicBezTo>
                    <a:pt x="70" y="532"/>
                    <a:pt x="65" y="531"/>
                    <a:pt x="61" y="531"/>
                  </a:cubicBezTo>
                  <a:cubicBezTo>
                    <a:pt x="27" y="531"/>
                    <a:pt x="0" y="558"/>
                    <a:pt x="0" y="592"/>
                  </a:cubicBezTo>
                  <a:cubicBezTo>
                    <a:pt x="0" y="625"/>
                    <a:pt x="27" y="653"/>
                    <a:pt x="61" y="653"/>
                  </a:cubicBezTo>
                  <a:cubicBezTo>
                    <a:pt x="94" y="653"/>
                    <a:pt x="122" y="625"/>
                    <a:pt x="122" y="592"/>
                  </a:cubicBezTo>
                  <a:cubicBezTo>
                    <a:pt x="122" y="568"/>
                    <a:pt x="108" y="547"/>
                    <a:pt x="87" y="537"/>
                  </a:cubicBezTo>
                  <a:cubicBezTo>
                    <a:pt x="162" y="382"/>
                    <a:pt x="162" y="382"/>
                    <a:pt x="162" y="382"/>
                  </a:cubicBezTo>
                  <a:cubicBezTo>
                    <a:pt x="167" y="383"/>
                    <a:pt x="171" y="383"/>
                    <a:pt x="176" y="383"/>
                  </a:cubicBezTo>
                  <a:cubicBezTo>
                    <a:pt x="180" y="383"/>
                    <a:pt x="184" y="383"/>
                    <a:pt x="188" y="382"/>
                  </a:cubicBezTo>
                  <a:cubicBezTo>
                    <a:pt x="219" y="533"/>
                    <a:pt x="219" y="533"/>
                    <a:pt x="219" y="533"/>
                  </a:cubicBezTo>
                  <a:cubicBezTo>
                    <a:pt x="192" y="540"/>
                    <a:pt x="173" y="564"/>
                    <a:pt x="173" y="592"/>
                  </a:cubicBezTo>
                  <a:cubicBezTo>
                    <a:pt x="173" y="625"/>
                    <a:pt x="200" y="653"/>
                    <a:pt x="234" y="653"/>
                  </a:cubicBezTo>
                  <a:cubicBezTo>
                    <a:pt x="267" y="653"/>
                    <a:pt x="295" y="625"/>
                    <a:pt x="295" y="592"/>
                  </a:cubicBezTo>
                  <a:cubicBezTo>
                    <a:pt x="295" y="558"/>
                    <a:pt x="267" y="531"/>
                    <a:pt x="234" y="531"/>
                  </a:cubicBezTo>
                  <a:cubicBezTo>
                    <a:pt x="233" y="531"/>
                    <a:pt x="233" y="531"/>
                    <a:pt x="233" y="531"/>
                  </a:cubicBezTo>
                  <a:cubicBezTo>
                    <a:pt x="202" y="378"/>
                    <a:pt x="202" y="378"/>
                    <a:pt x="202" y="378"/>
                  </a:cubicBezTo>
                  <a:cubicBezTo>
                    <a:pt x="222" y="368"/>
                    <a:pt x="237" y="347"/>
                    <a:pt x="237" y="323"/>
                  </a:cubicBezTo>
                  <a:cubicBezTo>
                    <a:pt x="237" y="303"/>
                    <a:pt x="228" y="286"/>
                    <a:pt x="213" y="275"/>
                  </a:cubicBezTo>
                  <a:cubicBezTo>
                    <a:pt x="294" y="116"/>
                    <a:pt x="294" y="116"/>
                    <a:pt x="294" y="116"/>
                  </a:cubicBezTo>
                  <a:cubicBezTo>
                    <a:pt x="302" y="120"/>
                    <a:pt x="311" y="122"/>
                    <a:pt x="320" y="122"/>
                  </a:cubicBezTo>
                  <a:cubicBezTo>
                    <a:pt x="330" y="122"/>
                    <a:pt x="338" y="120"/>
                    <a:pt x="346" y="116"/>
                  </a:cubicBezTo>
                  <a:cubicBezTo>
                    <a:pt x="427" y="275"/>
                    <a:pt x="427" y="275"/>
                    <a:pt x="427" y="275"/>
                  </a:cubicBezTo>
                  <a:cubicBezTo>
                    <a:pt x="413" y="286"/>
                    <a:pt x="404" y="303"/>
                    <a:pt x="404" y="323"/>
                  </a:cubicBezTo>
                  <a:cubicBezTo>
                    <a:pt x="404" y="347"/>
                    <a:pt x="418" y="368"/>
                    <a:pt x="439" y="378"/>
                  </a:cubicBezTo>
                  <a:cubicBezTo>
                    <a:pt x="408" y="531"/>
                    <a:pt x="408" y="531"/>
                    <a:pt x="408" y="531"/>
                  </a:cubicBezTo>
                  <a:cubicBezTo>
                    <a:pt x="408" y="531"/>
                    <a:pt x="407" y="531"/>
                    <a:pt x="407" y="531"/>
                  </a:cubicBezTo>
                  <a:cubicBezTo>
                    <a:pt x="373" y="531"/>
                    <a:pt x="346" y="558"/>
                    <a:pt x="346" y="592"/>
                  </a:cubicBezTo>
                  <a:cubicBezTo>
                    <a:pt x="346" y="625"/>
                    <a:pt x="373" y="653"/>
                    <a:pt x="407" y="653"/>
                  </a:cubicBezTo>
                  <a:cubicBezTo>
                    <a:pt x="440" y="653"/>
                    <a:pt x="468" y="625"/>
                    <a:pt x="468" y="592"/>
                  </a:cubicBezTo>
                  <a:cubicBezTo>
                    <a:pt x="468" y="564"/>
                    <a:pt x="448" y="540"/>
                    <a:pt x="422" y="533"/>
                  </a:cubicBezTo>
                  <a:cubicBezTo>
                    <a:pt x="452" y="382"/>
                    <a:pt x="452" y="382"/>
                    <a:pt x="452" y="382"/>
                  </a:cubicBezTo>
                  <a:cubicBezTo>
                    <a:pt x="456" y="383"/>
                    <a:pt x="460" y="383"/>
                    <a:pt x="464" y="383"/>
                  </a:cubicBezTo>
                  <a:cubicBezTo>
                    <a:pt x="469" y="383"/>
                    <a:pt x="474" y="383"/>
                    <a:pt x="478" y="382"/>
                  </a:cubicBezTo>
                  <a:cubicBezTo>
                    <a:pt x="553" y="537"/>
                    <a:pt x="553" y="537"/>
                    <a:pt x="553" y="537"/>
                  </a:cubicBezTo>
                  <a:cubicBezTo>
                    <a:pt x="533" y="547"/>
                    <a:pt x="519" y="568"/>
                    <a:pt x="519" y="592"/>
                  </a:cubicBezTo>
                  <a:cubicBezTo>
                    <a:pt x="519" y="625"/>
                    <a:pt x="546" y="653"/>
                    <a:pt x="580" y="653"/>
                  </a:cubicBezTo>
                  <a:cubicBezTo>
                    <a:pt x="613" y="653"/>
                    <a:pt x="641" y="625"/>
                    <a:pt x="641" y="592"/>
                  </a:cubicBezTo>
                  <a:cubicBezTo>
                    <a:pt x="641" y="558"/>
                    <a:pt x="613" y="531"/>
                    <a:pt x="580" y="531"/>
                  </a:cubicBezTo>
                  <a:close/>
                  <a:moveTo>
                    <a:pt x="108" y="592"/>
                  </a:moveTo>
                  <a:cubicBezTo>
                    <a:pt x="108" y="618"/>
                    <a:pt x="87" y="639"/>
                    <a:pt x="61" y="639"/>
                  </a:cubicBezTo>
                  <a:cubicBezTo>
                    <a:pt x="35" y="639"/>
                    <a:pt x="14" y="618"/>
                    <a:pt x="14" y="592"/>
                  </a:cubicBezTo>
                  <a:cubicBezTo>
                    <a:pt x="14" y="566"/>
                    <a:pt x="35" y="545"/>
                    <a:pt x="61" y="545"/>
                  </a:cubicBezTo>
                  <a:cubicBezTo>
                    <a:pt x="87" y="545"/>
                    <a:pt x="108" y="566"/>
                    <a:pt x="108" y="592"/>
                  </a:cubicBezTo>
                  <a:close/>
                  <a:moveTo>
                    <a:pt x="281" y="592"/>
                  </a:moveTo>
                  <a:cubicBezTo>
                    <a:pt x="281" y="618"/>
                    <a:pt x="260" y="639"/>
                    <a:pt x="234" y="639"/>
                  </a:cubicBezTo>
                  <a:cubicBezTo>
                    <a:pt x="208" y="639"/>
                    <a:pt x="187" y="618"/>
                    <a:pt x="187" y="592"/>
                  </a:cubicBezTo>
                  <a:cubicBezTo>
                    <a:pt x="187" y="566"/>
                    <a:pt x="208" y="545"/>
                    <a:pt x="234" y="545"/>
                  </a:cubicBezTo>
                  <a:cubicBezTo>
                    <a:pt x="260" y="545"/>
                    <a:pt x="281" y="566"/>
                    <a:pt x="281" y="592"/>
                  </a:cubicBezTo>
                  <a:close/>
                  <a:moveTo>
                    <a:pt x="223" y="323"/>
                  </a:moveTo>
                  <a:cubicBezTo>
                    <a:pt x="223" y="348"/>
                    <a:pt x="202" y="369"/>
                    <a:pt x="176" y="369"/>
                  </a:cubicBezTo>
                  <a:cubicBezTo>
                    <a:pt x="150" y="369"/>
                    <a:pt x="129" y="348"/>
                    <a:pt x="129" y="323"/>
                  </a:cubicBezTo>
                  <a:cubicBezTo>
                    <a:pt x="129" y="297"/>
                    <a:pt x="150" y="276"/>
                    <a:pt x="176" y="276"/>
                  </a:cubicBezTo>
                  <a:cubicBezTo>
                    <a:pt x="202" y="276"/>
                    <a:pt x="223" y="297"/>
                    <a:pt x="223" y="323"/>
                  </a:cubicBezTo>
                  <a:close/>
                  <a:moveTo>
                    <a:pt x="273" y="61"/>
                  </a:moveTo>
                  <a:cubicBezTo>
                    <a:pt x="273" y="35"/>
                    <a:pt x="294" y="14"/>
                    <a:pt x="320" y="14"/>
                  </a:cubicBezTo>
                  <a:cubicBezTo>
                    <a:pt x="346" y="14"/>
                    <a:pt x="367" y="35"/>
                    <a:pt x="367" y="61"/>
                  </a:cubicBezTo>
                  <a:cubicBezTo>
                    <a:pt x="367" y="87"/>
                    <a:pt x="346" y="108"/>
                    <a:pt x="320" y="108"/>
                  </a:cubicBezTo>
                  <a:cubicBezTo>
                    <a:pt x="294" y="108"/>
                    <a:pt x="273" y="87"/>
                    <a:pt x="273" y="61"/>
                  </a:cubicBezTo>
                  <a:close/>
                  <a:moveTo>
                    <a:pt x="454" y="592"/>
                  </a:moveTo>
                  <a:cubicBezTo>
                    <a:pt x="454" y="618"/>
                    <a:pt x="433" y="639"/>
                    <a:pt x="407" y="639"/>
                  </a:cubicBezTo>
                  <a:cubicBezTo>
                    <a:pt x="381" y="639"/>
                    <a:pt x="360" y="618"/>
                    <a:pt x="360" y="592"/>
                  </a:cubicBezTo>
                  <a:cubicBezTo>
                    <a:pt x="360" y="566"/>
                    <a:pt x="381" y="545"/>
                    <a:pt x="407" y="545"/>
                  </a:cubicBezTo>
                  <a:cubicBezTo>
                    <a:pt x="433" y="545"/>
                    <a:pt x="454" y="566"/>
                    <a:pt x="454" y="592"/>
                  </a:cubicBezTo>
                  <a:close/>
                  <a:moveTo>
                    <a:pt x="418" y="323"/>
                  </a:moveTo>
                  <a:cubicBezTo>
                    <a:pt x="418" y="297"/>
                    <a:pt x="439" y="276"/>
                    <a:pt x="464" y="276"/>
                  </a:cubicBezTo>
                  <a:cubicBezTo>
                    <a:pt x="490" y="276"/>
                    <a:pt x="511" y="297"/>
                    <a:pt x="511" y="323"/>
                  </a:cubicBezTo>
                  <a:cubicBezTo>
                    <a:pt x="511" y="348"/>
                    <a:pt x="490" y="369"/>
                    <a:pt x="464" y="369"/>
                  </a:cubicBezTo>
                  <a:cubicBezTo>
                    <a:pt x="439" y="369"/>
                    <a:pt x="418" y="348"/>
                    <a:pt x="418" y="323"/>
                  </a:cubicBezTo>
                  <a:close/>
                  <a:moveTo>
                    <a:pt x="580" y="639"/>
                  </a:moveTo>
                  <a:cubicBezTo>
                    <a:pt x="554" y="639"/>
                    <a:pt x="533" y="618"/>
                    <a:pt x="533" y="592"/>
                  </a:cubicBezTo>
                  <a:cubicBezTo>
                    <a:pt x="533" y="566"/>
                    <a:pt x="554" y="545"/>
                    <a:pt x="580" y="545"/>
                  </a:cubicBezTo>
                  <a:cubicBezTo>
                    <a:pt x="606" y="545"/>
                    <a:pt x="627" y="566"/>
                    <a:pt x="627" y="592"/>
                  </a:cubicBezTo>
                  <a:cubicBezTo>
                    <a:pt x="627" y="618"/>
                    <a:pt x="606" y="639"/>
                    <a:pt x="580" y="6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0" name="Groupe 49"/>
          <p:cNvGrpSpPr/>
          <p:nvPr/>
        </p:nvGrpSpPr>
        <p:grpSpPr>
          <a:xfrm>
            <a:off x="6852639" y="2947801"/>
            <a:ext cx="4434619" cy="997201"/>
            <a:chOff x="6852639" y="1483201"/>
            <a:chExt cx="4434619" cy="997201"/>
          </a:xfrm>
        </p:grpSpPr>
        <p:grpSp>
          <p:nvGrpSpPr>
            <p:cNvPr id="30" name="Groupe 29"/>
            <p:cNvGrpSpPr/>
            <p:nvPr/>
          </p:nvGrpSpPr>
          <p:grpSpPr>
            <a:xfrm>
              <a:off x="6852639" y="1483201"/>
              <a:ext cx="4434619" cy="997201"/>
              <a:chOff x="746609" y="3255111"/>
              <a:chExt cx="3440453" cy="785001"/>
            </a:xfrm>
          </p:grpSpPr>
          <p:sp>
            <p:nvSpPr>
              <p:cNvPr id="33" name="Ellipse 32"/>
              <p:cNvSpPr/>
              <p:nvPr/>
            </p:nvSpPr>
            <p:spPr>
              <a:xfrm>
                <a:off x="746609" y="3255111"/>
                <a:ext cx="773554" cy="7850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2" name="ZoneTexte 31"/>
              <p:cNvSpPr txBox="1"/>
              <p:nvPr/>
            </p:nvSpPr>
            <p:spPr bwMode="auto">
              <a:xfrm>
                <a:off x="1520163" y="3500403"/>
                <a:ext cx="2666899" cy="282966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 rtlCol="0">
                <a:spAutoFit/>
              </a:bodyPr>
              <a:lstStyle/>
              <a:p>
                <a:pPr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sz="1600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Lato Regular" pitchFamily="34" charset="0"/>
                    <a:cs typeface="Lato Regular" pitchFamily="34" charset="0"/>
                  </a:rPr>
                  <a:t>THE PLANNING</a:t>
                </a:r>
              </a:p>
            </p:txBody>
          </p:sp>
        </p:grpSp>
        <p:sp>
          <p:nvSpPr>
            <p:cNvPr id="49" name="Freeform 116"/>
            <p:cNvSpPr>
              <a:spLocks noEditPoints="1"/>
            </p:cNvSpPr>
            <p:nvPr/>
          </p:nvSpPr>
          <p:spPr bwMode="auto">
            <a:xfrm>
              <a:off x="7112040" y="1710476"/>
              <a:ext cx="478281" cy="542648"/>
            </a:xfrm>
            <a:custGeom>
              <a:avLst/>
              <a:gdLst>
                <a:gd name="T0" fmla="*/ 430 w 525"/>
                <a:gd name="T1" fmla="*/ 53 h 591"/>
                <a:gd name="T2" fmla="*/ 402 w 525"/>
                <a:gd name="T3" fmla="*/ 0 h 591"/>
                <a:gd name="T4" fmla="*/ 373 w 525"/>
                <a:gd name="T5" fmla="*/ 53 h 591"/>
                <a:gd name="T6" fmla="*/ 151 w 525"/>
                <a:gd name="T7" fmla="*/ 29 h 591"/>
                <a:gd name="T8" fmla="*/ 93 w 525"/>
                <a:gd name="T9" fmla="*/ 29 h 591"/>
                <a:gd name="T10" fmla="*/ 7 w 525"/>
                <a:gd name="T11" fmla="*/ 53 h 591"/>
                <a:gd name="T12" fmla="*/ 0 w 525"/>
                <a:gd name="T13" fmla="*/ 584 h 591"/>
                <a:gd name="T14" fmla="*/ 518 w 525"/>
                <a:gd name="T15" fmla="*/ 591 h 591"/>
                <a:gd name="T16" fmla="*/ 525 w 525"/>
                <a:gd name="T17" fmla="*/ 60 h 591"/>
                <a:gd name="T18" fmla="*/ 387 w 525"/>
                <a:gd name="T19" fmla="*/ 29 h 591"/>
                <a:gd name="T20" fmla="*/ 416 w 525"/>
                <a:gd name="T21" fmla="*/ 29 h 591"/>
                <a:gd name="T22" fmla="*/ 402 w 525"/>
                <a:gd name="T23" fmla="*/ 107 h 591"/>
                <a:gd name="T24" fmla="*/ 387 w 525"/>
                <a:gd name="T25" fmla="*/ 29 h 591"/>
                <a:gd name="T26" fmla="*/ 122 w 525"/>
                <a:gd name="T27" fmla="*/ 14 h 591"/>
                <a:gd name="T28" fmla="*/ 137 w 525"/>
                <a:gd name="T29" fmla="*/ 92 h 591"/>
                <a:gd name="T30" fmla="*/ 107 w 525"/>
                <a:gd name="T31" fmla="*/ 92 h 591"/>
                <a:gd name="T32" fmla="*/ 511 w 525"/>
                <a:gd name="T33" fmla="*/ 577 h 591"/>
                <a:gd name="T34" fmla="*/ 14 w 525"/>
                <a:gd name="T35" fmla="*/ 177 h 591"/>
                <a:gd name="T36" fmla="*/ 511 w 525"/>
                <a:gd name="T37" fmla="*/ 577 h 591"/>
                <a:gd name="T38" fmla="*/ 14 w 525"/>
                <a:gd name="T39" fmla="*/ 163 h 591"/>
                <a:gd name="T40" fmla="*/ 93 w 525"/>
                <a:gd name="T41" fmla="*/ 67 h 591"/>
                <a:gd name="T42" fmla="*/ 122 w 525"/>
                <a:gd name="T43" fmla="*/ 121 h 591"/>
                <a:gd name="T44" fmla="*/ 151 w 525"/>
                <a:gd name="T45" fmla="*/ 67 h 591"/>
                <a:gd name="T46" fmla="*/ 373 w 525"/>
                <a:gd name="T47" fmla="*/ 92 h 591"/>
                <a:gd name="T48" fmla="*/ 430 w 525"/>
                <a:gd name="T49" fmla="*/ 92 h 591"/>
                <a:gd name="T50" fmla="*/ 511 w 525"/>
                <a:gd name="T51" fmla="*/ 67 h 591"/>
                <a:gd name="T52" fmla="*/ 62 w 525"/>
                <a:gd name="T53" fmla="*/ 521 h 591"/>
                <a:gd name="T54" fmla="*/ 469 w 525"/>
                <a:gd name="T55" fmla="*/ 514 h 591"/>
                <a:gd name="T56" fmla="*/ 462 w 525"/>
                <a:gd name="T57" fmla="*/ 234 h 591"/>
                <a:gd name="T58" fmla="*/ 55 w 525"/>
                <a:gd name="T59" fmla="*/ 241 h 591"/>
                <a:gd name="T60" fmla="*/ 62 w 525"/>
                <a:gd name="T61" fmla="*/ 521 h 591"/>
                <a:gd name="T62" fmla="*/ 455 w 525"/>
                <a:gd name="T63" fmla="*/ 248 h 591"/>
                <a:gd name="T64" fmla="*/ 366 w 525"/>
                <a:gd name="T65" fmla="*/ 325 h 591"/>
                <a:gd name="T66" fmla="*/ 366 w 525"/>
                <a:gd name="T67" fmla="*/ 339 h 591"/>
                <a:gd name="T68" fmla="*/ 455 w 525"/>
                <a:gd name="T69" fmla="*/ 414 h 591"/>
                <a:gd name="T70" fmla="*/ 366 w 525"/>
                <a:gd name="T71" fmla="*/ 339 h 591"/>
                <a:gd name="T72" fmla="*/ 455 w 525"/>
                <a:gd name="T73" fmla="*/ 428 h 591"/>
                <a:gd name="T74" fmla="*/ 366 w 525"/>
                <a:gd name="T75" fmla="*/ 507 h 591"/>
                <a:gd name="T76" fmla="*/ 266 w 525"/>
                <a:gd name="T77" fmla="*/ 248 h 591"/>
                <a:gd name="T78" fmla="*/ 352 w 525"/>
                <a:gd name="T79" fmla="*/ 325 h 591"/>
                <a:gd name="T80" fmla="*/ 266 w 525"/>
                <a:gd name="T81" fmla="*/ 248 h 591"/>
                <a:gd name="T82" fmla="*/ 352 w 525"/>
                <a:gd name="T83" fmla="*/ 339 h 591"/>
                <a:gd name="T84" fmla="*/ 266 w 525"/>
                <a:gd name="T85" fmla="*/ 414 h 591"/>
                <a:gd name="T86" fmla="*/ 266 w 525"/>
                <a:gd name="T87" fmla="*/ 428 h 591"/>
                <a:gd name="T88" fmla="*/ 352 w 525"/>
                <a:gd name="T89" fmla="*/ 507 h 591"/>
                <a:gd name="T90" fmla="*/ 266 w 525"/>
                <a:gd name="T91" fmla="*/ 428 h 591"/>
                <a:gd name="T92" fmla="*/ 252 w 525"/>
                <a:gd name="T93" fmla="*/ 248 h 591"/>
                <a:gd name="T94" fmla="*/ 165 w 525"/>
                <a:gd name="T95" fmla="*/ 325 h 591"/>
                <a:gd name="T96" fmla="*/ 165 w 525"/>
                <a:gd name="T97" fmla="*/ 339 h 591"/>
                <a:gd name="T98" fmla="*/ 252 w 525"/>
                <a:gd name="T99" fmla="*/ 414 h 591"/>
                <a:gd name="T100" fmla="*/ 165 w 525"/>
                <a:gd name="T101" fmla="*/ 339 h 591"/>
                <a:gd name="T102" fmla="*/ 252 w 525"/>
                <a:gd name="T103" fmla="*/ 428 h 591"/>
                <a:gd name="T104" fmla="*/ 165 w 525"/>
                <a:gd name="T105" fmla="*/ 507 h 591"/>
                <a:gd name="T106" fmla="*/ 69 w 525"/>
                <a:gd name="T107" fmla="*/ 248 h 591"/>
                <a:gd name="T108" fmla="*/ 151 w 525"/>
                <a:gd name="T109" fmla="*/ 325 h 591"/>
                <a:gd name="T110" fmla="*/ 69 w 525"/>
                <a:gd name="T111" fmla="*/ 248 h 591"/>
                <a:gd name="T112" fmla="*/ 151 w 525"/>
                <a:gd name="T113" fmla="*/ 339 h 591"/>
                <a:gd name="T114" fmla="*/ 69 w 525"/>
                <a:gd name="T115" fmla="*/ 414 h 591"/>
                <a:gd name="T116" fmla="*/ 69 w 525"/>
                <a:gd name="T117" fmla="*/ 428 h 591"/>
                <a:gd name="T118" fmla="*/ 151 w 525"/>
                <a:gd name="T119" fmla="*/ 507 h 591"/>
                <a:gd name="T120" fmla="*/ 69 w 525"/>
                <a:gd name="T121" fmla="*/ 428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25" h="591">
                  <a:moveTo>
                    <a:pt x="518" y="53"/>
                  </a:moveTo>
                  <a:cubicBezTo>
                    <a:pt x="430" y="53"/>
                    <a:pt x="430" y="53"/>
                    <a:pt x="430" y="53"/>
                  </a:cubicBezTo>
                  <a:cubicBezTo>
                    <a:pt x="430" y="29"/>
                    <a:pt x="430" y="29"/>
                    <a:pt x="430" y="29"/>
                  </a:cubicBezTo>
                  <a:cubicBezTo>
                    <a:pt x="430" y="13"/>
                    <a:pt x="417" y="0"/>
                    <a:pt x="402" y="0"/>
                  </a:cubicBezTo>
                  <a:cubicBezTo>
                    <a:pt x="386" y="0"/>
                    <a:pt x="373" y="13"/>
                    <a:pt x="373" y="29"/>
                  </a:cubicBezTo>
                  <a:cubicBezTo>
                    <a:pt x="373" y="53"/>
                    <a:pt x="373" y="53"/>
                    <a:pt x="373" y="53"/>
                  </a:cubicBezTo>
                  <a:cubicBezTo>
                    <a:pt x="151" y="53"/>
                    <a:pt x="151" y="53"/>
                    <a:pt x="151" y="53"/>
                  </a:cubicBezTo>
                  <a:cubicBezTo>
                    <a:pt x="151" y="29"/>
                    <a:pt x="151" y="29"/>
                    <a:pt x="151" y="29"/>
                  </a:cubicBezTo>
                  <a:cubicBezTo>
                    <a:pt x="151" y="13"/>
                    <a:pt x="138" y="0"/>
                    <a:pt x="122" y="0"/>
                  </a:cubicBezTo>
                  <a:cubicBezTo>
                    <a:pt x="106" y="0"/>
                    <a:pt x="93" y="13"/>
                    <a:pt x="93" y="29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3" y="53"/>
                    <a:pt x="0" y="56"/>
                    <a:pt x="0" y="60"/>
                  </a:cubicBezTo>
                  <a:cubicBezTo>
                    <a:pt x="0" y="584"/>
                    <a:pt x="0" y="584"/>
                    <a:pt x="0" y="584"/>
                  </a:cubicBezTo>
                  <a:cubicBezTo>
                    <a:pt x="0" y="588"/>
                    <a:pt x="3" y="591"/>
                    <a:pt x="7" y="591"/>
                  </a:cubicBezTo>
                  <a:cubicBezTo>
                    <a:pt x="518" y="591"/>
                    <a:pt x="518" y="591"/>
                    <a:pt x="518" y="591"/>
                  </a:cubicBezTo>
                  <a:cubicBezTo>
                    <a:pt x="521" y="591"/>
                    <a:pt x="525" y="588"/>
                    <a:pt x="525" y="584"/>
                  </a:cubicBezTo>
                  <a:cubicBezTo>
                    <a:pt x="525" y="60"/>
                    <a:pt x="525" y="60"/>
                    <a:pt x="525" y="60"/>
                  </a:cubicBezTo>
                  <a:cubicBezTo>
                    <a:pt x="525" y="56"/>
                    <a:pt x="521" y="53"/>
                    <a:pt x="518" y="53"/>
                  </a:cubicBezTo>
                  <a:close/>
                  <a:moveTo>
                    <a:pt x="387" y="29"/>
                  </a:moveTo>
                  <a:cubicBezTo>
                    <a:pt x="387" y="21"/>
                    <a:pt x="393" y="14"/>
                    <a:pt x="402" y="14"/>
                  </a:cubicBezTo>
                  <a:cubicBezTo>
                    <a:pt x="410" y="14"/>
                    <a:pt x="416" y="21"/>
                    <a:pt x="416" y="29"/>
                  </a:cubicBezTo>
                  <a:cubicBezTo>
                    <a:pt x="416" y="92"/>
                    <a:pt x="416" y="92"/>
                    <a:pt x="416" y="92"/>
                  </a:cubicBezTo>
                  <a:cubicBezTo>
                    <a:pt x="416" y="100"/>
                    <a:pt x="410" y="107"/>
                    <a:pt x="402" y="107"/>
                  </a:cubicBezTo>
                  <a:cubicBezTo>
                    <a:pt x="393" y="107"/>
                    <a:pt x="387" y="100"/>
                    <a:pt x="387" y="92"/>
                  </a:cubicBezTo>
                  <a:lnTo>
                    <a:pt x="387" y="29"/>
                  </a:lnTo>
                  <a:close/>
                  <a:moveTo>
                    <a:pt x="107" y="29"/>
                  </a:moveTo>
                  <a:cubicBezTo>
                    <a:pt x="107" y="21"/>
                    <a:pt x="114" y="14"/>
                    <a:pt x="122" y="14"/>
                  </a:cubicBezTo>
                  <a:cubicBezTo>
                    <a:pt x="130" y="14"/>
                    <a:pt x="137" y="21"/>
                    <a:pt x="137" y="29"/>
                  </a:cubicBezTo>
                  <a:cubicBezTo>
                    <a:pt x="137" y="92"/>
                    <a:pt x="137" y="92"/>
                    <a:pt x="137" y="92"/>
                  </a:cubicBezTo>
                  <a:cubicBezTo>
                    <a:pt x="137" y="100"/>
                    <a:pt x="130" y="107"/>
                    <a:pt x="122" y="107"/>
                  </a:cubicBezTo>
                  <a:cubicBezTo>
                    <a:pt x="114" y="107"/>
                    <a:pt x="107" y="100"/>
                    <a:pt x="107" y="92"/>
                  </a:cubicBezTo>
                  <a:lnTo>
                    <a:pt x="107" y="29"/>
                  </a:lnTo>
                  <a:close/>
                  <a:moveTo>
                    <a:pt x="511" y="577"/>
                  </a:moveTo>
                  <a:cubicBezTo>
                    <a:pt x="14" y="577"/>
                    <a:pt x="14" y="577"/>
                    <a:pt x="14" y="577"/>
                  </a:cubicBezTo>
                  <a:cubicBezTo>
                    <a:pt x="14" y="177"/>
                    <a:pt x="14" y="177"/>
                    <a:pt x="14" y="177"/>
                  </a:cubicBezTo>
                  <a:cubicBezTo>
                    <a:pt x="511" y="177"/>
                    <a:pt x="511" y="177"/>
                    <a:pt x="511" y="177"/>
                  </a:cubicBezTo>
                  <a:lnTo>
                    <a:pt x="511" y="577"/>
                  </a:lnTo>
                  <a:close/>
                  <a:moveTo>
                    <a:pt x="511" y="163"/>
                  </a:moveTo>
                  <a:cubicBezTo>
                    <a:pt x="14" y="163"/>
                    <a:pt x="14" y="163"/>
                    <a:pt x="14" y="163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93" y="67"/>
                    <a:pt x="93" y="67"/>
                    <a:pt x="93" y="67"/>
                  </a:cubicBezTo>
                  <a:cubicBezTo>
                    <a:pt x="93" y="92"/>
                    <a:pt x="93" y="92"/>
                    <a:pt x="93" y="92"/>
                  </a:cubicBezTo>
                  <a:cubicBezTo>
                    <a:pt x="93" y="108"/>
                    <a:pt x="106" y="121"/>
                    <a:pt x="122" y="121"/>
                  </a:cubicBezTo>
                  <a:cubicBezTo>
                    <a:pt x="138" y="121"/>
                    <a:pt x="151" y="108"/>
                    <a:pt x="151" y="92"/>
                  </a:cubicBezTo>
                  <a:cubicBezTo>
                    <a:pt x="151" y="67"/>
                    <a:pt x="151" y="67"/>
                    <a:pt x="151" y="67"/>
                  </a:cubicBezTo>
                  <a:cubicBezTo>
                    <a:pt x="373" y="67"/>
                    <a:pt x="373" y="67"/>
                    <a:pt x="373" y="67"/>
                  </a:cubicBezTo>
                  <a:cubicBezTo>
                    <a:pt x="373" y="92"/>
                    <a:pt x="373" y="92"/>
                    <a:pt x="373" y="92"/>
                  </a:cubicBezTo>
                  <a:cubicBezTo>
                    <a:pt x="373" y="108"/>
                    <a:pt x="386" y="121"/>
                    <a:pt x="402" y="121"/>
                  </a:cubicBezTo>
                  <a:cubicBezTo>
                    <a:pt x="417" y="121"/>
                    <a:pt x="430" y="108"/>
                    <a:pt x="430" y="92"/>
                  </a:cubicBezTo>
                  <a:cubicBezTo>
                    <a:pt x="430" y="67"/>
                    <a:pt x="430" y="67"/>
                    <a:pt x="430" y="67"/>
                  </a:cubicBezTo>
                  <a:cubicBezTo>
                    <a:pt x="511" y="67"/>
                    <a:pt x="511" y="67"/>
                    <a:pt x="511" y="67"/>
                  </a:cubicBezTo>
                  <a:lnTo>
                    <a:pt x="511" y="163"/>
                  </a:lnTo>
                  <a:close/>
                  <a:moveTo>
                    <a:pt x="62" y="521"/>
                  </a:moveTo>
                  <a:cubicBezTo>
                    <a:pt x="462" y="521"/>
                    <a:pt x="462" y="521"/>
                    <a:pt x="462" y="521"/>
                  </a:cubicBezTo>
                  <a:cubicBezTo>
                    <a:pt x="466" y="521"/>
                    <a:pt x="469" y="518"/>
                    <a:pt x="469" y="514"/>
                  </a:cubicBezTo>
                  <a:cubicBezTo>
                    <a:pt x="469" y="241"/>
                    <a:pt x="469" y="241"/>
                    <a:pt x="469" y="241"/>
                  </a:cubicBezTo>
                  <a:cubicBezTo>
                    <a:pt x="469" y="237"/>
                    <a:pt x="466" y="234"/>
                    <a:pt x="462" y="234"/>
                  </a:cubicBezTo>
                  <a:cubicBezTo>
                    <a:pt x="62" y="234"/>
                    <a:pt x="62" y="234"/>
                    <a:pt x="62" y="234"/>
                  </a:cubicBezTo>
                  <a:cubicBezTo>
                    <a:pt x="58" y="234"/>
                    <a:pt x="55" y="237"/>
                    <a:pt x="55" y="241"/>
                  </a:cubicBezTo>
                  <a:cubicBezTo>
                    <a:pt x="55" y="514"/>
                    <a:pt x="55" y="514"/>
                    <a:pt x="55" y="514"/>
                  </a:cubicBezTo>
                  <a:cubicBezTo>
                    <a:pt x="55" y="518"/>
                    <a:pt x="58" y="521"/>
                    <a:pt x="62" y="521"/>
                  </a:cubicBezTo>
                  <a:close/>
                  <a:moveTo>
                    <a:pt x="366" y="248"/>
                  </a:moveTo>
                  <a:cubicBezTo>
                    <a:pt x="455" y="248"/>
                    <a:pt x="455" y="248"/>
                    <a:pt x="455" y="248"/>
                  </a:cubicBezTo>
                  <a:cubicBezTo>
                    <a:pt x="455" y="325"/>
                    <a:pt x="455" y="325"/>
                    <a:pt x="455" y="325"/>
                  </a:cubicBezTo>
                  <a:cubicBezTo>
                    <a:pt x="366" y="325"/>
                    <a:pt x="366" y="325"/>
                    <a:pt x="366" y="325"/>
                  </a:cubicBezTo>
                  <a:lnTo>
                    <a:pt x="366" y="248"/>
                  </a:lnTo>
                  <a:close/>
                  <a:moveTo>
                    <a:pt x="366" y="339"/>
                  </a:moveTo>
                  <a:cubicBezTo>
                    <a:pt x="455" y="339"/>
                    <a:pt x="455" y="339"/>
                    <a:pt x="455" y="339"/>
                  </a:cubicBezTo>
                  <a:cubicBezTo>
                    <a:pt x="455" y="414"/>
                    <a:pt x="455" y="414"/>
                    <a:pt x="455" y="414"/>
                  </a:cubicBezTo>
                  <a:cubicBezTo>
                    <a:pt x="366" y="414"/>
                    <a:pt x="366" y="414"/>
                    <a:pt x="366" y="414"/>
                  </a:cubicBezTo>
                  <a:lnTo>
                    <a:pt x="366" y="339"/>
                  </a:lnTo>
                  <a:close/>
                  <a:moveTo>
                    <a:pt x="366" y="428"/>
                  </a:moveTo>
                  <a:cubicBezTo>
                    <a:pt x="455" y="428"/>
                    <a:pt x="455" y="428"/>
                    <a:pt x="455" y="428"/>
                  </a:cubicBezTo>
                  <a:cubicBezTo>
                    <a:pt x="455" y="507"/>
                    <a:pt x="455" y="507"/>
                    <a:pt x="455" y="507"/>
                  </a:cubicBezTo>
                  <a:cubicBezTo>
                    <a:pt x="366" y="507"/>
                    <a:pt x="366" y="507"/>
                    <a:pt x="366" y="507"/>
                  </a:cubicBezTo>
                  <a:lnTo>
                    <a:pt x="366" y="428"/>
                  </a:lnTo>
                  <a:close/>
                  <a:moveTo>
                    <a:pt x="266" y="248"/>
                  </a:moveTo>
                  <a:cubicBezTo>
                    <a:pt x="352" y="248"/>
                    <a:pt x="352" y="248"/>
                    <a:pt x="352" y="248"/>
                  </a:cubicBezTo>
                  <a:cubicBezTo>
                    <a:pt x="352" y="325"/>
                    <a:pt x="352" y="325"/>
                    <a:pt x="352" y="325"/>
                  </a:cubicBezTo>
                  <a:cubicBezTo>
                    <a:pt x="266" y="325"/>
                    <a:pt x="266" y="325"/>
                    <a:pt x="266" y="325"/>
                  </a:cubicBezTo>
                  <a:lnTo>
                    <a:pt x="266" y="248"/>
                  </a:lnTo>
                  <a:close/>
                  <a:moveTo>
                    <a:pt x="266" y="339"/>
                  </a:moveTo>
                  <a:cubicBezTo>
                    <a:pt x="352" y="339"/>
                    <a:pt x="352" y="339"/>
                    <a:pt x="352" y="339"/>
                  </a:cubicBezTo>
                  <a:cubicBezTo>
                    <a:pt x="352" y="414"/>
                    <a:pt x="352" y="414"/>
                    <a:pt x="352" y="414"/>
                  </a:cubicBezTo>
                  <a:cubicBezTo>
                    <a:pt x="266" y="414"/>
                    <a:pt x="266" y="414"/>
                    <a:pt x="266" y="414"/>
                  </a:cubicBezTo>
                  <a:lnTo>
                    <a:pt x="266" y="339"/>
                  </a:lnTo>
                  <a:close/>
                  <a:moveTo>
                    <a:pt x="266" y="428"/>
                  </a:moveTo>
                  <a:cubicBezTo>
                    <a:pt x="352" y="428"/>
                    <a:pt x="352" y="428"/>
                    <a:pt x="352" y="428"/>
                  </a:cubicBezTo>
                  <a:cubicBezTo>
                    <a:pt x="352" y="507"/>
                    <a:pt x="352" y="507"/>
                    <a:pt x="352" y="507"/>
                  </a:cubicBezTo>
                  <a:cubicBezTo>
                    <a:pt x="266" y="507"/>
                    <a:pt x="266" y="507"/>
                    <a:pt x="266" y="507"/>
                  </a:cubicBezTo>
                  <a:lnTo>
                    <a:pt x="266" y="428"/>
                  </a:lnTo>
                  <a:close/>
                  <a:moveTo>
                    <a:pt x="165" y="248"/>
                  </a:moveTo>
                  <a:cubicBezTo>
                    <a:pt x="252" y="248"/>
                    <a:pt x="252" y="248"/>
                    <a:pt x="252" y="248"/>
                  </a:cubicBezTo>
                  <a:cubicBezTo>
                    <a:pt x="252" y="325"/>
                    <a:pt x="252" y="325"/>
                    <a:pt x="252" y="325"/>
                  </a:cubicBezTo>
                  <a:cubicBezTo>
                    <a:pt x="165" y="325"/>
                    <a:pt x="165" y="325"/>
                    <a:pt x="165" y="325"/>
                  </a:cubicBezTo>
                  <a:lnTo>
                    <a:pt x="165" y="248"/>
                  </a:lnTo>
                  <a:close/>
                  <a:moveTo>
                    <a:pt x="165" y="339"/>
                  </a:moveTo>
                  <a:cubicBezTo>
                    <a:pt x="252" y="339"/>
                    <a:pt x="252" y="339"/>
                    <a:pt x="252" y="339"/>
                  </a:cubicBezTo>
                  <a:cubicBezTo>
                    <a:pt x="252" y="414"/>
                    <a:pt x="252" y="414"/>
                    <a:pt x="252" y="414"/>
                  </a:cubicBezTo>
                  <a:cubicBezTo>
                    <a:pt x="165" y="414"/>
                    <a:pt x="165" y="414"/>
                    <a:pt x="165" y="414"/>
                  </a:cubicBezTo>
                  <a:lnTo>
                    <a:pt x="165" y="339"/>
                  </a:lnTo>
                  <a:close/>
                  <a:moveTo>
                    <a:pt x="165" y="428"/>
                  </a:moveTo>
                  <a:cubicBezTo>
                    <a:pt x="252" y="428"/>
                    <a:pt x="252" y="428"/>
                    <a:pt x="252" y="428"/>
                  </a:cubicBezTo>
                  <a:cubicBezTo>
                    <a:pt x="252" y="507"/>
                    <a:pt x="252" y="507"/>
                    <a:pt x="252" y="507"/>
                  </a:cubicBezTo>
                  <a:cubicBezTo>
                    <a:pt x="165" y="507"/>
                    <a:pt x="165" y="507"/>
                    <a:pt x="165" y="507"/>
                  </a:cubicBezTo>
                  <a:lnTo>
                    <a:pt x="165" y="428"/>
                  </a:lnTo>
                  <a:close/>
                  <a:moveTo>
                    <a:pt x="69" y="248"/>
                  </a:moveTo>
                  <a:cubicBezTo>
                    <a:pt x="151" y="248"/>
                    <a:pt x="151" y="248"/>
                    <a:pt x="151" y="248"/>
                  </a:cubicBezTo>
                  <a:cubicBezTo>
                    <a:pt x="151" y="325"/>
                    <a:pt x="151" y="325"/>
                    <a:pt x="151" y="325"/>
                  </a:cubicBezTo>
                  <a:cubicBezTo>
                    <a:pt x="69" y="325"/>
                    <a:pt x="69" y="325"/>
                    <a:pt x="69" y="325"/>
                  </a:cubicBezTo>
                  <a:lnTo>
                    <a:pt x="69" y="248"/>
                  </a:lnTo>
                  <a:close/>
                  <a:moveTo>
                    <a:pt x="69" y="339"/>
                  </a:moveTo>
                  <a:cubicBezTo>
                    <a:pt x="151" y="339"/>
                    <a:pt x="151" y="339"/>
                    <a:pt x="151" y="339"/>
                  </a:cubicBezTo>
                  <a:cubicBezTo>
                    <a:pt x="151" y="414"/>
                    <a:pt x="151" y="414"/>
                    <a:pt x="151" y="414"/>
                  </a:cubicBezTo>
                  <a:cubicBezTo>
                    <a:pt x="69" y="414"/>
                    <a:pt x="69" y="414"/>
                    <a:pt x="69" y="414"/>
                  </a:cubicBezTo>
                  <a:lnTo>
                    <a:pt x="69" y="339"/>
                  </a:lnTo>
                  <a:close/>
                  <a:moveTo>
                    <a:pt x="69" y="428"/>
                  </a:moveTo>
                  <a:cubicBezTo>
                    <a:pt x="151" y="428"/>
                    <a:pt x="151" y="428"/>
                    <a:pt x="151" y="428"/>
                  </a:cubicBezTo>
                  <a:cubicBezTo>
                    <a:pt x="151" y="507"/>
                    <a:pt x="151" y="507"/>
                    <a:pt x="151" y="507"/>
                  </a:cubicBezTo>
                  <a:cubicBezTo>
                    <a:pt x="69" y="507"/>
                    <a:pt x="69" y="507"/>
                    <a:pt x="69" y="507"/>
                  </a:cubicBezTo>
                  <a:lnTo>
                    <a:pt x="69" y="42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2" name="Groupe 51"/>
          <p:cNvGrpSpPr/>
          <p:nvPr/>
        </p:nvGrpSpPr>
        <p:grpSpPr>
          <a:xfrm>
            <a:off x="6852639" y="4482590"/>
            <a:ext cx="4434619" cy="997201"/>
            <a:chOff x="6852639" y="2792001"/>
            <a:chExt cx="4434619" cy="997201"/>
          </a:xfrm>
        </p:grpSpPr>
        <p:grpSp>
          <p:nvGrpSpPr>
            <p:cNvPr id="35" name="Groupe 34"/>
            <p:cNvGrpSpPr/>
            <p:nvPr/>
          </p:nvGrpSpPr>
          <p:grpSpPr>
            <a:xfrm>
              <a:off x="6852639" y="2792001"/>
              <a:ext cx="4434619" cy="997201"/>
              <a:chOff x="746609" y="3255111"/>
              <a:chExt cx="3440453" cy="785001"/>
            </a:xfrm>
          </p:grpSpPr>
          <p:sp>
            <p:nvSpPr>
              <p:cNvPr id="38" name="Ellipse 37"/>
              <p:cNvSpPr/>
              <p:nvPr/>
            </p:nvSpPr>
            <p:spPr>
              <a:xfrm>
                <a:off x="746609" y="3255111"/>
                <a:ext cx="773554" cy="7850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7" name="ZoneTexte 36"/>
              <p:cNvSpPr txBox="1"/>
              <p:nvPr/>
            </p:nvSpPr>
            <p:spPr bwMode="auto">
              <a:xfrm>
                <a:off x="1520163" y="3500403"/>
                <a:ext cx="2666899" cy="282966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 rtlCol="0">
                <a:spAutoFit/>
              </a:bodyPr>
              <a:lstStyle/>
              <a:p>
                <a:pPr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sz="1600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Lato Regular" pitchFamily="34" charset="0"/>
                    <a:cs typeface="Lato Regular" pitchFamily="34" charset="0"/>
                  </a:rPr>
                  <a:t>THE BUDGET</a:t>
                </a:r>
              </a:p>
            </p:txBody>
          </p:sp>
        </p:grpSp>
        <p:sp>
          <p:nvSpPr>
            <p:cNvPr id="51" name="Freeform 106"/>
            <p:cNvSpPr>
              <a:spLocks noEditPoints="1"/>
            </p:cNvSpPr>
            <p:nvPr/>
          </p:nvSpPr>
          <p:spPr bwMode="auto">
            <a:xfrm>
              <a:off x="7054547" y="3033411"/>
              <a:ext cx="593265" cy="514381"/>
            </a:xfrm>
            <a:custGeom>
              <a:avLst/>
              <a:gdLst>
                <a:gd name="T0" fmla="*/ 439 w 719"/>
                <a:gd name="T1" fmla="*/ 63 h 674"/>
                <a:gd name="T2" fmla="*/ 312 w 719"/>
                <a:gd name="T3" fmla="*/ 63 h 674"/>
                <a:gd name="T4" fmla="*/ 375 w 719"/>
                <a:gd name="T5" fmla="*/ 14 h 674"/>
                <a:gd name="T6" fmla="*/ 375 w 719"/>
                <a:gd name="T7" fmla="*/ 113 h 674"/>
                <a:gd name="T8" fmla="*/ 375 w 719"/>
                <a:gd name="T9" fmla="*/ 14 h 674"/>
                <a:gd name="T10" fmla="*/ 614 w 719"/>
                <a:gd name="T11" fmla="*/ 293 h 674"/>
                <a:gd name="T12" fmla="*/ 519 w 719"/>
                <a:gd name="T13" fmla="*/ 143 h 674"/>
                <a:gd name="T14" fmla="*/ 375 w 719"/>
                <a:gd name="T15" fmla="*/ 166 h 674"/>
                <a:gd name="T16" fmla="*/ 111 w 719"/>
                <a:gd name="T17" fmla="*/ 385 h 674"/>
                <a:gd name="T18" fmla="*/ 14 w 719"/>
                <a:gd name="T19" fmla="*/ 303 h 674"/>
                <a:gd name="T20" fmla="*/ 103 w 719"/>
                <a:gd name="T21" fmla="*/ 214 h 674"/>
                <a:gd name="T22" fmla="*/ 0 w 719"/>
                <a:gd name="T23" fmla="*/ 303 h 674"/>
                <a:gd name="T24" fmla="*/ 110 w 719"/>
                <a:gd name="T25" fmla="*/ 399 h 674"/>
                <a:gd name="T26" fmla="*/ 176 w 719"/>
                <a:gd name="T27" fmla="*/ 549 h 674"/>
                <a:gd name="T28" fmla="*/ 225 w 719"/>
                <a:gd name="T29" fmla="*/ 669 h 674"/>
                <a:gd name="T30" fmla="*/ 330 w 719"/>
                <a:gd name="T31" fmla="*/ 623 h 674"/>
                <a:gd name="T32" fmla="*/ 499 w 719"/>
                <a:gd name="T33" fmla="*/ 674 h 674"/>
                <a:gd name="T34" fmla="*/ 527 w 719"/>
                <a:gd name="T35" fmla="*/ 669 h 674"/>
                <a:gd name="T36" fmla="*/ 575 w 719"/>
                <a:gd name="T37" fmla="*/ 548 h 674"/>
                <a:gd name="T38" fmla="*/ 648 w 719"/>
                <a:gd name="T39" fmla="*/ 499 h 674"/>
                <a:gd name="T40" fmla="*/ 648 w 719"/>
                <a:gd name="T41" fmla="*/ 293 h 674"/>
                <a:gd name="T42" fmla="*/ 610 w 719"/>
                <a:gd name="T43" fmla="*/ 485 h 674"/>
                <a:gd name="T44" fmla="*/ 562 w 719"/>
                <a:gd name="T45" fmla="*/ 541 h 674"/>
                <a:gd name="T46" fmla="*/ 566 w 719"/>
                <a:gd name="T47" fmla="*/ 566 h 674"/>
                <a:gd name="T48" fmla="*/ 499 w 719"/>
                <a:gd name="T49" fmla="*/ 660 h 674"/>
                <a:gd name="T50" fmla="*/ 499 w 719"/>
                <a:gd name="T51" fmla="*/ 660 h 674"/>
                <a:gd name="T52" fmla="*/ 426 w 719"/>
                <a:gd name="T53" fmla="*/ 608 h 674"/>
                <a:gd name="T54" fmla="*/ 327 w 719"/>
                <a:gd name="T55" fmla="*/ 608 h 674"/>
                <a:gd name="T56" fmla="*/ 252 w 719"/>
                <a:gd name="T57" fmla="*/ 660 h 674"/>
                <a:gd name="T58" fmla="*/ 185 w 719"/>
                <a:gd name="T59" fmla="*/ 566 h 674"/>
                <a:gd name="T60" fmla="*/ 189 w 719"/>
                <a:gd name="T61" fmla="*/ 542 h 674"/>
                <a:gd name="T62" fmla="*/ 177 w 719"/>
                <a:gd name="T63" fmla="*/ 256 h 674"/>
                <a:gd name="T64" fmla="*/ 459 w 719"/>
                <a:gd name="T65" fmla="*/ 192 h 674"/>
                <a:gd name="T66" fmla="*/ 514 w 719"/>
                <a:gd name="T67" fmla="*/ 157 h 674"/>
                <a:gd name="T68" fmla="*/ 547 w 719"/>
                <a:gd name="T69" fmla="*/ 233 h 674"/>
                <a:gd name="T70" fmla="*/ 604 w 719"/>
                <a:gd name="T71" fmla="*/ 304 h 674"/>
                <a:gd name="T72" fmla="*/ 648 w 719"/>
                <a:gd name="T73" fmla="*/ 307 h 674"/>
                <a:gd name="T74" fmla="*/ 648 w 719"/>
                <a:gd name="T75" fmla="*/ 485 h 674"/>
                <a:gd name="T76" fmla="*/ 477 w 719"/>
                <a:gd name="T77" fmla="*/ 269 h 674"/>
                <a:gd name="T78" fmla="*/ 375 w 719"/>
                <a:gd name="T79" fmla="*/ 240 h 674"/>
                <a:gd name="T80" fmla="*/ 267 w 719"/>
                <a:gd name="T81" fmla="*/ 265 h 674"/>
                <a:gd name="T82" fmla="*/ 375 w 719"/>
                <a:gd name="T83" fmla="*/ 226 h 674"/>
                <a:gd name="T84" fmla="*/ 483 w 719"/>
                <a:gd name="T85" fmla="*/ 265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19" h="674">
                  <a:moveTo>
                    <a:pt x="375" y="127"/>
                  </a:moveTo>
                  <a:cubicBezTo>
                    <a:pt x="410" y="127"/>
                    <a:pt x="439" y="98"/>
                    <a:pt x="439" y="63"/>
                  </a:cubicBezTo>
                  <a:cubicBezTo>
                    <a:pt x="439" y="28"/>
                    <a:pt x="410" y="0"/>
                    <a:pt x="375" y="0"/>
                  </a:cubicBezTo>
                  <a:cubicBezTo>
                    <a:pt x="340" y="0"/>
                    <a:pt x="312" y="28"/>
                    <a:pt x="312" y="63"/>
                  </a:cubicBezTo>
                  <a:cubicBezTo>
                    <a:pt x="312" y="98"/>
                    <a:pt x="340" y="127"/>
                    <a:pt x="375" y="127"/>
                  </a:cubicBezTo>
                  <a:close/>
                  <a:moveTo>
                    <a:pt x="375" y="14"/>
                  </a:moveTo>
                  <a:cubicBezTo>
                    <a:pt x="403" y="14"/>
                    <a:pt x="425" y="36"/>
                    <a:pt x="425" y="63"/>
                  </a:cubicBezTo>
                  <a:cubicBezTo>
                    <a:pt x="425" y="90"/>
                    <a:pt x="403" y="113"/>
                    <a:pt x="375" y="113"/>
                  </a:cubicBezTo>
                  <a:cubicBezTo>
                    <a:pt x="348" y="113"/>
                    <a:pt x="326" y="90"/>
                    <a:pt x="326" y="63"/>
                  </a:cubicBezTo>
                  <a:cubicBezTo>
                    <a:pt x="326" y="36"/>
                    <a:pt x="348" y="14"/>
                    <a:pt x="375" y="14"/>
                  </a:cubicBezTo>
                  <a:close/>
                  <a:moveTo>
                    <a:pt x="648" y="293"/>
                  </a:moveTo>
                  <a:cubicBezTo>
                    <a:pt x="614" y="293"/>
                    <a:pt x="614" y="293"/>
                    <a:pt x="614" y="293"/>
                  </a:cubicBezTo>
                  <a:cubicBezTo>
                    <a:pt x="601" y="270"/>
                    <a:pt x="583" y="249"/>
                    <a:pt x="561" y="230"/>
                  </a:cubicBezTo>
                  <a:cubicBezTo>
                    <a:pt x="562" y="194"/>
                    <a:pt x="558" y="148"/>
                    <a:pt x="519" y="143"/>
                  </a:cubicBezTo>
                  <a:cubicBezTo>
                    <a:pt x="499" y="141"/>
                    <a:pt x="478" y="152"/>
                    <a:pt x="458" y="177"/>
                  </a:cubicBezTo>
                  <a:cubicBezTo>
                    <a:pt x="431" y="169"/>
                    <a:pt x="404" y="166"/>
                    <a:pt x="375" y="166"/>
                  </a:cubicBezTo>
                  <a:cubicBezTo>
                    <a:pt x="290" y="166"/>
                    <a:pt x="214" y="195"/>
                    <a:pt x="167" y="246"/>
                  </a:cubicBezTo>
                  <a:cubicBezTo>
                    <a:pt x="133" y="283"/>
                    <a:pt x="114" y="330"/>
                    <a:pt x="111" y="385"/>
                  </a:cubicBezTo>
                  <a:cubicBezTo>
                    <a:pt x="96" y="385"/>
                    <a:pt x="96" y="385"/>
                    <a:pt x="96" y="385"/>
                  </a:cubicBezTo>
                  <a:cubicBezTo>
                    <a:pt x="51" y="385"/>
                    <a:pt x="14" y="348"/>
                    <a:pt x="14" y="303"/>
                  </a:cubicBezTo>
                  <a:cubicBezTo>
                    <a:pt x="14" y="258"/>
                    <a:pt x="51" y="221"/>
                    <a:pt x="96" y="221"/>
                  </a:cubicBezTo>
                  <a:cubicBezTo>
                    <a:pt x="100" y="221"/>
                    <a:pt x="103" y="218"/>
                    <a:pt x="103" y="214"/>
                  </a:cubicBezTo>
                  <a:cubicBezTo>
                    <a:pt x="103" y="210"/>
                    <a:pt x="100" y="207"/>
                    <a:pt x="96" y="207"/>
                  </a:cubicBezTo>
                  <a:cubicBezTo>
                    <a:pt x="43" y="207"/>
                    <a:pt x="0" y="250"/>
                    <a:pt x="0" y="303"/>
                  </a:cubicBezTo>
                  <a:cubicBezTo>
                    <a:pt x="0" y="356"/>
                    <a:pt x="43" y="399"/>
                    <a:pt x="96" y="399"/>
                  </a:cubicBezTo>
                  <a:cubicBezTo>
                    <a:pt x="110" y="399"/>
                    <a:pt x="110" y="399"/>
                    <a:pt x="110" y="399"/>
                  </a:cubicBezTo>
                  <a:cubicBezTo>
                    <a:pt x="110" y="409"/>
                    <a:pt x="111" y="419"/>
                    <a:pt x="111" y="429"/>
                  </a:cubicBezTo>
                  <a:cubicBezTo>
                    <a:pt x="115" y="470"/>
                    <a:pt x="137" y="511"/>
                    <a:pt x="176" y="549"/>
                  </a:cubicBezTo>
                  <a:cubicBezTo>
                    <a:pt x="172" y="561"/>
                    <a:pt x="172" y="561"/>
                    <a:pt x="172" y="561"/>
                  </a:cubicBezTo>
                  <a:cubicBezTo>
                    <a:pt x="157" y="605"/>
                    <a:pt x="181" y="654"/>
                    <a:pt x="225" y="669"/>
                  </a:cubicBezTo>
                  <a:cubicBezTo>
                    <a:pt x="234" y="672"/>
                    <a:pt x="243" y="674"/>
                    <a:pt x="252" y="674"/>
                  </a:cubicBezTo>
                  <a:cubicBezTo>
                    <a:pt x="286" y="674"/>
                    <a:pt x="317" y="653"/>
                    <a:pt x="330" y="623"/>
                  </a:cubicBezTo>
                  <a:cubicBezTo>
                    <a:pt x="361" y="627"/>
                    <a:pt x="391" y="627"/>
                    <a:pt x="421" y="622"/>
                  </a:cubicBezTo>
                  <a:cubicBezTo>
                    <a:pt x="435" y="653"/>
                    <a:pt x="465" y="674"/>
                    <a:pt x="499" y="674"/>
                  </a:cubicBezTo>
                  <a:cubicBezTo>
                    <a:pt x="499" y="674"/>
                    <a:pt x="499" y="674"/>
                    <a:pt x="499" y="674"/>
                  </a:cubicBezTo>
                  <a:cubicBezTo>
                    <a:pt x="509" y="674"/>
                    <a:pt x="518" y="672"/>
                    <a:pt x="527" y="669"/>
                  </a:cubicBezTo>
                  <a:cubicBezTo>
                    <a:pt x="571" y="654"/>
                    <a:pt x="595" y="605"/>
                    <a:pt x="580" y="561"/>
                  </a:cubicBezTo>
                  <a:cubicBezTo>
                    <a:pt x="575" y="548"/>
                    <a:pt x="575" y="548"/>
                    <a:pt x="575" y="548"/>
                  </a:cubicBezTo>
                  <a:cubicBezTo>
                    <a:pt x="590" y="533"/>
                    <a:pt x="603" y="517"/>
                    <a:pt x="614" y="499"/>
                  </a:cubicBezTo>
                  <a:cubicBezTo>
                    <a:pt x="648" y="499"/>
                    <a:pt x="648" y="499"/>
                    <a:pt x="648" y="499"/>
                  </a:cubicBezTo>
                  <a:cubicBezTo>
                    <a:pt x="688" y="499"/>
                    <a:pt x="719" y="455"/>
                    <a:pt x="719" y="396"/>
                  </a:cubicBezTo>
                  <a:cubicBezTo>
                    <a:pt x="719" y="338"/>
                    <a:pt x="688" y="293"/>
                    <a:pt x="648" y="293"/>
                  </a:cubicBezTo>
                  <a:close/>
                  <a:moveTo>
                    <a:pt x="648" y="485"/>
                  </a:moveTo>
                  <a:cubicBezTo>
                    <a:pt x="610" y="485"/>
                    <a:pt x="610" y="485"/>
                    <a:pt x="610" y="485"/>
                  </a:cubicBezTo>
                  <a:cubicBezTo>
                    <a:pt x="607" y="485"/>
                    <a:pt x="605" y="486"/>
                    <a:pt x="603" y="489"/>
                  </a:cubicBezTo>
                  <a:cubicBezTo>
                    <a:pt x="593" y="508"/>
                    <a:pt x="579" y="525"/>
                    <a:pt x="562" y="541"/>
                  </a:cubicBezTo>
                  <a:cubicBezTo>
                    <a:pt x="560" y="543"/>
                    <a:pt x="559" y="546"/>
                    <a:pt x="560" y="548"/>
                  </a:cubicBezTo>
                  <a:cubicBezTo>
                    <a:pt x="566" y="566"/>
                    <a:pt x="566" y="566"/>
                    <a:pt x="566" y="566"/>
                  </a:cubicBezTo>
                  <a:cubicBezTo>
                    <a:pt x="579" y="603"/>
                    <a:pt x="559" y="643"/>
                    <a:pt x="522" y="656"/>
                  </a:cubicBezTo>
                  <a:cubicBezTo>
                    <a:pt x="515" y="658"/>
                    <a:pt x="507" y="660"/>
                    <a:pt x="499" y="660"/>
                  </a:cubicBezTo>
                  <a:cubicBezTo>
                    <a:pt x="499" y="667"/>
                    <a:pt x="499" y="667"/>
                    <a:pt x="499" y="667"/>
                  </a:cubicBezTo>
                  <a:cubicBezTo>
                    <a:pt x="499" y="660"/>
                    <a:pt x="499" y="660"/>
                    <a:pt x="499" y="660"/>
                  </a:cubicBezTo>
                  <a:cubicBezTo>
                    <a:pt x="469" y="660"/>
                    <a:pt x="442" y="641"/>
                    <a:pt x="432" y="612"/>
                  </a:cubicBezTo>
                  <a:cubicBezTo>
                    <a:pt x="431" y="609"/>
                    <a:pt x="429" y="608"/>
                    <a:pt x="426" y="608"/>
                  </a:cubicBezTo>
                  <a:cubicBezTo>
                    <a:pt x="425" y="608"/>
                    <a:pt x="425" y="608"/>
                    <a:pt x="425" y="608"/>
                  </a:cubicBezTo>
                  <a:cubicBezTo>
                    <a:pt x="393" y="613"/>
                    <a:pt x="360" y="613"/>
                    <a:pt x="327" y="608"/>
                  </a:cubicBezTo>
                  <a:cubicBezTo>
                    <a:pt x="324" y="607"/>
                    <a:pt x="320" y="609"/>
                    <a:pt x="319" y="612"/>
                  </a:cubicBezTo>
                  <a:cubicBezTo>
                    <a:pt x="309" y="641"/>
                    <a:pt x="282" y="660"/>
                    <a:pt x="252" y="660"/>
                  </a:cubicBezTo>
                  <a:cubicBezTo>
                    <a:pt x="245" y="660"/>
                    <a:pt x="237" y="658"/>
                    <a:pt x="230" y="656"/>
                  </a:cubicBezTo>
                  <a:cubicBezTo>
                    <a:pt x="193" y="643"/>
                    <a:pt x="173" y="603"/>
                    <a:pt x="185" y="566"/>
                  </a:cubicBezTo>
                  <a:cubicBezTo>
                    <a:pt x="191" y="549"/>
                    <a:pt x="191" y="549"/>
                    <a:pt x="191" y="549"/>
                  </a:cubicBezTo>
                  <a:cubicBezTo>
                    <a:pt x="192" y="547"/>
                    <a:pt x="191" y="544"/>
                    <a:pt x="189" y="542"/>
                  </a:cubicBezTo>
                  <a:cubicBezTo>
                    <a:pt x="162" y="517"/>
                    <a:pt x="130" y="477"/>
                    <a:pt x="125" y="428"/>
                  </a:cubicBezTo>
                  <a:cubicBezTo>
                    <a:pt x="119" y="357"/>
                    <a:pt x="137" y="300"/>
                    <a:pt x="177" y="256"/>
                  </a:cubicBezTo>
                  <a:cubicBezTo>
                    <a:pt x="221" y="207"/>
                    <a:pt x="294" y="180"/>
                    <a:pt x="375" y="180"/>
                  </a:cubicBezTo>
                  <a:cubicBezTo>
                    <a:pt x="404" y="180"/>
                    <a:pt x="432" y="184"/>
                    <a:pt x="459" y="192"/>
                  </a:cubicBezTo>
                  <a:cubicBezTo>
                    <a:pt x="462" y="193"/>
                    <a:pt x="465" y="192"/>
                    <a:pt x="467" y="189"/>
                  </a:cubicBezTo>
                  <a:cubicBezTo>
                    <a:pt x="477" y="174"/>
                    <a:pt x="494" y="157"/>
                    <a:pt x="514" y="157"/>
                  </a:cubicBezTo>
                  <a:cubicBezTo>
                    <a:pt x="515" y="157"/>
                    <a:pt x="516" y="157"/>
                    <a:pt x="518" y="157"/>
                  </a:cubicBezTo>
                  <a:cubicBezTo>
                    <a:pt x="539" y="160"/>
                    <a:pt x="548" y="184"/>
                    <a:pt x="547" y="233"/>
                  </a:cubicBezTo>
                  <a:cubicBezTo>
                    <a:pt x="547" y="236"/>
                    <a:pt x="548" y="238"/>
                    <a:pt x="549" y="239"/>
                  </a:cubicBezTo>
                  <a:cubicBezTo>
                    <a:pt x="572" y="258"/>
                    <a:pt x="591" y="280"/>
                    <a:pt x="604" y="304"/>
                  </a:cubicBezTo>
                  <a:cubicBezTo>
                    <a:pt x="605" y="306"/>
                    <a:pt x="608" y="307"/>
                    <a:pt x="610" y="307"/>
                  </a:cubicBezTo>
                  <a:cubicBezTo>
                    <a:pt x="648" y="307"/>
                    <a:pt x="648" y="307"/>
                    <a:pt x="648" y="307"/>
                  </a:cubicBezTo>
                  <a:cubicBezTo>
                    <a:pt x="680" y="307"/>
                    <a:pt x="705" y="346"/>
                    <a:pt x="705" y="396"/>
                  </a:cubicBezTo>
                  <a:cubicBezTo>
                    <a:pt x="705" y="447"/>
                    <a:pt x="680" y="485"/>
                    <a:pt x="648" y="485"/>
                  </a:cubicBezTo>
                  <a:close/>
                  <a:moveTo>
                    <a:pt x="483" y="265"/>
                  </a:moveTo>
                  <a:cubicBezTo>
                    <a:pt x="482" y="268"/>
                    <a:pt x="480" y="269"/>
                    <a:pt x="477" y="269"/>
                  </a:cubicBezTo>
                  <a:cubicBezTo>
                    <a:pt x="476" y="269"/>
                    <a:pt x="475" y="268"/>
                    <a:pt x="474" y="268"/>
                  </a:cubicBezTo>
                  <a:cubicBezTo>
                    <a:pt x="445" y="250"/>
                    <a:pt x="411" y="240"/>
                    <a:pt x="375" y="240"/>
                  </a:cubicBezTo>
                  <a:cubicBezTo>
                    <a:pt x="340" y="240"/>
                    <a:pt x="306" y="250"/>
                    <a:pt x="277" y="268"/>
                  </a:cubicBezTo>
                  <a:cubicBezTo>
                    <a:pt x="274" y="270"/>
                    <a:pt x="269" y="269"/>
                    <a:pt x="267" y="265"/>
                  </a:cubicBezTo>
                  <a:cubicBezTo>
                    <a:pt x="265" y="262"/>
                    <a:pt x="266" y="258"/>
                    <a:pt x="270" y="256"/>
                  </a:cubicBezTo>
                  <a:cubicBezTo>
                    <a:pt x="301" y="236"/>
                    <a:pt x="337" y="226"/>
                    <a:pt x="375" y="226"/>
                  </a:cubicBezTo>
                  <a:cubicBezTo>
                    <a:pt x="414" y="226"/>
                    <a:pt x="450" y="236"/>
                    <a:pt x="481" y="256"/>
                  </a:cubicBezTo>
                  <a:cubicBezTo>
                    <a:pt x="484" y="258"/>
                    <a:pt x="485" y="262"/>
                    <a:pt x="483" y="2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5" name="Groupe 54"/>
          <p:cNvGrpSpPr/>
          <p:nvPr/>
        </p:nvGrpSpPr>
        <p:grpSpPr>
          <a:xfrm>
            <a:off x="2360276" y="4482590"/>
            <a:ext cx="4434619" cy="997201"/>
            <a:chOff x="2360276" y="2792001"/>
            <a:chExt cx="4434619" cy="997201"/>
          </a:xfrm>
        </p:grpSpPr>
        <p:grpSp>
          <p:nvGrpSpPr>
            <p:cNvPr id="56" name="Groupe 55"/>
            <p:cNvGrpSpPr/>
            <p:nvPr/>
          </p:nvGrpSpPr>
          <p:grpSpPr>
            <a:xfrm>
              <a:off x="2360276" y="2792001"/>
              <a:ext cx="4434619" cy="997201"/>
              <a:chOff x="746609" y="3255111"/>
              <a:chExt cx="3440453" cy="785001"/>
            </a:xfrm>
          </p:grpSpPr>
          <p:sp>
            <p:nvSpPr>
              <p:cNvPr id="58" name="Ellipse 57"/>
              <p:cNvSpPr/>
              <p:nvPr/>
            </p:nvSpPr>
            <p:spPr>
              <a:xfrm>
                <a:off x="746609" y="3255111"/>
                <a:ext cx="773554" cy="7850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9" name="ZoneTexte 58"/>
              <p:cNvSpPr txBox="1"/>
              <p:nvPr/>
            </p:nvSpPr>
            <p:spPr bwMode="auto">
              <a:xfrm>
                <a:off x="1520163" y="3500403"/>
                <a:ext cx="2666899" cy="282966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 rtlCol="0">
                <a:spAutoFit/>
              </a:bodyPr>
              <a:lstStyle/>
              <a:p>
                <a:pPr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sz="1600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Lato Regular" pitchFamily="34" charset="0"/>
                    <a:cs typeface="Lato Regular" pitchFamily="34" charset="0"/>
                  </a:rPr>
                  <a:t>OUR APPROACH</a:t>
                </a:r>
              </a:p>
            </p:txBody>
          </p:sp>
        </p:grpSp>
        <p:sp>
          <p:nvSpPr>
            <p:cNvPr id="57" name="Freeform 149"/>
            <p:cNvSpPr>
              <a:spLocks noEditPoints="1"/>
            </p:cNvSpPr>
            <p:nvPr/>
          </p:nvSpPr>
          <p:spPr bwMode="auto">
            <a:xfrm>
              <a:off x="2625908" y="3016104"/>
              <a:ext cx="465817" cy="572144"/>
            </a:xfrm>
            <a:custGeom>
              <a:avLst/>
              <a:gdLst>
                <a:gd name="T0" fmla="*/ 463 w 467"/>
                <a:gd name="T1" fmla="*/ 291 h 569"/>
                <a:gd name="T2" fmla="*/ 452 w 467"/>
                <a:gd name="T3" fmla="*/ 291 h 569"/>
                <a:gd name="T4" fmla="*/ 359 w 467"/>
                <a:gd name="T5" fmla="*/ 291 h 569"/>
                <a:gd name="T6" fmla="*/ 348 w 467"/>
                <a:gd name="T7" fmla="*/ 291 h 569"/>
                <a:gd name="T8" fmla="*/ 394 w 467"/>
                <a:gd name="T9" fmla="*/ 233 h 569"/>
                <a:gd name="T10" fmla="*/ 348 w 467"/>
                <a:gd name="T11" fmla="*/ 176 h 569"/>
                <a:gd name="T12" fmla="*/ 406 w 467"/>
                <a:gd name="T13" fmla="*/ 222 h 569"/>
                <a:gd name="T14" fmla="*/ 463 w 467"/>
                <a:gd name="T15" fmla="*/ 176 h 569"/>
                <a:gd name="T16" fmla="*/ 417 w 467"/>
                <a:gd name="T17" fmla="*/ 233 h 569"/>
                <a:gd name="T18" fmla="*/ 340 w 467"/>
                <a:gd name="T19" fmla="*/ 3 h 569"/>
                <a:gd name="T20" fmla="*/ 282 w 467"/>
                <a:gd name="T21" fmla="*/ 50 h 569"/>
                <a:gd name="T22" fmla="*/ 224 w 467"/>
                <a:gd name="T23" fmla="*/ 3 h 569"/>
                <a:gd name="T24" fmla="*/ 271 w 467"/>
                <a:gd name="T25" fmla="*/ 61 h 569"/>
                <a:gd name="T26" fmla="*/ 224 w 467"/>
                <a:gd name="T27" fmla="*/ 119 h 569"/>
                <a:gd name="T28" fmla="*/ 236 w 467"/>
                <a:gd name="T29" fmla="*/ 119 h 569"/>
                <a:gd name="T30" fmla="*/ 328 w 467"/>
                <a:gd name="T31" fmla="*/ 119 h 569"/>
                <a:gd name="T32" fmla="*/ 340 w 467"/>
                <a:gd name="T33" fmla="*/ 119 h 569"/>
                <a:gd name="T34" fmla="*/ 293 w 467"/>
                <a:gd name="T35" fmla="*/ 61 h 569"/>
                <a:gd name="T36" fmla="*/ 340 w 467"/>
                <a:gd name="T37" fmla="*/ 3 h 569"/>
                <a:gd name="T38" fmla="*/ 108 w 467"/>
                <a:gd name="T39" fmla="*/ 348 h 569"/>
                <a:gd name="T40" fmla="*/ 15 w 467"/>
                <a:gd name="T41" fmla="*/ 348 h 569"/>
                <a:gd name="T42" fmla="*/ 3 w 467"/>
                <a:gd name="T43" fmla="*/ 359 h 569"/>
                <a:gd name="T44" fmla="*/ 3 w 467"/>
                <a:gd name="T45" fmla="*/ 452 h 569"/>
                <a:gd name="T46" fmla="*/ 9 w 467"/>
                <a:gd name="T47" fmla="*/ 466 h 569"/>
                <a:gd name="T48" fmla="*/ 61 w 467"/>
                <a:gd name="T49" fmla="*/ 417 h 569"/>
                <a:gd name="T50" fmla="*/ 113 w 467"/>
                <a:gd name="T51" fmla="*/ 466 h 569"/>
                <a:gd name="T52" fmla="*/ 119 w 467"/>
                <a:gd name="T53" fmla="*/ 452 h 569"/>
                <a:gd name="T54" fmla="*/ 119 w 467"/>
                <a:gd name="T55" fmla="*/ 359 h 569"/>
                <a:gd name="T56" fmla="*/ 332 w 467"/>
                <a:gd name="T57" fmla="*/ 509 h 569"/>
                <a:gd name="T58" fmla="*/ 212 w 467"/>
                <a:gd name="T59" fmla="*/ 509 h 569"/>
                <a:gd name="T60" fmla="*/ 264 w 467"/>
                <a:gd name="T61" fmla="*/ 374 h 569"/>
                <a:gd name="T62" fmla="*/ 42 w 467"/>
                <a:gd name="T63" fmla="*/ 254 h 569"/>
                <a:gd name="T64" fmla="*/ 26 w 467"/>
                <a:gd name="T65" fmla="*/ 254 h 569"/>
                <a:gd name="T66" fmla="*/ 26 w 467"/>
                <a:gd name="T67" fmla="*/ 131 h 569"/>
                <a:gd name="T68" fmla="*/ 27 w 467"/>
                <a:gd name="T69" fmla="*/ 130 h 569"/>
                <a:gd name="T70" fmla="*/ 28 w 467"/>
                <a:gd name="T71" fmla="*/ 128 h 569"/>
                <a:gd name="T72" fmla="*/ 30 w 467"/>
                <a:gd name="T73" fmla="*/ 126 h 569"/>
                <a:gd name="T74" fmla="*/ 32 w 467"/>
                <a:gd name="T75" fmla="*/ 125 h 569"/>
                <a:gd name="T76" fmla="*/ 34 w 467"/>
                <a:gd name="T77" fmla="*/ 125 h 569"/>
                <a:gd name="T78" fmla="*/ 34 w 467"/>
                <a:gd name="T79" fmla="*/ 125 h 569"/>
                <a:gd name="T80" fmla="*/ 34 w 467"/>
                <a:gd name="T81" fmla="*/ 125 h 569"/>
                <a:gd name="T82" fmla="*/ 163 w 467"/>
                <a:gd name="T83" fmla="*/ 133 h 569"/>
                <a:gd name="T84" fmla="*/ 53 w 467"/>
                <a:gd name="T85" fmla="*/ 141 h 569"/>
                <a:gd name="T86" fmla="*/ 280 w 467"/>
                <a:gd name="T87" fmla="*/ 371 h 569"/>
                <a:gd name="T88" fmla="*/ 332 w 467"/>
                <a:gd name="T89" fmla="*/ 509 h 569"/>
                <a:gd name="T90" fmla="*/ 272 w 467"/>
                <a:gd name="T91" fmla="*/ 466 h 569"/>
                <a:gd name="T92" fmla="*/ 272 w 467"/>
                <a:gd name="T93" fmla="*/ 553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67" h="569">
                  <a:moveTo>
                    <a:pt x="463" y="280"/>
                  </a:moveTo>
                  <a:cubicBezTo>
                    <a:pt x="467" y="283"/>
                    <a:pt x="467" y="288"/>
                    <a:pt x="463" y="291"/>
                  </a:cubicBezTo>
                  <a:cubicBezTo>
                    <a:pt x="462" y="293"/>
                    <a:pt x="460" y="294"/>
                    <a:pt x="458" y="294"/>
                  </a:cubicBezTo>
                  <a:cubicBezTo>
                    <a:pt x="456" y="294"/>
                    <a:pt x="454" y="293"/>
                    <a:pt x="452" y="291"/>
                  </a:cubicBezTo>
                  <a:cubicBezTo>
                    <a:pt x="406" y="245"/>
                    <a:pt x="406" y="245"/>
                    <a:pt x="406" y="245"/>
                  </a:cubicBezTo>
                  <a:cubicBezTo>
                    <a:pt x="359" y="291"/>
                    <a:pt x="359" y="291"/>
                    <a:pt x="359" y="291"/>
                  </a:cubicBezTo>
                  <a:cubicBezTo>
                    <a:pt x="358" y="293"/>
                    <a:pt x="356" y="294"/>
                    <a:pt x="354" y="294"/>
                  </a:cubicBezTo>
                  <a:cubicBezTo>
                    <a:pt x="352" y="294"/>
                    <a:pt x="349" y="293"/>
                    <a:pt x="348" y="291"/>
                  </a:cubicBezTo>
                  <a:cubicBezTo>
                    <a:pt x="345" y="288"/>
                    <a:pt x="345" y="283"/>
                    <a:pt x="348" y="280"/>
                  </a:cubicBezTo>
                  <a:cubicBezTo>
                    <a:pt x="394" y="233"/>
                    <a:pt x="394" y="233"/>
                    <a:pt x="394" y="233"/>
                  </a:cubicBezTo>
                  <a:cubicBezTo>
                    <a:pt x="348" y="187"/>
                    <a:pt x="348" y="187"/>
                    <a:pt x="348" y="187"/>
                  </a:cubicBezTo>
                  <a:cubicBezTo>
                    <a:pt x="345" y="184"/>
                    <a:pt x="345" y="179"/>
                    <a:pt x="348" y="176"/>
                  </a:cubicBezTo>
                  <a:cubicBezTo>
                    <a:pt x="351" y="173"/>
                    <a:pt x="356" y="173"/>
                    <a:pt x="359" y="176"/>
                  </a:cubicBezTo>
                  <a:cubicBezTo>
                    <a:pt x="406" y="222"/>
                    <a:pt x="406" y="222"/>
                    <a:pt x="406" y="222"/>
                  </a:cubicBezTo>
                  <a:cubicBezTo>
                    <a:pt x="452" y="176"/>
                    <a:pt x="452" y="176"/>
                    <a:pt x="452" y="176"/>
                  </a:cubicBezTo>
                  <a:cubicBezTo>
                    <a:pt x="455" y="173"/>
                    <a:pt x="460" y="173"/>
                    <a:pt x="463" y="176"/>
                  </a:cubicBezTo>
                  <a:cubicBezTo>
                    <a:pt x="467" y="179"/>
                    <a:pt x="467" y="184"/>
                    <a:pt x="463" y="187"/>
                  </a:cubicBezTo>
                  <a:cubicBezTo>
                    <a:pt x="417" y="233"/>
                    <a:pt x="417" y="233"/>
                    <a:pt x="417" y="233"/>
                  </a:cubicBezTo>
                  <a:lnTo>
                    <a:pt x="463" y="280"/>
                  </a:lnTo>
                  <a:close/>
                  <a:moveTo>
                    <a:pt x="340" y="3"/>
                  </a:moveTo>
                  <a:cubicBezTo>
                    <a:pt x="337" y="0"/>
                    <a:pt x="332" y="0"/>
                    <a:pt x="328" y="3"/>
                  </a:cubicBezTo>
                  <a:cubicBezTo>
                    <a:pt x="282" y="50"/>
                    <a:pt x="282" y="50"/>
                    <a:pt x="282" y="50"/>
                  </a:cubicBezTo>
                  <a:cubicBezTo>
                    <a:pt x="236" y="3"/>
                    <a:pt x="236" y="3"/>
                    <a:pt x="236" y="3"/>
                  </a:cubicBezTo>
                  <a:cubicBezTo>
                    <a:pt x="232" y="0"/>
                    <a:pt x="227" y="0"/>
                    <a:pt x="224" y="3"/>
                  </a:cubicBezTo>
                  <a:cubicBezTo>
                    <a:pt x="221" y="6"/>
                    <a:pt x="221" y="12"/>
                    <a:pt x="224" y="15"/>
                  </a:cubicBezTo>
                  <a:cubicBezTo>
                    <a:pt x="271" y="61"/>
                    <a:pt x="271" y="61"/>
                    <a:pt x="271" y="61"/>
                  </a:cubicBezTo>
                  <a:cubicBezTo>
                    <a:pt x="224" y="108"/>
                    <a:pt x="224" y="108"/>
                    <a:pt x="224" y="108"/>
                  </a:cubicBezTo>
                  <a:cubicBezTo>
                    <a:pt x="221" y="111"/>
                    <a:pt x="221" y="116"/>
                    <a:pt x="224" y="119"/>
                  </a:cubicBezTo>
                  <a:cubicBezTo>
                    <a:pt x="226" y="120"/>
                    <a:pt x="228" y="121"/>
                    <a:pt x="230" y="121"/>
                  </a:cubicBezTo>
                  <a:cubicBezTo>
                    <a:pt x="232" y="121"/>
                    <a:pt x="234" y="120"/>
                    <a:pt x="236" y="119"/>
                  </a:cubicBezTo>
                  <a:cubicBezTo>
                    <a:pt x="282" y="72"/>
                    <a:pt x="282" y="72"/>
                    <a:pt x="282" y="72"/>
                  </a:cubicBezTo>
                  <a:cubicBezTo>
                    <a:pt x="328" y="119"/>
                    <a:pt x="328" y="119"/>
                    <a:pt x="328" y="119"/>
                  </a:cubicBezTo>
                  <a:cubicBezTo>
                    <a:pt x="330" y="120"/>
                    <a:pt x="332" y="121"/>
                    <a:pt x="334" y="121"/>
                  </a:cubicBezTo>
                  <a:cubicBezTo>
                    <a:pt x="336" y="121"/>
                    <a:pt x="338" y="120"/>
                    <a:pt x="340" y="119"/>
                  </a:cubicBezTo>
                  <a:cubicBezTo>
                    <a:pt x="343" y="116"/>
                    <a:pt x="343" y="111"/>
                    <a:pt x="340" y="108"/>
                  </a:cubicBezTo>
                  <a:cubicBezTo>
                    <a:pt x="293" y="61"/>
                    <a:pt x="293" y="61"/>
                    <a:pt x="293" y="61"/>
                  </a:cubicBezTo>
                  <a:cubicBezTo>
                    <a:pt x="340" y="15"/>
                    <a:pt x="340" y="15"/>
                    <a:pt x="340" y="15"/>
                  </a:cubicBezTo>
                  <a:cubicBezTo>
                    <a:pt x="343" y="12"/>
                    <a:pt x="343" y="6"/>
                    <a:pt x="340" y="3"/>
                  </a:cubicBezTo>
                  <a:close/>
                  <a:moveTo>
                    <a:pt x="119" y="348"/>
                  </a:moveTo>
                  <a:cubicBezTo>
                    <a:pt x="116" y="345"/>
                    <a:pt x="111" y="345"/>
                    <a:pt x="108" y="348"/>
                  </a:cubicBezTo>
                  <a:cubicBezTo>
                    <a:pt x="61" y="394"/>
                    <a:pt x="61" y="394"/>
                    <a:pt x="61" y="394"/>
                  </a:cubicBezTo>
                  <a:cubicBezTo>
                    <a:pt x="15" y="348"/>
                    <a:pt x="15" y="348"/>
                    <a:pt x="15" y="348"/>
                  </a:cubicBezTo>
                  <a:cubicBezTo>
                    <a:pt x="11" y="345"/>
                    <a:pt x="6" y="345"/>
                    <a:pt x="3" y="348"/>
                  </a:cubicBezTo>
                  <a:cubicBezTo>
                    <a:pt x="0" y="351"/>
                    <a:pt x="0" y="356"/>
                    <a:pt x="3" y="359"/>
                  </a:cubicBezTo>
                  <a:cubicBezTo>
                    <a:pt x="50" y="406"/>
                    <a:pt x="50" y="406"/>
                    <a:pt x="50" y="406"/>
                  </a:cubicBezTo>
                  <a:cubicBezTo>
                    <a:pt x="3" y="452"/>
                    <a:pt x="3" y="452"/>
                    <a:pt x="3" y="452"/>
                  </a:cubicBezTo>
                  <a:cubicBezTo>
                    <a:pt x="0" y="455"/>
                    <a:pt x="0" y="460"/>
                    <a:pt x="3" y="463"/>
                  </a:cubicBezTo>
                  <a:cubicBezTo>
                    <a:pt x="5" y="465"/>
                    <a:pt x="7" y="466"/>
                    <a:pt x="9" y="466"/>
                  </a:cubicBezTo>
                  <a:cubicBezTo>
                    <a:pt x="11" y="466"/>
                    <a:pt x="13" y="465"/>
                    <a:pt x="15" y="463"/>
                  </a:cubicBezTo>
                  <a:cubicBezTo>
                    <a:pt x="61" y="417"/>
                    <a:pt x="61" y="417"/>
                    <a:pt x="61" y="417"/>
                  </a:cubicBezTo>
                  <a:cubicBezTo>
                    <a:pt x="108" y="463"/>
                    <a:pt x="108" y="463"/>
                    <a:pt x="108" y="463"/>
                  </a:cubicBezTo>
                  <a:cubicBezTo>
                    <a:pt x="109" y="465"/>
                    <a:pt x="111" y="466"/>
                    <a:pt x="113" y="466"/>
                  </a:cubicBezTo>
                  <a:cubicBezTo>
                    <a:pt x="115" y="466"/>
                    <a:pt x="117" y="465"/>
                    <a:pt x="119" y="463"/>
                  </a:cubicBezTo>
                  <a:cubicBezTo>
                    <a:pt x="122" y="460"/>
                    <a:pt x="122" y="455"/>
                    <a:pt x="119" y="452"/>
                  </a:cubicBezTo>
                  <a:cubicBezTo>
                    <a:pt x="72" y="406"/>
                    <a:pt x="72" y="406"/>
                    <a:pt x="72" y="406"/>
                  </a:cubicBezTo>
                  <a:cubicBezTo>
                    <a:pt x="119" y="359"/>
                    <a:pt x="119" y="359"/>
                    <a:pt x="119" y="359"/>
                  </a:cubicBezTo>
                  <a:cubicBezTo>
                    <a:pt x="122" y="356"/>
                    <a:pt x="122" y="351"/>
                    <a:pt x="119" y="348"/>
                  </a:cubicBezTo>
                  <a:close/>
                  <a:moveTo>
                    <a:pt x="332" y="509"/>
                  </a:moveTo>
                  <a:cubicBezTo>
                    <a:pt x="332" y="542"/>
                    <a:pt x="305" y="569"/>
                    <a:pt x="272" y="569"/>
                  </a:cubicBezTo>
                  <a:cubicBezTo>
                    <a:pt x="239" y="569"/>
                    <a:pt x="212" y="542"/>
                    <a:pt x="212" y="509"/>
                  </a:cubicBezTo>
                  <a:cubicBezTo>
                    <a:pt x="212" y="479"/>
                    <a:pt x="235" y="454"/>
                    <a:pt x="264" y="450"/>
                  </a:cubicBezTo>
                  <a:cubicBezTo>
                    <a:pt x="264" y="374"/>
                    <a:pt x="264" y="374"/>
                    <a:pt x="264" y="374"/>
                  </a:cubicBezTo>
                  <a:cubicBezTo>
                    <a:pt x="42" y="152"/>
                    <a:pt x="42" y="152"/>
                    <a:pt x="42" y="152"/>
                  </a:cubicBezTo>
                  <a:cubicBezTo>
                    <a:pt x="42" y="254"/>
                    <a:pt x="42" y="254"/>
                    <a:pt x="42" y="254"/>
                  </a:cubicBezTo>
                  <a:cubicBezTo>
                    <a:pt x="42" y="258"/>
                    <a:pt x="39" y="262"/>
                    <a:pt x="34" y="262"/>
                  </a:cubicBezTo>
                  <a:cubicBezTo>
                    <a:pt x="30" y="262"/>
                    <a:pt x="26" y="258"/>
                    <a:pt x="26" y="254"/>
                  </a:cubicBezTo>
                  <a:cubicBezTo>
                    <a:pt x="26" y="133"/>
                    <a:pt x="26" y="133"/>
                    <a:pt x="26" y="133"/>
                  </a:cubicBezTo>
                  <a:cubicBezTo>
                    <a:pt x="26" y="132"/>
                    <a:pt x="26" y="132"/>
                    <a:pt x="26" y="131"/>
                  </a:cubicBezTo>
                  <a:cubicBezTo>
                    <a:pt x="26" y="131"/>
                    <a:pt x="26" y="131"/>
                    <a:pt x="27" y="131"/>
                  </a:cubicBezTo>
                  <a:cubicBezTo>
                    <a:pt x="27" y="130"/>
                    <a:pt x="27" y="130"/>
                    <a:pt x="27" y="130"/>
                  </a:cubicBezTo>
                  <a:cubicBezTo>
                    <a:pt x="27" y="130"/>
                    <a:pt x="27" y="129"/>
                    <a:pt x="27" y="129"/>
                  </a:cubicBezTo>
                  <a:cubicBezTo>
                    <a:pt x="27" y="129"/>
                    <a:pt x="27" y="129"/>
                    <a:pt x="28" y="128"/>
                  </a:cubicBezTo>
                  <a:cubicBezTo>
                    <a:pt x="28" y="128"/>
                    <a:pt x="29" y="127"/>
                    <a:pt x="30" y="126"/>
                  </a:cubicBezTo>
                  <a:cubicBezTo>
                    <a:pt x="30" y="126"/>
                    <a:pt x="30" y="126"/>
                    <a:pt x="30" y="126"/>
                  </a:cubicBezTo>
                  <a:cubicBezTo>
                    <a:pt x="31" y="126"/>
                    <a:pt x="31" y="126"/>
                    <a:pt x="31" y="126"/>
                  </a:cubicBezTo>
                  <a:cubicBezTo>
                    <a:pt x="31" y="125"/>
                    <a:pt x="32" y="125"/>
                    <a:pt x="32" y="125"/>
                  </a:cubicBezTo>
                  <a:cubicBezTo>
                    <a:pt x="32" y="125"/>
                    <a:pt x="32" y="125"/>
                    <a:pt x="33" y="125"/>
                  </a:cubicBezTo>
                  <a:cubicBezTo>
                    <a:pt x="33" y="125"/>
                    <a:pt x="34" y="125"/>
                    <a:pt x="34" y="125"/>
                  </a:cubicBezTo>
                  <a:cubicBezTo>
                    <a:pt x="34" y="125"/>
                    <a:pt x="34" y="125"/>
                    <a:pt x="34" y="125"/>
                  </a:cubicBezTo>
                  <a:cubicBezTo>
                    <a:pt x="34" y="125"/>
                    <a:pt x="34" y="125"/>
                    <a:pt x="34" y="125"/>
                  </a:cubicBezTo>
                  <a:cubicBezTo>
                    <a:pt x="34" y="125"/>
                    <a:pt x="34" y="125"/>
                    <a:pt x="34" y="125"/>
                  </a:cubicBezTo>
                  <a:cubicBezTo>
                    <a:pt x="34" y="125"/>
                    <a:pt x="34" y="125"/>
                    <a:pt x="34" y="125"/>
                  </a:cubicBezTo>
                  <a:cubicBezTo>
                    <a:pt x="155" y="125"/>
                    <a:pt x="155" y="125"/>
                    <a:pt x="155" y="125"/>
                  </a:cubicBezTo>
                  <a:cubicBezTo>
                    <a:pt x="159" y="125"/>
                    <a:pt x="163" y="129"/>
                    <a:pt x="163" y="133"/>
                  </a:cubicBezTo>
                  <a:cubicBezTo>
                    <a:pt x="163" y="137"/>
                    <a:pt x="159" y="141"/>
                    <a:pt x="155" y="141"/>
                  </a:cubicBezTo>
                  <a:cubicBezTo>
                    <a:pt x="53" y="141"/>
                    <a:pt x="53" y="141"/>
                    <a:pt x="53" y="141"/>
                  </a:cubicBezTo>
                  <a:cubicBezTo>
                    <a:pt x="278" y="365"/>
                    <a:pt x="278" y="365"/>
                    <a:pt x="278" y="365"/>
                  </a:cubicBezTo>
                  <a:cubicBezTo>
                    <a:pt x="279" y="367"/>
                    <a:pt x="280" y="369"/>
                    <a:pt x="280" y="371"/>
                  </a:cubicBezTo>
                  <a:cubicBezTo>
                    <a:pt x="280" y="450"/>
                    <a:pt x="280" y="450"/>
                    <a:pt x="280" y="450"/>
                  </a:cubicBezTo>
                  <a:cubicBezTo>
                    <a:pt x="309" y="454"/>
                    <a:pt x="332" y="479"/>
                    <a:pt x="332" y="509"/>
                  </a:cubicBezTo>
                  <a:close/>
                  <a:moveTo>
                    <a:pt x="316" y="509"/>
                  </a:moveTo>
                  <a:cubicBezTo>
                    <a:pt x="316" y="485"/>
                    <a:pt x="296" y="466"/>
                    <a:pt x="272" y="466"/>
                  </a:cubicBezTo>
                  <a:cubicBezTo>
                    <a:pt x="248" y="466"/>
                    <a:pt x="228" y="485"/>
                    <a:pt x="228" y="509"/>
                  </a:cubicBezTo>
                  <a:cubicBezTo>
                    <a:pt x="228" y="533"/>
                    <a:pt x="248" y="553"/>
                    <a:pt x="272" y="553"/>
                  </a:cubicBezTo>
                  <a:cubicBezTo>
                    <a:pt x="296" y="553"/>
                    <a:pt x="316" y="533"/>
                    <a:pt x="316" y="5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61" name="Groupe 60"/>
          <p:cNvGrpSpPr/>
          <p:nvPr/>
        </p:nvGrpSpPr>
        <p:grpSpPr>
          <a:xfrm>
            <a:off x="2360276" y="2947801"/>
            <a:ext cx="4434619" cy="997201"/>
            <a:chOff x="2360276" y="2947801"/>
            <a:chExt cx="4434619" cy="997201"/>
          </a:xfrm>
        </p:grpSpPr>
        <p:grpSp>
          <p:nvGrpSpPr>
            <p:cNvPr id="20" name="Groupe 19"/>
            <p:cNvGrpSpPr/>
            <p:nvPr/>
          </p:nvGrpSpPr>
          <p:grpSpPr>
            <a:xfrm>
              <a:off x="2360276" y="2947801"/>
              <a:ext cx="4434619" cy="997201"/>
              <a:chOff x="746609" y="3255111"/>
              <a:chExt cx="3440453" cy="785001"/>
            </a:xfrm>
          </p:grpSpPr>
          <p:sp>
            <p:nvSpPr>
              <p:cNvPr id="23" name="Ellipse 22"/>
              <p:cNvSpPr/>
              <p:nvPr/>
            </p:nvSpPr>
            <p:spPr>
              <a:xfrm>
                <a:off x="746609" y="3255111"/>
                <a:ext cx="773554" cy="7850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2" name="ZoneTexte 21"/>
              <p:cNvSpPr txBox="1"/>
              <p:nvPr/>
            </p:nvSpPr>
            <p:spPr bwMode="auto">
              <a:xfrm>
                <a:off x="1520163" y="3500403"/>
                <a:ext cx="2666899" cy="282966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fr-FR" sz="1600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Lato Regular" pitchFamily="34" charset="0"/>
                    <a:cs typeface="Lato Regular" pitchFamily="34" charset="0"/>
                  </a:rPr>
                  <a:t>CONTEXT</a:t>
                </a:r>
              </a:p>
            </p:txBody>
          </p:sp>
        </p:grpSp>
        <p:sp>
          <p:nvSpPr>
            <p:cNvPr id="60" name="Freeform 30"/>
            <p:cNvSpPr>
              <a:spLocks noEditPoints="1"/>
            </p:cNvSpPr>
            <p:nvPr/>
          </p:nvSpPr>
          <p:spPr bwMode="auto">
            <a:xfrm>
              <a:off x="2622567" y="3193048"/>
              <a:ext cx="472503" cy="496137"/>
            </a:xfrm>
            <a:custGeom>
              <a:avLst/>
              <a:gdLst>
                <a:gd name="T0" fmla="*/ 462 w 572"/>
                <a:gd name="T1" fmla="*/ 374 h 593"/>
                <a:gd name="T2" fmla="*/ 517 w 572"/>
                <a:gd name="T3" fmla="*/ 374 h 593"/>
                <a:gd name="T4" fmla="*/ 489 w 572"/>
                <a:gd name="T5" fmla="*/ 387 h 593"/>
                <a:gd name="T6" fmla="*/ 489 w 572"/>
                <a:gd name="T7" fmla="*/ 361 h 593"/>
                <a:gd name="T8" fmla="*/ 489 w 572"/>
                <a:gd name="T9" fmla="*/ 387 h 593"/>
                <a:gd name="T10" fmla="*/ 489 w 572"/>
                <a:gd name="T11" fmla="*/ 291 h 593"/>
                <a:gd name="T12" fmla="*/ 481 w 572"/>
                <a:gd name="T13" fmla="*/ 456 h 593"/>
                <a:gd name="T14" fmla="*/ 169 w 572"/>
                <a:gd name="T15" fmla="*/ 424 h 593"/>
                <a:gd name="T16" fmla="*/ 200 w 572"/>
                <a:gd name="T17" fmla="*/ 350 h 593"/>
                <a:gd name="T18" fmla="*/ 316 w 572"/>
                <a:gd name="T19" fmla="*/ 129 h 593"/>
                <a:gd name="T20" fmla="*/ 316 w 572"/>
                <a:gd name="T21" fmla="*/ 44 h 593"/>
                <a:gd name="T22" fmla="*/ 289 w 572"/>
                <a:gd name="T23" fmla="*/ 32 h 593"/>
                <a:gd name="T24" fmla="*/ 227 w 572"/>
                <a:gd name="T25" fmla="*/ 32 h 593"/>
                <a:gd name="T26" fmla="*/ 285 w 572"/>
                <a:gd name="T27" fmla="*/ 47 h 593"/>
                <a:gd name="T28" fmla="*/ 268 w 572"/>
                <a:gd name="T29" fmla="*/ 247 h 593"/>
                <a:gd name="T30" fmla="*/ 159 w 572"/>
                <a:gd name="T31" fmla="*/ 330 h 593"/>
                <a:gd name="T32" fmla="*/ 55 w 572"/>
                <a:gd name="T33" fmla="*/ 247 h 593"/>
                <a:gd name="T34" fmla="*/ 38 w 572"/>
                <a:gd name="T35" fmla="*/ 47 h 593"/>
                <a:gd name="T36" fmla="*/ 97 w 572"/>
                <a:gd name="T37" fmla="*/ 32 h 593"/>
                <a:gd name="T38" fmla="*/ 34 w 572"/>
                <a:gd name="T39" fmla="*/ 32 h 593"/>
                <a:gd name="T40" fmla="*/ 7 w 572"/>
                <a:gd name="T41" fmla="*/ 44 h 593"/>
                <a:gd name="T42" fmla="*/ 7 w 572"/>
                <a:gd name="T43" fmla="*/ 129 h 593"/>
                <a:gd name="T44" fmla="*/ 123 w 572"/>
                <a:gd name="T45" fmla="*/ 350 h 593"/>
                <a:gd name="T46" fmla="*/ 155 w 572"/>
                <a:gd name="T47" fmla="*/ 424 h 593"/>
                <a:gd name="T48" fmla="*/ 495 w 572"/>
                <a:gd name="T49" fmla="*/ 456 h 593"/>
                <a:gd name="T50" fmla="*/ 258 w 572"/>
                <a:gd name="T51" fmla="*/ 49 h 593"/>
                <a:gd name="T52" fmla="*/ 258 w 572"/>
                <a:gd name="T53" fmla="*/ 14 h 593"/>
                <a:gd name="T54" fmla="*/ 258 w 572"/>
                <a:gd name="T55" fmla="*/ 49 h 593"/>
                <a:gd name="T56" fmla="*/ 83 w 572"/>
                <a:gd name="T57" fmla="*/ 32 h 593"/>
                <a:gd name="T58" fmla="*/ 48 w 572"/>
                <a:gd name="T59" fmla="*/ 32 h 593"/>
                <a:gd name="T60" fmla="*/ 145 w 572"/>
                <a:gd name="T61" fmla="*/ 383 h 593"/>
                <a:gd name="T62" fmla="*/ 159 w 572"/>
                <a:gd name="T63" fmla="*/ 344 h 593"/>
                <a:gd name="T64" fmla="*/ 186 w 572"/>
                <a:gd name="T65" fmla="*/ 350 h 593"/>
                <a:gd name="T66" fmla="*/ 145 w 572"/>
                <a:gd name="T67" fmla="*/ 383 h 593"/>
                <a:gd name="T68" fmla="*/ 421 w 572"/>
                <a:gd name="T69" fmla="*/ 374 h 593"/>
                <a:gd name="T70" fmla="*/ 558 w 572"/>
                <a:gd name="T71" fmla="*/ 374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2" h="593">
                  <a:moveTo>
                    <a:pt x="489" y="347"/>
                  </a:moveTo>
                  <a:cubicBezTo>
                    <a:pt x="474" y="347"/>
                    <a:pt x="462" y="359"/>
                    <a:pt x="462" y="374"/>
                  </a:cubicBezTo>
                  <a:cubicBezTo>
                    <a:pt x="462" y="389"/>
                    <a:pt x="474" y="401"/>
                    <a:pt x="489" y="401"/>
                  </a:cubicBezTo>
                  <a:cubicBezTo>
                    <a:pt x="504" y="401"/>
                    <a:pt x="517" y="389"/>
                    <a:pt x="517" y="374"/>
                  </a:cubicBezTo>
                  <a:cubicBezTo>
                    <a:pt x="517" y="359"/>
                    <a:pt x="504" y="347"/>
                    <a:pt x="489" y="347"/>
                  </a:cubicBezTo>
                  <a:close/>
                  <a:moveTo>
                    <a:pt x="489" y="387"/>
                  </a:moveTo>
                  <a:cubicBezTo>
                    <a:pt x="482" y="387"/>
                    <a:pt x="476" y="381"/>
                    <a:pt x="476" y="374"/>
                  </a:cubicBezTo>
                  <a:cubicBezTo>
                    <a:pt x="476" y="367"/>
                    <a:pt x="482" y="361"/>
                    <a:pt x="489" y="361"/>
                  </a:cubicBezTo>
                  <a:cubicBezTo>
                    <a:pt x="497" y="361"/>
                    <a:pt x="503" y="367"/>
                    <a:pt x="503" y="374"/>
                  </a:cubicBezTo>
                  <a:cubicBezTo>
                    <a:pt x="503" y="381"/>
                    <a:pt x="497" y="387"/>
                    <a:pt x="489" y="387"/>
                  </a:cubicBezTo>
                  <a:close/>
                  <a:moveTo>
                    <a:pt x="572" y="374"/>
                  </a:moveTo>
                  <a:cubicBezTo>
                    <a:pt x="572" y="328"/>
                    <a:pt x="535" y="291"/>
                    <a:pt x="489" y="291"/>
                  </a:cubicBezTo>
                  <a:cubicBezTo>
                    <a:pt x="444" y="291"/>
                    <a:pt x="407" y="328"/>
                    <a:pt x="407" y="374"/>
                  </a:cubicBezTo>
                  <a:cubicBezTo>
                    <a:pt x="407" y="417"/>
                    <a:pt x="439" y="452"/>
                    <a:pt x="481" y="456"/>
                  </a:cubicBezTo>
                  <a:cubicBezTo>
                    <a:pt x="462" y="528"/>
                    <a:pt x="399" y="579"/>
                    <a:pt x="327" y="579"/>
                  </a:cubicBezTo>
                  <a:cubicBezTo>
                    <a:pt x="241" y="579"/>
                    <a:pt x="171" y="510"/>
                    <a:pt x="169" y="424"/>
                  </a:cubicBezTo>
                  <a:cubicBezTo>
                    <a:pt x="172" y="421"/>
                    <a:pt x="177" y="416"/>
                    <a:pt x="183" y="404"/>
                  </a:cubicBezTo>
                  <a:cubicBezTo>
                    <a:pt x="183" y="404"/>
                    <a:pt x="202" y="368"/>
                    <a:pt x="200" y="350"/>
                  </a:cubicBezTo>
                  <a:cubicBezTo>
                    <a:pt x="214" y="341"/>
                    <a:pt x="251" y="314"/>
                    <a:pt x="281" y="253"/>
                  </a:cubicBezTo>
                  <a:cubicBezTo>
                    <a:pt x="301" y="212"/>
                    <a:pt x="312" y="153"/>
                    <a:pt x="316" y="129"/>
                  </a:cubicBezTo>
                  <a:cubicBezTo>
                    <a:pt x="320" y="109"/>
                    <a:pt x="322" y="89"/>
                    <a:pt x="322" y="75"/>
                  </a:cubicBezTo>
                  <a:cubicBezTo>
                    <a:pt x="323" y="52"/>
                    <a:pt x="320" y="46"/>
                    <a:pt x="316" y="44"/>
                  </a:cubicBezTo>
                  <a:cubicBezTo>
                    <a:pt x="309" y="40"/>
                    <a:pt x="298" y="36"/>
                    <a:pt x="289" y="33"/>
                  </a:cubicBezTo>
                  <a:cubicBezTo>
                    <a:pt x="289" y="33"/>
                    <a:pt x="289" y="32"/>
                    <a:pt x="289" y="32"/>
                  </a:cubicBezTo>
                  <a:cubicBezTo>
                    <a:pt x="289" y="14"/>
                    <a:pt x="275" y="0"/>
                    <a:pt x="258" y="0"/>
                  </a:cubicBezTo>
                  <a:cubicBezTo>
                    <a:pt x="240" y="0"/>
                    <a:pt x="227" y="14"/>
                    <a:pt x="227" y="32"/>
                  </a:cubicBezTo>
                  <a:cubicBezTo>
                    <a:pt x="227" y="49"/>
                    <a:pt x="240" y="63"/>
                    <a:pt x="258" y="63"/>
                  </a:cubicBezTo>
                  <a:cubicBezTo>
                    <a:pt x="269" y="63"/>
                    <a:pt x="280" y="56"/>
                    <a:pt x="285" y="47"/>
                  </a:cubicBezTo>
                  <a:cubicBezTo>
                    <a:pt x="295" y="50"/>
                    <a:pt x="303" y="53"/>
                    <a:pt x="308" y="55"/>
                  </a:cubicBezTo>
                  <a:cubicBezTo>
                    <a:pt x="312" y="71"/>
                    <a:pt x="299" y="185"/>
                    <a:pt x="268" y="247"/>
                  </a:cubicBezTo>
                  <a:cubicBezTo>
                    <a:pt x="241" y="304"/>
                    <a:pt x="205" y="330"/>
                    <a:pt x="193" y="338"/>
                  </a:cubicBezTo>
                  <a:cubicBezTo>
                    <a:pt x="184" y="332"/>
                    <a:pt x="170" y="330"/>
                    <a:pt x="159" y="330"/>
                  </a:cubicBezTo>
                  <a:cubicBezTo>
                    <a:pt x="151" y="330"/>
                    <a:pt x="138" y="332"/>
                    <a:pt x="130" y="338"/>
                  </a:cubicBezTo>
                  <a:cubicBezTo>
                    <a:pt x="118" y="330"/>
                    <a:pt x="82" y="303"/>
                    <a:pt x="55" y="247"/>
                  </a:cubicBezTo>
                  <a:cubicBezTo>
                    <a:pt x="24" y="185"/>
                    <a:pt x="11" y="71"/>
                    <a:pt x="15" y="55"/>
                  </a:cubicBezTo>
                  <a:cubicBezTo>
                    <a:pt x="20" y="53"/>
                    <a:pt x="28" y="50"/>
                    <a:pt x="38" y="47"/>
                  </a:cubicBezTo>
                  <a:cubicBezTo>
                    <a:pt x="44" y="56"/>
                    <a:pt x="54" y="63"/>
                    <a:pt x="65" y="63"/>
                  </a:cubicBezTo>
                  <a:cubicBezTo>
                    <a:pt x="83" y="63"/>
                    <a:pt x="97" y="49"/>
                    <a:pt x="97" y="32"/>
                  </a:cubicBezTo>
                  <a:cubicBezTo>
                    <a:pt x="97" y="14"/>
                    <a:pt x="83" y="0"/>
                    <a:pt x="65" y="0"/>
                  </a:cubicBezTo>
                  <a:cubicBezTo>
                    <a:pt x="48" y="0"/>
                    <a:pt x="34" y="14"/>
                    <a:pt x="34" y="32"/>
                  </a:cubicBezTo>
                  <a:cubicBezTo>
                    <a:pt x="34" y="32"/>
                    <a:pt x="34" y="33"/>
                    <a:pt x="34" y="33"/>
                  </a:cubicBezTo>
                  <a:cubicBezTo>
                    <a:pt x="25" y="36"/>
                    <a:pt x="14" y="40"/>
                    <a:pt x="7" y="44"/>
                  </a:cubicBezTo>
                  <a:cubicBezTo>
                    <a:pt x="3" y="46"/>
                    <a:pt x="0" y="52"/>
                    <a:pt x="1" y="75"/>
                  </a:cubicBezTo>
                  <a:cubicBezTo>
                    <a:pt x="1" y="89"/>
                    <a:pt x="3" y="109"/>
                    <a:pt x="7" y="129"/>
                  </a:cubicBezTo>
                  <a:cubicBezTo>
                    <a:pt x="11" y="153"/>
                    <a:pt x="22" y="212"/>
                    <a:pt x="42" y="253"/>
                  </a:cubicBezTo>
                  <a:cubicBezTo>
                    <a:pt x="72" y="314"/>
                    <a:pt x="110" y="342"/>
                    <a:pt x="123" y="350"/>
                  </a:cubicBezTo>
                  <a:cubicBezTo>
                    <a:pt x="122" y="368"/>
                    <a:pt x="137" y="399"/>
                    <a:pt x="143" y="410"/>
                  </a:cubicBezTo>
                  <a:cubicBezTo>
                    <a:pt x="148" y="417"/>
                    <a:pt x="151" y="422"/>
                    <a:pt x="155" y="424"/>
                  </a:cubicBezTo>
                  <a:cubicBezTo>
                    <a:pt x="157" y="518"/>
                    <a:pt x="234" y="593"/>
                    <a:pt x="327" y="593"/>
                  </a:cubicBezTo>
                  <a:cubicBezTo>
                    <a:pt x="407" y="593"/>
                    <a:pt x="476" y="536"/>
                    <a:pt x="495" y="456"/>
                  </a:cubicBezTo>
                  <a:cubicBezTo>
                    <a:pt x="538" y="453"/>
                    <a:pt x="572" y="418"/>
                    <a:pt x="572" y="374"/>
                  </a:cubicBezTo>
                  <a:close/>
                  <a:moveTo>
                    <a:pt x="258" y="49"/>
                  </a:moveTo>
                  <a:cubicBezTo>
                    <a:pt x="248" y="49"/>
                    <a:pt x="241" y="41"/>
                    <a:pt x="241" y="32"/>
                  </a:cubicBezTo>
                  <a:cubicBezTo>
                    <a:pt x="241" y="22"/>
                    <a:pt x="248" y="14"/>
                    <a:pt x="258" y="14"/>
                  </a:cubicBezTo>
                  <a:cubicBezTo>
                    <a:pt x="267" y="14"/>
                    <a:pt x="275" y="22"/>
                    <a:pt x="275" y="32"/>
                  </a:cubicBezTo>
                  <a:cubicBezTo>
                    <a:pt x="275" y="41"/>
                    <a:pt x="267" y="49"/>
                    <a:pt x="258" y="49"/>
                  </a:cubicBezTo>
                  <a:close/>
                  <a:moveTo>
                    <a:pt x="65" y="14"/>
                  </a:moveTo>
                  <a:cubicBezTo>
                    <a:pt x="75" y="14"/>
                    <a:pt x="83" y="22"/>
                    <a:pt x="83" y="32"/>
                  </a:cubicBezTo>
                  <a:cubicBezTo>
                    <a:pt x="83" y="41"/>
                    <a:pt x="75" y="49"/>
                    <a:pt x="65" y="49"/>
                  </a:cubicBezTo>
                  <a:cubicBezTo>
                    <a:pt x="56" y="49"/>
                    <a:pt x="48" y="41"/>
                    <a:pt x="48" y="32"/>
                  </a:cubicBezTo>
                  <a:cubicBezTo>
                    <a:pt x="48" y="22"/>
                    <a:pt x="56" y="14"/>
                    <a:pt x="65" y="14"/>
                  </a:cubicBezTo>
                  <a:close/>
                  <a:moveTo>
                    <a:pt x="145" y="383"/>
                  </a:moveTo>
                  <a:cubicBezTo>
                    <a:pt x="137" y="363"/>
                    <a:pt x="136" y="352"/>
                    <a:pt x="137" y="350"/>
                  </a:cubicBezTo>
                  <a:cubicBezTo>
                    <a:pt x="138" y="348"/>
                    <a:pt x="145" y="344"/>
                    <a:pt x="159" y="344"/>
                  </a:cubicBezTo>
                  <a:cubicBezTo>
                    <a:pt x="173" y="344"/>
                    <a:pt x="184" y="348"/>
                    <a:pt x="186" y="350"/>
                  </a:cubicBezTo>
                  <a:cubicBezTo>
                    <a:pt x="186" y="350"/>
                    <a:pt x="186" y="350"/>
                    <a:pt x="186" y="350"/>
                  </a:cubicBezTo>
                  <a:cubicBezTo>
                    <a:pt x="188" y="359"/>
                    <a:pt x="171" y="403"/>
                    <a:pt x="162" y="412"/>
                  </a:cubicBezTo>
                  <a:cubicBezTo>
                    <a:pt x="158" y="408"/>
                    <a:pt x="152" y="399"/>
                    <a:pt x="145" y="383"/>
                  </a:cubicBezTo>
                  <a:close/>
                  <a:moveTo>
                    <a:pt x="489" y="443"/>
                  </a:moveTo>
                  <a:cubicBezTo>
                    <a:pt x="451" y="443"/>
                    <a:pt x="421" y="412"/>
                    <a:pt x="421" y="374"/>
                  </a:cubicBezTo>
                  <a:cubicBezTo>
                    <a:pt x="421" y="336"/>
                    <a:pt x="451" y="305"/>
                    <a:pt x="489" y="305"/>
                  </a:cubicBezTo>
                  <a:cubicBezTo>
                    <a:pt x="527" y="305"/>
                    <a:pt x="558" y="336"/>
                    <a:pt x="558" y="374"/>
                  </a:cubicBezTo>
                  <a:cubicBezTo>
                    <a:pt x="558" y="412"/>
                    <a:pt x="527" y="443"/>
                    <a:pt x="489" y="4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3121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3D9-9BD1-4866-BC23-069CD2B305EE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326909"/>
            <a:ext cx="12192000" cy="5310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fr-FR" dirty="0">
                <a:solidFill>
                  <a:schemeClr val="bg1"/>
                </a:solidFill>
                <a:latin typeface="Century Gothic" panose="020B0502020202020204" pitchFamily="34" charset="0"/>
                <a:ea typeface="Lato Regular" pitchFamily="34" charset="0"/>
                <a:cs typeface="Lato Regular" pitchFamily="34" charset="0"/>
              </a:rPr>
              <a:t>WHO IS EQUANCY?</a:t>
            </a:r>
          </a:p>
        </p:txBody>
      </p:sp>
    </p:spTree>
    <p:extLst>
      <p:ext uri="{BB962C8B-B14F-4D97-AF65-F5344CB8AC3E}">
        <p14:creationId xmlns:p14="http://schemas.microsoft.com/office/powerpoint/2010/main" val="106215877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EQv2">
  <a:themeElements>
    <a:clrScheme name="Personnalisé 2">
      <a:dk1>
        <a:srgbClr val="646464"/>
      </a:dk1>
      <a:lt1>
        <a:srgbClr val="FFFFFF"/>
      </a:lt1>
      <a:dk2>
        <a:srgbClr val="3F3F3F"/>
      </a:dk2>
      <a:lt2>
        <a:srgbClr val="A2A2A2"/>
      </a:lt2>
      <a:accent1>
        <a:srgbClr val="D90054"/>
      </a:accent1>
      <a:accent2>
        <a:srgbClr val="E6528B"/>
      </a:accent2>
      <a:accent3>
        <a:srgbClr val="A60040"/>
      </a:accent3>
      <a:accent4>
        <a:srgbClr val="FF0063"/>
      </a:accent4>
      <a:accent5>
        <a:srgbClr val="FFFFFF"/>
      </a:accent5>
      <a:accent6>
        <a:srgbClr val="D8D8D8"/>
      </a:accent6>
      <a:hlink>
        <a:srgbClr val="D90054"/>
      </a:hlink>
      <a:folHlink>
        <a:srgbClr val="A6004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>
        <a:spAutoFit/>
      </a:bodyPr>
      <a:lstStyle>
        <a:defPPr algn="just" eaLnBrk="1" hangingPunct="1">
          <a:lnSpc>
            <a:spcPct val="120000"/>
          </a:lnSpc>
          <a:spcBef>
            <a:spcPct val="0"/>
          </a:spcBef>
          <a:buFontTx/>
          <a:buNone/>
          <a:defRPr sz="900" b="1" dirty="0" smtClean="0">
            <a:solidFill>
              <a:schemeClr val="bg1"/>
            </a:solidFill>
            <a:latin typeface="Century Gothic" panose="020B0502020202020204" pitchFamily="34" charset="0"/>
            <a:ea typeface="Lato Regular" pitchFamily="34" charset="0"/>
            <a:cs typeface="Lato Regular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3845</TotalTime>
  <Words>1159</Words>
  <Application>Microsoft Office PowerPoint</Application>
  <PresentationFormat>Grand écran</PresentationFormat>
  <Paragraphs>455</Paragraphs>
  <Slides>37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9" baseType="lpstr">
      <vt:lpstr>Arial</vt:lpstr>
      <vt:lpstr>Calibri</vt:lpstr>
      <vt:lpstr>Century Gothic</vt:lpstr>
      <vt:lpstr>Gotham Book</vt:lpstr>
      <vt:lpstr>Lato</vt:lpstr>
      <vt:lpstr>Lato Bold</vt:lpstr>
      <vt:lpstr>Lato Regular</vt:lpstr>
      <vt:lpstr>Open Sans</vt:lpstr>
      <vt:lpstr>Open Sans Extrabold</vt:lpstr>
      <vt:lpstr>Times</vt:lpstr>
      <vt:lpstr>Wingdings</vt:lpstr>
      <vt:lpstr>ThèmeEQv2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Equancy</vt:lpstr>
      <vt:lpstr>International &amp; growing</vt:lpstr>
      <vt:lpstr>Our expertise</vt:lpstr>
      <vt:lpstr>Our mission around data</vt:lpstr>
      <vt:lpstr>Data at the heart of all marketing problematics</vt:lpstr>
      <vt:lpstr>Our 4 pillars offer</vt:lpstr>
      <vt:lpstr>Our references</vt:lpstr>
      <vt:lpstr>Our expertise and ecosystem of tools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Step 1 - xxxxxxx</vt:lpstr>
      <vt:lpstr>Why Equancy?</vt:lpstr>
      <vt:lpstr>Présentation PowerPoint</vt:lpstr>
      <vt:lpstr>Présentation PowerPoint</vt:lpstr>
      <vt:lpstr>Our people</vt:lpstr>
      <vt:lpstr>Présentation PowerPoint</vt:lpstr>
      <vt:lpstr>Présentation PowerPoint</vt:lpstr>
      <vt:lpstr>The planning</vt:lpstr>
      <vt:lpstr>The planning</vt:lpstr>
      <vt:lpstr>Présentation PowerPoint</vt:lpstr>
      <vt:lpstr>Estimated budget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Alexandre HAMMARSTRAND</dc:creator>
  <cp:lastModifiedBy>Maud TEZENAS</cp:lastModifiedBy>
  <cp:revision>428</cp:revision>
  <cp:lastPrinted>2016-09-06T12:41:42Z</cp:lastPrinted>
  <dcterms:created xsi:type="dcterms:W3CDTF">2016-08-08T12:43:19Z</dcterms:created>
  <dcterms:modified xsi:type="dcterms:W3CDTF">2017-07-03T15:06:56Z</dcterms:modified>
</cp:coreProperties>
</file>