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8" r:id="rId10"/>
  </p:sldIdLst>
  <p:sldSz cx="12192000" cy="6858000"/>
  <p:notesSz cx="6797675" cy="9926638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aleway" panose="020B0604020202020204" charset="0"/>
      <p:regular r:id="rId16"/>
      <p:bold r:id="rId17"/>
      <p:italic r:id="rId18"/>
      <p:boldItalic r:id="rId19"/>
    </p:embeddedFont>
    <p:embeddedFont>
      <p:font typeface="Raleway Light" panose="020B0604020202020204" charset="0"/>
      <p:regular r:id="rId20"/>
      <p:italic r:id="rId21"/>
    </p:embeddedFont>
    <p:embeddedFont>
      <p:font typeface="Raleway SemiBold" panose="020B060402020202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Guest User" initials="GU [3]" lastIdx="9" clrIdx="6">
    <p:extLst>
      <p:ext uri="{19B8F6BF-5375-455C-9EA6-DF929625EA0E}">
        <p15:presenceInfo xmlns:p15="http://schemas.microsoft.com/office/powerpoint/2012/main" userId="S::urn:spo:anon#657b6e66d6a59d35bbb6287973bc7e08ee634bc56676ec38e8d566d67b613d51::" providerId="AD"/>
      </p:ext>
    </p:extLst>
  </p:cmAuthor>
  <p:cmAuthor id="1" name="David Smyth" initials="DS" lastIdx="297" clrIdx="0">
    <p:extLst>
      <p:ext uri="{19B8F6BF-5375-455C-9EA6-DF929625EA0E}">
        <p15:presenceInfo xmlns:p15="http://schemas.microsoft.com/office/powerpoint/2012/main" userId="S::david.smyth@eschergroup.com::9b698823-286b-428f-8749-136da12f4354" providerId="AD"/>
      </p:ext>
    </p:extLst>
  </p:cmAuthor>
  <p:cmAuthor id="8" name="Amy Harvey" initials="AH" lastIdx="1" clrIdx="7">
    <p:extLst>
      <p:ext uri="{19B8F6BF-5375-455C-9EA6-DF929625EA0E}">
        <p15:presenceInfo xmlns:p15="http://schemas.microsoft.com/office/powerpoint/2012/main" userId="S-1-5-21-436374069-1708537768-1202660629-75126" providerId="AD"/>
      </p:ext>
    </p:extLst>
  </p:cmAuthor>
  <p:cmAuthor id="2" name="Niamh NiOgain" initials="NN" lastIdx="209" clrIdx="1">
    <p:extLst>
      <p:ext uri="{19B8F6BF-5375-455C-9EA6-DF929625EA0E}">
        <p15:presenceInfo xmlns:p15="http://schemas.microsoft.com/office/powerpoint/2012/main" userId="S::Niamh.NiOgain@eschergroup.com::259986bc-8c3a-4a18-b85e-f8f9e9f23fd3" providerId="AD"/>
      </p:ext>
    </p:extLst>
  </p:cmAuthor>
  <p:cmAuthor id="3" name="Lorna Dowling" initials="LD" lastIdx="60" clrIdx="2">
    <p:extLst>
      <p:ext uri="{19B8F6BF-5375-455C-9EA6-DF929625EA0E}">
        <p15:presenceInfo xmlns:p15="http://schemas.microsoft.com/office/powerpoint/2012/main" userId="S-1-5-21-436374069-1708537768-1202660629-73637" providerId="AD"/>
      </p:ext>
    </p:extLst>
  </p:cmAuthor>
  <p:cmAuthor id="4" name="Nick Manolis" initials="NM [2]" lastIdx="3" clrIdx="3">
    <p:extLst>
      <p:ext uri="{19B8F6BF-5375-455C-9EA6-DF929625EA0E}">
        <p15:presenceInfo xmlns:p15="http://schemas.microsoft.com/office/powerpoint/2012/main" userId="S-1-5-21-436374069-1708537768-1202660629-73631" providerId="AD"/>
      </p:ext>
    </p:extLst>
  </p:cmAuthor>
  <p:cmAuthor id="5" name="Guest User" initials="GU" lastIdx="8" clrIdx="4">
    <p:extLst>
      <p:ext uri="{19B8F6BF-5375-455C-9EA6-DF929625EA0E}">
        <p15:presenceInfo xmlns:p15="http://schemas.microsoft.com/office/powerpoint/2012/main" userId="S::urn:spo:anon#df487ccad1ac4579ab2944913738da94d9d796eed5d3f59d13e460c9079e0987::" providerId="AD"/>
      </p:ext>
    </p:extLst>
  </p:cmAuthor>
  <p:cmAuthor id="6" name="Guest User" initials="GU [2]" lastIdx="8" clrIdx="5">
    <p:extLst>
      <p:ext uri="{19B8F6BF-5375-455C-9EA6-DF929625EA0E}">
        <p15:presenceInfo xmlns:p15="http://schemas.microsoft.com/office/powerpoint/2012/main" userId="S::urn:spo:anon#7556dcf151e88b78a4fab5a441414859e85920905cf1b6d630eb12f16939ef34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5B9BD5"/>
    <a:srgbClr val="829398"/>
    <a:srgbClr val="96B0C5"/>
    <a:srgbClr val="9BB8D3"/>
    <a:srgbClr val="425563"/>
    <a:srgbClr val="657EBC"/>
    <a:srgbClr val="0F1024"/>
    <a:srgbClr val="FCB03A"/>
    <a:srgbClr val="0D1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5D090F-3470-4DD4-9349-B41C421093D9}" v="2905" dt="2019-05-20T11:09:32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77756" autoAdjust="0"/>
  </p:normalViewPr>
  <p:slideViewPr>
    <p:cSldViewPr snapToGrid="0">
      <p:cViewPr>
        <p:scale>
          <a:sx n="70" d="100"/>
          <a:sy n="70" d="100"/>
        </p:scale>
        <p:origin x="1157" y="-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3192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yne Haubner" userId="cfbd9a84-4080-41b0-9d82-a3665c26a953" providerId="ADAL" clId="{46188D01-EEBF-42CE-92E0-6199383EBE0E}"/>
    <pc:docChg chg="undo custSel mod addSld delSld modSld">
      <pc:chgData name="Wayne Haubner" userId="cfbd9a84-4080-41b0-9d82-a3665c26a953" providerId="ADAL" clId="{46188D01-EEBF-42CE-92E0-6199383EBE0E}" dt="2019-05-20T11:09:32.976" v="2902" actId="20577"/>
      <pc:docMkLst>
        <pc:docMk/>
      </pc:docMkLst>
      <pc:sldChg chg="addSp delSp modSp add">
        <pc:chgData name="Wayne Haubner" userId="cfbd9a84-4080-41b0-9d82-a3665c26a953" providerId="ADAL" clId="{46188D01-EEBF-42CE-92E0-6199383EBE0E}" dt="2019-05-20T11:09:32.976" v="2902" actId="20577"/>
        <pc:sldMkLst>
          <pc:docMk/>
          <pc:sldMk cId="2887555076" sldId="256"/>
        </pc:sldMkLst>
        <pc:spChg chg="mod">
          <ac:chgData name="Wayne Haubner" userId="cfbd9a84-4080-41b0-9d82-a3665c26a953" providerId="ADAL" clId="{46188D01-EEBF-42CE-92E0-6199383EBE0E}" dt="2019-05-20T11:09:32.976" v="2902" actId="20577"/>
          <ac:spMkLst>
            <pc:docMk/>
            <pc:sldMk cId="2887555076" sldId="256"/>
            <ac:spMk id="2" creationId="{C216FD48-DA70-4133-BDF2-169090321E10}"/>
          </ac:spMkLst>
        </pc:spChg>
        <pc:spChg chg="mod">
          <ac:chgData name="Wayne Haubner" userId="cfbd9a84-4080-41b0-9d82-a3665c26a953" providerId="ADAL" clId="{46188D01-EEBF-42CE-92E0-6199383EBE0E}" dt="2019-05-20T10:55:41.326" v="2843" actId="14100"/>
          <ac:spMkLst>
            <pc:docMk/>
            <pc:sldMk cId="2887555076" sldId="256"/>
            <ac:spMk id="3" creationId="{60B6E526-5BA4-4924-B954-AD67C0331C43}"/>
          </ac:spMkLst>
        </pc:spChg>
        <pc:spChg chg="add mod">
          <ac:chgData name="Wayne Haubner" userId="cfbd9a84-4080-41b0-9d82-a3665c26a953" providerId="ADAL" clId="{46188D01-EEBF-42CE-92E0-6199383EBE0E}" dt="2019-05-18T09:27:49.969" v="302" actId="1076"/>
          <ac:spMkLst>
            <pc:docMk/>
            <pc:sldMk cId="2887555076" sldId="256"/>
            <ac:spMk id="4" creationId="{48BDD318-120D-4B38-9058-488AEB6DD9F7}"/>
          </ac:spMkLst>
        </pc:spChg>
        <pc:picChg chg="add del mod">
          <ac:chgData name="Wayne Haubner" userId="cfbd9a84-4080-41b0-9d82-a3665c26a953" providerId="ADAL" clId="{46188D01-EEBF-42CE-92E0-6199383EBE0E}" dt="2019-05-20T11:08:36.794" v="2872" actId="478"/>
          <ac:picMkLst>
            <pc:docMk/>
            <pc:sldMk cId="2887555076" sldId="256"/>
            <ac:picMk id="6" creationId="{28212E48-9D54-4B60-A7F7-EC0D253F7507}"/>
          </ac:picMkLst>
        </pc:picChg>
        <pc:picChg chg="add mod">
          <ac:chgData name="Wayne Haubner" userId="cfbd9a84-4080-41b0-9d82-a3665c26a953" providerId="ADAL" clId="{46188D01-EEBF-42CE-92E0-6199383EBE0E}" dt="2019-05-20T11:09:10.362" v="2876" actId="1076"/>
          <ac:picMkLst>
            <pc:docMk/>
            <pc:sldMk cId="2887555076" sldId="256"/>
            <ac:picMk id="8" creationId="{CC54BFD7-2599-4268-A5E7-300EC2679C7C}"/>
          </ac:picMkLst>
        </pc:picChg>
      </pc:sldChg>
      <pc:sldChg chg="addSp delSp modSp add del">
        <pc:chgData name="Wayne Haubner" userId="cfbd9a84-4080-41b0-9d82-a3665c26a953" providerId="ADAL" clId="{46188D01-EEBF-42CE-92E0-6199383EBE0E}" dt="2019-05-20T10:57:17.869" v="2857" actId="2696"/>
        <pc:sldMkLst>
          <pc:docMk/>
          <pc:sldMk cId="3258290655" sldId="257"/>
        </pc:sldMkLst>
        <pc:spChg chg="del">
          <ac:chgData name="Wayne Haubner" userId="cfbd9a84-4080-41b0-9d82-a3665c26a953" providerId="ADAL" clId="{46188D01-EEBF-42CE-92E0-6199383EBE0E}" dt="2019-05-18T09:08:17.134" v="88"/>
          <ac:spMkLst>
            <pc:docMk/>
            <pc:sldMk cId="3258290655" sldId="257"/>
            <ac:spMk id="2" creationId="{E80D6012-7135-4C06-A094-27AAC0806B5F}"/>
          </ac:spMkLst>
        </pc:spChg>
        <pc:spChg chg="del">
          <ac:chgData name="Wayne Haubner" userId="cfbd9a84-4080-41b0-9d82-a3665c26a953" providerId="ADAL" clId="{46188D01-EEBF-42CE-92E0-6199383EBE0E}" dt="2019-05-18T09:08:17.134" v="88"/>
          <ac:spMkLst>
            <pc:docMk/>
            <pc:sldMk cId="3258290655" sldId="257"/>
            <ac:spMk id="3" creationId="{8AA978A1-7C4B-4D1B-8C26-8CF13CFD0035}"/>
          </ac:spMkLst>
        </pc:spChg>
        <pc:spChg chg="add mod">
          <ac:chgData name="Wayne Haubner" userId="cfbd9a84-4080-41b0-9d82-a3665c26a953" providerId="ADAL" clId="{46188D01-EEBF-42CE-92E0-6199383EBE0E}" dt="2019-05-18T09:08:19.628" v="95" actId="27636"/>
          <ac:spMkLst>
            <pc:docMk/>
            <pc:sldMk cId="3258290655" sldId="257"/>
            <ac:spMk id="4" creationId="{D11E79DB-1AC0-460B-912B-7F89F2D7E018}"/>
          </ac:spMkLst>
        </pc:spChg>
        <pc:spChg chg="add mod">
          <ac:chgData name="Wayne Haubner" userId="cfbd9a84-4080-41b0-9d82-a3665c26a953" providerId="ADAL" clId="{46188D01-EEBF-42CE-92E0-6199383EBE0E}" dt="2019-05-20T10:41:19.654" v="2542"/>
          <ac:spMkLst>
            <pc:docMk/>
            <pc:sldMk cId="3258290655" sldId="257"/>
            <ac:spMk id="5" creationId="{69F9F6BB-7351-43AD-B94C-7AD724073C00}"/>
          </ac:spMkLst>
        </pc:spChg>
      </pc:sldChg>
      <pc:sldChg chg="addSp delSp modSp add mod setBg">
        <pc:chgData name="Wayne Haubner" userId="cfbd9a84-4080-41b0-9d82-a3665c26a953" providerId="ADAL" clId="{46188D01-EEBF-42CE-92E0-6199383EBE0E}" dt="2019-05-18T10:00:10.559" v="446" actId="113"/>
        <pc:sldMkLst>
          <pc:docMk/>
          <pc:sldMk cId="1612790866" sldId="258"/>
        </pc:sldMkLst>
        <pc:spChg chg="del">
          <ac:chgData name="Wayne Haubner" userId="cfbd9a84-4080-41b0-9d82-a3665c26a953" providerId="ADAL" clId="{46188D01-EEBF-42CE-92E0-6199383EBE0E}" dt="2019-05-18T09:09:59.770" v="112"/>
          <ac:spMkLst>
            <pc:docMk/>
            <pc:sldMk cId="1612790866" sldId="258"/>
            <ac:spMk id="2" creationId="{A8F8FFBA-8028-4DB7-A164-1CAD677DE47D}"/>
          </ac:spMkLst>
        </pc:spChg>
        <pc:spChg chg="del">
          <ac:chgData name="Wayne Haubner" userId="cfbd9a84-4080-41b0-9d82-a3665c26a953" providerId="ADAL" clId="{46188D01-EEBF-42CE-92E0-6199383EBE0E}" dt="2019-05-18T09:09:59.770" v="112"/>
          <ac:spMkLst>
            <pc:docMk/>
            <pc:sldMk cId="1612790866" sldId="258"/>
            <ac:spMk id="3" creationId="{BF993FAA-CB7F-4D7D-8039-D69675DE8EC1}"/>
          </ac:spMkLst>
        </pc:spChg>
        <pc:spChg chg="add mod ord">
          <ac:chgData name="Wayne Haubner" userId="cfbd9a84-4080-41b0-9d82-a3665c26a953" providerId="ADAL" clId="{46188D01-EEBF-42CE-92E0-6199383EBE0E}" dt="2019-05-18T09:14:30.603" v="177" actId="27636"/>
          <ac:spMkLst>
            <pc:docMk/>
            <pc:sldMk cId="1612790866" sldId="258"/>
            <ac:spMk id="4" creationId="{20C15AF7-750F-4663-B4C6-D51514284EA2}"/>
          </ac:spMkLst>
        </pc:spChg>
        <pc:spChg chg="add mod">
          <ac:chgData name="Wayne Haubner" userId="cfbd9a84-4080-41b0-9d82-a3665c26a953" providerId="ADAL" clId="{46188D01-EEBF-42CE-92E0-6199383EBE0E}" dt="2019-05-18T10:00:10.559" v="446" actId="113"/>
          <ac:spMkLst>
            <pc:docMk/>
            <pc:sldMk cId="1612790866" sldId="258"/>
            <ac:spMk id="7" creationId="{5535E424-576A-41E1-AD3F-82409C464BAC}"/>
          </ac:spMkLst>
        </pc:spChg>
        <pc:spChg chg="add del">
          <ac:chgData name="Wayne Haubner" userId="cfbd9a84-4080-41b0-9d82-a3665c26a953" providerId="ADAL" clId="{46188D01-EEBF-42CE-92E0-6199383EBE0E}" dt="2019-05-18T09:14:30.520" v="176" actId="26606"/>
          <ac:spMkLst>
            <pc:docMk/>
            <pc:sldMk cId="1612790866" sldId="258"/>
            <ac:spMk id="11" creationId="{522A94E1-AEBD-4286-BFF8-0711E4CD3E3B}"/>
          </ac:spMkLst>
        </pc:spChg>
        <pc:spChg chg="add del">
          <ac:chgData name="Wayne Haubner" userId="cfbd9a84-4080-41b0-9d82-a3665c26a953" providerId="ADAL" clId="{46188D01-EEBF-42CE-92E0-6199383EBE0E}" dt="2019-05-18T09:14:30.510" v="175" actId="26606"/>
          <ac:spMkLst>
            <pc:docMk/>
            <pc:sldMk cId="1612790866" sldId="258"/>
            <ac:spMk id="16" creationId="{87CC2527-562A-4F69-B487-4371E5B243E7}"/>
          </ac:spMkLst>
        </pc:spChg>
        <pc:picChg chg="add mod">
          <ac:chgData name="Wayne Haubner" userId="cfbd9a84-4080-41b0-9d82-a3665c26a953" providerId="ADAL" clId="{46188D01-EEBF-42CE-92E0-6199383EBE0E}" dt="2019-05-18T09:13:49.569" v="116" actId="26606"/>
          <ac:picMkLst>
            <pc:docMk/>
            <pc:sldMk cId="1612790866" sldId="258"/>
            <ac:picMk id="6" creationId="{18A19AC1-C12A-4E21-B19F-99D2A6B84E6B}"/>
          </ac:picMkLst>
        </pc:picChg>
        <pc:cxnChg chg="add del">
          <ac:chgData name="Wayne Haubner" userId="cfbd9a84-4080-41b0-9d82-a3665c26a953" providerId="ADAL" clId="{46188D01-EEBF-42CE-92E0-6199383EBE0E}" dt="2019-05-18T09:14:30.510" v="175" actId="26606"/>
          <ac:cxnSpMkLst>
            <pc:docMk/>
            <pc:sldMk cId="1612790866" sldId="258"/>
            <ac:cxnSpMk id="18" creationId="{BCDAEC91-5BCE-4B55-9CC0-43EF94CB734B}"/>
          </ac:cxnSpMkLst>
        </pc:cxnChg>
      </pc:sldChg>
      <pc:sldChg chg="addSp delSp modSp add mod setBg setClrOvrMap">
        <pc:chgData name="Wayne Haubner" userId="cfbd9a84-4080-41b0-9d82-a3665c26a953" providerId="ADAL" clId="{46188D01-EEBF-42CE-92E0-6199383EBE0E}" dt="2019-05-18T11:37:06.563" v="521" actId="1076"/>
        <pc:sldMkLst>
          <pc:docMk/>
          <pc:sldMk cId="3332440624" sldId="259"/>
        </pc:sldMkLst>
        <pc:spChg chg="mod ord">
          <ac:chgData name="Wayne Haubner" userId="cfbd9a84-4080-41b0-9d82-a3665c26a953" providerId="ADAL" clId="{46188D01-EEBF-42CE-92E0-6199383EBE0E}" dt="2019-05-18T11:36:57.282" v="519" actId="20577"/>
          <ac:spMkLst>
            <pc:docMk/>
            <pc:sldMk cId="3332440624" sldId="259"/>
            <ac:spMk id="2" creationId="{A209A44A-3A53-44D5-A319-0D479383009A}"/>
          </ac:spMkLst>
        </pc:spChg>
        <pc:spChg chg="add del mod">
          <ac:chgData name="Wayne Haubner" userId="cfbd9a84-4080-41b0-9d82-a3665c26a953" providerId="ADAL" clId="{46188D01-EEBF-42CE-92E0-6199383EBE0E}" dt="2019-05-18T11:35:53.541" v="450" actId="26606"/>
          <ac:spMkLst>
            <pc:docMk/>
            <pc:sldMk cId="3332440624" sldId="259"/>
            <ac:spMk id="9" creationId="{E0C08B1D-9936-4D02-AB22-3A29A9462735}"/>
          </ac:spMkLst>
        </pc:spChg>
        <pc:spChg chg="add del">
          <ac:chgData name="Wayne Haubner" userId="cfbd9a84-4080-41b0-9d82-a3665c26a953" providerId="ADAL" clId="{46188D01-EEBF-42CE-92E0-6199383EBE0E}" dt="2019-05-18T09:47:07.299" v="349"/>
          <ac:spMkLst>
            <pc:docMk/>
            <pc:sldMk cId="3332440624" sldId="259"/>
            <ac:spMk id="10" creationId="{7108BAD8-A446-4E02-A54B-A13D6C948369}"/>
          </ac:spMkLst>
        </pc:spChg>
        <pc:spChg chg="add del">
          <ac:chgData name="Wayne Haubner" userId="cfbd9a84-4080-41b0-9d82-a3665c26a953" providerId="ADAL" clId="{46188D01-EEBF-42CE-92E0-6199383EBE0E}" dt="2019-05-18T11:36:18.251" v="455" actId="26606"/>
          <ac:spMkLst>
            <pc:docMk/>
            <pc:sldMk cId="3332440624" sldId="259"/>
            <ac:spMk id="14" creationId="{87CC2527-562A-4F69-B487-4371E5B243E7}"/>
          </ac:spMkLst>
        </pc:spChg>
        <pc:spChg chg="add mod">
          <ac:chgData name="Wayne Haubner" userId="cfbd9a84-4080-41b0-9d82-a3665c26a953" providerId="ADAL" clId="{46188D01-EEBF-42CE-92E0-6199383EBE0E}" dt="2019-05-18T11:37:06.563" v="521" actId="1076"/>
          <ac:spMkLst>
            <pc:docMk/>
            <pc:sldMk cId="3332440624" sldId="259"/>
            <ac:spMk id="15" creationId="{246BBB0A-B8BF-40F9-B34C-9B2EB0BA24A4}"/>
          </ac:spMkLst>
        </pc:spChg>
        <pc:picChg chg="add del mod">
          <ac:chgData name="Wayne Haubner" userId="cfbd9a84-4080-41b0-9d82-a3665c26a953" providerId="ADAL" clId="{46188D01-EEBF-42CE-92E0-6199383EBE0E}" dt="2019-05-18T09:40:52.932" v="307" actId="478"/>
          <ac:picMkLst>
            <pc:docMk/>
            <pc:sldMk cId="3332440624" sldId="259"/>
            <ac:picMk id="4" creationId="{C30CEF53-9B99-464B-B5B1-F3D12C5C6B14}"/>
          </ac:picMkLst>
        </pc:picChg>
        <pc:picChg chg="add del mod modCrop">
          <ac:chgData name="Wayne Haubner" userId="cfbd9a84-4080-41b0-9d82-a3665c26a953" providerId="ADAL" clId="{46188D01-EEBF-42CE-92E0-6199383EBE0E}" dt="2019-05-18T09:44:16.311" v="324" actId="478"/>
          <ac:picMkLst>
            <pc:docMk/>
            <pc:sldMk cId="3332440624" sldId="259"/>
            <ac:picMk id="6" creationId="{4026D2E3-5246-487D-8A5B-EA6275135D8D}"/>
          </ac:picMkLst>
        </pc:picChg>
        <pc:picChg chg="add mod modCrop">
          <ac:chgData name="Wayne Haubner" userId="cfbd9a84-4080-41b0-9d82-a3665c26a953" providerId="ADAL" clId="{46188D01-EEBF-42CE-92E0-6199383EBE0E}" dt="2019-05-18T11:35:53.541" v="450" actId="26606"/>
          <ac:picMkLst>
            <pc:docMk/>
            <pc:sldMk cId="3332440624" sldId="259"/>
            <ac:picMk id="8" creationId="{B790FC43-B07B-468B-B9B7-B8E6B314F6E0}"/>
          </ac:picMkLst>
        </pc:picChg>
        <pc:picChg chg="add del">
          <ac:chgData name="Wayne Haubner" userId="cfbd9a84-4080-41b0-9d82-a3665c26a953" providerId="ADAL" clId="{46188D01-EEBF-42CE-92E0-6199383EBE0E}" dt="2019-05-18T09:47:07.299" v="349"/>
          <ac:picMkLst>
            <pc:docMk/>
            <pc:sldMk cId="3332440624" sldId="259"/>
            <ac:picMk id="1026" creationId="{09AD3576-F61F-486C-B058-424FDF863A75}"/>
          </ac:picMkLst>
        </pc:picChg>
        <pc:cxnChg chg="add del">
          <ac:chgData name="Wayne Haubner" userId="cfbd9a84-4080-41b0-9d82-a3665c26a953" providerId="ADAL" clId="{46188D01-EEBF-42CE-92E0-6199383EBE0E}" dt="2019-05-18T11:36:18.251" v="455" actId="26606"/>
          <ac:cxnSpMkLst>
            <pc:docMk/>
            <pc:sldMk cId="3332440624" sldId="259"/>
            <ac:cxnSpMk id="16" creationId="{BCDAEC91-5BCE-4B55-9CC0-43EF94CB734B}"/>
          </ac:cxnSpMkLst>
        </pc:cxnChg>
      </pc:sldChg>
      <pc:sldChg chg="addSp delSp modSp add mod setBg">
        <pc:chgData name="Wayne Haubner" userId="cfbd9a84-4080-41b0-9d82-a3665c26a953" providerId="ADAL" clId="{46188D01-EEBF-42CE-92E0-6199383EBE0E}" dt="2019-05-18T12:15:30.135" v="2059" actId="6549"/>
        <pc:sldMkLst>
          <pc:docMk/>
          <pc:sldMk cId="2781518663" sldId="260"/>
        </pc:sldMkLst>
        <pc:spChg chg="mod ord">
          <ac:chgData name="Wayne Haubner" userId="cfbd9a84-4080-41b0-9d82-a3665c26a953" providerId="ADAL" clId="{46188D01-EEBF-42CE-92E0-6199383EBE0E}" dt="2019-05-18T12:15:30.135" v="2059" actId="6549"/>
          <ac:spMkLst>
            <pc:docMk/>
            <pc:sldMk cId="2781518663" sldId="260"/>
            <ac:spMk id="2" creationId="{CE084A8E-C9FF-412B-BF5F-58B22702850B}"/>
          </ac:spMkLst>
        </pc:spChg>
        <pc:spChg chg="add del mod">
          <ac:chgData name="Wayne Haubner" userId="cfbd9a84-4080-41b0-9d82-a3665c26a953" providerId="ADAL" clId="{46188D01-EEBF-42CE-92E0-6199383EBE0E}" dt="2019-05-18T11:37:47.363" v="522" actId="26606"/>
          <ac:spMkLst>
            <pc:docMk/>
            <pc:sldMk cId="2781518663" sldId="260"/>
            <ac:spMk id="5" creationId="{42471AE3-4268-41B3-90B8-8C45CF76E1B0}"/>
          </ac:spMkLst>
        </pc:spChg>
        <pc:spChg chg="add mod">
          <ac:chgData name="Wayne Haubner" userId="cfbd9a84-4080-41b0-9d82-a3665c26a953" providerId="ADAL" clId="{46188D01-EEBF-42CE-92E0-6199383EBE0E}" dt="2019-05-18T11:44:56.152" v="715" actId="20577"/>
          <ac:spMkLst>
            <pc:docMk/>
            <pc:sldMk cId="2781518663" sldId="260"/>
            <ac:spMk id="6" creationId="{B4C38918-F8B4-4368-8371-D82C905BECE3}"/>
          </ac:spMkLst>
        </pc:spChg>
        <pc:picChg chg="add mod">
          <ac:chgData name="Wayne Haubner" userId="cfbd9a84-4080-41b0-9d82-a3665c26a953" providerId="ADAL" clId="{46188D01-EEBF-42CE-92E0-6199383EBE0E}" dt="2019-05-18T11:37:47.363" v="522" actId="26606"/>
          <ac:picMkLst>
            <pc:docMk/>
            <pc:sldMk cId="2781518663" sldId="260"/>
            <ac:picMk id="4" creationId="{AAF8A9F8-62F1-4ACE-A656-4E107E22400C}"/>
          </ac:picMkLst>
        </pc:picChg>
      </pc:sldChg>
      <pc:sldChg chg="addSp delSp modSp add mod setBg">
        <pc:chgData name="Wayne Haubner" userId="cfbd9a84-4080-41b0-9d82-a3665c26a953" providerId="ADAL" clId="{46188D01-EEBF-42CE-92E0-6199383EBE0E}" dt="2019-05-18T12:15:40.640" v="2060" actId="6549"/>
        <pc:sldMkLst>
          <pc:docMk/>
          <pc:sldMk cId="469225406" sldId="261"/>
        </pc:sldMkLst>
        <pc:spChg chg="mod ord">
          <ac:chgData name="Wayne Haubner" userId="cfbd9a84-4080-41b0-9d82-a3665c26a953" providerId="ADAL" clId="{46188D01-EEBF-42CE-92E0-6199383EBE0E}" dt="2019-05-18T12:15:40.640" v="2060" actId="6549"/>
          <ac:spMkLst>
            <pc:docMk/>
            <pc:sldMk cId="469225406" sldId="261"/>
            <ac:spMk id="2" creationId="{833AC4EB-C7B2-42F4-947B-5DCFBB866EB1}"/>
          </ac:spMkLst>
        </pc:spChg>
        <pc:spChg chg="add del mod">
          <ac:chgData name="Wayne Haubner" userId="cfbd9a84-4080-41b0-9d82-a3665c26a953" providerId="ADAL" clId="{46188D01-EEBF-42CE-92E0-6199383EBE0E}" dt="2019-05-18T11:42:38.610" v="648" actId="478"/>
          <ac:spMkLst>
            <pc:docMk/>
            <pc:sldMk cId="469225406" sldId="261"/>
            <ac:spMk id="5" creationId="{8B320925-B1FC-47D1-94C7-1A463AE30506}"/>
          </ac:spMkLst>
        </pc:spChg>
        <pc:spChg chg="add mod">
          <ac:chgData name="Wayne Haubner" userId="cfbd9a84-4080-41b0-9d82-a3665c26a953" providerId="ADAL" clId="{46188D01-EEBF-42CE-92E0-6199383EBE0E}" dt="2019-05-18T11:41:55.199" v="642" actId="26606"/>
          <ac:spMkLst>
            <pc:docMk/>
            <pc:sldMk cId="469225406" sldId="261"/>
            <ac:spMk id="6" creationId="{C89E3DCC-C623-45D1-A22A-6EA336B5CEBA}"/>
          </ac:spMkLst>
        </pc:spChg>
        <pc:spChg chg="add del">
          <ac:chgData name="Wayne Haubner" userId="cfbd9a84-4080-41b0-9d82-a3665c26a953" providerId="ADAL" clId="{46188D01-EEBF-42CE-92E0-6199383EBE0E}" dt="2019-05-18T11:42:30.392" v="647" actId="26606"/>
          <ac:spMkLst>
            <pc:docMk/>
            <pc:sldMk cId="469225406" sldId="261"/>
            <ac:spMk id="11" creationId="{87CC2527-562A-4F69-B487-4371E5B243E7}"/>
          </ac:spMkLst>
        </pc:spChg>
        <pc:spChg chg="add">
          <ac:chgData name="Wayne Haubner" userId="cfbd9a84-4080-41b0-9d82-a3665c26a953" providerId="ADAL" clId="{46188D01-EEBF-42CE-92E0-6199383EBE0E}" dt="2019-05-18T11:42:30.392" v="647" actId="26606"/>
          <ac:spMkLst>
            <pc:docMk/>
            <pc:sldMk cId="469225406" sldId="261"/>
            <ac:spMk id="18" creationId="{16C5FA50-8D52-4617-AF91-5C7B1C8352F1}"/>
          </ac:spMkLst>
        </pc:spChg>
        <pc:spChg chg="add">
          <ac:chgData name="Wayne Haubner" userId="cfbd9a84-4080-41b0-9d82-a3665c26a953" providerId="ADAL" clId="{46188D01-EEBF-42CE-92E0-6199383EBE0E}" dt="2019-05-18T11:42:30.392" v="647" actId="26606"/>
          <ac:spMkLst>
            <pc:docMk/>
            <pc:sldMk cId="469225406" sldId="261"/>
            <ac:spMk id="20" creationId="{E223798C-12AD-4B0C-A50C-D676347D67CF}"/>
          </ac:spMkLst>
        </pc:spChg>
        <pc:picChg chg="add mod ord">
          <ac:chgData name="Wayne Haubner" userId="cfbd9a84-4080-41b0-9d82-a3665c26a953" providerId="ADAL" clId="{46188D01-EEBF-42CE-92E0-6199383EBE0E}" dt="2019-05-18T11:42:30.392" v="647" actId="26606"/>
          <ac:picMkLst>
            <pc:docMk/>
            <pc:sldMk cId="469225406" sldId="261"/>
            <ac:picMk id="4" creationId="{5780EE4A-40B5-429D-867F-F57DF5DB7A58}"/>
          </ac:picMkLst>
        </pc:picChg>
        <pc:cxnChg chg="add del">
          <ac:chgData name="Wayne Haubner" userId="cfbd9a84-4080-41b0-9d82-a3665c26a953" providerId="ADAL" clId="{46188D01-EEBF-42CE-92E0-6199383EBE0E}" dt="2019-05-18T11:42:30.392" v="647" actId="26606"/>
          <ac:cxnSpMkLst>
            <pc:docMk/>
            <pc:sldMk cId="469225406" sldId="261"/>
            <ac:cxnSpMk id="13" creationId="{BCDAEC91-5BCE-4B55-9CC0-43EF94CB734B}"/>
          </ac:cxnSpMkLst>
        </pc:cxnChg>
      </pc:sldChg>
      <pc:sldChg chg="modSp add del">
        <pc:chgData name="Wayne Haubner" userId="cfbd9a84-4080-41b0-9d82-a3665c26a953" providerId="ADAL" clId="{46188D01-EEBF-42CE-92E0-6199383EBE0E}" dt="2019-05-20T10:57:17.898" v="2858" actId="2696"/>
        <pc:sldMkLst>
          <pc:docMk/>
          <pc:sldMk cId="2915098180" sldId="262"/>
        </pc:sldMkLst>
        <pc:spChg chg="mod">
          <ac:chgData name="Wayne Haubner" userId="cfbd9a84-4080-41b0-9d82-a3665c26a953" providerId="ADAL" clId="{46188D01-EEBF-42CE-92E0-6199383EBE0E}" dt="2019-05-18T10:04:20.098" v="449"/>
          <ac:spMkLst>
            <pc:docMk/>
            <pc:sldMk cId="2915098180" sldId="262"/>
            <ac:spMk id="3" creationId="{B8307328-0F18-452D-8BDE-D477112CF7FF}"/>
          </ac:spMkLst>
        </pc:spChg>
      </pc:sldChg>
      <pc:sldChg chg="addSp modSp add mod setBg setClrOvrMap">
        <pc:chgData name="Wayne Haubner" userId="cfbd9a84-4080-41b0-9d82-a3665c26a953" providerId="ADAL" clId="{46188D01-EEBF-42CE-92E0-6199383EBE0E}" dt="2019-05-18T12:13:16.629" v="2053" actId="20577"/>
        <pc:sldMkLst>
          <pc:docMk/>
          <pc:sldMk cId="2495237998" sldId="263"/>
        </pc:sldMkLst>
        <pc:spChg chg="mod">
          <ac:chgData name="Wayne Haubner" userId="cfbd9a84-4080-41b0-9d82-a3665c26a953" providerId="ADAL" clId="{46188D01-EEBF-42CE-92E0-6199383EBE0E}" dt="2019-05-18T12:11:13.587" v="1981" actId="1038"/>
          <ac:spMkLst>
            <pc:docMk/>
            <pc:sldMk cId="2495237998" sldId="263"/>
            <ac:spMk id="2" creationId="{D1AB2C66-3CBE-44F9-A905-53FA0F08DA98}"/>
          </ac:spMkLst>
        </pc:spChg>
        <pc:spChg chg="add mod">
          <ac:chgData name="Wayne Haubner" userId="cfbd9a84-4080-41b0-9d82-a3665c26a953" providerId="ADAL" clId="{46188D01-EEBF-42CE-92E0-6199383EBE0E}" dt="2019-05-18T12:13:16.629" v="2053" actId="20577"/>
          <ac:spMkLst>
            <pc:docMk/>
            <pc:sldMk cId="2495237998" sldId="263"/>
            <ac:spMk id="3" creationId="{548230A9-5433-4C85-8D75-D75613F80895}"/>
          </ac:spMkLst>
        </pc:spChg>
        <pc:spChg chg="add">
          <ac:chgData name="Wayne Haubner" userId="cfbd9a84-4080-41b0-9d82-a3665c26a953" providerId="ADAL" clId="{46188D01-EEBF-42CE-92E0-6199383EBE0E}" dt="2019-05-18T11:54:49.797" v="1422" actId="26606"/>
          <ac:spMkLst>
            <pc:docMk/>
            <pc:sldMk cId="2495237998" sldId="263"/>
            <ac:spMk id="10" creationId="{E0D60ECE-8986-45DC-B7FE-EC7699B466B8}"/>
          </ac:spMkLst>
        </pc:spChg>
        <pc:spChg chg="add">
          <ac:chgData name="Wayne Haubner" userId="cfbd9a84-4080-41b0-9d82-a3665c26a953" providerId="ADAL" clId="{46188D01-EEBF-42CE-92E0-6199383EBE0E}" dt="2019-05-18T11:54:49.797" v="1422" actId="26606"/>
          <ac:spMkLst>
            <pc:docMk/>
            <pc:sldMk cId="2495237998" sldId="263"/>
            <ac:spMk id="12" creationId="{96964194-5878-40D2-8EC0-DDC58387FA56}"/>
          </ac:spMkLst>
        </pc:spChg>
        <pc:picChg chg="add">
          <ac:chgData name="Wayne Haubner" userId="cfbd9a84-4080-41b0-9d82-a3665c26a953" providerId="ADAL" clId="{46188D01-EEBF-42CE-92E0-6199383EBE0E}" dt="2019-05-18T11:54:49.797" v="1422" actId="26606"/>
          <ac:picMkLst>
            <pc:docMk/>
            <pc:sldMk cId="2495237998" sldId="263"/>
            <ac:picMk id="7" creationId="{4393E221-BFDD-45FB-98E5-2693C107E0AF}"/>
          </ac:picMkLst>
        </pc:picChg>
      </pc:sldChg>
      <pc:sldChg chg="addSp delSp modSp add mod setBg setClrOvrMap">
        <pc:chgData name="Wayne Haubner" userId="cfbd9a84-4080-41b0-9d82-a3665c26a953" providerId="ADAL" clId="{46188D01-EEBF-42CE-92E0-6199383EBE0E}" dt="2019-05-18T12:16:21.421" v="2062" actId="14861"/>
        <pc:sldMkLst>
          <pc:docMk/>
          <pc:sldMk cId="888088975" sldId="264"/>
        </pc:sldMkLst>
        <pc:spChg chg="mod">
          <ac:chgData name="Wayne Haubner" userId="cfbd9a84-4080-41b0-9d82-a3665c26a953" providerId="ADAL" clId="{46188D01-EEBF-42CE-92E0-6199383EBE0E}" dt="2019-05-18T12:05:38.200" v="1895" actId="1036"/>
          <ac:spMkLst>
            <pc:docMk/>
            <pc:sldMk cId="888088975" sldId="264"/>
            <ac:spMk id="2" creationId="{511E6FB3-EB5E-4E6F-A8BC-472439DE611A}"/>
          </ac:spMkLst>
        </pc:spChg>
        <pc:spChg chg="mod">
          <ac:chgData name="Wayne Haubner" userId="cfbd9a84-4080-41b0-9d82-a3665c26a953" providerId="ADAL" clId="{46188D01-EEBF-42CE-92E0-6199383EBE0E}" dt="2019-05-18T12:07:06.503" v="1903" actId="27636"/>
          <ac:spMkLst>
            <pc:docMk/>
            <pc:sldMk cId="888088975" sldId="264"/>
            <ac:spMk id="3" creationId="{56A29058-418A-4644-931C-AFB32C1F3C11}"/>
          </ac:spMkLst>
        </pc:spChg>
        <pc:spChg chg="add mod">
          <ac:chgData name="Wayne Haubner" userId="cfbd9a84-4080-41b0-9d82-a3665c26a953" providerId="ADAL" clId="{46188D01-EEBF-42CE-92E0-6199383EBE0E}" dt="2019-05-18T12:16:21.421" v="2062" actId="14861"/>
          <ac:spMkLst>
            <pc:docMk/>
            <pc:sldMk cId="888088975" sldId="264"/>
            <ac:spMk id="4" creationId="{7F706DE9-B186-43C2-85AE-9E5850C27A2A}"/>
          </ac:spMkLst>
        </pc:spChg>
        <pc:spChg chg="add del">
          <ac:chgData name="Wayne Haubner" userId="cfbd9a84-4080-41b0-9d82-a3665c26a953" providerId="ADAL" clId="{46188D01-EEBF-42CE-92E0-6199383EBE0E}" dt="2019-05-18T12:05:16.881" v="1864" actId="26606"/>
          <ac:spMkLst>
            <pc:docMk/>
            <pc:sldMk cId="888088975" sldId="264"/>
            <ac:spMk id="8" creationId="{3B854194-185D-494D-905C-7C7CB2E30F6E}"/>
          </ac:spMkLst>
        </pc:spChg>
        <pc:spChg chg="add del">
          <ac:chgData name="Wayne Haubner" userId="cfbd9a84-4080-41b0-9d82-a3665c26a953" providerId="ADAL" clId="{46188D01-EEBF-42CE-92E0-6199383EBE0E}" dt="2019-05-18T12:04:19.036" v="1858" actId="26606"/>
          <ac:spMkLst>
            <pc:docMk/>
            <pc:sldMk cId="888088975" sldId="264"/>
            <ac:spMk id="10" creationId="{E0D60ECE-8986-45DC-B7FE-EC7699B466B8}"/>
          </ac:spMkLst>
        </pc:spChg>
        <pc:spChg chg="add del">
          <ac:chgData name="Wayne Haubner" userId="cfbd9a84-4080-41b0-9d82-a3665c26a953" providerId="ADAL" clId="{46188D01-EEBF-42CE-92E0-6199383EBE0E}" dt="2019-05-18T12:04:19.036" v="1858" actId="26606"/>
          <ac:spMkLst>
            <pc:docMk/>
            <pc:sldMk cId="888088975" sldId="264"/>
            <ac:spMk id="12" creationId="{96964194-5878-40D2-8EC0-DDC58387FA56}"/>
          </ac:spMkLst>
        </pc:spChg>
        <pc:spChg chg="add del">
          <ac:chgData name="Wayne Haubner" userId="cfbd9a84-4080-41b0-9d82-a3665c26a953" providerId="ADAL" clId="{46188D01-EEBF-42CE-92E0-6199383EBE0E}" dt="2019-05-18T12:05:16.881" v="1864" actId="26606"/>
          <ac:spMkLst>
            <pc:docMk/>
            <pc:sldMk cId="888088975" sldId="264"/>
            <ac:spMk id="14" creationId="{B4F5FA0D-0104-4987-8241-EFF7C85B88DE}"/>
          </ac:spMkLst>
        </pc:spChg>
        <pc:spChg chg="add">
          <ac:chgData name="Wayne Haubner" userId="cfbd9a84-4080-41b0-9d82-a3665c26a953" providerId="ADAL" clId="{46188D01-EEBF-42CE-92E0-6199383EBE0E}" dt="2019-05-18T12:05:16.881" v="1864" actId="26606"/>
          <ac:spMkLst>
            <pc:docMk/>
            <pc:sldMk cId="888088975" sldId="264"/>
            <ac:spMk id="20" creationId="{59A309A7-1751-4ABE-A3C1-EEC40366AD89}"/>
          </ac:spMkLst>
        </pc:spChg>
        <pc:spChg chg="add">
          <ac:chgData name="Wayne Haubner" userId="cfbd9a84-4080-41b0-9d82-a3665c26a953" providerId="ADAL" clId="{46188D01-EEBF-42CE-92E0-6199383EBE0E}" dt="2019-05-18T12:05:16.881" v="1864" actId="26606"/>
          <ac:spMkLst>
            <pc:docMk/>
            <pc:sldMk cId="888088975" sldId="264"/>
            <ac:spMk id="22" creationId="{967D8EB6-EAE1-4F9C-B398-83321E287204}"/>
          </ac:spMkLst>
        </pc:spChg>
        <pc:picChg chg="add del">
          <ac:chgData name="Wayne Haubner" userId="cfbd9a84-4080-41b0-9d82-a3665c26a953" providerId="ADAL" clId="{46188D01-EEBF-42CE-92E0-6199383EBE0E}" dt="2019-05-18T12:04:19.036" v="1858" actId="26606"/>
          <ac:picMkLst>
            <pc:docMk/>
            <pc:sldMk cId="888088975" sldId="264"/>
            <ac:picMk id="7" creationId="{01BB7AAB-369B-4400-9A94-FE38507B82BD}"/>
          </ac:picMkLst>
        </pc:picChg>
        <pc:picChg chg="add mod">
          <ac:chgData name="Wayne Haubner" userId="cfbd9a84-4080-41b0-9d82-a3665c26a953" providerId="ADAL" clId="{46188D01-EEBF-42CE-92E0-6199383EBE0E}" dt="2019-05-18T12:05:28.356" v="1866" actId="14100"/>
          <ac:picMkLst>
            <pc:docMk/>
            <pc:sldMk cId="888088975" sldId="264"/>
            <ac:picMk id="11" creationId="{A795552B-B957-4DA3-B986-B11C09FE5332}"/>
          </ac:picMkLst>
        </pc:picChg>
        <pc:picChg chg="add del">
          <ac:chgData name="Wayne Haubner" userId="cfbd9a84-4080-41b0-9d82-a3665c26a953" providerId="ADAL" clId="{46188D01-EEBF-42CE-92E0-6199383EBE0E}" dt="2019-05-18T12:05:16.881" v="1864" actId="26606"/>
          <ac:picMkLst>
            <pc:docMk/>
            <pc:sldMk cId="888088975" sldId="264"/>
            <ac:picMk id="15" creationId="{2897127E-6CEF-446C-BE87-93B7C46E49D1}"/>
          </ac:picMkLst>
        </pc:picChg>
      </pc:sldChg>
      <pc:sldChg chg="addSp delSp modSp add mod setBg">
        <pc:chgData name="Wayne Haubner" userId="cfbd9a84-4080-41b0-9d82-a3665c26a953" providerId="ADAL" clId="{46188D01-EEBF-42CE-92E0-6199383EBE0E}" dt="2019-05-20T10:57:02.369" v="2854" actId="20577"/>
        <pc:sldMkLst>
          <pc:docMk/>
          <pc:sldMk cId="908535482" sldId="265"/>
        </pc:sldMkLst>
        <pc:spChg chg="mod">
          <ac:chgData name="Wayne Haubner" userId="cfbd9a84-4080-41b0-9d82-a3665c26a953" providerId="ADAL" clId="{46188D01-EEBF-42CE-92E0-6199383EBE0E}" dt="2019-05-18T12:22:44.853" v="2380" actId="26606"/>
          <ac:spMkLst>
            <pc:docMk/>
            <pc:sldMk cId="908535482" sldId="265"/>
            <ac:spMk id="2" creationId="{172D75A0-A431-4544-AAD9-4931E100846A}"/>
          </ac:spMkLst>
        </pc:spChg>
        <pc:spChg chg="del mod">
          <ac:chgData name="Wayne Haubner" userId="cfbd9a84-4080-41b0-9d82-a3665c26a953" providerId="ADAL" clId="{46188D01-EEBF-42CE-92E0-6199383EBE0E}" dt="2019-05-18T12:22:44.853" v="2380" actId="26606"/>
          <ac:spMkLst>
            <pc:docMk/>
            <pc:sldMk cId="908535482" sldId="265"/>
            <ac:spMk id="3" creationId="{77547C9B-CAE8-4984-A07D-E8F4087EFDE4}"/>
          </ac:spMkLst>
        </pc:spChg>
        <pc:graphicFrameChg chg="add mod">
          <ac:chgData name="Wayne Haubner" userId="cfbd9a84-4080-41b0-9d82-a3665c26a953" providerId="ADAL" clId="{46188D01-EEBF-42CE-92E0-6199383EBE0E}" dt="2019-05-20T10:57:02.369" v="2854" actId="20577"/>
          <ac:graphicFrameMkLst>
            <pc:docMk/>
            <pc:sldMk cId="908535482" sldId="265"/>
            <ac:graphicFrameMk id="5" creationId="{DB05A5A2-7A30-4FFB-A1A0-2015E93B75E6}"/>
          </ac:graphicFrameMkLst>
        </pc:graphicFrameChg>
      </pc:sldChg>
      <pc:sldChg chg="addSp delSp modSp add del">
        <pc:chgData name="Wayne Haubner" userId="cfbd9a84-4080-41b0-9d82-a3665c26a953" providerId="ADAL" clId="{46188D01-EEBF-42CE-92E0-6199383EBE0E}" dt="2019-05-20T10:57:16.332" v="2856" actId="2696"/>
        <pc:sldMkLst>
          <pc:docMk/>
          <pc:sldMk cId="3882067251" sldId="266"/>
        </pc:sldMkLst>
        <pc:spChg chg="del">
          <ac:chgData name="Wayne Haubner" userId="cfbd9a84-4080-41b0-9d82-a3665c26a953" providerId="ADAL" clId="{46188D01-EEBF-42CE-92E0-6199383EBE0E}" dt="2019-05-20T10:29:00.344" v="2479"/>
          <ac:spMkLst>
            <pc:docMk/>
            <pc:sldMk cId="3882067251" sldId="266"/>
            <ac:spMk id="2" creationId="{60440457-22EC-4840-B18C-841B75E1D68F}"/>
          </ac:spMkLst>
        </pc:spChg>
        <pc:spChg chg="del">
          <ac:chgData name="Wayne Haubner" userId="cfbd9a84-4080-41b0-9d82-a3665c26a953" providerId="ADAL" clId="{46188D01-EEBF-42CE-92E0-6199383EBE0E}" dt="2019-05-20T10:29:00.344" v="2479"/>
          <ac:spMkLst>
            <pc:docMk/>
            <pc:sldMk cId="3882067251" sldId="266"/>
            <ac:spMk id="3" creationId="{8F42EC3F-20DB-453C-A5CB-A24047C0D6E6}"/>
          </ac:spMkLst>
        </pc:spChg>
        <pc:spChg chg="add mod">
          <ac:chgData name="Wayne Haubner" userId="cfbd9a84-4080-41b0-9d82-a3665c26a953" providerId="ADAL" clId="{46188D01-EEBF-42CE-92E0-6199383EBE0E}" dt="2019-05-20T10:29:04.538" v="2495" actId="20577"/>
          <ac:spMkLst>
            <pc:docMk/>
            <pc:sldMk cId="3882067251" sldId="266"/>
            <ac:spMk id="4" creationId="{1596543A-FD6A-429F-80DF-0FFA82E7C24F}"/>
          </ac:spMkLst>
        </pc:spChg>
      </pc:sldChg>
      <pc:sldChg chg="add del">
        <pc:chgData name="Wayne Haubner" userId="cfbd9a84-4080-41b0-9d82-a3665c26a953" providerId="ADAL" clId="{46188D01-EEBF-42CE-92E0-6199383EBE0E}" dt="2019-05-20T10:57:15.214" v="2855" actId="2696"/>
        <pc:sldMkLst>
          <pc:docMk/>
          <pc:sldMk cId="3577661592" sldId="267"/>
        </pc:sldMkLst>
      </pc:sldChg>
      <pc:sldChg chg="addSp delSp modSp add mod setBg setClrOvrMap">
        <pc:chgData name="Wayne Haubner" userId="cfbd9a84-4080-41b0-9d82-a3665c26a953" providerId="ADAL" clId="{46188D01-EEBF-42CE-92E0-6199383EBE0E}" dt="2019-05-20T11:00:09.582" v="2867" actId="20577"/>
        <pc:sldMkLst>
          <pc:docMk/>
          <pc:sldMk cId="4205960154" sldId="268"/>
        </pc:sldMkLst>
        <pc:spChg chg="del">
          <ac:chgData name="Wayne Haubner" userId="cfbd9a84-4080-41b0-9d82-a3665c26a953" providerId="ADAL" clId="{46188D01-EEBF-42CE-92E0-6199383EBE0E}" dt="2019-05-20T10:42:26.987" v="2557"/>
          <ac:spMkLst>
            <pc:docMk/>
            <pc:sldMk cId="4205960154" sldId="268"/>
            <ac:spMk id="2" creationId="{818815D1-794A-48D8-9D75-624F81ED8176}"/>
          </ac:spMkLst>
        </pc:spChg>
        <pc:spChg chg="del">
          <ac:chgData name="Wayne Haubner" userId="cfbd9a84-4080-41b0-9d82-a3665c26a953" providerId="ADAL" clId="{46188D01-EEBF-42CE-92E0-6199383EBE0E}" dt="2019-05-20T10:42:26.987" v="2557"/>
          <ac:spMkLst>
            <pc:docMk/>
            <pc:sldMk cId="4205960154" sldId="268"/>
            <ac:spMk id="3" creationId="{67A616C3-E241-4D77-BA0A-CBF902A87091}"/>
          </ac:spMkLst>
        </pc:spChg>
        <pc:spChg chg="add del mod ord">
          <ac:chgData name="Wayne Haubner" userId="cfbd9a84-4080-41b0-9d82-a3665c26a953" providerId="ADAL" clId="{46188D01-EEBF-42CE-92E0-6199383EBE0E}" dt="2019-05-20T10:49:58.559" v="2625" actId="478"/>
          <ac:spMkLst>
            <pc:docMk/>
            <pc:sldMk cId="4205960154" sldId="268"/>
            <ac:spMk id="4" creationId="{22014242-B790-48C3-8C39-0B339DECD0E9}"/>
          </ac:spMkLst>
        </pc:spChg>
        <pc:spChg chg="add del mod">
          <ac:chgData name="Wayne Haubner" userId="cfbd9a84-4080-41b0-9d82-a3665c26a953" providerId="ADAL" clId="{46188D01-EEBF-42CE-92E0-6199383EBE0E}" dt="2019-05-20T10:48:49.242" v="2608" actId="26606"/>
          <ac:spMkLst>
            <pc:docMk/>
            <pc:sldMk cId="4205960154" sldId="268"/>
            <ac:spMk id="9" creationId="{EA7B0945-34B8-4D30-8B30-C446730156BF}"/>
          </ac:spMkLst>
        </pc:spChg>
        <pc:spChg chg="add del mod">
          <ac:chgData name="Wayne Haubner" userId="cfbd9a84-4080-41b0-9d82-a3665c26a953" providerId="ADAL" clId="{46188D01-EEBF-42CE-92E0-6199383EBE0E}" dt="2019-05-20T10:50:02.089" v="2626" actId="478"/>
          <ac:spMkLst>
            <pc:docMk/>
            <pc:sldMk cId="4205960154" sldId="268"/>
            <ac:spMk id="11" creationId="{81C596FA-4FFC-4688-9A3A-460D47508BBA}"/>
          </ac:spMkLst>
        </pc:spChg>
        <pc:spChg chg="add mod">
          <ac:chgData name="Wayne Haubner" userId="cfbd9a84-4080-41b0-9d82-a3665c26a953" providerId="ADAL" clId="{46188D01-EEBF-42CE-92E0-6199383EBE0E}" dt="2019-05-20T10:53:25.724" v="2800" actId="20577"/>
          <ac:spMkLst>
            <pc:docMk/>
            <pc:sldMk cId="4205960154" sldId="268"/>
            <ac:spMk id="12" creationId="{FEF27050-CC01-48B8-ADA8-73985073A226}"/>
          </ac:spMkLst>
        </pc:spChg>
        <pc:spChg chg="add">
          <ac:chgData name="Wayne Haubner" userId="cfbd9a84-4080-41b0-9d82-a3665c26a953" providerId="ADAL" clId="{46188D01-EEBF-42CE-92E0-6199383EBE0E}" dt="2019-05-20T10:48:49.242" v="2608" actId="26606"/>
          <ac:spMkLst>
            <pc:docMk/>
            <pc:sldMk cId="4205960154" sldId="268"/>
            <ac:spMk id="14" creationId="{9225B0D8-E56E-4ACC-A464-81F4062765CC}"/>
          </ac:spMkLst>
        </pc:spChg>
        <pc:spChg chg="add mod">
          <ac:chgData name="Wayne Haubner" userId="cfbd9a84-4080-41b0-9d82-a3665c26a953" providerId="ADAL" clId="{46188D01-EEBF-42CE-92E0-6199383EBE0E}" dt="2019-05-20T11:00:09.582" v="2867" actId="20577"/>
          <ac:spMkLst>
            <pc:docMk/>
            <pc:sldMk cId="4205960154" sldId="268"/>
            <ac:spMk id="15" creationId="{4D08CBA8-3DD0-430F-8AB2-E379BFB08ED7}"/>
          </ac:spMkLst>
        </pc:spChg>
        <pc:spChg chg="add">
          <ac:chgData name="Wayne Haubner" userId="cfbd9a84-4080-41b0-9d82-a3665c26a953" providerId="ADAL" clId="{46188D01-EEBF-42CE-92E0-6199383EBE0E}" dt="2019-05-20T10:48:49.242" v="2608" actId="26606"/>
          <ac:spMkLst>
            <pc:docMk/>
            <pc:sldMk cId="4205960154" sldId="268"/>
            <ac:spMk id="16" creationId="{8F5D1B28-3976-4367-807C-CAD629CDD838}"/>
          </ac:spMkLst>
        </pc:spChg>
        <pc:spChg chg="add mod">
          <ac:chgData name="Wayne Haubner" userId="cfbd9a84-4080-41b0-9d82-a3665c26a953" providerId="ADAL" clId="{46188D01-EEBF-42CE-92E0-6199383EBE0E}" dt="2019-05-20T10:58:20.053" v="2861" actId="1076"/>
          <ac:spMkLst>
            <pc:docMk/>
            <pc:sldMk cId="4205960154" sldId="268"/>
            <ac:spMk id="17" creationId="{BFD24875-C575-43C7-A80B-852C76AEC60B}"/>
          </ac:spMkLst>
        </pc:spChg>
        <pc:picChg chg="add del mod">
          <ac:chgData name="Wayne Haubner" userId="cfbd9a84-4080-41b0-9d82-a3665c26a953" providerId="ADAL" clId="{46188D01-EEBF-42CE-92E0-6199383EBE0E}" dt="2019-05-20T10:43:07.076" v="2559" actId="478"/>
          <ac:picMkLst>
            <pc:docMk/>
            <pc:sldMk cId="4205960154" sldId="268"/>
            <ac:picMk id="6" creationId="{9989B4D8-BDA8-4649-BFE0-1BAF08CB5AFD}"/>
          </ac:picMkLst>
        </pc:picChg>
        <pc:picChg chg="add mod modCrop">
          <ac:chgData name="Wayne Haubner" userId="cfbd9a84-4080-41b0-9d82-a3665c26a953" providerId="ADAL" clId="{46188D01-EEBF-42CE-92E0-6199383EBE0E}" dt="2019-05-20T10:48:49.242" v="2608" actId="26606"/>
          <ac:picMkLst>
            <pc:docMk/>
            <pc:sldMk cId="4205960154" sldId="268"/>
            <ac:picMk id="8" creationId="{A5DE2E35-5286-443D-92E9-B71903EF3BE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marzo\Google%20Drive\Escher\Salesforce%20Pipe%20by%20County%20with%20quarters_NE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795779019242707E-2"/>
          <c:y val="5.7870370370370371E-2"/>
          <c:w val="0.95732464307883303"/>
          <c:h val="0.83226614902303875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3E5EAB"/>
            </a:solidFill>
            <a:ln>
              <a:noFill/>
            </a:ln>
            <a:effectLst/>
          </c:spPr>
          <c:invertIfNegative val="0"/>
          <c:cat>
            <c:strRef>
              <c:f>Slide_2!$I$4:$M$4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Slide_2!$I$6:$M$6</c:f>
              <c:numCache>
                <c:formatCode>[&gt;=1000000]\$#,##0,,"M";[&gt;=1000]#,##0,"K";0</c:formatCode>
                <c:ptCount val="5"/>
                <c:pt idx="0">
                  <c:v>13134984.609999999</c:v>
                </c:pt>
                <c:pt idx="1">
                  <c:v>13683088.315000001</c:v>
                </c:pt>
                <c:pt idx="2">
                  <c:v>6541279.7999999998</c:v>
                </c:pt>
                <c:pt idx="3">
                  <c:v>1540000</c:v>
                </c:pt>
                <c:pt idx="4">
                  <c:v>756250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3-4EA0-AA76-CD9A8CAF371A}"/>
            </c:ext>
          </c:extLst>
        </c:ser>
        <c:ser>
          <c:idx val="0"/>
          <c:order val="1"/>
          <c:spPr>
            <a:noFill/>
            <a:ln>
              <a:solidFill>
                <a:srgbClr val="FF0000"/>
              </a:solidFill>
              <a:prstDash val="dash"/>
            </a:ln>
            <a:effectLst/>
          </c:spPr>
          <c:invertIfNegative val="0"/>
          <c:cat>
            <c:strRef>
              <c:f>Slide_2!$I$4:$M$4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Slide_2!$I$5:$M$5</c:f>
              <c:numCache>
                <c:formatCode>[&gt;=1000000]\$#,##0,,"M";[&gt;=1000]#,##0,"K";0</c:formatCode>
                <c:ptCount val="5"/>
                <c:pt idx="0">
                  <c:v>3730400.8699999973</c:v>
                </c:pt>
                <c:pt idx="1">
                  <c:v>29829370.115000006</c:v>
                </c:pt>
                <c:pt idx="2">
                  <c:v>25461478.199999999</c:v>
                </c:pt>
                <c:pt idx="3">
                  <c:v>6160000</c:v>
                </c:pt>
                <c:pt idx="4">
                  <c:v>2818750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93-4EA0-AA76-CD9A8CAF3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908796816"/>
        <c:axId val="908798496"/>
      </c:barChart>
      <c:catAx>
        <c:axId val="90879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1E42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endParaRPr lang="en-US"/>
          </a:p>
        </c:txPr>
        <c:crossAx val="908798496"/>
        <c:crosses val="autoZero"/>
        <c:auto val="1"/>
        <c:lblAlgn val="ctr"/>
        <c:lblOffset val="100"/>
        <c:noMultiLvlLbl val="0"/>
      </c:catAx>
      <c:valAx>
        <c:axId val="908798496"/>
        <c:scaling>
          <c:orientation val="minMax"/>
        </c:scaling>
        <c:delete val="1"/>
        <c:axPos val="l"/>
        <c:numFmt formatCode="[&gt;=1000000]\$#,##0,,&quot;M&quot;;[&gt;=1000]#,##0,&quot;K&quot;;0" sourceLinked="1"/>
        <c:majorTickMark val="none"/>
        <c:minorTickMark val="none"/>
        <c:tickLblPos val="nextTo"/>
        <c:crossAx val="90879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07B8EE-9525-4DDD-B994-73660BCB1ACB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C98E7DC-330A-458F-AC3A-9D592FEFFE04}">
      <dgm:prSet/>
      <dgm:spPr/>
      <dgm:t>
        <a:bodyPr/>
        <a:lstStyle/>
        <a:p>
          <a:r>
            <a:rPr lang="en-US"/>
            <a:t>Data - Real Time</a:t>
          </a:r>
        </a:p>
      </dgm:t>
    </dgm:pt>
    <dgm:pt modelId="{20C2F4CC-FCE1-49F5-8FCA-346ABE6CF692}" type="parTrans" cxnId="{36E08171-51A5-48D9-897B-ECA1D810B164}">
      <dgm:prSet/>
      <dgm:spPr/>
      <dgm:t>
        <a:bodyPr/>
        <a:lstStyle/>
        <a:p>
          <a:endParaRPr lang="en-US"/>
        </a:p>
      </dgm:t>
    </dgm:pt>
    <dgm:pt modelId="{264C0577-211D-463B-AFE7-1C70D4DCE047}" type="sibTrans" cxnId="{36E08171-51A5-48D9-897B-ECA1D810B164}">
      <dgm:prSet/>
      <dgm:spPr/>
      <dgm:t>
        <a:bodyPr/>
        <a:lstStyle/>
        <a:p>
          <a:endParaRPr lang="en-US"/>
        </a:p>
      </dgm:t>
    </dgm:pt>
    <dgm:pt modelId="{F01CBB07-BF23-451D-BFA3-E9A3D8D4E58C}">
      <dgm:prSet/>
      <dgm:spPr/>
      <dgm:t>
        <a:bodyPr/>
        <a:lstStyle/>
        <a:p>
          <a:r>
            <a:rPr lang="en-US"/>
            <a:t>Streaming analytics</a:t>
          </a:r>
        </a:p>
      </dgm:t>
    </dgm:pt>
    <dgm:pt modelId="{06531AE1-E7D0-48D2-816E-1F1FC656DB8D}" type="parTrans" cxnId="{C3CA33F3-65DC-4A49-8824-6E49A054540F}">
      <dgm:prSet/>
      <dgm:spPr/>
      <dgm:t>
        <a:bodyPr/>
        <a:lstStyle/>
        <a:p>
          <a:endParaRPr lang="en-US"/>
        </a:p>
      </dgm:t>
    </dgm:pt>
    <dgm:pt modelId="{E35BDD24-100C-4A1B-B3C0-F7990A7E7B0A}" type="sibTrans" cxnId="{C3CA33F3-65DC-4A49-8824-6E49A054540F}">
      <dgm:prSet/>
      <dgm:spPr/>
      <dgm:t>
        <a:bodyPr/>
        <a:lstStyle/>
        <a:p>
          <a:endParaRPr lang="en-US"/>
        </a:p>
      </dgm:t>
    </dgm:pt>
    <dgm:pt modelId="{719F7123-0F43-4653-8B50-81783B854136}">
      <dgm:prSet/>
      <dgm:spPr/>
      <dgm:t>
        <a:bodyPr/>
        <a:lstStyle/>
        <a:p>
          <a:r>
            <a:rPr lang="en-US"/>
            <a:t>Federated data sources</a:t>
          </a:r>
        </a:p>
      </dgm:t>
    </dgm:pt>
    <dgm:pt modelId="{ECCA8C01-78EA-4422-B5ED-919D578046D9}" type="parTrans" cxnId="{415ADB7F-314F-4CB0-B8F9-A2C8D5AB5E8D}">
      <dgm:prSet/>
      <dgm:spPr/>
      <dgm:t>
        <a:bodyPr/>
        <a:lstStyle/>
        <a:p>
          <a:endParaRPr lang="en-US"/>
        </a:p>
      </dgm:t>
    </dgm:pt>
    <dgm:pt modelId="{942DE7FD-1F79-4DCE-BF84-2EE0CAE4319E}" type="sibTrans" cxnId="{415ADB7F-314F-4CB0-B8F9-A2C8D5AB5E8D}">
      <dgm:prSet/>
      <dgm:spPr/>
      <dgm:t>
        <a:bodyPr/>
        <a:lstStyle/>
        <a:p>
          <a:endParaRPr lang="en-US"/>
        </a:p>
      </dgm:t>
    </dgm:pt>
    <dgm:pt modelId="{532CD4AA-912A-41CB-A386-2919D8687500}">
      <dgm:prSet/>
      <dgm:spPr/>
      <dgm:t>
        <a:bodyPr/>
        <a:lstStyle/>
        <a:p>
          <a:r>
            <a:rPr lang="en-US"/>
            <a:t>Algorithms</a:t>
          </a:r>
        </a:p>
      </dgm:t>
    </dgm:pt>
    <dgm:pt modelId="{019DB5F5-F086-4244-B571-173658ECE8EB}" type="parTrans" cxnId="{C3045AF3-0208-4203-BFDE-4B1DBC7E7687}">
      <dgm:prSet/>
      <dgm:spPr/>
      <dgm:t>
        <a:bodyPr/>
        <a:lstStyle/>
        <a:p>
          <a:endParaRPr lang="en-US"/>
        </a:p>
      </dgm:t>
    </dgm:pt>
    <dgm:pt modelId="{68BDBE83-7A0F-4C12-ABE1-5B704CAC685F}" type="sibTrans" cxnId="{C3045AF3-0208-4203-BFDE-4B1DBC7E7687}">
      <dgm:prSet/>
      <dgm:spPr/>
      <dgm:t>
        <a:bodyPr/>
        <a:lstStyle/>
        <a:p>
          <a:endParaRPr lang="en-US"/>
        </a:p>
      </dgm:t>
    </dgm:pt>
    <dgm:pt modelId="{078ADF04-3098-4128-B8C9-7ACE21107216}">
      <dgm:prSet/>
      <dgm:spPr/>
      <dgm:t>
        <a:bodyPr/>
        <a:lstStyle/>
        <a:p>
          <a:r>
            <a:rPr lang="en-US"/>
            <a:t>Machine learning</a:t>
          </a:r>
        </a:p>
      </dgm:t>
    </dgm:pt>
    <dgm:pt modelId="{F45CC034-C123-484F-8904-E6D71A3683C2}" type="parTrans" cxnId="{E0F6FCB3-3950-4536-8E93-DD01A45AC8CF}">
      <dgm:prSet/>
      <dgm:spPr/>
      <dgm:t>
        <a:bodyPr/>
        <a:lstStyle/>
        <a:p>
          <a:endParaRPr lang="en-US"/>
        </a:p>
      </dgm:t>
    </dgm:pt>
    <dgm:pt modelId="{50FA4865-6060-49C2-B366-EC1C38A2D62D}" type="sibTrans" cxnId="{E0F6FCB3-3950-4536-8E93-DD01A45AC8CF}">
      <dgm:prSet/>
      <dgm:spPr/>
      <dgm:t>
        <a:bodyPr/>
        <a:lstStyle/>
        <a:p>
          <a:endParaRPr lang="en-US"/>
        </a:p>
      </dgm:t>
    </dgm:pt>
    <dgm:pt modelId="{F840EB07-3939-4272-8CA4-A9A75DB2A03F}">
      <dgm:prSet/>
      <dgm:spPr/>
      <dgm:t>
        <a:bodyPr/>
        <a:lstStyle/>
        <a:p>
          <a:r>
            <a:rPr lang="en-US"/>
            <a:t>Predictive analytics</a:t>
          </a:r>
        </a:p>
      </dgm:t>
    </dgm:pt>
    <dgm:pt modelId="{6EF61FC5-FEF4-4A97-BAB2-86197336333E}" type="parTrans" cxnId="{F3C116B7-AD74-47C9-8D7D-B685328B24EB}">
      <dgm:prSet/>
      <dgm:spPr/>
      <dgm:t>
        <a:bodyPr/>
        <a:lstStyle/>
        <a:p>
          <a:endParaRPr lang="en-US"/>
        </a:p>
      </dgm:t>
    </dgm:pt>
    <dgm:pt modelId="{F7F32C57-9069-45E4-A61B-AFC843201F37}" type="sibTrans" cxnId="{F3C116B7-AD74-47C9-8D7D-B685328B24EB}">
      <dgm:prSet/>
      <dgm:spPr/>
      <dgm:t>
        <a:bodyPr/>
        <a:lstStyle/>
        <a:p>
          <a:endParaRPr lang="en-US"/>
        </a:p>
      </dgm:t>
    </dgm:pt>
    <dgm:pt modelId="{F057A59E-49F5-47C0-BCB7-4BA10D63BDD0}">
      <dgm:prSet/>
      <dgm:spPr/>
      <dgm:t>
        <a:bodyPr/>
        <a:lstStyle/>
        <a:p>
          <a:r>
            <a:rPr lang="en-US"/>
            <a:t>Optimization</a:t>
          </a:r>
        </a:p>
      </dgm:t>
    </dgm:pt>
    <dgm:pt modelId="{FFDC29F8-DCD3-45AA-B885-57D534A894B8}" type="parTrans" cxnId="{2CBCFC8D-418D-4DCD-8BC1-34042740F24C}">
      <dgm:prSet/>
      <dgm:spPr/>
      <dgm:t>
        <a:bodyPr/>
        <a:lstStyle/>
        <a:p>
          <a:endParaRPr lang="en-US"/>
        </a:p>
      </dgm:t>
    </dgm:pt>
    <dgm:pt modelId="{F8146DE7-7811-4DD9-939C-369A853B162E}" type="sibTrans" cxnId="{2CBCFC8D-418D-4DCD-8BC1-34042740F24C}">
      <dgm:prSet/>
      <dgm:spPr/>
      <dgm:t>
        <a:bodyPr/>
        <a:lstStyle/>
        <a:p>
          <a:endParaRPr lang="en-US"/>
        </a:p>
      </dgm:t>
    </dgm:pt>
    <dgm:pt modelId="{F02D40B4-D1D1-4F17-9952-EA6423FE41D9}">
      <dgm:prSet/>
      <dgm:spPr/>
      <dgm:t>
        <a:bodyPr/>
        <a:lstStyle/>
        <a:p>
          <a:r>
            <a:rPr lang="en-US"/>
            <a:t>Collaboration</a:t>
          </a:r>
        </a:p>
      </dgm:t>
    </dgm:pt>
    <dgm:pt modelId="{A78A8A60-8165-4EF6-8515-EA9D9D609A78}" type="parTrans" cxnId="{6D623AB3-8DF4-49D7-8F6E-B370C9DE06C0}">
      <dgm:prSet/>
      <dgm:spPr/>
      <dgm:t>
        <a:bodyPr/>
        <a:lstStyle/>
        <a:p>
          <a:endParaRPr lang="en-US"/>
        </a:p>
      </dgm:t>
    </dgm:pt>
    <dgm:pt modelId="{2D3EF7A3-4C15-43D7-AB88-EA031C375241}" type="sibTrans" cxnId="{6D623AB3-8DF4-49D7-8F6E-B370C9DE06C0}">
      <dgm:prSet/>
      <dgm:spPr/>
      <dgm:t>
        <a:bodyPr/>
        <a:lstStyle/>
        <a:p>
          <a:endParaRPr lang="en-US"/>
        </a:p>
      </dgm:t>
    </dgm:pt>
    <dgm:pt modelId="{A8B293CC-5E80-4F28-BFE2-DDB5A60AD88B}">
      <dgm:prSet/>
      <dgm:spPr/>
      <dgm:t>
        <a:bodyPr/>
        <a:lstStyle/>
        <a:p>
          <a:r>
            <a:rPr lang="en-US"/>
            <a:t>Machine to Machine</a:t>
          </a:r>
        </a:p>
      </dgm:t>
    </dgm:pt>
    <dgm:pt modelId="{31774ED9-0A65-4B1C-8E22-3287BE891E30}" type="parTrans" cxnId="{390F5B94-8EE5-4DD6-A7E2-3A2E25CEE079}">
      <dgm:prSet/>
      <dgm:spPr/>
      <dgm:t>
        <a:bodyPr/>
        <a:lstStyle/>
        <a:p>
          <a:endParaRPr lang="en-US"/>
        </a:p>
      </dgm:t>
    </dgm:pt>
    <dgm:pt modelId="{E7BA9E84-3511-444B-8E5F-4082CBD5B539}" type="sibTrans" cxnId="{390F5B94-8EE5-4DD6-A7E2-3A2E25CEE079}">
      <dgm:prSet/>
      <dgm:spPr/>
      <dgm:t>
        <a:bodyPr/>
        <a:lstStyle/>
        <a:p>
          <a:endParaRPr lang="en-US"/>
        </a:p>
      </dgm:t>
    </dgm:pt>
    <dgm:pt modelId="{B99BED7A-5403-4788-9876-24AF1B62EA71}">
      <dgm:prSet/>
      <dgm:spPr/>
      <dgm:t>
        <a:bodyPr/>
        <a:lstStyle/>
        <a:p>
          <a:r>
            <a:rPr lang="en-US"/>
            <a:t>Organization to Organization</a:t>
          </a:r>
        </a:p>
      </dgm:t>
    </dgm:pt>
    <dgm:pt modelId="{6CD7CC73-714E-40B7-AB17-21E49EA6F371}" type="parTrans" cxnId="{E64F570D-DDC1-48AB-BFC9-F2D5DD742DF7}">
      <dgm:prSet/>
      <dgm:spPr/>
      <dgm:t>
        <a:bodyPr/>
        <a:lstStyle/>
        <a:p>
          <a:endParaRPr lang="en-US"/>
        </a:p>
      </dgm:t>
    </dgm:pt>
    <dgm:pt modelId="{CAA7BE1A-D487-4715-964C-0D96372AA43C}" type="sibTrans" cxnId="{E64F570D-DDC1-48AB-BFC9-F2D5DD742DF7}">
      <dgm:prSet/>
      <dgm:spPr/>
      <dgm:t>
        <a:bodyPr/>
        <a:lstStyle/>
        <a:p>
          <a:endParaRPr lang="en-US"/>
        </a:p>
      </dgm:t>
    </dgm:pt>
    <dgm:pt modelId="{F674CC11-326F-4C3C-8D15-A62E3515D302}">
      <dgm:prSet/>
      <dgm:spPr/>
      <dgm:t>
        <a:bodyPr/>
        <a:lstStyle/>
        <a:p>
          <a:r>
            <a:rPr lang="en-US" dirty="0"/>
            <a:t>Internet of Things </a:t>
          </a:r>
        </a:p>
      </dgm:t>
    </dgm:pt>
    <dgm:pt modelId="{014E6723-0A63-4415-9528-20CEB53EFB75}" type="parTrans" cxnId="{82A9CCDC-B8A9-446B-B202-DF1EACF7F44C}">
      <dgm:prSet/>
      <dgm:spPr/>
      <dgm:t>
        <a:bodyPr/>
        <a:lstStyle/>
        <a:p>
          <a:endParaRPr lang="en-US"/>
        </a:p>
      </dgm:t>
    </dgm:pt>
    <dgm:pt modelId="{EB18D23E-FD24-46EA-A97C-8969252AECAC}" type="sibTrans" cxnId="{82A9CCDC-B8A9-446B-B202-DF1EACF7F44C}">
      <dgm:prSet/>
      <dgm:spPr/>
      <dgm:t>
        <a:bodyPr/>
        <a:lstStyle/>
        <a:p>
          <a:endParaRPr lang="en-US"/>
        </a:p>
      </dgm:t>
    </dgm:pt>
    <dgm:pt modelId="{2B0F841B-AFAF-42E8-BF5F-2CB59937DDD8}">
      <dgm:prSet/>
      <dgm:spPr/>
      <dgm:t>
        <a:bodyPr/>
        <a:lstStyle/>
        <a:p>
          <a:r>
            <a:rPr lang="en-US"/>
            <a:t>Autonomous Operations</a:t>
          </a:r>
        </a:p>
      </dgm:t>
    </dgm:pt>
    <dgm:pt modelId="{701C0D65-A7D4-4B3F-8252-EFFA28AEB0B7}" type="parTrans" cxnId="{3AD36228-4037-4D71-971B-2DE806DB10A4}">
      <dgm:prSet/>
      <dgm:spPr/>
      <dgm:t>
        <a:bodyPr/>
        <a:lstStyle/>
        <a:p>
          <a:endParaRPr lang="en-US"/>
        </a:p>
      </dgm:t>
    </dgm:pt>
    <dgm:pt modelId="{06257EA5-C492-492C-8D44-B8F5BD384531}" type="sibTrans" cxnId="{3AD36228-4037-4D71-971B-2DE806DB10A4}">
      <dgm:prSet/>
      <dgm:spPr/>
      <dgm:t>
        <a:bodyPr/>
        <a:lstStyle/>
        <a:p>
          <a:endParaRPr lang="en-US"/>
        </a:p>
      </dgm:t>
    </dgm:pt>
    <dgm:pt modelId="{83C75ADD-8BAE-4828-96C4-2D878038EC21}">
      <dgm:prSet/>
      <dgm:spPr/>
      <dgm:t>
        <a:bodyPr/>
        <a:lstStyle/>
        <a:p>
          <a:r>
            <a:rPr lang="en-US"/>
            <a:t>User Experience</a:t>
          </a:r>
        </a:p>
      </dgm:t>
    </dgm:pt>
    <dgm:pt modelId="{7E760F3D-3738-4E21-9536-9DD2BC494C24}" type="parTrans" cxnId="{8774E760-77DA-4B31-9712-3CED11504E56}">
      <dgm:prSet/>
      <dgm:spPr/>
      <dgm:t>
        <a:bodyPr/>
        <a:lstStyle/>
        <a:p>
          <a:endParaRPr lang="en-US"/>
        </a:p>
      </dgm:t>
    </dgm:pt>
    <dgm:pt modelId="{5B61B077-8471-414B-94F9-D2215C449394}" type="sibTrans" cxnId="{8774E760-77DA-4B31-9712-3CED11504E56}">
      <dgm:prSet/>
      <dgm:spPr/>
      <dgm:t>
        <a:bodyPr/>
        <a:lstStyle/>
        <a:p>
          <a:endParaRPr lang="en-US"/>
        </a:p>
      </dgm:t>
    </dgm:pt>
    <dgm:pt modelId="{58D2E745-FE87-45BF-9F11-F852BE075922}">
      <dgm:prSet/>
      <dgm:spPr/>
      <dgm:t>
        <a:bodyPr/>
        <a:lstStyle/>
        <a:p>
          <a:r>
            <a:rPr lang="en-US" dirty="0"/>
            <a:t>Omni channel</a:t>
          </a:r>
        </a:p>
      </dgm:t>
    </dgm:pt>
    <dgm:pt modelId="{00C2252B-FAA2-4417-97D1-05EDF192F1C2}" type="parTrans" cxnId="{311C5428-885E-4110-BF8A-E4C96F9C1E64}">
      <dgm:prSet/>
      <dgm:spPr/>
      <dgm:t>
        <a:bodyPr/>
        <a:lstStyle/>
        <a:p>
          <a:endParaRPr lang="en-US"/>
        </a:p>
      </dgm:t>
    </dgm:pt>
    <dgm:pt modelId="{EE8BFDF7-C243-46C0-8F88-B7721E37306C}" type="sibTrans" cxnId="{311C5428-885E-4110-BF8A-E4C96F9C1E64}">
      <dgm:prSet/>
      <dgm:spPr/>
      <dgm:t>
        <a:bodyPr/>
        <a:lstStyle/>
        <a:p>
          <a:endParaRPr lang="en-US"/>
        </a:p>
      </dgm:t>
    </dgm:pt>
    <dgm:pt modelId="{D49BC7CD-3918-4FE3-82C7-9BB0D47AB3DD}">
      <dgm:prSet/>
      <dgm:spPr/>
      <dgm:t>
        <a:bodyPr/>
        <a:lstStyle/>
        <a:p>
          <a:r>
            <a:rPr lang="en-US" dirty="0"/>
            <a:t>Self Driving vehicles</a:t>
          </a:r>
        </a:p>
      </dgm:t>
    </dgm:pt>
    <dgm:pt modelId="{9482B93D-47DB-41FA-8BF2-B685D88A0F9C}" type="parTrans" cxnId="{3B73BD41-5655-405D-8B1D-0420700B95AE}">
      <dgm:prSet/>
      <dgm:spPr/>
      <dgm:t>
        <a:bodyPr/>
        <a:lstStyle/>
        <a:p>
          <a:endParaRPr lang="en-US"/>
        </a:p>
      </dgm:t>
    </dgm:pt>
    <dgm:pt modelId="{8BB64AD8-B6A6-4BF4-BE8F-CB0FBC05D984}" type="sibTrans" cxnId="{3B73BD41-5655-405D-8B1D-0420700B95AE}">
      <dgm:prSet/>
      <dgm:spPr/>
      <dgm:t>
        <a:bodyPr/>
        <a:lstStyle/>
        <a:p>
          <a:endParaRPr lang="en-US"/>
        </a:p>
      </dgm:t>
    </dgm:pt>
    <dgm:pt modelId="{225265F7-6839-4FAE-921C-05E6C08E5511}">
      <dgm:prSet/>
      <dgm:spPr/>
      <dgm:t>
        <a:bodyPr/>
        <a:lstStyle/>
        <a:p>
          <a:r>
            <a:rPr lang="en-US" dirty="0"/>
            <a:t>Interactive</a:t>
          </a:r>
        </a:p>
      </dgm:t>
    </dgm:pt>
    <dgm:pt modelId="{C0550D2E-4B7D-4F30-9084-C3BD321CF6E2}" type="parTrans" cxnId="{7B2C6080-7F88-4201-804B-01C9751F8771}">
      <dgm:prSet/>
      <dgm:spPr/>
      <dgm:t>
        <a:bodyPr/>
        <a:lstStyle/>
        <a:p>
          <a:endParaRPr lang="en-US"/>
        </a:p>
      </dgm:t>
    </dgm:pt>
    <dgm:pt modelId="{BE24F793-1AB9-4EC1-82A2-0A48B52EE53D}" type="sibTrans" cxnId="{7B2C6080-7F88-4201-804B-01C9751F8771}">
      <dgm:prSet/>
      <dgm:spPr/>
      <dgm:t>
        <a:bodyPr/>
        <a:lstStyle/>
        <a:p>
          <a:endParaRPr lang="en-US"/>
        </a:p>
      </dgm:t>
    </dgm:pt>
    <dgm:pt modelId="{E3348639-6D6F-4276-89F1-819738299091}">
      <dgm:prSet/>
      <dgm:spPr/>
      <dgm:t>
        <a:bodyPr/>
        <a:lstStyle/>
        <a:p>
          <a:r>
            <a:rPr lang="en-US" dirty="0"/>
            <a:t>Self organizing machines</a:t>
          </a:r>
        </a:p>
      </dgm:t>
    </dgm:pt>
    <dgm:pt modelId="{83A31BBB-928E-4683-9281-0DC0D4550487}" type="parTrans" cxnId="{EE60AFDB-9C20-4264-9A89-562967416D62}">
      <dgm:prSet/>
      <dgm:spPr/>
      <dgm:t>
        <a:bodyPr/>
        <a:lstStyle/>
        <a:p>
          <a:endParaRPr lang="en-US"/>
        </a:p>
      </dgm:t>
    </dgm:pt>
    <dgm:pt modelId="{050A9EF4-9BC9-4E5B-A597-5461894DE440}" type="sibTrans" cxnId="{EE60AFDB-9C20-4264-9A89-562967416D62}">
      <dgm:prSet/>
      <dgm:spPr/>
      <dgm:t>
        <a:bodyPr/>
        <a:lstStyle/>
        <a:p>
          <a:endParaRPr lang="en-US"/>
        </a:p>
      </dgm:t>
    </dgm:pt>
    <dgm:pt modelId="{9FDEB1CC-41E5-4E93-973E-1A23903A05E0}">
      <dgm:prSet/>
      <dgm:spPr/>
      <dgm:t>
        <a:bodyPr/>
        <a:lstStyle/>
        <a:p>
          <a:r>
            <a:rPr lang="en-US" dirty="0"/>
            <a:t>Smart Cities</a:t>
          </a:r>
        </a:p>
      </dgm:t>
    </dgm:pt>
    <dgm:pt modelId="{42C2AD7E-01AE-467B-86BF-208AB61D76E9}" type="parTrans" cxnId="{7DDAB993-B906-494A-B3C6-368CECDDDC49}">
      <dgm:prSet/>
      <dgm:spPr/>
      <dgm:t>
        <a:bodyPr/>
        <a:lstStyle/>
        <a:p>
          <a:endParaRPr lang="en-US"/>
        </a:p>
      </dgm:t>
    </dgm:pt>
    <dgm:pt modelId="{B01F7BFA-137F-4349-8CA9-7BA494059223}" type="sibTrans" cxnId="{7DDAB993-B906-494A-B3C6-368CECDDDC49}">
      <dgm:prSet/>
      <dgm:spPr/>
      <dgm:t>
        <a:bodyPr/>
        <a:lstStyle/>
        <a:p>
          <a:endParaRPr lang="en-US"/>
        </a:p>
      </dgm:t>
    </dgm:pt>
    <dgm:pt modelId="{1A7F02DD-1622-4513-BF7B-6299DA921887}">
      <dgm:prSet/>
      <dgm:spPr/>
      <dgm:t>
        <a:bodyPr/>
        <a:lstStyle/>
        <a:p>
          <a:r>
            <a:rPr lang="en-US" dirty="0"/>
            <a:t>Convenient</a:t>
          </a:r>
        </a:p>
      </dgm:t>
    </dgm:pt>
    <dgm:pt modelId="{50D805C5-94C6-4C90-8092-E35632B57DA1}" type="parTrans" cxnId="{E5C64E74-9939-4CC2-9C56-0EA253ECFF4E}">
      <dgm:prSet/>
      <dgm:spPr/>
      <dgm:t>
        <a:bodyPr/>
        <a:lstStyle/>
        <a:p>
          <a:endParaRPr lang="en-US"/>
        </a:p>
      </dgm:t>
    </dgm:pt>
    <dgm:pt modelId="{DC4AAC6C-55CD-427B-8C74-E0952015AB13}" type="sibTrans" cxnId="{E5C64E74-9939-4CC2-9C56-0EA253ECFF4E}">
      <dgm:prSet/>
      <dgm:spPr/>
      <dgm:t>
        <a:bodyPr/>
        <a:lstStyle/>
        <a:p>
          <a:endParaRPr lang="en-US"/>
        </a:p>
      </dgm:t>
    </dgm:pt>
    <dgm:pt modelId="{280ECE2C-39BF-4AAD-B185-BF689E42196D}" type="pres">
      <dgm:prSet presAssocID="{C807B8EE-9525-4DDD-B994-73660BCB1ACB}" presName="Name0" presStyleCnt="0">
        <dgm:presLayoutVars>
          <dgm:dir/>
          <dgm:animLvl val="lvl"/>
          <dgm:resizeHandles val="exact"/>
        </dgm:presLayoutVars>
      </dgm:prSet>
      <dgm:spPr/>
    </dgm:pt>
    <dgm:pt modelId="{CEF1A121-1DDC-46A9-8DD5-6DB0D5AE6A81}" type="pres">
      <dgm:prSet presAssocID="{FC98E7DC-330A-458F-AC3A-9D592FEFFE04}" presName="composite" presStyleCnt="0"/>
      <dgm:spPr/>
    </dgm:pt>
    <dgm:pt modelId="{E7C0753D-8D54-4CF6-A11C-380513104763}" type="pres">
      <dgm:prSet presAssocID="{FC98E7DC-330A-458F-AC3A-9D592FEFFE04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9EC6D6B3-0473-4FD1-8A5A-45E66CC570A6}" type="pres">
      <dgm:prSet presAssocID="{FC98E7DC-330A-458F-AC3A-9D592FEFFE04}" presName="desTx" presStyleLbl="alignAccFollowNode1" presStyleIdx="0" presStyleCnt="5">
        <dgm:presLayoutVars>
          <dgm:bulletEnabled val="1"/>
        </dgm:presLayoutVars>
      </dgm:prSet>
      <dgm:spPr/>
    </dgm:pt>
    <dgm:pt modelId="{2C54B618-890D-4582-AEE8-CBD24CEFFC98}" type="pres">
      <dgm:prSet presAssocID="{264C0577-211D-463B-AFE7-1C70D4DCE047}" presName="space" presStyleCnt="0"/>
      <dgm:spPr/>
    </dgm:pt>
    <dgm:pt modelId="{F616BD53-4206-4B88-B4A9-91B16EAD1200}" type="pres">
      <dgm:prSet presAssocID="{532CD4AA-912A-41CB-A386-2919D8687500}" presName="composite" presStyleCnt="0"/>
      <dgm:spPr/>
    </dgm:pt>
    <dgm:pt modelId="{5D503C0A-634E-4DEE-8F2D-E89C96A445A3}" type="pres">
      <dgm:prSet presAssocID="{532CD4AA-912A-41CB-A386-2919D8687500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50E3CD72-4587-4E31-85C0-2B9A5A0E1DF6}" type="pres">
      <dgm:prSet presAssocID="{532CD4AA-912A-41CB-A386-2919D8687500}" presName="desTx" presStyleLbl="alignAccFollowNode1" presStyleIdx="1" presStyleCnt="5">
        <dgm:presLayoutVars>
          <dgm:bulletEnabled val="1"/>
        </dgm:presLayoutVars>
      </dgm:prSet>
      <dgm:spPr/>
    </dgm:pt>
    <dgm:pt modelId="{09B5173B-FB00-4598-93C5-C8689B1AA6D9}" type="pres">
      <dgm:prSet presAssocID="{68BDBE83-7A0F-4C12-ABE1-5B704CAC685F}" presName="space" presStyleCnt="0"/>
      <dgm:spPr/>
    </dgm:pt>
    <dgm:pt modelId="{EEF56569-52EF-4117-9F70-21ECB5519A2C}" type="pres">
      <dgm:prSet presAssocID="{F02D40B4-D1D1-4F17-9952-EA6423FE41D9}" presName="composite" presStyleCnt="0"/>
      <dgm:spPr/>
    </dgm:pt>
    <dgm:pt modelId="{7FC3E141-5569-45DF-853C-59E1DF2DC95B}" type="pres">
      <dgm:prSet presAssocID="{F02D40B4-D1D1-4F17-9952-EA6423FE41D9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740A21F5-B2A5-4BA6-9F2A-40956C052AE9}" type="pres">
      <dgm:prSet presAssocID="{F02D40B4-D1D1-4F17-9952-EA6423FE41D9}" presName="desTx" presStyleLbl="alignAccFollowNode1" presStyleIdx="2" presStyleCnt="5">
        <dgm:presLayoutVars>
          <dgm:bulletEnabled val="1"/>
        </dgm:presLayoutVars>
      </dgm:prSet>
      <dgm:spPr/>
    </dgm:pt>
    <dgm:pt modelId="{CB3B0B28-687A-4796-8AC9-9A1FD425C6A2}" type="pres">
      <dgm:prSet presAssocID="{2D3EF7A3-4C15-43D7-AB88-EA031C375241}" presName="space" presStyleCnt="0"/>
      <dgm:spPr/>
    </dgm:pt>
    <dgm:pt modelId="{475F8D9D-7541-42F7-A491-9E9FD06651D2}" type="pres">
      <dgm:prSet presAssocID="{2B0F841B-AFAF-42E8-BF5F-2CB59937DDD8}" presName="composite" presStyleCnt="0"/>
      <dgm:spPr/>
    </dgm:pt>
    <dgm:pt modelId="{0D86ADCE-0F84-4589-8C4A-C3600C3D5FF7}" type="pres">
      <dgm:prSet presAssocID="{2B0F841B-AFAF-42E8-BF5F-2CB59937DDD8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7ABD1C74-F5AC-4942-87CF-2258DC005F19}" type="pres">
      <dgm:prSet presAssocID="{2B0F841B-AFAF-42E8-BF5F-2CB59937DDD8}" presName="desTx" presStyleLbl="alignAccFollowNode1" presStyleIdx="3" presStyleCnt="5">
        <dgm:presLayoutVars>
          <dgm:bulletEnabled val="1"/>
        </dgm:presLayoutVars>
      </dgm:prSet>
      <dgm:spPr/>
    </dgm:pt>
    <dgm:pt modelId="{F55FE2D9-89BB-42EB-9B65-E86E28DD9542}" type="pres">
      <dgm:prSet presAssocID="{06257EA5-C492-492C-8D44-B8F5BD384531}" presName="space" presStyleCnt="0"/>
      <dgm:spPr/>
    </dgm:pt>
    <dgm:pt modelId="{533079C5-5F00-4A1E-AC36-32F631222BE8}" type="pres">
      <dgm:prSet presAssocID="{83C75ADD-8BAE-4828-96C4-2D878038EC21}" presName="composite" presStyleCnt="0"/>
      <dgm:spPr/>
    </dgm:pt>
    <dgm:pt modelId="{A0F02C6C-6D2B-4365-8CE5-B544341B1FF3}" type="pres">
      <dgm:prSet presAssocID="{83C75ADD-8BAE-4828-96C4-2D878038EC21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FBA78347-26B0-4449-A46A-0DAF90D202F7}" type="pres">
      <dgm:prSet presAssocID="{83C75ADD-8BAE-4828-96C4-2D878038EC21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CA0C9404-9A14-43C0-AF5D-F2A27F970324}" type="presOf" srcId="{A8B293CC-5E80-4F28-BFE2-DDB5A60AD88B}" destId="{740A21F5-B2A5-4BA6-9F2A-40956C052AE9}" srcOrd="0" destOrd="0" presId="urn:microsoft.com/office/officeart/2005/8/layout/hList1"/>
    <dgm:cxn modelId="{E64F570D-DDC1-48AB-BFC9-F2D5DD742DF7}" srcId="{F02D40B4-D1D1-4F17-9952-EA6423FE41D9}" destId="{B99BED7A-5403-4788-9876-24AF1B62EA71}" srcOrd="1" destOrd="0" parTransId="{6CD7CC73-714E-40B7-AB17-21E49EA6F371}" sibTransId="{CAA7BE1A-D487-4715-964C-0D96372AA43C}"/>
    <dgm:cxn modelId="{3AD36228-4037-4D71-971B-2DE806DB10A4}" srcId="{C807B8EE-9525-4DDD-B994-73660BCB1ACB}" destId="{2B0F841B-AFAF-42E8-BF5F-2CB59937DDD8}" srcOrd="3" destOrd="0" parTransId="{701C0D65-A7D4-4B3F-8252-EFFA28AEB0B7}" sibTransId="{06257EA5-C492-492C-8D44-B8F5BD384531}"/>
    <dgm:cxn modelId="{311C5428-885E-4110-BF8A-E4C96F9C1E64}" srcId="{83C75ADD-8BAE-4828-96C4-2D878038EC21}" destId="{58D2E745-FE87-45BF-9F11-F852BE075922}" srcOrd="0" destOrd="0" parTransId="{00C2252B-FAA2-4417-97D1-05EDF192F1C2}" sibTransId="{EE8BFDF7-C243-46C0-8F88-B7721E37306C}"/>
    <dgm:cxn modelId="{88FA383F-75CE-48C1-B6B7-79FDFC583149}" type="presOf" srcId="{FC98E7DC-330A-458F-AC3A-9D592FEFFE04}" destId="{E7C0753D-8D54-4CF6-A11C-380513104763}" srcOrd="0" destOrd="0" presId="urn:microsoft.com/office/officeart/2005/8/layout/hList1"/>
    <dgm:cxn modelId="{7715E45F-F432-4891-912F-5F34C01AF442}" type="presOf" srcId="{225265F7-6839-4FAE-921C-05E6C08E5511}" destId="{FBA78347-26B0-4449-A46A-0DAF90D202F7}" srcOrd="0" destOrd="1" presId="urn:microsoft.com/office/officeart/2005/8/layout/hList1"/>
    <dgm:cxn modelId="{8774E760-77DA-4B31-9712-3CED11504E56}" srcId="{C807B8EE-9525-4DDD-B994-73660BCB1ACB}" destId="{83C75ADD-8BAE-4828-96C4-2D878038EC21}" srcOrd="4" destOrd="0" parTransId="{7E760F3D-3738-4E21-9536-9DD2BC494C24}" sibTransId="{5B61B077-8471-414B-94F9-D2215C449394}"/>
    <dgm:cxn modelId="{3B73BD41-5655-405D-8B1D-0420700B95AE}" srcId="{2B0F841B-AFAF-42E8-BF5F-2CB59937DDD8}" destId="{D49BC7CD-3918-4FE3-82C7-9BB0D47AB3DD}" srcOrd="0" destOrd="0" parTransId="{9482B93D-47DB-41FA-8BF2-B685D88A0F9C}" sibTransId="{8BB64AD8-B6A6-4BF4-BE8F-CB0FBC05D984}"/>
    <dgm:cxn modelId="{062E8967-F479-4DD0-864B-D01DDEC3DAAC}" type="presOf" srcId="{B99BED7A-5403-4788-9876-24AF1B62EA71}" destId="{740A21F5-B2A5-4BA6-9F2A-40956C052AE9}" srcOrd="0" destOrd="1" presId="urn:microsoft.com/office/officeart/2005/8/layout/hList1"/>
    <dgm:cxn modelId="{14FEFA4E-A3C0-417A-AD5A-904B867A2488}" type="presOf" srcId="{2B0F841B-AFAF-42E8-BF5F-2CB59937DDD8}" destId="{0D86ADCE-0F84-4589-8C4A-C3600C3D5FF7}" srcOrd="0" destOrd="0" presId="urn:microsoft.com/office/officeart/2005/8/layout/hList1"/>
    <dgm:cxn modelId="{1EBDD86F-F5B0-42F9-9C14-58691E6D86F5}" type="presOf" srcId="{F02D40B4-D1D1-4F17-9952-EA6423FE41D9}" destId="{7FC3E141-5569-45DF-853C-59E1DF2DC95B}" srcOrd="0" destOrd="0" presId="urn:microsoft.com/office/officeart/2005/8/layout/hList1"/>
    <dgm:cxn modelId="{36E08171-51A5-48D9-897B-ECA1D810B164}" srcId="{C807B8EE-9525-4DDD-B994-73660BCB1ACB}" destId="{FC98E7DC-330A-458F-AC3A-9D592FEFFE04}" srcOrd="0" destOrd="0" parTransId="{20C2F4CC-FCE1-49F5-8FCA-346ABE6CF692}" sibTransId="{264C0577-211D-463B-AFE7-1C70D4DCE047}"/>
    <dgm:cxn modelId="{E5C64E74-9939-4CC2-9C56-0EA253ECFF4E}" srcId="{83C75ADD-8BAE-4828-96C4-2D878038EC21}" destId="{1A7F02DD-1622-4513-BF7B-6299DA921887}" srcOrd="2" destOrd="0" parTransId="{50D805C5-94C6-4C90-8092-E35632B57DA1}" sibTransId="{DC4AAC6C-55CD-427B-8C74-E0952015AB13}"/>
    <dgm:cxn modelId="{5C810D76-EF19-437A-BC5B-E52E8AD1311D}" type="presOf" srcId="{532CD4AA-912A-41CB-A386-2919D8687500}" destId="{5D503C0A-634E-4DEE-8F2D-E89C96A445A3}" srcOrd="0" destOrd="0" presId="urn:microsoft.com/office/officeart/2005/8/layout/hList1"/>
    <dgm:cxn modelId="{415ADB7F-314F-4CB0-B8F9-A2C8D5AB5E8D}" srcId="{FC98E7DC-330A-458F-AC3A-9D592FEFFE04}" destId="{719F7123-0F43-4653-8B50-81783B854136}" srcOrd="1" destOrd="0" parTransId="{ECCA8C01-78EA-4422-B5ED-919D578046D9}" sibTransId="{942DE7FD-1F79-4DCE-BF84-2EE0CAE4319E}"/>
    <dgm:cxn modelId="{7B2C6080-7F88-4201-804B-01C9751F8771}" srcId="{83C75ADD-8BAE-4828-96C4-2D878038EC21}" destId="{225265F7-6839-4FAE-921C-05E6C08E5511}" srcOrd="1" destOrd="0" parTransId="{C0550D2E-4B7D-4F30-9084-C3BD321CF6E2}" sibTransId="{BE24F793-1AB9-4EC1-82A2-0A48B52EE53D}"/>
    <dgm:cxn modelId="{3E2FB781-A2AB-4B32-AEA9-44BD6D91E649}" type="presOf" srcId="{078ADF04-3098-4128-B8C9-7ACE21107216}" destId="{50E3CD72-4587-4E31-85C0-2B9A5A0E1DF6}" srcOrd="0" destOrd="0" presId="urn:microsoft.com/office/officeart/2005/8/layout/hList1"/>
    <dgm:cxn modelId="{E85FCD81-9F45-4F06-8E83-A93387DFF95B}" type="presOf" srcId="{58D2E745-FE87-45BF-9F11-F852BE075922}" destId="{FBA78347-26B0-4449-A46A-0DAF90D202F7}" srcOrd="0" destOrd="0" presId="urn:microsoft.com/office/officeart/2005/8/layout/hList1"/>
    <dgm:cxn modelId="{418AD282-75B1-47C4-93CC-A932162E3B10}" type="presOf" srcId="{F057A59E-49F5-47C0-BCB7-4BA10D63BDD0}" destId="{50E3CD72-4587-4E31-85C0-2B9A5A0E1DF6}" srcOrd="0" destOrd="2" presId="urn:microsoft.com/office/officeart/2005/8/layout/hList1"/>
    <dgm:cxn modelId="{A3DAC283-8B70-4608-9E5B-AE8A14B8EAC7}" type="presOf" srcId="{C807B8EE-9525-4DDD-B994-73660BCB1ACB}" destId="{280ECE2C-39BF-4AAD-B185-BF689E42196D}" srcOrd="0" destOrd="0" presId="urn:microsoft.com/office/officeart/2005/8/layout/hList1"/>
    <dgm:cxn modelId="{32FB2689-1A7D-4215-A6B6-9FE3F968DB48}" type="presOf" srcId="{719F7123-0F43-4653-8B50-81783B854136}" destId="{9EC6D6B3-0473-4FD1-8A5A-45E66CC570A6}" srcOrd="0" destOrd="1" presId="urn:microsoft.com/office/officeart/2005/8/layout/hList1"/>
    <dgm:cxn modelId="{2CBCFC8D-418D-4DCD-8BC1-34042740F24C}" srcId="{532CD4AA-912A-41CB-A386-2919D8687500}" destId="{F057A59E-49F5-47C0-BCB7-4BA10D63BDD0}" srcOrd="2" destOrd="0" parTransId="{FFDC29F8-DCD3-45AA-B885-57D534A894B8}" sibTransId="{F8146DE7-7811-4DD9-939C-369A853B162E}"/>
    <dgm:cxn modelId="{7DDAB993-B906-494A-B3C6-368CECDDDC49}" srcId="{F02D40B4-D1D1-4F17-9952-EA6423FE41D9}" destId="{9FDEB1CC-41E5-4E93-973E-1A23903A05E0}" srcOrd="3" destOrd="0" parTransId="{42C2AD7E-01AE-467B-86BF-208AB61D76E9}" sibTransId="{B01F7BFA-137F-4349-8CA9-7BA494059223}"/>
    <dgm:cxn modelId="{390F5B94-8EE5-4DD6-A7E2-3A2E25CEE079}" srcId="{F02D40B4-D1D1-4F17-9952-EA6423FE41D9}" destId="{A8B293CC-5E80-4F28-BFE2-DDB5A60AD88B}" srcOrd="0" destOrd="0" parTransId="{31774ED9-0A65-4B1C-8E22-3287BE891E30}" sibTransId="{E7BA9E84-3511-444B-8E5F-4082CBD5B539}"/>
    <dgm:cxn modelId="{A34DEE99-0E4F-46B6-B4EA-F96992B9352A}" type="presOf" srcId="{F01CBB07-BF23-451D-BFA3-E9A3D8D4E58C}" destId="{9EC6D6B3-0473-4FD1-8A5A-45E66CC570A6}" srcOrd="0" destOrd="0" presId="urn:microsoft.com/office/officeart/2005/8/layout/hList1"/>
    <dgm:cxn modelId="{1363D39C-620D-4B31-8E36-B07DC2790F1C}" type="presOf" srcId="{E3348639-6D6F-4276-89F1-819738299091}" destId="{7ABD1C74-F5AC-4942-87CF-2258DC005F19}" srcOrd="0" destOrd="1" presId="urn:microsoft.com/office/officeart/2005/8/layout/hList1"/>
    <dgm:cxn modelId="{6D623AB3-8DF4-49D7-8F6E-B370C9DE06C0}" srcId="{C807B8EE-9525-4DDD-B994-73660BCB1ACB}" destId="{F02D40B4-D1D1-4F17-9952-EA6423FE41D9}" srcOrd="2" destOrd="0" parTransId="{A78A8A60-8165-4EF6-8515-EA9D9D609A78}" sibTransId="{2D3EF7A3-4C15-43D7-AB88-EA031C375241}"/>
    <dgm:cxn modelId="{E0F6FCB3-3950-4536-8E93-DD01A45AC8CF}" srcId="{532CD4AA-912A-41CB-A386-2919D8687500}" destId="{078ADF04-3098-4128-B8C9-7ACE21107216}" srcOrd="0" destOrd="0" parTransId="{F45CC034-C123-484F-8904-E6D71A3683C2}" sibTransId="{50FA4865-6060-49C2-B366-EC1C38A2D62D}"/>
    <dgm:cxn modelId="{F3C116B7-AD74-47C9-8D7D-B685328B24EB}" srcId="{532CD4AA-912A-41CB-A386-2919D8687500}" destId="{F840EB07-3939-4272-8CA4-A9A75DB2A03F}" srcOrd="1" destOrd="0" parTransId="{6EF61FC5-FEF4-4A97-BAB2-86197336333E}" sibTransId="{F7F32C57-9069-45E4-A61B-AFC843201F37}"/>
    <dgm:cxn modelId="{4A01CADA-AB7E-4E9F-A987-5F05A4D0A339}" type="presOf" srcId="{9FDEB1CC-41E5-4E93-973E-1A23903A05E0}" destId="{740A21F5-B2A5-4BA6-9F2A-40956C052AE9}" srcOrd="0" destOrd="3" presId="urn:microsoft.com/office/officeart/2005/8/layout/hList1"/>
    <dgm:cxn modelId="{EE60AFDB-9C20-4264-9A89-562967416D62}" srcId="{2B0F841B-AFAF-42E8-BF5F-2CB59937DDD8}" destId="{E3348639-6D6F-4276-89F1-819738299091}" srcOrd="1" destOrd="0" parTransId="{83A31BBB-928E-4683-9281-0DC0D4550487}" sibTransId="{050A9EF4-9BC9-4E5B-A597-5461894DE440}"/>
    <dgm:cxn modelId="{E7E297DC-CC88-46B3-9CD6-364739AB6852}" type="presOf" srcId="{1A7F02DD-1622-4513-BF7B-6299DA921887}" destId="{FBA78347-26B0-4449-A46A-0DAF90D202F7}" srcOrd="0" destOrd="2" presId="urn:microsoft.com/office/officeart/2005/8/layout/hList1"/>
    <dgm:cxn modelId="{82A9CCDC-B8A9-446B-B202-DF1EACF7F44C}" srcId="{F02D40B4-D1D1-4F17-9952-EA6423FE41D9}" destId="{F674CC11-326F-4C3C-8D15-A62E3515D302}" srcOrd="2" destOrd="0" parTransId="{014E6723-0A63-4415-9528-20CEB53EFB75}" sibTransId="{EB18D23E-FD24-46EA-A97C-8969252AECAC}"/>
    <dgm:cxn modelId="{3EB2D2E0-CB7B-4279-A396-DF4D5AD6448C}" type="presOf" srcId="{D49BC7CD-3918-4FE3-82C7-9BB0D47AB3DD}" destId="{7ABD1C74-F5AC-4942-87CF-2258DC005F19}" srcOrd="0" destOrd="0" presId="urn:microsoft.com/office/officeart/2005/8/layout/hList1"/>
    <dgm:cxn modelId="{7F1A6BE2-EE08-4DE5-A4AA-95245E7B4E52}" type="presOf" srcId="{83C75ADD-8BAE-4828-96C4-2D878038EC21}" destId="{A0F02C6C-6D2B-4365-8CE5-B544341B1FF3}" srcOrd="0" destOrd="0" presId="urn:microsoft.com/office/officeart/2005/8/layout/hList1"/>
    <dgm:cxn modelId="{2D3019E6-A8E9-4409-95A4-49B53498DFAB}" type="presOf" srcId="{F674CC11-326F-4C3C-8D15-A62E3515D302}" destId="{740A21F5-B2A5-4BA6-9F2A-40956C052AE9}" srcOrd="0" destOrd="2" presId="urn:microsoft.com/office/officeart/2005/8/layout/hList1"/>
    <dgm:cxn modelId="{DAC548EB-24AD-49D5-B85E-232DD0898090}" type="presOf" srcId="{F840EB07-3939-4272-8CA4-A9A75DB2A03F}" destId="{50E3CD72-4587-4E31-85C0-2B9A5A0E1DF6}" srcOrd="0" destOrd="1" presId="urn:microsoft.com/office/officeart/2005/8/layout/hList1"/>
    <dgm:cxn modelId="{C3CA33F3-65DC-4A49-8824-6E49A054540F}" srcId="{FC98E7DC-330A-458F-AC3A-9D592FEFFE04}" destId="{F01CBB07-BF23-451D-BFA3-E9A3D8D4E58C}" srcOrd="0" destOrd="0" parTransId="{06531AE1-E7D0-48D2-816E-1F1FC656DB8D}" sibTransId="{E35BDD24-100C-4A1B-B3C0-F7990A7E7B0A}"/>
    <dgm:cxn modelId="{C3045AF3-0208-4203-BFDE-4B1DBC7E7687}" srcId="{C807B8EE-9525-4DDD-B994-73660BCB1ACB}" destId="{532CD4AA-912A-41CB-A386-2919D8687500}" srcOrd="1" destOrd="0" parTransId="{019DB5F5-F086-4244-B571-173658ECE8EB}" sibTransId="{68BDBE83-7A0F-4C12-ABE1-5B704CAC685F}"/>
    <dgm:cxn modelId="{26B69B1C-680B-412C-A8C9-AA3EAFA18BF8}" type="presParOf" srcId="{280ECE2C-39BF-4AAD-B185-BF689E42196D}" destId="{CEF1A121-1DDC-46A9-8DD5-6DB0D5AE6A81}" srcOrd="0" destOrd="0" presId="urn:microsoft.com/office/officeart/2005/8/layout/hList1"/>
    <dgm:cxn modelId="{53A5B03E-5595-4654-8B11-5585278011F4}" type="presParOf" srcId="{CEF1A121-1DDC-46A9-8DD5-6DB0D5AE6A81}" destId="{E7C0753D-8D54-4CF6-A11C-380513104763}" srcOrd="0" destOrd="0" presId="urn:microsoft.com/office/officeart/2005/8/layout/hList1"/>
    <dgm:cxn modelId="{0ED365A2-B51B-4739-BC9E-662AAD92DB90}" type="presParOf" srcId="{CEF1A121-1DDC-46A9-8DD5-6DB0D5AE6A81}" destId="{9EC6D6B3-0473-4FD1-8A5A-45E66CC570A6}" srcOrd="1" destOrd="0" presId="urn:microsoft.com/office/officeart/2005/8/layout/hList1"/>
    <dgm:cxn modelId="{63BE6B8D-4084-4BDB-AE51-9CBBF193CECE}" type="presParOf" srcId="{280ECE2C-39BF-4AAD-B185-BF689E42196D}" destId="{2C54B618-890D-4582-AEE8-CBD24CEFFC98}" srcOrd="1" destOrd="0" presId="urn:microsoft.com/office/officeart/2005/8/layout/hList1"/>
    <dgm:cxn modelId="{8AB28001-CC0A-45E7-A809-D4F339E79EC4}" type="presParOf" srcId="{280ECE2C-39BF-4AAD-B185-BF689E42196D}" destId="{F616BD53-4206-4B88-B4A9-91B16EAD1200}" srcOrd="2" destOrd="0" presId="urn:microsoft.com/office/officeart/2005/8/layout/hList1"/>
    <dgm:cxn modelId="{E32EDCC2-09C8-46E5-A5E2-E5E6FC103E0F}" type="presParOf" srcId="{F616BD53-4206-4B88-B4A9-91B16EAD1200}" destId="{5D503C0A-634E-4DEE-8F2D-E89C96A445A3}" srcOrd="0" destOrd="0" presId="urn:microsoft.com/office/officeart/2005/8/layout/hList1"/>
    <dgm:cxn modelId="{05EC3E09-AFF0-47A9-97B9-61CC5996E51B}" type="presParOf" srcId="{F616BD53-4206-4B88-B4A9-91B16EAD1200}" destId="{50E3CD72-4587-4E31-85C0-2B9A5A0E1DF6}" srcOrd="1" destOrd="0" presId="urn:microsoft.com/office/officeart/2005/8/layout/hList1"/>
    <dgm:cxn modelId="{AC277108-BCD0-4A6A-90C3-AA7770D4A795}" type="presParOf" srcId="{280ECE2C-39BF-4AAD-B185-BF689E42196D}" destId="{09B5173B-FB00-4598-93C5-C8689B1AA6D9}" srcOrd="3" destOrd="0" presId="urn:microsoft.com/office/officeart/2005/8/layout/hList1"/>
    <dgm:cxn modelId="{502B5610-07DC-4062-92EC-30C0185EE504}" type="presParOf" srcId="{280ECE2C-39BF-4AAD-B185-BF689E42196D}" destId="{EEF56569-52EF-4117-9F70-21ECB5519A2C}" srcOrd="4" destOrd="0" presId="urn:microsoft.com/office/officeart/2005/8/layout/hList1"/>
    <dgm:cxn modelId="{BEE3D944-8A10-4E28-9B7B-0B2543081B54}" type="presParOf" srcId="{EEF56569-52EF-4117-9F70-21ECB5519A2C}" destId="{7FC3E141-5569-45DF-853C-59E1DF2DC95B}" srcOrd="0" destOrd="0" presId="urn:microsoft.com/office/officeart/2005/8/layout/hList1"/>
    <dgm:cxn modelId="{94A1C5DB-3585-4360-BC01-9CA8E58E399E}" type="presParOf" srcId="{EEF56569-52EF-4117-9F70-21ECB5519A2C}" destId="{740A21F5-B2A5-4BA6-9F2A-40956C052AE9}" srcOrd="1" destOrd="0" presId="urn:microsoft.com/office/officeart/2005/8/layout/hList1"/>
    <dgm:cxn modelId="{6258E8EC-9AE6-4846-853E-0AE6D89EBF37}" type="presParOf" srcId="{280ECE2C-39BF-4AAD-B185-BF689E42196D}" destId="{CB3B0B28-687A-4796-8AC9-9A1FD425C6A2}" srcOrd="5" destOrd="0" presId="urn:microsoft.com/office/officeart/2005/8/layout/hList1"/>
    <dgm:cxn modelId="{3A45254E-949C-4B39-A459-0DB0C3BB65C6}" type="presParOf" srcId="{280ECE2C-39BF-4AAD-B185-BF689E42196D}" destId="{475F8D9D-7541-42F7-A491-9E9FD06651D2}" srcOrd="6" destOrd="0" presId="urn:microsoft.com/office/officeart/2005/8/layout/hList1"/>
    <dgm:cxn modelId="{E686A9BE-F961-4A11-80D4-0A24C442F620}" type="presParOf" srcId="{475F8D9D-7541-42F7-A491-9E9FD06651D2}" destId="{0D86ADCE-0F84-4589-8C4A-C3600C3D5FF7}" srcOrd="0" destOrd="0" presId="urn:microsoft.com/office/officeart/2005/8/layout/hList1"/>
    <dgm:cxn modelId="{1250A2B5-51B7-439C-B2BF-6AE884047934}" type="presParOf" srcId="{475F8D9D-7541-42F7-A491-9E9FD06651D2}" destId="{7ABD1C74-F5AC-4942-87CF-2258DC005F19}" srcOrd="1" destOrd="0" presId="urn:microsoft.com/office/officeart/2005/8/layout/hList1"/>
    <dgm:cxn modelId="{A9D3C5C0-0854-44AA-BE98-AD80BCC71126}" type="presParOf" srcId="{280ECE2C-39BF-4AAD-B185-BF689E42196D}" destId="{F55FE2D9-89BB-42EB-9B65-E86E28DD9542}" srcOrd="7" destOrd="0" presId="urn:microsoft.com/office/officeart/2005/8/layout/hList1"/>
    <dgm:cxn modelId="{9A6D7438-DD9D-4C06-8E52-7D818A64119B}" type="presParOf" srcId="{280ECE2C-39BF-4AAD-B185-BF689E42196D}" destId="{533079C5-5F00-4A1E-AC36-32F631222BE8}" srcOrd="8" destOrd="0" presId="urn:microsoft.com/office/officeart/2005/8/layout/hList1"/>
    <dgm:cxn modelId="{A1450D4E-E27A-49D9-ABEA-01E499F0B051}" type="presParOf" srcId="{533079C5-5F00-4A1E-AC36-32F631222BE8}" destId="{A0F02C6C-6D2B-4365-8CE5-B544341B1FF3}" srcOrd="0" destOrd="0" presId="urn:microsoft.com/office/officeart/2005/8/layout/hList1"/>
    <dgm:cxn modelId="{17C5001C-B528-4D59-BBD2-FA41D1A7B88F}" type="presParOf" srcId="{533079C5-5F00-4A1E-AC36-32F631222BE8}" destId="{FBA78347-26B0-4449-A46A-0DAF90D202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0753D-8D54-4CF6-A11C-380513104763}">
      <dsp:nvSpPr>
        <dsp:cNvPr id="0" name=""/>
        <dsp:cNvSpPr/>
      </dsp:nvSpPr>
      <dsp:spPr>
        <a:xfrm>
          <a:off x="4929" y="484797"/>
          <a:ext cx="1889521" cy="7220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Data - Real Time</a:t>
          </a:r>
        </a:p>
      </dsp:txBody>
      <dsp:txXfrm>
        <a:off x="4929" y="484797"/>
        <a:ext cx="1889521" cy="722094"/>
      </dsp:txXfrm>
    </dsp:sp>
    <dsp:sp modelId="{9EC6D6B3-0473-4FD1-8A5A-45E66CC570A6}">
      <dsp:nvSpPr>
        <dsp:cNvPr id="0" name=""/>
        <dsp:cNvSpPr/>
      </dsp:nvSpPr>
      <dsp:spPr>
        <a:xfrm>
          <a:off x="4929" y="1206892"/>
          <a:ext cx="1889521" cy="26596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Streaming analytics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Federated data sources</a:t>
          </a:r>
        </a:p>
      </dsp:txBody>
      <dsp:txXfrm>
        <a:off x="4929" y="1206892"/>
        <a:ext cx="1889521" cy="2659647"/>
      </dsp:txXfrm>
    </dsp:sp>
    <dsp:sp modelId="{5D503C0A-634E-4DEE-8F2D-E89C96A445A3}">
      <dsp:nvSpPr>
        <dsp:cNvPr id="0" name=""/>
        <dsp:cNvSpPr/>
      </dsp:nvSpPr>
      <dsp:spPr>
        <a:xfrm>
          <a:off x="2158984" y="484797"/>
          <a:ext cx="1889521" cy="7220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Algorithms</a:t>
          </a:r>
        </a:p>
      </dsp:txBody>
      <dsp:txXfrm>
        <a:off x="2158984" y="484797"/>
        <a:ext cx="1889521" cy="722094"/>
      </dsp:txXfrm>
    </dsp:sp>
    <dsp:sp modelId="{50E3CD72-4587-4E31-85C0-2B9A5A0E1DF6}">
      <dsp:nvSpPr>
        <dsp:cNvPr id="0" name=""/>
        <dsp:cNvSpPr/>
      </dsp:nvSpPr>
      <dsp:spPr>
        <a:xfrm>
          <a:off x="2158984" y="1206892"/>
          <a:ext cx="1889521" cy="265964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Machine learning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Predictive analytics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Optimization</a:t>
          </a:r>
        </a:p>
      </dsp:txBody>
      <dsp:txXfrm>
        <a:off x="2158984" y="1206892"/>
        <a:ext cx="1889521" cy="2659647"/>
      </dsp:txXfrm>
    </dsp:sp>
    <dsp:sp modelId="{7FC3E141-5569-45DF-853C-59E1DF2DC95B}">
      <dsp:nvSpPr>
        <dsp:cNvPr id="0" name=""/>
        <dsp:cNvSpPr/>
      </dsp:nvSpPr>
      <dsp:spPr>
        <a:xfrm>
          <a:off x="4313039" y="484797"/>
          <a:ext cx="1889521" cy="7220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Collaboration</a:t>
          </a:r>
        </a:p>
      </dsp:txBody>
      <dsp:txXfrm>
        <a:off x="4313039" y="484797"/>
        <a:ext cx="1889521" cy="722094"/>
      </dsp:txXfrm>
    </dsp:sp>
    <dsp:sp modelId="{740A21F5-B2A5-4BA6-9F2A-40956C052AE9}">
      <dsp:nvSpPr>
        <dsp:cNvPr id="0" name=""/>
        <dsp:cNvSpPr/>
      </dsp:nvSpPr>
      <dsp:spPr>
        <a:xfrm>
          <a:off x="4313039" y="1206892"/>
          <a:ext cx="1889521" cy="265964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Machine to Machine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Organization to Organization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Internet of Things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Smart Cities</a:t>
          </a:r>
        </a:p>
      </dsp:txBody>
      <dsp:txXfrm>
        <a:off x="4313039" y="1206892"/>
        <a:ext cx="1889521" cy="2659647"/>
      </dsp:txXfrm>
    </dsp:sp>
    <dsp:sp modelId="{0D86ADCE-0F84-4589-8C4A-C3600C3D5FF7}">
      <dsp:nvSpPr>
        <dsp:cNvPr id="0" name=""/>
        <dsp:cNvSpPr/>
      </dsp:nvSpPr>
      <dsp:spPr>
        <a:xfrm>
          <a:off x="6467094" y="484797"/>
          <a:ext cx="1889521" cy="7220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Autonomous Operations</a:t>
          </a:r>
        </a:p>
      </dsp:txBody>
      <dsp:txXfrm>
        <a:off x="6467094" y="484797"/>
        <a:ext cx="1889521" cy="722094"/>
      </dsp:txXfrm>
    </dsp:sp>
    <dsp:sp modelId="{7ABD1C74-F5AC-4942-87CF-2258DC005F19}">
      <dsp:nvSpPr>
        <dsp:cNvPr id="0" name=""/>
        <dsp:cNvSpPr/>
      </dsp:nvSpPr>
      <dsp:spPr>
        <a:xfrm>
          <a:off x="6467094" y="1206892"/>
          <a:ext cx="1889521" cy="265964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Self Driving vehicles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Self organizing machines</a:t>
          </a:r>
        </a:p>
      </dsp:txBody>
      <dsp:txXfrm>
        <a:off x="6467094" y="1206892"/>
        <a:ext cx="1889521" cy="2659647"/>
      </dsp:txXfrm>
    </dsp:sp>
    <dsp:sp modelId="{A0F02C6C-6D2B-4365-8CE5-B544341B1FF3}">
      <dsp:nvSpPr>
        <dsp:cNvPr id="0" name=""/>
        <dsp:cNvSpPr/>
      </dsp:nvSpPr>
      <dsp:spPr>
        <a:xfrm>
          <a:off x="8621148" y="484797"/>
          <a:ext cx="1889521" cy="7220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User Experience</a:t>
          </a:r>
        </a:p>
      </dsp:txBody>
      <dsp:txXfrm>
        <a:off x="8621148" y="484797"/>
        <a:ext cx="1889521" cy="722094"/>
      </dsp:txXfrm>
    </dsp:sp>
    <dsp:sp modelId="{FBA78347-26B0-4449-A46A-0DAF90D202F7}">
      <dsp:nvSpPr>
        <dsp:cNvPr id="0" name=""/>
        <dsp:cNvSpPr/>
      </dsp:nvSpPr>
      <dsp:spPr>
        <a:xfrm>
          <a:off x="8621148" y="1206892"/>
          <a:ext cx="1889521" cy="2659647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Omni channel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Interactive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Convenient</a:t>
          </a:r>
        </a:p>
      </dsp:txBody>
      <dsp:txXfrm>
        <a:off x="8621148" y="1206892"/>
        <a:ext cx="1889521" cy="2659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94065" cy="586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83002" y="1"/>
            <a:ext cx="2894065" cy="586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CA027-6C89-484A-92F2-7A6BF7B5B5C6}" type="datetimeFigureOut">
              <a:rPr lang="en-IE" smtClean="0"/>
              <a:t>18/05/2019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69863" y="1463675"/>
            <a:ext cx="7018338" cy="3948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862" y="5629953"/>
            <a:ext cx="5342890" cy="46063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111647"/>
            <a:ext cx="2894065" cy="5869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83002" y="11111647"/>
            <a:ext cx="2894065" cy="5869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900EE-E20F-4D8B-A376-485CCCFFA2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600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0900EE-E20F-4D8B-A376-485CCCFFA2E5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2521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0900EE-E20F-4D8B-A376-485CCCFFA2E5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546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0900EE-E20F-4D8B-A376-485CCCFFA2E5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5790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0900EE-E20F-4D8B-A376-485CCCFFA2E5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288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0900EE-E20F-4D8B-A376-485CCCFFA2E5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320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A8EA4C-E2DA-48E8-B9A4-6C96D31119A0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F10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840D342-0B52-4BC5-9185-6A48BB5BF0C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3708051"/>
            <a:ext cx="10515600" cy="904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6B0C5"/>
                </a:solidFill>
                <a:latin typeface="Raleway Light" panose="020B04030301010600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DAFCE38-D5A3-4CC0-87FA-DD15A7C433F2}"/>
              </a:ext>
            </a:extLst>
          </p:cNvPr>
          <p:cNvGrpSpPr/>
          <p:nvPr userDrawn="1"/>
        </p:nvGrpSpPr>
        <p:grpSpPr>
          <a:xfrm>
            <a:off x="-106680" y="5593399"/>
            <a:ext cx="12298680" cy="131650"/>
            <a:chOff x="-4061460" y="1356679"/>
            <a:chExt cx="12298680" cy="13165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7E58473-7FB6-4BC7-8D58-6D1A0A4974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4061460" y="1422504"/>
              <a:ext cx="9991155" cy="0"/>
            </a:xfrm>
            <a:prstGeom prst="line">
              <a:avLst/>
            </a:prstGeom>
            <a:ln w="25400">
              <a:solidFill>
                <a:srgbClr val="9BB8D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96C21BC-8C0D-40A1-9859-0BE4D15B103F}"/>
                </a:ext>
              </a:extLst>
            </p:cNvPr>
            <p:cNvSpPr/>
            <p:nvPr userDrawn="1"/>
          </p:nvSpPr>
          <p:spPr>
            <a:xfrm>
              <a:off x="6031035" y="1356679"/>
              <a:ext cx="131650" cy="131650"/>
            </a:xfrm>
            <a:prstGeom prst="ellipse">
              <a:avLst/>
            </a:prstGeom>
            <a:solidFill>
              <a:srgbClr val="FCB03A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AA555B-4B9A-4717-B3C7-1CB44A772A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62305" y="1422504"/>
              <a:ext cx="1974915" cy="0"/>
            </a:xfrm>
            <a:prstGeom prst="line">
              <a:avLst/>
            </a:prstGeom>
            <a:ln w="25400">
              <a:solidFill>
                <a:srgbClr val="9BB8D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F7DEFF9-0405-4F3B-A65E-C3FC661ECBA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31850" y="2803427"/>
            <a:ext cx="10515600" cy="90462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5400">
                <a:solidFill>
                  <a:srgbClr val="96B0C5"/>
                </a:solidFill>
                <a:latin typeface="Raleway SemiBold" panose="020B0503030101060003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>
                <a:solidFill>
                  <a:srgbClr val="96B0C5"/>
                </a:solidFill>
                <a:latin typeface="Raleway SemiBold" panose="020B0503030101060003"/>
              </a:rPr>
              <a:t>Click to edit title style</a:t>
            </a:r>
          </a:p>
        </p:txBody>
      </p:sp>
      <p:grpSp>
        <p:nvGrpSpPr>
          <p:cNvPr id="11" name="Graphic 14">
            <a:extLst>
              <a:ext uri="{FF2B5EF4-FFF2-40B4-BE49-F238E27FC236}">
                <a16:creationId xmlns:a16="http://schemas.microsoft.com/office/drawing/2014/main" id="{7C29E1D9-F070-4059-83AE-C00EA2FB5DD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31849" y="457583"/>
            <a:ext cx="3944348" cy="1512000"/>
            <a:chOff x="9285044" y="318058"/>
            <a:chExt cx="2441739" cy="93600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758212-F62B-44F2-9865-10F28F7611B4}"/>
                </a:ext>
              </a:extLst>
            </p:cNvPr>
            <p:cNvSpPr/>
            <p:nvPr/>
          </p:nvSpPr>
          <p:spPr>
            <a:xfrm>
              <a:off x="9371480" y="677346"/>
              <a:ext cx="305217" cy="325565"/>
            </a:xfrm>
            <a:custGeom>
              <a:avLst/>
              <a:gdLst>
                <a:gd name="connsiteX0" fmla="*/ 300173 w 305217"/>
                <a:gd name="connsiteY0" fmla="*/ 186440 h 325565"/>
                <a:gd name="connsiteX1" fmla="*/ 281657 w 305217"/>
                <a:gd name="connsiteY1" fmla="*/ 193359 h 325565"/>
                <a:gd name="connsiteX2" fmla="*/ 67597 w 305217"/>
                <a:gd name="connsiteY2" fmla="*/ 193359 h 325565"/>
                <a:gd name="connsiteX3" fmla="*/ 103410 w 305217"/>
                <a:gd name="connsiteY3" fmla="*/ 257047 h 325565"/>
                <a:gd name="connsiteX4" fmla="*/ 175644 w 305217"/>
                <a:gd name="connsiteY4" fmla="*/ 281261 h 325565"/>
                <a:gd name="connsiteX5" fmla="*/ 210846 w 305217"/>
                <a:gd name="connsiteY5" fmla="*/ 274953 h 325565"/>
                <a:gd name="connsiteX6" fmla="*/ 240961 w 305217"/>
                <a:gd name="connsiteY6" fmla="*/ 259692 h 325565"/>
                <a:gd name="connsiteX7" fmla="*/ 259477 w 305217"/>
                <a:gd name="connsiteY7" fmla="*/ 253588 h 325565"/>
                <a:gd name="connsiteX8" fmla="*/ 276366 w 305217"/>
                <a:gd name="connsiteY8" fmla="*/ 259286 h 325565"/>
                <a:gd name="connsiteX9" fmla="*/ 286540 w 305217"/>
                <a:gd name="connsiteY9" fmla="*/ 278412 h 325565"/>
                <a:gd name="connsiteX10" fmla="*/ 277587 w 305217"/>
                <a:gd name="connsiteY10" fmla="*/ 295301 h 325565"/>
                <a:gd name="connsiteX11" fmla="*/ 229973 w 305217"/>
                <a:gd name="connsiteY11" fmla="*/ 319922 h 325565"/>
                <a:gd name="connsiteX12" fmla="*/ 93032 w 305217"/>
                <a:gd name="connsiteY12" fmla="*/ 309545 h 325565"/>
                <a:gd name="connsiteX13" fmla="*/ 35651 w 305217"/>
                <a:gd name="connsiteY13" fmla="*/ 254199 h 325565"/>
                <a:gd name="connsiteX14" fmla="*/ 15304 w 305217"/>
                <a:gd name="connsiteY14" fmla="*/ 172807 h 325565"/>
                <a:gd name="connsiteX15" fmla="*/ 35651 w 305217"/>
                <a:gd name="connsiteY15" fmla="*/ 91416 h 325565"/>
                <a:gd name="connsiteX16" fmla="*/ 89777 w 305217"/>
                <a:gd name="connsiteY16" fmla="*/ 35663 h 325565"/>
                <a:gd name="connsiteX17" fmla="*/ 168319 w 305217"/>
                <a:gd name="connsiteY17" fmla="*/ 15315 h 325565"/>
                <a:gd name="connsiteX18" fmla="*/ 242996 w 305217"/>
                <a:gd name="connsiteY18" fmla="*/ 34442 h 325565"/>
                <a:gd name="connsiteX19" fmla="*/ 291423 w 305217"/>
                <a:gd name="connsiteY19" fmla="*/ 87753 h 325565"/>
                <a:gd name="connsiteX20" fmla="*/ 308312 w 305217"/>
                <a:gd name="connsiteY20" fmla="*/ 166499 h 325565"/>
                <a:gd name="connsiteX21" fmla="*/ 300173 w 305217"/>
                <a:gd name="connsiteY21" fmla="*/ 186440 h 325565"/>
                <a:gd name="connsiteX22" fmla="*/ 100561 w 305217"/>
                <a:gd name="connsiteY22" fmla="*/ 88364 h 325565"/>
                <a:gd name="connsiteX23" fmla="*/ 68208 w 305217"/>
                <a:gd name="connsiteY23" fmla="*/ 149407 h 325565"/>
                <a:gd name="connsiteX24" fmla="*/ 255611 w 305217"/>
                <a:gd name="connsiteY24" fmla="*/ 149407 h 325565"/>
                <a:gd name="connsiteX25" fmla="*/ 227328 w 305217"/>
                <a:gd name="connsiteY25" fmla="*/ 88364 h 325565"/>
                <a:gd name="connsiteX26" fmla="*/ 167302 w 305217"/>
                <a:gd name="connsiteY26" fmla="*/ 65778 h 325565"/>
                <a:gd name="connsiteX27" fmla="*/ 100561 w 305217"/>
                <a:gd name="connsiteY27" fmla="*/ 88364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300173" y="186440"/>
                  </a:moveTo>
                  <a:cubicBezTo>
                    <a:pt x="295186" y="191149"/>
                    <a:pt x="288510" y="193643"/>
                    <a:pt x="281657" y="193359"/>
                  </a:cubicBezTo>
                  <a:lnTo>
                    <a:pt x="67597" y="193359"/>
                  </a:lnTo>
                  <a:cubicBezTo>
                    <a:pt x="71026" y="218362"/>
                    <a:pt x="83827" y="241127"/>
                    <a:pt x="103410" y="257047"/>
                  </a:cubicBezTo>
                  <a:cubicBezTo>
                    <a:pt x="123847" y="273444"/>
                    <a:pt x="149455" y="282026"/>
                    <a:pt x="175644" y="281261"/>
                  </a:cubicBezTo>
                  <a:cubicBezTo>
                    <a:pt x="187641" y="281060"/>
                    <a:pt x="199527" y="278929"/>
                    <a:pt x="210846" y="274953"/>
                  </a:cubicBezTo>
                  <a:cubicBezTo>
                    <a:pt x="221665" y="271580"/>
                    <a:pt x="231843" y="266421"/>
                    <a:pt x="240961" y="259692"/>
                  </a:cubicBezTo>
                  <a:cubicBezTo>
                    <a:pt x="246255" y="255605"/>
                    <a:pt x="252789" y="253450"/>
                    <a:pt x="259477" y="253588"/>
                  </a:cubicBezTo>
                  <a:cubicBezTo>
                    <a:pt x="265635" y="253208"/>
                    <a:pt x="271698" y="255253"/>
                    <a:pt x="276366" y="259286"/>
                  </a:cubicBezTo>
                  <a:cubicBezTo>
                    <a:pt x="282531" y="263746"/>
                    <a:pt x="286288" y="270806"/>
                    <a:pt x="286540" y="278412"/>
                  </a:cubicBezTo>
                  <a:cubicBezTo>
                    <a:pt x="286550" y="285180"/>
                    <a:pt x="283195" y="291510"/>
                    <a:pt x="277587" y="295301"/>
                  </a:cubicBezTo>
                  <a:cubicBezTo>
                    <a:pt x="263223" y="306145"/>
                    <a:pt x="247124" y="314471"/>
                    <a:pt x="229973" y="319922"/>
                  </a:cubicBezTo>
                  <a:cubicBezTo>
                    <a:pt x="184870" y="335659"/>
                    <a:pt x="135250" y="331899"/>
                    <a:pt x="93032" y="309545"/>
                  </a:cubicBezTo>
                  <a:cubicBezTo>
                    <a:pt x="69073" y="296870"/>
                    <a:pt x="49182" y="277684"/>
                    <a:pt x="35651" y="254199"/>
                  </a:cubicBezTo>
                  <a:cubicBezTo>
                    <a:pt x="21672" y="229393"/>
                    <a:pt x="14643" y="201274"/>
                    <a:pt x="15304" y="172807"/>
                  </a:cubicBezTo>
                  <a:cubicBezTo>
                    <a:pt x="15061" y="144389"/>
                    <a:pt x="22064" y="116377"/>
                    <a:pt x="35651" y="91416"/>
                  </a:cubicBezTo>
                  <a:cubicBezTo>
                    <a:pt x="48007" y="68051"/>
                    <a:pt x="66787" y="48706"/>
                    <a:pt x="89777" y="35663"/>
                  </a:cubicBezTo>
                  <a:cubicBezTo>
                    <a:pt x="113646" y="21926"/>
                    <a:pt x="140782" y="14896"/>
                    <a:pt x="168319" y="15315"/>
                  </a:cubicBezTo>
                  <a:cubicBezTo>
                    <a:pt x="194509" y="14587"/>
                    <a:pt x="220379" y="21214"/>
                    <a:pt x="242996" y="34442"/>
                  </a:cubicBezTo>
                  <a:cubicBezTo>
                    <a:pt x="264046" y="47045"/>
                    <a:pt x="280896" y="65595"/>
                    <a:pt x="291423" y="87753"/>
                  </a:cubicBezTo>
                  <a:cubicBezTo>
                    <a:pt x="303008" y="112362"/>
                    <a:pt x="308786" y="139305"/>
                    <a:pt x="308312" y="166499"/>
                  </a:cubicBezTo>
                  <a:cubicBezTo>
                    <a:pt x="308900" y="174059"/>
                    <a:pt x="305883" y="181451"/>
                    <a:pt x="300173" y="186440"/>
                  </a:cubicBezTo>
                  <a:close/>
                  <a:moveTo>
                    <a:pt x="100561" y="88364"/>
                  </a:moveTo>
                  <a:cubicBezTo>
                    <a:pt x="82986" y="104314"/>
                    <a:pt x="71542" y="125910"/>
                    <a:pt x="68208" y="149407"/>
                  </a:cubicBezTo>
                  <a:lnTo>
                    <a:pt x="255611" y="149407"/>
                  </a:lnTo>
                  <a:cubicBezTo>
                    <a:pt x="253540" y="126398"/>
                    <a:pt x="243543" y="104821"/>
                    <a:pt x="227328" y="88364"/>
                  </a:cubicBezTo>
                  <a:cubicBezTo>
                    <a:pt x="211253" y="72936"/>
                    <a:pt x="189558" y="64775"/>
                    <a:pt x="167302" y="65778"/>
                  </a:cubicBezTo>
                  <a:cubicBezTo>
                    <a:pt x="143011" y="64681"/>
                    <a:pt x="119193" y="72741"/>
                    <a:pt x="100561" y="88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FC3F701-728B-4AF4-BBD8-388A62B4F0C2}"/>
                </a:ext>
              </a:extLst>
            </p:cNvPr>
            <p:cNvSpPr/>
            <p:nvPr/>
          </p:nvSpPr>
          <p:spPr>
            <a:xfrm>
              <a:off x="9774199" y="679401"/>
              <a:ext cx="264522" cy="325565"/>
            </a:xfrm>
            <a:custGeom>
              <a:avLst/>
              <a:gdLst>
                <a:gd name="connsiteX0" fmla="*/ 207555 w 264521"/>
                <a:gd name="connsiteY0" fmla="*/ 27097 h 325565"/>
                <a:gd name="connsiteX1" fmla="*/ 253541 w 264521"/>
                <a:gd name="connsiteY1" fmla="*/ 59653 h 325565"/>
                <a:gd name="connsiteX2" fmla="*/ 260662 w 264521"/>
                <a:gd name="connsiteY2" fmla="*/ 77763 h 325565"/>
                <a:gd name="connsiteX3" fmla="*/ 251099 w 264521"/>
                <a:gd name="connsiteY3" fmla="*/ 95059 h 325565"/>
                <a:gd name="connsiteX4" fmla="*/ 235431 w 264521"/>
                <a:gd name="connsiteY4" fmla="*/ 99535 h 325565"/>
                <a:gd name="connsiteX5" fmla="*/ 208979 w 264521"/>
                <a:gd name="connsiteY5" fmla="*/ 88954 h 325565"/>
                <a:gd name="connsiteX6" fmla="*/ 179271 w 264521"/>
                <a:gd name="connsiteY6" fmla="*/ 70641 h 325565"/>
                <a:gd name="connsiteX7" fmla="*/ 141628 w 264521"/>
                <a:gd name="connsiteY7" fmla="*/ 65961 h 325565"/>
                <a:gd name="connsiteX8" fmla="*/ 99101 w 264521"/>
                <a:gd name="connsiteY8" fmla="*/ 74711 h 325565"/>
                <a:gd name="connsiteX9" fmla="*/ 82415 w 264521"/>
                <a:gd name="connsiteY9" fmla="*/ 99128 h 325565"/>
                <a:gd name="connsiteX10" fmla="*/ 88113 w 264521"/>
                <a:gd name="connsiteY10" fmla="*/ 117848 h 325565"/>
                <a:gd name="connsiteX11" fmla="*/ 109478 w 264521"/>
                <a:gd name="connsiteY11" fmla="*/ 132092 h 325565"/>
                <a:gd name="connsiteX12" fmla="*/ 155057 w 264521"/>
                <a:gd name="connsiteY12" fmla="*/ 144707 h 325565"/>
                <a:gd name="connsiteX13" fmla="*/ 241942 w 264521"/>
                <a:gd name="connsiteY13" fmla="*/ 179095 h 325565"/>
                <a:gd name="connsiteX14" fmla="*/ 267581 w 264521"/>
                <a:gd name="connsiteY14" fmla="*/ 235866 h 325565"/>
                <a:gd name="connsiteX15" fmla="*/ 253541 w 264521"/>
                <a:gd name="connsiteY15" fmla="*/ 282869 h 325565"/>
                <a:gd name="connsiteX16" fmla="*/ 212845 w 264521"/>
                <a:gd name="connsiteY16" fmla="*/ 316036 h 325565"/>
                <a:gd name="connsiteX17" fmla="*/ 147325 w 264521"/>
                <a:gd name="connsiteY17" fmla="*/ 328041 h 325565"/>
                <a:gd name="connsiteX18" fmla="*/ 75294 w 264521"/>
                <a:gd name="connsiteY18" fmla="*/ 316240 h 325565"/>
                <a:gd name="connsiteX19" fmla="*/ 22389 w 264521"/>
                <a:gd name="connsiteY19" fmla="*/ 285311 h 325565"/>
                <a:gd name="connsiteX20" fmla="*/ 15268 w 264521"/>
                <a:gd name="connsiteY20" fmla="*/ 267812 h 325565"/>
                <a:gd name="connsiteX21" fmla="*/ 26459 w 264521"/>
                <a:gd name="connsiteY21" fmla="*/ 246040 h 325565"/>
                <a:gd name="connsiteX22" fmla="*/ 46807 w 264521"/>
                <a:gd name="connsiteY22" fmla="*/ 238104 h 325565"/>
                <a:gd name="connsiteX23" fmla="*/ 68172 w 264521"/>
                <a:gd name="connsiteY23" fmla="*/ 248278 h 325565"/>
                <a:gd name="connsiteX24" fmla="*/ 100118 w 264521"/>
                <a:gd name="connsiteY24" fmla="*/ 268626 h 325565"/>
                <a:gd name="connsiteX25" fmla="*/ 145697 w 264521"/>
                <a:gd name="connsiteY25" fmla="*/ 277172 h 325565"/>
                <a:gd name="connsiteX26" fmla="*/ 195549 w 264521"/>
                <a:gd name="connsiteY26" fmla="*/ 266591 h 325565"/>
                <a:gd name="connsiteX27" fmla="*/ 213252 w 264521"/>
                <a:gd name="connsiteY27" fmla="*/ 237900 h 325565"/>
                <a:gd name="connsiteX28" fmla="*/ 193718 w 264521"/>
                <a:gd name="connsiteY28" fmla="*/ 208396 h 325565"/>
                <a:gd name="connsiteX29" fmla="*/ 134709 w 264521"/>
                <a:gd name="connsiteY29" fmla="*/ 189066 h 325565"/>
                <a:gd name="connsiteX30" fmla="*/ 26662 w 264521"/>
                <a:gd name="connsiteY30" fmla="*/ 100146 h 325565"/>
                <a:gd name="connsiteX31" fmla="*/ 42941 w 264521"/>
                <a:gd name="connsiteY31" fmla="*/ 53549 h 325565"/>
                <a:gd name="connsiteX32" fmla="*/ 85671 w 264521"/>
                <a:gd name="connsiteY32" fmla="*/ 25266 h 325565"/>
                <a:gd name="connsiteX33" fmla="*/ 141628 w 264521"/>
                <a:gd name="connsiteY33" fmla="*/ 15295 h 325565"/>
                <a:gd name="connsiteX34" fmla="*/ 207555 w 264521"/>
                <a:gd name="connsiteY34" fmla="*/ 27097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4521" h="325565">
                  <a:moveTo>
                    <a:pt x="207555" y="27097"/>
                  </a:moveTo>
                  <a:cubicBezTo>
                    <a:pt x="225400" y="33867"/>
                    <a:pt x="241226" y="45070"/>
                    <a:pt x="253541" y="59653"/>
                  </a:cubicBezTo>
                  <a:cubicBezTo>
                    <a:pt x="257881" y="64720"/>
                    <a:pt x="260390" y="71099"/>
                    <a:pt x="260662" y="77763"/>
                  </a:cubicBezTo>
                  <a:cubicBezTo>
                    <a:pt x="260394" y="84718"/>
                    <a:pt x="256845" y="91134"/>
                    <a:pt x="251099" y="95059"/>
                  </a:cubicBezTo>
                  <a:cubicBezTo>
                    <a:pt x="246508" y="98229"/>
                    <a:pt x="241002" y="99802"/>
                    <a:pt x="235431" y="99535"/>
                  </a:cubicBezTo>
                  <a:cubicBezTo>
                    <a:pt x="225585" y="99525"/>
                    <a:pt x="216117" y="95738"/>
                    <a:pt x="208979" y="88954"/>
                  </a:cubicBezTo>
                  <a:cubicBezTo>
                    <a:pt x="200410" y="80913"/>
                    <a:pt x="190306" y="74684"/>
                    <a:pt x="179271" y="70641"/>
                  </a:cubicBezTo>
                  <a:cubicBezTo>
                    <a:pt x="167056" y="67066"/>
                    <a:pt x="154345" y="65485"/>
                    <a:pt x="141628" y="65961"/>
                  </a:cubicBezTo>
                  <a:cubicBezTo>
                    <a:pt x="126949" y="65353"/>
                    <a:pt x="112347" y="68356"/>
                    <a:pt x="99101" y="74711"/>
                  </a:cubicBezTo>
                  <a:cubicBezTo>
                    <a:pt x="89083" y="78691"/>
                    <a:pt x="82483" y="88350"/>
                    <a:pt x="82415" y="99128"/>
                  </a:cubicBezTo>
                  <a:cubicBezTo>
                    <a:pt x="82112" y="105837"/>
                    <a:pt x="84125" y="112446"/>
                    <a:pt x="88113" y="117848"/>
                  </a:cubicBezTo>
                  <a:cubicBezTo>
                    <a:pt x="93881" y="124366"/>
                    <a:pt x="101243" y="129274"/>
                    <a:pt x="109478" y="132092"/>
                  </a:cubicBezTo>
                  <a:cubicBezTo>
                    <a:pt x="124267" y="137641"/>
                    <a:pt x="139520" y="141863"/>
                    <a:pt x="155057" y="144707"/>
                  </a:cubicBezTo>
                  <a:cubicBezTo>
                    <a:pt x="186383" y="148940"/>
                    <a:pt x="216204" y="160743"/>
                    <a:pt x="241942" y="179095"/>
                  </a:cubicBezTo>
                  <a:cubicBezTo>
                    <a:pt x="258774" y="193060"/>
                    <a:pt x="268234" y="214004"/>
                    <a:pt x="267581" y="235866"/>
                  </a:cubicBezTo>
                  <a:cubicBezTo>
                    <a:pt x="267756" y="252592"/>
                    <a:pt x="262860" y="268980"/>
                    <a:pt x="253541" y="282869"/>
                  </a:cubicBezTo>
                  <a:cubicBezTo>
                    <a:pt x="243401" y="297564"/>
                    <a:pt x="229284" y="309069"/>
                    <a:pt x="212845" y="316036"/>
                  </a:cubicBezTo>
                  <a:cubicBezTo>
                    <a:pt x="192096" y="324615"/>
                    <a:pt x="169767" y="328707"/>
                    <a:pt x="147325" y="328041"/>
                  </a:cubicBezTo>
                  <a:cubicBezTo>
                    <a:pt x="122818" y="328228"/>
                    <a:pt x="98460" y="324238"/>
                    <a:pt x="75294" y="316240"/>
                  </a:cubicBezTo>
                  <a:cubicBezTo>
                    <a:pt x="55548" y="310060"/>
                    <a:pt x="37461" y="299485"/>
                    <a:pt x="22389" y="285311"/>
                  </a:cubicBezTo>
                  <a:cubicBezTo>
                    <a:pt x="17744" y="280684"/>
                    <a:pt x="15174" y="274368"/>
                    <a:pt x="15268" y="267812"/>
                  </a:cubicBezTo>
                  <a:cubicBezTo>
                    <a:pt x="15068" y="259127"/>
                    <a:pt x="19280" y="250933"/>
                    <a:pt x="26459" y="246040"/>
                  </a:cubicBezTo>
                  <a:cubicBezTo>
                    <a:pt x="32175" y="241213"/>
                    <a:pt x="39333" y="238423"/>
                    <a:pt x="46807" y="238104"/>
                  </a:cubicBezTo>
                  <a:cubicBezTo>
                    <a:pt x="55029" y="238391"/>
                    <a:pt x="62766" y="242074"/>
                    <a:pt x="68172" y="248278"/>
                  </a:cubicBezTo>
                  <a:cubicBezTo>
                    <a:pt x="77243" y="257265"/>
                    <a:pt x="88137" y="264204"/>
                    <a:pt x="100118" y="268626"/>
                  </a:cubicBezTo>
                  <a:cubicBezTo>
                    <a:pt x="114626" y="274360"/>
                    <a:pt x="130099" y="277261"/>
                    <a:pt x="145697" y="277172"/>
                  </a:cubicBezTo>
                  <a:cubicBezTo>
                    <a:pt x="162960" y="278148"/>
                    <a:pt x="180170" y="274496"/>
                    <a:pt x="195549" y="266591"/>
                  </a:cubicBezTo>
                  <a:cubicBezTo>
                    <a:pt x="206360" y="261101"/>
                    <a:pt x="213193" y="250026"/>
                    <a:pt x="213252" y="237900"/>
                  </a:cubicBezTo>
                  <a:cubicBezTo>
                    <a:pt x="212778" y="225183"/>
                    <a:pt x="205241" y="213798"/>
                    <a:pt x="193718" y="208396"/>
                  </a:cubicBezTo>
                  <a:cubicBezTo>
                    <a:pt x="175350" y="198507"/>
                    <a:pt x="155369" y="191961"/>
                    <a:pt x="134709" y="189066"/>
                  </a:cubicBezTo>
                  <a:cubicBezTo>
                    <a:pt x="62678" y="175500"/>
                    <a:pt x="26662" y="145861"/>
                    <a:pt x="26662" y="100146"/>
                  </a:cubicBezTo>
                  <a:cubicBezTo>
                    <a:pt x="26213" y="83147"/>
                    <a:pt x="32004" y="66570"/>
                    <a:pt x="42941" y="53549"/>
                  </a:cubicBezTo>
                  <a:cubicBezTo>
                    <a:pt x="54464" y="40545"/>
                    <a:pt x="69197" y="30792"/>
                    <a:pt x="85671" y="25266"/>
                  </a:cubicBezTo>
                  <a:cubicBezTo>
                    <a:pt x="103587" y="18661"/>
                    <a:pt x="122533" y="15285"/>
                    <a:pt x="141628" y="15295"/>
                  </a:cubicBezTo>
                  <a:cubicBezTo>
                    <a:pt x="164167" y="14843"/>
                    <a:pt x="186572" y="18854"/>
                    <a:pt x="207555" y="27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18FE681-C824-4426-875C-82FE75F8BBE0}"/>
                </a:ext>
              </a:extLst>
            </p:cNvPr>
            <p:cNvSpPr/>
            <p:nvPr/>
          </p:nvSpPr>
          <p:spPr>
            <a:xfrm>
              <a:off x="10136997" y="677589"/>
              <a:ext cx="284870" cy="325565"/>
            </a:xfrm>
            <a:custGeom>
              <a:avLst/>
              <a:gdLst>
                <a:gd name="connsiteX0" fmla="*/ 279996 w 284869"/>
                <a:gd name="connsiteY0" fmla="*/ 67773 h 325565"/>
                <a:gd name="connsiteX1" fmla="*/ 285693 w 284869"/>
                <a:gd name="connsiteY1" fmla="*/ 82424 h 325565"/>
                <a:gd name="connsiteX2" fmla="*/ 273281 w 284869"/>
                <a:gd name="connsiteY2" fmla="*/ 102771 h 325565"/>
                <a:gd name="connsiteX3" fmla="*/ 260259 w 284869"/>
                <a:gd name="connsiteY3" fmla="*/ 106638 h 325565"/>
                <a:gd name="connsiteX4" fmla="*/ 238283 w 284869"/>
                <a:gd name="connsiteY4" fmla="*/ 96464 h 325565"/>
                <a:gd name="connsiteX5" fmla="*/ 207761 w 284869"/>
                <a:gd name="connsiteY5" fmla="*/ 74285 h 325565"/>
                <a:gd name="connsiteX6" fmla="*/ 169711 w 284869"/>
                <a:gd name="connsiteY6" fmla="*/ 67773 h 325565"/>
                <a:gd name="connsiteX7" fmla="*/ 99307 w 284869"/>
                <a:gd name="connsiteY7" fmla="*/ 96871 h 325565"/>
                <a:gd name="connsiteX8" fmla="*/ 72448 w 284869"/>
                <a:gd name="connsiteY8" fmla="*/ 173582 h 325565"/>
                <a:gd name="connsiteX9" fmla="*/ 85064 w 284869"/>
                <a:gd name="connsiteY9" fmla="*/ 227911 h 325565"/>
                <a:gd name="connsiteX10" fmla="*/ 120469 w 284869"/>
                <a:gd name="connsiteY10" fmla="*/ 265351 h 325565"/>
                <a:gd name="connsiteX11" fmla="*/ 172559 w 284869"/>
                <a:gd name="connsiteY11" fmla="*/ 278780 h 325565"/>
                <a:gd name="connsiteX12" fmla="*/ 233603 w 284869"/>
                <a:gd name="connsiteY12" fmla="*/ 258432 h 325565"/>
                <a:gd name="connsiteX13" fmla="*/ 253951 w 284869"/>
                <a:gd name="connsiteY13" fmla="*/ 250497 h 325565"/>
                <a:gd name="connsiteX14" fmla="*/ 268601 w 284869"/>
                <a:gd name="connsiteY14" fmla="*/ 255584 h 325565"/>
                <a:gd name="connsiteX15" fmla="*/ 279386 w 284869"/>
                <a:gd name="connsiteY15" fmla="*/ 275932 h 325565"/>
                <a:gd name="connsiteX16" fmla="*/ 272671 w 284869"/>
                <a:gd name="connsiteY16" fmla="*/ 291192 h 325565"/>
                <a:gd name="connsiteX17" fmla="*/ 170932 w 284869"/>
                <a:gd name="connsiteY17" fmla="*/ 328836 h 325565"/>
                <a:gd name="connsiteX18" fmla="*/ 90965 w 284869"/>
                <a:gd name="connsiteY18" fmla="*/ 308488 h 325565"/>
                <a:gd name="connsiteX19" fmla="*/ 35619 w 284869"/>
                <a:gd name="connsiteY19" fmla="*/ 252532 h 325565"/>
                <a:gd name="connsiteX20" fmla="*/ 15271 w 284869"/>
                <a:gd name="connsiteY20" fmla="*/ 172768 h 325565"/>
                <a:gd name="connsiteX21" fmla="*/ 35619 w 284869"/>
                <a:gd name="connsiteY21" fmla="*/ 91377 h 325565"/>
                <a:gd name="connsiteX22" fmla="*/ 89947 w 284869"/>
                <a:gd name="connsiteY22" fmla="*/ 35624 h 325565"/>
                <a:gd name="connsiteX23" fmla="*/ 168693 w 284869"/>
                <a:gd name="connsiteY23" fmla="*/ 15276 h 325565"/>
                <a:gd name="connsiteX24" fmla="*/ 279996 w 284869"/>
                <a:gd name="connsiteY24" fmla="*/ 67773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4869" h="325565">
                  <a:moveTo>
                    <a:pt x="279996" y="67773"/>
                  </a:moveTo>
                  <a:cubicBezTo>
                    <a:pt x="283620" y="71798"/>
                    <a:pt x="285647" y="77009"/>
                    <a:pt x="285693" y="82424"/>
                  </a:cubicBezTo>
                  <a:cubicBezTo>
                    <a:pt x="285221" y="90856"/>
                    <a:pt x="280564" y="98494"/>
                    <a:pt x="273281" y="102771"/>
                  </a:cubicBezTo>
                  <a:cubicBezTo>
                    <a:pt x="269446" y="105378"/>
                    <a:pt x="264896" y="106729"/>
                    <a:pt x="260259" y="106638"/>
                  </a:cubicBezTo>
                  <a:cubicBezTo>
                    <a:pt x="251792" y="106656"/>
                    <a:pt x="243748" y="102932"/>
                    <a:pt x="238283" y="96464"/>
                  </a:cubicBezTo>
                  <a:cubicBezTo>
                    <a:pt x="229816" y="86967"/>
                    <a:pt x="219408" y="79404"/>
                    <a:pt x="207761" y="74285"/>
                  </a:cubicBezTo>
                  <a:cubicBezTo>
                    <a:pt x="195638" y="69605"/>
                    <a:pt x="182701" y="67391"/>
                    <a:pt x="169711" y="67773"/>
                  </a:cubicBezTo>
                  <a:cubicBezTo>
                    <a:pt x="143141" y="66841"/>
                    <a:pt x="117466" y="77451"/>
                    <a:pt x="99307" y="96871"/>
                  </a:cubicBezTo>
                  <a:cubicBezTo>
                    <a:pt x="80748" y="117994"/>
                    <a:pt x="71120" y="145496"/>
                    <a:pt x="72448" y="173582"/>
                  </a:cubicBezTo>
                  <a:cubicBezTo>
                    <a:pt x="72037" y="192463"/>
                    <a:pt x="76373" y="211144"/>
                    <a:pt x="85064" y="227911"/>
                  </a:cubicBezTo>
                  <a:cubicBezTo>
                    <a:pt x="93020" y="243536"/>
                    <a:pt x="105312" y="256536"/>
                    <a:pt x="120469" y="265351"/>
                  </a:cubicBezTo>
                  <a:cubicBezTo>
                    <a:pt x="136314" y="274420"/>
                    <a:pt x="154305" y="279059"/>
                    <a:pt x="172559" y="278780"/>
                  </a:cubicBezTo>
                  <a:cubicBezTo>
                    <a:pt x="194669" y="279407"/>
                    <a:pt x="216291" y="272200"/>
                    <a:pt x="233603" y="258432"/>
                  </a:cubicBezTo>
                  <a:cubicBezTo>
                    <a:pt x="239366" y="253685"/>
                    <a:pt x="246495" y="250904"/>
                    <a:pt x="253951" y="250497"/>
                  </a:cubicBezTo>
                  <a:cubicBezTo>
                    <a:pt x="259270" y="250478"/>
                    <a:pt x="264438" y="252271"/>
                    <a:pt x="268601" y="255584"/>
                  </a:cubicBezTo>
                  <a:cubicBezTo>
                    <a:pt x="275139" y="260343"/>
                    <a:pt x="279117" y="267849"/>
                    <a:pt x="279386" y="275932"/>
                  </a:cubicBezTo>
                  <a:cubicBezTo>
                    <a:pt x="279430" y="281745"/>
                    <a:pt x="276987" y="287298"/>
                    <a:pt x="272671" y="291192"/>
                  </a:cubicBezTo>
                  <a:cubicBezTo>
                    <a:pt x="245051" y="316668"/>
                    <a:pt x="208482" y="330199"/>
                    <a:pt x="170932" y="328836"/>
                  </a:cubicBezTo>
                  <a:cubicBezTo>
                    <a:pt x="142949" y="329212"/>
                    <a:pt x="115364" y="322194"/>
                    <a:pt x="90965" y="308488"/>
                  </a:cubicBezTo>
                  <a:cubicBezTo>
                    <a:pt x="67705" y="295301"/>
                    <a:pt x="48550" y="275934"/>
                    <a:pt x="35619" y="252532"/>
                  </a:cubicBezTo>
                  <a:cubicBezTo>
                    <a:pt x="21975" y="228181"/>
                    <a:pt x="14959" y="200679"/>
                    <a:pt x="15271" y="172768"/>
                  </a:cubicBezTo>
                  <a:cubicBezTo>
                    <a:pt x="15029" y="144350"/>
                    <a:pt x="22032" y="116337"/>
                    <a:pt x="35619" y="91377"/>
                  </a:cubicBezTo>
                  <a:cubicBezTo>
                    <a:pt x="48057" y="68003"/>
                    <a:pt x="66903" y="48663"/>
                    <a:pt x="89947" y="35624"/>
                  </a:cubicBezTo>
                  <a:cubicBezTo>
                    <a:pt x="113903" y="21917"/>
                    <a:pt x="141098" y="14891"/>
                    <a:pt x="168693" y="15276"/>
                  </a:cubicBezTo>
                  <a:cubicBezTo>
                    <a:pt x="211902" y="14686"/>
                    <a:pt x="252968" y="34057"/>
                    <a:pt x="279996" y="67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B988CC6-0F26-44E0-9134-9B98EAD03F3D}"/>
                </a:ext>
              </a:extLst>
            </p:cNvPr>
            <p:cNvSpPr/>
            <p:nvPr/>
          </p:nvSpPr>
          <p:spPr>
            <a:xfrm>
              <a:off x="10549244" y="550925"/>
              <a:ext cx="305217" cy="468000"/>
            </a:xfrm>
            <a:custGeom>
              <a:avLst/>
              <a:gdLst>
                <a:gd name="connsiteX0" fmla="*/ 238079 w 305217"/>
                <a:gd name="connsiteY0" fmla="*/ 160050 h 467999"/>
                <a:gd name="connsiteX1" fmla="*/ 286304 w 305217"/>
                <a:gd name="connsiteY1" fmla="*/ 209292 h 467999"/>
                <a:gd name="connsiteX2" fmla="*/ 303803 w 305217"/>
                <a:gd name="connsiteY2" fmla="*/ 287224 h 467999"/>
                <a:gd name="connsiteX3" fmla="*/ 303803 w 305217"/>
                <a:gd name="connsiteY3" fmla="*/ 425589 h 467999"/>
                <a:gd name="connsiteX4" fmla="*/ 276765 w 305217"/>
                <a:gd name="connsiteY4" fmla="*/ 454279 h 467999"/>
                <a:gd name="connsiteX5" fmla="*/ 275113 w 305217"/>
                <a:gd name="connsiteY5" fmla="*/ 454279 h 467999"/>
                <a:gd name="connsiteX6" fmla="*/ 254765 w 305217"/>
                <a:gd name="connsiteY6" fmla="*/ 446140 h 467999"/>
                <a:gd name="connsiteX7" fmla="*/ 246626 w 305217"/>
                <a:gd name="connsiteY7" fmla="*/ 425792 h 467999"/>
                <a:gd name="connsiteX8" fmla="*/ 246626 w 305217"/>
                <a:gd name="connsiteY8" fmla="*/ 287427 h 467999"/>
                <a:gd name="connsiteX9" fmla="*/ 174545 w 305217"/>
                <a:gd name="connsiteY9" fmla="*/ 194753 h 467999"/>
                <a:gd name="connsiteX10" fmla="*/ 156892 w 305217"/>
                <a:gd name="connsiteY10" fmla="*/ 194438 h 467999"/>
                <a:gd name="connsiteX11" fmla="*/ 113958 w 305217"/>
                <a:gd name="connsiteY11" fmla="*/ 204001 h 467999"/>
                <a:gd name="connsiteX12" fmla="*/ 83639 w 305217"/>
                <a:gd name="connsiteY12" fmla="*/ 229843 h 467999"/>
                <a:gd name="connsiteX13" fmla="*/ 72652 w 305217"/>
                <a:gd name="connsiteY13" fmla="*/ 266469 h 467999"/>
                <a:gd name="connsiteX14" fmla="*/ 72652 w 305217"/>
                <a:gd name="connsiteY14" fmla="*/ 425182 h 467999"/>
                <a:gd name="connsiteX15" fmla="*/ 64716 w 305217"/>
                <a:gd name="connsiteY15" fmla="*/ 445530 h 467999"/>
                <a:gd name="connsiteX16" fmla="*/ 23853 w 305217"/>
                <a:gd name="connsiteY16" fmla="*/ 445772 h 467999"/>
                <a:gd name="connsiteX17" fmla="*/ 15271 w 305217"/>
                <a:gd name="connsiteY17" fmla="*/ 425182 h 467999"/>
                <a:gd name="connsiteX18" fmla="*/ 15271 w 305217"/>
                <a:gd name="connsiteY18" fmla="*/ 43050 h 467999"/>
                <a:gd name="connsiteX19" fmla="*/ 23410 w 305217"/>
                <a:gd name="connsiteY19" fmla="*/ 22702 h 467999"/>
                <a:gd name="connsiteX20" fmla="*/ 64105 w 305217"/>
                <a:gd name="connsiteY20" fmla="*/ 22702 h 467999"/>
                <a:gd name="connsiteX21" fmla="*/ 72041 w 305217"/>
                <a:gd name="connsiteY21" fmla="*/ 43050 h 467999"/>
                <a:gd name="connsiteX22" fmla="*/ 72041 w 305217"/>
                <a:gd name="connsiteY22" fmla="*/ 180805 h 467999"/>
                <a:gd name="connsiteX23" fmla="*/ 115382 w 305217"/>
                <a:gd name="connsiteY23" fmla="*/ 153742 h 467999"/>
                <a:gd name="connsiteX24" fmla="*/ 168286 w 305217"/>
                <a:gd name="connsiteY24" fmla="*/ 143975 h 467999"/>
                <a:gd name="connsiteX25" fmla="*/ 238079 w 305217"/>
                <a:gd name="connsiteY25" fmla="*/ 160050 h 46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5217" h="467999">
                  <a:moveTo>
                    <a:pt x="238079" y="160050"/>
                  </a:moveTo>
                  <a:cubicBezTo>
                    <a:pt x="258682" y="171321"/>
                    <a:pt x="275466" y="188460"/>
                    <a:pt x="286304" y="209292"/>
                  </a:cubicBezTo>
                  <a:cubicBezTo>
                    <a:pt x="298643" y="233367"/>
                    <a:pt x="304664" y="260184"/>
                    <a:pt x="303803" y="287224"/>
                  </a:cubicBezTo>
                  <a:lnTo>
                    <a:pt x="303803" y="425589"/>
                  </a:lnTo>
                  <a:cubicBezTo>
                    <a:pt x="304259" y="440978"/>
                    <a:pt x="292154" y="453824"/>
                    <a:pt x="276765" y="454279"/>
                  </a:cubicBezTo>
                  <a:cubicBezTo>
                    <a:pt x="276213" y="454296"/>
                    <a:pt x="275664" y="454296"/>
                    <a:pt x="275113" y="454279"/>
                  </a:cubicBezTo>
                  <a:cubicBezTo>
                    <a:pt x="267502" y="454459"/>
                    <a:pt x="260151" y="451518"/>
                    <a:pt x="254765" y="446140"/>
                  </a:cubicBezTo>
                  <a:cubicBezTo>
                    <a:pt x="249366" y="440766"/>
                    <a:pt x="246422" y="433407"/>
                    <a:pt x="246626" y="425792"/>
                  </a:cubicBezTo>
                  <a:lnTo>
                    <a:pt x="246626" y="287427"/>
                  </a:lnTo>
                  <a:cubicBezTo>
                    <a:pt x="252313" y="241932"/>
                    <a:pt x="220041" y="200438"/>
                    <a:pt x="174545" y="194753"/>
                  </a:cubicBezTo>
                  <a:cubicBezTo>
                    <a:pt x="168687" y="194021"/>
                    <a:pt x="162770" y="193915"/>
                    <a:pt x="156892" y="194438"/>
                  </a:cubicBezTo>
                  <a:cubicBezTo>
                    <a:pt x="142038" y="194297"/>
                    <a:pt x="127349" y="197569"/>
                    <a:pt x="113958" y="204001"/>
                  </a:cubicBezTo>
                  <a:cubicBezTo>
                    <a:pt x="101731" y="209762"/>
                    <a:pt x="91264" y="218682"/>
                    <a:pt x="83639" y="229843"/>
                  </a:cubicBezTo>
                  <a:cubicBezTo>
                    <a:pt x="76359" y="240660"/>
                    <a:pt x="72528" y="253430"/>
                    <a:pt x="72652" y="266469"/>
                  </a:cubicBezTo>
                  <a:lnTo>
                    <a:pt x="72652" y="425182"/>
                  </a:lnTo>
                  <a:cubicBezTo>
                    <a:pt x="72837" y="432754"/>
                    <a:pt x="69978" y="440083"/>
                    <a:pt x="64716" y="445530"/>
                  </a:cubicBezTo>
                  <a:cubicBezTo>
                    <a:pt x="53498" y="456880"/>
                    <a:pt x="35205" y="456988"/>
                    <a:pt x="23853" y="445772"/>
                  </a:cubicBezTo>
                  <a:cubicBezTo>
                    <a:pt x="18353" y="440333"/>
                    <a:pt x="15261" y="432918"/>
                    <a:pt x="15271" y="425182"/>
                  </a:cubicBezTo>
                  <a:lnTo>
                    <a:pt x="15271" y="43050"/>
                  </a:lnTo>
                  <a:cubicBezTo>
                    <a:pt x="15067" y="35436"/>
                    <a:pt x="18012" y="28076"/>
                    <a:pt x="23410" y="22702"/>
                  </a:cubicBezTo>
                  <a:cubicBezTo>
                    <a:pt x="35161" y="12780"/>
                    <a:pt x="52355" y="12780"/>
                    <a:pt x="64105" y="22702"/>
                  </a:cubicBezTo>
                  <a:cubicBezTo>
                    <a:pt x="69367" y="28149"/>
                    <a:pt x="72226" y="35478"/>
                    <a:pt x="72041" y="43050"/>
                  </a:cubicBezTo>
                  <a:lnTo>
                    <a:pt x="72041" y="180805"/>
                  </a:lnTo>
                  <a:cubicBezTo>
                    <a:pt x="84512" y="168950"/>
                    <a:pt x="99256" y="159743"/>
                    <a:pt x="115382" y="153742"/>
                  </a:cubicBezTo>
                  <a:cubicBezTo>
                    <a:pt x="132236" y="147155"/>
                    <a:pt x="150191" y="143841"/>
                    <a:pt x="168286" y="143975"/>
                  </a:cubicBezTo>
                  <a:cubicBezTo>
                    <a:pt x="192531" y="143391"/>
                    <a:pt x="216533" y="148918"/>
                    <a:pt x="238079" y="16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7CA65AD-06F1-4CA5-80C9-52329BA3D4DB}"/>
                </a:ext>
              </a:extLst>
            </p:cNvPr>
            <p:cNvSpPr/>
            <p:nvPr/>
          </p:nvSpPr>
          <p:spPr>
            <a:xfrm>
              <a:off x="10974074" y="676950"/>
              <a:ext cx="305217" cy="325565"/>
            </a:xfrm>
            <a:custGeom>
              <a:avLst/>
              <a:gdLst>
                <a:gd name="connsiteX0" fmla="*/ 299970 w 305217"/>
                <a:gd name="connsiteY0" fmla="*/ 186836 h 325565"/>
                <a:gd name="connsiteX1" fmla="*/ 281250 w 305217"/>
                <a:gd name="connsiteY1" fmla="*/ 193755 h 325565"/>
                <a:gd name="connsiteX2" fmla="*/ 67597 w 305217"/>
                <a:gd name="connsiteY2" fmla="*/ 193755 h 325565"/>
                <a:gd name="connsiteX3" fmla="*/ 103206 w 305217"/>
                <a:gd name="connsiteY3" fmla="*/ 257443 h 325565"/>
                <a:gd name="connsiteX4" fmla="*/ 210643 w 305217"/>
                <a:gd name="connsiteY4" fmla="*/ 275349 h 325565"/>
                <a:gd name="connsiteX5" fmla="*/ 240757 w 305217"/>
                <a:gd name="connsiteY5" fmla="*/ 260089 h 325565"/>
                <a:gd name="connsiteX6" fmla="*/ 259274 w 305217"/>
                <a:gd name="connsiteY6" fmla="*/ 253984 h 325565"/>
                <a:gd name="connsiteX7" fmla="*/ 276163 w 305217"/>
                <a:gd name="connsiteY7" fmla="*/ 259682 h 325565"/>
                <a:gd name="connsiteX8" fmla="*/ 286337 w 305217"/>
                <a:gd name="connsiteY8" fmla="*/ 278809 h 325565"/>
                <a:gd name="connsiteX9" fmla="*/ 277384 w 305217"/>
                <a:gd name="connsiteY9" fmla="*/ 295697 h 325565"/>
                <a:gd name="connsiteX10" fmla="*/ 229770 w 305217"/>
                <a:gd name="connsiteY10" fmla="*/ 320318 h 325565"/>
                <a:gd name="connsiteX11" fmla="*/ 175441 w 305217"/>
                <a:gd name="connsiteY11" fmla="*/ 329882 h 325565"/>
                <a:gd name="connsiteX12" fmla="*/ 92829 w 305217"/>
                <a:gd name="connsiteY12" fmla="*/ 309534 h 325565"/>
                <a:gd name="connsiteX13" fmla="*/ 35651 w 305217"/>
                <a:gd name="connsiteY13" fmla="*/ 254188 h 325565"/>
                <a:gd name="connsiteX14" fmla="*/ 15304 w 305217"/>
                <a:gd name="connsiteY14" fmla="*/ 172796 h 325565"/>
                <a:gd name="connsiteX15" fmla="*/ 35651 w 305217"/>
                <a:gd name="connsiteY15" fmla="*/ 91405 h 325565"/>
                <a:gd name="connsiteX16" fmla="*/ 89573 w 305217"/>
                <a:gd name="connsiteY16" fmla="*/ 35652 h 325565"/>
                <a:gd name="connsiteX17" fmla="*/ 168116 w 305217"/>
                <a:gd name="connsiteY17" fmla="*/ 15304 h 325565"/>
                <a:gd name="connsiteX18" fmla="*/ 242996 w 305217"/>
                <a:gd name="connsiteY18" fmla="*/ 34431 h 325565"/>
                <a:gd name="connsiteX19" fmla="*/ 291424 w 305217"/>
                <a:gd name="connsiteY19" fmla="*/ 87742 h 325565"/>
                <a:gd name="connsiteX20" fmla="*/ 308312 w 305217"/>
                <a:gd name="connsiteY20" fmla="*/ 166489 h 325565"/>
                <a:gd name="connsiteX21" fmla="*/ 299970 w 305217"/>
                <a:gd name="connsiteY21" fmla="*/ 186836 h 325565"/>
                <a:gd name="connsiteX22" fmla="*/ 100357 w 305217"/>
                <a:gd name="connsiteY22" fmla="*/ 88760 h 325565"/>
                <a:gd name="connsiteX23" fmla="*/ 68004 w 305217"/>
                <a:gd name="connsiteY23" fmla="*/ 149803 h 325565"/>
                <a:gd name="connsiteX24" fmla="*/ 255408 w 305217"/>
                <a:gd name="connsiteY24" fmla="*/ 149803 h 325565"/>
                <a:gd name="connsiteX25" fmla="*/ 227328 w 305217"/>
                <a:gd name="connsiteY25" fmla="*/ 88760 h 325565"/>
                <a:gd name="connsiteX26" fmla="*/ 166284 w 305217"/>
                <a:gd name="connsiteY26" fmla="*/ 66174 h 325565"/>
                <a:gd name="connsiteX27" fmla="*/ 100357 w 305217"/>
                <a:gd name="connsiteY27" fmla="*/ 88760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299970" y="186836"/>
                  </a:moveTo>
                  <a:cubicBezTo>
                    <a:pt x="294895" y="191537"/>
                    <a:pt x="288160" y="194025"/>
                    <a:pt x="281250" y="193755"/>
                  </a:cubicBezTo>
                  <a:lnTo>
                    <a:pt x="67597" y="193755"/>
                  </a:lnTo>
                  <a:cubicBezTo>
                    <a:pt x="70935" y="218740"/>
                    <a:pt x="83668" y="241515"/>
                    <a:pt x="103206" y="257443"/>
                  </a:cubicBezTo>
                  <a:cubicBezTo>
                    <a:pt x="133616" y="281356"/>
                    <a:pt x="174122" y="288107"/>
                    <a:pt x="210643" y="275349"/>
                  </a:cubicBezTo>
                  <a:cubicBezTo>
                    <a:pt x="221478" y="272018"/>
                    <a:pt x="231664" y="266856"/>
                    <a:pt x="240757" y="260089"/>
                  </a:cubicBezTo>
                  <a:cubicBezTo>
                    <a:pt x="246052" y="256001"/>
                    <a:pt x="252586" y="253846"/>
                    <a:pt x="259274" y="253984"/>
                  </a:cubicBezTo>
                  <a:cubicBezTo>
                    <a:pt x="265431" y="253604"/>
                    <a:pt x="271495" y="255649"/>
                    <a:pt x="276163" y="259682"/>
                  </a:cubicBezTo>
                  <a:cubicBezTo>
                    <a:pt x="282401" y="264079"/>
                    <a:pt x="286178" y="271178"/>
                    <a:pt x="286337" y="278809"/>
                  </a:cubicBezTo>
                  <a:cubicBezTo>
                    <a:pt x="286347" y="285576"/>
                    <a:pt x="282991" y="291906"/>
                    <a:pt x="277384" y="295697"/>
                  </a:cubicBezTo>
                  <a:cubicBezTo>
                    <a:pt x="263022" y="306541"/>
                    <a:pt x="246921" y="314867"/>
                    <a:pt x="229770" y="320318"/>
                  </a:cubicBezTo>
                  <a:cubicBezTo>
                    <a:pt x="212317" y="326506"/>
                    <a:pt x="193957" y="329737"/>
                    <a:pt x="175441" y="329882"/>
                  </a:cubicBezTo>
                  <a:cubicBezTo>
                    <a:pt x="146616" y="330286"/>
                    <a:pt x="118168" y="323281"/>
                    <a:pt x="92829" y="309534"/>
                  </a:cubicBezTo>
                  <a:cubicBezTo>
                    <a:pt x="68991" y="296765"/>
                    <a:pt x="49189" y="277598"/>
                    <a:pt x="35651" y="254188"/>
                  </a:cubicBezTo>
                  <a:cubicBezTo>
                    <a:pt x="21672" y="229382"/>
                    <a:pt x="14642" y="201263"/>
                    <a:pt x="15304" y="172796"/>
                  </a:cubicBezTo>
                  <a:cubicBezTo>
                    <a:pt x="14962" y="144366"/>
                    <a:pt x="21972" y="116329"/>
                    <a:pt x="35651" y="91405"/>
                  </a:cubicBezTo>
                  <a:cubicBezTo>
                    <a:pt x="47933" y="68054"/>
                    <a:pt x="66645" y="48707"/>
                    <a:pt x="89573" y="35652"/>
                  </a:cubicBezTo>
                  <a:cubicBezTo>
                    <a:pt x="113453" y="21944"/>
                    <a:pt x="140583" y="14916"/>
                    <a:pt x="168116" y="15304"/>
                  </a:cubicBezTo>
                  <a:cubicBezTo>
                    <a:pt x="194362" y="14657"/>
                    <a:pt x="220275" y="21276"/>
                    <a:pt x="242996" y="34431"/>
                  </a:cubicBezTo>
                  <a:cubicBezTo>
                    <a:pt x="263954" y="47146"/>
                    <a:pt x="280776" y="65663"/>
                    <a:pt x="291424" y="87742"/>
                  </a:cubicBezTo>
                  <a:cubicBezTo>
                    <a:pt x="303008" y="112351"/>
                    <a:pt x="308786" y="139294"/>
                    <a:pt x="308312" y="166489"/>
                  </a:cubicBezTo>
                  <a:cubicBezTo>
                    <a:pt x="308984" y="174221"/>
                    <a:pt x="305877" y="181800"/>
                    <a:pt x="299970" y="186836"/>
                  </a:cubicBezTo>
                  <a:close/>
                  <a:moveTo>
                    <a:pt x="100357" y="88760"/>
                  </a:moveTo>
                  <a:cubicBezTo>
                    <a:pt x="82783" y="104710"/>
                    <a:pt x="71339" y="126306"/>
                    <a:pt x="68004" y="149803"/>
                  </a:cubicBezTo>
                  <a:lnTo>
                    <a:pt x="255408" y="149803"/>
                  </a:lnTo>
                  <a:cubicBezTo>
                    <a:pt x="253393" y="126820"/>
                    <a:pt x="243470" y="105246"/>
                    <a:pt x="227328" y="88760"/>
                  </a:cubicBezTo>
                  <a:cubicBezTo>
                    <a:pt x="210942" y="73173"/>
                    <a:pt x="188868" y="65008"/>
                    <a:pt x="166284" y="66174"/>
                  </a:cubicBezTo>
                  <a:cubicBezTo>
                    <a:pt x="142270" y="65283"/>
                    <a:pt x="118780" y="73330"/>
                    <a:pt x="100357" y="887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FA1A38-0CAD-406F-AD50-4F0845ED4A13}"/>
                </a:ext>
              </a:extLst>
            </p:cNvPr>
            <p:cNvSpPr/>
            <p:nvPr/>
          </p:nvSpPr>
          <p:spPr>
            <a:xfrm>
              <a:off x="11396987" y="678063"/>
              <a:ext cx="223826" cy="325565"/>
            </a:xfrm>
            <a:custGeom>
              <a:avLst/>
              <a:gdLst>
                <a:gd name="connsiteX0" fmla="*/ 211168 w 223826"/>
                <a:gd name="connsiteY0" fmla="*/ 24365 h 325565"/>
                <a:gd name="connsiteX1" fmla="*/ 228057 w 223826"/>
                <a:gd name="connsiteY1" fmla="*/ 46951 h 325565"/>
                <a:gd name="connsiteX2" fmla="*/ 228057 w 223826"/>
                <a:gd name="connsiteY2" fmla="*/ 52649 h 325565"/>
                <a:gd name="connsiteX3" fmla="*/ 205674 w 223826"/>
                <a:gd name="connsiteY3" fmla="*/ 70555 h 325565"/>
                <a:gd name="connsiteX4" fmla="*/ 197128 w 223826"/>
                <a:gd name="connsiteY4" fmla="*/ 69537 h 325565"/>
                <a:gd name="connsiteX5" fmla="*/ 160502 w 223826"/>
                <a:gd name="connsiteY5" fmla="*/ 65468 h 325565"/>
                <a:gd name="connsiteX6" fmla="*/ 95389 w 223826"/>
                <a:gd name="connsiteY6" fmla="*/ 83984 h 325565"/>
                <a:gd name="connsiteX7" fmla="*/ 70564 w 223826"/>
                <a:gd name="connsiteY7" fmla="*/ 134244 h 325565"/>
                <a:gd name="connsiteX8" fmla="*/ 70564 w 223826"/>
                <a:gd name="connsiteY8" fmla="*/ 298451 h 325565"/>
                <a:gd name="connsiteX9" fmla="*/ 63443 w 223826"/>
                <a:gd name="connsiteY9" fmla="*/ 318798 h 325565"/>
                <a:gd name="connsiteX10" fmla="*/ 43095 w 223826"/>
                <a:gd name="connsiteY10" fmla="*/ 326124 h 325565"/>
                <a:gd name="connsiteX11" fmla="*/ 22747 w 223826"/>
                <a:gd name="connsiteY11" fmla="*/ 319205 h 325565"/>
                <a:gd name="connsiteX12" fmla="*/ 15422 w 223826"/>
                <a:gd name="connsiteY12" fmla="*/ 298857 h 325565"/>
                <a:gd name="connsiteX13" fmla="*/ 15422 w 223826"/>
                <a:gd name="connsiteY13" fmla="*/ 46951 h 325565"/>
                <a:gd name="connsiteX14" fmla="*/ 37886 w 223826"/>
                <a:gd name="connsiteY14" fmla="*/ 18851 h 325565"/>
                <a:gd name="connsiteX15" fmla="*/ 43705 w 223826"/>
                <a:gd name="connsiteY15" fmla="*/ 18871 h 325565"/>
                <a:gd name="connsiteX16" fmla="*/ 70117 w 223826"/>
                <a:gd name="connsiteY16" fmla="*/ 41995 h 325565"/>
                <a:gd name="connsiteX17" fmla="*/ 69954 w 223826"/>
                <a:gd name="connsiteY17" fmla="*/ 46951 h 325565"/>
                <a:gd name="connsiteX18" fmla="*/ 69954 w 223826"/>
                <a:gd name="connsiteY18" fmla="*/ 57532 h 325565"/>
                <a:gd name="connsiteX19" fmla="*/ 110650 w 223826"/>
                <a:gd name="connsiteY19" fmla="*/ 26604 h 325565"/>
                <a:gd name="connsiteX20" fmla="*/ 163554 w 223826"/>
                <a:gd name="connsiteY20" fmla="*/ 15412 h 325565"/>
                <a:gd name="connsiteX21" fmla="*/ 211168 w 223826"/>
                <a:gd name="connsiteY21" fmla="*/ 24365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3826" h="325565">
                  <a:moveTo>
                    <a:pt x="211168" y="24365"/>
                  </a:moveTo>
                  <a:cubicBezTo>
                    <a:pt x="220650" y="28056"/>
                    <a:pt x="227202" y="36818"/>
                    <a:pt x="228057" y="46951"/>
                  </a:cubicBezTo>
                  <a:cubicBezTo>
                    <a:pt x="228341" y="48840"/>
                    <a:pt x="228341" y="50760"/>
                    <a:pt x="228057" y="52649"/>
                  </a:cubicBezTo>
                  <a:cubicBezTo>
                    <a:pt x="226205" y="63429"/>
                    <a:pt x="216601" y="71125"/>
                    <a:pt x="205674" y="70555"/>
                  </a:cubicBezTo>
                  <a:cubicBezTo>
                    <a:pt x="202805" y="70416"/>
                    <a:pt x="199956" y="70077"/>
                    <a:pt x="197128" y="69537"/>
                  </a:cubicBezTo>
                  <a:cubicBezTo>
                    <a:pt x="185062" y="67165"/>
                    <a:pt x="172812" y="65804"/>
                    <a:pt x="160502" y="65468"/>
                  </a:cubicBezTo>
                  <a:cubicBezTo>
                    <a:pt x="137366" y="64432"/>
                    <a:pt x="114516" y="70929"/>
                    <a:pt x="95389" y="83984"/>
                  </a:cubicBezTo>
                  <a:cubicBezTo>
                    <a:pt x="79273" y="95560"/>
                    <a:pt x="69954" y="114402"/>
                    <a:pt x="70564" y="134244"/>
                  </a:cubicBezTo>
                  <a:lnTo>
                    <a:pt x="70564" y="298451"/>
                  </a:lnTo>
                  <a:cubicBezTo>
                    <a:pt x="70910" y="305898"/>
                    <a:pt x="68346" y="313188"/>
                    <a:pt x="63443" y="318798"/>
                  </a:cubicBezTo>
                  <a:cubicBezTo>
                    <a:pt x="57928" y="323899"/>
                    <a:pt x="50583" y="326543"/>
                    <a:pt x="43095" y="326124"/>
                  </a:cubicBezTo>
                  <a:cubicBezTo>
                    <a:pt x="35668" y="326520"/>
                    <a:pt x="28383" y="324042"/>
                    <a:pt x="22747" y="319205"/>
                  </a:cubicBezTo>
                  <a:cubicBezTo>
                    <a:pt x="17680" y="313673"/>
                    <a:pt x="15055" y="306345"/>
                    <a:pt x="15422" y="298857"/>
                  </a:cubicBezTo>
                  <a:lnTo>
                    <a:pt x="15422" y="46951"/>
                  </a:lnTo>
                  <a:cubicBezTo>
                    <a:pt x="13855" y="32991"/>
                    <a:pt x="23907" y="20410"/>
                    <a:pt x="37886" y="18851"/>
                  </a:cubicBezTo>
                  <a:cubicBezTo>
                    <a:pt x="39819" y="18633"/>
                    <a:pt x="41772" y="18641"/>
                    <a:pt x="43705" y="18871"/>
                  </a:cubicBezTo>
                  <a:cubicBezTo>
                    <a:pt x="57379" y="17962"/>
                    <a:pt x="69221" y="28315"/>
                    <a:pt x="70117" y="41995"/>
                  </a:cubicBezTo>
                  <a:cubicBezTo>
                    <a:pt x="70239" y="43649"/>
                    <a:pt x="70178" y="45309"/>
                    <a:pt x="69954" y="46951"/>
                  </a:cubicBezTo>
                  <a:lnTo>
                    <a:pt x="69954" y="57532"/>
                  </a:lnTo>
                  <a:cubicBezTo>
                    <a:pt x="81105" y="44383"/>
                    <a:pt x="95002" y="33827"/>
                    <a:pt x="110650" y="26604"/>
                  </a:cubicBezTo>
                  <a:cubicBezTo>
                    <a:pt x="127294" y="19160"/>
                    <a:pt x="145322" y="15345"/>
                    <a:pt x="163554" y="15412"/>
                  </a:cubicBezTo>
                  <a:cubicBezTo>
                    <a:pt x="179914" y="14519"/>
                    <a:pt x="196253" y="17589"/>
                    <a:pt x="211168" y="243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50567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A8EA4C-E2DA-48E8-B9A4-6C96D31119A0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96B0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55BB423-C9CD-43B8-9B51-046CBBF918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3708051"/>
            <a:ext cx="10515600" cy="238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102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03428"/>
            <a:ext cx="10323830" cy="904624"/>
          </a:xfrm>
        </p:spPr>
        <p:txBody>
          <a:bodyPr anchor="t">
            <a:noAutofit/>
          </a:bodyPr>
          <a:lstStyle>
            <a:lvl1pPr algn="l">
              <a:defRPr sz="5400" b="0" i="0" cap="none" baseline="0">
                <a:solidFill>
                  <a:srgbClr val="0F1024"/>
                </a:solidFill>
                <a:latin typeface="Raleway SemiBold" panose="020B0503030101060003"/>
              </a:defRPr>
            </a:lvl1pPr>
          </a:lstStyle>
          <a:p>
            <a:r>
              <a:rPr lang="en-US"/>
              <a:t>Click to edit title style</a:t>
            </a:r>
          </a:p>
        </p:txBody>
      </p:sp>
      <p:grpSp>
        <p:nvGrpSpPr>
          <p:cNvPr id="6" name="Graphic 14">
            <a:extLst>
              <a:ext uri="{FF2B5EF4-FFF2-40B4-BE49-F238E27FC236}">
                <a16:creationId xmlns:a16="http://schemas.microsoft.com/office/drawing/2014/main" id="{8A5AF2B9-9830-4839-8D2C-E0C33921F8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1676" y="5168722"/>
            <a:ext cx="2066088" cy="792000"/>
            <a:chOff x="9285044" y="318058"/>
            <a:chExt cx="2441739" cy="936000"/>
          </a:xfrm>
          <a:solidFill>
            <a:schemeClr val="bg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126F212-BE3E-4C45-B89E-C18B1DEA7C46}"/>
                </a:ext>
              </a:extLst>
            </p:cNvPr>
            <p:cNvSpPr/>
            <p:nvPr/>
          </p:nvSpPr>
          <p:spPr>
            <a:xfrm>
              <a:off x="9371480" y="677346"/>
              <a:ext cx="305217" cy="325565"/>
            </a:xfrm>
            <a:custGeom>
              <a:avLst/>
              <a:gdLst>
                <a:gd name="connsiteX0" fmla="*/ 300173 w 305217"/>
                <a:gd name="connsiteY0" fmla="*/ 186440 h 325565"/>
                <a:gd name="connsiteX1" fmla="*/ 281657 w 305217"/>
                <a:gd name="connsiteY1" fmla="*/ 193359 h 325565"/>
                <a:gd name="connsiteX2" fmla="*/ 67597 w 305217"/>
                <a:gd name="connsiteY2" fmla="*/ 193359 h 325565"/>
                <a:gd name="connsiteX3" fmla="*/ 103410 w 305217"/>
                <a:gd name="connsiteY3" fmla="*/ 257047 h 325565"/>
                <a:gd name="connsiteX4" fmla="*/ 175644 w 305217"/>
                <a:gd name="connsiteY4" fmla="*/ 281261 h 325565"/>
                <a:gd name="connsiteX5" fmla="*/ 210846 w 305217"/>
                <a:gd name="connsiteY5" fmla="*/ 274953 h 325565"/>
                <a:gd name="connsiteX6" fmla="*/ 240961 w 305217"/>
                <a:gd name="connsiteY6" fmla="*/ 259692 h 325565"/>
                <a:gd name="connsiteX7" fmla="*/ 259477 w 305217"/>
                <a:gd name="connsiteY7" fmla="*/ 253588 h 325565"/>
                <a:gd name="connsiteX8" fmla="*/ 276366 w 305217"/>
                <a:gd name="connsiteY8" fmla="*/ 259286 h 325565"/>
                <a:gd name="connsiteX9" fmla="*/ 286540 w 305217"/>
                <a:gd name="connsiteY9" fmla="*/ 278412 h 325565"/>
                <a:gd name="connsiteX10" fmla="*/ 277587 w 305217"/>
                <a:gd name="connsiteY10" fmla="*/ 295301 h 325565"/>
                <a:gd name="connsiteX11" fmla="*/ 229973 w 305217"/>
                <a:gd name="connsiteY11" fmla="*/ 319922 h 325565"/>
                <a:gd name="connsiteX12" fmla="*/ 93032 w 305217"/>
                <a:gd name="connsiteY12" fmla="*/ 309545 h 325565"/>
                <a:gd name="connsiteX13" fmla="*/ 35651 w 305217"/>
                <a:gd name="connsiteY13" fmla="*/ 254199 h 325565"/>
                <a:gd name="connsiteX14" fmla="*/ 15304 w 305217"/>
                <a:gd name="connsiteY14" fmla="*/ 172807 h 325565"/>
                <a:gd name="connsiteX15" fmla="*/ 35651 w 305217"/>
                <a:gd name="connsiteY15" fmla="*/ 91416 h 325565"/>
                <a:gd name="connsiteX16" fmla="*/ 89777 w 305217"/>
                <a:gd name="connsiteY16" fmla="*/ 35663 h 325565"/>
                <a:gd name="connsiteX17" fmla="*/ 168319 w 305217"/>
                <a:gd name="connsiteY17" fmla="*/ 15315 h 325565"/>
                <a:gd name="connsiteX18" fmla="*/ 242996 w 305217"/>
                <a:gd name="connsiteY18" fmla="*/ 34442 h 325565"/>
                <a:gd name="connsiteX19" fmla="*/ 291423 w 305217"/>
                <a:gd name="connsiteY19" fmla="*/ 87753 h 325565"/>
                <a:gd name="connsiteX20" fmla="*/ 308312 w 305217"/>
                <a:gd name="connsiteY20" fmla="*/ 166499 h 325565"/>
                <a:gd name="connsiteX21" fmla="*/ 300173 w 305217"/>
                <a:gd name="connsiteY21" fmla="*/ 186440 h 325565"/>
                <a:gd name="connsiteX22" fmla="*/ 100561 w 305217"/>
                <a:gd name="connsiteY22" fmla="*/ 88364 h 325565"/>
                <a:gd name="connsiteX23" fmla="*/ 68208 w 305217"/>
                <a:gd name="connsiteY23" fmla="*/ 149407 h 325565"/>
                <a:gd name="connsiteX24" fmla="*/ 255611 w 305217"/>
                <a:gd name="connsiteY24" fmla="*/ 149407 h 325565"/>
                <a:gd name="connsiteX25" fmla="*/ 227328 w 305217"/>
                <a:gd name="connsiteY25" fmla="*/ 88364 h 325565"/>
                <a:gd name="connsiteX26" fmla="*/ 167302 w 305217"/>
                <a:gd name="connsiteY26" fmla="*/ 65778 h 325565"/>
                <a:gd name="connsiteX27" fmla="*/ 100561 w 305217"/>
                <a:gd name="connsiteY27" fmla="*/ 88364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300173" y="186440"/>
                  </a:moveTo>
                  <a:cubicBezTo>
                    <a:pt x="295186" y="191149"/>
                    <a:pt x="288510" y="193643"/>
                    <a:pt x="281657" y="193359"/>
                  </a:cubicBezTo>
                  <a:lnTo>
                    <a:pt x="67597" y="193359"/>
                  </a:lnTo>
                  <a:cubicBezTo>
                    <a:pt x="71026" y="218362"/>
                    <a:pt x="83827" y="241127"/>
                    <a:pt x="103410" y="257047"/>
                  </a:cubicBezTo>
                  <a:cubicBezTo>
                    <a:pt x="123847" y="273444"/>
                    <a:pt x="149455" y="282026"/>
                    <a:pt x="175644" y="281261"/>
                  </a:cubicBezTo>
                  <a:cubicBezTo>
                    <a:pt x="187641" y="281060"/>
                    <a:pt x="199527" y="278929"/>
                    <a:pt x="210846" y="274953"/>
                  </a:cubicBezTo>
                  <a:cubicBezTo>
                    <a:pt x="221665" y="271580"/>
                    <a:pt x="231843" y="266421"/>
                    <a:pt x="240961" y="259692"/>
                  </a:cubicBezTo>
                  <a:cubicBezTo>
                    <a:pt x="246255" y="255605"/>
                    <a:pt x="252789" y="253450"/>
                    <a:pt x="259477" y="253588"/>
                  </a:cubicBezTo>
                  <a:cubicBezTo>
                    <a:pt x="265635" y="253208"/>
                    <a:pt x="271698" y="255253"/>
                    <a:pt x="276366" y="259286"/>
                  </a:cubicBezTo>
                  <a:cubicBezTo>
                    <a:pt x="282531" y="263746"/>
                    <a:pt x="286288" y="270806"/>
                    <a:pt x="286540" y="278412"/>
                  </a:cubicBezTo>
                  <a:cubicBezTo>
                    <a:pt x="286550" y="285180"/>
                    <a:pt x="283195" y="291510"/>
                    <a:pt x="277587" y="295301"/>
                  </a:cubicBezTo>
                  <a:cubicBezTo>
                    <a:pt x="263223" y="306145"/>
                    <a:pt x="247124" y="314471"/>
                    <a:pt x="229973" y="319922"/>
                  </a:cubicBezTo>
                  <a:cubicBezTo>
                    <a:pt x="184870" y="335659"/>
                    <a:pt x="135250" y="331899"/>
                    <a:pt x="93032" y="309545"/>
                  </a:cubicBezTo>
                  <a:cubicBezTo>
                    <a:pt x="69073" y="296870"/>
                    <a:pt x="49182" y="277684"/>
                    <a:pt x="35651" y="254199"/>
                  </a:cubicBezTo>
                  <a:cubicBezTo>
                    <a:pt x="21672" y="229393"/>
                    <a:pt x="14643" y="201274"/>
                    <a:pt x="15304" y="172807"/>
                  </a:cubicBezTo>
                  <a:cubicBezTo>
                    <a:pt x="15061" y="144389"/>
                    <a:pt x="22064" y="116377"/>
                    <a:pt x="35651" y="91416"/>
                  </a:cubicBezTo>
                  <a:cubicBezTo>
                    <a:pt x="48007" y="68051"/>
                    <a:pt x="66787" y="48706"/>
                    <a:pt x="89777" y="35663"/>
                  </a:cubicBezTo>
                  <a:cubicBezTo>
                    <a:pt x="113646" y="21926"/>
                    <a:pt x="140782" y="14896"/>
                    <a:pt x="168319" y="15315"/>
                  </a:cubicBezTo>
                  <a:cubicBezTo>
                    <a:pt x="194509" y="14587"/>
                    <a:pt x="220379" y="21214"/>
                    <a:pt x="242996" y="34442"/>
                  </a:cubicBezTo>
                  <a:cubicBezTo>
                    <a:pt x="264046" y="47045"/>
                    <a:pt x="280896" y="65595"/>
                    <a:pt x="291423" y="87753"/>
                  </a:cubicBezTo>
                  <a:cubicBezTo>
                    <a:pt x="303008" y="112362"/>
                    <a:pt x="308786" y="139305"/>
                    <a:pt x="308312" y="166499"/>
                  </a:cubicBezTo>
                  <a:cubicBezTo>
                    <a:pt x="308900" y="174059"/>
                    <a:pt x="305883" y="181451"/>
                    <a:pt x="300173" y="186440"/>
                  </a:cubicBezTo>
                  <a:close/>
                  <a:moveTo>
                    <a:pt x="100561" y="88364"/>
                  </a:moveTo>
                  <a:cubicBezTo>
                    <a:pt x="82986" y="104314"/>
                    <a:pt x="71542" y="125910"/>
                    <a:pt x="68208" y="149407"/>
                  </a:cubicBezTo>
                  <a:lnTo>
                    <a:pt x="255611" y="149407"/>
                  </a:lnTo>
                  <a:cubicBezTo>
                    <a:pt x="253540" y="126398"/>
                    <a:pt x="243543" y="104821"/>
                    <a:pt x="227328" y="88364"/>
                  </a:cubicBezTo>
                  <a:cubicBezTo>
                    <a:pt x="211253" y="72936"/>
                    <a:pt x="189558" y="64775"/>
                    <a:pt x="167302" y="65778"/>
                  </a:cubicBezTo>
                  <a:cubicBezTo>
                    <a:pt x="143011" y="64681"/>
                    <a:pt x="119193" y="72741"/>
                    <a:pt x="100561" y="88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17E59AC-CFCC-4558-B372-D70FE13F7A0D}"/>
                </a:ext>
              </a:extLst>
            </p:cNvPr>
            <p:cNvSpPr/>
            <p:nvPr/>
          </p:nvSpPr>
          <p:spPr>
            <a:xfrm>
              <a:off x="9774199" y="679401"/>
              <a:ext cx="264522" cy="325565"/>
            </a:xfrm>
            <a:custGeom>
              <a:avLst/>
              <a:gdLst>
                <a:gd name="connsiteX0" fmla="*/ 207555 w 264521"/>
                <a:gd name="connsiteY0" fmla="*/ 27097 h 325565"/>
                <a:gd name="connsiteX1" fmla="*/ 253541 w 264521"/>
                <a:gd name="connsiteY1" fmla="*/ 59653 h 325565"/>
                <a:gd name="connsiteX2" fmla="*/ 260662 w 264521"/>
                <a:gd name="connsiteY2" fmla="*/ 77763 h 325565"/>
                <a:gd name="connsiteX3" fmla="*/ 251099 w 264521"/>
                <a:gd name="connsiteY3" fmla="*/ 95059 h 325565"/>
                <a:gd name="connsiteX4" fmla="*/ 235431 w 264521"/>
                <a:gd name="connsiteY4" fmla="*/ 99535 h 325565"/>
                <a:gd name="connsiteX5" fmla="*/ 208979 w 264521"/>
                <a:gd name="connsiteY5" fmla="*/ 88954 h 325565"/>
                <a:gd name="connsiteX6" fmla="*/ 179271 w 264521"/>
                <a:gd name="connsiteY6" fmla="*/ 70641 h 325565"/>
                <a:gd name="connsiteX7" fmla="*/ 141628 w 264521"/>
                <a:gd name="connsiteY7" fmla="*/ 65961 h 325565"/>
                <a:gd name="connsiteX8" fmla="*/ 99101 w 264521"/>
                <a:gd name="connsiteY8" fmla="*/ 74711 h 325565"/>
                <a:gd name="connsiteX9" fmla="*/ 82415 w 264521"/>
                <a:gd name="connsiteY9" fmla="*/ 99128 h 325565"/>
                <a:gd name="connsiteX10" fmla="*/ 88113 w 264521"/>
                <a:gd name="connsiteY10" fmla="*/ 117848 h 325565"/>
                <a:gd name="connsiteX11" fmla="*/ 109478 w 264521"/>
                <a:gd name="connsiteY11" fmla="*/ 132092 h 325565"/>
                <a:gd name="connsiteX12" fmla="*/ 155057 w 264521"/>
                <a:gd name="connsiteY12" fmla="*/ 144707 h 325565"/>
                <a:gd name="connsiteX13" fmla="*/ 241942 w 264521"/>
                <a:gd name="connsiteY13" fmla="*/ 179095 h 325565"/>
                <a:gd name="connsiteX14" fmla="*/ 267581 w 264521"/>
                <a:gd name="connsiteY14" fmla="*/ 235866 h 325565"/>
                <a:gd name="connsiteX15" fmla="*/ 253541 w 264521"/>
                <a:gd name="connsiteY15" fmla="*/ 282869 h 325565"/>
                <a:gd name="connsiteX16" fmla="*/ 212845 w 264521"/>
                <a:gd name="connsiteY16" fmla="*/ 316036 h 325565"/>
                <a:gd name="connsiteX17" fmla="*/ 147325 w 264521"/>
                <a:gd name="connsiteY17" fmla="*/ 328041 h 325565"/>
                <a:gd name="connsiteX18" fmla="*/ 75294 w 264521"/>
                <a:gd name="connsiteY18" fmla="*/ 316240 h 325565"/>
                <a:gd name="connsiteX19" fmla="*/ 22389 w 264521"/>
                <a:gd name="connsiteY19" fmla="*/ 285311 h 325565"/>
                <a:gd name="connsiteX20" fmla="*/ 15268 w 264521"/>
                <a:gd name="connsiteY20" fmla="*/ 267812 h 325565"/>
                <a:gd name="connsiteX21" fmla="*/ 26459 w 264521"/>
                <a:gd name="connsiteY21" fmla="*/ 246040 h 325565"/>
                <a:gd name="connsiteX22" fmla="*/ 46807 w 264521"/>
                <a:gd name="connsiteY22" fmla="*/ 238104 h 325565"/>
                <a:gd name="connsiteX23" fmla="*/ 68172 w 264521"/>
                <a:gd name="connsiteY23" fmla="*/ 248278 h 325565"/>
                <a:gd name="connsiteX24" fmla="*/ 100118 w 264521"/>
                <a:gd name="connsiteY24" fmla="*/ 268626 h 325565"/>
                <a:gd name="connsiteX25" fmla="*/ 145697 w 264521"/>
                <a:gd name="connsiteY25" fmla="*/ 277172 h 325565"/>
                <a:gd name="connsiteX26" fmla="*/ 195549 w 264521"/>
                <a:gd name="connsiteY26" fmla="*/ 266591 h 325565"/>
                <a:gd name="connsiteX27" fmla="*/ 213252 w 264521"/>
                <a:gd name="connsiteY27" fmla="*/ 237900 h 325565"/>
                <a:gd name="connsiteX28" fmla="*/ 193718 w 264521"/>
                <a:gd name="connsiteY28" fmla="*/ 208396 h 325565"/>
                <a:gd name="connsiteX29" fmla="*/ 134709 w 264521"/>
                <a:gd name="connsiteY29" fmla="*/ 189066 h 325565"/>
                <a:gd name="connsiteX30" fmla="*/ 26662 w 264521"/>
                <a:gd name="connsiteY30" fmla="*/ 100146 h 325565"/>
                <a:gd name="connsiteX31" fmla="*/ 42941 w 264521"/>
                <a:gd name="connsiteY31" fmla="*/ 53549 h 325565"/>
                <a:gd name="connsiteX32" fmla="*/ 85671 w 264521"/>
                <a:gd name="connsiteY32" fmla="*/ 25266 h 325565"/>
                <a:gd name="connsiteX33" fmla="*/ 141628 w 264521"/>
                <a:gd name="connsiteY33" fmla="*/ 15295 h 325565"/>
                <a:gd name="connsiteX34" fmla="*/ 207555 w 264521"/>
                <a:gd name="connsiteY34" fmla="*/ 27097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4521" h="325565">
                  <a:moveTo>
                    <a:pt x="207555" y="27097"/>
                  </a:moveTo>
                  <a:cubicBezTo>
                    <a:pt x="225400" y="33867"/>
                    <a:pt x="241226" y="45070"/>
                    <a:pt x="253541" y="59653"/>
                  </a:cubicBezTo>
                  <a:cubicBezTo>
                    <a:pt x="257881" y="64720"/>
                    <a:pt x="260390" y="71099"/>
                    <a:pt x="260662" y="77763"/>
                  </a:cubicBezTo>
                  <a:cubicBezTo>
                    <a:pt x="260394" y="84718"/>
                    <a:pt x="256845" y="91134"/>
                    <a:pt x="251099" y="95059"/>
                  </a:cubicBezTo>
                  <a:cubicBezTo>
                    <a:pt x="246508" y="98229"/>
                    <a:pt x="241002" y="99802"/>
                    <a:pt x="235431" y="99535"/>
                  </a:cubicBezTo>
                  <a:cubicBezTo>
                    <a:pt x="225585" y="99525"/>
                    <a:pt x="216117" y="95738"/>
                    <a:pt x="208979" y="88954"/>
                  </a:cubicBezTo>
                  <a:cubicBezTo>
                    <a:pt x="200410" y="80913"/>
                    <a:pt x="190306" y="74684"/>
                    <a:pt x="179271" y="70641"/>
                  </a:cubicBezTo>
                  <a:cubicBezTo>
                    <a:pt x="167056" y="67066"/>
                    <a:pt x="154345" y="65485"/>
                    <a:pt x="141628" y="65961"/>
                  </a:cubicBezTo>
                  <a:cubicBezTo>
                    <a:pt x="126949" y="65353"/>
                    <a:pt x="112347" y="68356"/>
                    <a:pt x="99101" y="74711"/>
                  </a:cubicBezTo>
                  <a:cubicBezTo>
                    <a:pt x="89083" y="78691"/>
                    <a:pt x="82483" y="88350"/>
                    <a:pt x="82415" y="99128"/>
                  </a:cubicBezTo>
                  <a:cubicBezTo>
                    <a:pt x="82112" y="105837"/>
                    <a:pt x="84125" y="112446"/>
                    <a:pt x="88113" y="117848"/>
                  </a:cubicBezTo>
                  <a:cubicBezTo>
                    <a:pt x="93881" y="124366"/>
                    <a:pt x="101243" y="129274"/>
                    <a:pt x="109478" y="132092"/>
                  </a:cubicBezTo>
                  <a:cubicBezTo>
                    <a:pt x="124267" y="137641"/>
                    <a:pt x="139520" y="141863"/>
                    <a:pt x="155057" y="144707"/>
                  </a:cubicBezTo>
                  <a:cubicBezTo>
                    <a:pt x="186383" y="148940"/>
                    <a:pt x="216204" y="160743"/>
                    <a:pt x="241942" y="179095"/>
                  </a:cubicBezTo>
                  <a:cubicBezTo>
                    <a:pt x="258774" y="193060"/>
                    <a:pt x="268234" y="214004"/>
                    <a:pt x="267581" y="235866"/>
                  </a:cubicBezTo>
                  <a:cubicBezTo>
                    <a:pt x="267756" y="252592"/>
                    <a:pt x="262860" y="268980"/>
                    <a:pt x="253541" y="282869"/>
                  </a:cubicBezTo>
                  <a:cubicBezTo>
                    <a:pt x="243401" y="297564"/>
                    <a:pt x="229284" y="309069"/>
                    <a:pt x="212845" y="316036"/>
                  </a:cubicBezTo>
                  <a:cubicBezTo>
                    <a:pt x="192096" y="324615"/>
                    <a:pt x="169767" y="328707"/>
                    <a:pt x="147325" y="328041"/>
                  </a:cubicBezTo>
                  <a:cubicBezTo>
                    <a:pt x="122818" y="328228"/>
                    <a:pt x="98460" y="324238"/>
                    <a:pt x="75294" y="316240"/>
                  </a:cubicBezTo>
                  <a:cubicBezTo>
                    <a:pt x="55548" y="310060"/>
                    <a:pt x="37461" y="299485"/>
                    <a:pt x="22389" y="285311"/>
                  </a:cubicBezTo>
                  <a:cubicBezTo>
                    <a:pt x="17744" y="280684"/>
                    <a:pt x="15174" y="274368"/>
                    <a:pt x="15268" y="267812"/>
                  </a:cubicBezTo>
                  <a:cubicBezTo>
                    <a:pt x="15068" y="259127"/>
                    <a:pt x="19280" y="250933"/>
                    <a:pt x="26459" y="246040"/>
                  </a:cubicBezTo>
                  <a:cubicBezTo>
                    <a:pt x="32175" y="241213"/>
                    <a:pt x="39333" y="238423"/>
                    <a:pt x="46807" y="238104"/>
                  </a:cubicBezTo>
                  <a:cubicBezTo>
                    <a:pt x="55029" y="238391"/>
                    <a:pt x="62766" y="242074"/>
                    <a:pt x="68172" y="248278"/>
                  </a:cubicBezTo>
                  <a:cubicBezTo>
                    <a:pt x="77243" y="257265"/>
                    <a:pt x="88137" y="264204"/>
                    <a:pt x="100118" y="268626"/>
                  </a:cubicBezTo>
                  <a:cubicBezTo>
                    <a:pt x="114626" y="274360"/>
                    <a:pt x="130099" y="277261"/>
                    <a:pt x="145697" y="277172"/>
                  </a:cubicBezTo>
                  <a:cubicBezTo>
                    <a:pt x="162960" y="278148"/>
                    <a:pt x="180170" y="274496"/>
                    <a:pt x="195549" y="266591"/>
                  </a:cubicBezTo>
                  <a:cubicBezTo>
                    <a:pt x="206360" y="261101"/>
                    <a:pt x="213193" y="250026"/>
                    <a:pt x="213252" y="237900"/>
                  </a:cubicBezTo>
                  <a:cubicBezTo>
                    <a:pt x="212778" y="225183"/>
                    <a:pt x="205241" y="213798"/>
                    <a:pt x="193718" y="208396"/>
                  </a:cubicBezTo>
                  <a:cubicBezTo>
                    <a:pt x="175350" y="198507"/>
                    <a:pt x="155369" y="191961"/>
                    <a:pt x="134709" y="189066"/>
                  </a:cubicBezTo>
                  <a:cubicBezTo>
                    <a:pt x="62678" y="175500"/>
                    <a:pt x="26662" y="145861"/>
                    <a:pt x="26662" y="100146"/>
                  </a:cubicBezTo>
                  <a:cubicBezTo>
                    <a:pt x="26213" y="83147"/>
                    <a:pt x="32004" y="66570"/>
                    <a:pt x="42941" y="53549"/>
                  </a:cubicBezTo>
                  <a:cubicBezTo>
                    <a:pt x="54464" y="40545"/>
                    <a:pt x="69197" y="30792"/>
                    <a:pt x="85671" y="25266"/>
                  </a:cubicBezTo>
                  <a:cubicBezTo>
                    <a:pt x="103587" y="18661"/>
                    <a:pt x="122533" y="15285"/>
                    <a:pt x="141628" y="15295"/>
                  </a:cubicBezTo>
                  <a:cubicBezTo>
                    <a:pt x="164167" y="14843"/>
                    <a:pt x="186572" y="18854"/>
                    <a:pt x="207555" y="27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AFB0393-13FD-44CC-A809-7D11CBD0E155}"/>
                </a:ext>
              </a:extLst>
            </p:cNvPr>
            <p:cNvSpPr/>
            <p:nvPr/>
          </p:nvSpPr>
          <p:spPr>
            <a:xfrm>
              <a:off x="10136997" y="677589"/>
              <a:ext cx="284870" cy="325565"/>
            </a:xfrm>
            <a:custGeom>
              <a:avLst/>
              <a:gdLst>
                <a:gd name="connsiteX0" fmla="*/ 279996 w 284869"/>
                <a:gd name="connsiteY0" fmla="*/ 67773 h 325565"/>
                <a:gd name="connsiteX1" fmla="*/ 285693 w 284869"/>
                <a:gd name="connsiteY1" fmla="*/ 82424 h 325565"/>
                <a:gd name="connsiteX2" fmla="*/ 273281 w 284869"/>
                <a:gd name="connsiteY2" fmla="*/ 102771 h 325565"/>
                <a:gd name="connsiteX3" fmla="*/ 260259 w 284869"/>
                <a:gd name="connsiteY3" fmla="*/ 106638 h 325565"/>
                <a:gd name="connsiteX4" fmla="*/ 238283 w 284869"/>
                <a:gd name="connsiteY4" fmla="*/ 96464 h 325565"/>
                <a:gd name="connsiteX5" fmla="*/ 207761 w 284869"/>
                <a:gd name="connsiteY5" fmla="*/ 74285 h 325565"/>
                <a:gd name="connsiteX6" fmla="*/ 169711 w 284869"/>
                <a:gd name="connsiteY6" fmla="*/ 67773 h 325565"/>
                <a:gd name="connsiteX7" fmla="*/ 99307 w 284869"/>
                <a:gd name="connsiteY7" fmla="*/ 96871 h 325565"/>
                <a:gd name="connsiteX8" fmla="*/ 72448 w 284869"/>
                <a:gd name="connsiteY8" fmla="*/ 173582 h 325565"/>
                <a:gd name="connsiteX9" fmla="*/ 85064 w 284869"/>
                <a:gd name="connsiteY9" fmla="*/ 227911 h 325565"/>
                <a:gd name="connsiteX10" fmla="*/ 120469 w 284869"/>
                <a:gd name="connsiteY10" fmla="*/ 265351 h 325565"/>
                <a:gd name="connsiteX11" fmla="*/ 172559 w 284869"/>
                <a:gd name="connsiteY11" fmla="*/ 278780 h 325565"/>
                <a:gd name="connsiteX12" fmla="*/ 233603 w 284869"/>
                <a:gd name="connsiteY12" fmla="*/ 258432 h 325565"/>
                <a:gd name="connsiteX13" fmla="*/ 253951 w 284869"/>
                <a:gd name="connsiteY13" fmla="*/ 250497 h 325565"/>
                <a:gd name="connsiteX14" fmla="*/ 268601 w 284869"/>
                <a:gd name="connsiteY14" fmla="*/ 255584 h 325565"/>
                <a:gd name="connsiteX15" fmla="*/ 279386 w 284869"/>
                <a:gd name="connsiteY15" fmla="*/ 275932 h 325565"/>
                <a:gd name="connsiteX16" fmla="*/ 272671 w 284869"/>
                <a:gd name="connsiteY16" fmla="*/ 291192 h 325565"/>
                <a:gd name="connsiteX17" fmla="*/ 170932 w 284869"/>
                <a:gd name="connsiteY17" fmla="*/ 328836 h 325565"/>
                <a:gd name="connsiteX18" fmla="*/ 90965 w 284869"/>
                <a:gd name="connsiteY18" fmla="*/ 308488 h 325565"/>
                <a:gd name="connsiteX19" fmla="*/ 35619 w 284869"/>
                <a:gd name="connsiteY19" fmla="*/ 252532 h 325565"/>
                <a:gd name="connsiteX20" fmla="*/ 15271 w 284869"/>
                <a:gd name="connsiteY20" fmla="*/ 172768 h 325565"/>
                <a:gd name="connsiteX21" fmla="*/ 35619 w 284869"/>
                <a:gd name="connsiteY21" fmla="*/ 91377 h 325565"/>
                <a:gd name="connsiteX22" fmla="*/ 89947 w 284869"/>
                <a:gd name="connsiteY22" fmla="*/ 35624 h 325565"/>
                <a:gd name="connsiteX23" fmla="*/ 168693 w 284869"/>
                <a:gd name="connsiteY23" fmla="*/ 15276 h 325565"/>
                <a:gd name="connsiteX24" fmla="*/ 279996 w 284869"/>
                <a:gd name="connsiteY24" fmla="*/ 67773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4869" h="325565">
                  <a:moveTo>
                    <a:pt x="279996" y="67773"/>
                  </a:moveTo>
                  <a:cubicBezTo>
                    <a:pt x="283620" y="71798"/>
                    <a:pt x="285647" y="77009"/>
                    <a:pt x="285693" y="82424"/>
                  </a:cubicBezTo>
                  <a:cubicBezTo>
                    <a:pt x="285221" y="90856"/>
                    <a:pt x="280564" y="98494"/>
                    <a:pt x="273281" y="102771"/>
                  </a:cubicBezTo>
                  <a:cubicBezTo>
                    <a:pt x="269446" y="105378"/>
                    <a:pt x="264896" y="106729"/>
                    <a:pt x="260259" y="106638"/>
                  </a:cubicBezTo>
                  <a:cubicBezTo>
                    <a:pt x="251792" y="106656"/>
                    <a:pt x="243748" y="102932"/>
                    <a:pt x="238283" y="96464"/>
                  </a:cubicBezTo>
                  <a:cubicBezTo>
                    <a:pt x="229816" y="86967"/>
                    <a:pt x="219408" y="79404"/>
                    <a:pt x="207761" y="74285"/>
                  </a:cubicBezTo>
                  <a:cubicBezTo>
                    <a:pt x="195638" y="69605"/>
                    <a:pt x="182701" y="67391"/>
                    <a:pt x="169711" y="67773"/>
                  </a:cubicBezTo>
                  <a:cubicBezTo>
                    <a:pt x="143141" y="66841"/>
                    <a:pt x="117466" y="77451"/>
                    <a:pt x="99307" y="96871"/>
                  </a:cubicBezTo>
                  <a:cubicBezTo>
                    <a:pt x="80748" y="117994"/>
                    <a:pt x="71120" y="145496"/>
                    <a:pt x="72448" y="173582"/>
                  </a:cubicBezTo>
                  <a:cubicBezTo>
                    <a:pt x="72037" y="192463"/>
                    <a:pt x="76373" y="211144"/>
                    <a:pt x="85064" y="227911"/>
                  </a:cubicBezTo>
                  <a:cubicBezTo>
                    <a:pt x="93020" y="243536"/>
                    <a:pt x="105312" y="256536"/>
                    <a:pt x="120469" y="265351"/>
                  </a:cubicBezTo>
                  <a:cubicBezTo>
                    <a:pt x="136314" y="274420"/>
                    <a:pt x="154305" y="279059"/>
                    <a:pt x="172559" y="278780"/>
                  </a:cubicBezTo>
                  <a:cubicBezTo>
                    <a:pt x="194669" y="279407"/>
                    <a:pt x="216291" y="272200"/>
                    <a:pt x="233603" y="258432"/>
                  </a:cubicBezTo>
                  <a:cubicBezTo>
                    <a:pt x="239366" y="253685"/>
                    <a:pt x="246495" y="250904"/>
                    <a:pt x="253951" y="250497"/>
                  </a:cubicBezTo>
                  <a:cubicBezTo>
                    <a:pt x="259270" y="250478"/>
                    <a:pt x="264438" y="252271"/>
                    <a:pt x="268601" y="255584"/>
                  </a:cubicBezTo>
                  <a:cubicBezTo>
                    <a:pt x="275139" y="260343"/>
                    <a:pt x="279117" y="267849"/>
                    <a:pt x="279386" y="275932"/>
                  </a:cubicBezTo>
                  <a:cubicBezTo>
                    <a:pt x="279430" y="281745"/>
                    <a:pt x="276987" y="287298"/>
                    <a:pt x="272671" y="291192"/>
                  </a:cubicBezTo>
                  <a:cubicBezTo>
                    <a:pt x="245051" y="316668"/>
                    <a:pt x="208482" y="330199"/>
                    <a:pt x="170932" y="328836"/>
                  </a:cubicBezTo>
                  <a:cubicBezTo>
                    <a:pt x="142949" y="329212"/>
                    <a:pt x="115364" y="322194"/>
                    <a:pt x="90965" y="308488"/>
                  </a:cubicBezTo>
                  <a:cubicBezTo>
                    <a:pt x="67705" y="295301"/>
                    <a:pt x="48550" y="275934"/>
                    <a:pt x="35619" y="252532"/>
                  </a:cubicBezTo>
                  <a:cubicBezTo>
                    <a:pt x="21975" y="228181"/>
                    <a:pt x="14959" y="200679"/>
                    <a:pt x="15271" y="172768"/>
                  </a:cubicBezTo>
                  <a:cubicBezTo>
                    <a:pt x="15029" y="144350"/>
                    <a:pt x="22032" y="116337"/>
                    <a:pt x="35619" y="91377"/>
                  </a:cubicBezTo>
                  <a:cubicBezTo>
                    <a:pt x="48057" y="68003"/>
                    <a:pt x="66903" y="48663"/>
                    <a:pt x="89947" y="35624"/>
                  </a:cubicBezTo>
                  <a:cubicBezTo>
                    <a:pt x="113903" y="21917"/>
                    <a:pt x="141098" y="14891"/>
                    <a:pt x="168693" y="15276"/>
                  </a:cubicBezTo>
                  <a:cubicBezTo>
                    <a:pt x="211902" y="14686"/>
                    <a:pt x="252968" y="34057"/>
                    <a:pt x="279996" y="67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7859707-1643-4232-BAB8-70713CEA14AE}"/>
                </a:ext>
              </a:extLst>
            </p:cNvPr>
            <p:cNvSpPr/>
            <p:nvPr/>
          </p:nvSpPr>
          <p:spPr>
            <a:xfrm>
              <a:off x="10549244" y="550925"/>
              <a:ext cx="305217" cy="468000"/>
            </a:xfrm>
            <a:custGeom>
              <a:avLst/>
              <a:gdLst>
                <a:gd name="connsiteX0" fmla="*/ 238079 w 305217"/>
                <a:gd name="connsiteY0" fmla="*/ 160050 h 467999"/>
                <a:gd name="connsiteX1" fmla="*/ 286304 w 305217"/>
                <a:gd name="connsiteY1" fmla="*/ 209292 h 467999"/>
                <a:gd name="connsiteX2" fmla="*/ 303803 w 305217"/>
                <a:gd name="connsiteY2" fmla="*/ 287224 h 467999"/>
                <a:gd name="connsiteX3" fmla="*/ 303803 w 305217"/>
                <a:gd name="connsiteY3" fmla="*/ 425589 h 467999"/>
                <a:gd name="connsiteX4" fmla="*/ 276765 w 305217"/>
                <a:gd name="connsiteY4" fmla="*/ 454279 h 467999"/>
                <a:gd name="connsiteX5" fmla="*/ 275113 w 305217"/>
                <a:gd name="connsiteY5" fmla="*/ 454279 h 467999"/>
                <a:gd name="connsiteX6" fmla="*/ 254765 w 305217"/>
                <a:gd name="connsiteY6" fmla="*/ 446140 h 467999"/>
                <a:gd name="connsiteX7" fmla="*/ 246626 w 305217"/>
                <a:gd name="connsiteY7" fmla="*/ 425792 h 467999"/>
                <a:gd name="connsiteX8" fmla="*/ 246626 w 305217"/>
                <a:gd name="connsiteY8" fmla="*/ 287427 h 467999"/>
                <a:gd name="connsiteX9" fmla="*/ 174545 w 305217"/>
                <a:gd name="connsiteY9" fmla="*/ 194753 h 467999"/>
                <a:gd name="connsiteX10" fmla="*/ 156892 w 305217"/>
                <a:gd name="connsiteY10" fmla="*/ 194438 h 467999"/>
                <a:gd name="connsiteX11" fmla="*/ 113958 w 305217"/>
                <a:gd name="connsiteY11" fmla="*/ 204001 h 467999"/>
                <a:gd name="connsiteX12" fmla="*/ 83639 w 305217"/>
                <a:gd name="connsiteY12" fmla="*/ 229843 h 467999"/>
                <a:gd name="connsiteX13" fmla="*/ 72652 w 305217"/>
                <a:gd name="connsiteY13" fmla="*/ 266469 h 467999"/>
                <a:gd name="connsiteX14" fmla="*/ 72652 w 305217"/>
                <a:gd name="connsiteY14" fmla="*/ 425182 h 467999"/>
                <a:gd name="connsiteX15" fmla="*/ 64716 w 305217"/>
                <a:gd name="connsiteY15" fmla="*/ 445530 h 467999"/>
                <a:gd name="connsiteX16" fmla="*/ 23853 w 305217"/>
                <a:gd name="connsiteY16" fmla="*/ 445772 h 467999"/>
                <a:gd name="connsiteX17" fmla="*/ 15271 w 305217"/>
                <a:gd name="connsiteY17" fmla="*/ 425182 h 467999"/>
                <a:gd name="connsiteX18" fmla="*/ 15271 w 305217"/>
                <a:gd name="connsiteY18" fmla="*/ 43050 h 467999"/>
                <a:gd name="connsiteX19" fmla="*/ 23410 w 305217"/>
                <a:gd name="connsiteY19" fmla="*/ 22702 h 467999"/>
                <a:gd name="connsiteX20" fmla="*/ 64105 w 305217"/>
                <a:gd name="connsiteY20" fmla="*/ 22702 h 467999"/>
                <a:gd name="connsiteX21" fmla="*/ 72041 w 305217"/>
                <a:gd name="connsiteY21" fmla="*/ 43050 h 467999"/>
                <a:gd name="connsiteX22" fmla="*/ 72041 w 305217"/>
                <a:gd name="connsiteY22" fmla="*/ 180805 h 467999"/>
                <a:gd name="connsiteX23" fmla="*/ 115382 w 305217"/>
                <a:gd name="connsiteY23" fmla="*/ 153742 h 467999"/>
                <a:gd name="connsiteX24" fmla="*/ 168286 w 305217"/>
                <a:gd name="connsiteY24" fmla="*/ 143975 h 467999"/>
                <a:gd name="connsiteX25" fmla="*/ 238079 w 305217"/>
                <a:gd name="connsiteY25" fmla="*/ 160050 h 46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5217" h="467999">
                  <a:moveTo>
                    <a:pt x="238079" y="160050"/>
                  </a:moveTo>
                  <a:cubicBezTo>
                    <a:pt x="258682" y="171321"/>
                    <a:pt x="275466" y="188460"/>
                    <a:pt x="286304" y="209292"/>
                  </a:cubicBezTo>
                  <a:cubicBezTo>
                    <a:pt x="298643" y="233367"/>
                    <a:pt x="304664" y="260184"/>
                    <a:pt x="303803" y="287224"/>
                  </a:cubicBezTo>
                  <a:lnTo>
                    <a:pt x="303803" y="425589"/>
                  </a:lnTo>
                  <a:cubicBezTo>
                    <a:pt x="304259" y="440978"/>
                    <a:pt x="292154" y="453824"/>
                    <a:pt x="276765" y="454279"/>
                  </a:cubicBezTo>
                  <a:cubicBezTo>
                    <a:pt x="276213" y="454296"/>
                    <a:pt x="275664" y="454296"/>
                    <a:pt x="275113" y="454279"/>
                  </a:cubicBezTo>
                  <a:cubicBezTo>
                    <a:pt x="267502" y="454459"/>
                    <a:pt x="260151" y="451518"/>
                    <a:pt x="254765" y="446140"/>
                  </a:cubicBezTo>
                  <a:cubicBezTo>
                    <a:pt x="249366" y="440766"/>
                    <a:pt x="246422" y="433407"/>
                    <a:pt x="246626" y="425792"/>
                  </a:cubicBezTo>
                  <a:lnTo>
                    <a:pt x="246626" y="287427"/>
                  </a:lnTo>
                  <a:cubicBezTo>
                    <a:pt x="252313" y="241932"/>
                    <a:pt x="220041" y="200438"/>
                    <a:pt x="174545" y="194753"/>
                  </a:cubicBezTo>
                  <a:cubicBezTo>
                    <a:pt x="168687" y="194021"/>
                    <a:pt x="162770" y="193915"/>
                    <a:pt x="156892" y="194438"/>
                  </a:cubicBezTo>
                  <a:cubicBezTo>
                    <a:pt x="142038" y="194297"/>
                    <a:pt x="127349" y="197569"/>
                    <a:pt x="113958" y="204001"/>
                  </a:cubicBezTo>
                  <a:cubicBezTo>
                    <a:pt x="101731" y="209762"/>
                    <a:pt x="91264" y="218682"/>
                    <a:pt x="83639" y="229843"/>
                  </a:cubicBezTo>
                  <a:cubicBezTo>
                    <a:pt x="76359" y="240660"/>
                    <a:pt x="72528" y="253430"/>
                    <a:pt x="72652" y="266469"/>
                  </a:cubicBezTo>
                  <a:lnTo>
                    <a:pt x="72652" y="425182"/>
                  </a:lnTo>
                  <a:cubicBezTo>
                    <a:pt x="72837" y="432754"/>
                    <a:pt x="69978" y="440083"/>
                    <a:pt x="64716" y="445530"/>
                  </a:cubicBezTo>
                  <a:cubicBezTo>
                    <a:pt x="53498" y="456880"/>
                    <a:pt x="35205" y="456988"/>
                    <a:pt x="23853" y="445772"/>
                  </a:cubicBezTo>
                  <a:cubicBezTo>
                    <a:pt x="18353" y="440333"/>
                    <a:pt x="15261" y="432918"/>
                    <a:pt x="15271" y="425182"/>
                  </a:cubicBezTo>
                  <a:lnTo>
                    <a:pt x="15271" y="43050"/>
                  </a:lnTo>
                  <a:cubicBezTo>
                    <a:pt x="15067" y="35436"/>
                    <a:pt x="18012" y="28076"/>
                    <a:pt x="23410" y="22702"/>
                  </a:cubicBezTo>
                  <a:cubicBezTo>
                    <a:pt x="35161" y="12780"/>
                    <a:pt x="52355" y="12780"/>
                    <a:pt x="64105" y="22702"/>
                  </a:cubicBezTo>
                  <a:cubicBezTo>
                    <a:pt x="69367" y="28149"/>
                    <a:pt x="72226" y="35478"/>
                    <a:pt x="72041" y="43050"/>
                  </a:cubicBezTo>
                  <a:lnTo>
                    <a:pt x="72041" y="180805"/>
                  </a:lnTo>
                  <a:cubicBezTo>
                    <a:pt x="84512" y="168950"/>
                    <a:pt x="99256" y="159743"/>
                    <a:pt x="115382" y="153742"/>
                  </a:cubicBezTo>
                  <a:cubicBezTo>
                    <a:pt x="132236" y="147155"/>
                    <a:pt x="150191" y="143841"/>
                    <a:pt x="168286" y="143975"/>
                  </a:cubicBezTo>
                  <a:cubicBezTo>
                    <a:pt x="192531" y="143391"/>
                    <a:pt x="216533" y="148918"/>
                    <a:pt x="238079" y="16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FCAD24-A566-4007-BFC7-9980FAD47CFB}"/>
                </a:ext>
              </a:extLst>
            </p:cNvPr>
            <p:cNvSpPr/>
            <p:nvPr/>
          </p:nvSpPr>
          <p:spPr>
            <a:xfrm>
              <a:off x="10974074" y="676950"/>
              <a:ext cx="305217" cy="325565"/>
            </a:xfrm>
            <a:custGeom>
              <a:avLst/>
              <a:gdLst>
                <a:gd name="connsiteX0" fmla="*/ 299970 w 305217"/>
                <a:gd name="connsiteY0" fmla="*/ 186836 h 325565"/>
                <a:gd name="connsiteX1" fmla="*/ 281250 w 305217"/>
                <a:gd name="connsiteY1" fmla="*/ 193755 h 325565"/>
                <a:gd name="connsiteX2" fmla="*/ 67597 w 305217"/>
                <a:gd name="connsiteY2" fmla="*/ 193755 h 325565"/>
                <a:gd name="connsiteX3" fmla="*/ 103206 w 305217"/>
                <a:gd name="connsiteY3" fmla="*/ 257443 h 325565"/>
                <a:gd name="connsiteX4" fmla="*/ 210643 w 305217"/>
                <a:gd name="connsiteY4" fmla="*/ 275349 h 325565"/>
                <a:gd name="connsiteX5" fmla="*/ 240757 w 305217"/>
                <a:gd name="connsiteY5" fmla="*/ 260089 h 325565"/>
                <a:gd name="connsiteX6" fmla="*/ 259274 w 305217"/>
                <a:gd name="connsiteY6" fmla="*/ 253984 h 325565"/>
                <a:gd name="connsiteX7" fmla="*/ 276163 w 305217"/>
                <a:gd name="connsiteY7" fmla="*/ 259682 h 325565"/>
                <a:gd name="connsiteX8" fmla="*/ 286337 w 305217"/>
                <a:gd name="connsiteY8" fmla="*/ 278809 h 325565"/>
                <a:gd name="connsiteX9" fmla="*/ 277384 w 305217"/>
                <a:gd name="connsiteY9" fmla="*/ 295697 h 325565"/>
                <a:gd name="connsiteX10" fmla="*/ 229770 w 305217"/>
                <a:gd name="connsiteY10" fmla="*/ 320318 h 325565"/>
                <a:gd name="connsiteX11" fmla="*/ 175441 w 305217"/>
                <a:gd name="connsiteY11" fmla="*/ 329882 h 325565"/>
                <a:gd name="connsiteX12" fmla="*/ 92829 w 305217"/>
                <a:gd name="connsiteY12" fmla="*/ 309534 h 325565"/>
                <a:gd name="connsiteX13" fmla="*/ 35651 w 305217"/>
                <a:gd name="connsiteY13" fmla="*/ 254188 h 325565"/>
                <a:gd name="connsiteX14" fmla="*/ 15304 w 305217"/>
                <a:gd name="connsiteY14" fmla="*/ 172796 h 325565"/>
                <a:gd name="connsiteX15" fmla="*/ 35651 w 305217"/>
                <a:gd name="connsiteY15" fmla="*/ 91405 h 325565"/>
                <a:gd name="connsiteX16" fmla="*/ 89573 w 305217"/>
                <a:gd name="connsiteY16" fmla="*/ 35652 h 325565"/>
                <a:gd name="connsiteX17" fmla="*/ 168116 w 305217"/>
                <a:gd name="connsiteY17" fmla="*/ 15304 h 325565"/>
                <a:gd name="connsiteX18" fmla="*/ 242996 w 305217"/>
                <a:gd name="connsiteY18" fmla="*/ 34431 h 325565"/>
                <a:gd name="connsiteX19" fmla="*/ 291424 w 305217"/>
                <a:gd name="connsiteY19" fmla="*/ 87742 h 325565"/>
                <a:gd name="connsiteX20" fmla="*/ 308312 w 305217"/>
                <a:gd name="connsiteY20" fmla="*/ 166489 h 325565"/>
                <a:gd name="connsiteX21" fmla="*/ 299970 w 305217"/>
                <a:gd name="connsiteY21" fmla="*/ 186836 h 325565"/>
                <a:gd name="connsiteX22" fmla="*/ 100357 w 305217"/>
                <a:gd name="connsiteY22" fmla="*/ 88760 h 325565"/>
                <a:gd name="connsiteX23" fmla="*/ 68004 w 305217"/>
                <a:gd name="connsiteY23" fmla="*/ 149803 h 325565"/>
                <a:gd name="connsiteX24" fmla="*/ 255408 w 305217"/>
                <a:gd name="connsiteY24" fmla="*/ 149803 h 325565"/>
                <a:gd name="connsiteX25" fmla="*/ 227328 w 305217"/>
                <a:gd name="connsiteY25" fmla="*/ 88760 h 325565"/>
                <a:gd name="connsiteX26" fmla="*/ 166284 w 305217"/>
                <a:gd name="connsiteY26" fmla="*/ 66174 h 325565"/>
                <a:gd name="connsiteX27" fmla="*/ 100357 w 305217"/>
                <a:gd name="connsiteY27" fmla="*/ 88760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299970" y="186836"/>
                  </a:moveTo>
                  <a:cubicBezTo>
                    <a:pt x="294895" y="191537"/>
                    <a:pt x="288160" y="194025"/>
                    <a:pt x="281250" y="193755"/>
                  </a:cubicBezTo>
                  <a:lnTo>
                    <a:pt x="67597" y="193755"/>
                  </a:lnTo>
                  <a:cubicBezTo>
                    <a:pt x="70935" y="218740"/>
                    <a:pt x="83668" y="241515"/>
                    <a:pt x="103206" y="257443"/>
                  </a:cubicBezTo>
                  <a:cubicBezTo>
                    <a:pt x="133616" y="281356"/>
                    <a:pt x="174122" y="288107"/>
                    <a:pt x="210643" y="275349"/>
                  </a:cubicBezTo>
                  <a:cubicBezTo>
                    <a:pt x="221478" y="272018"/>
                    <a:pt x="231664" y="266856"/>
                    <a:pt x="240757" y="260089"/>
                  </a:cubicBezTo>
                  <a:cubicBezTo>
                    <a:pt x="246052" y="256001"/>
                    <a:pt x="252586" y="253846"/>
                    <a:pt x="259274" y="253984"/>
                  </a:cubicBezTo>
                  <a:cubicBezTo>
                    <a:pt x="265431" y="253604"/>
                    <a:pt x="271495" y="255649"/>
                    <a:pt x="276163" y="259682"/>
                  </a:cubicBezTo>
                  <a:cubicBezTo>
                    <a:pt x="282401" y="264079"/>
                    <a:pt x="286178" y="271178"/>
                    <a:pt x="286337" y="278809"/>
                  </a:cubicBezTo>
                  <a:cubicBezTo>
                    <a:pt x="286347" y="285576"/>
                    <a:pt x="282991" y="291906"/>
                    <a:pt x="277384" y="295697"/>
                  </a:cubicBezTo>
                  <a:cubicBezTo>
                    <a:pt x="263022" y="306541"/>
                    <a:pt x="246921" y="314867"/>
                    <a:pt x="229770" y="320318"/>
                  </a:cubicBezTo>
                  <a:cubicBezTo>
                    <a:pt x="212317" y="326506"/>
                    <a:pt x="193957" y="329737"/>
                    <a:pt x="175441" y="329882"/>
                  </a:cubicBezTo>
                  <a:cubicBezTo>
                    <a:pt x="146616" y="330286"/>
                    <a:pt x="118168" y="323281"/>
                    <a:pt x="92829" y="309534"/>
                  </a:cubicBezTo>
                  <a:cubicBezTo>
                    <a:pt x="68991" y="296765"/>
                    <a:pt x="49189" y="277598"/>
                    <a:pt x="35651" y="254188"/>
                  </a:cubicBezTo>
                  <a:cubicBezTo>
                    <a:pt x="21672" y="229382"/>
                    <a:pt x="14642" y="201263"/>
                    <a:pt x="15304" y="172796"/>
                  </a:cubicBezTo>
                  <a:cubicBezTo>
                    <a:pt x="14962" y="144366"/>
                    <a:pt x="21972" y="116329"/>
                    <a:pt x="35651" y="91405"/>
                  </a:cubicBezTo>
                  <a:cubicBezTo>
                    <a:pt x="47933" y="68054"/>
                    <a:pt x="66645" y="48707"/>
                    <a:pt x="89573" y="35652"/>
                  </a:cubicBezTo>
                  <a:cubicBezTo>
                    <a:pt x="113453" y="21944"/>
                    <a:pt x="140583" y="14916"/>
                    <a:pt x="168116" y="15304"/>
                  </a:cubicBezTo>
                  <a:cubicBezTo>
                    <a:pt x="194362" y="14657"/>
                    <a:pt x="220275" y="21276"/>
                    <a:pt x="242996" y="34431"/>
                  </a:cubicBezTo>
                  <a:cubicBezTo>
                    <a:pt x="263954" y="47146"/>
                    <a:pt x="280776" y="65663"/>
                    <a:pt x="291424" y="87742"/>
                  </a:cubicBezTo>
                  <a:cubicBezTo>
                    <a:pt x="303008" y="112351"/>
                    <a:pt x="308786" y="139294"/>
                    <a:pt x="308312" y="166489"/>
                  </a:cubicBezTo>
                  <a:cubicBezTo>
                    <a:pt x="308984" y="174221"/>
                    <a:pt x="305877" y="181800"/>
                    <a:pt x="299970" y="186836"/>
                  </a:cubicBezTo>
                  <a:close/>
                  <a:moveTo>
                    <a:pt x="100357" y="88760"/>
                  </a:moveTo>
                  <a:cubicBezTo>
                    <a:pt x="82783" y="104710"/>
                    <a:pt x="71339" y="126306"/>
                    <a:pt x="68004" y="149803"/>
                  </a:cubicBezTo>
                  <a:lnTo>
                    <a:pt x="255408" y="149803"/>
                  </a:lnTo>
                  <a:cubicBezTo>
                    <a:pt x="253393" y="126820"/>
                    <a:pt x="243470" y="105246"/>
                    <a:pt x="227328" y="88760"/>
                  </a:cubicBezTo>
                  <a:cubicBezTo>
                    <a:pt x="210942" y="73173"/>
                    <a:pt x="188868" y="65008"/>
                    <a:pt x="166284" y="66174"/>
                  </a:cubicBezTo>
                  <a:cubicBezTo>
                    <a:pt x="142270" y="65283"/>
                    <a:pt x="118780" y="73330"/>
                    <a:pt x="100357" y="887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FC00BF-18D3-41CB-B501-72A2A65BDA0E}"/>
                </a:ext>
              </a:extLst>
            </p:cNvPr>
            <p:cNvSpPr/>
            <p:nvPr/>
          </p:nvSpPr>
          <p:spPr>
            <a:xfrm>
              <a:off x="11396987" y="678063"/>
              <a:ext cx="223826" cy="325565"/>
            </a:xfrm>
            <a:custGeom>
              <a:avLst/>
              <a:gdLst>
                <a:gd name="connsiteX0" fmla="*/ 211168 w 223826"/>
                <a:gd name="connsiteY0" fmla="*/ 24365 h 325565"/>
                <a:gd name="connsiteX1" fmla="*/ 228057 w 223826"/>
                <a:gd name="connsiteY1" fmla="*/ 46951 h 325565"/>
                <a:gd name="connsiteX2" fmla="*/ 228057 w 223826"/>
                <a:gd name="connsiteY2" fmla="*/ 52649 h 325565"/>
                <a:gd name="connsiteX3" fmla="*/ 205674 w 223826"/>
                <a:gd name="connsiteY3" fmla="*/ 70555 h 325565"/>
                <a:gd name="connsiteX4" fmla="*/ 197128 w 223826"/>
                <a:gd name="connsiteY4" fmla="*/ 69537 h 325565"/>
                <a:gd name="connsiteX5" fmla="*/ 160502 w 223826"/>
                <a:gd name="connsiteY5" fmla="*/ 65468 h 325565"/>
                <a:gd name="connsiteX6" fmla="*/ 95389 w 223826"/>
                <a:gd name="connsiteY6" fmla="*/ 83984 h 325565"/>
                <a:gd name="connsiteX7" fmla="*/ 70564 w 223826"/>
                <a:gd name="connsiteY7" fmla="*/ 134244 h 325565"/>
                <a:gd name="connsiteX8" fmla="*/ 70564 w 223826"/>
                <a:gd name="connsiteY8" fmla="*/ 298451 h 325565"/>
                <a:gd name="connsiteX9" fmla="*/ 63443 w 223826"/>
                <a:gd name="connsiteY9" fmla="*/ 318798 h 325565"/>
                <a:gd name="connsiteX10" fmla="*/ 43095 w 223826"/>
                <a:gd name="connsiteY10" fmla="*/ 326124 h 325565"/>
                <a:gd name="connsiteX11" fmla="*/ 22747 w 223826"/>
                <a:gd name="connsiteY11" fmla="*/ 319205 h 325565"/>
                <a:gd name="connsiteX12" fmla="*/ 15422 w 223826"/>
                <a:gd name="connsiteY12" fmla="*/ 298857 h 325565"/>
                <a:gd name="connsiteX13" fmla="*/ 15422 w 223826"/>
                <a:gd name="connsiteY13" fmla="*/ 46951 h 325565"/>
                <a:gd name="connsiteX14" fmla="*/ 37886 w 223826"/>
                <a:gd name="connsiteY14" fmla="*/ 18851 h 325565"/>
                <a:gd name="connsiteX15" fmla="*/ 43705 w 223826"/>
                <a:gd name="connsiteY15" fmla="*/ 18871 h 325565"/>
                <a:gd name="connsiteX16" fmla="*/ 70117 w 223826"/>
                <a:gd name="connsiteY16" fmla="*/ 41995 h 325565"/>
                <a:gd name="connsiteX17" fmla="*/ 69954 w 223826"/>
                <a:gd name="connsiteY17" fmla="*/ 46951 h 325565"/>
                <a:gd name="connsiteX18" fmla="*/ 69954 w 223826"/>
                <a:gd name="connsiteY18" fmla="*/ 57532 h 325565"/>
                <a:gd name="connsiteX19" fmla="*/ 110650 w 223826"/>
                <a:gd name="connsiteY19" fmla="*/ 26604 h 325565"/>
                <a:gd name="connsiteX20" fmla="*/ 163554 w 223826"/>
                <a:gd name="connsiteY20" fmla="*/ 15412 h 325565"/>
                <a:gd name="connsiteX21" fmla="*/ 211168 w 223826"/>
                <a:gd name="connsiteY21" fmla="*/ 24365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3826" h="325565">
                  <a:moveTo>
                    <a:pt x="211168" y="24365"/>
                  </a:moveTo>
                  <a:cubicBezTo>
                    <a:pt x="220650" y="28056"/>
                    <a:pt x="227202" y="36818"/>
                    <a:pt x="228057" y="46951"/>
                  </a:cubicBezTo>
                  <a:cubicBezTo>
                    <a:pt x="228341" y="48840"/>
                    <a:pt x="228341" y="50760"/>
                    <a:pt x="228057" y="52649"/>
                  </a:cubicBezTo>
                  <a:cubicBezTo>
                    <a:pt x="226205" y="63429"/>
                    <a:pt x="216601" y="71125"/>
                    <a:pt x="205674" y="70555"/>
                  </a:cubicBezTo>
                  <a:cubicBezTo>
                    <a:pt x="202805" y="70416"/>
                    <a:pt x="199956" y="70077"/>
                    <a:pt x="197128" y="69537"/>
                  </a:cubicBezTo>
                  <a:cubicBezTo>
                    <a:pt x="185062" y="67165"/>
                    <a:pt x="172812" y="65804"/>
                    <a:pt x="160502" y="65468"/>
                  </a:cubicBezTo>
                  <a:cubicBezTo>
                    <a:pt x="137366" y="64432"/>
                    <a:pt x="114516" y="70929"/>
                    <a:pt x="95389" y="83984"/>
                  </a:cubicBezTo>
                  <a:cubicBezTo>
                    <a:pt x="79273" y="95560"/>
                    <a:pt x="69954" y="114402"/>
                    <a:pt x="70564" y="134244"/>
                  </a:cubicBezTo>
                  <a:lnTo>
                    <a:pt x="70564" y="298451"/>
                  </a:lnTo>
                  <a:cubicBezTo>
                    <a:pt x="70910" y="305898"/>
                    <a:pt x="68346" y="313188"/>
                    <a:pt x="63443" y="318798"/>
                  </a:cubicBezTo>
                  <a:cubicBezTo>
                    <a:pt x="57928" y="323899"/>
                    <a:pt x="50583" y="326543"/>
                    <a:pt x="43095" y="326124"/>
                  </a:cubicBezTo>
                  <a:cubicBezTo>
                    <a:pt x="35668" y="326520"/>
                    <a:pt x="28383" y="324042"/>
                    <a:pt x="22747" y="319205"/>
                  </a:cubicBezTo>
                  <a:cubicBezTo>
                    <a:pt x="17680" y="313673"/>
                    <a:pt x="15055" y="306345"/>
                    <a:pt x="15422" y="298857"/>
                  </a:cubicBezTo>
                  <a:lnTo>
                    <a:pt x="15422" y="46951"/>
                  </a:lnTo>
                  <a:cubicBezTo>
                    <a:pt x="13855" y="32991"/>
                    <a:pt x="23907" y="20410"/>
                    <a:pt x="37886" y="18851"/>
                  </a:cubicBezTo>
                  <a:cubicBezTo>
                    <a:pt x="39819" y="18633"/>
                    <a:pt x="41772" y="18641"/>
                    <a:pt x="43705" y="18871"/>
                  </a:cubicBezTo>
                  <a:cubicBezTo>
                    <a:pt x="57379" y="17962"/>
                    <a:pt x="69221" y="28315"/>
                    <a:pt x="70117" y="41995"/>
                  </a:cubicBezTo>
                  <a:cubicBezTo>
                    <a:pt x="70239" y="43649"/>
                    <a:pt x="70178" y="45309"/>
                    <a:pt x="69954" y="46951"/>
                  </a:cubicBezTo>
                  <a:lnTo>
                    <a:pt x="69954" y="57532"/>
                  </a:lnTo>
                  <a:cubicBezTo>
                    <a:pt x="81105" y="44383"/>
                    <a:pt x="95002" y="33827"/>
                    <a:pt x="110650" y="26604"/>
                  </a:cubicBezTo>
                  <a:cubicBezTo>
                    <a:pt x="127294" y="19160"/>
                    <a:pt x="145322" y="15345"/>
                    <a:pt x="163554" y="15412"/>
                  </a:cubicBezTo>
                  <a:cubicBezTo>
                    <a:pt x="179914" y="14519"/>
                    <a:pt x="196253" y="17589"/>
                    <a:pt x="211168" y="243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96788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102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BE75A5-E9E5-49C4-B85A-3C629A352F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705584"/>
            <a:ext cx="10972800" cy="464982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1024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304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102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BE75A5-E9E5-49C4-B85A-3C629A352F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2295948"/>
            <a:ext cx="10972800" cy="284797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1024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225635-3237-4E7D-95A1-F65613E2B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619256"/>
            <a:ext cx="10972800" cy="671823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96B0C5"/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4556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BE75A5-E9E5-49C4-B85A-3C629A352F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647437"/>
            <a:ext cx="10972800" cy="284797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1024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B33AFF-30C8-407B-8399-B68178BE2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8762981" cy="67182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>
                <a:latin typeface="Raleway SemiBold" panose="020B0703030101060003" pitchFamily="34" charset="0"/>
              </a:rPr>
              <a:t>Heading 2 </a:t>
            </a:r>
            <a:endParaRPr lang="en-IE" sz="2400">
              <a:latin typeface="Raleway Light" panose="020B0403030101060003" pitchFamily="34" charset="0"/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1B538F-7841-4C20-B59E-757D6908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462"/>
            <a:ext cx="8762981" cy="470663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0F1024"/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sub heading</a:t>
            </a:r>
          </a:p>
        </p:txBody>
      </p:sp>
    </p:spTree>
    <p:extLst>
      <p:ext uri="{BB962C8B-B14F-4D97-AF65-F5344CB8AC3E}">
        <p14:creationId xmlns:p14="http://schemas.microsoft.com/office/powerpoint/2010/main" val="1828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BE75A5-E9E5-49C4-B85A-3C629A352F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2295948"/>
            <a:ext cx="10972800" cy="284797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1024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225635-3237-4E7D-95A1-F65613E2B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619256"/>
            <a:ext cx="10972800" cy="671823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96B0C5"/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B33AFF-30C8-407B-8399-B68178BE2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8762981" cy="67182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>
                <a:latin typeface="Raleway SemiBold" panose="020B0703030101060003" pitchFamily="34" charset="0"/>
              </a:rPr>
              <a:t>Heading 2 </a:t>
            </a:r>
            <a:endParaRPr lang="en-IE" sz="2400">
              <a:latin typeface="Raleway Light" panose="020B0403030101060003" pitchFamily="34" charset="0"/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1B538F-7841-4C20-B59E-757D6908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462"/>
            <a:ext cx="8762981" cy="470663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0F1024"/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sub heading</a:t>
            </a:r>
          </a:p>
        </p:txBody>
      </p:sp>
    </p:spTree>
    <p:extLst>
      <p:ext uri="{BB962C8B-B14F-4D97-AF65-F5344CB8AC3E}">
        <p14:creationId xmlns:p14="http://schemas.microsoft.com/office/powerpoint/2010/main" val="81623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102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561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735C-9DBF-4B0A-9B44-D3363012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6C2134A0-CC9A-4204-BC5B-1B2CE643E0D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21893264"/>
              </p:ext>
            </p:extLst>
          </p:nvPr>
        </p:nvGraphicFramePr>
        <p:xfrm>
          <a:off x="4163670" y="2498768"/>
          <a:ext cx="3857225" cy="31037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93100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961561">
                  <a:extLst>
                    <a:ext uri="{9D8B030D-6E8A-4147-A177-3AD203B41FA5}">
                      <a16:colId xmlns:a16="http://schemas.microsoft.com/office/drawing/2014/main" val="2755305509"/>
                    </a:ext>
                  </a:extLst>
                </a:gridCol>
                <a:gridCol w="1002564">
                  <a:extLst>
                    <a:ext uri="{9D8B030D-6E8A-4147-A177-3AD203B41FA5}">
                      <a16:colId xmlns:a16="http://schemas.microsoft.com/office/drawing/2014/main" val="316547259"/>
                    </a:ext>
                  </a:extLst>
                </a:gridCol>
              </a:tblGrid>
              <a:tr h="3860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B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86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Account Name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B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Country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B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ACV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B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29063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r>
                        <a:rPr lang="en-IE" sz="110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en-US" sz="11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38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450941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889399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183030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6890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647915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727388"/>
                  </a:ext>
                </a:extLst>
              </a:tr>
            </a:tbl>
          </a:graphicData>
        </a:graphic>
      </p:graphicFrame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B9762E3-8D37-4C08-9A80-7BA5FFD0A5F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661369188"/>
              </p:ext>
            </p:extLst>
          </p:nvPr>
        </p:nvGraphicFramePr>
        <p:xfrm>
          <a:off x="85892" y="2498768"/>
          <a:ext cx="3857225" cy="31037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93100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961561">
                  <a:extLst>
                    <a:ext uri="{9D8B030D-6E8A-4147-A177-3AD203B41FA5}">
                      <a16:colId xmlns:a16="http://schemas.microsoft.com/office/drawing/2014/main" val="2755305509"/>
                    </a:ext>
                  </a:extLst>
                </a:gridCol>
                <a:gridCol w="1002564">
                  <a:extLst>
                    <a:ext uri="{9D8B030D-6E8A-4147-A177-3AD203B41FA5}">
                      <a16:colId xmlns:a16="http://schemas.microsoft.com/office/drawing/2014/main" val="316547259"/>
                    </a:ext>
                  </a:extLst>
                </a:gridCol>
              </a:tblGrid>
              <a:tr h="3860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FY18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86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Account Name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Country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ACV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29063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r>
                        <a:rPr lang="en-IE" sz="110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en-US" sz="11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38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450941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889399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183030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6890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647915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727388"/>
                  </a:ext>
                </a:extLst>
              </a:tr>
            </a:tbl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8B591470-F682-4519-962A-9FBC7BEE3FA8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63071245"/>
              </p:ext>
            </p:extLst>
          </p:nvPr>
        </p:nvGraphicFramePr>
        <p:xfrm>
          <a:off x="8248883" y="2498768"/>
          <a:ext cx="3857225" cy="31037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93100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961561">
                  <a:extLst>
                    <a:ext uri="{9D8B030D-6E8A-4147-A177-3AD203B41FA5}">
                      <a16:colId xmlns:a16="http://schemas.microsoft.com/office/drawing/2014/main" val="2755305509"/>
                    </a:ext>
                  </a:extLst>
                </a:gridCol>
                <a:gridCol w="1002564">
                  <a:extLst>
                    <a:ext uri="{9D8B030D-6E8A-4147-A177-3AD203B41FA5}">
                      <a16:colId xmlns:a16="http://schemas.microsoft.com/office/drawing/2014/main" val="316547259"/>
                    </a:ext>
                  </a:extLst>
                </a:gridCol>
              </a:tblGrid>
              <a:tr h="38603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u="none">
                        <a:solidFill>
                          <a:schemeClr val="bg1"/>
                        </a:solidFill>
                        <a:latin typeface="Raleway Light" panose="020B0403030101060003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86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Account Name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Country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ACV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29063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r>
                        <a:rPr lang="en-IE" sz="110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en-US" sz="11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38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450941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889399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183030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6890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647915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3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727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1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13CCB-817A-4DAF-BCAD-92207A979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7FD1CC46-0805-43BC-A7BF-1474204E9E28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934693446"/>
              </p:ext>
            </p:extLst>
          </p:nvPr>
        </p:nvGraphicFramePr>
        <p:xfrm>
          <a:off x="612056" y="1796227"/>
          <a:ext cx="10951093" cy="404982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87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5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8049">
                  <a:extLst>
                    <a:ext uri="{9D8B030D-6E8A-4147-A177-3AD203B41FA5}">
                      <a16:colId xmlns:a16="http://schemas.microsoft.com/office/drawing/2014/main" val="2903453834"/>
                    </a:ext>
                  </a:extLst>
                </a:gridCol>
              </a:tblGrid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Strategic Initiative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43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022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Milestone: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Recent Actions: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191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  <a:defRPr/>
                      </a:pPr>
                      <a:endParaRPr lang="en-US" sz="1400" kern="1200">
                        <a:solidFill>
                          <a:srgbClr val="92D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012619"/>
                  </a:ext>
                </a:extLst>
              </a:tr>
              <a:tr h="793179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  <a:defRPr/>
                      </a:pPr>
                      <a:endParaRPr lang="en-US" sz="1400" kern="120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142843"/>
                  </a:ext>
                </a:extLst>
              </a:tr>
              <a:tr h="518376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  <a:defRPr/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858627"/>
                  </a:ext>
                </a:extLst>
              </a:tr>
              <a:tr h="495720"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  <a:defRPr/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  <a:defRPr/>
                      </a:pPr>
                      <a:endParaRPr lang="en-US" sz="1400" kern="1200">
                        <a:solidFill>
                          <a:srgbClr val="92D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154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56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5E262-244A-40C0-810C-499F5B94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98E69EF2-EA99-409B-A389-D77808C8162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158165833"/>
              </p:ext>
            </p:extLst>
          </p:nvPr>
        </p:nvGraphicFramePr>
        <p:xfrm>
          <a:off x="2477069" y="1796227"/>
          <a:ext cx="9086078" cy="469392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87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6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021">
                  <a:extLst>
                    <a:ext uri="{9D8B030D-6E8A-4147-A177-3AD203B41FA5}">
                      <a16:colId xmlns:a16="http://schemas.microsoft.com/office/drawing/2014/main" val="288479848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994417387"/>
                    </a:ext>
                  </a:extLst>
                </a:gridCol>
                <a:gridCol w="2412323">
                  <a:extLst>
                    <a:ext uri="{9D8B030D-6E8A-4147-A177-3AD203B41FA5}">
                      <a16:colId xmlns:a16="http://schemas.microsoft.com/office/drawing/2014/main" val="16854337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item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Limit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Marsh proposal </a:t>
                      </a:r>
                      <a:r>
                        <a:rPr lang="en-US" sz="1400" b="0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(Euro)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Current program </a:t>
                      </a:r>
                      <a:r>
                        <a:rPr lang="en-US" sz="1400" b="0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(Euro)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Added value from previous policy</a:t>
                      </a:r>
                    </a:p>
                  </a:txBody>
                  <a:tcPr>
                    <a:lnL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43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022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772951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995704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18006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973538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114307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356130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11877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40659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3E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098111"/>
                  </a:ext>
                </a:extLst>
              </a:tr>
              <a:tr h="2569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765770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F92F3D-C058-40F9-A222-CFF54172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92" y="1722424"/>
            <a:ext cx="2160377" cy="4549986"/>
          </a:xfrm>
          <a:prstGeom prst="rect">
            <a:avLst/>
          </a:prstGeom>
        </p:spPr>
        <p:txBody>
          <a:bodyPr wrap="square" lIns="0" rIns="0">
            <a:normAutofit/>
          </a:bodyPr>
          <a:lstStyle>
            <a:lvl1pPr>
              <a:defRPr b="0" i="0"/>
            </a:lvl1pPr>
            <a:lvl2pPr>
              <a:buClr>
                <a:srgbClr val="96B0C5"/>
              </a:buClr>
              <a:defRPr/>
            </a:lvl2pPr>
            <a:lvl3pPr>
              <a:buClr>
                <a:srgbClr val="96B0C5"/>
              </a:buClr>
              <a:defRPr/>
            </a:lvl3pPr>
            <a:lvl4pPr>
              <a:buClr>
                <a:srgbClr val="96B0C5"/>
              </a:buClr>
              <a:defRPr/>
            </a:lvl4pPr>
            <a:lvl5pPr>
              <a:buClr>
                <a:srgbClr val="96B0C5"/>
              </a:buClr>
              <a:defRPr/>
            </a:lvl5pPr>
          </a:lstStyle>
          <a:p>
            <a:pPr lvl="0"/>
            <a:r>
              <a:rPr lang="en-US" sz="1400"/>
              <a:t>Edit Master text styles</a:t>
            </a:r>
          </a:p>
          <a:p>
            <a:pPr lvl="1"/>
            <a:r>
              <a:rPr lang="en-US" sz="1400"/>
              <a:t>Second level</a:t>
            </a:r>
          </a:p>
          <a:p>
            <a:pPr lvl="2"/>
            <a:r>
              <a:rPr lang="en-US" sz="1400"/>
              <a:t>Third level</a:t>
            </a:r>
          </a:p>
          <a:p>
            <a:pPr lvl="3"/>
            <a:r>
              <a:rPr lang="en-US" sz="1400"/>
              <a:t>Fourth level</a:t>
            </a:r>
          </a:p>
          <a:p>
            <a:pPr lvl="4"/>
            <a:r>
              <a:rPr lang="en-US" sz="140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0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D159-8CF6-46FA-A12E-EC19537FB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E03722-3AE1-43B7-A8A6-5F171AFB502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12372315"/>
              </p:ext>
            </p:extLst>
          </p:nvPr>
        </p:nvGraphicFramePr>
        <p:xfrm>
          <a:off x="1717538" y="1461508"/>
          <a:ext cx="6547104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173C39-30AE-454A-B94E-8BB80D72EC1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54674924"/>
              </p:ext>
            </p:extLst>
          </p:nvPr>
        </p:nvGraphicFramePr>
        <p:xfrm>
          <a:off x="533723" y="4400395"/>
          <a:ext cx="7730919" cy="1992193"/>
        </p:xfrm>
        <a:graphic>
          <a:graphicData uri="http://schemas.openxmlformats.org/drawingml/2006/table">
            <a:tbl>
              <a:tblPr/>
              <a:tblGrid>
                <a:gridCol w="1329227">
                  <a:extLst>
                    <a:ext uri="{9D8B030D-6E8A-4147-A177-3AD203B41FA5}">
                      <a16:colId xmlns:a16="http://schemas.microsoft.com/office/drawing/2014/main" val="4134958383"/>
                    </a:ext>
                  </a:extLst>
                </a:gridCol>
                <a:gridCol w="1344274">
                  <a:extLst>
                    <a:ext uri="{9D8B030D-6E8A-4147-A177-3AD203B41FA5}">
                      <a16:colId xmlns:a16="http://schemas.microsoft.com/office/drawing/2014/main" val="3829097524"/>
                    </a:ext>
                  </a:extLst>
                </a:gridCol>
                <a:gridCol w="1255594">
                  <a:extLst>
                    <a:ext uri="{9D8B030D-6E8A-4147-A177-3AD203B41FA5}">
                      <a16:colId xmlns:a16="http://schemas.microsoft.com/office/drawing/2014/main" val="564032569"/>
                    </a:ext>
                  </a:extLst>
                </a:gridCol>
                <a:gridCol w="1269242">
                  <a:extLst>
                    <a:ext uri="{9D8B030D-6E8A-4147-A177-3AD203B41FA5}">
                      <a16:colId xmlns:a16="http://schemas.microsoft.com/office/drawing/2014/main" val="1779022835"/>
                    </a:ext>
                  </a:extLst>
                </a:gridCol>
                <a:gridCol w="1235122">
                  <a:extLst>
                    <a:ext uri="{9D8B030D-6E8A-4147-A177-3AD203B41FA5}">
                      <a16:colId xmlns:a16="http://schemas.microsoft.com/office/drawing/2014/main" val="902876705"/>
                    </a:ext>
                  </a:extLst>
                </a:gridCol>
                <a:gridCol w="1297460">
                  <a:extLst>
                    <a:ext uri="{9D8B030D-6E8A-4147-A177-3AD203B41FA5}">
                      <a16:colId xmlns:a16="http://schemas.microsoft.com/office/drawing/2014/main" val="735957630"/>
                    </a:ext>
                  </a:extLst>
                </a:gridCol>
              </a:tblGrid>
              <a:tr h="4319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2821644"/>
                  </a:ext>
                </a:extLst>
              </a:tr>
              <a:tr h="312051">
                <a:tc>
                  <a:txBody>
                    <a:bodyPr/>
                    <a:lstStyle/>
                    <a:p>
                      <a:pPr algn="l" fontAlgn="b"/>
                      <a:endParaRPr lang="en-GB" sz="1200" b="0" i="1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358066"/>
                  </a:ext>
                </a:extLst>
              </a:tr>
              <a:tr h="312051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85525"/>
                  </a:ext>
                </a:extLst>
              </a:tr>
              <a:tr h="312051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966266"/>
                  </a:ext>
                </a:extLst>
              </a:tr>
              <a:tr h="312051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660879"/>
                  </a:ext>
                </a:extLst>
              </a:tr>
              <a:tr h="312051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1E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6B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174613"/>
                  </a:ext>
                </a:extLst>
              </a:tr>
            </a:tbl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97C26F7E-6C48-40F2-BD74-AC773CF0E8B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8099908"/>
              </p:ext>
            </p:extLst>
          </p:nvPr>
        </p:nvGraphicFramePr>
        <p:xfrm>
          <a:off x="8536675" y="4779506"/>
          <a:ext cx="3291698" cy="160523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15543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820582">
                  <a:extLst>
                    <a:ext uri="{9D8B030D-6E8A-4147-A177-3AD203B41FA5}">
                      <a16:colId xmlns:a16="http://schemas.microsoft.com/office/drawing/2014/main" val="2755305509"/>
                    </a:ext>
                  </a:extLst>
                </a:gridCol>
                <a:gridCol w="855573">
                  <a:extLst>
                    <a:ext uri="{9D8B030D-6E8A-4147-A177-3AD203B41FA5}">
                      <a16:colId xmlns:a16="http://schemas.microsoft.com/office/drawing/2014/main" val="316547259"/>
                    </a:ext>
                  </a:extLst>
                </a:gridCol>
              </a:tblGrid>
              <a:tr h="386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Short list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FY18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F19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1E42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r>
                        <a:rPr lang="en-IE" sz="140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en-US" sz="140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388"/>
                  </a:ext>
                </a:extLst>
              </a:tr>
              <a:tr h="223493"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2B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6450941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BC9C67-E6E3-49C2-B9EF-C4599FD4F4FE}"/>
              </a:ext>
            </a:extLst>
          </p:cNvPr>
          <p:cNvSpPr txBox="1">
            <a:spLocks/>
          </p:cNvSpPr>
          <p:nvPr userDrawn="1"/>
        </p:nvSpPr>
        <p:spPr>
          <a:xfrm>
            <a:off x="8264642" y="2238924"/>
            <a:ext cx="3411419" cy="1905693"/>
          </a:xfrm>
          <a:prstGeom prst="rect">
            <a:avLst/>
          </a:prstGeom>
        </p:spPr>
        <p:txBody>
          <a:bodyPr lIns="0" tIns="0" rIns="0" bIns="0" numCol="1">
            <a:normAutofit/>
          </a:bodyPr>
          <a:lstStyle>
            <a:lvl1pPr marL="0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96B0C5"/>
                </a:solidFill>
                <a:latin typeface="Raleway" panose="020B0003030101060003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Clr>
                <a:srgbClr val="96B0C5"/>
              </a:buClr>
              <a:buFont typeface="Arial"/>
              <a:buChar char="•"/>
              <a:defRPr sz="2400" kern="1200">
                <a:solidFill>
                  <a:srgbClr val="0D1138"/>
                </a:solidFill>
                <a:latin typeface="Raleway Light" panose="020B0403030101060003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Clr>
                <a:srgbClr val="96B0C5"/>
              </a:buClr>
              <a:buFont typeface="Arial"/>
              <a:buChar char="•"/>
              <a:defRPr sz="2000" kern="1200">
                <a:solidFill>
                  <a:srgbClr val="0D1138"/>
                </a:solidFill>
                <a:latin typeface="Raleway Light" panose="020B0403030101060003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Clr>
                <a:srgbClr val="96B0C5"/>
              </a:buClr>
              <a:buFont typeface="Arial"/>
              <a:buChar char="•"/>
              <a:defRPr sz="1800" kern="1200">
                <a:solidFill>
                  <a:srgbClr val="0D1138"/>
                </a:solidFill>
                <a:latin typeface="Raleway Light" panose="020B0403030101060003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Clr>
                <a:srgbClr val="96B0C5"/>
              </a:buClr>
              <a:buFont typeface="Arial"/>
              <a:buChar char="•"/>
              <a:defRPr sz="1800" kern="1200">
                <a:solidFill>
                  <a:srgbClr val="0D1138"/>
                </a:solidFill>
                <a:latin typeface="Raleway Light" panose="020B0403030101060003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/>
              <a:t>Second level</a:t>
            </a:r>
          </a:p>
          <a:p>
            <a:pPr lvl="1"/>
            <a:r>
              <a:rPr lang="en-US" sz="1400"/>
              <a:t>Second level</a:t>
            </a:r>
          </a:p>
          <a:p>
            <a:pPr lvl="1"/>
            <a:r>
              <a:rPr lang="en-US" sz="1400"/>
              <a:t>Second level</a:t>
            </a:r>
          </a:p>
          <a:p>
            <a:pPr lvl="1"/>
            <a:r>
              <a:rPr lang="en-US" sz="1400"/>
              <a:t>Second level</a:t>
            </a:r>
          </a:p>
          <a:p>
            <a:pPr lvl="1"/>
            <a:r>
              <a:rPr lang="en-US" sz="1400"/>
              <a:t>Second level</a:t>
            </a:r>
          </a:p>
          <a:p>
            <a:pPr marL="1219170" lvl="2" indent="0">
              <a:buFont typeface="Arial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19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E869-310D-492D-B35C-DE7C6F400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F5CADDE0-81F6-4003-88B3-E019D6205E1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416695442"/>
              </p:ext>
            </p:extLst>
          </p:nvPr>
        </p:nvGraphicFramePr>
        <p:xfrm>
          <a:off x="624467" y="2091394"/>
          <a:ext cx="10944280" cy="3666480"/>
        </p:xfrm>
        <a:graphic>
          <a:graphicData uri="http://schemas.openxmlformats.org/drawingml/2006/table">
            <a:tbl>
              <a:tblPr firstCol="1" bandRow="1" bandCol="1">
                <a:tableStyleId>{C083E6E3-FA7D-4D7B-A595-EF9225AFEA82}</a:tableStyleId>
              </a:tblPr>
              <a:tblGrid>
                <a:gridCol w="3982720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6961560">
                  <a:extLst>
                    <a:ext uri="{9D8B030D-6E8A-4147-A177-3AD203B41FA5}">
                      <a16:colId xmlns:a16="http://schemas.microsoft.com/office/drawing/2014/main" val="859914740"/>
                    </a:ext>
                  </a:extLst>
                </a:gridCol>
              </a:tblGrid>
              <a:tr h="1776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Pipeline</a:t>
                      </a:r>
                      <a:endParaRPr lang="en-IE" sz="1400" b="1">
                        <a:effectLst/>
                        <a:latin typeface="Raleway" panose="020B0503030101060003" pitchFamily="34" charset="0"/>
                        <a:ea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 open, uncontracted, future revenue irrespective of when it is recognised grouped by stages of probability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Annualised Contract Value </a:t>
                      </a:r>
                      <a:r>
                        <a:rPr lang="en-IE" sz="1400" b="0">
                          <a:effectLst/>
                          <a:latin typeface="Raleway" panose="020B0503030101060003" pitchFamily="34" charset="0"/>
                        </a:rPr>
                        <a:t>(ACV)</a:t>
                      </a:r>
                      <a:endParaRPr lang="en-IE" sz="1400" b="0">
                        <a:effectLst/>
                        <a:latin typeface="Raleway" panose="020B0503030101060003" pitchFamily="34" charset="0"/>
                        <a:ea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Annualised</a:t>
                      </a:r>
                      <a:r>
                        <a:rPr lang="en-US" sz="1400" b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contract value that includes all our products i.e. License, Maintenance </a:t>
                      </a:r>
                      <a:r>
                        <a:rPr lang="en-US" sz="1400" b="0" kern="120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etc</a:t>
                      </a:r>
                      <a:endParaRPr lang="en-IE" sz="14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Total Contract Value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ACV * No. of years of contract</a:t>
                      </a:r>
                      <a:endParaRPr lang="en-I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Annual Revenue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Portion of ACV that can be recognised within fiscal year in accordance with accounting standards</a:t>
                      </a:r>
                      <a:endParaRPr lang="en-I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39097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Contracted Revenue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Portion of Contract that has been won that will be </a:t>
                      </a:r>
                      <a:r>
                        <a:rPr lang="en-US" sz="140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recognised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within fiscal year in accordance with accounting standards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5000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Add-on ACV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Additional ACV that will be won with existing customers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591883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New Business ACV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Additional ACV that will be won with a prospect/potential new customer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009269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Renewal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Contract with current customer than needs to be renewed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51705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400" b="1">
                          <a:effectLst/>
                          <a:latin typeface="Raleway" panose="020B0503030101060003" pitchFamily="34" charset="0"/>
                        </a:rPr>
                        <a:t>Run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ACV from Change Requests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094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935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840F5-3327-4D9A-A479-8F258096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F0617E6B-D6F5-4DFC-915E-2E4D8923AEB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86619800"/>
              </p:ext>
            </p:extLst>
          </p:nvPr>
        </p:nvGraphicFramePr>
        <p:xfrm>
          <a:off x="576000" y="1617260"/>
          <a:ext cx="11004973" cy="46080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491050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5513923">
                  <a:extLst>
                    <a:ext uri="{9D8B030D-6E8A-4147-A177-3AD203B41FA5}">
                      <a16:colId xmlns:a16="http://schemas.microsoft.com/office/drawing/2014/main" val="859914740"/>
                    </a:ext>
                  </a:extLst>
                </a:gridCol>
              </a:tblGrid>
              <a:tr h="3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0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INITIATIVE FOR </a:t>
                      </a:r>
                      <a:r>
                        <a:rPr lang="en-IE" sz="1600" b="1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Q4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>
                          <a:solidFill>
                            <a:schemeClr val="bg1"/>
                          </a:solidFill>
                          <a:latin typeface="Raleway Light" panose="020B0403030101060003" pitchFamily="34" charset="0"/>
                        </a:rPr>
                        <a:t>RECENT </a:t>
                      </a:r>
                      <a:r>
                        <a:rPr lang="en-US" sz="1600" b="1" u="none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ACTIONS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lang="en-IE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  <a:endParaRPr 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39097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22620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101187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23869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38537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083037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750214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144038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926934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344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29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E993-1B37-40DF-896F-282F66F1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6E1DD396-D56B-44FE-84B0-6AA2254684C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100168019"/>
              </p:ext>
            </p:extLst>
          </p:nvPr>
        </p:nvGraphicFramePr>
        <p:xfrm>
          <a:off x="612000" y="1584000"/>
          <a:ext cx="11004973" cy="478007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928533">
                  <a:extLst>
                    <a:ext uri="{9D8B030D-6E8A-4147-A177-3AD203B41FA5}">
                      <a16:colId xmlns:a16="http://schemas.microsoft.com/office/drawing/2014/main" val="3460303131"/>
                    </a:ext>
                  </a:extLst>
                </a:gridCol>
                <a:gridCol w="3054773">
                  <a:extLst>
                    <a:ext uri="{9D8B030D-6E8A-4147-A177-3AD203B41FA5}">
                      <a16:colId xmlns:a16="http://schemas.microsoft.com/office/drawing/2014/main" val="2755305509"/>
                    </a:ext>
                  </a:extLst>
                </a:gridCol>
                <a:gridCol w="4021667">
                  <a:extLst>
                    <a:ext uri="{9D8B030D-6E8A-4147-A177-3AD203B41FA5}">
                      <a16:colId xmlns:a16="http://schemas.microsoft.com/office/drawing/2014/main" val="859914740"/>
                    </a:ext>
                  </a:extLst>
                </a:gridCol>
              </a:tblGrid>
              <a:tr h="4214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0">
                          <a:latin typeface="Raleway Light" panose="020B0403030101060003" pitchFamily="34" charset="0"/>
                        </a:rPr>
                        <a:t>ACTIONS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u="none">
                          <a:latin typeface="Raleway Light" panose="020B0403030101060003" pitchFamily="34" charset="0"/>
                        </a:rPr>
                        <a:t>UPDATE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u="none">
                          <a:latin typeface="Raleway Light" panose="020B0403030101060003" pitchFamily="34" charset="0"/>
                        </a:rPr>
                        <a:t>OWNER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8244248"/>
                  </a:ext>
                </a:extLst>
              </a:tr>
              <a:tr h="324316">
                <a:tc>
                  <a:txBody>
                    <a:bodyPr/>
                    <a:lstStyle/>
                    <a:p>
                      <a:r>
                        <a:rPr lang="en-IE" sz="1600"/>
                        <a:t>xx</a:t>
                      </a:r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8D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89922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75166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2369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29736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78521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819895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65492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059873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0751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686852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04655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043312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B0C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58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047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9B27-CC37-42B3-81A5-C404F80F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C373D-EC6E-40D6-9B8B-C3A49CD003EC}"/>
              </a:ext>
            </a:extLst>
          </p:cNvPr>
          <p:cNvGrpSpPr/>
          <p:nvPr userDrawn="1"/>
        </p:nvGrpSpPr>
        <p:grpSpPr>
          <a:xfrm>
            <a:off x="1211088" y="2171904"/>
            <a:ext cx="5337425" cy="2514191"/>
            <a:chOff x="1091819" y="2076745"/>
            <a:chExt cx="5337425" cy="251419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C2BAB4E-7D6F-434E-A04C-C35C3C4B0AF2}"/>
                </a:ext>
              </a:extLst>
            </p:cNvPr>
            <p:cNvSpPr/>
            <p:nvPr/>
          </p:nvSpPr>
          <p:spPr>
            <a:xfrm>
              <a:off x="1091821" y="2923641"/>
              <a:ext cx="750627" cy="750627"/>
            </a:xfrm>
            <a:prstGeom prst="ellipse">
              <a:avLst/>
            </a:prstGeom>
            <a:solidFill>
              <a:srgbClr val="9BB8D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E5AC10A-AE35-4C92-835E-5B52C9C75874}"/>
                </a:ext>
              </a:extLst>
            </p:cNvPr>
            <p:cNvSpPr/>
            <p:nvPr/>
          </p:nvSpPr>
          <p:spPr>
            <a:xfrm>
              <a:off x="1996564" y="2923639"/>
              <a:ext cx="750627" cy="750627"/>
            </a:xfrm>
            <a:prstGeom prst="ellipse">
              <a:avLst/>
            </a:prstGeom>
            <a:solidFill>
              <a:srgbClr val="041E4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3109231-88AD-4C50-854F-313B4082B6AE}"/>
                </a:ext>
              </a:extLst>
            </p:cNvPr>
            <p:cNvSpPr/>
            <p:nvPr/>
          </p:nvSpPr>
          <p:spPr>
            <a:xfrm>
              <a:off x="1974375" y="2096812"/>
              <a:ext cx="750627" cy="750627"/>
            </a:xfrm>
            <a:prstGeom prst="ellipse">
              <a:avLst/>
            </a:prstGeom>
            <a:solidFill>
              <a:srgbClr val="0F102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356071B-C50E-4A8A-B1DB-D3A9F3163913}"/>
                </a:ext>
              </a:extLst>
            </p:cNvPr>
            <p:cNvSpPr/>
            <p:nvPr/>
          </p:nvSpPr>
          <p:spPr>
            <a:xfrm>
              <a:off x="5593310" y="2827372"/>
              <a:ext cx="750627" cy="750627"/>
            </a:xfrm>
            <a:prstGeom prst="ellipse">
              <a:avLst/>
            </a:prstGeom>
            <a:solidFill>
              <a:srgbClr val="657EB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4D6C41D-4D8C-4CB3-8714-F1801E871ADA}"/>
                </a:ext>
              </a:extLst>
            </p:cNvPr>
            <p:cNvSpPr/>
            <p:nvPr/>
          </p:nvSpPr>
          <p:spPr>
            <a:xfrm>
              <a:off x="2875128" y="3840309"/>
              <a:ext cx="750627" cy="750627"/>
            </a:xfrm>
            <a:prstGeom prst="ellipse">
              <a:avLst/>
            </a:prstGeom>
            <a:solidFill>
              <a:srgbClr val="FCB03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0E83BB-98C0-4A7D-A050-937FF2407A90}"/>
                </a:ext>
              </a:extLst>
            </p:cNvPr>
            <p:cNvSpPr/>
            <p:nvPr/>
          </p:nvSpPr>
          <p:spPr>
            <a:xfrm>
              <a:off x="2856933" y="2923639"/>
              <a:ext cx="750627" cy="750627"/>
            </a:xfrm>
            <a:prstGeom prst="ellipse">
              <a:avLst/>
            </a:prstGeom>
            <a:solidFill>
              <a:srgbClr val="3A5D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512D87-0ABA-4D6A-8126-C8921BCA0634}"/>
                </a:ext>
              </a:extLst>
            </p:cNvPr>
            <p:cNvSpPr/>
            <p:nvPr/>
          </p:nvSpPr>
          <p:spPr>
            <a:xfrm>
              <a:off x="1091820" y="3826666"/>
              <a:ext cx="750627" cy="750627"/>
            </a:xfrm>
            <a:prstGeom prst="ellipse">
              <a:avLst/>
            </a:prstGeom>
            <a:solidFill>
              <a:srgbClr val="F9423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174527-828E-4F21-9291-AB62E52604DA}"/>
                </a:ext>
              </a:extLst>
            </p:cNvPr>
            <p:cNvSpPr/>
            <p:nvPr/>
          </p:nvSpPr>
          <p:spPr>
            <a:xfrm>
              <a:off x="1974376" y="3826665"/>
              <a:ext cx="750627" cy="750627"/>
            </a:xfrm>
            <a:prstGeom prst="ellipse">
              <a:avLst/>
            </a:prstGeom>
            <a:solidFill>
              <a:srgbClr val="ECE81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E96EEAA-0432-47E4-B88B-0342713985E9}"/>
                </a:ext>
              </a:extLst>
            </p:cNvPr>
            <p:cNvSpPr/>
            <p:nvPr/>
          </p:nvSpPr>
          <p:spPr>
            <a:xfrm>
              <a:off x="3788393" y="3840309"/>
              <a:ext cx="750627" cy="750627"/>
            </a:xfrm>
            <a:prstGeom prst="ellipse">
              <a:avLst/>
            </a:prstGeom>
            <a:solidFill>
              <a:srgbClr val="4C41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109C42E-D54A-4674-BD1E-8D098F8ABD85}"/>
                </a:ext>
              </a:extLst>
            </p:cNvPr>
            <p:cNvSpPr/>
            <p:nvPr/>
          </p:nvSpPr>
          <p:spPr>
            <a:xfrm>
              <a:off x="4733505" y="3840308"/>
              <a:ext cx="750627" cy="750627"/>
            </a:xfrm>
            <a:prstGeom prst="ellipse">
              <a:avLst/>
            </a:prstGeom>
            <a:solidFill>
              <a:srgbClr val="A2B2C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BA0EE3-A1AC-4694-A59B-ECE8518E3933}"/>
                </a:ext>
              </a:extLst>
            </p:cNvPr>
            <p:cNvSpPr/>
            <p:nvPr/>
          </p:nvSpPr>
          <p:spPr>
            <a:xfrm>
              <a:off x="5678617" y="3826665"/>
              <a:ext cx="750627" cy="750627"/>
            </a:xfrm>
            <a:prstGeom prst="ellipse">
              <a:avLst/>
            </a:prstGeom>
            <a:solidFill>
              <a:srgbClr val="42556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41C908A-BE98-4022-9176-A98A4E4BB94B}"/>
                </a:ext>
              </a:extLst>
            </p:cNvPr>
            <p:cNvSpPr/>
            <p:nvPr/>
          </p:nvSpPr>
          <p:spPr>
            <a:xfrm>
              <a:off x="1091819" y="2076745"/>
              <a:ext cx="750627" cy="750627"/>
            </a:xfrm>
            <a:prstGeom prst="ellipse">
              <a:avLst/>
            </a:prstGeom>
            <a:solidFill>
              <a:srgbClr val="96B0C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816744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A45ED8-E0B9-4A41-9169-452850BDF2C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F10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1BFBCF7-656E-433F-B61B-87B5F994110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008048" y="5138348"/>
            <a:ext cx="5237423" cy="5845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None/>
              <a:defRPr sz="2000" b="0" i="0">
                <a:solidFill>
                  <a:srgbClr val="96B0C5"/>
                </a:solidFill>
                <a:latin typeface="Raleway Light" panose="020B0403030101060003" pitchFamily="34" charset="77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91293C3-898F-4C58-A433-9D9BC8573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8048" y="4550435"/>
            <a:ext cx="5237423" cy="61142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None/>
              <a:defRPr sz="3200" b="1" i="0">
                <a:solidFill>
                  <a:schemeClr val="bg1"/>
                </a:solidFill>
                <a:latin typeface="Raleway SemiBold" panose="020B0503030101060003" pitchFamily="34" charset="77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aphic 14">
            <a:extLst>
              <a:ext uri="{FF2B5EF4-FFF2-40B4-BE49-F238E27FC236}">
                <a16:creationId xmlns:a16="http://schemas.microsoft.com/office/drawing/2014/main" id="{B368CDF7-DEE4-42E0-87A5-72B0A1520D6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1676" y="5168722"/>
            <a:ext cx="2066088" cy="792000"/>
            <a:chOff x="9285044" y="318058"/>
            <a:chExt cx="2441739" cy="93600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3A1F62F-690B-43B8-A453-F5992006A3BD}"/>
                </a:ext>
              </a:extLst>
            </p:cNvPr>
            <p:cNvSpPr/>
            <p:nvPr/>
          </p:nvSpPr>
          <p:spPr>
            <a:xfrm>
              <a:off x="9371480" y="677346"/>
              <a:ext cx="305217" cy="325565"/>
            </a:xfrm>
            <a:custGeom>
              <a:avLst/>
              <a:gdLst>
                <a:gd name="connsiteX0" fmla="*/ 300173 w 305217"/>
                <a:gd name="connsiteY0" fmla="*/ 186440 h 325565"/>
                <a:gd name="connsiteX1" fmla="*/ 281657 w 305217"/>
                <a:gd name="connsiteY1" fmla="*/ 193359 h 325565"/>
                <a:gd name="connsiteX2" fmla="*/ 67597 w 305217"/>
                <a:gd name="connsiteY2" fmla="*/ 193359 h 325565"/>
                <a:gd name="connsiteX3" fmla="*/ 103410 w 305217"/>
                <a:gd name="connsiteY3" fmla="*/ 257047 h 325565"/>
                <a:gd name="connsiteX4" fmla="*/ 175644 w 305217"/>
                <a:gd name="connsiteY4" fmla="*/ 281261 h 325565"/>
                <a:gd name="connsiteX5" fmla="*/ 210846 w 305217"/>
                <a:gd name="connsiteY5" fmla="*/ 274953 h 325565"/>
                <a:gd name="connsiteX6" fmla="*/ 240961 w 305217"/>
                <a:gd name="connsiteY6" fmla="*/ 259692 h 325565"/>
                <a:gd name="connsiteX7" fmla="*/ 259477 w 305217"/>
                <a:gd name="connsiteY7" fmla="*/ 253588 h 325565"/>
                <a:gd name="connsiteX8" fmla="*/ 276366 w 305217"/>
                <a:gd name="connsiteY8" fmla="*/ 259286 h 325565"/>
                <a:gd name="connsiteX9" fmla="*/ 286540 w 305217"/>
                <a:gd name="connsiteY9" fmla="*/ 278412 h 325565"/>
                <a:gd name="connsiteX10" fmla="*/ 277587 w 305217"/>
                <a:gd name="connsiteY10" fmla="*/ 295301 h 325565"/>
                <a:gd name="connsiteX11" fmla="*/ 229973 w 305217"/>
                <a:gd name="connsiteY11" fmla="*/ 319922 h 325565"/>
                <a:gd name="connsiteX12" fmla="*/ 93032 w 305217"/>
                <a:gd name="connsiteY12" fmla="*/ 309545 h 325565"/>
                <a:gd name="connsiteX13" fmla="*/ 35651 w 305217"/>
                <a:gd name="connsiteY13" fmla="*/ 254199 h 325565"/>
                <a:gd name="connsiteX14" fmla="*/ 15304 w 305217"/>
                <a:gd name="connsiteY14" fmla="*/ 172807 h 325565"/>
                <a:gd name="connsiteX15" fmla="*/ 35651 w 305217"/>
                <a:gd name="connsiteY15" fmla="*/ 91416 h 325565"/>
                <a:gd name="connsiteX16" fmla="*/ 89777 w 305217"/>
                <a:gd name="connsiteY16" fmla="*/ 35663 h 325565"/>
                <a:gd name="connsiteX17" fmla="*/ 168319 w 305217"/>
                <a:gd name="connsiteY17" fmla="*/ 15315 h 325565"/>
                <a:gd name="connsiteX18" fmla="*/ 242996 w 305217"/>
                <a:gd name="connsiteY18" fmla="*/ 34442 h 325565"/>
                <a:gd name="connsiteX19" fmla="*/ 291423 w 305217"/>
                <a:gd name="connsiteY19" fmla="*/ 87753 h 325565"/>
                <a:gd name="connsiteX20" fmla="*/ 308312 w 305217"/>
                <a:gd name="connsiteY20" fmla="*/ 166499 h 325565"/>
                <a:gd name="connsiteX21" fmla="*/ 300173 w 305217"/>
                <a:gd name="connsiteY21" fmla="*/ 186440 h 325565"/>
                <a:gd name="connsiteX22" fmla="*/ 100561 w 305217"/>
                <a:gd name="connsiteY22" fmla="*/ 88364 h 325565"/>
                <a:gd name="connsiteX23" fmla="*/ 68208 w 305217"/>
                <a:gd name="connsiteY23" fmla="*/ 149407 h 325565"/>
                <a:gd name="connsiteX24" fmla="*/ 255611 w 305217"/>
                <a:gd name="connsiteY24" fmla="*/ 149407 h 325565"/>
                <a:gd name="connsiteX25" fmla="*/ 227328 w 305217"/>
                <a:gd name="connsiteY25" fmla="*/ 88364 h 325565"/>
                <a:gd name="connsiteX26" fmla="*/ 167302 w 305217"/>
                <a:gd name="connsiteY26" fmla="*/ 65778 h 325565"/>
                <a:gd name="connsiteX27" fmla="*/ 100561 w 305217"/>
                <a:gd name="connsiteY27" fmla="*/ 88364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300173" y="186440"/>
                  </a:moveTo>
                  <a:cubicBezTo>
                    <a:pt x="295186" y="191149"/>
                    <a:pt x="288510" y="193643"/>
                    <a:pt x="281657" y="193359"/>
                  </a:cubicBezTo>
                  <a:lnTo>
                    <a:pt x="67597" y="193359"/>
                  </a:lnTo>
                  <a:cubicBezTo>
                    <a:pt x="71026" y="218362"/>
                    <a:pt x="83827" y="241127"/>
                    <a:pt x="103410" y="257047"/>
                  </a:cubicBezTo>
                  <a:cubicBezTo>
                    <a:pt x="123847" y="273444"/>
                    <a:pt x="149455" y="282026"/>
                    <a:pt x="175644" y="281261"/>
                  </a:cubicBezTo>
                  <a:cubicBezTo>
                    <a:pt x="187641" y="281060"/>
                    <a:pt x="199527" y="278929"/>
                    <a:pt x="210846" y="274953"/>
                  </a:cubicBezTo>
                  <a:cubicBezTo>
                    <a:pt x="221665" y="271580"/>
                    <a:pt x="231843" y="266421"/>
                    <a:pt x="240961" y="259692"/>
                  </a:cubicBezTo>
                  <a:cubicBezTo>
                    <a:pt x="246255" y="255605"/>
                    <a:pt x="252789" y="253450"/>
                    <a:pt x="259477" y="253588"/>
                  </a:cubicBezTo>
                  <a:cubicBezTo>
                    <a:pt x="265635" y="253208"/>
                    <a:pt x="271698" y="255253"/>
                    <a:pt x="276366" y="259286"/>
                  </a:cubicBezTo>
                  <a:cubicBezTo>
                    <a:pt x="282531" y="263746"/>
                    <a:pt x="286288" y="270806"/>
                    <a:pt x="286540" y="278412"/>
                  </a:cubicBezTo>
                  <a:cubicBezTo>
                    <a:pt x="286550" y="285180"/>
                    <a:pt x="283195" y="291510"/>
                    <a:pt x="277587" y="295301"/>
                  </a:cubicBezTo>
                  <a:cubicBezTo>
                    <a:pt x="263223" y="306145"/>
                    <a:pt x="247124" y="314471"/>
                    <a:pt x="229973" y="319922"/>
                  </a:cubicBezTo>
                  <a:cubicBezTo>
                    <a:pt x="184870" y="335659"/>
                    <a:pt x="135250" y="331899"/>
                    <a:pt x="93032" y="309545"/>
                  </a:cubicBezTo>
                  <a:cubicBezTo>
                    <a:pt x="69073" y="296870"/>
                    <a:pt x="49182" y="277684"/>
                    <a:pt x="35651" y="254199"/>
                  </a:cubicBezTo>
                  <a:cubicBezTo>
                    <a:pt x="21672" y="229393"/>
                    <a:pt x="14643" y="201274"/>
                    <a:pt x="15304" y="172807"/>
                  </a:cubicBezTo>
                  <a:cubicBezTo>
                    <a:pt x="15061" y="144389"/>
                    <a:pt x="22064" y="116377"/>
                    <a:pt x="35651" y="91416"/>
                  </a:cubicBezTo>
                  <a:cubicBezTo>
                    <a:pt x="48007" y="68051"/>
                    <a:pt x="66787" y="48706"/>
                    <a:pt x="89777" y="35663"/>
                  </a:cubicBezTo>
                  <a:cubicBezTo>
                    <a:pt x="113646" y="21926"/>
                    <a:pt x="140782" y="14896"/>
                    <a:pt x="168319" y="15315"/>
                  </a:cubicBezTo>
                  <a:cubicBezTo>
                    <a:pt x="194509" y="14587"/>
                    <a:pt x="220379" y="21214"/>
                    <a:pt x="242996" y="34442"/>
                  </a:cubicBezTo>
                  <a:cubicBezTo>
                    <a:pt x="264046" y="47045"/>
                    <a:pt x="280896" y="65595"/>
                    <a:pt x="291423" y="87753"/>
                  </a:cubicBezTo>
                  <a:cubicBezTo>
                    <a:pt x="303008" y="112362"/>
                    <a:pt x="308786" y="139305"/>
                    <a:pt x="308312" y="166499"/>
                  </a:cubicBezTo>
                  <a:cubicBezTo>
                    <a:pt x="308900" y="174059"/>
                    <a:pt x="305883" y="181451"/>
                    <a:pt x="300173" y="186440"/>
                  </a:cubicBezTo>
                  <a:close/>
                  <a:moveTo>
                    <a:pt x="100561" y="88364"/>
                  </a:moveTo>
                  <a:cubicBezTo>
                    <a:pt x="82986" y="104314"/>
                    <a:pt x="71542" y="125910"/>
                    <a:pt x="68208" y="149407"/>
                  </a:cubicBezTo>
                  <a:lnTo>
                    <a:pt x="255611" y="149407"/>
                  </a:lnTo>
                  <a:cubicBezTo>
                    <a:pt x="253540" y="126398"/>
                    <a:pt x="243543" y="104821"/>
                    <a:pt x="227328" y="88364"/>
                  </a:cubicBezTo>
                  <a:cubicBezTo>
                    <a:pt x="211253" y="72936"/>
                    <a:pt x="189558" y="64775"/>
                    <a:pt x="167302" y="65778"/>
                  </a:cubicBezTo>
                  <a:cubicBezTo>
                    <a:pt x="143011" y="64681"/>
                    <a:pt x="119193" y="72741"/>
                    <a:pt x="100561" y="88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77AEF4-1BCF-45F4-A2F9-A6FE931C411F}"/>
                </a:ext>
              </a:extLst>
            </p:cNvPr>
            <p:cNvSpPr/>
            <p:nvPr/>
          </p:nvSpPr>
          <p:spPr>
            <a:xfrm>
              <a:off x="9774199" y="679401"/>
              <a:ext cx="264522" cy="325565"/>
            </a:xfrm>
            <a:custGeom>
              <a:avLst/>
              <a:gdLst>
                <a:gd name="connsiteX0" fmla="*/ 207555 w 264521"/>
                <a:gd name="connsiteY0" fmla="*/ 27097 h 325565"/>
                <a:gd name="connsiteX1" fmla="*/ 253541 w 264521"/>
                <a:gd name="connsiteY1" fmla="*/ 59653 h 325565"/>
                <a:gd name="connsiteX2" fmla="*/ 260662 w 264521"/>
                <a:gd name="connsiteY2" fmla="*/ 77763 h 325565"/>
                <a:gd name="connsiteX3" fmla="*/ 251099 w 264521"/>
                <a:gd name="connsiteY3" fmla="*/ 95059 h 325565"/>
                <a:gd name="connsiteX4" fmla="*/ 235431 w 264521"/>
                <a:gd name="connsiteY4" fmla="*/ 99535 h 325565"/>
                <a:gd name="connsiteX5" fmla="*/ 208979 w 264521"/>
                <a:gd name="connsiteY5" fmla="*/ 88954 h 325565"/>
                <a:gd name="connsiteX6" fmla="*/ 179271 w 264521"/>
                <a:gd name="connsiteY6" fmla="*/ 70641 h 325565"/>
                <a:gd name="connsiteX7" fmla="*/ 141628 w 264521"/>
                <a:gd name="connsiteY7" fmla="*/ 65961 h 325565"/>
                <a:gd name="connsiteX8" fmla="*/ 99101 w 264521"/>
                <a:gd name="connsiteY8" fmla="*/ 74711 h 325565"/>
                <a:gd name="connsiteX9" fmla="*/ 82415 w 264521"/>
                <a:gd name="connsiteY9" fmla="*/ 99128 h 325565"/>
                <a:gd name="connsiteX10" fmla="*/ 88113 w 264521"/>
                <a:gd name="connsiteY10" fmla="*/ 117848 h 325565"/>
                <a:gd name="connsiteX11" fmla="*/ 109478 w 264521"/>
                <a:gd name="connsiteY11" fmla="*/ 132092 h 325565"/>
                <a:gd name="connsiteX12" fmla="*/ 155057 w 264521"/>
                <a:gd name="connsiteY12" fmla="*/ 144707 h 325565"/>
                <a:gd name="connsiteX13" fmla="*/ 241942 w 264521"/>
                <a:gd name="connsiteY13" fmla="*/ 179095 h 325565"/>
                <a:gd name="connsiteX14" fmla="*/ 267581 w 264521"/>
                <a:gd name="connsiteY14" fmla="*/ 235866 h 325565"/>
                <a:gd name="connsiteX15" fmla="*/ 253541 w 264521"/>
                <a:gd name="connsiteY15" fmla="*/ 282869 h 325565"/>
                <a:gd name="connsiteX16" fmla="*/ 212845 w 264521"/>
                <a:gd name="connsiteY16" fmla="*/ 316036 h 325565"/>
                <a:gd name="connsiteX17" fmla="*/ 147325 w 264521"/>
                <a:gd name="connsiteY17" fmla="*/ 328041 h 325565"/>
                <a:gd name="connsiteX18" fmla="*/ 75294 w 264521"/>
                <a:gd name="connsiteY18" fmla="*/ 316240 h 325565"/>
                <a:gd name="connsiteX19" fmla="*/ 22389 w 264521"/>
                <a:gd name="connsiteY19" fmla="*/ 285311 h 325565"/>
                <a:gd name="connsiteX20" fmla="*/ 15268 w 264521"/>
                <a:gd name="connsiteY20" fmla="*/ 267812 h 325565"/>
                <a:gd name="connsiteX21" fmla="*/ 26459 w 264521"/>
                <a:gd name="connsiteY21" fmla="*/ 246040 h 325565"/>
                <a:gd name="connsiteX22" fmla="*/ 46807 w 264521"/>
                <a:gd name="connsiteY22" fmla="*/ 238104 h 325565"/>
                <a:gd name="connsiteX23" fmla="*/ 68172 w 264521"/>
                <a:gd name="connsiteY23" fmla="*/ 248278 h 325565"/>
                <a:gd name="connsiteX24" fmla="*/ 100118 w 264521"/>
                <a:gd name="connsiteY24" fmla="*/ 268626 h 325565"/>
                <a:gd name="connsiteX25" fmla="*/ 145697 w 264521"/>
                <a:gd name="connsiteY25" fmla="*/ 277172 h 325565"/>
                <a:gd name="connsiteX26" fmla="*/ 195549 w 264521"/>
                <a:gd name="connsiteY26" fmla="*/ 266591 h 325565"/>
                <a:gd name="connsiteX27" fmla="*/ 213252 w 264521"/>
                <a:gd name="connsiteY27" fmla="*/ 237900 h 325565"/>
                <a:gd name="connsiteX28" fmla="*/ 193718 w 264521"/>
                <a:gd name="connsiteY28" fmla="*/ 208396 h 325565"/>
                <a:gd name="connsiteX29" fmla="*/ 134709 w 264521"/>
                <a:gd name="connsiteY29" fmla="*/ 189066 h 325565"/>
                <a:gd name="connsiteX30" fmla="*/ 26662 w 264521"/>
                <a:gd name="connsiteY30" fmla="*/ 100146 h 325565"/>
                <a:gd name="connsiteX31" fmla="*/ 42941 w 264521"/>
                <a:gd name="connsiteY31" fmla="*/ 53549 h 325565"/>
                <a:gd name="connsiteX32" fmla="*/ 85671 w 264521"/>
                <a:gd name="connsiteY32" fmla="*/ 25266 h 325565"/>
                <a:gd name="connsiteX33" fmla="*/ 141628 w 264521"/>
                <a:gd name="connsiteY33" fmla="*/ 15295 h 325565"/>
                <a:gd name="connsiteX34" fmla="*/ 207555 w 264521"/>
                <a:gd name="connsiteY34" fmla="*/ 27097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4521" h="325565">
                  <a:moveTo>
                    <a:pt x="207555" y="27097"/>
                  </a:moveTo>
                  <a:cubicBezTo>
                    <a:pt x="225400" y="33867"/>
                    <a:pt x="241226" y="45070"/>
                    <a:pt x="253541" y="59653"/>
                  </a:cubicBezTo>
                  <a:cubicBezTo>
                    <a:pt x="257881" y="64720"/>
                    <a:pt x="260390" y="71099"/>
                    <a:pt x="260662" y="77763"/>
                  </a:cubicBezTo>
                  <a:cubicBezTo>
                    <a:pt x="260394" y="84718"/>
                    <a:pt x="256845" y="91134"/>
                    <a:pt x="251099" y="95059"/>
                  </a:cubicBezTo>
                  <a:cubicBezTo>
                    <a:pt x="246508" y="98229"/>
                    <a:pt x="241002" y="99802"/>
                    <a:pt x="235431" y="99535"/>
                  </a:cubicBezTo>
                  <a:cubicBezTo>
                    <a:pt x="225585" y="99525"/>
                    <a:pt x="216117" y="95738"/>
                    <a:pt x="208979" y="88954"/>
                  </a:cubicBezTo>
                  <a:cubicBezTo>
                    <a:pt x="200410" y="80913"/>
                    <a:pt x="190306" y="74684"/>
                    <a:pt x="179271" y="70641"/>
                  </a:cubicBezTo>
                  <a:cubicBezTo>
                    <a:pt x="167056" y="67066"/>
                    <a:pt x="154345" y="65485"/>
                    <a:pt x="141628" y="65961"/>
                  </a:cubicBezTo>
                  <a:cubicBezTo>
                    <a:pt x="126949" y="65353"/>
                    <a:pt x="112347" y="68356"/>
                    <a:pt x="99101" y="74711"/>
                  </a:cubicBezTo>
                  <a:cubicBezTo>
                    <a:pt x="89083" y="78691"/>
                    <a:pt x="82483" y="88350"/>
                    <a:pt x="82415" y="99128"/>
                  </a:cubicBezTo>
                  <a:cubicBezTo>
                    <a:pt x="82112" y="105837"/>
                    <a:pt x="84125" y="112446"/>
                    <a:pt x="88113" y="117848"/>
                  </a:cubicBezTo>
                  <a:cubicBezTo>
                    <a:pt x="93881" y="124366"/>
                    <a:pt x="101243" y="129274"/>
                    <a:pt x="109478" y="132092"/>
                  </a:cubicBezTo>
                  <a:cubicBezTo>
                    <a:pt x="124267" y="137641"/>
                    <a:pt x="139520" y="141863"/>
                    <a:pt x="155057" y="144707"/>
                  </a:cubicBezTo>
                  <a:cubicBezTo>
                    <a:pt x="186383" y="148940"/>
                    <a:pt x="216204" y="160743"/>
                    <a:pt x="241942" y="179095"/>
                  </a:cubicBezTo>
                  <a:cubicBezTo>
                    <a:pt x="258774" y="193060"/>
                    <a:pt x="268234" y="214004"/>
                    <a:pt x="267581" y="235866"/>
                  </a:cubicBezTo>
                  <a:cubicBezTo>
                    <a:pt x="267756" y="252592"/>
                    <a:pt x="262860" y="268980"/>
                    <a:pt x="253541" y="282869"/>
                  </a:cubicBezTo>
                  <a:cubicBezTo>
                    <a:pt x="243401" y="297564"/>
                    <a:pt x="229284" y="309069"/>
                    <a:pt x="212845" y="316036"/>
                  </a:cubicBezTo>
                  <a:cubicBezTo>
                    <a:pt x="192096" y="324615"/>
                    <a:pt x="169767" y="328707"/>
                    <a:pt x="147325" y="328041"/>
                  </a:cubicBezTo>
                  <a:cubicBezTo>
                    <a:pt x="122818" y="328228"/>
                    <a:pt x="98460" y="324238"/>
                    <a:pt x="75294" y="316240"/>
                  </a:cubicBezTo>
                  <a:cubicBezTo>
                    <a:pt x="55548" y="310060"/>
                    <a:pt x="37461" y="299485"/>
                    <a:pt x="22389" y="285311"/>
                  </a:cubicBezTo>
                  <a:cubicBezTo>
                    <a:pt x="17744" y="280684"/>
                    <a:pt x="15174" y="274368"/>
                    <a:pt x="15268" y="267812"/>
                  </a:cubicBezTo>
                  <a:cubicBezTo>
                    <a:pt x="15068" y="259127"/>
                    <a:pt x="19280" y="250933"/>
                    <a:pt x="26459" y="246040"/>
                  </a:cubicBezTo>
                  <a:cubicBezTo>
                    <a:pt x="32175" y="241213"/>
                    <a:pt x="39333" y="238423"/>
                    <a:pt x="46807" y="238104"/>
                  </a:cubicBezTo>
                  <a:cubicBezTo>
                    <a:pt x="55029" y="238391"/>
                    <a:pt x="62766" y="242074"/>
                    <a:pt x="68172" y="248278"/>
                  </a:cubicBezTo>
                  <a:cubicBezTo>
                    <a:pt x="77243" y="257265"/>
                    <a:pt x="88137" y="264204"/>
                    <a:pt x="100118" y="268626"/>
                  </a:cubicBezTo>
                  <a:cubicBezTo>
                    <a:pt x="114626" y="274360"/>
                    <a:pt x="130099" y="277261"/>
                    <a:pt x="145697" y="277172"/>
                  </a:cubicBezTo>
                  <a:cubicBezTo>
                    <a:pt x="162960" y="278148"/>
                    <a:pt x="180170" y="274496"/>
                    <a:pt x="195549" y="266591"/>
                  </a:cubicBezTo>
                  <a:cubicBezTo>
                    <a:pt x="206360" y="261101"/>
                    <a:pt x="213193" y="250026"/>
                    <a:pt x="213252" y="237900"/>
                  </a:cubicBezTo>
                  <a:cubicBezTo>
                    <a:pt x="212778" y="225183"/>
                    <a:pt x="205241" y="213798"/>
                    <a:pt x="193718" y="208396"/>
                  </a:cubicBezTo>
                  <a:cubicBezTo>
                    <a:pt x="175350" y="198507"/>
                    <a:pt x="155369" y="191961"/>
                    <a:pt x="134709" y="189066"/>
                  </a:cubicBezTo>
                  <a:cubicBezTo>
                    <a:pt x="62678" y="175500"/>
                    <a:pt x="26662" y="145861"/>
                    <a:pt x="26662" y="100146"/>
                  </a:cubicBezTo>
                  <a:cubicBezTo>
                    <a:pt x="26213" y="83147"/>
                    <a:pt x="32004" y="66570"/>
                    <a:pt x="42941" y="53549"/>
                  </a:cubicBezTo>
                  <a:cubicBezTo>
                    <a:pt x="54464" y="40545"/>
                    <a:pt x="69197" y="30792"/>
                    <a:pt x="85671" y="25266"/>
                  </a:cubicBezTo>
                  <a:cubicBezTo>
                    <a:pt x="103587" y="18661"/>
                    <a:pt x="122533" y="15285"/>
                    <a:pt x="141628" y="15295"/>
                  </a:cubicBezTo>
                  <a:cubicBezTo>
                    <a:pt x="164167" y="14843"/>
                    <a:pt x="186572" y="18854"/>
                    <a:pt x="207555" y="27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692178-3FA9-41A2-8394-5796B08B6972}"/>
                </a:ext>
              </a:extLst>
            </p:cNvPr>
            <p:cNvSpPr/>
            <p:nvPr/>
          </p:nvSpPr>
          <p:spPr>
            <a:xfrm>
              <a:off x="10136997" y="677589"/>
              <a:ext cx="284870" cy="325565"/>
            </a:xfrm>
            <a:custGeom>
              <a:avLst/>
              <a:gdLst>
                <a:gd name="connsiteX0" fmla="*/ 279996 w 284869"/>
                <a:gd name="connsiteY0" fmla="*/ 67773 h 325565"/>
                <a:gd name="connsiteX1" fmla="*/ 285693 w 284869"/>
                <a:gd name="connsiteY1" fmla="*/ 82424 h 325565"/>
                <a:gd name="connsiteX2" fmla="*/ 273281 w 284869"/>
                <a:gd name="connsiteY2" fmla="*/ 102771 h 325565"/>
                <a:gd name="connsiteX3" fmla="*/ 260259 w 284869"/>
                <a:gd name="connsiteY3" fmla="*/ 106638 h 325565"/>
                <a:gd name="connsiteX4" fmla="*/ 238283 w 284869"/>
                <a:gd name="connsiteY4" fmla="*/ 96464 h 325565"/>
                <a:gd name="connsiteX5" fmla="*/ 207761 w 284869"/>
                <a:gd name="connsiteY5" fmla="*/ 74285 h 325565"/>
                <a:gd name="connsiteX6" fmla="*/ 169711 w 284869"/>
                <a:gd name="connsiteY6" fmla="*/ 67773 h 325565"/>
                <a:gd name="connsiteX7" fmla="*/ 99307 w 284869"/>
                <a:gd name="connsiteY7" fmla="*/ 96871 h 325565"/>
                <a:gd name="connsiteX8" fmla="*/ 72448 w 284869"/>
                <a:gd name="connsiteY8" fmla="*/ 173582 h 325565"/>
                <a:gd name="connsiteX9" fmla="*/ 85064 w 284869"/>
                <a:gd name="connsiteY9" fmla="*/ 227911 h 325565"/>
                <a:gd name="connsiteX10" fmla="*/ 120469 w 284869"/>
                <a:gd name="connsiteY10" fmla="*/ 265351 h 325565"/>
                <a:gd name="connsiteX11" fmla="*/ 172559 w 284869"/>
                <a:gd name="connsiteY11" fmla="*/ 278780 h 325565"/>
                <a:gd name="connsiteX12" fmla="*/ 233603 w 284869"/>
                <a:gd name="connsiteY12" fmla="*/ 258432 h 325565"/>
                <a:gd name="connsiteX13" fmla="*/ 253951 w 284869"/>
                <a:gd name="connsiteY13" fmla="*/ 250497 h 325565"/>
                <a:gd name="connsiteX14" fmla="*/ 268601 w 284869"/>
                <a:gd name="connsiteY14" fmla="*/ 255584 h 325565"/>
                <a:gd name="connsiteX15" fmla="*/ 279386 w 284869"/>
                <a:gd name="connsiteY15" fmla="*/ 275932 h 325565"/>
                <a:gd name="connsiteX16" fmla="*/ 272671 w 284869"/>
                <a:gd name="connsiteY16" fmla="*/ 291192 h 325565"/>
                <a:gd name="connsiteX17" fmla="*/ 170932 w 284869"/>
                <a:gd name="connsiteY17" fmla="*/ 328836 h 325565"/>
                <a:gd name="connsiteX18" fmla="*/ 90965 w 284869"/>
                <a:gd name="connsiteY18" fmla="*/ 308488 h 325565"/>
                <a:gd name="connsiteX19" fmla="*/ 35619 w 284869"/>
                <a:gd name="connsiteY19" fmla="*/ 252532 h 325565"/>
                <a:gd name="connsiteX20" fmla="*/ 15271 w 284869"/>
                <a:gd name="connsiteY20" fmla="*/ 172768 h 325565"/>
                <a:gd name="connsiteX21" fmla="*/ 35619 w 284869"/>
                <a:gd name="connsiteY21" fmla="*/ 91377 h 325565"/>
                <a:gd name="connsiteX22" fmla="*/ 89947 w 284869"/>
                <a:gd name="connsiteY22" fmla="*/ 35624 h 325565"/>
                <a:gd name="connsiteX23" fmla="*/ 168693 w 284869"/>
                <a:gd name="connsiteY23" fmla="*/ 15276 h 325565"/>
                <a:gd name="connsiteX24" fmla="*/ 279996 w 284869"/>
                <a:gd name="connsiteY24" fmla="*/ 67773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4869" h="325565">
                  <a:moveTo>
                    <a:pt x="279996" y="67773"/>
                  </a:moveTo>
                  <a:cubicBezTo>
                    <a:pt x="283620" y="71798"/>
                    <a:pt x="285647" y="77009"/>
                    <a:pt x="285693" y="82424"/>
                  </a:cubicBezTo>
                  <a:cubicBezTo>
                    <a:pt x="285221" y="90856"/>
                    <a:pt x="280564" y="98494"/>
                    <a:pt x="273281" y="102771"/>
                  </a:cubicBezTo>
                  <a:cubicBezTo>
                    <a:pt x="269446" y="105378"/>
                    <a:pt x="264896" y="106729"/>
                    <a:pt x="260259" y="106638"/>
                  </a:cubicBezTo>
                  <a:cubicBezTo>
                    <a:pt x="251792" y="106656"/>
                    <a:pt x="243748" y="102932"/>
                    <a:pt x="238283" y="96464"/>
                  </a:cubicBezTo>
                  <a:cubicBezTo>
                    <a:pt x="229816" y="86967"/>
                    <a:pt x="219408" y="79404"/>
                    <a:pt x="207761" y="74285"/>
                  </a:cubicBezTo>
                  <a:cubicBezTo>
                    <a:pt x="195638" y="69605"/>
                    <a:pt x="182701" y="67391"/>
                    <a:pt x="169711" y="67773"/>
                  </a:cubicBezTo>
                  <a:cubicBezTo>
                    <a:pt x="143141" y="66841"/>
                    <a:pt x="117466" y="77451"/>
                    <a:pt x="99307" y="96871"/>
                  </a:cubicBezTo>
                  <a:cubicBezTo>
                    <a:pt x="80748" y="117994"/>
                    <a:pt x="71120" y="145496"/>
                    <a:pt x="72448" y="173582"/>
                  </a:cubicBezTo>
                  <a:cubicBezTo>
                    <a:pt x="72037" y="192463"/>
                    <a:pt x="76373" y="211144"/>
                    <a:pt x="85064" y="227911"/>
                  </a:cubicBezTo>
                  <a:cubicBezTo>
                    <a:pt x="93020" y="243536"/>
                    <a:pt x="105312" y="256536"/>
                    <a:pt x="120469" y="265351"/>
                  </a:cubicBezTo>
                  <a:cubicBezTo>
                    <a:pt x="136314" y="274420"/>
                    <a:pt x="154305" y="279059"/>
                    <a:pt x="172559" y="278780"/>
                  </a:cubicBezTo>
                  <a:cubicBezTo>
                    <a:pt x="194669" y="279407"/>
                    <a:pt x="216291" y="272200"/>
                    <a:pt x="233603" y="258432"/>
                  </a:cubicBezTo>
                  <a:cubicBezTo>
                    <a:pt x="239366" y="253685"/>
                    <a:pt x="246495" y="250904"/>
                    <a:pt x="253951" y="250497"/>
                  </a:cubicBezTo>
                  <a:cubicBezTo>
                    <a:pt x="259270" y="250478"/>
                    <a:pt x="264438" y="252271"/>
                    <a:pt x="268601" y="255584"/>
                  </a:cubicBezTo>
                  <a:cubicBezTo>
                    <a:pt x="275139" y="260343"/>
                    <a:pt x="279117" y="267849"/>
                    <a:pt x="279386" y="275932"/>
                  </a:cubicBezTo>
                  <a:cubicBezTo>
                    <a:pt x="279430" y="281745"/>
                    <a:pt x="276987" y="287298"/>
                    <a:pt x="272671" y="291192"/>
                  </a:cubicBezTo>
                  <a:cubicBezTo>
                    <a:pt x="245051" y="316668"/>
                    <a:pt x="208482" y="330199"/>
                    <a:pt x="170932" y="328836"/>
                  </a:cubicBezTo>
                  <a:cubicBezTo>
                    <a:pt x="142949" y="329212"/>
                    <a:pt x="115364" y="322194"/>
                    <a:pt x="90965" y="308488"/>
                  </a:cubicBezTo>
                  <a:cubicBezTo>
                    <a:pt x="67705" y="295301"/>
                    <a:pt x="48550" y="275934"/>
                    <a:pt x="35619" y="252532"/>
                  </a:cubicBezTo>
                  <a:cubicBezTo>
                    <a:pt x="21975" y="228181"/>
                    <a:pt x="14959" y="200679"/>
                    <a:pt x="15271" y="172768"/>
                  </a:cubicBezTo>
                  <a:cubicBezTo>
                    <a:pt x="15029" y="144350"/>
                    <a:pt x="22032" y="116337"/>
                    <a:pt x="35619" y="91377"/>
                  </a:cubicBezTo>
                  <a:cubicBezTo>
                    <a:pt x="48057" y="68003"/>
                    <a:pt x="66903" y="48663"/>
                    <a:pt x="89947" y="35624"/>
                  </a:cubicBezTo>
                  <a:cubicBezTo>
                    <a:pt x="113903" y="21917"/>
                    <a:pt x="141098" y="14891"/>
                    <a:pt x="168693" y="15276"/>
                  </a:cubicBezTo>
                  <a:cubicBezTo>
                    <a:pt x="211902" y="14686"/>
                    <a:pt x="252968" y="34057"/>
                    <a:pt x="279996" y="67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90A3A83-C812-4E18-B073-2AE5ACA1D668}"/>
                </a:ext>
              </a:extLst>
            </p:cNvPr>
            <p:cNvSpPr/>
            <p:nvPr/>
          </p:nvSpPr>
          <p:spPr>
            <a:xfrm>
              <a:off x="10549244" y="550925"/>
              <a:ext cx="305217" cy="468000"/>
            </a:xfrm>
            <a:custGeom>
              <a:avLst/>
              <a:gdLst>
                <a:gd name="connsiteX0" fmla="*/ 238079 w 305217"/>
                <a:gd name="connsiteY0" fmla="*/ 160050 h 467999"/>
                <a:gd name="connsiteX1" fmla="*/ 286304 w 305217"/>
                <a:gd name="connsiteY1" fmla="*/ 209292 h 467999"/>
                <a:gd name="connsiteX2" fmla="*/ 303803 w 305217"/>
                <a:gd name="connsiteY2" fmla="*/ 287224 h 467999"/>
                <a:gd name="connsiteX3" fmla="*/ 303803 w 305217"/>
                <a:gd name="connsiteY3" fmla="*/ 425589 h 467999"/>
                <a:gd name="connsiteX4" fmla="*/ 276765 w 305217"/>
                <a:gd name="connsiteY4" fmla="*/ 454279 h 467999"/>
                <a:gd name="connsiteX5" fmla="*/ 275113 w 305217"/>
                <a:gd name="connsiteY5" fmla="*/ 454279 h 467999"/>
                <a:gd name="connsiteX6" fmla="*/ 254765 w 305217"/>
                <a:gd name="connsiteY6" fmla="*/ 446140 h 467999"/>
                <a:gd name="connsiteX7" fmla="*/ 246626 w 305217"/>
                <a:gd name="connsiteY7" fmla="*/ 425792 h 467999"/>
                <a:gd name="connsiteX8" fmla="*/ 246626 w 305217"/>
                <a:gd name="connsiteY8" fmla="*/ 287427 h 467999"/>
                <a:gd name="connsiteX9" fmla="*/ 174545 w 305217"/>
                <a:gd name="connsiteY9" fmla="*/ 194753 h 467999"/>
                <a:gd name="connsiteX10" fmla="*/ 156892 w 305217"/>
                <a:gd name="connsiteY10" fmla="*/ 194438 h 467999"/>
                <a:gd name="connsiteX11" fmla="*/ 113958 w 305217"/>
                <a:gd name="connsiteY11" fmla="*/ 204001 h 467999"/>
                <a:gd name="connsiteX12" fmla="*/ 83639 w 305217"/>
                <a:gd name="connsiteY12" fmla="*/ 229843 h 467999"/>
                <a:gd name="connsiteX13" fmla="*/ 72652 w 305217"/>
                <a:gd name="connsiteY13" fmla="*/ 266469 h 467999"/>
                <a:gd name="connsiteX14" fmla="*/ 72652 w 305217"/>
                <a:gd name="connsiteY14" fmla="*/ 425182 h 467999"/>
                <a:gd name="connsiteX15" fmla="*/ 64716 w 305217"/>
                <a:gd name="connsiteY15" fmla="*/ 445530 h 467999"/>
                <a:gd name="connsiteX16" fmla="*/ 23853 w 305217"/>
                <a:gd name="connsiteY16" fmla="*/ 445772 h 467999"/>
                <a:gd name="connsiteX17" fmla="*/ 15271 w 305217"/>
                <a:gd name="connsiteY17" fmla="*/ 425182 h 467999"/>
                <a:gd name="connsiteX18" fmla="*/ 15271 w 305217"/>
                <a:gd name="connsiteY18" fmla="*/ 43050 h 467999"/>
                <a:gd name="connsiteX19" fmla="*/ 23410 w 305217"/>
                <a:gd name="connsiteY19" fmla="*/ 22702 h 467999"/>
                <a:gd name="connsiteX20" fmla="*/ 64105 w 305217"/>
                <a:gd name="connsiteY20" fmla="*/ 22702 h 467999"/>
                <a:gd name="connsiteX21" fmla="*/ 72041 w 305217"/>
                <a:gd name="connsiteY21" fmla="*/ 43050 h 467999"/>
                <a:gd name="connsiteX22" fmla="*/ 72041 w 305217"/>
                <a:gd name="connsiteY22" fmla="*/ 180805 h 467999"/>
                <a:gd name="connsiteX23" fmla="*/ 115382 w 305217"/>
                <a:gd name="connsiteY23" fmla="*/ 153742 h 467999"/>
                <a:gd name="connsiteX24" fmla="*/ 168286 w 305217"/>
                <a:gd name="connsiteY24" fmla="*/ 143975 h 467999"/>
                <a:gd name="connsiteX25" fmla="*/ 238079 w 305217"/>
                <a:gd name="connsiteY25" fmla="*/ 160050 h 46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5217" h="467999">
                  <a:moveTo>
                    <a:pt x="238079" y="160050"/>
                  </a:moveTo>
                  <a:cubicBezTo>
                    <a:pt x="258682" y="171321"/>
                    <a:pt x="275466" y="188460"/>
                    <a:pt x="286304" y="209292"/>
                  </a:cubicBezTo>
                  <a:cubicBezTo>
                    <a:pt x="298643" y="233367"/>
                    <a:pt x="304664" y="260184"/>
                    <a:pt x="303803" y="287224"/>
                  </a:cubicBezTo>
                  <a:lnTo>
                    <a:pt x="303803" y="425589"/>
                  </a:lnTo>
                  <a:cubicBezTo>
                    <a:pt x="304259" y="440978"/>
                    <a:pt x="292154" y="453824"/>
                    <a:pt x="276765" y="454279"/>
                  </a:cubicBezTo>
                  <a:cubicBezTo>
                    <a:pt x="276213" y="454296"/>
                    <a:pt x="275664" y="454296"/>
                    <a:pt x="275113" y="454279"/>
                  </a:cubicBezTo>
                  <a:cubicBezTo>
                    <a:pt x="267502" y="454459"/>
                    <a:pt x="260151" y="451518"/>
                    <a:pt x="254765" y="446140"/>
                  </a:cubicBezTo>
                  <a:cubicBezTo>
                    <a:pt x="249366" y="440766"/>
                    <a:pt x="246422" y="433407"/>
                    <a:pt x="246626" y="425792"/>
                  </a:cubicBezTo>
                  <a:lnTo>
                    <a:pt x="246626" y="287427"/>
                  </a:lnTo>
                  <a:cubicBezTo>
                    <a:pt x="252313" y="241932"/>
                    <a:pt x="220041" y="200438"/>
                    <a:pt x="174545" y="194753"/>
                  </a:cubicBezTo>
                  <a:cubicBezTo>
                    <a:pt x="168687" y="194021"/>
                    <a:pt x="162770" y="193915"/>
                    <a:pt x="156892" y="194438"/>
                  </a:cubicBezTo>
                  <a:cubicBezTo>
                    <a:pt x="142038" y="194297"/>
                    <a:pt x="127349" y="197569"/>
                    <a:pt x="113958" y="204001"/>
                  </a:cubicBezTo>
                  <a:cubicBezTo>
                    <a:pt x="101731" y="209762"/>
                    <a:pt x="91264" y="218682"/>
                    <a:pt x="83639" y="229843"/>
                  </a:cubicBezTo>
                  <a:cubicBezTo>
                    <a:pt x="76359" y="240660"/>
                    <a:pt x="72528" y="253430"/>
                    <a:pt x="72652" y="266469"/>
                  </a:cubicBezTo>
                  <a:lnTo>
                    <a:pt x="72652" y="425182"/>
                  </a:lnTo>
                  <a:cubicBezTo>
                    <a:pt x="72837" y="432754"/>
                    <a:pt x="69978" y="440083"/>
                    <a:pt x="64716" y="445530"/>
                  </a:cubicBezTo>
                  <a:cubicBezTo>
                    <a:pt x="53498" y="456880"/>
                    <a:pt x="35205" y="456988"/>
                    <a:pt x="23853" y="445772"/>
                  </a:cubicBezTo>
                  <a:cubicBezTo>
                    <a:pt x="18353" y="440333"/>
                    <a:pt x="15261" y="432918"/>
                    <a:pt x="15271" y="425182"/>
                  </a:cubicBezTo>
                  <a:lnTo>
                    <a:pt x="15271" y="43050"/>
                  </a:lnTo>
                  <a:cubicBezTo>
                    <a:pt x="15067" y="35436"/>
                    <a:pt x="18012" y="28076"/>
                    <a:pt x="23410" y="22702"/>
                  </a:cubicBezTo>
                  <a:cubicBezTo>
                    <a:pt x="35161" y="12780"/>
                    <a:pt x="52355" y="12780"/>
                    <a:pt x="64105" y="22702"/>
                  </a:cubicBezTo>
                  <a:cubicBezTo>
                    <a:pt x="69367" y="28149"/>
                    <a:pt x="72226" y="35478"/>
                    <a:pt x="72041" y="43050"/>
                  </a:cubicBezTo>
                  <a:lnTo>
                    <a:pt x="72041" y="180805"/>
                  </a:lnTo>
                  <a:cubicBezTo>
                    <a:pt x="84512" y="168950"/>
                    <a:pt x="99256" y="159743"/>
                    <a:pt x="115382" y="153742"/>
                  </a:cubicBezTo>
                  <a:cubicBezTo>
                    <a:pt x="132236" y="147155"/>
                    <a:pt x="150191" y="143841"/>
                    <a:pt x="168286" y="143975"/>
                  </a:cubicBezTo>
                  <a:cubicBezTo>
                    <a:pt x="192531" y="143391"/>
                    <a:pt x="216533" y="148918"/>
                    <a:pt x="238079" y="16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139B37-F9B2-47DE-9364-2A67BDB0D53C}"/>
                </a:ext>
              </a:extLst>
            </p:cNvPr>
            <p:cNvSpPr/>
            <p:nvPr/>
          </p:nvSpPr>
          <p:spPr>
            <a:xfrm>
              <a:off x="10974074" y="676950"/>
              <a:ext cx="305217" cy="325565"/>
            </a:xfrm>
            <a:custGeom>
              <a:avLst/>
              <a:gdLst>
                <a:gd name="connsiteX0" fmla="*/ 299970 w 305217"/>
                <a:gd name="connsiteY0" fmla="*/ 186836 h 325565"/>
                <a:gd name="connsiteX1" fmla="*/ 281250 w 305217"/>
                <a:gd name="connsiteY1" fmla="*/ 193755 h 325565"/>
                <a:gd name="connsiteX2" fmla="*/ 67597 w 305217"/>
                <a:gd name="connsiteY2" fmla="*/ 193755 h 325565"/>
                <a:gd name="connsiteX3" fmla="*/ 103206 w 305217"/>
                <a:gd name="connsiteY3" fmla="*/ 257443 h 325565"/>
                <a:gd name="connsiteX4" fmla="*/ 210643 w 305217"/>
                <a:gd name="connsiteY4" fmla="*/ 275349 h 325565"/>
                <a:gd name="connsiteX5" fmla="*/ 240757 w 305217"/>
                <a:gd name="connsiteY5" fmla="*/ 260089 h 325565"/>
                <a:gd name="connsiteX6" fmla="*/ 259274 w 305217"/>
                <a:gd name="connsiteY6" fmla="*/ 253984 h 325565"/>
                <a:gd name="connsiteX7" fmla="*/ 276163 w 305217"/>
                <a:gd name="connsiteY7" fmla="*/ 259682 h 325565"/>
                <a:gd name="connsiteX8" fmla="*/ 286337 w 305217"/>
                <a:gd name="connsiteY8" fmla="*/ 278809 h 325565"/>
                <a:gd name="connsiteX9" fmla="*/ 277384 w 305217"/>
                <a:gd name="connsiteY9" fmla="*/ 295697 h 325565"/>
                <a:gd name="connsiteX10" fmla="*/ 229770 w 305217"/>
                <a:gd name="connsiteY10" fmla="*/ 320318 h 325565"/>
                <a:gd name="connsiteX11" fmla="*/ 175441 w 305217"/>
                <a:gd name="connsiteY11" fmla="*/ 329882 h 325565"/>
                <a:gd name="connsiteX12" fmla="*/ 92829 w 305217"/>
                <a:gd name="connsiteY12" fmla="*/ 309534 h 325565"/>
                <a:gd name="connsiteX13" fmla="*/ 35651 w 305217"/>
                <a:gd name="connsiteY13" fmla="*/ 254188 h 325565"/>
                <a:gd name="connsiteX14" fmla="*/ 15304 w 305217"/>
                <a:gd name="connsiteY14" fmla="*/ 172796 h 325565"/>
                <a:gd name="connsiteX15" fmla="*/ 35651 w 305217"/>
                <a:gd name="connsiteY15" fmla="*/ 91405 h 325565"/>
                <a:gd name="connsiteX16" fmla="*/ 89573 w 305217"/>
                <a:gd name="connsiteY16" fmla="*/ 35652 h 325565"/>
                <a:gd name="connsiteX17" fmla="*/ 168116 w 305217"/>
                <a:gd name="connsiteY17" fmla="*/ 15304 h 325565"/>
                <a:gd name="connsiteX18" fmla="*/ 242996 w 305217"/>
                <a:gd name="connsiteY18" fmla="*/ 34431 h 325565"/>
                <a:gd name="connsiteX19" fmla="*/ 291424 w 305217"/>
                <a:gd name="connsiteY19" fmla="*/ 87742 h 325565"/>
                <a:gd name="connsiteX20" fmla="*/ 308312 w 305217"/>
                <a:gd name="connsiteY20" fmla="*/ 166489 h 325565"/>
                <a:gd name="connsiteX21" fmla="*/ 299970 w 305217"/>
                <a:gd name="connsiteY21" fmla="*/ 186836 h 325565"/>
                <a:gd name="connsiteX22" fmla="*/ 100357 w 305217"/>
                <a:gd name="connsiteY22" fmla="*/ 88760 h 325565"/>
                <a:gd name="connsiteX23" fmla="*/ 68004 w 305217"/>
                <a:gd name="connsiteY23" fmla="*/ 149803 h 325565"/>
                <a:gd name="connsiteX24" fmla="*/ 255408 w 305217"/>
                <a:gd name="connsiteY24" fmla="*/ 149803 h 325565"/>
                <a:gd name="connsiteX25" fmla="*/ 227328 w 305217"/>
                <a:gd name="connsiteY25" fmla="*/ 88760 h 325565"/>
                <a:gd name="connsiteX26" fmla="*/ 166284 w 305217"/>
                <a:gd name="connsiteY26" fmla="*/ 66174 h 325565"/>
                <a:gd name="connsiteX27" fmla="*/ 100357 w 305217"/>
                <a:gd name="connsiteY27" fmla="*/ 88760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299970" y="186836"/>
                  </a:moveTo>
                  <a:cubicBezTo>
                    <a:pt x="294895" y="191537"/>
                    <a:pt x="288160" y="194025"/>
                    <a:pt x="281250" y="193755"/>
                  </a:cubicBezTo>
                  <a:lnTo>
                    <a:pt x="67597" y="193755"/>
                  </a:lnTo>
                  <a:cubicBezTo>
                    <a:pt x="70935" y="218740"/>
                    <a:pt x="83668" y="241515"/>
                    <a:pt x="103206" y="257443"/>
                  </a:cubicBezTo>
                  <a:cubicBezTo>
                    <a:pt x="133616" y="281356"/>
                    <a:pt x="174122" y="288107"/>
                    <a:pt x="210643" y="275349"/>
                  </a:cubicBezTo>
                  <a:cubicBezTo>
                    <a:pt x="221478" y="272018"/>
                    <a:pt x="231664" y="266856"/>
                    <a:pt x="240757" y="260089"/>
                  </a:cubicBezTo>
                  <a:cubicBezTo>
                    <a:pt x="246052" y="256001"/>
                    <a:pt x="252586" y="253846"/>
                    <a:pt x="259274" y="253984"/>
                  </a:cubicBezTo>
                  <a:cubicBezTo>
                    <a:pt x="265431" y="253604"/>
                    <a:pt x="271495" y="255649"/>
                    <a:pt x="276163" y="259682"/>
                  </a:cubicBezTo>
                  <a:cubicBezTo>
                    <a:pt x="282401" y="264079"/>
                    <a:pt x="286178" y="271178"/>
                    <a:pt x="286337" y="278809"/>
                  </a:cubicBezTo>
                  <a:cubicBezTo>
                    <a:pt x="286347" y="285576"/>
                    <a:pt x="282991" y="291906"/>
                    <a:pt x="277384" y="295697"/>
                  </a:cubicBezTo>
                  <a:cubicBezTo>
                    <a:pt x="263022" y="306541"/>
                    <a:pt x="246921" y="314867"/>
                    <a:pt x="229770" y="320318"/>
                  </a:cubicBezTo>
                  <a:cubicBezTo>
                    <a:pt x="212317" y="326506"/>
                    <a:pt x="193957" y="329737"/>
                    <a:pt x="175441" y="329882"/>
                  </a:cubicBezTo>
                  <a:cubicBezTo>
                    <a:pt x="146616" y="330286"/>
                    <a:pt x="118168" y="323281"/>
                    <a:pt x="92829" y="309534"/>
                  </a:cubicBezTo>
                  <a:cubicBezTo>
                    <a:pt x="68991" y="296765"/>
                    <a:pt x="49189" y="277598"/>
                    <a:pt x="35651" y="254188"/>
                  </a:cubicBezTo>
                  <a:cubicBezTo>
                    <a:pt x="21672" y="229382"/>
                    <a:pt x="14642" y="201263"/>
                    <a:pt x="15304" y="172796"/>
                  </a:cubicBezTo>
                  <a:cubicBezTo>
                    <a:pt x="14962" y="144366"/>
                    <a:pt x="21972" y="116329"/>
                    <a:pt x="35651" y="91405"/>
                  </a:cubicBezTo>
                  <a:cubicBezTo>
                    <a:pt x="47933" y="68054"/>
                    <a:pt x="66645" y="48707"/>
                    <a:pt x="89573" y="35652"/>
                  </a:cubicBezTo>
                  <a:cubicBezTo>
                    <a:pt x="113453" y="21944"/>
                    <a:pt x="140583" y="14916"/>
                    <a:pt x="168116" y="15304"/>
                  </a:cubicBezTo>
                  <a:cubicBezTo>
                    <a:pt x="194362" y="14657"/>
                    <a:pt x="220275" y="21276"/>
                    <a:pt x="242996" y="34431"/>
                  </a:cubicBezTo>
                  <a:cubicBezTo>
                    <a:pt x="263954" y="47146"/>
                    <a:pt x="280776" y="65663"/>
                    <a:pt x="291424" y="87742"/>
                  </a:cubicBezTo>
                  <a:cubicBezTo>
                    <a:pt x="303008" y="112351"/>
                    <a:pt x="308786" y="139294"/>
                    <a:pt x="308312" y="166489"/>
                  </a:cubicBezTo>
                  <a:cubicBezTo>
                    <a:pt x="308984" y="174221"/>
                    <a:pt x="305877" y="181800"/>
                    <a:pt x="299970" y="186836"/>
                  </a:cubicBezTo>
                  <a:close/>
                  <a:moveTo>
                    <a:pt x="100357" y="88760"/>
                  </a:moveTo>
                  <a:cubicBezTo>
                    <a:pt x="82783" y="104710"/>
                    <a:pt x="71339" y="126306"/>
                    <a:pt x="68004" y="149803"/>
                  </a:cubicBezTo>
                  <a:lnTo>
                    <a:pt x="255408" y="149803"/>
                  </a:lnTo>
                  <a:cubicBezTo>
                    <a:pt x="253393" y="126820"/>
                    <a:pt x="243470" y="105246"/>
                    <a:pt x="227328" y="88760"/>
                  </a:cubicBezTo>
                  <a:cubicBezTo>
                    <a:pt x="210942" y="73173"/>
                    <a:pt x="188868" y="65008"/>
                    <a:pt x="166284" y="66174"/>
                  </a:cubicBezTo>
                  <a:cubicBezTo>
                    <a:pt x="142270" y="65283"/>
                    <a:pt x="118780" y="73330"/>
                    <a:pt x="100357" y="887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1ACC2DC-4DAF-4A0C-9504-B09C49E4587B}"/>
                </a:ext>
              </a:extLst>
            </p:cNvPr>
            <p:cNvSpPr/>
            <p:nvPr/>
          </p:nvSpPr>
          <p:spPr>
            <a:xfrm>
              <a:off x="11396987" y="678063"/>
              <a:ext cx="223826" cy="325565"/>
            </a:xfrm>
            <a:custGeom>
              <a:avLst/>
              <a:gdLst>
                <a:gd name="connsiteX0" fmla="*/ 211168 w 223826"/>
                <a:gd name="connsiteY0" fmla="*/ 24365 h 325565"/>
                <a:gd name="connsiteX1" fmla="*/ 228057 w 223826"/>
                <a:gd name="connsiteY1" fmla="*/ 46951 h 325565"/>
                <a:gd name="connsiteX2" fmla="*/ 228057 w 223826"/>
                <a:gd name="connsiteY2" fmla="*/ 52649 h 325565"/>
                <a:gd name="connsiteX3" fmla="*/ 205674 w 223826"/>
                <a:gd name="connsiteY3" fmla="*/ 70555 h 325565"/>
                <a:gd name="connsiteX4" fmla="*/ 197128 w 223826"/>
                <a:gd name="connsiteY4" fmla="*/ 69537 h 325565"/>
                <a:gd name="connsiteX5" fmla="*/ 160502 w 223826"/>
                <a:gd name="connsiteY5" fmla="*/ 65468 h 325565"/>
                <a:gd name="connsiteX6" fmla="*/ 95389 w 223826"/>
                <a:gd name="connsiteY6" fmla="*/ 83984 h 325565"/>
                <a:gd name="connsiteX7" fmla="*/ 70564 w 223826"/>
                <a:gd name="connsiteY7" fmla="*/ 134244 h 325565"/>
                <a:gd name="connsiteX8" fmla="*/ 70564 w 223826"/>
                <a:gd name="connsiteY8" fmla="*/ 298451 h 325565"/>
                <a:gd name="connsiteX9" fmla="*/ 63443 w 223826"/>
                <a:gd name="connsiteY9" fmla="*/ 318798 h 325565"/>
                <a:gd name="connsiteX10" fmla="*/ 43095 w 223826"/>
                <a:gd name="connsiteY10" fmla="*/ 326124 h 325565"/>
                <a:gd name="connsiteX11" fmla="*/ 22747 w 223826"/>
                <a:gd name="connsiteY11" fmla="*/ 319205 h 325565"/>
                <a:gd name="connsiteX12" fmla="*/ 15422 w 223826"/>
                <a:gd name="connsiteY12" fmla="*/ 298857 h 325565"/>
                <a:gd name="connsiteX13" fmla="*/ 15422 w 223826"/>
                <a:gd name="connsiteY13" fmla="*/ 46951 h 325565"/>
                <a:gd name="connsiteX14" fmla="*/ 37886 w 223826"/>
                <a:gd name="connsiteY14" fmla="*/ 18851 h 325565"/>
                <a:gd name="connsiteX15" fmla="*/ 43705 w 223826"/>
                <a:gd name="connsiteY15" fmla="*/ 18871 h 325565"/>
                <a:gd name="connsiteX16" fmla="*/ 70117 w 223826"/>
                <a:gd name="connsiteY16" fmla="*/ 41995 h 325565"/>
                <a:gd name="connsiteX17" fmla="*/ 69954 w 223826"/>
                <a:gd name="connsiteY17" fmla="*/ 46951 h 325565"/>
                <a:gd name="connsiteX18" fmla="*/ 69954 w 223826"/>
                <a:gd name="connsiteY18" fmla="*/ 57532 h 325565"/>
                <a:gd name="connsiteX19" fmla="*/ 110650 w 223826"/>
                <a:gd name="connsiteY19" fmla="*/ 26604 h 325565"/>
                <a:gd name="connsiteX20" fmla="*/ 163554 w 223826"/>
                <a:gd name="connsiteY20" fmla="*/ 15412 h 325565"/>
                <a:gd name="connsiteX21" fmla="*/ 211168 w 223826"/>
                <a:gd name="connsiteY21" fmla="*/ 24365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3826" h="325565">
                  <a:moveTo>
                    <a:pt x="211168" y="24365"/>
                  </a:moveTo>
                  <a:cubicBezTo>
                    <a:pt x="220650" y="28056"/>
                    <a:pt x="227202" y="36818"/>
                    <a:pt x="228057" y="46951"/>
                  </a:cubicBezTo>
                  <a:cubicBezTo>
                    <a:pt x="228341" y="48840"/>
                    <a:pt x="228341" y="50760"/>
                    <a:pt x="228057" y="52649"/>
                  </a:cubicBezTo>
                  <a:cubicBezTo>
                    <a:pt x="226205" y="63429"/>
                    <a:pt x="216601" y="71125"/>
                    <a:pt x="205674" y="70555"/>
                  </a:cubicBezTo>
                  <a:cubicBezTo>
                    <a:pt x="202805" y="70416"/>
                    <a:pt x="199956" y="70077"/>
                    <a:pt x="197128" y="69537"/>
                  </a:cubicBezTo>
                  <a:cubicBezTo>
                    <a:pt x="185062" y="67165"/>
                    <a:pt x="172812" y="65804"/>
                    <a:pt x="160502" y="65468"/>
                  </a:cubicBezTo>
                  <a:cubicBezTo>
                    <a:pt x="137366" y="64432"/>
                    <a:pt x="114516" y="70929"/>
                    <a:pt x="95389" y="83984"/>
                  </a:cubicBezTo>
                  <a:cubicBezTo>
                    <a:pt x="79273" y="95560"/>
                    <a:pt x="69954" y="114402"/>
                    <a:pt x="70564" y="134244"/>
                  </a:cubicBezTo>
                  <a:lnTo>
                    <a:pt x="70564" y="298451"/>
                  </a:lnTo>
                  <a:cubicBezTo>
                    <a:pt x="70910" y="305898"/>
                    <a:pt x="68346" y="313188"/>
                    <a:pt x="63443" y="318798"/>
                  </a:cubicBezTo>
                  <a:cubicBezTo>
                    <a:pt x="57928" y="323899"/>
                    <a:pt x="50583" y="326543"/>
                    <a:pt x="43095" y="326124"/>
                  </a:cubicBezTo>
                  <a:cubicBezTo>
                    <a:pt x="35668" y="326520"/>
                    <a:pt x="28383" y="324042"/>
                    <a:pt x="22747" y="319205"/>
                  </a:cubicBezTo>
                  <a:cubicBezTo>
                    <a:pt x="17680" y="313673"/>
                    <a:pt x="15055" y="306345"/>
                    <a:pt x="15422" y="298857"/>
                  </a:cubicBezTo>
                  <a:lnTo>
                    <a:pt x="15422" y="46951"/>
                  </a:lnTo>
                  <a:cubicBezTo>
                    <a:pt x="13855" y="32991"/>
                    <a:pt x="23907" y="20410"/>
                    <a:pt x="37886" y="18851"/>
                  </a:cubicBezTo>
                  <a:cubicBezTo>
                    <a:pt x="39819" y="18633"/>
                    <a:pt x="41772" y="18641"/>
                    <a:pt x="43705" y="18871"/>
                  </a:cubicBezTo>
                  <a:cubicBezTo>
                    <a:pt x="57379" y="17962"/>
                    <a:pt x="69221" y="28315"/>
                    <a:pt x="70117" y="41995"/>
                  </a:cubicBezTo>
                  <a:cubicBezTo>
                    <a:pt x="70239" y="43649"/>
                    <a:pt x="70178" y="45309"/>
                    <a:pt x="69954" y="46951"/>
                  </a:cubicBezTo>
                  <a:lnTo>
                    <a:pt x="69954" y="57532"/>
                  </a:lnTo>
                  <a:cubicBezTo>
                    <a:pt x="81105" y="44383"/>
                    <a:pt x="95002" y="33827"/>
                    <a:pt x="110650" y="26604"/>
                  </a:cubicBezTo>
                  <a:cubicBezTo>
                    <a:pt x="127294" y="19160"/>
                    <a:pt x="145322" y="15345"/>
                    <a:pt x="163554" y="15412"/>
                  </a:cubicBezTo>
                  <a:cubicBezTo>
                    <a:pt x="179914" y="14519"/>
                    <a:pt x="196253" y="17589"/>
                    <a:pt x="211168" y="243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80406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87629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 txBox="1">
            <a:spLocks/>
          </p:cNvSpPr>
          <p:nvPr userDrawn="1"/>
        </p:nvSpPr>
        <p:spPr>
          <a:xfrm>
            <a:off x="157832" y="6431640"/>
            <a:ext cx="11792430" cy="303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96B0C5"/>
                </a:solidFill>
                <a:effectLst/>
                <a:uLnTx/>
                <a:uFillTx/>
                <a:latin typeface="Raleway" panose="020B0003030101060003" pitchFamily="34" charset="0"/>
                <a:ea typeface="+mn-ea"/>
                <a:cs typeface="+mn-cs"/>
              </a:rPr>
              <a:t>Copyright ©2019 Escher Group Holdings Ltd. All rights reserved.</a:t>
            </a:r>
            <a:endParaRPr kumimoji="0" lang="en-US" altLang="en-US" sz="500" b="0" i="0" u="none" strike="noStrike" kern="1200" cap="none" spc="0" normalizeH="0" baseline="0" noProof="0">
              <a:ln>
                <a:noFill/>
              </a:ln>
              <a:solidFill>
                <a:srgbClr val="96B0C5"/>
              </a:solidFill>
              <a:effectLst/>
              <a:uLnTx/>
              <a:uFillTx/>
              <a:latin typeface="Raleway" panose="020B0003030101060003" pitchFamily="34" charset="0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8DA01E-C7A3-4DAE-9BED-45D10D91810D}"/>
              </a:ext>
            </a:extLst>
          </p:cNvPr>
          <p:cNvGrpSpPr/>
          <p:nvPr userDrawn="1"/>
        </p:nvGrpSpPr>
        <p:grpSpPr>
          <a:xfrm>
            <a:off x="609600" y="1356679"/>
            <a:ext cx="10972800" cy="131650"/>
            <a:chOff x="609600" y="1356679"/>
            <a:chExt cx="10972800" cy="13165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A98EB18-7601-47B7-9D48-6259F94FA1DA}"/>
                </a:ext>
              </a:extLst>
            </p:cNvPr>
            <p:cNvCxnSpPr/>
            <p:nvPr userDrawn="1"/>
          </p:nvCxnSpPr>
          <p:spPr>
            <a:xfrm>
              <a:off x="609600" y="1422504"/>
              <a:ext cx="5320095" cy="0"/>
            </a:xfrm>
            <a:prstGeom prst="line">
              <a:avLst/>
            </a:prstGeom>
            <a:ln w="25400">
              <a:solidFill>
                <a:srgbClr val="9BB8D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83AEC3-CE14-4835-8B78-AE04416D39D1}"/>
                </a:ext>
              </a:extLst>
            </p:cNvPr>
            <p:cNvSpPr/>
            <p:nvPr userDrawn="1"/>
          </p:nvSpPr>
          <p:spPr>
            <a:xfrm>
              <a:off x="6031035" y="1356679"/>
              <a:ext cx="131650" cy="131650"/>
            </a:xfrm>
            <a:prstGeom prst="ellipse">
              <a:avLst/>
            </a:prstGeom>
            <a:solidFill>
              <a:srgbClr val="FCB03A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C4A04D4-2F4C-4A94-8FA1-D099CC670901}"/>
                </a:ext>
              </a:extLst>
            </p:cNvPr>
            <p:cNvCxnSpPr/>
            <p:nvPr userDrawn="1"/>
          </p:nvCxnSpPr>
          <p:spPr>
            <a:xfrm>
              <a:off x="6262305" y="1422504"/>
              <a:ext cx="5320095" cy="0"/>
            </a:xfrm>
            <a:prstGeom prst="line">
              <a:avLst/>
            </a:prstGeom>
            <a:ln w="25400">
              <a:solidFill>
                <a:srgbClr val="9BB8D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aphic 14">
            <a:extLst>
              <a:ext uri="{FF2B5EF4-FFF2-40B4-BE49-F238E27FC236}">
                <a16:creationId xmlns:a16="http://schemas.microsoft.com/office/drawing/2014/main" id="{E21F3944-4703-417F-92DB-CF602A432EDF}"/>
              </a:ext>
            </a:extLst>
          </p:cNvPr>
          <p:cNvGrpSpPr/>
          <p:nvPr/>
        </p:nvGrpSpPr>
        <p:grpSpPr>
          <a:xfrm>
            <a:off x="9285044" y="318058"/>
            <a:ext cx="2441739" cy="936000"/>
            <a:chOff x="9285044" y="318058"/>
            <a:chExt cx="2441739" cy="936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414380-31DD-4161-8E3D-204C9CF48501}"/>
                </a:ext>
              </a:extLst>
            </p:cNvPr>
            <p:cNvSpPr/>
            <p:nvPr/>
          </p:nvSpPr>
          <p:spPr>
            <a:xfrm>
              <a:off x="9371480" y="677346"/>
              <a:ext cx="305217" cy="325565"/>
            </a:xfrm>
            <a:custGeom>
              <a:avLst/>
              <a:gdLst>
                <a:gd name="connsiteX0" fmla="*/ 300173 w 305217"/>
                <a:gd name="connsiteY0" fmla="*/ 186440 h 325565"/>
                <a:gd name="connsiteX1" fmla="*/ 281657 w 305217"/>
                <a:gd name="connsiteY1" fmla="*/ 193359 h 325565"/>
                <a:gd name="connsiteX2" fmla="*/ 67597 w 305217"/>
                <a:gd name="connsiteY2" fmla="*/ 193359 h 325565"/>
                <a:gd name="connsiteX3" fmla="*/ 103410 w 305217"/>
                <a:gd name="connsiteY3" fmla="*/ 257047 h 325565"/>
                <a:gd name="connsiteX4" fmla="*/ 175644 w 305217"/>
                <a:gd name="connsiteY4" fmla="*/ 281261 h 325565"/>
                <a:gd name="connsiteX5" fmla="*/ 210846 w 305217"/>
                <a:gd name="connsiteY5" fmla="*/ 274953 h 325565"/>
                <a:gd name="connsiteX6" fmla="*/ 240961 w 305217"/>
                <a:gd name="connsiteY6" fmla="*/ 259692 h 325565"/>
                <a:gd name="connsiteX7" fmla="*/ 259477 w 305217"/>
                <a:gd name="connsiteY7" fmla="*/ 253588 h 325565"/>
                <a:gd name="connsiteX8" fmla="*/ 276366 w 305217"/>
                <a:gd name="connsiteY8" fmla="*/ 259286 h 325565"/>
                <a:gd name="connsiteX9" fmla="*/ 286540 w 305217"/>
                <a:gd name="connsiteY9" fmla="*/ 278412 h 325565"/>
                <a:gd name="connsiteX10" fmla="*/ 277587 w 305217"/>
                <a:gd name="connsiteY10" fmla="*/ 295301 h 325565"/>
                <a:gd name="connsiteX11" fmla="*/ 229973 w 305217"/>
                <a:gd name="connsiteY11" fmla="*/ 319922 h 325565"/>
                <a:gd name="connsiteX12" fmla="*/ 93032 w 305217"/>
                <a:gd name="connsiteY12" fmla="*/ 309545 h 325565"/>
                <a:gd name="connsiteX13" fmla="*/ 35651 w 305217"/>
                <a:gd name="connsiteY13" fmla="*/ 254199 h 325565"/>
                <a:gd name="connsiteX14" fmla="*/ 15304 w 305217"/>
                <a:gd name="connsiteY14" fmla="*/ 172807 h 325565"/>
                <a:gd name="connsiteX15" fmla="*/ 35651 w 305217"/>
                <a:gd name="connsiteY15" fmla="*/ 91416 h 325565"/>
                <a:gd name="connsiteX16" fmla="*/ 89777 w 305217"/>
                <a:gd name="connsiteY16" fmla="*/ 35663 h 325565"/>
                <a:gd name="connsiteX17" fmla="*/ 168319 w 305217"/>
                <a:gd name="connsiteY17" fmla="*/ 15315 h 325565"/>
                <a:gd name="connsiteX18" fmla="*/ 242996 w 305217"/>
                <a:gd name="connsiteY18" fmla="*/ 34442 h 325565"/>
                <a:gd name="connsiteX19" fmla="*/ 291423 w 305217"/>
                <a:gd name="connsiteY19" fmla="*/ 87753 h 325565"/>
                <a:gd name="connsiteX20" fmla="*/ 308312 w 305217"/>
                <a:gd name="connsiteY20" fmla="*/ 166499 h 325565"/>
                <a:gd name="connsiteX21" fmla="*/ 300173 w 305217"/>
                <a:gd name="connsiteY21" fmla="*/ 186440 h 325565"/>
                <a:gd name="connsiteX22" fmla="*/ 100561 w 305217"/>
                <a:gd name="connsiteY22" fmla="*/ 88364 h 325565"/>
                <a:gd name="connsiteX23" fmla="*/ 68208 w 305217"/>
                <a:gd name="connsiteY23" fmla="*/ 149407 h 325565"/>
                <a:gd name="connsiteX24" fmla="*/ 255611 w 305217"/>
                <a:gd name="connsiteY24" fmla="*/ 149407 h 325565"/>
                <a:gd name="connsiteX25" fmla="*/ 227328 w 305217"/>
                <a:gd name="connsiteY25" fmla="*/ 88364 h 325565"/>
                <a:gd name="connsiteX26" fmla="*/ 167302 w 305217"/>
                <a:gd name="connsiteY26" fmla="*/ 65778 h 325565"/>
                <a:gd name="connsiteX27" fmla="*/ 100561 w 305217"/>
                <a:gd name="connsiteY27" fmla="*/ 88364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300173" y="186440"/>
                  </a:moveTo>
                  <a:cubicBezTo>
                    <a:pt x="295186" y="191149"/>
                    <a:pt x="288510" y="193643"/>
                    <a:pt x="281657" y="193359"/>
                  </a:cubicBezTo>
                  <a:lnTo>
                    <a:pt x="67597" y="193359"/>
                  </a:lnTo>
                  <a:cubicBezTo>
                    <a:pt x="71026" y="218362"/>
                    <a:pt x="83827" y="241127"/>
                    <a:pt x="103410" y="257047"/>
                  </a:cubicBezTo>
                  <a:cubicBezTo>
                    <a:pt x="123847" y="273444"/>
                    <a:pt x="149455" y="282026"/>
                    <a:pt x="175644" y="281261"/>
                  </a:cubicBezTo>
                  <a:cubicBezTo>
                    <a:pt x="187641" y="281060"/>
                    <a:pt x="199527" y="278929"/>
                    <a:pt x="210846" y="274953"/>
                  </a:cubicBezTo>
                  <a:cubicBezTo>
                    <a:pt x="221665" y="271580"/>
                    <a:pt x="231843" y="266421"/>
                    <a:pt x="240961" y="259692"/>
                  </a:cubicBezTo>
                  <a:cubicBezTo>
                    <a:pt x="246255" y="255605"/>
                    <a:pt x="252789" y="253450"/>
                    <a:pt x="259477" y="253588"/>
                  </a:cubicBezTo>
                  <a:cubicBezTo>
                    <a:pt x="265635" y="253208"/>
                    <a:pt x="271698" y="255253"/>
                    <a:pt x="276366" y="259286"/>
                  </a:cubicBezTo>
                  <a:cubicBezTo>
                    <a:pt x="282531" y="263746"/>
                    <a:pt x="286288" y="270806"/>
                    <a:pt x="286540" y="278412"/>
                  </a:cubicBezTo>
                  <a:cubicBezTo>
                    <a:pt x="286550" y="285180"/>
                    <a:pt x="283195" y="291510"/>
                    <a:pt x="277587" y="295301"/>
                  </a:cubicBezTo>
                  <a:cubicBezTo>
                    <a:pt x="263223" y="306145"/>
                    <a:pt x="247124" y="314471"/>
                    <a:pt x="229973" y="319922"/>
                  </a:cubicBezTo>
                  <a:cubicBezTo>
                    <a:pt x="184870" y="335659"/>
                    <a:pt x="135250" y="331899"/>
                    <a:pt x="93032" y="309545"/>
                  </a:cubicBezTo>
                  <a:cubicBezTo>
                    <a:pt x="69073" y="296870"/>
                    <a:pt x="49182" y="277684"/>
                    <a:pt x="35651" y="254199"/>
                  </a:cubicBezTo>
                  <a:cubicBezTo>
                    <a:pt x="21672" y="229393"/>
                    <a:pt x="14643" y="201274"/>
                    <a:pt x="15304" y="172807"/>
                  </a:cubicBezTo>
                  <a:cubicBezTo>
                    <a:pt x="15061" y="144389"/>
                    <a:pt x="22064" y="116377"/>
                    <a:pt x="35651" y="91416"/>
                  </a:cubicBezTo>
                  <a:cubicBezTo>
                    <a:pt x="48007" y="68051"/>
                    <a:pt x="66787" y="48706"/>
                    <a:pt x="89777" y="35663"/>
                  </a:cubicBezTo>
                  <a:cubicBezTo>
                    <a:pt x="113646" y="21926"/>
                    <a:pt x="140782" y="14896"/>
                    <a:pt x="168319" y="15315"/>
                  </a:cubicBezTo>
                  <a:cubicBezTo>
                    <a:pt x="194509" y="14587"/>
                    <a:pt x="220379" y="21214"/>
                    <a:pt x="242996" y="34442"/>
                  </a:cubicBezTo>
                  <a:cubicBezTo>
                    <a:pt x="264046" y="47045"/>
                    <a:pt x="280896" y="65595"/>
                    <a:pt x="291423" y="87753"/>
                  </a:cubicBezTo>
                  <a:cubicBezTo>
                    <a:pt x="303008" y="112362"/>
                    <a:pt x="308786" y="139305"/>
                    <a:pt x="308312" y="166499"/>
                  </a:cubicBezTo>
                  <a:cubicBezTo>
                    <a:pt x="308900" y="174059"/>
                    <a:pt x="305883" y="181451"/>
                    <a:pt x="300173" y="186440"/>
                  </a:cubicBezTo>
                  <a:close/>
                  <a:moveTo>
                    <a:pt x="100561" y="88364"/>
                  </a:moveTo>
                  <a:cubicBezTo>
                    <a:pt x="82986" y="104314"/>
                    <a:pt x="71542" y="125910"/>
                    <a:pt x="68208" y="149407"/>
                  </a:cubicBezTo>
                  <a:lnTo>
                    <a:pt x="255611" y="149407"/>
                  </a:lnTo>
                  <a:cubicBezTo>
                    <a:pt x="253540" y="126398"/>
                    <a:pt x="243543" y="104821"/>
                    <a:pt x="227328" y="88364"/>
                  </a:cubicBezTo>
                  <a:cubicBezTo>
                    <a:pt x="211253" y="72936"/>
                    <a:pt x="189558" y="64775"/>
                    <a:pt x="167302" y="65778"/>
                  </a:cubicBezTo>
                  <a:cubicBezTo>
                    <a:pt x="143011" y="64681"/>
                    <a:pt x="119193" y="72741"/>
                    <a:pt x="100561" y="88364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51133DD-9F9E-42BA-A5F1-035E1D5F78DF}"/>
                </a:ext>
              </a:extLst>
            </p:cNvPr>
            <p:cNvSpPr/>
            <p:nvPr/>
          </p:nvSpPr>
          <p:spPr>
            <a:xfrm>
              <a:off x="9774199" y="679401"/>
              <a:ext cx="264522" cy="325565"/>
            </a:xfrm>
            <a:custGeom>
              <a:avLst/>
              <a:gdLst>
                <a:gd name="connsiteX0" fmla="*/ 207555 w 264521"/>
                <a:gd name="connsiteY0" fmla="*/ 27097 h 325565"/>
                <a:gd name="connsiteX1" fmla="*/ 253541 w 264521"/>
                <a:gd name="connsiteY1" fmla="*/ 59653 h 325565"/>
                <a:gd name="connsiteX2" fmla="*/ 260662 w 264521"/>
                <a:gd name="connsiteY2" fmla="*/ 77763 h 325565"/>
                <a:gd name="connsiteX3" fmla="*/ 251099 w 264521"/>
                <a:gd name="connsiteY3" fmla="*/ 95059 h 325565"/>
                <a:gd name="connsiteX4" fmla="*/ 235431 w 264521"/>
                <a:gd name="connsiteY4" fmla="*/ 99535 h 325565"/>
                <a:gd name="connsiteX5" fmla="*/ 208979 w 264521"/>
                <a:gd name="connsiteY5" fmla="*/ 88954 h 325565"/>
                <a:gd name="connsiteX6" fmla="*/ 179271 w 264521"/>
                <a:gd name="connsiteY6" fmla="*/ 70641 h 325565"/>
                <a:gd name="connsiteX7" fmla="*/ 141628 w 264521"/>
                <a:gd name="connsiteY7" fmla="*/ 65961 h 325565"/>
                <a:gd name="connsiteX8" fmla="*/ 99101 w 264521"/>
                <a:gd name="connsiteY8" fmla="*/ 74711 h 325565"/>
                <a:gd name="connsiteX9" fmla="*/ 82415 w 264521"/>
                <a:gd name="connsiteY9" fmla="*/ 99128 h 325565"/>
                <a:gd name="connsiteX10" fmla="*/ 88113 w 264521"/>
                <a:gd name="connsiteY10" fmla="*/ 117848 h 325565"/>
                <a:gd name="connsiteX11" fmla="*/ 109478 w 264521"/>
                <a:gd name="connsiteY11" fmla="*/ 132092 h 325565"/>
                <a:gd name="connsiteX12" fmla="*/ 155057 w 264521"/>
                <a:gd name="connsiteY12" fmla="*/ 144707 h 325565"/>
                <a:gd name="connsiteX13" fmla="*/ 241942 w 264521"/>
                <a:gd name="connsiteY13" fmla="*/ 179095 h 325565"/>
                <a:gd name="connsiteX14" fmla="*/ 267581 w 264521"/>
                <a:gd name="connsiteY14" fmla="*/ 235866 h 325565"/>
                <a:gd name="connsiteX15" fmla="*/ 253541 w 264521"/>
                <a:gd name="connsiteY15" fmla="*/ 282869 h 325565"/>
                <a:gd name="connsiteX16" fmla="*/ 212845 w 264521"/>
                <a:gd name="connsiteY16" fmla="*/ 316036 h 325565"/>
                <a:gd name="connsiteX17" fmla="*/ 147325 w 264521"/>
                <a:gd name="connsiteY17" fmla="*/ 328041 h 325565"/>
                <a:gd name="connsiteX18" fmla="*/ 75294 w 264521"/>
                <a:gd name="connsiteY18" fmla="*/ 316240 h 325565"/>
                <a:gd name="connsiteX19" fmla="*/ 22389 w 264521"/>
                <a:gd name="connsiteY19" fmla="*/ 285311 h 325565"/>
                <a:gd name="connsiteX20" fmla="*/ 15268 w 264521"/>
                <a:gd name="connsiteY20" fmla="*/ 267812 h 325565"/>
                <a:gd name="connsiteX21" fmla="*/ 26459 w 264521"/>
                <a:gd name="connsiteY21" fmla="*/ 246040 h 325565"/>
                <a:gd name="connsiteX22" fmla="*/ 46807 w 264521"/>
                <a:gd name="connsiteY22" fmla="*/ 238104 h 325565"/>
                <a:gd name="connsiteX23" fmla="*/ 68172 w 264521"/>
                <a:gd name="connsiteY23" fmla="*/ 248278 h 325565"/>
                <a:gd name="connsiteX24" fmla="*/ 100118 w 264521"/>
                <a:gd name="connsiteY24" fmla="*/ 268626 h 325565"/>
                <a:gd name="connsiteX25" fmla="*/ 145697 w 264521"/>
                <a:gd name="connsiteY25" fmla="*/ 277172 h 325565"/>
                <a:gd name="connsiteX26" fmla="*/ 195549 w 264521"/>
                <a:gd name="connsiteY26" fmla="*/ 266591 h 325565"/>
                <a:gd name="connsiteX27" fmla="*/ 213252 w 264521"/>
                <a:gd name="connsiteY27" fmla="*/ 237900 h 325565"/>
                <a:gd name="connsiteX28" fmla="*/ 193718 w 264521"/>
                <a:gd name="connsiteY28" fmla="*/ 208396 h 325565"/>
                <a:gd name="connsiteX29" fmla="*/ 134709 w 264521"/>
                <a:gd name="connsiteY29" fmla="*/ 189066 h 325565"/>
                <a:gd name="connsiteX30" fmla="*/ 26662 w 264521"/>
                <a:gd name="connsiteY30" fmla="*/ 100146 h 325565"/>
                <a:gd name="connsiteX31" fmla="*/ 42941 w 264521"/>
                <a:gd name="connsiteY31" fmla="*/ 53549 h 325565"/>
                <a:gd name="connsiteX32" fmla="*/ 85671 w 264521"/>
                <a:gd name="connsiteY32" fmla="*/ 25266 h 325565"/>
                <a:gd name="connsiteX33" fmla="*/ 141628 w 264521"/>
                <a:gd name="connsiteY33" fmla="*/ 15295 h 325565"/>
                <a:gd name="connsiteX34" fmla="*/ 207555 w 264521"/>
                <a:gd name="connsiteY34" fmla="*/ 27097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4521" h="325565">
                  <a:moveTo>
                    <a:pt x="207555" y="27097"/>
                  </a:moveTo>
                  <a:cubicBezTo>
                    <a:pt x="225400" y="33867"/>
                    <a:pt x="241226" y="45070"/>
                    <a:pt x="253541" y="59653"/>
                  </a:cubicBezTo>
                  <a:cubicBezTo>
                    <a:pt x="257881" y="64720"/>
                    <a:pt x="260390" y="71099"/>
                    <a:pt x="260662" y="77763"/>
                  </a:cubicBezTo>
                  <a:cubicBezTo>
                    <a:pt x="260394" y="84718"/>
                    <a:pt x="256845" y="91134"/>
                    <a:pt x="251099" y="95059"/>
                  </a:cubicBezTo>
                  <a:cubicBezTo>
                    <a:pt x="246508" y="98229"/>
                    <a:pt x="241002" y="99802"/>
                    <a:pt x="235431" y="99535"/>
                  </a:cubicBezTo>
                  <a:cubicBezTo>
                    <a:pt x="225585" y="99525"/>
                    <a:pt x="216117" y="95738"/>
                    <a:pt x="208979" y="88954"/>
                  </a:cubicBezTo>
                  <a:cubicBezTo>
                    <a:pt x="200410" y="80913"/>
                    <a:pt x="190306" y="74684"/>
                    <a:pt x="179271" y="70641"/>
                  </a:cubicBezTo>
                  <a:cubicBezTo>
                    <a:pt x="167056" y="67066"/>
                    <a:pt x="154345" y="65485"/>
                    <a:pt x="141628" y="65961"/>
                  </a:cubicBezTo>
                  <a:cubicBezTo>
                    <a:pt x="126949" y="65353"/>
                    <a:pt x="112347" y="68356"/>
                    <a:pt x="99101" y="74711"/>
                  </a:cubicBezTo>
                  <a:cubicBezTo>
                    <a:pt x="89083" y="78691"/>
                    <a:pt x="82483" y="88350"/>
                    <a:pt x="82415" y="99128"/>
                  </a:cubicBezTo>
                  <a:cubicBezTo>
                    <a:pt x="82112" y="105837"/>
                    <a:pt x="84125" y="112446"/>
                    <a:pt x="88113" y="117848"/>
                  </a:cubicBezTo>
                  <a:cubicBezTo>
                    <a:pt x="93881" y="124366"/>
                    <a:pt x="101243" y="129274"/>
                    <a:pt x="109478" y="132092"/>
                  </a:cubicBezTo>
                  <a:cubicBezTo>
                    <a:pt x="124267" y="137641"/>
                    <a:pt x="139520" y="141863"/>
                    <a:pt x="155057" y="144707"/>
                  </a:cubicBezTo>
                  <a:cubicBezTo>
                    <a:pt x="186383" y="148940"/>
                    <a:pt x="216204" y="160743"/>
                    <a:pt x="241942" y="179095"/>
                  </a:cubicBezTo>
                  <a:cubicBezTo>
                    <a:pt x="258774" y="193060"/>
                    <a:pt x="268234" y="214004"/>
                    <a:pt x="267581" y="235866"/>
                  </a:cubicBezTo>
                  <a:cubicBezTo>
                    <a:pt x="267756" y="252592"/>
                    <a:pt x="262860" y="268980"/>
                    <a:pt x="253541" y="282869"/>
                  </a:cubicBezTo>
                  <a:cubicBezTo>
                    <a:pt x="243401" y="297564"/>
                    <a:pt x="229284" y="309069"/>
                    <a:pt x="212845" y="316036"/>
                  </a:cubicBezTo>
                  <a:cubicBezTo>
                    <a:pt x="192096" y="324615"/>
                    <a:pt x="169767" y="328707"/>
                    <a:pt x="147325" y="328041"/>
                  </a:cubicBezTo>
                  <a:cubicBezTo>
                    <a:pt x="122818" y="328228"/>
                    <a:pt x="98460" y="324238"/>
                    <a:pt x="75294" y="316240"/>
                  </a:cubicBezTo>
                  <a:cubicBezTo>
                    <a:pt x="55548" y="310060"/>
                    <a:pt x="37461" y="299485"/>
                    <a:pt x="22389" y="285311"/>
                  </a:cubicBezTo>
                  <a:cubicBezTo>
                    <a:pt x="17744" y="280684"/>
                    <a:pt x="15174" y="274368"/>
                    <a:pt x="15268" y="267812"/>
                  </a:cubicBezTo>
                  <a:cubicBezTo>
                    <a:pt x="15068" y="259127"/>
                    <a:pt x="19280" y="250933"/>
                    <a:pt x="26459" y="246040"/>
                  </a:cubicBezTo>
                  <a:cubicBezTo>
                    <a:pt x="32175" y="241213"/>
                    <a:pt x="39333" y="238423"/>
                    <a:pt x="46807" y="238104"/>
                  </a:cubicBezTo>
                  <a:cubicBezTo>
                    <a:pt x="55029" y="238391"/>
                    <a:pt x="62766" y="242074"/>
                    <a:pt x="68172" y="248278"/>
                  </a:cubicBezTo>
                  <a:cubicBezTo>
                    <a:pt x="77243" y="257265"/>
                    <a:pt x="88137" y="264204"/>
                    <a:pt x="100118" y="268626"/>
                  </a:cubicBezTo>
                  <a:cubicBezTo>
                    <a:pt x="114626" y="274360"/>
                    <a:pt x="130099" y="277261"/>
                    <a:pt x="145697" y="277172"/>
                  </a:cubicBezTo>
                  <a:cubicBezTo>
                    <a:pt x="162960" y="278148"/>
                    <a:pt x="180170" y="274496"/>
                    <a:pt x="195549" y="266591"/>
                  </a:cubicBezTo>
                  <a:cubicBezTo>
                    <a:pt x="206360" y="261101"/>
                    <a:pt x="213193" y="250026"/>
                    <a:pt x="213252" y="237900"/>
                  </a:cubicBezTo>
                  <a:cubicBezTo>
                    <a:pt x="212778" y="225183"/>
                    <a:pt x="205241" y="213798"/>
                    <a:pt x="193718" y="208396"/>
                  </a:cubicBezTo>
                  <a:cubicBezTo>
                    <a:pt x="175350" y="198507"/>
                    <a:pt x="155369" y="191961"/>
                    <a:pt x="134709" y="189066"/>
                  </a:cubicBezTo>
                  <a:cubicBezTo>
                    <a:pt x="62678" y="175500"/>
                    <a:pt x="26662" y="145861"/>
                    <a:pt x="26662" y="100146"/>
                  </a:cubicBezTo>
                  <a:cubicBezTo>
                    <a:pt x="26213" y="83147"/>
                    <a:pt x="32004" y="66570"/>
                    <a:pt x="42941" y="53549"/>
                  </a:cubicBezTo>
                  <a:cubicBezTo>
                    <a:pt x="54464" y="40545"/>
                    <a:pt x="69197" y="30792"/>
                    <a:pt x="85671" y="25266"/>
                  </a:cubicBezTo>
                  <a:cubicBezTo>
                    <a:pt x="103587" y="18661"/>
                    <a:pt x="122533" y="15285"/>
                    <a:pt x="141628" y="15295"/>
                  </a:cubicBezTo>
                  <a:cubicBezTo>
                    <a:pt x="164167" y="14843"/>
                    <a:pt x="186572" y="18854"/>
                    <a:pt x="207555" y="27097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709A1BC-95D1-43DA-9525-915C5834AF26}"/>
                </a:ext>
              </a:extLst>
            </p:cNvPr>
            <p:cNvSpPr/>
            <p:nvPr/>
          </p:nvSpPr>
          <p:spPr>
            <a:xfrm>
              <a:off x="10136997" y="677589"/>
              <a:ext cx="284870" cy="325565"/>
            </a:xfrm>
            <a:custGeom>
              <a:avLst/>
              <a:gdLst>
                <a:gd name="connsiteX0" fmla="*/ 279996 w 284869"/>
                <a:gd name="connsiteY0" fmla="*/ 67773 h 325565"/>
                <a:gd name="connsiteX1" fmla="*/ 285693 w 284869"/>
                <a:gd name="connsiteY1" fmla="*/ 82424 h 325565"/>
                <a:gd name="connsiteX2" fmla="*/ 273281 w 284869"/>
                <a:gd name="connsiteY2" fmla="*/ 102771 h 325565"/>
                <a:gd name="connsiteX3" fmla="*/ 260259 w 284869"/>
                <a:gd name="connsiteY3" fmla="*/ 106638 h 325565"/>
                <a:gd name="connsiteX4" fmla="*/ 238283 w 284869"/>
                <a:gd name="connsiteY4" fmla="*/ 96464 h 325565"/>
                <a:gd name="connsiteX5" fmla="*/ 207761 w 284869"/>
                <a:gd name="connsiteY5" fmla="*/ 74285 h 325565"/>
                <a:gd name="connsiteX6" fmla="*/ 169711 w 284869"/>
                <a:gd name="connsiteY6" fmla="*/ 67773 h 325565"/>
                <a:gd name="connsiteX7" fmla="*/ 99307 w 284869"/>
                <a:gd name="connsiteY7" fmla="*/ 96871 h 325565"/>
                <a:gd name="connsiteX8" fmla="*/ 72448 w 284869"/>
                <a:gd name="connsiteY8" fmla="*/ 173582 h 325565"/>
                <a:gd name="connsiteX9" fmla="*/ 85064 w 284869"/>
                <a:gd name="connsiteY9" fmla="*/ 227911 h 325565"/>
                <a:gd name="connsiteX10" fmla="*/ 120469 w 284869"/>
                <a:gd name="connsiteY10" fmla="*/ 265351 h 325565"/>
                <a:gd name="connsiteX11" fmla="*/ 172559 w 284869"/>
                <a:gd name="connsiteY11" fmla="*/ 278780 h 325565"/>
                <a:gd name="connsiteX12" fmla="*/ 233603 w 284869"/>
                <a:gd name="connsiteY12" fmla="*/ 258432 h 325565"/>
                <a:gd name="connsiteX13" fmla="*/ 253951 w 284869"/>
                <a:gd name="connsiteY13" fmla="*/ 250497 h 325565"/>
                <a:gd name="connsiteX14" fmla="*/ 268601 w 284869"/>
                <a:gd name="connsiteY14" fmla="*/ 255584 h 325565"/>
                <a:gd name="connsiteX15" fmla="*/ 279386 w 284869"/>
                <a:gd name="connsiteY15" fmla="*/ 275932 h 325565"/>
                <a:gd name="connsiteX16" fmla="*/ 272671 w 284869"/>
                <a:gd name="connsiteY16" fmla="*/ 291192 h 325565"/>
                <a:gd name="connsiteX17" fmla="*/ 170932 w 284869"/>
                <a:gd name="connsiteY17" fmla="*/ 328836 h 325565"/>
                <a:gd name="connsiteX18" fmla="*/ 90965 w 284869"/>
                <a:gd name="connsiteY18" fmla="*/ 308488 h 325565"/>
                <a:gd name="connsiteX19" fmla="*/ 35619 w 284869"/>
                <a:gd name="connsiteY19" fmla="*/ 252532 h 325565"/>
                <a:gd name="connsiteX20" fmla="*/ 15271 w 284869"/>
                <a:gd name="connsiteY20" fmla="*/ 172768 h 325565"/>
                <a:gd name="connsiteX21" fmla="*/ 35619 w 284869"/>
                <a:gd name="connsiteY21" fmla="*/ 91377 h 325565"/>
                <a:gd name="connsiteX22" fmla="*/ 89947 w 284869"/>
                <a:gd name="connsiteY22" fmla="*/ 35624 h 325565"/>
                <a:gd name="connsiteX23" fmla="*/ 168693 w 284869"/>
                <a:gd name="connsiteY23" fmla="*/ 15276 h 325565"/>
                <a:gd name="connsiteX24" fmla="*/ 279996 w 284869"/>
                <a:gd name="connsiteY24" fmla="*/ 67773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4869" h="325565">
                  <a:moveTo>
                    <a:pt x="279996" y="67773"/>
                  </a:moveTo>
                  <a:cubicBezTo>
                    <a:pt x="283620" y="71798"/>
                    <a:pt x="285647" y="77009"/>
                    <a:pt x="285693" y="82424"/>
                  </a:cubicBezTo>
                  <a:cubicBezTo>
                    <a:pt x="285221" y="90856"/>
                    <a:pt x="280564" y="98494"/>
                    <a:pt x="273281" y="102771"/>
                  </a:cubicBezTo>
                  <a:cubicBezTo>
                    <a:pt x="269446" y="105378"/>
                    <a:pt x="264896" y="106729"/>
                    <a:pt x="260259" y="106638"/>
                  </a:cubicBezTo>
                  <a:cubicBezTo>
                    <a:pt x="251792" y="106656"/>
                    <a:pt x="243748" y="102932"/>
                    <a:pt x="238283" y="96464"/>
                  </a:cubicBezTo>
                  <a:cubicBezTo>
                    <a:pt x="229816" y="86967"/>
                    <a:pt x="219408" y="79404"/>
                    <a:pt x="207761" y="74285"/>
                  </a:cubicBezTo>
                  <a:cubicBezTo>
                    <a:pt x="195638" y="69605"/>
                    <a:pt x="182701" y="67391"/>
                    <a:pt x="169711" y="67773"/>
                  </a:cubicBezTo>
                  <a:cubicBezTo>
                    <a:pt x="143141" y="66841"/>
                    <a:pt x="117466" y="77451"/>
                    <a:pt x="99307" y="96871"/>
                  </a:cubicBezTo>
                  <a:cubicBezTo>
                    <a:pt x="80748" y="117994"/>
                    <a:pt x="71120" y="145496"/>
                    <a:pt x="72448" y="173582"/>
                  </a:cubicBezTo>
                  <a:cubicBezTo>
                    <a:pt x="72037" y="192463"/>
                    <a:pt x="76373" y="211144"/>
                    <a:pt x="85064" y="227911"/>
                  </a:cubicBezTo>
                  <a:cubicBezTo>
                    <a:pt x="93020" y="243536"/>
                    <a:pt x="105312" y="256536"/>
                    <a:pt x="120469" y="265351"/>
                  </a:cubicBezTo>
                  <a:cubicBezTo>
                    <a:pt x="136314" y="274420"/>
                    <a:pt x="154305" y="279059"/>
                    <a:pt x="172559" y="278780"/>
                  </a:cubicBezTo>
                  <a:cubicBezTo>
                    <a:pt x="194669" y="279407"/>
                    <a:pt x="216291" y="272200"/>
                    <a:pt x="233603" y="258432"/>
                  </a:cubicBezTo>
                  <a:cubicBezTo>
                    <a:pt x="239366" y="253685"/>
                    <a:pt x="246495" y="250904"/>
                    <a:pt x="253951" y="250497"/>
                  </a:cubicBezTo>
                  <a:cubicBezTo>
                    <a:pt x="259270" y="250478"/>
                    <a:pt x="264438" y="252271"/>
                    <a:pt x="268601" y="255584"/>
                  </a:cubicBezTo>
                  <a:cubicBezTo>
                    <a:pt x="275139" y="260343"/>
                    <a:pt x="279117" y="267849"/>
                    <a:pt x="279386" y="275932"/>
                  </a:cubicBezTo>
                  <a:cubicBezTo>
                    <a:pt x="279430" y="281745"/>
                    <a:pt x="276987" y="287298"/>
                    <a:pt x="272671" y="291192"/>
                  </a:cubicBezTo>
                  <a:cubicBezTo>
                    <a:pt x="245051" y="316668"/>
                    <a:pt x="208482" y="330199"/>
                    <a:pt x="170932" y="328836"/>
                  </a:cubicBezTo>
                  <a:cubicBezTo>
                    <a:pt x="142949" y="329212"/>
                    <a:pt x="115364" y="322194"/>
                    <a:pt x="90965" y="308488"/>
                  </a:cubicBezTo>
                  <a:cubicBezTo>
                    <a:pt x="67705" y="295301"/>
                    <a:pt x="48550" y="275934"/>
                    <a:pt x="35619" y="252532"/>
                  </a:cubicBezTo>
                  <a:cubicBezTo>
                    <a:pt x="21975" y="228181"/>
                    <a:pt x="14959" y="200679"/>
                    <a:pt x="15271" y="172768"/>
                  </a:cubicBezTo>
                  <a:cubicBezTo>
                    <a:pt x="15029" y="144350"/>
                    <a:pt x="22032" y="116337"/>
                    <a:pt x="35619" y="91377"/>
                  </a:cubicBezTo>
                  <a:cubicBezTo>
                    <a:pt x="48057" y="68003"/>
                    <a:pt x="66903" y="48663"/>
                    <a:pt x="89947" y="35624"/>
                  </a:cubicBezTo>
                  <a:cubicBezTo>
                    <a:pt x="113903" y="21917"/>
                    <a:pt x="141098" y="14891"/>
                    <a:pt x="168693" y="15276"/>
                  </a:cubicBezTo>
                  <a:cubicBezTo>
                    <a:pt x="211902" y="14686"/>
                    <a:pt x="252968" y="34057"/>
                    <a:pt x="279996" y="67773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CB820D8-6EDF-487A-90F2-DCA79C97316D}"/>
                </a:ext>
              </a:extLst>
            </p:cNvPr>
            <p:cNvSpPr/>
            <p:nvPr/>
          </p:nvSpPr>
          <p:spPr>
            <a:xfrm>
              <a:off x="10549244" y="550925"/>
              <a:ext cx="305217" cy="468000"/>
            </a:xfrm>
            <a:custGeom>
              <a:avLst/>
              <a:gdLst>
                <a:gd name="connsiteX0" fmla="*/ 238079 w 305217"/>
                <a:gd name="connsiteY0" fmla="*/ 160050 h 467999"/>
                <a:gd name="connsiteX1" fmla="*/ 286304 w 305217"/>
                <a:gd name="connsiteY1" fmla="*/ 209292 h 467999"/>
                <a:gd name="connsiteX2" fmla="*/ 303803 w 305217"/>
                <a:gd name="connsiteY2" fmla="*/ 287224 h 467999"/>
                <a:gd name="connsiteX3" fmla="*/ 303803 w 305217"/>
                <a:gd name="connsiteY3" fmla="*/ 425589 h 467999"/>
                <a:gd name="connsiteX4" fmla="*/ 276765 w 305217"/>
                <a:gd name="connsiteY4" fmla="*/ 454279 h 467999"/>
                <a:gd name="connsiteX5" fmla="*/ 275113 w 305217"/>
                <a:gd name="connsiteY5" fmla="*/ 454279 h 467999"/>
                <a:gd name="connsiteX6" fmla="*/ 254765 w 305217"/>
                <a:gd name="connsiteY6" fmla="*/ 446140 h 467999"/>
                <a:gd name="connsiteX7" fmla="*/ 246626 w 305217"/>
                <a:gd name="connsiteY7" fmla="*/ 425792 h 467999"/>
                <a:gd name="connsiteX8" fmla="*/ 246626 w 305217"/>
                <a:gd name="connsiteY8" fmla="*/ 287427 h 467999"/>
                <a:gd name="connsiteX9" fmla="*/ 174545 w 305217"/>
                <a:gd name="connsiteY9" fmla="*/ 194753 h 467999"/>
                <a:gd name="connsiteX10" fmla="*/ 156892 w 305217"/>
                <a:gd name="connsiteY10" fmla="*/ 194438 h 467999"/>
                <a:gd name="connsiteX11" fmla="*/ 113958 w 305217"/>
                <a:gd name="connsiteY11" fmla="*/ 204001 h 467999"/>
                <a:gd name="connsiteX12" fmla="*/ 83639 w 305217"/>
                <a:gd name="connsiteY12" fmla="*/ 229843 h 467999"/>
                <a:gd name="connsiteX13" fmla="*/ 72652 w 305217"/>
                <a:gd name="connsiteY13" fmla="*/ 266469 h 467999"/>
                <a:gd name="connsiteX14" fmla="*/ 72652 w 305217"/>
                <a:gd name="connsiteY14" fmla="*/ 425182 h 467999"/>
                <a:gd name="connsiteX15" fmla="*/ 64716 w 305217"/>
                <a:gd name="connsiteY15" fmla="*/ 445530 h 467999"/>
                <a:gd name="connsiteX16" fmla="*/ 23853 w 305217"/>
                <a:gd name="connsiteY16" fmla="*/ 445772 h 467999"/>
                <a:gd name="connsiteX17" fmla="*/ 15271 w 305217"/>
                <a:gd name="connsiteY17" fmla="*/ 425182 h 467999"/>
                <a:gd name="connsiteX18" fmla="*/ 15271 w 305217"/>
                <a:gd name="connsiteY18" fmla="*/ 43050 h 467999"/>
                <a:gd name="connsiteX19" fmla="*/ 23410 w 305217"/>
                <a:gd name="connsiteY19" fmla="*/ 22702 h 467999"/>
                <a:gd name="connsiteX20" fmla="*/ 64105 w 305217"/>
                <a:gd name="connsiteY20" fmla="*/ 22702 h 467999"/>
                <a:gd name="connsiteX21" fmla="*/ 72041 w 305217"/>
                <a:gd name="connsiteY21" fmla="*/ 43050 h 467999"/>
                <a:gd name="connsiteX22" fmla="*/ 72041 w 305217"/>
                <a:gd name="connsiteY22" fmla="*/ 180805 h 467999"/>
                <a:gd name="connsiteX23" fmla="*/ 115382 w 305217"/>
                <a:gd name="connsiteY23" fmla="*/ 153742 h 467999"/>
                <a:gd name="connsiteX24" fmla="*/ 168286 w 305217"/>
                <a:gd name="connsiteY24" fmla="*/ 143975 h 467999"/>
                <a:gd name="connsiteX25" fmla="*/ 238079 w 305217"/>
                <a:gd name="connsiteY25" fmla="*/ 160050 h 46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5217" h="467999">
                  <a:moveTo>
                    <a:pt x="238079" y="160050"/>
                  </a:moveTo>
                  <a:cubicBezTo>
                    <a:pt x="258682" y="171321"/>
                    <a:pt x="275466" y="188460"/>
                    <a:pt x="286304" y="209292"/>
                  </a:cubicBezTo>
                  <a:cubicBezTo>
                    <a:pt x="298643" y="233367"/>
                    <a:pt x="304664" y="260184"/>
                    <a:pt x="303803" y="287224"/>
                  </a:cubicBezTo>
                  <a:lnTo>
                    <a:pt x="303803" y="425589"/>
                  </a:lnTo>
                  <a:cubicBezTo>
                    <a:pt x="304259" y="440978"/>
                    <a:pt x="292154" y="453824"/>
                    <a:pt x="276765" y="454279"/>
                  </a:cubicBezTo>
                  <a:cubicBezTo>
                    <a:pt x="276213" y="454296"/>
                    <a:pt x="275664" y="454296"/>
                    <a:pt x="275113" y="454279"/>
                  </a:cubicBezTo>
                  <a:cubicBezTo>
                    <a:pt x="267502" y="454459"/>
                    <a:pt x="260151" y="451518"/>
                    <a:pt x="254765" y="446140"/>
                  </a:cubicBezTo>
                  <a:cubicBezTo>
                    <a:pt x="249366" y="440766"/>
                    <a:pt x="246422" y="433407"/>
                    <a:pt x="246626" y="425792"/>
                  </a:cubicBezTo>
                  <a:lnTo>
                    <a:pt x="246626" y="287427"/>
                  </a:lnTo>
                  <a:cubicBezTo>
                    <a:pt x="252313" y="241932"/>
                    <a:pt x="220041" y="200438"/>
                    <a:pt x="174545" y="194753"/>
                  </a:cubicBezTo>
                  <a:cubicBezTo>
                    <a:pt x="168687" y="194021"/>
                    <a:pt x="162770" y="193915"/>
                    <a:pt x="156892" y="194438"/>
                  </a:cubicBezTo>
                  <a:cubicBezTo>
                    <a:pt x="142038" y="194297"/>
                    <a:pt x="127349" y="197569"/>
                    <a:pt x="113958" y="204001"/>
                  </a:cubicBezTo>
                  <a:cubicBezTo>
                    <a:pt x="101731" y="209762"/>
                    <a:pt x="91264" y="218682"/>
                    <a:pt x="83639" y="229843"/>
                  </a:cubicBezTo>
                  <a:cubicBezTo>
                    <a:pt x="76359" y="240660"/>
                    <a:pt x="72528" y="253430"/>
                    <a:pt x="72652" y="266469"/>
                  </a:cubicBezTo>
                  <a:lnTo>
                    <a:pt x="72652" y="425182"/>
                  </a:lnTo>
                  <a:cubicBezTo>
                    <a:pt x="72837" y="432754"/>
                    <a:pt x="69978" y="440083"/>
                    <a:pt x="64716" y="445530"/>
                  </a:cubicBezTo>
                  <a:cubicBezTo>
                    <a:pt x="53498" y="456880"/>
                    <a:pt x="35205" y="456988"/>
                    <a:pt x="23853" y="445772"/>
                  </a:cubicBezTo>
                  <a:cubicBezTo>
                    <a:pt x="18353" y="440333"/>
                    <a:pt x="15261" y="432918"/>
                    <a:pt x="15271" y="425182"/>
                  </a:cubicBezTo>
                  <a:lnTo>
                    <a:pt x="15271" y="43050"/>
                  </a:lnTo>
                  <a:cubicBezTo>
                    <a:pt x="15067" y="35436"/>
                    <a:pt x="18012" y="28076"/>
                    <a:pt x="23410" y="22702"/>
                  </a:cubicBezTo>
                  <a:cubicBezTo>
                    <a:pt x="35161" y="12780"/>
                    <a:pt x="52355" y="12780"/>
                    <a:pt x="64105" y="22702"/>
                  </a:cubicBezTo>
                  <a:cubicBezTo>
                    <a:pt x="69367" y="28149"/>
                    <a:pt x="72226" y="35478"/>
                    <a:pt x="72041" y="43050"/>
                  </a:cubicBezTo>
                  <a:lnTo>
                    <a:pt x="72041" y="180805"/>
                  </a:lnTo>
                  <a:cubicBezTo>
                    <a:pt x="84512" y="168950"/>
                    <a:pt x="99256" y="159743"/>
                    <a:pt x="115382" y="153742"/>
                  </a:cubicBezTo>
                  <a:cubicBezTo>
                    <a:pt x="132236" y="147155"/>
                    <a:pt x="150191" y="143841"/>
                    <a:pt x="168286" y="143975"/>
                  </a:cubicBezTo>
                  <a:cubicBezTo>
                    <a:pt x="192531" y="143391"/>
                    <a:pt x="216533" y="148918"/>
                    <a:pt x="238079" y="160050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7A3CDEA-AC8E-4A53-B2D9-704507C0487F}"/>
                </a:ext>
              </a:extLst>
            </p:cNvPr>
            <p:cNvSpPr/>
            <p:nvPr/>
          </p:nvSpPr>
          <p:spPr>
            <a:xfrm>
              <a:off x="10974074" y="676950"/>
              <a:ext cx="305217" cy="325565"/>
            </a:xfrm>
            <a:custGeom>
              <a:avLst/>
              <a:gdLst>
                <a:gd name="connsiteX0" fmla="*/ 299970 w 305217"/>
                <a:gd name="connsiteY0" fmla="*/ 186836 h 325565"/>
                <a:gd name="connsiteX1" fmla="*/ 281250 w 305217"/>
                <a:gd name="connsiteY1" fmla="*/ 193755 h 325565"/>
                <a:gd name="connsiteX2" fmla="*/ 67597 w 305217"/>
                <a:gd name="connsiteY2" fmla="*/ 193755 h 325565"/>
                <a:gd name="connsiteX3" fmla="*/ 103206 w 305217"/>
                <a:gd name="connsiteY3" fmla="*/ 257443 h 325565"/>
                <a:gd name="connsiteX4" fmla="*/ 210643 w 305217"/>
                <a:gd name="connsiteY4" fmla="*/ 275349 h 325565"/>
                <a:gd name="connsiteX5" fmla="*/ 240757 w 305217"/>
                <a:gd name="connsiteY5" fmla="*/ 260089 h 325565"/>
                <a:gd name="connsiteX6" fmla="*/ 259274 w 305217"/>
                <a:gd name="connsiteY6" fmla="*/ 253984 h 325565"/>
                <a:gd name="connsiteX7" fmla="*/ 276163 w 305217"/>
                <a:gd name="connsiteY7" fmla="*/ 259682 h 325565"/>
                <a:gd name="connsiteX8" fmla="*/ 286337 w 305217"/>
                <a:gd name="connsiteY8" fmla="*/ 278809 h 325565"/>
                <a:gd name="connsiteX9" fmla="*/ 277384 w 305217"/>
                <a:gd name="connsiteY9" fmla="*/ 295697 h 325565"/>
                <a:gd name="connsiteX10" fmla="*/ 229770 w 305217"/>
                <a:gd name="connsiteY10" fmla="*/ 320318 h 325565"/>
                <a:gd name="connsiteX11" fmla="*/ 175441 w 305217"/>
                <a:gd name="connsiteY11" fmla="*/ 329882 h 325565"/>
                <a:gd name="connsiteX12" fmla="*/ 92829 w 305217"/>
                <a:gd name="connsiteY12" fmla="*/ 309534 h 325565"/>
                <a:gd name="connsiteX13" fmla="*/ 35651 w 305217"/>
                <a:gd name="connsiteY13" fmla="*/ 254188 h 325565"/>
                <a:gd name="connsiteX14" fmla="*/ 15304 w 305217"/>
                <a:gd name="connsiteY14" fmla="*/ 172796 h 325565"/>
                <a:gd name="connsiteX15" fmla="*/ 35651 w 305217"/>
                <a:gd name="connsiteY15" fmla="*/ 91405 h 325565"/>
                <a:gd name="connsiteX16" fmla="*/ 89573 w 305217"/>
                <a:gd name="connsiteY16" fmla="*/ 35652 h 325565"/>
                <a:gd name="connsiteX17" fmla="*/ 168116 w 305217"/>
                <a:gd name="connsiteY17" fmla="*/ 15304 h 325565"/>
                <a:gd name="connsiteX18" fmla="*/ 242996 w 305217"/>
                <a:gd name="connsiteY18" fmla="*/ 34431 h 325565"/>
                <a:gd name="connsiteX19" fmla="*/ 291424 w 305217"/>
                <a:gd name="connsiteY19" fmla="*/ 87742 h 325565"/>
                <a:gd name="connsiteX20" fmla="*/ 308312 w 305217"/>
                <a:gd name="connsiteY20" fmla="*/ 166489 h 325565"/>
                <a:gd name="connsiteX21" fmla="*/ 299970 w 305217"/>
                <a:gd name="connsiteY21" fmla="*/ 186836 h 325565"/>
                <a:gd name="connsiteX22" fmla="*/ 100357 w 305217"/>
                <a:gd name="connsiteY22" fmla="*/ 88760 h 325565"/>
                <a:gd name="connsiteX23" fmla="*/ 68004 w 305217"/>
                <a:gd name="connsiteY23" fmla="*/ 149803 h 325565"/>
                <a:gd name="connsiteX24" fmla="*/ 255408 w 305217"/>
                <a:gd name="connsiteY24" fmla="*/ 149803 h 325565"/>
                <a:gd name="connsiteX25" fmla="*/ 227328 w 305217"/>
                <a:gd name="connsiteY25" fmla="*/ 88760 h 325565"/>
                <a:gd name="connsiteX26" fmla="*/ 166284 w 305217"/>
                <a:gd name="connsiteY26" fmla="*/ 66174 h 325565"/>
                <a:gd name="connsiteX27" fmla="*/ 100357 w 305217"/>
                <a:gd name="connsiteY27" fmla="*/ 88760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217" h="325565">
                  <a:moveTo>
                    <a:pt x="299970" y="186836"/>
                  </a:moveTo>
                  <a:cubicBezTo>
                    <a:pt x="294895" y="191537"/>
                    <a:pt x="288160" y="194025"/>
                    <a:pt x="281250" y="193755"/>
                  </a:cubicBezTo>
                  <a:lnTo>
                    <a:pt x="67597" y="193755"/>
                  </a:lnTo>
                  <a:cubicBezTo>
                    <a:pt x="70935" y="218740"/>
                    <a:pt x="83668" y="241515"/>
                    <a:pt x="103206" y="257443"/>
                  </a:cubicBezTo>
                  <a:cubicBezTo>
                    <a:pt x="133616" y="281356"/>
                    <a:pt x="174122" y="288107"/>
                    <a:pt x="210643" y="275349"/>
                  </a:cubicBezTo>
                  <a:cubicBezTo>
                    <a:pt x="221478" y="272018"/>
                    <a:pt x="231664" y="266856"/>
                    <a:pt x="240757" y="260089"/>
                  </a:cubicBezTo>
                  <a:cubicBezTo>
                    <a:pt x="246052" y="256001"/>
                    <a:pt x="252586" y="253846"/>
                    <a:pt x="259274" y="253984"/>
                  </a:cubicBezTo>
                  <a:cubicBezTo>
                    <a:pt x="265431" y="253604"/>
                    <a:pt x="271495" y="255649"/>
                    <a:pt x="276163" y="259682"/>
                  </a:cubicBezTo>
                  <a:cubicBezTo>
                    <a:pt x="282401" y="264079"/>
                    <a:pt x="286178" y="271178"/>
                    <a:pt x="286337" y="278809"/>
                  </a:cubicBezTo>
                  <a:cubicBezTo>
                    <a:pt x="286347" y="285576"/>
                    <a:pt x="282991" y="291906"/>
                    <a:pt x="277384" y="295697"/>
                  </a:cubicBezTo>
                  <a:cubicBezTo>
                    <a:pt x="263022" y="306541"/>
                    <a:pt x="246921" y="314867"/>
                    <a:pt x="229770" y="320318"/>
                  </a:cubicBezTo>
                  <a:cubicBezTo>
                    <a:pt x="212317" y="326506"/>
                    <a:pt x="193957" y="329737"/>
                    <a:pt x="175441" y="329882"/>
                  </a:cubicBezTo>
                  <a:cubicBezTo>
                    <a:pt x="146616" y="330286"/>
                    <a:pt x="118168" y="323281"/>
                    <a:pt x="92829" y="309534"/>
                  </a:cubicBezTo>
                  <a:cubicBezTo>
                    <a:pt x="68991" y="296765"/>
                    <a:pt x="49189" y="277598"/>
                    <a:pt x="35651" y="254188"/>
                  </a:cubicBezTo>
                  <a:cubicBezTo>
                    <a:pt x="21672" y="229382"/>
                    <a:pt x="14642" y="201263"/>
                    <a:pt x="15304" y="172796"/>
                  </a:cubicBezTo>
                  <a:cubicBezTo>
                    <a:pt x="14962" y="144366"/>
                    <a:pt x="21972" y="116329"/>
                    <a:pt x="35651" y="91405"/>
                  </a:cubicBezTo>
                  <a:cubicBezTo>
                    <a:pt x="47933" y="68054"/>
                    <a:pt x="66645" y="48707"/>
                    <a:pt x="89573" y="35652"/>
                  </a:cubicBezTo>
                  <a:cubicBezTo>
                    <a:pt x="113453" y="21944"/>
                    <a:pt x="140583" y="14916"/>
                    <a:pt x="168116" y="15304"/>
                  </a:cubicBezTo>
                  <a:cubicBezTo>
                    <a:pt x="194362" y="14657"/>
                    <a:pt x="220275" y="21276"/>
                    <a:pt x="242996" y="34431"/>
                  </a:cubicBezTo>
                  <a:cubicBezTo>
                    <a:pt x="263954" y="47146"/>
                    <a:pt x="280776" y="65663"/>
                    <a:pt x="291424" y="87742"/>
                  </a:cubicBezTo>
                  <a:cubicBezTo>
                    <a:pt x="303008" y="112351"/>
                    <a:pt x="308786" y="139294"/>
                    <a:pt x="308312" y="166489"/>
                  </a:cubicBezTo>
                  <a:cubicBezTo>
                    <a:pt x="308984" y="174221"/>
                    <a:pt x="305877" y="181800"/>
                    <a:pt x="299970" y="186836"/>
                  </a:cubicBezTo>
                  <a:close/>
                  <a:moveTo>
                    <a:pt x="100357" y="88760"/>
                  </a:moveTo>
                  <a:cubicBezTo>
                    <a:pt x="82783" y="104710"/>
                    <a:pt x="71339" y="126306"/>
                    <a:pt x="68004" y="149803"/>
                  </a:cubicBezTo>
                  <a:lnTo>
                    <a:pt x="255408" y="149803"/>
                  </a:lnTo>
                  <a:cubicBezTo>
                    <a:pt x="253393" y="126820"/>
                    <a:pt x="243470" y="105246"/>
                    <a:pt x="227328" y="88760"/>
                  </a:cubicBezTo>
                  <a:cubicBezTo>
                    <a:pt x="210942" y="73173"/>
                    <a:pt x="188868" y="65008"/>
                    <a:pt x="166284" y="66174"/>
                  </a:cubicBezTo>
                  <a:cubicBezTo>
                    <a:pt x="142270" y="65283"/>
                    <a:pt x="118780" y="73330"/>
                    <a:pt x="100357" y="88760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F34B09-DCDC-406C-89E7-173CAB975262}"/>
                </a:ext>
              </a:extLst>
            </p:cNvPr>
            <p:cNvSpPr/>
            <p:nvPr/>
          </p:nvSpPr>
          <p:spPr>
            <a:xfrm>
              <a:off x="11396987" y="678063"/>
              <a:ext cx="223826" cy="325565"/>
            </a:xfrm>
            <a:custGeom>
              <a:avLst/>
              <a:gdLst>
                <a:gd name="connsiteX0" fmla="*/ 211168 w 223826"/>
                <a:gd name="connsiteY0" fmla="*/ 24365 h 325565"/>
                <a:gd name="connsiteX1" fmla="*/ 228057 w 223826"/>
                <a:gd name="connsiteY1" fmla="*/ 46951 h 325565"/>
                <a:gd name="connsiteX2" fmla="*/ 228057 w 223826"/>
                <a:gd name="connsiteY2" fmla="*/ 52649 h 325565"/>
                <a:gd name="connsiteX3" fmla="*/ 205674 w 223826"/>
                <a:gd name="connsiteY3" fmla="*/ 70555 h 325565"/>
                <a:gd name="connsiteX4" fmla="*/ 197128 w 223826"/>
                <a:gd name="connsiteY4" fmla="*/ 69537 h 325565"/>
                <a:gd name="connsiteX5" fmla="*/ 160502 w 223826"/>
                <a:gd name="connsiteY5" fmla="*/ 65468 h 325565"/>
                <a:gd name="connsiteX6" fmla="*/ 95389 w 223826"/>
                <a:gd name="connsiteY6" fmla="*/ 83984 h 325565"/>
                <a:gd name="connsiteX7" fmla="*/ 70564 w 223826"/>
                <a:gd name="connsiteY7" fmla="*/ 134244 h 325565"/>
                <a:gd name="connsiteX8" fmla="*/ 70564 w 223826"/>
                <a:gd name="connsiteY8" fmla="*/ 298451 h 325565"/>
                <a:gd name="connsiteX9" fmla="*/ 63443 w 223826"/>
                <a:gd name="connsiteY9" fmla="*/ 318798 h 325565"/>
                <a:gd name="connsiteX10" fmla="*/ 43095 w 223826"/>
                <a:gd name="connsiteY10" fmla="*/ 326124 h 325565"/>
                <a:gd name="connsiteX11" fmla="*/ 22747 w 223826"/>
                <a:gd name="connsiteY11" fmla="*/ 319205 h 325565"/>
                <a:gd name="connsiteX12" fmla="*/ 15422 w 223826"/>
                <a:gd name="connsiteY12" fmla="*/ 298857 h 325565"/>
                <a:gd name="connsiteX13" fmla="*/ 15422 w 223826"/>
                <a:gd name="connsiteY13" fmla="*/ 46951 h 325565"/>
                <a:gd name="connsiteX14" fmla="*/ 37886 w 223826"/>
                <a:gd name="connsiteY14" fmla="*/ 18851 h 325565"/>
                <a:gd name="connsiteX15" fmla="*/ 43705 w 223826"/>
                <a:gd name="connsiteY15" fmla="*/ 18871 h 325565"/>
                <a:gd name="connsiteX16" fmla="*/ 70117 w 223826"/>
                <a:gd name="connsiteY16" fmla="*/ 41995 h 325565"/>
                <a:gd name="connsiteX17" fmla="*/ 69954 w 223826"/>
                <a:gd name="connsiteY17" fmla="*/ 46951 h 325565"/>
                <a:gd name="connsiteX18" fmla="*/ 69954 w 223826"/>
                <a:gd name="connsiteY18" fmla="*/ 57532 h 325565"/>
                <a:gd name="connsiteX19" fmla="*/ 110650 w 223826"/>
                <a:gd name="connsiteY19" fmla="*/ 26604 h 325565"/>
                <a:gd name="connsiteX20" fmla="*/ 163554 w 223826"/>
                <a:gd name="connsiteY20" fmla="*/ 15412 h 325565"/>
                <a:gd name="connsiteX21" fmla="*/ 211168 w 223826"/>
                <a:gd name="connsiteY21" fmla="*/ 24365 h 32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3826" h="325565">
                  <a:moveTo>
                    <a:pt x="211168" y="24365"/>
                  </a:moveTo>
                  <a:cubicBezTo>
                    <a:pt x="220650" y="28056"/>
                    <a:pt x="227202" y="36818"/>
                    <a:pt x="228057" y="46951"/>
                  </a:cubicBezTo>
                  <a:cubicBezTo>
                    <a:pt x="228341" y="48840"/>
                    <a:pt x="228341" y="50760"/>
                    <a:pt x="228057" y="52649"/>
                  </a:cubicBezTo>
                  <a:cubicBezTo>
                    <a:pt x="226205" y="63429"/>
                    <a:pt x="216601" y="71125"/>
                    <a:pt x="205674" y="70555"/>
                  </a:cubicBezTo>
                  <a:cubicBezTo>
                    <a:pt x="202805" y="70416"/>
                    <a:pt x="199956" y="70077"/>
                    <a:pt x="197128" y="69537"/>
                  </a:cubicBezTo>
                  <a:cubicBezTo>
                    <a:pt x="185062" y="67165"/>
                    <a:pt x="172812" y="65804"/>
                    <a:pt x="160502" y="65468"/>
                  </a:cubicBezTo>
                  <a:cubicBezTo>
                    <a:pt x="137366" y="64432"/>
                    <a:pt x="114516" y="70929"/>
                    <a:pt x="95389" y="83984"/>
                  </a:cubicBezTo>
                  <a:cubicBezTo>
                    <a:pt x="79273" y="95560"/>
                    <a:pt x="69954" y="114402"/>
                    <a:pt x="70564" y="134244"/>
                  </a:cubicBezTo>
                  <a:lnTo>
                    <a:pt x="70564" y="298451"/>
                  </a:lnTo>
                  <a:cubicBezTo>
                    <a:pt x="70910" y="305898"/>
                    <a:pt x="68346" y="313188"/>
                    <a:pt x="63443" y="318798"/>
                  </a:cubicBezTo>
                  <a:cubicBezTo>
                    <a:pt x="57928" y="323899"/>
                    <a:pt x="50583" y="326543"/>
                    <a:pt x="43095" y="326124"/>
                  </a:cubicBezTo>
                  <a:cubicBezTo>
                    <a:pt x="35668" y="326520"/>
                    <a:pt x="28383" y="324042"/>
                    <a:pt x="22747" y="319205"/>
                  </a:cubicBezTo>
                  <a:cubicBezTo>
                    <a:pt x="17680" y="313673"/>
                    <a:pt x="15055" y="306345"/>
                    <a:pt x="15422" y="298857"/>
                  </a:cubicBezTo>
                  <a:lnTo>
                    <a:pt x="15422" y="46951"/>
                  </a:lnTo>
                  <a:cubicBezTo>
                    <a:pt x="13855" y="32991"/>
                    <a:pt x="23907" y="20410"/>
                    <a:pt x="37886" y="18851"/>
                  </a:cubicBezTo>
                  <a:cubicBezTo>
                    <a:pt x="39819" y="18633"/>
                    <a:pt x="41772" y="18641"/>
                    <a:pt x="43705" y="18871"/>
                  </a:cubicBezTo>
                  <a:cubicBezTo>
                    <a:pt x="57379" y="17962"/>
                    <a:pt x="69221" y="28315"/>
                    <a:pt x="70117" y="41995"/>
                  </a:cubicBezTo>
                  <a:cubicBezTo>
                    <a:pt x="70239" y="43649"/>
                    <a:pt x="70178" y="45309"/>
                    <a:pt x="69954" y="46951"/>
                  </a:cubicBezTo>
                  <a:lnTo>
                    <a:pt x="69954" y="57532"/>
                  </a:lnTo>
                  <a:cubicBezTo>
                    <a:pt x="81105" y="44383"/>
                    <a:pt x="95002" y="33827"/>
                    <a:pt x="110650" y="26604"/>
                  </a:cubicBezTo>
                  <a:cubicBezTo>
                    <a:pt x="127294" y="19160"/>
                    <a:pt x="145322" y="15345"/>
                    <a:pt x="163554" y="15412"/>
                  </a:cubicBezTo>
                  <a:cubicBezTo>
                    <a:pt x="179914" y="14519"/>
                    <a:pt x="196253" y="17589"/>
                    <a:pt x="211168" y="24365"/>
                  </a:cubicBezTo>
                  <a:close/>
                </a:path>
              </a:pathLst>
            </a:custGeom>
            <a:solidFill>
              <a:srgbClr val="9BB8D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381437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81" r:id="rId2"/>
    <p:sldLayoutId id="2147483663" r:id="rId3"/>
    <p:sldLayoutId id="2147483691" r:id="rId4"/>
    <p:sldLayoutId id="2147483690" r:id="rId5"/>
    <p:sldLayoutId id="2147483692" r:id="rId6"/>
    <p:sldLayoutId id="2147483674" r:id="rId7"/>
    <p:sldLayoutId id="2147483687" r:id="rId8"/>
    <p:sldLayoutId id="2147483686" r:id="rId9"/>
    <p:sldLayoutId id="2147483688" r:id="rId10"/>
    <p:sldLayoutId id="2147483685" r:id="rId11"/>
    <p:sldLayoutId id="2147483684" r:id="rId12"/>
    <p:sldLayoutId id="2147483683" r:id="rId13"/>
    <p:sldLayoutId id="2147483682" r:id="rId14"/>
    <p:sldLayoutId id="2147483689" r:id="rId15"/>
    <p:sldLayoutId id="2147483680" r:id="rId16"/>
  </p:sldLayoutIdLst>
  <p:txStyles>
    <p:titleStyle>
      <a:lvl1pPr algn="l" defTabSz="609585" rtl="0" eaLnBrk="1" latinLnBrk="0" hangingPunct="1">
        <a:spcBef>
          <a:spcPct val="0"/>
        </a:spcBef>
        <a:buNone/>
        <a:defRPr sz="3600" b="0" i="0" kern="1200">
          <a:solidFill>
            <a:srgbClr val="0F1024"/>
          </a:solidFill>
          <a:latin typeface="Raleway SemiBold" panose="020B0703030101060003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3200" b="0" kern="1200">
          <a:solidFill>
            <a:srgbClr val="96B0C5"/>
          </a:solidFill>
          <a:latin typeface="Raleway" panose="020B0003030101060003" pitchFamily="34" charset="0"/>
          <a:ea typeface="+mn-ea"/>
          <a:cs typeface="Arial" panose="020B0604020202020204" pitchFamily="34" charset="0"/>
        </a:defRPr>
      </a:lvl1pPr>
      <a:lvl2pPr marL="990575" indent="-380990" algn="l" defTabSz="609585" rtl="0" eaLnBrk="1" latinLnBrk="0" hangingPunct="1">
        <a:spcBef>
          <a:spcPct val="20000"/>
        </a:spcBef>
        <a:buClr>
          <a:srgbClr val="9BB8D3"/>
        </a:buClr>
        <a:buFont typeface="Arial"/>
        <a:buChar char="•"/>
        <a:defRPr sz="2800" kern="1200">
          <a:solidFill>
            <a:srgbClr val="0D1138"/>
          </a:solidFill>
          <a:latin typeface="Raleway Light" panose="020B0403030101060003" pitchFamily="34" charset="0"/>
          <a:ea typeface="+mn-ea"/>
          <a:cs typeface="Arial" panose="020B0604020202020204" pitchFamily="34" charset="0"/>
        </a:defRPr>
      </a:lvl2pPr>
      <a:lvl3pPr marL="1523962" indent="-304792" algn="l" defTabSz="609585" rtl="0" eaLnBrk="1" latinLnBrk="0" hangingPunct="1">
        <a:spcBef>
          <a:spcPct val="20000"/>
        </a:spcBef>
        <a:buClr>
          <a:srgbClr val="9BB8D3"/>
        </a:buClr>
        <a:buFont typeface="Arial"/>
        <a:buChar char="•"/>
        <a:defRPr sz="2400" kern="1200">
          <a:solidFill>
            <a:srgbClr val="0D1138"/>
          </a:solidFill>
          <a:latin typeface="Raleway Light" panose="020B0403030101060003" pitchFamily="34" charset="0"/>
          <a:ea typeface="+mn-ea"/>
          <a:cs typeface="Arial" panose="020B0604020202020204" pitchFamily="34" charset="0"/>
        </a:defRPr>
      </a:lvl3pPr>
      <a:lvl4pPr marL="2133547" indent="-304792" algn="l" defTabSz="609585" rtl="0" eaLnBrk="1" latinLnBrk="0" hangingPunct="1">
        <a:spcBef>
          <a:spcPct val="20000"/>
        </a:spcBef>
        <a:buClr>
          <a:srgbClr val="9BB8D3"/>
        </a:buClr>
        <a:buFont typeface="Arial"/>
        <a:buChar char="•"/>
        <a:defRPr sz="2000" kern="1200">
          <a:solidFill>
            <a:srgbClr val="0D1138"/>
          </a:solidFill>
          <a:latin typeface="Raleway Light" panose="020B0403030101060003" pitchFamily="34" charset="0"/>
          <a:ea typeface="+mn-ea"/>
          <a:cs typeface="Arial" panose="020B0604020202020204" pitchFamily="34" charset="0"/>
        </a:defRPr>
      </a:lvl4pPr>
      <a:lvl5pPr marL="2743131" indent="-304792" algn="l" defTabSz="609585" rtl="0" eaLnBrk="1" latinLnBrk="0" hangingPunct="1">
        <a:spcBef>
          <a:spcPct val="20000"/>
        </a:spcBef>
        <a:buClr>
          <a:srgbClr val="9BB8D3"/>
        </a:buClr>
        <a:buFont typeface="Arial"/>
        <a:buChar char="•"/>
        <a:defRPr sz="2000" kern="1200">
          <a:solidFill>
            <a:srgbClr val="0D1138"/>
          </a:solidFill>
          <a:latin typeface="Raleway Light" panose="020B0403030101060003" pitchFamily="34" charset="0"/>
          <a:ea typeface="+mn-ea"/>
          <a:cs typeface="Arial" panose="020B060402020202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2.0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2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16FD48-DA70-4133-BDF2-169090321E10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Innovation, Inspiration and Obligations</a:t>
            </a:r>
          </a:p>
          <a:p>
            <a:r>
              <a:rPr lang="en-US" dirty="0"/>
              <a:t>Escher Group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6E526-5BA4-4924-B954-AD67C0331C4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31850" y="2803427"/>
            <a:ext cx="11080750" cy="904624"/>
          </a:xfrm>
        </p:spPr>
        <p:txBody>
          <a:bodyPr/>
          <a:lstStyle/>
          <a:p>
            <a:r>
              <a:rPr lang="en-US" dirty="0"/>
              <a:t>First Mile Last Mile 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BDD318-120D-4B38-9058-488AEB6DD9F7}"/>
              </a:ext>
            </a:extLst>
          </p:cNvPr>
          <p:cNvSpPr txBox="1"/>
          <p:nvPr/>
        </p:nvSpPr>
        <p:spPr>
          <a:xfrm>
            <a:off x="831850" y="5147967"/>
            <a:ext cx="3537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Wayne.Haubner@eschergroup.com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54BFD7-2599-4268-A5E7-300EC2679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84" y="864451"/>
            <a:ext cx="551497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5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A19AC1-C12A-4E21-B19F-99D2A6B84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0C15AF7-750F-4663-B4C6-D51514284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2600">
                <a:solidFill>
                  <a:srgbClr val="262626"/>
                </a:solidFill>
              </a:rPr>
              <a:t>Have you ever looked for a red car on the highway?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35E424-576A-41E1-AD3F-82409C464BAC}"/>
              </a:ext>
            </a:extLst>
          </p:cNvPr>
          <p:cNvSpPr txBox="1"/>
          <p:nvPr/>
        </p:nvSpPr>
        <p:spPr>
          <a:xfrm>
            <a:off x="388620" y="6343650"/>
            <a:ext cx="2375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Photo: </a:t>
            </a:r>
            <a:r>
              <a:rPr lang="en-US" b="1" dirty="0" err="1">
                <a:hlinkClick r:id="rId3"/>
              </a:rPr>
              <a:t>Vetatur</a:t>
            </a:r>
            <a:r>
              <a:rPr lang="en-US" b="1" dirty="0">
                <a:hlinkClick r:id="rId3"/>
              </a:rPr>
              <a:t> </a:t>
            </a:r>
            <a:r>
              <a:rPr lang="en-US" b="1" dirty="0" err="1">
                <a:hlinkClick r:id="rId3"/>
              </a:rPr>
              <a:t>Fumare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279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90FC43-B07B-468B-B9B7-B8E6B314F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09A44A-3A53-44D5-A319-0D4793830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2580" y="3577590"/>
            <a:ext cx="2752354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rgbClr val="FFFFFF"/>
                </a:solidFill>
                <a:latin typeface="+mj-lt"/>
                <a:cs typeface="+mj-cs"/>
              </a:rPr>
              <a:t>Drone Delivery of Kidney for Transplant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6BBB0A-B8BF-40F9-B34C-9B2EB0BA24A4}"/>
              </a:ext>
            </a:extLst>
          </p:cNvPr>
          <p:cNvSpPr txBox="1"/>
          <p:nvPr/>
        </p:nvSpPr>
        <p:spPr>
          <a:xfrm>
            <a:off x="285750" y="6385798"/>
            <a:ext cx="2289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Photo : Joseph </a:t>
            </a:r>
            <a:r>
              <a:rPr lang="en-US" b="1" dirty="0" err="1"/>
              <a:t>Scalea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2440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F8A9F8-62F1-4ACE-A656-4E107E2240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" y="0"/>
            <a:ext cx="1219051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084A8E-C9FF-412B-BF5F-58B227028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6820" y="457200"/>
            <a:ext cx="2752354" cy="2709275"/>
          </a:xfrm>
          <a:prstGeom prst="rect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Parachute Vital Medical Supplies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38918-F8B4-4368-8371-D82C905BECE3}"/>
              </a:ext>
            </a:extLst>
          </p:cNvPr>
          <p:cNvSpPr txBox="1"/>
          <p:nvPr/>
        </p:nvSpPr>
        <p:spPr>
          <a:xfrm>
            <a:off x="171450" y="6488668"/>
            <a:ext cx="1514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Photo: Zipline</a:t>
            </a:r>
          </a:p>
        </p:txBody>
      </p:sp>
    </p:spTree>
    <p:extLst>
      <p:ext uri="{BB962C8B-B14F-4D97-AF65-F5344CB8AC3E}">
        <p14:creationId xmlns:p14="http://schemas.microsoft.com/office/powerpoint/2010/main" val="278151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A4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AC4EB-C7B2-42F4-947B-5DCFBB866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b="1" dirty="0">
                <a:solidFill>
                  <a:srgbClr val="FFFFFF"/>
                </a:solidFill>
                <a:latin typeface="+mj-lt"/>
                <a:cs typeface="+mj-cs"/>
              </a:rPr>
              <a:t>Buy Online Pickup at Store</a:t>
            </a:r>
            <a:br>
              <a:rPr lang="en-US" b="1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2800" dirty="0">
                <a:solidFill>
                  <a:schemeClr val="tx1"/>
                </a:solidFill>
                <a:latin typeface="+mj-lt"/>
                <a:cs typeface="+mj-cs"/>
              </a:rPr>
              <a:t>Just in time baby shower gift for 15</a:t>
            </a:r>
            <a:r>
              <a:rPr lang="en-US" sz="2800" baseline="30000" dirty="0">
                <a:solidFill>
                  <a:schemeClr val="tx1"/>
                </a:solidFill>
                <a:latin typeface="+mj-lt"/>
                <a:cs typeface="+mj-cs"/>
              </a:rPr>
              <a:t>th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+mj-cs"/>
              </a:rPr>
              <a:t> great grandchild</a:t>
            </a:r>
            <a:endParaRPr lang="en-US" sz="2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0EE4A-40B5-429D-867F-F57DF5DB7A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7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9E3DCC-C623-45D1-A22A-6EA336B5CEBA}"/>
              </a:ext>
            </a:extLst>
          </p:cNvPr>
          <p:cNvSpPr txBox="1"/>
          <p:nvPr/>
        </p:nvSpPr>
        <p:spPr>
          <a:xfrm>
            <a:off x="171450" y="6488668"/>
            <a:ext cx="218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Photo: </a:t>
            </a:r>
            <a:r>
              <a:rPr lang="en-US" b="1" dirty="0" err="1">
                <a:solidFill>
                  <a:schemeClr val="bg1"/>
                </a:solidFill>
              </a:rPr>
              <a:t>Optimia</a:t>
            </a:r>
            <a:r>
              <a:rPr lang="en-US" b="1" dirty="0">
                <a:solidFill>
                  <a:schemeClr val="bg1"/>
                </a:solidFill>
              </a:rPr>
              <a:t> Signs</a:t>
            </a:r>
          </a:p>
        </p:txBody>
      </p:sp>
    </p:spTree>
    <p:extLst>
      <p:ext uri="{BB962C8B-B14F-4D97-AF65-F5344CB8AC3E}">
        <p14:creationId xmlns:p14="http://schemas.microsoft.com/office/powerpoint/2010/main" val="46922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B2C66-3CBE-44F9-A905-53FA0F08D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027" y="193725"/>
            <a:ext cx="6060440" cy="1116915"/>
          </a:xfrm>
          <a:solidFill>
            <a:schemeClr val="bg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+mj-cs"/>
              </a:rPr>
              <a:t>t makes 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innovations possible?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Person with Idea">
            <a:extLst>
              <a:ext uri="{FF2B5EF4-FFF2-40B4-BE49-F238E27FC236}">
                <a16:creationId xmlns:a16="http://schemas.microsoft.com/office/drawing/2014/main" id="{4393E221-BFDD-45FB-98E5-2693C107E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1733" y="543135"/>
            <a:ext cx="3835488" cy="38354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230A9-5433-4C85-8D75-D75613F808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67243" y="1584960"/>
            <a:ext cx="6109704" cy="41910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Unconstrained thinking 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Collaborate with a variety of industries &amp; disciplines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Public Private Partnership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Investments in infrastructure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Leverage the local environment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+mn-cs"/>
              </a:rPr>
              <a:t>Accelerate every step</a:t>
            </a:r>
          </a:p>
        </p:txBody>
      </p:sp>
    </p:spTree>
    <p:extLst>
      <p:ext uri="{BB962C8B-B14F-4D97-AF65-F5344CB8AC3E}">
        <p14:creationId xmlns:p14="http://schemas.microsoft.com/office/powerpoint/2010/main" val="2495237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E6FB3-EB5E-4E6F-A8BC-472439DE6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30752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Customer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29058-418A-4644-931C-AFB32C1F3C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36429" y="2278173"/>
            <a:ext cx="7778971" cy="413786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Intimate unified experience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Convenience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Flexibility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Personalized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Transparency – Realtime updates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Interactive – Ability to adapt, modify and change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tx1"/>
                </a:solidFill>
                <a:latin typeface="+mn-lt"/>
                <a:cs typeface="+mn-cs"/>
              </a:rPr>
              <a:t>Speed – “I want it now”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ullseye">
            <a:extLst>
              <a:ext uri="{FF2B5EF4-FFF2-40B4-BE49-F238E27FC236}">
                <a16:creationId xmlns:a16="http://schemas.microsoft.com/office/drawing/2014/main" id="{A795552B-B957-4DA3-B986-B11C09FE5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706DE9-B186-43C2-85AE-9E5850C27A2A}"/>
              </a:ext>
            </a:extLst>
          </p:cNvPr>
          <p:cNvSpPr/>
          <p:nvPr/>
        </p:nvSpPr>
        <p:spPr>
          <a:xfrm>
            <a:off x="9285493" y="472440"/>
            <a:ext cx="803387" cy="624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88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D75A0-A431-4544-AAD9-4931E100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Technology to Enable Innovation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05A5A2-7A30-4FFB-A1A0-2015E93B75E6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4567964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853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DE2E35-5286-443D-92E9-B71903EF3B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" r="26697" b="7932"/>
          <a:stretch/>
        </p:blipFill>
        <p:spPr>
          <a:xfrm>
            <a:off x="4818888" y="1"/>
            <a:ext cx="7373112" cy="6857999"/>
          </a:xfrm>
          <a:prstGeom prst="rect">
            <a:avLst/>
          </a:prstGeom>
        </p:spPr>
      </p:pic>
      <p:sp>
        <p:nvSpPr>
          <p:cNvPr id="14" name="Freeform 8">
            <a:extLst>
              <a:ext uri="{FF2B5EF4-FFF2-40B4-BE49-F238E27FC236}">
                <a16:creationId xmlns:a16="http://schemas.microsoft.com/office/drawing/2014/main" id="{9225B0D8-E56E-4ACC-A464-81F406276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F5D1B28-3976-4367-807C-CAD629CDD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F27050-CC01-48B8-ADA8-73985073A226}"/>
              </a:ext>
            </a:extLst>
          </p:cNvPr>
          <p:cNvSpPr txBox="1"/>
          <p:nvPr/>
        </p:nvSpPr>
        <p:spPr>
          <a:xfrm>
            <a:off x="477518" y="330200"/>
            <a:ext cx="5682518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+mj-lt"/>
              </a:rPr>
              <a:t>Final Thoughts</a:t>
            </a:r>
          </a:p>
          <a:p>
            <a:endParaRPr lang="en-US" sz="4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Technology is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Focus on people and </a:t>
            </a:r>
            <a:br>
              <a:rPr lang="en-US" sz="4400" dirty="0"/>
            </a:br>
            <a:r>
              <a:rPr lang="en-US" sz="4400" dirty="0"/>
              <a:t>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/>
              <a:t>Collaboration is critical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08CBA8-3DD0-430F-8AB2-E379BFB08ED7}"/>
              </a:ext>
            </a:extLst>
          </p:cNvPr>
          <p:cNvSpPr txBox="1"/>
          <p:nvPr/>
        </p:nvSpPr>
        <p:spPr>
          <a:xfrm>
            <a:off x="9467850" y="6267450"/>
            <a:ext cx="2138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Photo:</a:t>
            </a:r>
            <a:r>
              <a:rPr lang="en-US" b="1" dirty="0">
                <a:hlinkClick r:id="rId4"/>
              </a:rPr>
              <a:t> Will  Buckner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D24875-C575-43C7-A80B-852C76AEC60B}"/>
              </a:ext>
            </a:extLst>
          </p:cNvPr>
          <p:cNvSpPr txBox="1"/>
          <p:nvPr/>
        </p:nvSpPr>
        <p:spPr>
          <a:xfrm>
            <a:off x="1280995" y="5625425"/>
            <a:ext cx="3537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Wayne.Haubner@eschergroup.com</a:t>
            </a:r>
          </a:p>
        </p:txBody>
      </p:sp>
    </p:spTree>
    <p:extLst>
      <p:ext uri="{BB962C8B-B14F-4D97-AF65-F5344CB8AC3E}">
        <p14:creationId xmlns:p14="http://schemas.microsoft.com/office/powerpoint/2010/main" val="4205960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cher-Group- Presentation Template2" id="{6E9878D1-73E2-44FB-B692-2D1C44088402}" vid="{32AE3EB7-BBBC-47F1-A229-89E46F5FF4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188</Words>
  <Application>Microsoft Office PowerPoint</Application>
  <PresentationFormat>Widescreen</PresentationFormat>
  <Paragraphs>59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Raleway</vt:lpstr>
      <vt:lpstr>Raleway SemiBold</vt:lpstr>
      <vt:lpstr>Arial</vt:lpstr>
      <vt:lpstr>Calibri</vt:lpstr>
      <vt:lpstr>Raleway Light</vt:lpstr>
      <vt:lpstr>1_Office Theme</vt:lpstr>
      <vt:lpstr>PowerPoint Presentation</vt:lpstr>
      <vt:lpstr>Have you ever looked for a red car on the highway?</vt:lpstr>
      <vt:lpstr>Drone Delivery of Kidney for Transplant</vt:lpstr>
      <vt:lpstr>Parachute Vital Medical Supplies</vt:lpstr>
      <vt:lpstr>Buy Online Pickup at Store Just in time baby shower gift for 15th great grandchild</vt:lpstr>
      <vt:lpstr>What makes innovations possible?</vt:lpstr>
      <vt:lpstr>Customer Expectations</vt:lpstr>
      <vt:lpstr>Technology to Enable Innovation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Wayne Haubner</dc:creator>
  <cp:lastModifiedBy>Wayne Haubner</cp:lastModifiedBy>
  <cp:revision>1</cp:revision>
  <dcterms:created xsi:type="dcterms:W3CDTF">2019-05-20T10:48:49Z</dcterms:created>
  <dcterms:modified xsi:type="dcterms:W3CDTF">2019-05-20T11:09:43Z</dcterms:modified>
</cp:coreProperties>
</file>