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5486400" cy="8229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89" autoAdjust="0"/>
    <p:restoredTop sz="94660"/>
  </p:normalViewPr>
  <p:slideViewPr>
    <p:cSldViewPr snapToGrid="0">
      <p:cViewPr varScale="1">
        <p:scale>
          <a:sx n="92" d="100"/>
          <a:sy n="92" d="100"/>
        </p:scale>
        <p:origin x="32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1346836"/>
            <a:ext cx="4663440" cy="2865120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322446"/>
            <a:ext cx="4114800" cy="1986914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3726-4A29-412F-B985-7A21E8D8FB6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1A6-4495-46B0-81A0-AD796BC44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50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3726-4A29-412F-B985-7A21E8D8FB6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1A6-4495-46B0-81A0-AD796BC44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18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26205" y="438150"/>
            <a:ext cx="1183005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190" y="438150"/>
            <a:ext cx="3480435" cy="697420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3726-4A29-412F-B985-7A21E8D8FB6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1A6-4495-46B0-81A0-AD796BC44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8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3726-4A29-412F-B985-7A21E8D8FB6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1A6-4495-46B0-81A0-AD796BC44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18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333" y="2051688"/>
            <a:ext cx="4732020" cy="3423284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4333" y="5507358"/>
            <a:ext cx="4732020" cy="1800224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/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3726-4A29-412F-B985-7A21E8D8FB6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1A6-4495-46B0-81A0-AD796BC44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9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7190" y="2190750"/>
            <a:ext cx="233172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7490" y="2190750"/>
            <a:ext cx="233172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3726-4A29-412F-B985-7A21E8D8FB6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1A6-4495-46B0-81A0-AD796BC44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11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438152"/>
            <a:ext cx="4732020" cy="15906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905" y="2017396"/>
            <a:ext cx="2321004" cy="988694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905" y="3006090"/>
            <a:ext cx="2321004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77490" y="2017396"/>
            <a:ext cx="2332435" cy="988694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77490" y="3006090"/>
            <a:ext cx="2332435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3726-4A29-412F-B985-7A21E8D8FB6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1A6-4495-46B0-81A0-AD796BC44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16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3726-4A29-412F-B985-7A21E8D8FB6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1A6-4495-46B0-81A0-AD796BC44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91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3726-4A29-412F-B985-7A21E8D8FB6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1A6-4495-46B0-81A0-AD796BC44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784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548640"/>
            <a:ext cx="1769507" cy="192024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2435" y="1184912"/>
            <a:ext cx="2777490" cy="5848350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905" y="2468880"/>
            <a:ext cx="1769507" cy="4573906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3726-4A29-412F-B985-7A21E8D8FB6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1A6-4495-46B0-81A0-AD796BC44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263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548640"/>
            <a:ext cx="1769507" cy="192024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32435" y="1184912"/>
            <a:ext cx="2777490" cy="5848350"/>
          </a:xfrm>
        </p:spPr>
        <p:txBody>
          <a:bodyPr anchor="t"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905" y="2468880"/>
            <a:ext cx="1769507" cy="4573906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3726-4A29-412F-B985-7A21E8D8FB6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1A6-4495-46B0-81A0-AD796BC44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07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190" y="438152"/>
            <a:ext cx="47320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190" y="2190750"/>
            <a:ext cx="47320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190" y="7627622"/>
            <a:ext cx="12344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13726-4A29-412F-B985-7A21E8D8FB6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17370" y="7627622"/>
            <a:ext cx="18516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74770" y="7627622"/>
            <a:ext cx="12344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A81A6-4495-46B0-81A0-AD796BC44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810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4E0ACA4F-45EB-4E7C-BFCE-6388ABFC2360}"/>
              </a:ext>
            </a:extLst>
          </p:cNvPr>
          <p:cNvSpPr/>
          <p:nvPr/>
        </p:nvSpPr>
        <p:spPr>
          <a:xfrm>
            <a:off x="430468" y="145624"/>
            <a:ext cx="464624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BRIGETT’S LAST LAUGH</a:t>
            </a:r>
          </a:p>
          <a:p>
            <a:pPr algn="ctr"/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Breakfast Specials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F8F1551-5F3B-44B0-AA2F-DC46B9FCC665}"/>
              </a:ext>
            </a:extLst>
          </p:cNvPr>
          <p:cNvSpPr txBox="1"/>
          <p:nvPr/>
        </p:nvSpPr>
        <p:spPr>
          <a:xfrm>
            <a:off x="1491619" y="1243251"/>
            <a:ext cx="24160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/>
              <a:t>6AM – 11AM</a:t>
            </a:r>
          </a:p>
          <a:p>
            <a:pPr algn="ctr"/>
            <a:r>
              <a:rPr lang="en-US" sz="1600" b="1" dirty="0"/>
              <a:t>7 Days A Week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1D8B8CF-54B4-4619-82D9-9796019A19F3}"/>
              </a:ext>
            </a:extLst>
          </p:cNvPr>
          <p:cNvSpPr txBox="1"/>
          <p:nvPr/>
        </p:nvSpPr>
        <p:spPr>
          <a:xfrm>
            <a:off x="1588697" y="3189112"/>
            <a:ext cx="23189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TRADITIONAL FAVORITES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50D6430-E444-4EAD-A433-72DEED68E3FE}"/>
              </a:ext>
            </a:extLst>
          </p:cNvPr>
          <p:cNvSpPr txBox="1"/>
          <p:nvPr/>
        </p:nvSpPr>
        <p:spPr>
          <a:xfrm>
            <a:off x="538480" y="3570635"/>
            <a:ext cx="256032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5-STAR BREAKFAST                              </a:t>
            </a:r>
          </a:p>
          <a:p>
            <a:r>
              <a:rPr lang="en-US" sz="1400" dirty="0"/>
              <a:t>PANCAKES W/BACON                                  </a:t>
            </a:r>
          </a:p>
          <a:p>
            <a:r>
              <a:rPr lang="en-US" sz="1400" dirty="0"/>
              <a:t>2 EGGS BACON OR SAUSAGE                      </a:t>
            </a:r>
          </a:p>
          <a:p>
            <a:r>
              <a:rPr lang="en-US" sz="1400" dirty="0"/>
              <a:t>3 PANCAKES</a:t>
            </a:r>
          </a:p>
          <a:p>
            <a:r>
              <a:rPr lang="en-US" sz="1400" dirty="0"/>
              <a:t>3 FRENCH TOAST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DC1FF0E-9F74-4227-BDAC-D3ABAE02FA0A}"/>
              </a:ext>
            </a:extLst>
          </p:cNvPr>
          <p:cNvSpPr txBox="1"/>
          <p:nvPr/>
        </p:nvSpPr>
        <p:spPr>
          <a:xfrm>
            <a:off x="4267431" y="3570635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$5.50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242B6C-DCC3-430F-95EC-91F1F3897642}"/>
              </a:ext>
            </a:extLst>
          </p:cNvPr>
          <p:cNvSpPr txBox="1"/>
          <p:nvPr/>
        </p:nvSpPr>
        <p:spPr>
          <a:xfrm>
            <a:off x="4267431" y="3783995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$5.50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D7361E-91B3-4BFF-A9C4-E8DA167EEB25}"/>
              </a:ext>
            </a:extLst>
          </p:cNvPr>
          <p:cNvSpPr txBox="1"/>
          <p:nvPr/>
        </p:nvSpPr>
        <p:spPr>
          <a:xfrm>
            <a:off x="4277591" y="3987195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$5.50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7BBDB5-60D9-4E9E-BFFC-D538FF9BF299}"/>
              </a:ext>
            </a:extLst>
          </p:cNvPr>
          <p:cNvSpPr txBox="1"/>
          <p:nvPr/>
        </p:nvSpPr>
        <p:spPr>
          <a:xfrm>
            <a:off x="4277591" y="4200555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$4.00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A288206-864F-45B8-8227-E44179054CA6}"/>
              </a:ext>
            </a:extLst>
          </p:cNvPr>
          <p:cNvSpPr txBox="1"/>
          <p:nvPr/>
        </p:nvSpPr>
        <p:spPr>
          <a:xfrm>
            <a:off x="4277591" y="4413915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$4.00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058C130-FBEA-40F9-A59B-293D13DFD453}"/>
              </a:ext>
            </a:extLst>
          </p:cNvPr>
          <p:cNvSpPr txBox="1"/>
          <p:nvPr/>
        </p:nvSpPr>
        <p:spPr>
          <a:xfrm>
            <a:off x="2265680" y="4985048"/>
            <a:ext cx="98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OMELETS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6E64BDD-877F-40A4-A8EC-72CD2CA49CF6}"/>
              </a:ext>
            </a:extLst>
          </p:cNvPr>
          <p:cNvSpPr txBox="1"/>
          <p:nvPr/>
        </p:nvSpPr>
        <p:spPr>
          <a:xfrm>
            <a:off x="553720" y="5385553"/>
            <a:ext cx="256032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CALIFORNIA OMELET                             </a:t>
            </a:r>
          </a:p>
          <a:p>
            <a:r>
              <a:rPr lang="en-US" sz="1400" dirty="0"/>
              <a:t>GREEN CHILI OMELET                                  </a:t>
            </a:r>
          </a:p>
          <a:p>
            <a:r>
              <a:rPr lang="en-US" sz="1400" dirty="0"/>
              <a:t>PUEBLO OMELET                      </a:t>
            </a:r>
          </a:p>
          <a:p>
            <a:r>
              <a:rPr lang="en-US" sz="1400" dirty="0"/>
              <a:t>SPANISH OMELET</a:t>
            </a:r>
          </a:p>
          <a:p>
            <a:r>
              <a:rPr lang="en-US" sz="1400" dirty="0"/>
              <a:t>BASIC BREAKFAST OMELET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3183223-4D83-45EC-9C45-9F9357E1848B}"/>
              </a:ext>
            </a:extLst>
          </p:cNvPr>
          <p:cNvSpPr txBox="1"/>
          <p:nvPr/>
        </p:nvSpPr>
        <p:spPr>
          <a:xfrm>
            <a:off x="4277591" y="5385553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$6.00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40FD1F3-DDE5-492F-8313-8AC3AE0816E1}"/>
              </a:ext>
            </a:extLst>
          </p:cNvPr>
          <p:cNvSpPr txBox="1"/>
          <p:nvPr/>
        </p:nvSpPr>
        <p:spPr>
          <a:xfrm>
            <a:off x="4277591" y="5588753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$6.00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DDB1957-CBA5-48ED-8620-46195C740709}"/>
              </a:ext>
            </a:extLst>
          </p:cNvPr>
          <p:cNvSpPr txBox="1"/>
          <p:nvPr/>
        </p:nvSpPr>
        <p:spPr>
          <a:xfrm>
            <a:off x="4277591" y="5812273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$6.00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7574156-0960-4B2A-842C-7984FAA9A91D}"/>
              </a:ext>
            </a:extLst>
          </p:cNvPr>
          <p:cNvSpPr txBox="1"/>
          <p:nvPr/>
        </p:nvSpPr>
        <p:spPr>
          <a:xfrm>
            <a:off x="4277591" y="6025633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$6.00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CCEB890-E0D8-4BB6-A316-4F33D2A59D06}"/>
              </a:ext>
            </a:extLst>
          </p:cNvPr>
          <p:cNvSpPr txBox="1"/>
          <p:nvPr/>
        </p:nvSpPr>
        <p:spPr>
          <a:xfrm>
            <a:off x="4277591" y="6238993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$6.00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00C197B-63C9-49DC-8198-EFFD9AB668CB}"/>
              </a:ext>
            </a:extLst>
          </p:cNvPr>
          <p:cNvSpPr txBox="1"/>
          <p:nvPr/>
        </p:nvSpPr>
        <p:spPr>
          <a:xfrm>
            <a:off x="1966847" y="6737783"/>
            <a:ext cx="15538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DRINK SPECIALS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CF9CA11-BA72-4538-94A6-A0C541C0786E}"/>
              </a:ext>
            </a:extLst>
          </p:cNvPr>
          <p:cNvSpPr txBox="1"/>
          <p:nvPr/>
        </p:nvSpPr>
        <p:spPr>
          <a:xfrm>
            <a:off x="534670" y="7076337"/>
            <a:ext cx="2075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DOMESTIC BOTTLES                             </a:t>
            </a:r>
          </a:p>
          <a:p>
            <a:r>
              <a:rPr lang="en-US" sz="1400" dirty="0"/>
              <a:t>DOMESTIC DRAFTS                                  </a:t>
            </a:r>
          </a:p>
          <a:p>
            <a:r>
              <a:rPr lang="en-US" sz="1400" dirty="0"/>
              <a:t>WELL DRINKS                  </a:t>
            </a:r>
          </a:p>
          <a:p>
            <a:r>
              <a:rPr lang="en-US" sz="1400" dirty="0"/>
              <a:t>SCREWDRIVERS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843064F-E74F-4D13-A1CB-1E75A5FD66D0}"/>
              </a:ext>
            </a:extLst>
          </p:cNvPr>
          <p:cNvSpPr txBox="1"/>
          <p:nvPr/>
        </p:nvSpPr>
        <p:spPr>
          <a:xfrm>
            <a:off x="4258771" y="7058640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$1.75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D80B083-6031-443B-B15F-C1AC89F96A4D}"/>
              </a:ext>
            </a:extLst>
          </p:cNvPr>
          <p:cNvSpPr txBox="1"/>
          <p:nvPr/>
        </p:nvSpPr>
        <p:spPr>
          <a:xfrm>
            <a:off x="4265697" y="7295034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$2.00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E97C997-61EC-45FB-9F56-37C825BAFE07}"/>
              </a:ext>
            </a:extLst>
          </p:cNvPr>
          <p:cNvSpPr txBox="1"/>
          <p:nvPr/>
        </p:nvSpPr>
        <p:spPr>
          <a:xfrm>
            <a:off x="4262232" y="7508914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$3.00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25864D4-71E9-40AD-8FCF-C43F3C9261CD}"/>
              </a:ext>
            </a:extLst>
          </p:cNvPr>
          <p:cNvSpPr txBox="1"/>
          <p:nvPr/>
        </p:nvSpPr>
        <p:spPr>
          <a:xfrm>
            <a:off x="4258767" y="7734051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$3.00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C6787FB-1EC5-4D6C-A7E6-122FDE4D5069}"/>
              </a:ext>
            </a:extLst>
          </p:cNvPr>
          <p:cNvSpPr/>
          <p:nvPr/>
        </p:nvSpPr>
        <p:spPr>
          <a:xfrm>
            <a:off x="420077" y="2042740"/>
            <a:ext cx="4646245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/>
              <a:t>Free Breakfast on Sunday with a two drink purchase.  Monday through Saturday; Purchase a breakfast special item with a two drink minimum and get one free.</a:t>
            </a:r>
          </a:p>
        </p:txBody>
      </p:sp>
    </p:spTree>
    <p:extLst>
      <p:ext uri="{BB962C8B-B14F-4D97-AF65-F5344CB8AC3E}">
        <p14:creationId xmlns:p14="http://schemas.microsoft.com/office/powerpoint/2010/main" val="3964375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0B068EB-2F6A-4F5D-AA68-F4EB7AB62DD1}"/>
              </a:ext>
            </a:extLst>
          </p:cNvPr>
          <p:cNvSpPr txBox="1"/>
          <p:nvPr/>
        </p:nvSpPr>
        <p:spPr>
          <a:xfrm>
            <a:off x="1486736" y="3299754"/>
            <a:ext cx="25337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17222 N CAVE CREEK RD.</a:t>
            </a:r>
          </a:p>
          <a:p>
            <a:pPr algn="ctr"/>
            <a:r>
              <a:rPr lang="en-US" dirty="0"/>
              <a:t>PHOENIX, AZ 85032</a:t>
            </a:r>
          </a:p>
          <a:p>
            <a:pPr algn="ctr"/>
            <a:r>
              <a:rPr lang="en-US" dirty="0"/>
              <a:t>602-788-0507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C24A255-D4A9-4773-9151-4379C4CA3C39}"/>
              </a:ext>
            </a:extLst>
          </p:cNvPr>
          <p:cNvSpPr/>
          <p:nvPr/>
        </p:nvSpPr>
        <p:spPr>
          <a:xfrm>
            <a:off x="555913" y="396543"/>
            <a:ext cx="4395355" cy="21717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343955C-AD4F-42DA-9F46-34D67D99ABA5}"/>
              </a:ext>
            </a:extLst>
          </p:cNvPr>
          <p:cNvSpPr txBox="1"/>
          <p:nvPr/>
        </p:nvSpPr>
        <p:spPr>
          <a:xfrm>
            <a:off x="1070913" y="1148836"/>
            <a:ext cx="35010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LOGO GOES HERE</a:t>
            </a:r>
          </a:p>
        </p:txBody>
      </p:sp>
    </p:spTree>
    <p:extLst>
      <p:ext uri="{BB962C8B-B14F-4D97-AF65-F5344CB8AC3E}">
        <p14:creationId xmlns:p14="http://schemas.microsoft.com/office/powerpoint/2010/main" val="2187902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332</TotalTime>
  <Words>124</Words>
  <Application>Microsoft Office PowerPoint</Application>
  <PresentationFormat>Custom</PresentationFormat>
  <Paragraphs>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rsanchez</dc:creator>
  <cp:lastModifiedBy>rsanchez</cp:lastModifiedBy>
  <cp:revision>23</cp:revision>
  <dcterms:created xsi:type="dcterms:W3CDTF">2019-05-15T16:55:25Z</dcterms:created>
  <dcterms:modified xsi:type="dcterms:W3CDTF">2019-05-16T18:18:46Z</dcterms:modified>
</cp:coreProperties>
</file>