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7" autoAdjust="0"/>
    <p:restoredTop sz="94660"/>
  </p:normalViewPr>
  <p:slideViewPr>
    <p:cSldViewPr snapToGrid="0">
      <p:cViewPr varScale="1">
        <p:scale>
          <a:sx n="65" d="100"/>
          <a:sy n="65" d="100"/>
        </p:scale>
        <p:origin x="710" y="2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5F0AE-CE5F-432B-BE19-26FCC4366D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4631FB-5CED-46A4-A482-41B2F64714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2C4CAF-FC24-4A65-8DF2-DAA89F23DD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31CE0-A727-4D90-93BD-0D67F75F0F46}" type="datetimeFigureOut">
              <a:rPr lang="en-AU" smtClean="0"/>
              <a:t>15-May-2019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E92886-7BD5-4EF3-9D03-436E42A212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444494-ACC2-4AE3-AB5A-6DD763FB2B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65843-76AD-4517-AB32-9E720437962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962659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A2FA14-02F9-4AA6-8574-DDBBFDA9B9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BA8ABC0-B9B7-4427-AD61-429433A272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44ADCC-8C28-46EE-B7BA-99BE26658E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31CE0-A727-4D90-93BD-0D67F75F0F46}" type="datetimeFigureOut">
              <a:rPr lang="en-AU" smtClean="0"/>
              <a:t>15-May-2019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CF3074-2E4B-4CF0-B704-42C1E465D6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C02C7B-CE87-4808-93A1-8959685E0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65843-76AD-4517-AB32-9E720437962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503502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8FCF9DE-4EDB-4255-AF1C-E4A16224407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374569-585B-4181-BB27-21A73F3BA6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06E6C9-ABE8-4943-859C-13A20DA406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31CE0-A727-4D90-93BD-0D67F75F0F46}" type="datetimeFigureOut">
              <a:rPr lang="en-AU" smtClean="0"/>
              <a:t>15-May-2019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A1AEEF-34E6-4473-B952-5E27B41FDC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41CC8B-A143-4583-AC59-B4D4B9D53D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65843-76AD-4517-AB32-9E720437962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13195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28F10E-05E1-410A-960B-4FB62F8CB2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951CDF-65B5-41C0-B96D-36D4F0AD36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556DE2-830F-444F-8F96-532CB2E26E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31CE0-A727-4D90-93BD-0D67F75F0F46}" type="datetimeFigureOut">
              <a:rPr lang="en-AU" smtClean="0"/>
              <a:t>15-May-2019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35406-6470-4600-ADE8-90F1AD4A85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D91570-972E-4FB5-932A-A9EB6F000E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65843-76AD-4517-AB32-9E720437962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221430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48FCF0-1FDE-4D79-A9C5-05523A5964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412548-9D61-463D-B269-13D7BEEB01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FCE366-5184-46BA-8DA7-AE3229AE97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31CE0-A727-4D90-93BD-0D67F75F0F46}" type="datetimeFigureOut">
              <a:rPr lang="en-AU" smtClean="0"/>
              <a:t>15-May-2019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BA72A4-1DA0-4A86-BC2D-74C2E19B01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1674F7-C621-4E54-835D-B39EF455C8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65843-76AD-4517-AB32-9E720437962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5825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659635-1A7C-4701-8F19-30ADE844C3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4657EE-5E7C-4D50-B11D-A68E69AB2C8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274D236-E21A-4A03-A4E5-0EFF854752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393C60-9500-475B-B5CE-FB8009D03F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31CE0-A727-4D90-93BD-0D67F75F0F46}" type="datetimeFigureOut">
              <a:rPr lang="en-AU" smtClean="0"/>
              <a:t>15-May-2019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767297-392A-4BF5-A08E-16BE103502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B6A9DE0-AD3A-4AE3-80F0-FDD8DA9F2F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65843-76AD-4517-AB32-9E720437962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411475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792188-4F4E-4D98-9B00-3C08796865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F3EFAE-ABEF-4155-8A60-05A15012A6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4D0F64-9838-44A3-B35A-925B2CBE4C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BAABD96-AA9F-41F6-BE36-A9318EF7DD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3D64818-8ACD-467A-AD56-71E5EEEABA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B53CBA9-6268-4C7A-AE5F-5C056D51E1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31CE0-A727-4D90-93BD-0D67F75F0F46}" type="datetimeFigureOut">
              <a:rPr lang="en-AU" smtClean="0"/>
              <a:t>15-May-2019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337BB3D-96DF-4CAF-B2EB-B32D787C2C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E982C7F-560A-4B15-B697-76D58904E9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65843-76AD-4517-AB32-9E720437962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368803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92560E-F051-4FD3-8671-A4371B1AAB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EAFA440-3CDB-4AE1-824A-650691898B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31CE0-A727-4D90-93BD-0D67F75F0F46}" type="datetimeFigureOut">
              <a:rPr lang="en-AU" smtClean="0"/>
              <a:t>15-May-2019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2C4C83-C1F1-4207-9B98-C609DACD57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1236C9-5099-458D-A8C6-FF7435B4D3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65843-76AD-4517-AB32-9E720437962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987599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B20EB5-8B04-4599-9106-4E9C7AE392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31CE0-A727-4D90-93BD-0D67F75F0F46}" type="datetimeFigureOut">
              <a:rPr lang="en-AU" smtClean="0"/>
              <a:t>15-May-2019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DE989A4-F81F-418C-ABC7-C84B8EE6F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17A164-444D-4C6E-8776-A664AEE06C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65843-76AD-4517-AB32-9E720437962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619094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272016-6F39-492A-8BF4-018367120D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6EF422-0650-415E-B103-3DA75E2753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997B40-411B-43D2-AC70-055A47D0F1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E71270-D4F4-45A9-A790-2E8C6A71A4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31CE0-A727-4D90-93BD-0D67F75F0F46}" type="datetimeFigureOut">
              <a:rPr lang="en-AU" smtClean="0"/>
              <a:t>15-May-2019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D10481-EC04-40B3-BD77-681D72F207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6A407A-E557-4075-9188-D1D1836F42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65843-76AD-4517-AB32-9E720437962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61703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C6B5D6-D6D0-414B-98CB-19881DBE3B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3D6FF15-F62E-4FBB-8DBC-44BF3E5CC5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1EFE8E-52BA-4C60-B320-3A5F0B1474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ACF479-BB00-44D9-A120-1C5A0B9B86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31CE0-A727-4D90-93BD-0D67F75F0F46}" type="datetimeFigureOut">
              <a:rPr lang="en-AU" smtClean="0"/>
              <a:t>15-May-2019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E9CC2B-86A5-48C3-BDBC-B9B492ECCB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250A3D-C754-4FED-B8CB-94737D1B1C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65843-76AD-4517-AB32-9E720437962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20567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03E92C9-4271-4399-AC97-62E68C6ECD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7396B3-352D-4793-9A41-6298A01674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F9D14B-0934-4E19-B298-7C30E3021A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531CE0-A727-4D90-93BD-0D67F75F0F46}" type="datetimeFigureOut">
              <a:rPr lang="en-AU" smtClean="0"/>
              <a:t>15-May-2019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1832CE-9908-49F6-BB73-85269572C8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FFA3C5-C6D1-4912-827B-8A1AAB52EB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765843-76AD-4517-AB32-9E720437962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145062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4C677A-6FA1-4B60-87A1-FBC5C20BF27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29FC158-53C8-4FBE-A26C-EA2B934BBD5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B66A3CA-929A-4F43-856B-C3198D5A7895}"/>
              </a:ext>
            </a:extLst>
          </p:cNvPr>
          <p:cNvSpPr/>
          <p:nvPr/>
        </p:nvSpPr>
        <p:spPr>
          <a:xfrm>
            <a:off x="1213338" y="1065701"/>
            <a:ext cx="10480431" cy="4888523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4524DAA-D7C6-4D9D-B7D0-54AF32234103}"/>
              </a:ext>
            </a:extLst>
          </p:cNvPr>
          <p:cNvSpPr txBox="1"/>
          <p:nvPr/>
        </p:nvSpPr>
        <p:spPr>
          <a:xfrm>
            <a:off x="4103077" y="2790092"/>
            <a:ext cx="551570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800" dirty="0">
                <a:solidFill>
                  <a:schemeClr val="bg1"/>
                </a:solidFill>
                <a:latin typeface="Lucida Handwriting" panose="03010101010101010101" pitchFamily="66" charset="0"/>
              </a:rPr>
              <a:t>presso</a:t>
            </a:r>
            <a:r>
              <a:rPr lang="en-US" sz="8800" dirty="0">
                <a:solidFill>
                  <a:srgbClr val="FF0000"/>
                </a:solidFill>
                <a:latin typeface="Lucida Handwriting" panose="03010101010101010101" pitchFamily="66" charset="0"/>
              </a:rPr>
              <a:t>28</a:t>
            </a:r>
            <a:endParaRPr lang="en-AU" sz="8800" dirty="0">
              <a:solidFill>
                <a:srgbClr val="FF0000"/>
              </a:solidFill>
              <a:latin typeface="Lucida Handwriting" panose="03010101010101010101" pitchFamily="66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3DB2533-A76F-4CD8-9A95-08C99F2F7815}"/>
              </a:ext>
            </a:extLst>
          </p:cNvPr>
          <p:cNvSpPr txBox="1"/>
          <p:nvPr/>
        </p:nvSpPr>
        <p:spPr>
          <a:xfrm>
            <a:off x="2960077" y="2228671"/>
            <a:ext cx="1072662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0" dirty="0">
                <a:solidFill>
                  <a:srgbClr val="FFC000"/>
                </a:solidFill>
                <a:latin typeface="Lucida Handwriting" panose="03010101010101010101" pitchFamily="66" charset="0"/>
              </a:rPr>
              <a:t>X</a:t>
            </a:r>
            <a:endParaRPr lang="en-AU" sz="15000" dirty="0">
              <a:solidFill>
                <a:srgbClr val="FFC000"/>
              </a:solidFill>
              <a:latin typeface="Lucida Handwriting" panose="030101010101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23299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4C677A-6FA1-4B60-87A1-FBC5C20BF27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29FC158-53C8-4FBE-A26C-EA2B934BBD5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B66A3CA-929A-4F43-856B-C3198D5A7895}"/>
              </a:ext>
            </a:extLst>
          </p:cNvPr>
          <p:cNvSpPr/>
          <p:nvPr/>
        </p:nvSpPr>
        <p:spPr>
          <a:xfrm>
            <a:off x="855784" y="912887"/>
            <a:ext cx="10480431" cy="4888523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4524DAA-D7C6-4D9D-B7D0-54AF32234103}"/>
              </a:ext>
            </a:extLst>
          </p:cNvPr>
          <p:cNvSpPr txBox="1"/>
          <p:nvPr/>
        </p:nvSpPr>
        <p:spPr>
          <a:xfrm>
            <a:off x="4103077" y="2790092"/>
            <a:ext cx="551570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800" dirty="0">
                <a:solidFill>
                  <a:schemeClr val="bg1"/>
                </a:solidFill>
                <a:latin typeface="Lucida Handwriting" panose="03010101010101010101" pitchFamily="66" charset="0"/>
              </a:rPr>
              <a:t>presso</a:t>
            </a:r>
            <a:r>
              <a:rPr lang="en-US" sz="8800" dirty="0">
                <a:solidFill>
                  <a:srgbClr val="FF0000"/>
                </a:solidFill>
                <a:latin typeface="Lucida Handwriting" panose="03010101010101010101" pitchFamily="66" charset="0"/>
              </a:rPr>
              <a:t>28</a:t>
            </a:r>
            <a:endParaRPr lang="en-AU" sz="8800" dirty="0">
              <a:solidFill>
                <a:srgbClr val="FF0000"/>
              </a:solidFill>
              <a:latin typeface="Lucida Handwriting" panose="03010101010101010101" pitchFamily="66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3DB2533-A76F-4CD8-9A95-08C99F2F7815}"/>
              </a:ext>
            </a:extLst>
          </p:cNvPr>
          <p:cNvSpPr txBox="1"/>
          <p:nvPr/>
        </p:nvSpPr>
        <p:spPr>
          <a:xfrm>
            <a:off x="2870758" y="2180689"/>
            <a:ext cx="1730533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0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Lucida Handwriting" panose="03010101010101010101" pitchFamily="66" charset="0"/>
              </a:rPr>
              <a:t>X</a:t>
            </a:r>
            <a:endParaRPr lang="en-AU" sz="15000" b="1" dirty="0">
              <a:ln>
                <a:solidFill>
                  <a:schemeClr val="tx1"/>
                </a:solidFill>
              </a:ln>
              <a:solidFill>
                <a:schemeClr val="bg1"/>
              </a:solidFill>
              <a:latin typeface="Lucida Handwriting" panose="03010101010101010101" pitchFamily="66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6F43068-2D47-43F0-BB46-77BED321632E}"/>
              </a:ext>
            </a:extLst>
          </p:cNvPr>
          <p:cNvSpPr/>
          <p:nvPr/>
        </p:nvSpPr>
        <p:spPr>
          <a:xfrm rot="20351918">
            <a:off x="3920974" y="3510742"/>
            <a:ext cx="281077" cy="10798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D62C43C-DFB7-4D13-AE48-FCFBCAFA0E72}"/>
              </a:ext>
            </a:extLst>
          </p:cNvPr>
          <p:cNvSpPr/>
          <p:nvPr/>
        </p:nvSpPr>
        <p:spPr>
          <a:xfrm rot="20351918">
            <a:off x="4007363" y="3716684"/>
            <a:ext cx="122492" cy="12832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tx1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32702F7-249A-49AF-8422-44EB2FAFD75D}"/>
              </a:ext>
            </a:extLst>
          </p:cNvPr>
          <p:cNvSpPr/>
          <p:nvPr/>
        </p:nvSpPr>
        <p:spPr>
          <a:xfrm rot="20351918">
            <a:off x="3703593" y="3708202"/>
            <a:ext cx="281077" cy="10798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tx1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0E47090-CB9D-4C2A-8FAD-8CECA6C9C3B3}"/>
              </a:ext>
            </a:extLst>
          </p:cNvPr>
          <p:cNvSpPr/>
          <p:nvPr/>
        </p:nvSpPr>
        <p:spPr>
          <a:xfrm rot="20351918">
            <a:off x="4165916" y="3783592"/>
            <a:ext cx="122492" cy="12832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tx1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747DA50-B9BA-42CD-BD7F-8571EB5CDBE4}"/>
              </a:ext>
            </a:extLst>
          </p:cNvPr>
          <p:cNvSpPr/>
          <p:nvPr/>
        </p:nvSpPr>
        <p:spPr>
          <a:xfrm rot="20351918">
            <a:off x="3786953" y="3496254"/>
            <a:ext cx="122492" cy="12832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tx1"/>
              </a:solidFill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63B1F09-EBB1-4509-897A-5065680E8D7B}"/>
              </a:ext>
            </a:extLst>
          </p:cNvPr>
          <p:cNvSpPr/>
          <p:nvPr/>
        </p:nvSpPr>
        <p:spPr>
          <a:xfrm rot="20351918">
            <a:off x="3642900" y="3427313"/>
            <a:ext cx="122492" cy="12832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tx1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F44B32BF-9D39-4AF1-8922-0AAC87687BE9}"/>
              </a:ext>
            </a:extLst>
          </p:cNvPr>
          <p:cNvSpPr/>
          <p:nvPr/>
        </p:nvSpPr>
        <p:spPr>
          <a:xfrm rot="20351918">
            <a:off x="3849714" y="3339614"/>
            <a:ext cx="122492" cy="12832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tx1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DAB83FBD-E184-41B9-898C-3CDD1E962EBA}"/>
              </a:ext>
            </a:extLst>
          </p:cNvPr>
          <p:cNvSpPr/>
          <p:nvPr/>
        </p:nvSpPr>
        <p:spPr>
          <a:xfrm rot="20351918">
            <a:off x="4118651" y="3995888"/>
            <a:ext cx="122492" cy="12832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tx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F96D98C0-B9D5-4A1D-BEDF-9C8396A0D07D}"/>
              </a:ext>
            </a:extLst>
          </p:cNvPr>
          <p:cNvSpPr/>
          <p:nvPr/>
        </p:nvSpPr>
        <p:spPr>
          <a:xfrm rot="20351918">
            <a:off x="3949295" y="3873866"/>
            <a:ext cx="122492" cy="12832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tx1"/>
              </a:solidFill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FEFEABE9-B4A8-4BE5-9D8C-A8DB8985B163}"/>
              </a:ext>
            </a:extLst>
          </p:cNvPr>
          <p:cNvSpPr/>
          <p:nvPr/>
        </p:nvSpPr>
        <p:spPr>
          <a:xfrm rot="20351918">
            <a:off x="4057466" y="3566493"/>
            <a:ext cx="122492" cy="12832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tx1"/>
              </a:solidFill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76E5F53A-23E6-4D90-9FC2-411BB1B9B87F}"/>
              </a:ext>
            </a:extLst>
          </p:cNvPr>
          <p:cNvSpPr/>
          <p:nvPr/>
        </p:nvSpPr>
        <p:spPr>
          <a:xfrm rot="20351918">
            <a:off x="3698939" y="3262985"/>
            <a:ext cx="122492" cy="12832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tx1"/>
              </a:solidFill>
            </a:endParaRP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316C312F-B5AD-490E-896F-491FB8FF93E7}"/>
              </a:ext>
            </a:extLst>
          </p:cNvPr>
          <p:cNvSpPr/>
          <p:nvPr/>
        </p:nvSpPr>
        <p:spPr>
          <a:xfrm rot="20351918">
            <a:off x="3548164" y="3195672"/>
            <a:ext cx="122492" cy="12832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tx1"/>
              </a:solidFill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E1527005-124F-46E0-92AC-3A3F6B12E78D}"/>
              </a:ext>
            </a:extLst>
          </p:cNvPr>
          <p:cNvSpPr/>
          <p:nvPr/>
        </p:nvSpPr>
        <p:spPr>
          <a:xfrm rot="20351918">
            <a:off x="3748285" y="3099090"/>
            <a:ext cx="122492" cy="12832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tx1"/>
              </a:solidFill>
            </a:endParaRP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A0131286-64C9-4F2A-A0CC-98F74180B073}"/>
              </a:ext>
            </a:extLst>
          </p:cNvPr>
          <p:cNvSpPr/>
          <p:nvPr/>
        </p:nvSpPr>
        <p:spPr>
          <a:xfrm rot="20351918">
            <a:off x="3600158" y="3042254"/>
            <a:ext cx="122492" cy="12832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tx1"/>
              </a:solidFill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CB02D19B-EA0E-462F-BCAB-D9D591562759}"/>
              </a:ext>
            </a:extLst>
          </p:cNvPr>
          <p:cNvSpPr/>
          <p:nvPr/>
        </p:nvSpPr>
        <p:spPr>
          <a:xfrm rot="20351918">
            <a:off x="3452811" y="2986174"/>
            <a:ext cx="122492" cy="12832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tx1"/>
              </a:solidFill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AC9E5989-1627-487F-8AB1-2872C725B6B5}"/>
              </a:ext>
            </a:extLst>
          </p:cNvPr>
          <p:cNvSpPr/>
          <p:nvPr/>
        </p:nvSpPr>
        <p:spPr>
          <a:xfrm rot="20351918">
            <a:off x="3505171" y="2832958"/>
            <a:ext cx="122492" cy="12832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tx1"/>
              </a:solidFill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F4C250AA-9E8E-4353-A34D-47F462BE51DD}"/>
              </a:ext>
            </a:extLst>
          </p:cNvPr>
          <p:cNvSpPr/>
          <p:nvPr/>
        </p:nvSpPr>
        <p:spPr>
          <a:xfrm rot="20351918">
            <a:off x="3360278" y="2788020"/>
            <a:ext cx="122492" cy="12832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tx1"/>
              </a:solidFill>
            </a:endParaRP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F0365E4B-1A63-4D23-B9A8-49853FF4C32C}"/>
              </a:ext>
            </a:extLst>
          </p:cNvPr>
          <p:cNvSpPr/>
          <p:nvPr/>
        </p:nvSpPr>
        <p:spPr>
          <a:xfrm rot="20351918">
            <a:off x="3425131" y="2638109"/>
            <a:ext cx="122492" cy="12832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tx1"/>
              </a:solidFill>
            </a:endParaRP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F554FDB8-0D08-4986-94F1-4A4D5CB50218}"/>
              </a:ext>
            </a:extLst>
          </p:cNvPr>
          <p:cNvSpPr/>
          <p:nvPr/>
        </p:nvSpPr>
        <p:spPr>
          <a:xfrm rot="20351918">
            <a:off x="3274261" y="2581218"/>
            <a:ext cx="122492" cy="12832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tx1"/>
              </a:solidFill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377726C7-1CFA-4CD1-8938-4A8BA2A3DA27}"/>
              </a:ext>
            </a:extLst>
          </p:cNvPr>
          <p:cNvSpPr/>
          <p:nvPr/>
        </p:nvSpPr>
        <p:spPr>
          <a:xfrm rot="20351918">
            <a:off x="3469314" y="2482060"/>
            <a:ext cx="122492" cy="12832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tx1"/>
              </a:solidFill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6E741407-466B-4C38-A6CD-468BAD92AEFD}"/>
              </a:ext>
            </a:extLst>
          </p:cNvPr>
          <p:cNvSpPr/>
          <p:nvPr/>
        </p:nvSpPr>
        <p:spPr>
          <a:xfrm rot="20351918">
            <a:off x="3812593" y="2948200"/>
            <a:ext cx="122492" cy="12832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tx1"/>
              </a:solidFill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B5FFB6F7-5E18-4CE9-BAD5-AACC609BF5F2}"/>
              </a:ext>
            </a:extLst>
          </p:cNvPr>
          <p:cNvSpPr/>
          <p:nvPr/>
        </p:nvSpPr>
        <p:spPr>
          <a:xfrm rot="20351918">
            <a:off x="3968709" y="2998375"/>
            <a:ext cx="122492" cy="12832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tx1"/>
              </a:solidFill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5F92FE18-4B86-403E-80A7-FEDEC4AA540A}"/>
              </a:ext>
            </a:extLst>
          </p:cNvPr>
          <p:cNvSpPr/>
          <p:nvPr/>
        </p:nvSpPr>
        <p:spPr>
          <a:xfrm rot="20351918">
            <a:off x="3866514" y="2746173"/>
            <a:ext cx="122492" cy="12832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tx1"/>
              </a:solidFill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1654D850-4941-4A31-A65A-3F95A8ED735E}"/>
              </a:ext>
            </a:extLst>
          </p:cNvPr>
          <p:cNvSpPr/>
          <p:nvPr/>
        </p:nvSpPr>
        <p:spPr>
          <a:xfrm rot="20351918">
            <a:off x="4022082" y="2829428"/>
            <a:ext cx="122492" cy="12832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tx1"/>
              </a:solidFill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41AF829D-BD56-4016-829B-0C322D2C40D0}"/>
              </a:ext>
            </a:extLst>
          </p:cNvPr>
          <p:cNvSpPr/>
          <p:nvPr/>
        </p:nvSpPr>
        <p:spPr>
          <a:xfrm rot="20351918">
            <a:off x="4067778" y="2681139"/>
            <a:ext cx="122492" cy="12832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tx1"/>
              </a:solidFill>
            </a:endParaRP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ADE0810A-1A8D-4286-8D07-4EE296BC2DBB}"/>
              </a:ext>
            </a:extLst>
          </p:cNvPr>
          <p:cNvSpPr/>
          <p:nvPr/>
        </p:nvSpPr>
        <p:spPr>
          <a:xfrm rot="20351918">
            <a:off x="4121805" y="2526888"/>
            <a:ext cx="122492" cy="12832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tx1"/>
              </a:solidFill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45211D45-7876-4410-908A-E63DFB3C2B21}"/>
              </a:ext>
            </a:extLst>
          </p:cNvPr>
          <p:cNvSpPr/>
          <p:nvPr/>
        </p:nvSpPr>
        <p:spPr>
          <a:xfrm rot="20351918">
            <a:off x="3921721" y="2622195"/>
            <a:ext cx="122492" cy="12832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tx1"/>
              </a:solidFill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56B9BE26-089C-4075-B6E9-4216A84F552E}"/>
              </a:ext>
            </a:extLst>
          </p:cNvPr>
          <p:cNvSpPr/>
          <p:nvPr/>
        </p:nvSpPr>
        <p:spPr>
          <a:xfrm rot="20351918">
            <a:off x="3487522" y="3343900"/>
            <a:ext cx="122492" cy="12832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tx1"/>
              </a:solidFill>
            </a:endParaRP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3F4C481D-D5BE-40E6-9972-6D542E0A4717}"/>
              </a:ext>
            </a:extLst>
          </p:cNvPr>
          <p:cNvSpPr/>
          <p:nvPr/>
        </p:nvSpPr>
        <p:spPr>
          <a:xfrm rot="20351918">
            <a:off x="3340445" y="3292987"/>
            <a:ext cx="122492" cy="12832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tx1"/>
              </a:solidFill>
            </a:endParaRP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8C1EBC38-2548-4967-93CF-732175C6AD4D}"/>
              </a:ext>
            </a:extLst>
          </p:cNvPr>
          <p:cNvSpPr/>
          <p:nvPr/>
        </p:nvSpPr>
        <p:spPr>
          <a:xfrm rot="20351918">
            <a:off x="3411633" y="3498635"/>
            <a:ext cx="122492" cy="12832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tx1"/>
              </a:solidFill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617B7F5E-DEC3-422C-9596-E9B0BD6A400F}"/>
              </a:ext>
            </a:extLst>
          </p:cNvPr>
          <p:cNvSpPr/>
          <p:nvPr/>
        </p:nvSpPr>
        <p:spPr>
          <a:xfrm rot="20351918">
            <a:off x="3263928" y="3437684"/>
            <a:ext cx="122492" cy="12832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tx1"/>
              </a:solidFill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F336655C-ABF1-479F-B3B2-6846E5754C5C}"/>
              </a:ext>
            </a:extLst>
          </p:cNvPr>
          <p:cNvSpPr/>
          <p:nvPr/>
        </p:nvSpPr>
        <p:spPr>
          <a:xfrm rot="20351918">
            <a:off x="3194963" y="3588948"/>
            <a:ext cx="122492" cy="12832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tx1"/>
              </a:solidFill>
            </a:endParaRP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5863F679-865B-4EC4-AE3B-5397347EDEAC}"/>
              </a:ext>
            </a:extLst>
          </p:cNvPr>
          <p:cNvSpPr/>
          <p:nvPr/>
        </p:nvSpPr>
        <p:spPr>
          <a:xfrm rot="20351918">
            <a:off x="3126057" y="3748163"/>
            <a:ext cx="122492" cy="12832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tx1"/>
              </a:solidFill>
            </a:endParaRP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BE436830-602A-4B8A-8067-9DDF814D1170}"/>
              </a:ext>
            </a:extLst>
          </p:cNvPr>
          <p:cNvSpPr/>
          <p:nvPr/>
        </p:nvSpPr>
        <p:spPr>
          <a:xfrm rot="20351918">
            <a:off x="3273127" y="3790117"/>
            <a:ext cx="122492" cy="12832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tx1"/>
              </a:solidFill>
            </a:endParaRP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27E6311C-2894-4BAD-8D84-6740AF673B67}"/>
              </a:ext>
            </a:extLst>
          </p:cNvPr>
          <p:cNvSpPr/>
          <p:nvPr/>
        </p:nvSpPr>
        <p:spPr>
          <a:xfrm rot="20351918">
            <a:off x="3353711" y="3627607"/>
            <a:ext cx="122492" cy="128324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41177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4</Words>
  <Application>Microsoft Office PowerPoint</Application>
  <PresentationFormat>Widescreen</PresentationFormat>
  <Paragraphs>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Lucida Handwriting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Anna Wakim</dc:creator>
  <cp:lastModifiedBy>Anna Wakim</cp:lastModifiedBy>
  <cp:revision>4</cp:revision>
  <dcterms:created xsi:type="dcterms:W3CDTF">2019-05-15T02:29:48Z</dcterms:created>
  <dcterms:modified xsi:type="dcterms:W3CDTF">2019-05-15T02:48:44Z</dcterms:modified>
</cp:coreProperties>
</file>