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7" r:id="rId4"/>
  </p:sldMasterIdLst>
  <p:notesMasterIdLst>
    <p:notesMasterId r:id="rId6"/>
  </p:notesMasterIdLst>
  <p:handoutMasterIdLst>
    <p:handoutMasterId r:id="rId7"/>
  </p:handoutMasterIdLst>
  <p:sldIdLst>
    <p:sldId id="468" r:id="rId5"/>
  </p:sldIdLst>
  <p:sldSz cx="9144000" cy="5143500" type="screen16x9"/>
  <p:notesSz cx="6797675" cy="9928225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EFF"/>
    <a:srgbClr val="85C8FF"/>
    <a:srgbClr val="6FBEEE"/>
    <a:srgbClr val="007DFF"/>
    <a:srgbClr val="DAF0FF"/>
    <a:srgbClr val="E2EEF5"/>
    <a:srgbClr val="336699"/>
    <a:srgbClr val="44597A"/>
    <a:srgbClr val="485C7D"/>
    <a:srgbClr val="3F4F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Vaalea tyyli 2 - Korostu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Vaalea tyyli 2 - Korostu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Vaalea tyyli 2 - Korost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Vaalea tyyli 2 - Korostus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Vaalea tyyli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Vaalea tyyli 3 - Korostu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86" autoAdjust="0"/>
    <p:restoredTop sz="82669" autoAdjust="0"/>
  </p:normalViewPr>
  <p:slideViewPr>
    <p:cSldViewPr snapToGrid="0">
      <p:cViewPr varScale="1">
        <p:scale>
          <a:sx n="92" d="100"/>
          <a:sy n="92" d="100"/>
        </p:scale>
        <p:origin x="46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smtClean="0"/>
            </a:lvl1pPr>
          </a:lstStyle>
          <a:p>
            <a:pPr>
              <a:defRPr/>
            </a:pPr>
            <a:fld id="{86D4800B-8753-3B4F-97ED-321E73BD7EDB}" type="datetimeFigureOut">
              <a:rPr lang="fi-FI"/>
              <a:pPr>
                <a:defRPr/>
              </a:pPr>
              <a:t>11.5.2019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 smtClean="0"/>
            </a:lvl1pPr>
          </a:lstStyle>
          <a:p>
            <a:pPr>
              <a:defRPr/>
            </a:pPr>
            <a:fld id="{2AEE3D99-5224-E842-A8E5-E1EB0FE635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891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smtClean="0"/>
            </a:lvl1pPr>
          </a:lstStyle>
          <a:p>
            <a:pPr>
              <a:defRPr/>
            </a:pPr>
            <a:fld id="{BD7201BD-9C11-AD45-9EF1-CE7B667A450D}" type="datetimeFigureOut">
              <a:rPr lang="fi-FI"/>
              <a:pPr>
                <a:defRPr/>
              </a:pPr>
              <a:t>10.5.2019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 smtClean="0"/>
            </a:lvl1pPr>
          </a:lstStyle>
          <a:p>
            <a:pPr>
              <a:defRPr/>
            </a:pPr>
            <a:fld id="{3405D274-9957-F14C-8EA2-7129B63473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2861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ＭＳ Ｐゴシック" pitchFamily="-7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4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3200400"/>
            <a:ext cx="7772400" cy="10287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ct val="0"/>
              </a:spcAft>
              <a:defRPr b="0">
                <a:solidFill>
                  <a:schemeClr val="bg1"/>
                </a:solidFill>
                <a:latin typeface="Gotham Narrow Bold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/>
              <a:t>Click to edit Master subtitle style</a:t>
            </a:r>
            <a:endParaRPr lang="fi-FI" noProof="0" dirty="0"/>
          </a:p>
        </p:txBody>
      </p:sp>
      <p:sp>
        <p:nvSpPr>
          <p:cNvPr id="10" name="Title Placeholder 1"/>
          <p:cNvSpPr>
            <a:spLocks noGrp="1"/>
          </p:cNvSpPr>
          <p:nvPr>
            <p:ph type="ctrTitle" hasCustomPrompt="1"/>
          </p:nvPr>
        </p:nvSpPr>
        <p:spPr>
          <a:xfrm>
            <a:off x="685800" y="2139702"/>
            <a:ext cx="7772400" cy="972108"/>
          </a:xfrm>
        </p:spPr>
        <p:txBody>
          <a:bodyPr/>
          <a:lstStyle>
            <a:lvl1pPr algn="ctr">
              <a:lnSpc>
                <a:spcPct val="70000"/>
              </a:lnSpc>
              <a:defRPr sz="4800">
                <a:solidFill>
                  <a:schemeClr val="bg1"/>
                </a:solidFill>
                <a:latin typeface="Gotham Narrow Bold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6654322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LIF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2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725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iLIF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319223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iLIF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62765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iLIF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208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25124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LIF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9552" y="1437624"/>
            <a:ext cx="43924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3000"/>
            </a:lvl1pPr>
          </a:lstStyle>
          <a:p>
            <a:pPr lvl="0"/>
            <a:r>
              <a:rPr lang="fi-FI" dirty="0"/>
              <a:t>CLICK TO EDIT MASTER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 bwMode="auto">
          <a:xfrm>
            <a:off x="467544" y="2247716"/>
            <a:ext cx="4464496" cy="240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891" indent="-250819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Gotham Narrow Book"/>
                <a:cs typeface="Gotham Narrow Book"/>
              </a:defRPr>
            </a:lvl1pPr>
            <a:lvl2pPr marL="725470" indent="-342891">
              <a:lnSpc>
                <a:spcPct val="80000"/>
              </a:lnSpc>
              <a:buFont typeface="Arial"/>
              <a:buChar char="•"/>
              <a:defRPr>
                <a:latin typeface="Gotham Narrow Book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Gotham Narrow Book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Gotham Narrow Book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Gotham Narrow Book"/>
                <a:cs typeface="Gotham Narrow Book"/>
              </a:defRPr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4537426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LIF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9552" y="1437624"/>
            <a:ext cx="43924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3000"/>
            </a:lvl1pPr>
          </a:lstStyle>
          <a:p>
            <a:pPr lvl="0"/>
            <a:r>
              <a:rPr lang="fi-FI" dirty="0"/>
              <a:t>CLICK TO EDIT MASTER TITLE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 bwMode="auto">
          <a:xfrm>
            <a:off x="467544" y="2247716"/>
            <a:ext cx="4464496" cy="240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891" indent="-250819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Gotham Narrow Book"/>
                <a:cs typeface="Gotham Narrow Book"/>
              </a:defRPr>
            </a:lvl1pPr>
            <a:lvl2pPr marL="725470" indent="-342891">
              <a:lnSpc>
                <a:spcPct val="80000"/>
              </a:lnSpc>
              <a:buFont typeface="Arial"/>
              <a:buChar char="•"/>
              <a:defRPr>
                <a:latin typeface="Gotham Narrow Book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Gotham Narrow Book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Gotham Narrow Book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Gotham Narrow Book"/>
                <a:cs typeface="Gotham Narrow Book"/>
              </a:defRPr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3084974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iLIF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467" y="223211"/>
            <a:ext cx="1328400" cy="31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7713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iLIF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36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467" y="223211"/>
            <a:ext cx="1328400" cy="31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13006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254000" y="190502"/>
            <a:ext cx="8636000" cy="4429125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algn="ctr">
              <a:defRPr b="0" i="0">
                <a:latin typeface="Gotham-Bold"/>
                <a:cs typeface="Gotham-Bold"/>
              </a:defRPr>
            </a:lvl1pPr>
          </a:lstStyle>
          <a:p>
            <a:endParaRPr lang="en-US"/>
          </a:p>
        </p:txBody>
      </p:sp>
      <p:sp>
        <p:nvSpPr>
          <p:cNvPr id="43011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3200400"/>
            <a:ext cx="7772400" cy="10287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ct val="0"/>
              </a:spcAft>
              <a:defRPr b="0">
                <a:latin typeface="Gotham Narrow Bold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</a:t>
            </a:r>
            <a:r>
              <a:rPr lang="fi-FI" noProof="0" err="1"/>
              <a:t>Master</a:t>
            </a:r>
            <a:r>
              <a:rPr lang="fi-FI" noProof="0"/>
              <a:t> </a:t>
            </a:r>
            <a:r>
              <a:rPr lang="fi-FI" noProof="0" err="1"/>
              <a:t>subtitle</a:t>
            </a:r>
            <a:r>
              <a:rPr lang="fi-FI" noProof="0"/>
              <a:t> </a:t>
            </a:r>
            <a:r>
              <a:rPr lang="fi-FI" noProof="0" err="1"/>
              <a:t>style</a:t>
            </a:r>
            <a:endParaRPr lang="fi-FI" noProof="0"/>
          </a:p>
        </p:txBody>
      </p:sp>
      <p:sp>
        <p:nvSpPr>
          <p:cNvPr id="20" name="Title Placeholder 1"/>
          <p:cNvSpPr>
            <a:spLocks noGrp="1"/>
          </p:cNvSpPr>
          <p:nvPr>
            <p:ph type="ctrTitle" hasCustomPrompt="1"/>
          </p:nvPr>
        </p:nvSpPr>
        <p:spPr>
          <a:xfrm>
            <a:off x="685800" y="2139702"/>
            <a:ext cx="7772400" cy="972108"/>
          </a:xfrm>
        </p:spPr>
        <p:txBody>
          <a:bodyPr/>
          <a:lstStyle>
            <a:lvl1pPr algn="ctr">
              <a:lnSpc>
                <a:spcPct val="70000"/>
              </a:lnSpc>
              <a:defRPr sz="4800">
                <a:latin typeface="Gotham Narrow Bold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/>
              <a:t>CLICK TO EDIT MASTER TITLE STYLE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696200" y="4619627"/>
            <a:ext cx="68580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56BEFAE-7865-3B4E-A41E-5CCE1B25B5F5}" type="datetime1">
              <a:rPr lang="en-US" smtClean="0"/>
              <a:t>5/10/19</a:t>
            </a:fld>
            <a:endParaRPr lang="en-GB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940152" y="4619627"/>
            <a:ext cx="1728192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defRPr lang="fi-FI" sz="800" smtClean="0"/>
            </a:lvl1pPr>
          </a:lstStyle>
          <a:p>
            <a:pPr>
              <a:defRPr/>
            </a:pPr>
            <a:r>
              <a:rPr lang="fi-FI"/>
              <a:t>HILIFE presentation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4619627"/>
            <a:ext cx="51048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669315E-5A66-CF44-AE5D-C333B2F730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19580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Placeholder 2"/>
          <p:cNvSpPr>
            <a:spLocks noGrp="1"/>
          </p:cNvSpPr>
          <p:nvPr>
            <p:ph type="subTitle" idx="1"/>
          </p:nvPr>
        </p:nvSpPr>
        <p:spPr>
          <a:xfrm>
            <a:off x="685800" y="3200400"/>
            <a:ext cx="7772400" cy="10287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ct val="0"/>
              </a:spcAft>
              <a:defRPr b="0">
                <a:latin typeface="Gotham Narrow Bold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/>
              <a:t>Click to edit Master subtitle style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ctrTitle" hasCustomPrompt="1"/>
          </p:nvPr>
        </p:nvSpPr>
        <p:spPr>
          <a:xfrm>
            <a:off x="685800" y="2139702"/>
            <a:ext cx="7772400" cy="972108"/>
          </a:xfrm>
        </p:spPr>
        <p:txBody>
          <a:bodyPr/>
          <a:lstStyle>
            <a:lvl1pPr algn="ctr">
              <a:lnSpc>
                <a:spcPct val="70000"/>
              </a:lnSpc>
              <a:defRPr sz="4800">
                <a:latin typeface="Gotham Narrow Bold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/>
              <a:t>CLICK TO EDIT MASTER TITLE STYLE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696200" y="4619627"/>
            <a:ext cx="68580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C3C69FD-FF4C-8345-90E9-751119CBD532}" type="datetime1">
              <a:rPr lang="en-US" smtClean="0"/>
              <a:t>5/10/19</a:t>
            </a:fld>
            <a:endParaRPr lang="en-GB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940152" y="4619627"/>
            <a:ext cx="1728192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defRPr lang="fi-FI" sz="800" smtClean="0"/>
            </a:lvl1pPr>
          </a:lstStyle>
          <a:p>
            <a:pPr>
              <a:defRPr/>
            </a:pPr>
            <a:r>
              <a:rPr lang="fi-FI"/>
              <a:t>HILIFE presentation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4619627"/>
            <a:ext cx="51048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669315E-5A66-CF44-AE5D-C333B2F730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069423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251520" y="519522"/>
            <a:ext cx="8640960" cy="93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algn="ctr">
              <a:defRPr sz="4000"/>
            </a:lvl1pPr>
          </a:lstStyle>
          <a:p>
            <a:pPr lvl="0"/>
            <a:r>
              <a:rPr lang="fi-FI"/>
              <a:t>CLICK TO EDIT </a:t>
            </a:r>
            <a:br>
              <a:rPr lang="fi-FI"/>
            </a:br>
            <a:r>
              <a:rPr lang="fi-FI"/>
              <a:t>MASTER TITLE STYLE</a:t>
            </a:r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 bwMode="auto">
          <a:xfrm>
            <a:off x="251520" y="1653649"/>
            <a:ext cx="8640960" cy="291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92072" indent="0" algn="ctr">
              <a:lnSpc>
                <a:spcPct val="80000"/>
              </a:lnSpc>
              <a:buClr>
                <a:schemeClr val="tx1"/>
              </a:buClr>
              <a:buFont typeface="Arial"/>
              <a:buNone/>
              <a:defRPr>
                <a:latin typeface="Gotham narrow bold"/>
                <a:cs typeface="Gotham narrow bold"/>
              </a:defRPr>
            </a:lvl1pPr>
            <a:lvl2pPr marL="382578" indent="0" algn="ctr">
              <a:lnSpc>
                <a:spcPct val="80000"/>
              </a:lnSpc>
              <a:buFont typeface="Arial"/>
              <a:buNone/>
              <a:defRPr>
                <a:latin typeface="Gotham Narrow Book"/>
                <a:cs typeface="Gotham Narrow Book"/>
              </a:defRPr>
            </a:lvl2pPr>
            <a:lvl3pPr marL="765156" indent="0" algn="ctr">
              <a:lnSpc>
                <a:spcPct val="80000"/>
              </a:lnSpc>
              <a:buNone/>
              <a:defRPr>
                <a:latin typeface="Gotham Narrow Book"/>
                <a:cs typeface="Gotham Narrow Book"/>
              </a:defRPr>
            </a:lvl3pPr>
            <a:lvl4pPr marL="1241394" indent="0" algn="ctr">
              <a:lnSpc>
                <a:spcPct val="80000"/>
              </a:lnSpc>
              <a:buNone/>
              <a:defRPr>
                <a:latin typeface="Gotham Narrow Book"/>
                <a:cs typeface="Gotham Narrow Book"/>
              </a:defRPr>
            </a:lvl4pPr>
            <a:lvl5pPr marL="1717632" indent="0" algn="ctr">
              <a:lnSpc>
                <a:spcPct val="80000"/>
              </a:lnSpc>
              <a:buNone/>
              <a:defRPr>
                <a:latin typeface="Gotham Narrow Book"/>
                <a:cs typeface="Gotham Narrow Book"/>
              </a:defRPr>
            </a:lvl5pPr>
          </a:lstStyle>
          <a:p>
            <a:r>
              <a:rPr lang="en-US" err="1"/>
              <a:t>Muokkaa alaotsikon perustyyliä naps.</a:t>
            </a:r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696200" y="4619627"/>
            <a:ext cx="68580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92C9BDC-BE37-7C48-B0FF-E5F266B908F6}" type="datetime1">
              <a:rPr lang="en-US" smtClean="0"/>
              <a:t>5/10/19</a:t>
            </a:fld>
            <a:endParaRPr lang="en-GB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940152" y="4619627"/>
            <a:ext cx="1728192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defRPr lang="fi-FI" sz="800" smtClean="0"/>
            </a:lvl1pPr>
          </a:lstStyle>
          <a:p>
            <a:pPr>
              <a:defRPr/>
            </a:pPr>
            <a:r>
              <a:rPr lang="fi-FI"/>
              <a:t>HILIFE presentation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4619627"/>
            <a:ext cx="51048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669315E-5A66-CF44-AE5D-C333B2F730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4457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2195737" y="519522"/>
            <a:ext cx="6624736" cy="93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4000"/>
            </a:lvl1pPr>
          </a:lstStyle>
          <a:p>
            <a:pPr lvl="0"/>
            <a:r>
              <a:rPr lang="fi-FI"/>
              <a:t>CLICK TO EDIT MASTER TITLE STYLE</a:t>
            </a:r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 bwMode="auto">
          <a:xfrm>
            <a:off x="467544" y="1653649"/>
            <a:ext cx="8384344" cy="291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891" indent="-250819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Gotham Narrow Book"/>
                <a:cs typeface="Gotham Narrow Book"/>
              </a:defRPr>
            </a:lvl1pPr>
            <a:lvl2pPr marL="725470" indent="-342891">
              <a:lnSpc>
                <a:spcPct val="80000"/>
              </a:lnSpc>
              <a:buFont typeface="Arial"/>
              <a:buChar char="•"/>
              <a:defRPr>
                <a:latin typeface="Gotham Narrow Book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Gotham Narrow Book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Gotham Narrow Book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Gotham Narrow Book"/>
                <a:cs typeface="Gotham Narrow Book"/>
              </a:defRPr>
            </a:lvl5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</a:t>
            </a:r>
            <a:r>
              <a:rPr lang="fi-FI" noProof="0" err="1"/>
              <a:t>Master</a:t>
            </a:r>
            <a:r>
              <a:rPr lang="fi-FI" noProof="0"/>
              <a:t>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en-US" noProof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696200" y="4619627"/>
            <a:ext cx="68580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BA169B4-F931-6044-8A6A-65F6FEFD1C93}" type="datetime1">
              <a:rPr lang="en-US" smtClean="0"/>
              <a:t>5/10/19</a:t>
            </a:fld>
            <a:endParaRPr lang="en-GB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940152" y="4619627"/>
            <a:ext cx="1728192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defRPr lang="fi-FI" sz="800" smtClean="0"/>
            </a:lvl1pPr>
          </a:lstStyle>
          <a:p>
            <a:pPr>
              <a:defRPr/>
            </a:pPr>
            <a:r>
              <a:rPr lang="fi-FI"/>
              <a:t>HILIFE presentation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4619627"/>
            <a:ext cx="51048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669315E-5A66-CF44-AE5D-C333B2F730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444441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as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2195737" y="519522"/>
            <a:ext cx="6624736" cy="93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4000"/>
            </a:lvl1pPr>
          </a:lstStyle>
          <a:p>
            <a:pPr lvl="0"/>
            <a:r>
              <a:rPr lang="fi-FI"/>
              <a:t>CLICK TO EDIT MASTER TITLE STYLE</a:t>
            </a:r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 bwMode="auto">
          <a:xfrm>
            <a:off x="467544" y="1653649"/>
            <a:ext cx="3960440" cy="291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891" indent="-250819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Gotham Narrow Book"/>
                <a:cs typeface="Gotham Narrow Book"/>
              </a:defRPr>
            </a:lvl1pPr>
            <a:lvl2pPr marL="725470" indent="-342891">
              <a:lnSpc>
                <a:spcPct val="80000"/>
              </a:lnSpc>
              <a:buFont typeface="Arial"/>
              <a:buChar char="•"/>
              <a:defRPr>
                <a:latin typeface="Gotham Narrow Book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Gotham Narrow Book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Gotham Narrow Book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Gotham Narrow Book"/>
                <a:cs typeface="Gotham Narrow Book"/>
              </a:defRPr>
            </a:lvl5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</a:t>
            </a:r>
            <a:r>
              <a:rPr lang="fi-FI" noProof="0" err="1"/>
              <a:t>Master</a:t>
            </a:r>
            <a:r>
              <a:rPr lang="fi-FI" noProof="0"/>
              <a:t>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en-US" noProof="0"/>
          </a:p>
        </p:txBody>
      </p:sp>
      <p:sp>
        <p:nvSpPr>
          <p:cNvPr id="11" name="Text Placeholder 2"/>
          <p:cNvSpPr>
            <a:spLocks noGrp="1"/>
          </p:cNvSpPr>
          <p:nvPr>
            <p:ph idx="13"/>
          </p:nvPr>
        </p:nvSpPr>
        <p:spPr bwMode="auto">
          <a:xfrm>
            <a:off x="4860032" y="1653649"/>
            <a:ext cx="3960440" cy="291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891" indent="-250819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Gotham Narrow Book"/>
                <a:cs typeface="Gotham Narrow Book"/>
              </a:defRPr>
            </a:lvl1pPr>
            <a:lvl2pPr marL="725470" indent="-342891">
              <a:lnSpc>
                <a:spcPct val="80000"/>
              </a:lnSpc>
              <a:buFont typeface="Arial"/>
              <a:buChar char="•"/>
              <a:defRPr>
                <a:latin typeface="Gotham Narrow Book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Gotham Narrow Book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Gotham Narrow Book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Gotham Narrow Book"/>
                <a:cs typeface="Gotham Narrow Book"/>
              </a:defRPr>
            </a:lvl5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</a:t>
            </a:r>
            <a:r>
              <a:rPr lang="fi-FI" noProof="0" err="1"/>
              <a:t>Master</a:t>
            </a:r>
            <a:r>
              <a:rPr lang="fi-FI" noProof="0"/>
              <a:t>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en-US" noProof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696200" y="4619627"/>
            <a:ext cx="68580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DDC1B52-5261-834F-B7BF-DFDA35238854}" type="datetime1">
              <a:rPr lang="en-US" smtClean="0"/>
              <a:t>5/10/19</a:t>
            </a:fld>
            <a:endParaRPr lang="en-GB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940152" y="4619627"/>
            <a:ext cx="1728192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defRPr lang="fi-FI" sz="800" smtClean="0"/>
            </a:lvl1pPr>
          </a:lstStyle>
          <a:p>
            <a:pPr>
              <a:defRPr/>
            </a:pPr>
            <a:r>
              <a:rPr lang="fi-FI"/>
              <a:t>HILIFE presentation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4619627"/>
            <a:ext cx="51048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669315E-5A66-CF44-AE5D-C333B2F730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515353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54000" y="190502"/>
            <a:ext cx="8636000" cy="4429125"/>
          </a:xfrm>
          <a:solidFill>
            <a:srgbClr val="7F7F7F"/>
          </a:solidFill>
        </p:spPr>
        <p:txBody>
          <a:bodyPr anchor="ctr"/>
          <a:lstStyle>
            <a:lvl1pPr algn="ctr">
              <a:defRPr b="0" i="0">
                <a:latin typeface="Gotham-Bold"/>
                <a:cs typeface="Gotham-Bold"/>
              </a:defRPr>
            </a:lvl1pPr>
          </a:lstStyle>
          <a:p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696200" y="4619627"/>
            <a:ext cx="68580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A898FAE-DF83-384E-BCB8-4131A4DFB42C}" type="datetime1">
              <a:rPr lang="en-US" smtClean="0"/>
              <a:t>5/10/19</a:t>
            </a:fld>
            <a:endParaRPr lang="en-GB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940152" y="4619627"/>
            <a:ext cx="1728192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defRPr lang="fi-FI" sz="800" smtClean="0"/>
            </a:lvl1pPr>
          </a:lstStyle>
          <a:p>
            <a:pPr>
              <a:defRPr/>
            </a:pPr>
            <a:r>
              <a:rPr lang="fi-FI"/>
              <a:t>HILIFE presentation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4619627"/>
            <a:ext cx="51048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669315E-5A66-CF44-AE5D-C333B2F730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294632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9552" y="1437624"/>
            <a:ext cx="43924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3000"/>
            </a:lvl1pPr>
          </a:lstStyle>
          <a:p>
            <a:pPr lvl="0"/>
            <a:r>
              <a:rPr lang="fi-FI"/>
              <a:t>CLICK TO EDIT MASTER TITLE</a:t>
            </a:r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 bwMode="auto">
          <a:xfrm>
            <a:off x="467544" y="2247715"/>
            <a:ext cx="4464496" cy="2322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891" indent="-250819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Gotham Narrow Book"/>
                <a:cs typeface="Gotham Narrow Book"/>
              </a:defRPr>
            </a:lvl1pPr>
            <a:lvl2pPr marL="725470" indent="-342891">
              <a:lnSpc>
                <a:spcPct val="80000"/>
              </a:lnSpc>
              <a:buFont typeface="Arial"/>
              <a:buChar char="•"/>
              <a:defRPr>
                <a:latin typeface="Gotham Narrow Book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Gotham Narrow Book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Gotham Narrow Book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Gotham Narrow Book"/>
                <a:cs typeface="Gotham Narrow Book"/>
              </a:defRPr>
            </a:lvl5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</a:t>
            </a:r>
            <a:r>
              <a:rPr lang="fi-FI" noProof="0" err="1"/>
              <a:t>Master</a:t>
            </a:r>
            <a:r>
              <a:rPr lang="fi-FI" noProof="0"/>
              <a:t>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080000" y="681542"/>
            <a:ext cx="3810000" cy="3938085"/>
          </a:xfrm>
          <a:solidFill>
            <a:srgbClr val="7F7F7F"/>
          </a:solidFill>
        </p:spPr>
        <p:txBody>
          <a:bodyPr anchor="ctr"/>
          <a:lstStyle>
            <a:lvl1pPr algn="ctr">
              <a:defRPr b="0" i="0">
                <a:latin typeface="Gotham-Bold"/>
                <a:cs typeface="Gotham-Bold"/>
              </a:defRPr>
            </a:lvl1pPr>
          </a:lstStyle>
          <a:p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696200" y="4619627"/>
            <a:ext cx="68580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8968ED4-15CA-2345-BE38-179CB28C86A4}" type="datetime1">
              <a:rPr lang="en-US" smtClean="0"/>
              <a:t>5/10/19</a:t>
            </a:fld>
            <a:endParaRPr lang="en-GB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940152" y="4619627"/>
            <a:ext cx="1728192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defRPr lang="fi-FI" sz="800" smtClean="0"/>
            </a:lvl1pPr>
          </a:lstStyle>
          <a:p>
            <a:pPr>
              <a:defRPr/>
            </a:pPr>
            <a:r>
              <a:rPr lang="fi-FI"/>
              <a:t>HILIFE presentation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4619627"/>
            <a:ext cx="51048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669315E-5A66-CF44-AE5D-C333B2F730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968994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9552" y="1437624"/>
            <a:ext cx="43924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3000"/>
            </a:lvl1pPr>
          </a:lstStyle>
          <a:p>
            <a:pPr lvl="0"/>
            <a:r>
              <a:rPr lang="fi-FI" dirty="0"/>
              <a:t>CLICK TO EDIT MASTER TITLE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 bwMode="auto">
          <a:xfrm>
            <a:off x="467544" y="2247716"/>
            <a:ext cx="4464496" cy="240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891" indent="-250819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Gotham Narrow Book"/>
                <a:cs typeface="Gotham Narrow Book"/>
              </a:defRPr>
            </a:lvl1pPr>
            <a:lvl2pPr marL="725470" indent="-342891">
              <a:lnSpc>
                <a:spcPct val="80000"/>
              </a:lnSpc>
              <a:buFont typeface="Arial"/>
              <a:buChar char="•"/>
              <a:defRPr>
                <a:latin typeface="Gotham Narrow Book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Gotham Narrow Book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Gotham Narrow Book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Gotham Narrow Book"/>
                <a:cs typeface="Gotham Narrow Book"/>
              </a:defRPr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en-US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2000" y="4619627"/>
            <a:ext cx="510480" cy="523875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fld id="{E45A7F6A-5DE8-DD46-992B-34D82C07CE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7696200" y="4619627"/>
            <a:ext cx="685800" cy="523875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fld id="{3C0B6D0A-2FDF-BA4F-B903-136B584BE2C6}" type="datetime1">
              <a:rPr lang="en-US" smtClean="0"/>
              <a:t>5/10/19</a:t>
            </a:fld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940152" y="4619627"/>
            <a:ext cx="2232248" cy="52387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HILIFE presentation</a:t>
            </a:r>
            <a:endParaRPr lang="fi-FI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080000" y="190502"/>
            <a:ext cx="3810000" cy="2214563"/>
          </a:xfrm>
          <a:solidFill>
            <a:srgbClr val="7F7F7F"/>
          </a:solidFill>
        </p:spPr>
        <p:txBody>
          <a:bodyPr anchor="ctr"/>
          <a:lstStyle>
            <a:lvl1pPr algn="ctr">
              <a:defRPr b="0" i="0">
                <a:latin typeface="Gotham-Bold"/>
                <a:cs typeface="Gotham-Bold"/>
              </a:defRPr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076056" y="2409734"/>
            <a:ext cx="3810000" cy="2214563"/>
          </a:xfr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algn="ctr">
              <a:defRPr b="0" i="0">
                <a:latin typeface="Gotham-Bold"/>
                <a:cs typeface="Gotham-Bold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02261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9552" y="1437624"/>
            <a:ext cx="43924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3000"/>
            </a:lvl1pPr>
          </a:lstStyle>
          <a:p>
            <a:pPr lvl="0"/>
            <a:r>
              <a:rPr lang="fi-FI"/>
              <a:t>CLICK TO EDIT MASTER TITLE</a:t>
            </a:r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 bwMode="auto">
          <a:xfrm>
            <a:off x="467544" y="2247715"/>
            <a:ext cx="4464496" cy="2322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891" indent="-250819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Gotham Narrow Book"/>
                <a:cs typeface="Gotham Narrow Book"/>
              </a:defRPr>
            </a:lvl1pPr>
            <a:lvl2pPr marL="725470" indent="-342891">
              <a:lnSpc>
                <a:spcPct val="80000"/>
              </a:lnSpc>
              <a:buFont typeface="Arial"/>
              <a:buChar char="•"/>
              <a:defRPr>
                <a:latin typeface="Gotham Narrow Book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Gotham Narrow Book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Gotham Narrow Book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Gotham Narrow Book"/>
                <a:cs typeface="Gotham Narrow Book"/>
              </a:defRPr>
            </a:lvl5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</a:t>
            </a:r>
            <a:r>
              <a:rPr lang="fi-FI" noProof="0" err="1"/>
              <a:t>Master</a:t>
            </a:r>
            <a:r>
              <a:rPr lang="fi-FI" noProof="0"/>
              <a:t>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080000" y="681542"/>
            <a:ext cx="3810000" cy="3938085"/>
          </a:xfrm>
          <a:solidFill>
            <a:srgbClr val="7F7F7F"/>
          </a:solidFill>
        </p:spPr>
        <p:txBody>
          <a:bodyPr anchor="ctr"/>
          <a:lstStyle>
            <a:lvl1pPr algn="ctr">
              <a:defRPr b="0" i="0">
                <a:latin typeface="Gotham-Bold"/>
                <a:cs typeface="Gotham-Bold"/>
              </a:defRPr>
            </a:lvl1pPr>
          </a:lstStyle>
          <a:p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696200" y="4619627"/>
            <a:ext cx="68580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8968ED4-15CA-2345-BE38-179CB28C86A4}" type="datetime1">
              <a:rPr lang="en-US" smtClean="0"/>
              <a:t>5/10/19</a:t>
            </a:fld>
            <a:endParaRPr lang="en-GB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940152" y="4619627"/>
            <a:ext cx="1728192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defRPr lang="fi-FI" sz="800" smtClean="0"/>
            </a:lvl1pPr>
          </a:lstStyle>
          <a:p>
            <a:pPr>
              <a:defRPr/>
            </a:pPr>
            <a:r>
              <a:rPr lang="fi-FI"/>
              <a:t>HILIFE presentation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4619627"/>
            <a:ext cx="510480" cy="523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1" dirty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669315E-5A66-CF44-AE5D-C333B2F730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302480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9552" y="1437624"/>
            <a:ext cx="43924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3000"/>
            </a:lvl1pPr>
          </a:lstStyle>
          <a:p>
            <a:pPr lvl="0"/>
            <a:r>
              <a:rPr lang="fi-FI" dirty="0"/>
              <a:t>CLICK TO EDIT MASTER TITLE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 bwMode="auto">
          <a:xfrm>
            <a:off x="467544" y="2247716"/>
            <a:ext cx="4464496" cy="240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891" indent="-250819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Gotham Narrow Book"/>
                <a:cs typeface="Gotham Narrow Book"/>
              </a:defRPr>
            </a:lvl1pPr>
            <a:lvl2pPr marL="725470" indent="-342891">
              <a:lnSpc>
                <a:spcPct val="80000"/>
              </a:lnSpc>
              <a:buFont typeface="Arial"/>
              <a:buChar char="•"/>
              <a:defRPr>
                <a:latin typeface="Gotham Narrow Book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Gotham Narrow Book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Gotham Narrow Book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Gotham Narrow Book"/>
                <a:cs typeface="Gotham Narrow Book"/>
              </a:defRPr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en-US" noProof="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2000" y="4619627"/>
            <a:ext cx="510480" cy="523875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fld id="{E45A7F6A-5DE8-DD46-992B-34D82C07CE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7696200" y="4619627"/>
            <a:ext cx="685800" cy="523875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fld id="{3C0B6D0A-2FDF-BA4F-B903-136B584BE2C6}" type="datetime1">
              <a:rPr lang="en-US" smtClean="0"/>
              <a:t>5/10/19</a:t>
            </a:fld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940152" y="4619627"/>
            <a:ext cx="2232248" cy="52387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HILIFE presentation</a:t>
            </a:r>
            <a:endParaRPr lang="fi-FI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080000" y="681540"/>
            <a:ext cx="3810000" cy="1944216"/>
          </a:xfrm>
          <a:solidFill>
            <a:srgbClr val="7F7F7F"/>
          </a:solidFill>
        </p:spPr>
        <p:txBody>
          <a:bodyPr anchor="ctr"/>
          <a:lstStyle>
            <a:lvl1pPr algn="ctr">
              <a:defRPr b="0" i="0">
                <a:latin typeface="Gotham-Bold"/>
                <a:cs typeface="Gotham-Bold"/>
              </a:defRPr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076056" y="2625758"/>
            <a:ext cx="3810000" cy="1998539"/>
          </a:xfr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algn="ctr">
              <a:defRPr b="0" i="0">
                <a:latin typeface="Gotham-Bold"/>
                <a:cs typeface="Gotham-Bold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93927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2195737" y="519522"/>
            <a:ext cx="6624736" cy="93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4000"/>
            </a:lvl1pPr>
          </a:lstStyle>
          <a:p>
            <a:pPr lvl="0"/>
            <a:r>
              <a:rPr lang="fi-FI" dirty="0"/>
              <a:t>CLICK TO EDIT MASTER TITLE STYLE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2000" y="4619627"/>
            <a:ext cx="510480" cy="523875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fld id="{E45A7F6A-5DE8-DD46-992B-34D82C07CE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1"/>
          </p:nvPr>
        </p:nvSpPr>
        <p:spPr>
          <a:xfrm>
            <a:off x="7696200" y="4619627"/>
            <a:ext cx="685800" cy="523875"/>
          </a:xfrm>
          <a:prstGeom prst="rect">
            <a:avLst/>
          </a:prstGeo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fld id="{A9921418-8967-1E49-AF81-938392CF5BDF}" type="datetime1">
              <a:rPr lang="en-US" smtClean="0"/>
              <a:t>5/10/19</a:t>
            </a:fld>
            <a:endParaRPr lang="en-GB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940152" y="4619627"/>
            <a:ext cx="1728192" cy="52387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HILIFE presentation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041325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461960"/>
            <a:ext cx="9144000" cy="681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71048901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536823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" y="322"/>
            <a:ext cx="9142857" cy="51428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413F5-DC86-4FC1-82E1-06517080AC5E}" type="datetime1">
              <a:rPr lang="fi-FI" smtClean="0"/>
              <a:t>10.5.2019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C0BC-F548-49D2-8E11-E4890B5C78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32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057400" y="465535"/>
            <a:ext cx="6781800" cy="8572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CLICK TO EDIT MASTER TITLE STYLE</a:t>
            </a:r>
            <a:endParaRPr lang="en-GB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57400" y="1485900"/>
            <a:ext cx="6781800" cy="2971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  <p:sldLayoutId id="2147483977" r:id="rId20"/>
    <p:sldLayoutId id="2147483978" r:id="rId21"/>
    <p:sldLayoutId id="2147483979" r:id="rId22"/>
    <p:sldLayoutId id="2147483998" r:id="rId23"/>
  </p:sldLayoutIdLst>
  <p:hf hdr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 kern="1200">
          <a:solidFill>
            <a:schemeClr val="tx1"/>
          </a:solidFill>
          <a:latin typeface="Gotham Narrow Bold"/>
          <a:ea typeface="+mj-ea"/>
          <a:cs typeface="Gotham Narrow Bold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Gotham Narrow Bold" charset="0"/>
          <a:ea typeface="ＭＳ Ｐゴシック" pitchFamily="-72" charset="-128"/>
          <a:cs typeface="ＭＳ Ｐゴシック" pitchFamily="-72" charset="-128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Gotham Narrow Bold" charset="0"/>
          <a:ea typeface="ＭＳ Ｐゴシック" pitchFamily="-72" charset="-128"/>
          <a:cs typeface="ＭＳ Ｐゴシック" pitchFamily="-72" charset="-128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Gotham Narrow Bold" charset="0"/>
          <a:ea typeface="ＭＳ Ｐゴシック" pitchFamily="-72" charset="-128"/>
          <a:cs typeface="ＭＳ Ｐゴシック" pitchFamily="-72" charset="-128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Gotham Narrow Bold" charset="0"/>
          <a:ea typeface="ＭＳ Ｐゴシック" pitchFamily="-72" charset="-128"/>
          <a:cs typeface="ＭＳ Ｐゴシック" pitchFamily="-72" charset="-128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72" charset="0"/>
          <a:ea typeface="ＭＳ Ｐゴシック" pitchFamily="-72" charset="-128"/>
          <a:cs typeface="ＭＳ Ｐゴシック" pitchFamily="-72" charset="-128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72" charset="0"/>
          <a:ea typeface="ＭＳ Ｐゴシック" pitchFamily="-72" charset="-128"/>
          <a:cs typeface="ＭＳ Ｐゴシック" pitchFamily="-72" charset="-128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72" charset="0"/>
          <a:ea typeface="ＭＳ Ｐゴシック" pitchFamily="-72" charset="-128"/>
          <a:cs typeface="ＭＳ Ｐゴシック" pitchFamily="-72" charset="-128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891" indent="-342891" algn="l" rtl="0" eaLnBrk="1" fontAlgn="base" hangingPunct="1">
        <a:spcBef>
          <a:spcPct val="0"/>
        </a:spcBef>
        <a:spcAft>
          <a:spcPct val="50000"/>
        </a:spcAft>
        <a:buClr>
          <a:schemeClr val="accent1"/>
        </a:buClr>
        <a:buSzPct val="100000"/>
        <a:defRPr sz="2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382578" indent="3175" algn="l" rtl="0" eaLnBrk="1" fontAlgn="base" hangingPunct="1">
        <a:spcBef>
          <a:spcPct val="0"/>
        </a:spcBef>
        <a:spcAft>
          <a:spcPct val="50000"/>
        </a:spcAft>
        <a:buClr>
          <a:schemeClr val="tx1"/>
        </a:buClr>
        <a:buSzPct val="100000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952476" indent="-187321" algn="l" rtl="0" eaLnBrk="1" fontAlgn="base" hangingPunct="1">
        <a:spcBef>
          <a:spcPct val="0"/>
        </a:spcBef>
        <a:spcAft>
          <a:spcPct val="50000"/>
        </a:spcAft>
        <a:buFont typeface="Arial" charset="0"/>
        <a:buChar char="‒"/>
        <a:defRPr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428715" indent="-187321" algn="l" rtl="0" eaLnBrk="1" fontAlgn="base" hangingPunct="1">
        <a:spcBef>
          <a:spcPct val="0"/>
        </a:spcBef>
        <a:spcAft>
          <a:spcPct val="50000"/>
        </a:spcAft>
        <a:buFont typeface="Arial" charset="0"/>
        <a:buChar char="‒"/>
        <a:defRPr sz="16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904952" indent="-187321" algn="l" rtl="0" eaLnBrk="1" fontAlgn="base" hangingPunct="1">
        <a:spcBef>
          <a:spcPct val="0"/>
        </a:spcBef>
        <a:spcAft>
          <a:spcPct val="50000"/>
        </a:spcAft>
        <a:buFont typeface="Arial" charset="0"/>
        <a:buChar char="‒"/>
        <a:defRPr sz="14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861936"/>
            <a:ext cx="8237015" cy="37793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47233" y="3957935"/>
            <a:ext cx="235822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PT" dirty="0" err="1"/>
              <a:t>Nanoparticle</a:t>
            </a:r>
            <a:r>
              <a:rPr lang="pt-PT" dirty="0"/>
              <a:t> </a:t>
            </a:r>
            <a:r>
              <a:rPr lang="pt-PT" dirty="0" err="1"/>
              <a:t>collection</a:t>
            </a:r>
            <a:endParaRPr lang="fi-FI" dirty="0" err="1"/>
          </a:p>
        </p:txBody>
      </p:sp>
    </p:spTree>
    <p:extLst>
      <p:ext uri="{BB962C8B-B14F-4D97-AF65-F5344CB8AC3E}">
        <p14:creationId xmlns:p14="http://schemas.microsoft.com/office/powerpoint/2010/main" val="186129022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HY_Plus_PPT_Template">
  <a:themeElements>
    <a:clrScheme name="HY1">
      <a:dk1>
        <a:sysClr val="windowText" lastClr="000000"/>
      </a:dk1>
      <a:lt1>
        <a:srgbClr val="FFFFFF"/>
      </a:lt1>
      <a:dk2>
        <a:srgbClr val="8C8A87"/>
      </a:dk2>
      <a:lt2>
        <a:srgbClr val="FFFFFF"/>
      </a:lt2>
      <a:accent1>
        <a:srgbClr val="0D2F5F"/>
      </a:accent1>
      <a:accent2>
        <a:srgbClr val="7B3CB4"/>
      </a:accent2>
      <a:accent3>
        <a:srgbClr val="45BC9F"/>
      </a:accent3>
      <a:accent4>
        <a:srgbClr val="A5E363"/>
      </a:accent4>
      <a:accent5>
        <a:srgbClr val="7ECEF1"/>
      </a:accent5>
      <a:accent6>
        <a:srgbClr val="FFE263"/>
      </a:accent6>
      <a:hlink>
        <a:srgbClr val="0091D0"/>
      </a:hlink>
      <a:folHlink>
        <a:srgbClr val="8C8A87"/>
      </a:folHlink>
    </a:clrScheme>
    <a:fontScheme name="1_Helsingin Yliopisto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FAA26D3D-D897-4be2-8F04-BA451C77F1D7}">
            <ma14:placeholderFlag xmlns:ma14="http://schemas.microsoft.com/office/mac/drawingml/2011/main" val="1"/>
          </a:ex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HY (konserni)">
      <a:dk1>
        <a:sysClr val="windowText" lastClr="000000"/>
      </a:dk1>
      <a:lt1>
        <a:srgbClr val="FFFFFF"/>
      </a:lt1>
      <a:dk2>
        <a:srgbClr val="8C8A87"/>
      </a:dk2>
      <a:lt2>
        <a:srgbClr val="FFFFFF"/>
      </a:lt2>
      <a:accent1>
        <a:srgbClr val="8C8A87"/>
      </a:accent1>
      <a:accent2>
        <a:srgbClr val="1E1C77"/>
      </a:accent2>
      <a:accent3>
        <a:srgbClr val="FCA311"/>
      </a:accent3>
      <a:accent4>
        <a:srgbClr val="256EC7"/>
      </a:accent4>
      <a:accent5>
        <a:srgbClr val="8EAC7D"/>
      </a:accent5>
      <a:accent6>
        <a:srgbClr val="718A93"/>
      </a:accent6>
      <a:hlink>
        <a:srgbClr val="FCA311"/>
      </a:hlink>
      <a:folHlink>
        <a:srgbClr val="8C8A87"/>
      </a:folHlink>
    </a:clrScheme>
    <a:fontScheme name="Basic (Arial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HY (konserni)">
      <a:dk1>
        <a:sysClr val="windowText" lastClr="000000"/>
      </a:dk1>
      <a:lt1>
        <a:srgbClr val="FFFFFF"/>
      </a:lt1>
      <a:dk2>
        <a:srgbClr val="8C8A87"/>
      </a:dk2>
      <a:lt2>
        <a:srgbClr val="FFFFFF"/>
      </a:lt2>
      <a:accent1>
        <a:srgbClr val="8C8A87"/>
      </a:accent1>
      <a:accent2>
        <a:srgbClr val="1E1C77"/>
      </a:accent2>
      <a:accent3>
        <a:srgbClr val="FCA311"/>
      </a:accent3>
      <a:accent4>
        <a:srgbClr val="256EC7"/>
      </a:accent4>
      <a:accent5>
        <a:srgbClr val="8EAC7D"/>
      </a:accent5>
      <a:accent6>
        <a:srgbClr val="718A93"/>
      </a:accent6>
      <a:hlink>
        <a:srgbClr val="FCA311"/>
      </a:hlink>
      <a:folHlink>
        <a:srgbClr val="8C8A87"/>
      </a:folHlink>
    </a:clrScheme>
    <a:fontScheme name="Basic (Arial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D28C971AE6DE46827BEB97422C5C76" ma:contentTypeVersion="10" ma:contentTypeDescription="Create a new document." ma:contentTypeScope="" ma:versionID="f97085aad9596c9bf617a50cc908127e">
  <xsd:schema xmlns:xsd="http://www.w3.org/2001/XMLSchema" xmlns:xs="http://www.w3.org/2001/XMLSchema" xmlns:p="http://schemas.microsoft.com/office/2006/metadata/properties" xmlns:ns2="ee549b37-fc3b-4f0f-bbc8-17b6a8aac342" xmlns:ns3="5ae91347-c1df-4918-bce3-92ace473d410" targetNamespace="http://schemas.microsoft.com/office/2006/metadata/properties" ma:root="true" ma:fieldsID="fd4dcad4ff6822a8ee6e3b067d1e6969" ns2:_="" ns3:_="">
    <xsd:import namespace="ee549b37-fc3b-4f0f-bbc8-17b6a8aac342"/>
    <xsd:import namespace="5ae91347-c1df-4918-bce3-92ace473d41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549b37-fc3b-4f0f-bbc8-17b6a8aac34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e91347-c1df-4918-bce3-92ace473d4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545E80-2313-4BA3-A78A-92D22A8023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DEF733-3FAE-477B-A037-4CC964756A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549b37-fc3b-4f0f-bbc8-17b6a8aac342"/>
    <ds:schemaRef ds:uri="5ae91347-c1df-4918-bce3-92ace473d4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988CC2-904A-4EFF-B7B5-01AA8526056C}">
  <ds:schemaRefs>
    <ds:schemaRef ds:uri="http://schemas.openxmlformats.org/package/2006/metadata/core-properties"/>
    <ds:schemaRef ds:uri="http://www.w3.org/XML/1998/namespace"/>
    <ds:schemaRef ds:uri="http://purl.org/dc/terms/"/>
    <ds:schemaRef ds:uri="5ae91347-c1df-4918-bce3-92ace473d410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ee549b37-fc3b-4f0f-bbc8-17b6a8aac34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HY_Plus_PPT_Template.pot</Template>
  <TotalTime>18084</TotalTime>
  <Words>2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Gotham Narrow Bold</vt:lpstr>
      <vt:lpstr>Gotham Narrow Bold</vt:lpstr>
      <vt:lpstr>Gotham Narrow Book</vt:lpstr>
      <vt:lpstr>Gotham-Bold</vt:lpstr>
      <vt:lpstr>ＭＳ Ｐゴシック</vt:lpstr>
      <vt:lpstr>Arial</vt:lpstr>
      <vt:lpstr>HY_Plus_PPT_Template</vt:lpstr>
      <vt:lpstr>PowerPoint Presentation</vt:lpstr>
    </vt:vector>
  </TitlesOfParts>
  <Manager>Taivas</Manager>
  <Company>TAIVAS</Company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Pääotsikko  Arial Bold 48 pt</dc:title>
  <dc:subject>Konserni</dc:subject>
  <dc:creator>EH;JP;KH;AA</dc:creator>
  <cp:lastModifiedBy>Niklas Sandler</cp:lastModifiedBy>
  <cp:revision>1008</cp:revision>
  <cp:lastPrinted>2018-10-25T10:21:22Z</cp:lastPrinted>
  <dcterms:created xsi:type="dcterms:W3CDTF">2009-12-01T07:21:28Z</dcterms:created>
  <dcterms:modified xsi:type="dcterms:W3CDTF">2019-05-10T22:30:37Z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0x01010006D28C971AE6DE46827BEB97422C5C76</vt:lpwstr>
  </property>
  <property fmtid="{D5CDD505-2E9C-101B-9397-08002B2CF9AE}" pid="3" name="AuthorIds_UIVersion_512">
    <vt:lpwstr>68</vt:lpwstr>
  </property>
</Properties>
</file>