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6"/>
    <p:restoredTop sz="94673"/>
  </p:normalViewPr>
  <p:slideViewPr>
    <p:cSldViewPr snapToGrid="0" snapToObjects="1">
      <p:cViewPr varScale="1">
        <p:scale>
          <a:sx n="92" d="100"/>
          <a:sy n="92" d="100"/>
        </p:scale>
        <p:origin x="17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0590C-1FE9-8248-B683-8954483C5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BD094-7025-144D-AB15-875964F70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06F20-9FD4-3648-904A-49B60061D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DD53F-C9A0-AB48-BC2C-408CDD25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E2F2D-76A0-084E-BF89-F4E657322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9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50506-ED02-5540-B695-1785E09F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66A50D-B4C4-144B-A34A-BBDCF9E18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69D28-0532-CD42-B6B6-F0A1C3A3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444B0-1A79-0043-A1D9-E25A0CEB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949A1-2621-3D48-A8CF-40FFB41A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1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107357-10C9-FE49-8DB0-A65443057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A7A53-0C15-0243-8F00-75D2B794F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F3D21-C99A-8949-A98A-CD4816FF6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8D4BF-4758-1041-81F1-32F8C9B8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0E74B-0F8D-3241-9FDD-E0B9783A0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989E-A19A-3B41-B88C-411B40CF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F67F1-F85B-2E41-AEE3-CB6418F9D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2F79-934A-9442-958F-BB8825AE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A4A64-DA0E-5049-B799-757690FB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B0035-B8BA-4045-86F5-510B2AB11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5C22-3BE7-EE4E-BDF1-EBB767C02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55708-52B8-B240-A696-2CF425A8E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EB4F3-B694-6848-8B1B-0D124BDEB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74824-88A6-9647-8E9B-0D88BD9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788BD-6DD6-E642-BFD7-3800DA4F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BA598-44C0-BA42-8C67-22CE8222A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FC18F-DA9D-6745-B553-6E0F94F8A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A7344C-6C86-ED44-9CCD-CD3F6354A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206FE-3C09-3F4D-8AE4-41A3F903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3B4EAA-FA0F-864F-B12D-97EAE3A6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004DC-F505-9B4D-9335-85842FDD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5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E653-4FF8-384A-8BD4-7DCA4142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3194F-1609-E04C-93C2-0556F469F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4525A-B911-B243-8927-6063A5AD2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1E3F47-BF77-AF4D-A0AD-727D46289C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C7C568-A493-824C-918B-01EE6B6F6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A1A73-0375-A346-80D5-88D96533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B2BE9-75B4-5C45-9C3B-10E4F03E2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C417CA-2B64-FA45-B8AF-7CFD025F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8BB31-EC0A-DE40-91F1-A86BCCC13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B1FF2-3359-BD4C-9074-B2AE0B08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CAFD4F-62F8-FA43-BD59-2B4F0DF6C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47834-519F-0F4F-951E-4985EC9F1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2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378A26-7754-E24E-8003-CFA94FA2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3F0075-DB0D-5D40-9E59-78FCAE42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F7A0D-DDA7-1045-8A70-1D48DC4F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6B35E-2B44-1F46-A5FB-BBEF0DBEA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A9CAD-3BE8-8643-8B5F-2A6B9CF53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3B645-01A2-6049-A4BD-BA31BD568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C7A59-22E2-D54E-822F-F5EE8D67E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FFD72-AD42-7040-A7ED-AED3E6D75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E10B4-B2C6-5D47-8A8C-D1A3F23C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3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B36F-098D-1441-8A08-130CABD4D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E92E-C5B1-CF40-BD52-391F41052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17014-B189-2E4B-9FA6-A36A8FF69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D6919-C3DC-F247-AC06-4F242911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28DDE-8A9C-694E-B5A9-7E62FB02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47521-D7F4-C349-94CC-0E051C56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3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5F8CED-774B-3340-A437-9068ED0F0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C2201-751A-6941-85E5-21BEF9B92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1825D-ED30-8C4E-833F-A1BA0AEE9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8687-E393-5F45-9C07-5005063436AB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9FE04-A307-4C45-9D93-E8B674D17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57D5E-F42D-B943-877A-9007CBBFC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273CA-83C7-D242-96EE-4475B326F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9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0">
            <a:extLst>
              <a:ext uri="{FF2B5EF4-FFF2-40B4-BE49-F238E27FC236}">
                <a16:creationId xmlns:a16="http://schemas.microsoft.com/office/drawing/2014/main" id="{0EAE2356-C9B0-5644-9659-180EE78FC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65" y="2531616"/>
            <a:ext cx="10490200" cy="25367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C99C4E-2ECE-764C-9BAE-5DEA45CD8AA5}"/>
              </a:ext>
            </a:extLst>
          </p:cNvPr>
          <p:cNvSpPr txBox="1"/>
          <p:nvPr/>
        </p:nvSpPr>
        <p:spPr>
          <a:xfrm>
            <a:off x="5880451" y="5150357"/>
            <a:ext cx="248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”I have a lot of friends.”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7C24BE-4478-EE40-8E32-74269EC10EB7}"/>
              </a:ext>
            </a:extLst>
          </p:cNvPr>
          <p:cNvSpPr txBox="1"/>
          <p:nvPr/>
        </p:nvSpPr>
        <p:spPr>
          <a:xfrm>
            <a:off x="576595" y="2162284"/>
            <a:ext cx="144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rgbClr val="FF0000"/>
                </a:solidFill>
              </a:rPr>
              <a:t>”I am lonely.”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D318D4-201B-2445-A6B2-E012E7B1EAFF}"/>
              </a:ext>
            </a:extLst>
          </p:cNvPr>
          <p:cNvSpPr txBox="1"/>
          <p:nvPr/>
        </p:nvSpPr>
        <p:spPr>
          <a:xfrm>
            <a:off x="8362489" y="4930543"/>
            <a:ext cx="363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”I try to eat organic when possible.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E60A4B-8C8F-5146-A810-95C611725272}"/>
              </a:ext>
            </a:extLst>
          </p:cNvPr>
          <p:cNvSpPr txBox="1"/>
          <p:nvPr/>
        </p:nvSpPr>
        <p:spPr>
          <a:xfrm>
            <a:off x="6166266" y="5683191"/>
            <a:ext cx="4392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7 days/ week of exercise is better than 6</a:t>
            </a:r>
          </a:p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6 days/ week of exercise is better than 5…</a:t>
            </a:r>
          </a:p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Trend continues to 3d/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wk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No benefit associated with 0-2 days/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wk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74BEEC-1F39-694A-B478-A96E10B80395}"/>
              </a:ext>
            </a:extLst>
          </p:cNvPr>
          <p:cNvSpPr txBox="1"/>
          <p:nvPr/>
        </p:nvSpPr>
        <p:spPr>
          <a:xfrm>
            <a:off x="8362489" y="5306867"/>
            <a:ext cx="363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”I cook most of my own meals."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47178D-1856-E74E-ACC2-17BF8A7B5A3F}"/>
              </a:ext>
            </a:extLst>
          </p:cNvPr>
          <p:cNvSpPr txBox="1"/>
          <p:nvPr/>
        </p:nvSpPr>
        <p:spPr>
          <a:xfrm>
            <a:off x="0" y="1855237"/>
            <a:ext cx="2152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rgbClr val="FF0000"/>
                </a:solidFill>
              </a:rPr>
              <a:t>”I am overweight.”</a:t>
            </a:r>
          </a:p>
        </p:txBody>
      </p:sp>
    </p:spTree>
    <p:extLst>
      <p:ext uri="{BB962C8B-B14F-4D97-AF65-F5344CB8AC3E}">
        <p14:creationId xmlns:p14="http://schemas.microsoft.com/office/powerpoint/2010/main" val="34139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71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2019-05-10T21:31:43Z</dcterms:created>
  <dcterms:modified xsi:type="dcterms:W3CDTF">2019-05-10T21:39:54Z</dcterms:modified>
</cp:coreProperties>
</file>