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a Sjöholm" initials="ES" lastIdx="8" clrIdx="0">
    <p:extLst/>
  </p:cmAuthor>
  <p:cmAuthor id="2" name="Heidi Öblom" initials="HÖ" lastIdx="6" clrIdx="1">
    <p:extLst/>
  </p:cmAuthor>
  <p:cmAuthor id="3" name="Erica Sjöholm" initials="ES [2]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03E900-2B28-4C2A-B519-9BFD629035B9}" v="886" dt="2019-03-29T14:13:58.409"/>
    <p1510:client id="{265BE7A4-074F-4E8A-B1FA-F8E0092F5F10}" v="2" dt="2019-03-28T19:22:03.912"/>
    <p1510:client id="{D61BF1DA-BFB6-153E-5279-C1D7C508B104}" v="1" dt="2019-04-08T12:34:49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4"/>
    <p:restoredTop sz="94622"/>
  </p:normalViewPr>
  <p:slideViewPr>
    <p:cSldViewPr snapToGrid="0">
      <p:cViewPr>
        <p:scale>
          <a:sx n="90" d="100"/>
          <a:sy n="90" d="100"/>
        </p:scale>
        <p:origin x="392" y="-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8" Type="http://schemas.microsoft.com/office/2016/11/relationships/changesInfo" Target="changesInfos/changesInfo1.xml"/><Relationship Id="rId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Öblom" userId="S::heidi.oblom@abo.fi::275422d9-049d-4f63-9fb1-432d37a9b6cf" providerId="AD" clId="Web-{265BE7A4-074F-4E8A-B1FA-F8E0092F5F10}"/>
    <pc:docChg chg="modSld">
      <pc:chgData name="Heidi Öblom" userId="S::heidi.oblom@abo.fi::275422d9-049d-4f63-9fb1-432d37a9b6cf" providerId="AD" clId="Web-{265BE7A4-074F-4E8A-B1FA-F8E0092F5F10}" dt="2019-03-28T19:54:47.261" v="13" actId="1076"/>
      <pc:docMkLst>
        <pc:docMk/>
      </pc:docMkLst>
      <pc:sldChg chg="addSp delSp modSp addCm">
        <pc:chgData name="Heidi Öblom" userId="S::heidi.oblom@abo.fi::275422d9-049d-4f63-9fb1-432d37a9b6cf" providerId="AD" clId="Web-{265BE7A4-074F-4E8A-B1FA-F8E0092F5F10}" dt="2019-03-28T19:54:47.261" v="13" actId="1076"/>
        <pc:sldMkLst>
          <pc:docMk/>
          <pc:sldMk cId="3194377694" sldId="256"/>
        </pc:sldMkLst>
        <pc:picChg chg="add mod">
          <ac:chgData name="Heidi Öblom" userId="S::heidi.oblom@abo.fi::275422d9-049d-4f63-9fb1-432d37a9b6cf" providerId="AD" clId="Web-{265BE7A4-074F-4E8A-B1FA-F8E0092F5F10}" dt="2019-03-28T19:54:47.261" v="13" actId="1076"/>
          <ac:picMkLst>
            <pc:docMk/>
            <pc:sldMk cId="3194377694" sldId="256"/>
            <ac:picMk id="100" creationId="{13CBF786-DC91-4C16-BA6D-0D48B21D23D2}"/>
          </ac:picMkLst>
        </pc:picChg>
        <pc:picChg chg="add del mod modCrop">
          <ac:chgData name="Heidi Öblom" userId="S::heidi.oblom@abo.fi::275422d9-049d-4f63-9fb1-432d37a9b6cf" providerId="AD" clId="Web-{265BE7A4-074F-4E8A-B1FA-F8E0092F5F10}" dt="2019-03-28T19:22:34.803" v="11"/>
          <ac:picMkLst>
            <pc:docMk/>
            <pc:sldMk cId="3194377694" sldId="256"/>
            <ac:picMk id="2378" creationId="{BF20DA73-3E3E-40A9-8110-20E82DDB9C7D}"/>
          </ac:picMkLst>
        </pc:picChg>
      </pc:sldChg>
    </pc:docChg>
  </pc:docChgLst>
  <pc:docChgLst>
    <pc:chgData name="Erica Sjöholm" userId="S::erica.sjoholm@abo.fi::25c6a95d-8d9c-4cbc-8ae2-e738547ea553" providerId="AD" clId="Web-{D61BF1DA-BFB6-153E-5279-C1D7C508B104}"/>
    <pc:docChg chg="modSld">
      <pc:chgData name="Erica Sjöholm" userId="S::erica.sjoholm@abo.fi::25c6a95d-8d9c-4cbc-8ae2-e738547ea553" providerId="AD" clId="Web-{D61BF1DA-BFB6-153E-5279-C1D7C508B104}" dt="2019-04-08T12:34:49.383" v="1" actId="1076"/>
      <pc:docMkLst>
        <pc:docMk/>
      </pc:docMkLst>
      <pc:sldChg chg="modSp">
        <pc:chgData name="Erica Sjöholm" userId="S::erica.sjoholm@abo.fi::25c6a95d-8d9c-4cbc-8ae2-e738547ea553" providerId="AD" clId="Web-{D61BF1DA-BFB6-153E-5279-C1D7C508B104}" dt="2019-04-08T12:34:49.383" v="1" actId="1076"/>
        <pc:sldMkLst>
          <pc:docMk/>
          <pc:sldMk cId="3194377694" sldId="256"/>
        </pc:sldMkLst>
        <pc:grpChg chg="mod">
          <ac:chgData name="Erica Sjöholm" userId="S::erica.sjoholm@abo.fi::25c6a95d-8d9c-4cbc-8ae2-e738547ea553" providerId="AD" clId="Web-{D61BF1DA-BFB6-153E-5279-C1D7C508B104}" dt="2019-04-08T12:34:49.383" v="1" actId="1076"/>
          <ac:grpSpMkLst>
            <pc:docMk/>
            <pc:sldMk cId="3194377694" sldId="256"/>
            <ac:grpSpMk id="11" creationId="{272C8CF4-A855-4678-B5E3-88CDB6B44B23}"/>
          </ac:grpSpMkLst>
        </pc:grpChg>
      </pc:sldChg>
    </pc:docChg>
  </pc:docChgLst>
  <pc:docChgLst>
    <pc:chgData name="Erica Sjöholm" userId="S::erica.sjoholm@abo.fi::25c6a95d-8d9c-4cbc-8ae2-e738547ea553" providerId="AD" clId="Web-{6431AB9F-AA60-482D-5C73-BD5D3D04497A}"/>
    <pc:docChg chg="modSld">
      <pc:chgData name="Erica Sjöholm" userId="S::erica.sjoholm@abo.fi::25c6a95d-8d9c-4cbc-8ae2-e738547ea553" providerId="AD" clId="Web-{6431AB9F-AA60-482D-5C73-BD5D3D04497A}" dt="2019-03-29T14:11:53.188" v="4"/>
      <pc:docMkLst>
        <pc:docMk/>
      </pc:docMkLst>
      <pc:sldChg chg="modSp addCm delCm">
        <pc:chgData name="Erica Sjöholm" userId="S::erica.sjoholm@abo.fi::25c6a95d-8d9c-4cbc-8ae2-e738547ea553" providerId="AD" clId="Web-{6431AB9F-AA60-482D-5C73-BD5D3D04497A}" dt="2019-03-29T14:11:53.188" v="4"/>
        <pc:sldMkLst>
          <pc:docMk/>
          <pc:sldMk cId="3194377694" sldId="256"/>
        </pc:sldMkLst>
        <pc:picChg chg="mod modCrop">
          <ac:chgData name="Erica Sjöholm" userId="S::erica.sjoholm@abo.fi::25c6a95d-8d9c-4cbc-8ae2-e738547ea553" providerId="AD" clId="Web-{6431AB9F-AA60-482D-5C73-BD5D3D04497A}" dt="2019-03-29T14:10:44.548" v="2" actId="1076"/>
          <ac:picMkLst>
            <pc:docMk/>
            <pc:sldMk cId="3194377694" sldId="256"/>
            <ac:picMk id="100" creationId="{13CBF786-DC91-4C16-BA6D-0D48B21D23D2}"/>
          </ac:picMkLst>
        </pc:picChg>
      </pc:sldChg>
    </pc:docChg>
  </pc:docChgLst>
  <pc:docChgLst>
    <pc:chgData name="Erica Sjöholm" userId="S::erica.sjoholm@abo.fi::25c6a95d-8d9c-4cbc-8ae2-e738547ea553" providerId="AD" clId="Web-{FED1046F-8172-F23F-31D3-6C69514775CD}"/>
    <pc:docChg chg="modSld">
      <pc:chgData name="Erica Sjöholm" userId="S::erica.sjoholm@abo.fi::25c6a95d-8d9c-4cbc-8ae2-e738547ea553" providerId="AD" clId="Web-{FED1046F-8172-F23F-31D3-6C69514775CD}" dt="2019-03-28T17:59:44.265" v="363" actId="1076"/>
      <pc:docMkLst>
        <pc:docMk/>
      </pc:docMkLst>
      <pc:sldChg chg="addSp delSp modSp">
        <pc:chgData name="Erica Sjöholm" userId="S::erica.sjoholm@abo.fi::25c6a95d-8d9c-4cbc-8ae2-e738547ea553" providerId="AD" clId="Web-{FED1046F-8172-F23F-31D3-6C69514775CD}" dt="2019-03-28T17:59:44.265" v="363" actId="1076"/>
        <pc:sldMkLst>
          <pc:docMk/>
          <pc:sldMk cId="3194377694" sldId="256"/>
        </pc:sldMkLst>
        <pc:spChg chg="del">
          <ac:chgData name="Erica Sjöholm" userId="S::erica.sjoholm@abo.fi::25c6a95d-8d9c-4cbc-8ae2-e738547ea553" providerId="AD" clId="Web-{FED1046F-8172-F23F-31D3-6C69514775CD}" dt="2019-03-28T17:21:30.116" v="0"/>
          <ac:spMkLst>
            <pc:docMk/>
            <pc:sldMk cId="3194377694" sldId="256"/>
            <ac:spMk id="2" creationId="{00000000-0000-0000-0000-000000000000}"/>
          </ac:spMkLst>
        </pc:spChg>
        <pc:spChg chg="del">
          <ac:chgData name="Erica Sjöholm" userId="S::erica.sjoholm@abo.fi::25c6a95d-8d9c-4cbc-8ae2-e738547ea553" providerId="AD" clId="Web-{FED1046F-8172-F23F-31D3-6C69514775CD}" dt="2019-03-28T17:21:32.866" v="1"/>
          <ac:spMkLst>
            <pc:docMk/>
            <pc:sldMk cId="3194377694" sldId="256"/>
            <ac:spMk id="3" creationId="{00000000-0000-0000-0000-000000000000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46:06.906" v="146" actId="1076"/>
          <ac:spMkLst>
            <pc:docMk/>
            <pc:sldMk cId="3194377694" sldId="256"/>
            <ac:spMk id="6" creationId="{6AC78898-C369-425D-A54C-11371041640E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46:02.047" v="145" actId="1076"/>
          <ac:spMkLst>
            <pc:docMk/>
            <pc:sldMk cId="3194377694" sldId="256"/>
            <ac:spMk id="7" creationId="{69EAFCF2-0325-4A61-A0FB-B3C486D9F8B7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46:50.234" v="159" actId="1076"/>
          <ac:spMkLst>
            <pc:docMk/>
            <pc:sldMk cId="3194377694" sldId="256"/>
            <ac:spMk id="17" creationId="{C5E0CBFC-F8CD-4E9B-8977-0F71042FBCA5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3:26.236" v="217" actId="1076"/>
          <ac:spMkLst>
            <pc:docMk/>
            <pc:sldMk cId="3194377694" sldId="256"/>
            <ac:spMk id="29" creationId="{BCD0A1AE-D086-4123-B3A0-339DCC8069EC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48:22.327" v="185" actId="1076"/>
          <ac:spMkLst>
            <pc:docMk/>
            <pc:sldMk cId="3194377694" sldId="256"/>
            <ac:spMk id="30" creationId="{F59B17ED-76E4-4D9C-98F4-1F7ECE9F2B91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49:33.624" v="205" actId="20577"/>
          <ac:spMkLst>
            <pc:docMk/>
            <pc:sldMk cId="3194377694" sldId="256"/>
            <ac:spMk id="31" creationId="{7D3200FB-0C6D-4EF2-9E90-AD38C296E28D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297" v="307" actId="1076"/>
          <ac:spMkLst>
            <pc:docMk/>
            <pc:sldMk cId="3194377694" sldId="256"/>
            <ac:spMk id="39" creationId="{3AB0990B-3E17-46EA-BB10-5185B19EDA44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312" v="308" actId="1076"/>
          <ac:spMkLst>
            <pc:docMk/>
            <pc:sldMk cId="3194377694" sldId="256"/>
            <ac:spMk id="40" creationId="{C13B9848-75D2-4193-9059-37274EA22D35}"/>
          </ac:spMkLst>
        </pc:spChg>
        <pc:spChg chg="add del mod">
          <ac:chgData name="Erica Sjöholm" userId="S::erica.sjoholm@abo.fi::25c6a95d-8d9c-4cbc-8ae2-e738547ea553" providerId="AD" clId="Web-{FED1046F-8172-F23F-31D3-6C69514775CD}" dt="2019-03-28T17:54:09.345" v="230"/>
          <ac:spMkLst>
            <pc:docMk/>
            <pc:sldMk cId="3194377694" sldId="256"/>
            <ac:spMk id="41" creationId="{F424553D-E9E8-408A-8552-3E9BB473767E}"/>
          </ac:spMkLst>
        </pc:spChg>
        <pc:spChg chg="add del">
          <ac:chgData name="Erica Sjöholm" userId="S::erica.sjoholm@abo.fi::25c6a95d-8d9c-4cbc-8ae2-e738547ea553" providerId="AD" clId="Web-{FED1046F-8172-F23F-31D3-6C69514775CD}" dt="2019-03-28T17:54:11.157" v="231"/>
          <ac:spMkLst>
            <pc:docMk/>
            <pc:sldMk cId="3194377694" sldId="256"/>
            <ac:spMk id="42" creationId="{B9F7D9D3-75E3-489D-A7AE-B6307C0E17D1}"/>
          </ac:spMkLst>
        </pc:spChg>
        <pc:spChg chg="add del">
          <ac:chgData name="Erica Sjöholm" userId="S::erica.sjoholm@abo.fi::25c6a95d-8d9c-4cbc-8ae2-e738547ea553" providerId="AD" clId="Web-{FED1046F-8172-F23F-31D3-6C69514775CD}" dt="2019-03-28T17:54:13.017" v="232"/>
          <ac:spMkLst>
            <pc:docMk/>
            <pc:sldMk cId="3194377694" sldId="256"/>
            <ac:spMk id="43" creationId="{C68E7DD2-D2C3-4C37-A606-BEF3DCCDD20A}"/>
          </ac:spMkLst>
        </pc:spChg>
        <pc:spChg chg="add del">
          <ac:chgData name="Erica Sjöholm" userId="S::erica.sjoholm@abo.fi::25c6a95d-8d9c-4cbc-8ae2-e738547ea553" providerId="AD" clId="Web-{FED1046F-8172-F23F-31D3-6C69514775CD}" dt="2019-03-28T17:54:20.626" v="235"/>
          <ac:spMkLst>
            <pc:docMk/>
            <pc:sldMk cId="3194377694" sldId="256"/>
            <ac:spMk id="44" creationId="{0BD5EB5A-F6D4-4353-9270-363E3A7FB554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312" v="309" actId="1076"/>
          <ac:spMkLst>
            <pc:docMk/>
            <pc:sldMk cId="3194377694" sldId="256"/>
            <ac:spMk id="45" creationId="{9C3D16D4-166B-44ED-AAC4-CDFCE57A1982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328" v="310" actId="1076"/>
          <ac:spMkLst>
            <pc:docMk/>
            <pc:sldMk cId="3194377694" sldId="256"/>
            <ac:spMk id="46" creationId="{3D17309F-4381-434E-B297-676FC946A90B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344" v="311" actId="1076"/>
          <ac:spMkLst>
            <pc:docMk/>
            <pc:sldMk cId="3194377694" sldId="256"/>
            <ac:spMk id="47" creationId="{BF41BA55-A7C2-48A6-8F2D-673336DFD4CB}"/>
          </ac:spMkLst>
        </pc:spChg>
        <pc:spChg chg="add del mod">
          <ac:chgData name="Erica Sjöholm" userId="S::erica.sjoholm@abo.fi::25c6a95d-8d9c-4cbc-8ae2-e738547ea553" providerId="AD" clId="Web-{FED1046F-8172-F23F-31D3-6C69514775CD}" dt="2019-03-28T17:56:43.953" v="270"/>
          <ac:spMkLst>
            <pc:docMk/>
            <pc:sldMk cId="3194377694" sldId="256"/>
            <ac:spMk id="48" creationId="{2F54807D-6742-4154-A3BA-39AFE08A5ED3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437" v="324" actId="1076"/>
          <ac:spMkLst>
            <pc:docMk/>
            <pc:sldMk cId="3194377694" sldId="256"/>
            <ac:spMk id="49" creationId="{32260181-B125-4AC4-9609-CFE536994D25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437" v="325" actId="1076"/>
          <ac:spMkLst>
            <pc:docMk/>
            <pc:sldMk cId="3194377694" sldId="256"/>
            <ac:spMk id="50" creationId="{AC0C3DC8-8028-441C-97C5-341FD10657B0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453" v="326" actId="1076"/>
          <ac:spMkLst>
            <pc:docMk/>
            <pc:sldMk cId="3194377694" sldId="256"/>
            <ac:spMk id="51" creationId="{48EAF73F-1322-46DB-A3BD-6F7AB598796B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453" v="327" actId="1076"/>
          <ac:spMkLst>
            <pc:docMk/>
            <pc:sldMk cId="3194377694" sldId="256"/>
            <ac:spMk id="52" creationId="{026429A1-947E-41B1-888F-825A0FC139A5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344" v="312" actId="1076"/>
          <ac:spMkLst>
            <pc:docMk/>
            <pc:sldMk cId="3194377694" sldId="256"/>
            <ac:spMk id="53" creationId="{EE1DE374-4F52-4F21-B16F-CF49BA57A550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344" v="313" actId="1076"/>
          <ac:spMkLst>
            <pc:docMk/>
            <pc:sldMk cId="3194377694" sldId="256"/>
            <ac:spMk id="54" creationId="{7ADC1BDB-78A0-4F06-B2E0-669E6A4B887F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359" v="314" actId="1076"/>
          <ac:spMkLst>
            <pc:docMk/>
            <pc:sldMk cId="3194377694" sldId="256"/>
            <ac:spMk id="55" creationId="{114B0B39-BF2F-4A65-86F6-99CCEF3F4E5E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359" v="315" actId="1076"/>
          <ac:spMkLst>
            <pc:docMk/>
            <pc:sldMk cId="3194377694" sldId="256"/>
            <ac:spMk id="56" creationId="{78029191-DB38-46B7-ADA4-B7A0ED602D5D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375" v="316" actId="1076"/>
          <ac:spMkLst>
            <pc:docMk/>
            <pc:sldMk cId="3194377694" sldId="256"/>
            <ac:spMk id="57" creationId="{E4C5666D-FC58-4F20-9473-5557459D9D8B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375" v="317" actId="1076"/>
          <ac:spMkLst>
            <pc:docMk/>
            <pc:sldMk cId="3194377694" sldId="256"/>
            <ac:spMk id="58" creationId="{3C1B997F-C3FD-45B1-ACEA-CD79E7A9F0A7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391" v="318" actId="1076"/>
          <ac:spMkLst>
            <pc:docMk/>
            <pc:sldMk cId="3194377694" sldId="256"/>
            <ac:spMk id="59" creationId="{C3CD32D1-37C1-429C-AF99-0025541AFFAB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391" v="319" actId="1076"/>
          <ac:spMkLst>
            <pc:docMk/>
            <pc:sldMk cId="3194377694" sldId="256"/>
            <ac:spMk id="60" creationId="{BB82162C-2AA3-4E93-A0F5-44721F15598A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406" v="320" actId="1076"/>
          <ac:spMkLst>
            <pc:docMk/>
            <pc:sldMk cId="3194377694" sldId="256"/>
            <ac:spMk id="61" creationId="{D7087327-65E3-48EC-BFB3-3DFE281F684F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406" v="321" actId="1076"/>
          <ac:spMkLst>
            <pc:docMk/>
            <pc:sldMk cId="3194377694" sldId="256"/>
            <ac:spMk id="62" creationId="{643DE25D-17EB-4B1B-9F27-95C9DB25E121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422" v="322" actId="1076"/>
          <ac:spMkLst>
            <pc:docMk/>
            <pc:sldMk cId="3194377694" sldId="256"/>
            <ac:spMk id="63" creationId="{979140A4-D557-4EF1-A84F-9973CB2CD074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7:39.422" v="323" actId="1076"/>
          <ac:spMkLst>
            <pc:docMk/>
            <pc:sldMk cId="3194377694" sldId="256"/>
            <ac:spMk id="64" creationId="{6D2F4B82-3EE6-4B16-BAE9-83B7CBE76852}"/>
          </ac:spMkLst>
        </pc:spChg>
        <pc:spChg chg="add del mod">
          <ac:chgData name="Erica Sjöholm" userId="S::erica.sjoholm@abo.fi::25c6a95d-8d9c-4cbc-8ae2-e738547ea553" providerId="AD" clId="Web-{FED1046F-8172-F23F-31D3-6C69514775CD}" dt="2019-03-28T17:58:37.671" v="338"/>
          <ac:spMkLst>
            <pc:docMk/>
            <pc:sldMk cId="3194377694" sldId="256"/>
            <ac:spMk id="67" creationId="{94A11E11-5974-47FC-9B3C-42E9A04A7847}"/>
          </ac:spMkLst>
        </pc:spChg>
        <pc:spChg chg="add del mod">
          <ac:chgData name="Erica Sjöholm" userId="S::erica.sjoholm@abo.fi::25c6a95d-8d9c-4cbc-8ae2-e738547ea553" providerId="AD" clId="Web-{FED1046F-8172-F23F-31D3-6C69514775CD}" dt="2019-03-28T17:58:35.781" v="337"/>
          <ac:spMkLst>
            <pc:docMk/>
            <pc:sldMk cId="3194377694" sldId="256"/>
            <ac:spMk id="68" creationId="{05E9A01D-8248-407E-9204-8E3573412A6F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9:08.968" v="345" actId="1076"/>
          <ac:spMkLst>
            <pc:docMk/>
            <pc:sldMk cId="3194377694" sldId="256"/>
            <ac:spMk id="69" creationId="{C86FEF34-BEA9-481F-A551-252D544A2D36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9:08.952" v="344" actId="1076"/>
          <ac:spMkLst>
            <pc:docMk/>
            <pc:sldMk cId="3194377694" sldId="256"/>
            <ac:spMk id="70" creationId="{90CA47BB-BC7C-4286-9058-D189C6490386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9:44.249" v="362" actId="1076"/>
          <ac:spMkLst>
            <pc:docMk/>
            <pc:sldMk cId="3194377694" sldId="256"/>
            <ac:spMk id="71" creationId="{3380E448-EEAE-472C-A583-6134BC0F6DDD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9:44.265" v="363" actId="1076"/>
          <ac:spMkLst>
            <pc:docMk/>
            <pc:sldMk cId="3194377694" sldId="256"/>
            <ac:spMk id="72" creationId="{A40D83E6-2B34-4819-91AE-315BA8982654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9:39.374" v="360" actId="1076"/>
          <ac:spMkLst>
            <pc:docMk/>
            <pc:sldMk cId="3194377694" sldId="256"/>
            <ac:spMk id="73" creationId="{4F506031-75C9-4D6E-BCEA-B98D7F97AFB6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9:39.390" v="361" actId="1076"/>
          <ac:spMkLst>
            <pc:docMk/>
            <pc:sldMk cId="3194377694" sldId="256"/>
            <ac:spMk id="74" creationId="{1B59A1CF-0E6B-4762-9E5D-883D60D5EF57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9:18.437" v="352" actId="1076"/>
          <ac:spMkLst>
            <pc:docMk/>
            <pc:sldMk cId="3194377694" sldId="256"/>
            <ac:spMk id="75" creationId="{B09CC83B-28E0-4DB8-A422-0074A145E082}"/>
          </ac:spMkLst>
        </pc:spChg>
        <pc:spChg chg="add mod">
          <ac:chgData name="Erica Sjöholm" userId="S::erica.sjoholm@abo.fi::25c6a95d-8d9c-4cbc-8ae2-e738547ea553" providerId="AD" clId="Web-{FED1046F-8172-F23F-31D3-6C69514775CD}" dt="2019-03-28T17:59:18.452" v="353" actId="1076"/>
          <ac:spMkLst>
            <pc:docMk/>
            <pc:sldMk cId="3194377694" sldId="256"/>
            <ac:spMk id="76" creationId="{F0B6EB68-11F1-4349-9C2C-55C6537C5904}"/>
          </ac:spMkLst>
        </pc:spChg>
        <pc:picChg chg="add mod">
          <ac:chgData name="Erica Sjöholm" userId="S::erica.sjoholm@abo.fi::25c6a95d-8d9c-4cbc-8ae2-e738547ea553" providerId="AD" clId="Web-{FED1046F-8172-F23F-31D3-6C69514775CD}" dt="2019-03-28T17:45:22.391" v="124" actId="14100"/>
          <ac:picMkLst>
            <pc:docMk/>
            <pc:sldMk cId="3194377694" sldId="256"/>
            <ac:picMk id="4" creationId="{7B7FEF2D-E77B-40DC-AB75-BEFF8ADD9563}"/>
          </ac:picMkLst>
        </pc:picChg>
        <pc:picChg chg="add del mod">
          <ac:chgData name="Erica Sjöholm" userId="S::erica.sjoholm@abo.fi::25c6a95d-8d9c-4cbc-8ae2-e738547ea553" providerId="AD" clId="Web-{FED1046F-8172-F23F-31D3-6C69514775CD}" dt="2019-03-28T17:36:11.205" v="40"/>
          <ac:picMkLst>
            <pc:docMk/>
            <pc:sldMk cId="3194377694" sldId="256"/>
            <ac:picMk id="10" creationId="{83B89780-38F9-40CD-9DD8-9D6BCC308E2B}"/>
          </ac:picMkLst>
        </pc:picChg>
        <pc:picChg chg="add mod">
          <ac:chgData name="Erica Sjöholm" userId="S::erica.sjoholm@abo.fi::25c6a95d-8d9c-4cbc-8ae2-e738547ea553" providerId="AD" clId="Web-{FED1046F-8172-F23F-31D3-6C69514775CD}" dt="2019-03-28T17:47:55.890" v="178" actId="1076"/>
          <ac:picMkLst>
            <pc:docMk/>
            <pc:sldMk cId="3194377694" sldId="256"/>
            <ac:picMk id="12" creationId="{D40EAD80-F734-466F-AF11-EF82DDC40150}"/>
          </ac:picMkLst>
        </pc:picChg>
        <pc:picChg chg="add del mod">
          <ac:chgData name="Erica Sjöholm" userId="S::erica.sjoholm@abo.fi::25c6a95d-8d9c-4cbc-8ae2-e738547ea553" providerId="AD" clId="Web-{FED1046F-8172-F23F-31D3-6C69514775CD}" dt="2019-03-28T17:46:31.672" v="153"/>
          <ac:picMkLst>
            <pc:docMk/>
            <pc:sldMk cId="3194377694" sldId="256"/>
            <ac:picMk id="16" creationId="{F9B463F0-3738-4041-9B55-AAD42E66DE85}"/>
          </ac:picMkLst>
        </pc:picChg>
        <pc:picChg chg="add mod modCrop">
          <ac:chgData name="Erica Sjöholm" userId="S::erica.sjoholm@abo.fi::25c6a95d-8d9c-4cbc-8ae2-e738547ea553" providerId="AD" clId="Web-{FED1046F-8172-F23F-31D3-6C69514775CD}" dt="2019-03-28T17:47:04.547" v="165" actId="1076"/>
          <ac:picMkLst>
            <pc:docMk/>
            <pc:sldMk cId="3194377694" sldId="256"/>
            <ac:picMk id="19" creationId="{04E453CD-85A8-45B0-8D9F-DB0D86A2E249}"/>
          </ac:picMkLst>
        </pc:picChg>
        <pc:picChg chg="add mod">
          <ac:chgData name="Erica Sjöholm" userId="S::erica.sjoholm@abo.fi::25c6a95d-8d9c-4cbc-8ae2-e738547ea553" providerId="AD" clId="Web-{FED1046F-8172-F23F-31D3-6C69514775CD}" dt="2019-03-28T17:46:59.312" v="162" actId="1076"/>
          <ac:picMkLst>
            <pc:docMk/>
            <pc:sldMk cId="3194377694" sldId="256"/>
            <ac:picMk id="21" creationId="{5A8F4E83-491C-483E-B05F-4B3E39C11712}"/>
          </ac:picMkLst>
        </pc:picChg>
        <pc:picChg chg="add mod modCrop">
          <ac:chgData name="Erica Sjöholm" userId="S::erica.sjoholm@abo.fi::25c6a95d-8d9c-4cbc-8ae2-e738547ea553" providerId="AD" clId="Web-{FED1046F-8172-F23F-31D3-6C69514775CD}" dt="2019-03-28T17:47:27.703" v="173" actId="1076"/>
          <ac:picMkLst>
            <pc:docMk/>
            <pc:sldMk cId="3194377694" sldId="256"/>
            <ac:picMk id="23" creationId="{D4978AA2-8506-4232-913B-EEE525532751}"/>
          </ac:picMkLst>
        </pc:picChg>
        <pc:picChg chg="add mod modCrop">
          <ac:chgData name="Erica Sjöholm" userId="S::erica.sjoholm@abo.fi::25c6a95d-8d9c-4cbc-8ae2-e738547ea553" providerId="AD" clId="Web-{FED1046F-8172-F23F-31D3-6C69514775CD}" dt="2019-03-28T17:47:34.343" v="174" actId="1076"/>
          <ac:picMkLst>
            <pc:docMk/>
            <pc:sldMk cId="3194377694" sldId="256"/>
            <ac:picMk id="25" creationId="{6AC66B19-ECC8-4629-AE5C-DA94191E5E10}"/>
          </ac:picMkLst>
        </pc:picChg>
        <pc:picChg chg="add mod">
          <ac:chgData name="Erica Sjöholm" userId="S::erica.sjoholm@abo.fi::25c6a95d-8d9c-4cbc-8ae2-e738547ea553" providerId="AD" clId="Web-{FED1046F-8172-F23F-31D3-6C69514775CD}" dt="2019-03-28T17:46:42.281" v="157" actId="1076"/>
          <ac:picMkLst>
            <pc:docMk/>
            <pc:sldMk cId="3194377694" sldId="256"/>
            <ac:picMk id="26" creationId="{6F72BF47-6DF9-4146-900E-A4E6EDB09ED9}"/>
          </ac:picMkLst>
        </pc:picChg>
        <pc:picChg chg="add mod">
          <ac:chgData name="Erica Sjöholm" userId="S::erica.sjoholm@abo.fi::25c6a95d-8d9c-4cbc-8ae2-e738547ea553" providerId="AD" clId="Web-{FED1046F-8172-F23F-31D3-6C69514775CD}" dt="2019-03-28T17:47:58.218" v="179" actId="1076"/>
          <ac:picMkLst>
            <pc:docMk/>
            <pc:sldMk cId="3194377694" sldId="256"/>
            <ac:picMk id="27" creationId="{30338F34-E3E7-450B-AFDC-40F0CF806D24}"/>
          </ac:picMkLst>
        </pc:picChg>
        <pc:picChg chg="add mod">
          <ac:chgData name="Erica Sjöholm" userId="S::erica.sjoholm@abo.fi::25c6a95d-8d9c-4cbc-8ae2-e738547ea553" providerId="AD" clId="Web-{FED1046F-8172-F23F-31D3-6C69514775CD}" dt="2019-03-28T17:48:07.796" v="181" actId="1076"/>
          <ac:picMkLst>
            <pc:docMk/>
            <pc:sldMk cId="3194377694" sldId="256"/>
            <ac:picMk id="28" creationId="{5F481799-3C20-432A-9F9A-0CCBA246840A}"/>
          </ac:picMkLst>
        </pc:picChg>
        <pc:picChg chg="add mod">
          <ac:chgData name="Erica Sjöholm" userId="S::erica.sjoholm@abo.fi::25c6a95d-8d9c-4cbc-8ae2-e738547ea553" providerId="AD" clId="Web-{FED1046F-8172-F23F-31D3-6C69514775CD}" dt="2019-03-28T17:51:44.439" v="209" actId="1076"/>
          <ac:picMkLst>
            <pc:docMk/>
            <pc:sldMk cId="3194377694" sldId="256"/>
            <ac:picMk id="35" creationId="{9C269438-9631-4C5A-AE65-85731F7D8DF4}"/>
          </ac:picMkLst>
        </pc:picChg>
        <pc:picChg chg="add mod">
          <ac:chgData name="Erica Sjöholm" userId="S::erica.sjoholm@abo.fi::25c6a95d-8d9c-4cbc-8ae2-e738547ea553" providerId="AD" clId="Web-{FED1046F-8172-F23F-31D3-6C69514775CD}" dt="2019-03-28T17:52:58.220" v="215" actId="1076"/>
          <ac:picMkLst>
            <pc:docMk/>
            <pc:sldMk cId="3194377694" sldId="256"/>
            <ac:picMk id="37" creationId="{833D5DF6-246A-4603-9728-986CBDC20113}"/>
          </ac:picMkLst>
        </pc:picChg>
        <pc:picChg chg="add mod">
          <ac:chgData name="Erica Sjöholm" userId="S::erica.sjoholm@abo.fi::25c6a95d-8d9c-4cbc-8ae2-e738547ea553" providerId="AD" clId="Web-{FED1046F-8172-F23F-31D3-6C69514775CD}" dt="2019-03-28T17:58:16.812" v="332" actId="1076"/>
          <ac:picMkLst>
            <pc:docMk/>
            <pc:sldMk cId="3194377694" sldId="256"/>
            <ac:picMk id="65" creationId="{5454C967-8A11-47AB-8ECE-BD0CEFA60001}"/>
          </ac:picMkLst>
        </pc:picChg>
        <pc:cxnChg chg="add mod">
          <ac:chgData name="Erica Sjöholm" userId="S::erica.sjoholm@abo.fi::25c6a95d-8d9c-4cbc-8ae2-e738547ea553" providerId="AD" clId="Web-{FED1046F-8172-F23F-31D3-6C69514775CD}" dt="2019-03-28T17:45:54.078" v="143" actId="1076"/>
          <ac:cxnSpMkLst>
            <pc:docMk/>
            <pc:sldMk cId="3194377694" sldId="256"/>
            <ac:cxnSpMk id="8" creationId="{143BCF47-DDB5-4F27-8EE5-B94435D552FF}"/>
          </ac:cxnSpMkLst>
        </pc:cxnChg>
        <pc:cxnChg chg="add mod">
          <ac:chgData name="Erica Sjöholm" userId="S::erica.sjoholm@abo.fi::25c6a95d-8d9c-4cbc-8ae2-e738547ea553" providerId="AD" clId="Web-{FED1046F-8172-F23F-31D3-6C69514775CD}" dt="2019-03-28T17:45:57.172" v="144" actId="1076"/>
          <ac:cxnSpMkLst>
            <pc:docMk/>
            <pc:sldMk cId="3194377694" sldId="256"/>
            <ac:cxnSpMk id="9" creationId="{83F4BCCB-33FD-46F6-BBDF-E6B05AF96CCA}"/>
          </ac:cxnSpMkLst>
        </pc:cxnChg>
        <pc:cxnChg chg="add mod">
          <ac:chgData name="Erica Sjöholm" userId="S::erica.sjoholm@abo.fi::25c6a95d-8d9c-4cbc-8ae2-e738547ea553" providerId="AD" clId="Web-{FED1046F-8172-F23F-31D3-6C69514775CD}" dt="2019-03-28T17:46:40.640" v="155" actId="1076"/>
          <ac:cxnSpMkLst>
            <pc:docMk/>
            <pc:sldMk cId="3194377694" sldId="256"/>
            <ac:cxnSpMk id="14" creationId="{BA8A55EB-4A9E-47F3-974D-546DB374E5AD}"/>
          </ac:cxnSpMkLst>
        </pc:cxnChg>
        <pc:cxnChg chg="add mod">
          <ac:chgData name="Erica Sjöholm" userId="S::erica.sjoholm@abo.fi::25c6a95d-8d9c-4cbc-8ae2-e738547ea553" providerId="AD" clId="Web-{FED1046F-8172-F23F-31D3-6C69514775CD}" dt="2019-03-28T17:46:40.656" v="156" actId="1076"/>
          <ac:cxnSpMkLst>
            <pc:docMk/>
            <pc:sldMk cId="3194377694" sldId="256"/>
            <ac:cxnSpMk id="15" creationId="{1C380C6D-7B81-45C0-9074-C2D90F840D81}"/>
          </ac:cxnSpMkLst>
        </pc:cxnChg>
        <pc:cxnChg chg="add mod">
          <ac:chgData name="Erica Sjöholm" userId="S::erica.sjoholm@abo.fi::25c6a95d-8d9c-4cbc-8ae2-e738547ea553" providerId="AD" clId="Web-{FED1046F-8172-F23F-31D3-6C69514775CD}" dt="2019-03-28T17:46:46.640" v="158" actId="1076"/>
          <ac:cxnSpMkLst>
            <pc:docMk/>
            <pc:sldMk cId="3194377694" sldId="256"/>
            <ac:cxnSpMk id="18" creationId="{DB23AE02-5DF7-4238-A831-F3809897CC26}"/>
          </ac:cxnSpMkLst>
        </pc:cxnChg>
        <pc:cxnChg chg="add mod">
          <ac:chgData name="Erica Sjöholm" userId="S::erica.sjoholm@abo.fi::25c6a95d-8d9c-4cbc-8ae2-e738547ea553" providerId="AD" clId="Web-{FED1046F-8172-F23F-31D3-6C69514775CD}" dt="2019-03-28T17:48:46.905" v="195" actId="14100"/>
          <ac:cxnSpMkLst>
            <pc:docMk/>
            <pc:sldMk cId="3194377694" sldId="256"/>
            <ac:cxnSpMk id="32" creationId="{B4FDE1CF-A065-4418-BCAC-0CBE9B5A8A37}"/>
          </ac:cxnSpMkLst>
        </pc:cxnChg>
        <pc:cxnChg chg="add mod">
          <ac:chgData name="Erica Sjöholm" userId="S::erica.sjoholm@abo.fi::25c6a95d-8d9c-4cbc-8ae2-e738547ea553" providerId="AD" clId="Web-{FED1046F-8172-F23F-31D3-6C69514775CD}" dt="2019-03-28T17:48:59.640" v="200" actId="1076"/>
          <ac:cxnSpMkLst>
            <pc:docMk/>
            <pc:sldMk cId="3194377694" sldId="256"/>
            <ac:cxnSpMk id="33" creationId="{486E2492-BA17-4DA5-BA7F-453FCCF163FD}"/>
          </ac:cxnSpMkLst>
        </pc:cxnChg>
        <pc:cxnChg chg="add mod">
          <ac:chgData name="Erica Sjöholm" userId="S::erica.sjoholm@abo.fi::25c6a95d-8d9c-4cbc-8ae2-e738547ea553" providerId="AD" clId="Web-{FED1046F-8172-F23F-31D3-6C69514775CD}" dt="2019-03-28T17:49:09.327" v="202" actId="1076"/>
          <ac:cxnSpMkLst>
            <pc:docMk/>
            <pc:sldMk cId="3194377694" sldId="256"/>
            <ac:cxnSpMk id="34" creationId="{C4BFC7A3-73D0-485C-92C0-31EE2DEE7700}"/>
          </ac:cxnSpMkLst>
        </pc:cxnChg>
      </pc:sldChg>
    </pc:docChg>
  </pc:docChgLst>
  <pc:docChgLst>
    <pc:chgData name="Erica Sjöholm" userId="25c6a95d-8d9c-4cbc-8ae2-e738547ea553" providerId="ADAL" clId="{9A03E900-2B28-4C2A-B519-9BFD629035B9}"/>
    <pc:docChg chg="undo custSel modSld">
      <pc:chgData name="Erica Sjöholm" userId="25c6a95d-8d9c-4cbc-8ae2-e738547ea553" providerId="ADAL" clId="{9A03E900-2B28-4C2A-B519-9BFD629035B9}" dt="2019-03-29T14:13:58.409" v="1326"/>
      <pc:docMkLst>
        <pc:docMk/>
      </pc:docMkLst>
      <pc:sldChg chg="addSp delSp modSp addCm modCm">
        <pc:chgData name="Erica Sjöholm" userId="25c6a95d-8d9c-4cbc-8ae2-e738547ea553" providerId="ADAL" clId="{9A03E900-2B28-4C2A-B519-9BFD629035B9}" dt="2019-03-29T14:13:58.409" v="1326"/>
        <pc:sldMkLst>
          <pc:docMk/>
          <pc:sldMk cId="3194377694" sldId="256"/>
        </pc:sldMkLst>
        <pc:spChg chg="add mod">
          <ac:chgData name="Erica Sjöholm" userId="25c6a95d-8d9c-4cbc-8ae2-e738547ea553" providerId="ADAL" clId="{9A03E900-2B28-4C2A-B519-9BFD629035B9}" dt="2019-03-28T19:22:22.279" v="1270" actId="164"/>
          <ac:spMkLst>
            <pc:docMk/>
            <pc:sldMk cId="3194377694" sldId="256"/>
            <ac:spMk id="3" creationId="{DF30AFC0-736E-4C1E-814D-9120C00FB831}"/>
          </ac:spMkLst>
        </pc:spChg>
        <pc:spChg chg="add mod">
          <ac:chgData name="Erica Sjöholm" userId="25c6a95d-8d9c-4cbc-8ae2-e738547ea553" providerId="ADAL" clId="{9A03E900-2B28-4C2A-B519-9BFD629035B9}" dt="2019-03-28T19:21:09.185" v="1265" actId="164"/>
          <ac:spMkLst>
            <pc:docMk/>
            <pc:sldMk cId="3194377694" sldId="256"/>
            <ac:spMk id="5" creationId="{961BB074-2163-44B1-9F0F-484FB9803FC8}"/>
          </ac:spMkLst>
        </pc:spChg>
        <pc:spChg chg="mod">
          <ac:chgData name="Erica Sjöholm" userId="25c6a95d-8d9c-4cbc-8ae2-e738547ea553" providerId="ADAL" clId="{9A03E900-2B28-4C2A-B519-9BFD629035B9}" dt="2019-03-28T18:36:05.308" v="994" actId="1035"/>
          <ac:spMkLst>
            <pc:docMk/>
            <pc:sldMk cId="3194377694" sldId="256"/>
            <ac:spMk id="6" creationId="{6AC78898-C369-425D-A54C-11371041640E}"/>
          </ac:spMkLst>
        </pc:spChg>
        <pc:spChg chg="mod">
          <ac:chgData name="Erica Sjöholm" userId="25c6a95d-8d9c-4cbc-8ae2-e738547ea553" providerId="ADAL" clId="{9A03E900-2B28-4C2A-B519-9BFD629035B9}" dt="2019-03-28T18:36:05.308" v="994" actId="1035"/>
          <ac:spMkLst>
            <pc:docMk/>
            <pc:sldMk cId="3194377694" sldId="256"/>
            <ac:spMk id="7" creationId="{69EAFCF2-0325-4A61-A0FB-B3C486D9F8B7}"/>
          </ac:spMkLst>
        </pc:spChg>
        <pc:spChg chg="add mod">
          <ac:chgData name="Erica Sjöholm" userId="25c6a95d-8d9c-4cbc-8ae2-e738547ea553" providerId="ADAL" clId="{9A03E900-2B28-4C2A-B519-9BFD629035B9}" dt="2019-03-28T18:35:53.006" v="962" actId="1036"/>
          <ac:spMkLst>
            <pc:docMk/>
            <pc:sldMk cId="3194377694" sldId="256"/>
            <ac:spMk id="10" creationId="{64449894-5464-4694-8AC8-DD0D3FE5971B}"/>
          </ac:spMkLst>
        </pc:spChg>
        <pc:spChg chg="add del mod">
          <ac:chgData name="Erica Sjöholm" userId="25c6a95d-8d9c-4cbc-8ae2-e738547ea553" providerId="ADAL" clId="{9A03E900-2B28-4C2A-B519-9BFD629035B9}" dt="2019-03-28T18:07:22.731" v="38" actId="478"/>
          <ac:spMkLst>
            <pc:docMk/>
            <pc:sldMk cId="3194377694" sldId="256"/>
            <ac:spMk id="11" creationId="{E78E7750-F9E4-4306-98D4-2BEE178314AA}"/>
          </ac:spMkLst>
        </pc:spChg>
        <pc:spChg chg="mod">
          <ac:chgData name="Erica Sjöholm" userId="25c6a95d-8d9c-4cbc-8ae2-e738547ea553" providerId="ADAL" clId="{9A03E900-2B28-4C2A-B519-9BFD629035B9}" dt="2019-03-28T18:27:46.932" v="766" actId="1038"/>
          <ac:spMkLst>
            <pc:docMk/>
            <pc:sldMk cId="3194377694" sldId="256"/>
            <ac:spMk id="17" creationId="{C5E0CBFC-F8CD-4E9B-8977-0F71042FBCA5}"/>
          </ac:spMkLst>
        </pc:spChg>
        <pc:spChg chg="add mod">
          <ac:chgData name="Erica Sjöholm" userId="25c6a95d-8d9c-4cbc-8ae2-e738547ea553" providerId="ADAL" clId="{9A03E900-2B28-4C2A-B519-9BFD629035B9}" dt="2019-03-28T19:31:30.513" v="1316" actId="1582"/>
          <ac:spMkLst>
            <pc:docMk/>
            <pc:sldMk cId="3194377694" sldId="256"/>
            <ac:spMk id="29" creationId="{3B1AB469-9E3C-4E81-A471-17D87C9CB130}"/>
          </ac:spMkLst>
        </pc:spChg>
        <pc:spChg chg="del">
          <ac:chgData name="Erica Sjöholm" userId="25c6a95d-8d9c-4cbc-8ae2-e738547ea553" providerId="ADAL" clId="{9A03E900-2B28-4C2A-B519-9BFD629035B9}" dt="2019-03-28T18:19:40.750" v="257" actId="478"/>
          <ac:spMkLst>
            <pc:docMk/>
            <pc:sldMk cId="3194377694" sldId="256"/>
            <ac:spMk id="29" creationId="{BCD0A1AE-D086-4123-B3A0-339DCC8069EC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30" creationId="{F59B17ED-76E4-4D9C-98F4-1F7ECE9F2B91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31" creationId="{7D3200FB-0C6D-4EF2-9E90-AD38C296E28D}"/>
          </ac:spMkLst>
        </pc:spChg>
        <pc:spChg chg="mod">
          <ac:chgData name="Erica Sjöholm" userId="25c6a95d-8d9c-4cbc-8ae2-e738547ea553" providerId="ADAL" clId="{9A03E900-2B28-4C2A-B519-9BFD629035B9}" dt="2019-03-28T18:47:45.675" v="1052" actId="1076"/>
          <ac:spMkLst>
            <pc:docMk/>
            <pc:sldMk cId="3194377694" sldId="256"/>
            <ac:spMk id="39" creationId="{3AB0990B-3E17-46EA-BB10-5185B19EDA44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40" creationId="{C13B9848-75D2-4193-9059-37274EA22D35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45" creationId="{9C3D16D4-166B-44ED-AAC4-CDFCE57A1982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46" creationId="{3D17309F-4381-434E-B297-676FC946A90B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47" creationId="{BF41BA55-A7C2-48A6-8F2D-673336DFD4CB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49" creationId="{32260181-B125-4AC4-9609-CFE536994D25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50" creationId="{AC0C3DC8-8028-441C-97C5-341FD10657B0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51" creationId="{48EAF73F-1322-46DB-A3BD-6F7AB598796B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52" creationId="{026429A1-947E-41B1-888F-825A0FC139A5}"/>
          </ac:spMkLst>
        </pc:spChg>
        <pc:spChg chg="del mod">
          <ac:chgData name="Erica Sjöholm" userId="25c6a95d-8d9c-4cbc-8ae2-e738547ea553" providerId="ADAL" clId="{9A03E900-2B28-4C2A-B519-9BFD629035B9}" dt="2019-03-28T18:48:35.382" v="1060" actId="478"/>
          <ac:spMkLst>
            <pc:docMk/>
            <pc:sldMk cId="3194377694" sldId="256"/>
            <ac:spMk id="53" creationId="{EE1DE374-4F52-4F21-B16F-CF49BA57A550}"/>
          </ac:spMkLst>
        </pc:spChg>
        <pc:spChg chg="del mod">
          <ac:chgData name="Erica Sjöholm" userId="25c6a95d-8d9c-4cbc-8ae2-e738547ea553" providerId="ADAL" clId="{9A03E900-2B28-4C2A-B519-9BFD629035B9}" dt="2019-03-28T18:48:35.382" v="1060" actId="478"/>
          <ac:spMkLst>
            <pc:docMk/>
            <pc:sldMk cId="3194377694" sldId="256"/>
            <ac:spMk id="54" creationId="{7ADC1BDB-78A0-4F06-B2E0-669E6A4B887F}"/>
          </ac:spMkLst>
        </pc:spChg>
        <pc:spChg chg="del mod">
          <ac:chgData name="Erica Sjöholm" userId="25c6a95d-8d9c-4cbc-8ae2-e738547ea553" providerId="ADAL" clId="{9A03E900-2B28-4C2A-B519-9BFD629035B9}" dt="2019-03-28T18:48:35.382" v="1060" actId="478"/>
          <ac:spMkLst>
            <pc:docMk/>
            <pc:sldMk cId="3194377694" sldId="256"/>
            <ac:spMk id="55" creationId="{114B0B39-BF2F-4A65-86F6-99CCEF3F4E5E}"/>
          </ac:spMkLst>
        </pc:spChg>
        <pc:spChg chg="del mod">
          <ac:chgData name="Erica Sjöholm" userId="25c6a95d-8d9c-4cbc-8ae2-e738547ea553" providerId="ADAL" clId="{9A03E900-2B28-4C2A-B519-9BFD629035B9}" dt="2019-03-28T18:48:35.382" v="1060" actId="478"/>
          <ac:spMkLst>
            <pc:docMk/>
            <pc:sldMk cId="3194377694" sldId="256"/>
            <ac:spMk id="56" creationId="{78029191-DB38-46B7-ADA4-B7A0ED602D5D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57" creationId="{E4C5666D-FC58-4F20-9473-5557459D9D8B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58" creationId="{3C1B997F-C3FD-45B1-ACEA-CD79E7A9F0A7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59" creationId="{C3CD32D1-37C1-429C-AF99-0025541AFFAB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60" creationId="{BB82162C-2AA3-4E93-A0F5-44721F15598A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61" creationId="{D7087327-65E3-48EC-BFB3-3DFE281F684F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62" creationId="{643DE25D-17EB-4B1B-9F27-95C9DB25E121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63" creationId="{979140A4-D557-4EF1-A84F-9973CB2CD074}"/>
          </ac:spMkLst>
        </pc:spChg>
        <pc:spChg chg="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64" creationId="{6D2F4B82-3EE6-4B16-BAE9-83B7CBE76852}"/>
          </ac:spMkLst>
        </pc:spChg>
        <pc:spChg chg="add 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66" creationId="{5ED4D542-FBEC-4C6B-91F1-C7548421698D}"/>
          </ac:spMkLst>
        </pc:spChg>
        <pc:spChg chg="add mod">
          <ac:chgData name="Erica Sjöholm" userId="25c6a95d-8d9c-4cbc-8ae2-e738547ea553" providerId="ADAL" clId="{9A03E900-2B28-4C2A-B519-9BFD629035B9}" dt="2019-03-28T18:03:48.856" v="7" actId="571"/>
          <ac:spMkLst>
            <pc:docMk/>
            <pc:sldMk cId="3194377694" sldId="256"/>
            <ac:spMk id="67" creationId="{89FA49C4-21C9-4AE5-A96D-9913C3771765}"/>
          </ac:spMkLst>
        </pc:spChg>
        <pc:spChg chg="add mod">
          <ac:chgData name="Erica Sjöholm" userId="25c6a95d-8d9c-4cbc-8ae2-e738547ea553" providerId="ADAL" clId="{9A03E900-2B28-4C2A-B519-9BFD629035B9}" dt="2019-03-28T18:03:48.856" v="7" actId="571"/>
          <ac:spMkLst>
            <pc:docMk/>
            <pc:sldMk cId="3194377694" sldId="256"/>
            <ac:spMk id="68" creationId="{D0A10E5F-43FF-4DDB-BC93-FCF6474A30F3}"/>
          </ac:spMkLst>
        </pc:spChg>
        <pc:spChg chg="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69" creationId="{C86FEF34-BEA9-481F-A551-252D544A2D36}"/>
          </ac:spMkLst>
        </pc:spChg>
        <pc:spChg chg="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70" creationId="{90CA47BB-BC7C-4286-9058-D189C6490386}"/>
          </ac:spMkLst>
        </pc:spChg>
        <pc:spChg chg="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71" creationId="{3380E448-EEAE-472C-A583-6134BC0F6DDD}"/>
          </ac:spMkLst>
        </pc:spChg>
        <pc:spChg chg="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72" creationId="{A40D83E6-2B34-4819-91AE-315BA8982654}"/>
          </ac:spMkLst>
        </pc:spChg>
        <pc:spChg chg="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73" creationId="{4F506031-75C9-4D6E-BCEA-B98D7F97AFB6}"/>
          </ac:spMkLst>
        </pc:spChg>
        <pc:spChg chg="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74" creationId="{1B59A1CF-0E6B-4762-9E5D-883D60D5EF57}"/>
          </ac:spMkLst>
        </pc:spChg>
        <pc:spChg chg="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75" creationId="{B09CC83B-28E0-4DB8-A422-0074A145E082}"/>
          </ac:spMkLst>
        </pc:spChg>
        <pc:spChg chg="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76" creationId="{F0B6EB68-11F1-4349-9C2C-55C6537C5904}"/>
          </ac:spMkLst>
        </pc:spChg>
        <pc:spChg chg="add mod">
          <ac:chgData name="Erica Sjöholm" userId="25c6a95d-8d9c-4cbc-8ae2-e738547ea553" providerId="ADAL" clId="{9A03E900-2B28-4C2A-B519-9BFD629035B9}" dt="2019-03-28T18:03:48.856" v="7" actId="571"/>
          <ac:spMkLst>
            <pc:docMk/>
            <pc:sldMk cId="3194377694" sldId="256"/>
            <ac:spMk id="77" creationId="{24EE3188-77F6-43B5-8ABD-D0A62AAE402B}"/>
          </ac:spMkLst>
        </pc:spChg>
        <pc:spChg chg="add mod">
          <ac:chgData name="Erica Sjöholm" userId="25c6a95d-8d9c-4cbc-8ae2-e738547ea553" providerId="ADAL" clId="{9A03E900-2B28-4C2A-B519-9BFD629035B9}" dt="2019-03-28T18:03:48.856" v="7" actId="571"/>
          <ac:spMkLst>
            <pc:docMk/>
            <pc:sldMk cId="3194377694" sldId="256"/>
            <ac:spMk id="78" creationId="{E5FD1205-68DE-49BE-84C1-C27ECA438FE6}"/>
          </ac:spMkLst>
        </pc:spChg>
        <pc:spChg chg="add mod">
          <ac:chgData name="Erica Sjöholm" userId="25c6a95d-8d9c-4cbc-8ae2-e738547ea553" providerId="ADAL" clId="{9A03E900-2B28-4C2A-B519-9BFD629035B9}" dt="2019-03-28T18:03:48.856" v="7" actId="571"/>
          <ac:spMkLst>
            <pc:docMk/>
            <pc:sldMk cId="3194377694" sldId="256"/>
            <ac:spMk id="79" creationId="{60FBDB99-5210-48D3-A606-40E9A84F5FB4}"/>
          </ac:spMkLst>
        </pc:spChg>
        <pc:spChg chg="add 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80" creationId="{8343E3D1-4222-404D-A030-BDC400015B74}"/>
          </ac:spMkLst>
        </pc:spChg>
        <pc:spChg chg="add 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81" creationId="{1CB54444-646D-44F3-BB40-C7F08788E37C}"/>
          </ac:spMkLst>
        </pc:spChg>
        <pc:spChg chg="add 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82" creationId="{E8F30572-FC32-48C6-A28B-B6AD8DC8F842}"/>
          </ac:spMkLst>
        </pc:spChg>
        <pc:spChg chg="add 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83" creationId="{B515F3A0-6306-417C-B3CC-994B88B0EA64}"/>
          </ac:spMkLst>
        </pc:spChg>
        <pc:spChg chg="add 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84" creationId="{86ABA17E-DF14-422D-ABBE-FDC64A71D046}"/>
          </ac:spMkLst>
        </pc:spChg>
        <pc:spChg chg="add 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85" creationId="{F10D75F7-4EE2-4C8C-816A-FDA965957A39}"/>
          </ac:spMkLst>
        </pc:spChg>
        <pc:spChg chg="add 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86" creationId="{97167EEB-4CB7-4E86-8E35-06152D6EFC20}"/>
          </ac:spMkLst>
        </pc:spChg>
        <pc:spChg chg="add mod">
          <ac:chgData name="Erica Sjöholm" userId="25c6a95d-8d9c-4cbc-8ae2-e738547ea553" providerId="ADAL" clId="{9A03E900-2B28-4C2A-B519-9BFD629035B9}" dt="2019-03-28T18:35:46.951" v="949" actId="1036"/>
          <ac:spMkLst>
            <pc:docMk/>
            <pc:sldMk cId="3194377694" sldId="256"/>
            <ac:spMk id="87" creationId="{11F286A7-7DC6-4D0B-A0FA-B22FD94B4DDA}"/>
          </ac:spMkLst>
        </pc:spChg>
        <pc:spChg chg="add mod">
          <ac:chgData name="Erica Sjöholm" userId="25c6a95d-8d9c-4cbc-8ae2-e738547ea553" providerId="ADAL" clId="{9A03E900-2B28-4C2A-B519-9BFD629035B9}" dt="2019-03-28T18:26:35.961" v="717" actId="1037"/>
          <ac:spMkLst>
            <pc:docMk/>
            <pc:sldMk cId="3194377694" sldId="256"/>
            <ac:spMk id="88" creationId="{F0CFE442-5179-48E9-A5B7-8B4089C4806A}"/>
          </ac:spMkLst>
        </pc:spChg>
        <pc:spChg chg="add mod">
          <ac:chgData name="Erica Sjöholm" userId="25c6a95d-8d9c-4cbc-8ae2-e738547ea553" providerId="ADAL" clId="{9A03E900-2B28-4C2A-B519-9BFD629035B9}" dt="2019-03-28T18:26:35.961" v="717" actId="1037"/>
          <ac:spMkLst>
            <pc:docMk/>
            <pc:sldMk cId="3194377694" sldId="256"/>
            <ac:spMk id="89" creationId="{8C07B5B2-58B7-4DE8-8C4E-12843484DBFA}"/>
          </ac:spMkLst>
        </pc:spChg>
        <pc:spChg chg="add mod">
          <ac:chgData name="Erica Sjöholm" userId="25c6a95d-8d9c-4cbc-8ae2-e738547ea553" providerId="ADAL" clId="{9A03E900-2B28-4C2A-B519-9BFD629035B9}" dt="2019-03-28T18:26:35.961" v="717" actId="1037"/>
          <ac:spMkLst>
            <pc:docMk/>
            <pc:sldMk cId="3194377694" sldId="256"/>
            <ac:spMk id="90" creationId="{98C5A49E-13C1-445C-963A-CA940EB53645}"/>
          </ac:spMkLst>
        </pc:spChg>
        <pc:spChg chg="add mod">
          <ac:chgData name="Erica Sjöholm" userId="25c6a95d-8d9c-4cbc-8ae2-e738547ea553" providerId="ADAL" clId="{9A03E900-2B28-4C2A-B519-9BFD629035B9}" dt="2019-03-28T18:26:35.961" v="717" actId="1037"/>
          <ac:spMkLst>
            <pc:docMk/>
            <pc:sldMk cId="3194377694" sldId="256"/>
            <ac:spMk id="91" creationId="{E214BA86-B204-44E5-B606-7A8A67149041}"/>
          </ac:spMkLst>
        </pc:spChg>
        <pc:spChg chg="add mod">
          <ac:chgData name="Erica Sjöholm" userId="25c6a95d-8d9c-4cbc-8ae2-e738547ea553" providerId="ADAL" clId="{9A03E900-2B28-4C2A-B519-9BFD629035B9}" dt="2019-03-28T18:26:35.961" v="717" actId="1037"/>
          <ac:spMkLst>
            <pc:docMk/>
            <pc:sldMk cId="3194377694" sldId="256"/>
            <ac:spMk id="92" creationId="{839458D7-B953-4D28-8356-F3638EC75856}"/>
          </ac:spMkLst>
        </pc:spChg>
        <pc:spChg chg="add mod">
          <ac:chgData name="Erica Sjöholm" userId="25c6a95d-8d9c-4cbc-8ae2-e738547ea553" providerId="ADAL" clId="{9A03E900-2B28-4C2A-B519-9BFD629035B9}" dt="2019-03-28T18:26:35.961" v="717" actId="1037"/>
          <ac:spMkLst>
            <pc:docMk/>
            <pc:sldMk cId="3194377694" sldId="256"/>
            <ac:spMk id="93" creationId="{269B30E9-D92F-46C5-82E5-BCFEBDD784B3}"/>
          </ac:spMkLst>
        </pc:spChg>
        <pc:spChg chg="add mod">
          <ac:chgData name="Erica Sjöholm" userId="25c6a95d-8d9c-4cbc-8ae2-e738547ea553" providerId="ADAL" clId="{9A03E900-2B28-4C2A-B519-9BFD629035B9}" dt="2019-03-28T18:26:35.961" v="717" actId="1037"/>
          <ac:spMkLst>
            <pc:docMk/>
            <pc:sldMk cId="3194377694" sldId="256"/>
            <ac:spMk id="94" creationId="{CDB4BBF5-D13B-4032-8793-894D58C15EDA}"/>
          </ac:spMkLst>
        </pc:spChg>
        <pc:spChg chg="add mod">
          <ac:chgData name="Erica Sjöholm" userId="25c6a95d-8d9c-4cbc-8ae2-e738547ea553" providerId="ADAL" clId="{9A03E900-2B28-4C2A-B519-9BFD629035B9}" dt="2019-03-28T18:26:35.961" v="717" actId="1037"/>
          <ac:spMkLst>
            <pc:docMk/>
            <pc:sldMk cId="3194377694" sldId="256"/>
            <ac:spMk id="95" creationId="{F83B8FC2-6F2B-48BD-9A87-3BA5F546846F}"/>
          </ac:spMkLst>
        </pc:spChg>
        <pc:spChg chg="add mod">
          <ac:chgData name="Erica Sjöholm" userId="25c6a95d-8d9c-4cbc-8ae2-e738547ea553" providerId="ADAL" clId="{9A03E900-2B28-4C2A-B519-9BFD629035B9}" dt="2019-03-28T18:35:53.006" v="962" actId="1036"/>
          <ac:spMkLst>
            <pc:docMk/>
            <pc:sldMk cId="3194377694" sldId="256"/>
            <ac:spMk id="96" creationId="{F0D9B885-7086-4CDE-9090-F067F5463CF3}"/>
          </ac:spMkLst>
        </pc:spChg>
        <pc:spChg chg="add del mod">
          <ac:chgData name="Erica Sjöholm" userId="25c6a95d-8d9c-4cbc-8ae2-e738547ea553" providerId="ADAL" clId="{9A03E900-2B28-4C2A-B519-9BFD629035B9}" dt="2019-03-28T18:47:57.964" v="1053" actId="478"/>
          <ac:spMkLst>
            <pc:docMk/>
            <pc:sldMk cId="3194377694" sldId="256"/>
            <ac:spMk id="100" creationId="{147D7596-7D98-4552-AC52-886679D16FC2}"/>
          </ac:spMkLst>
        </pc:spChg>
        <pc:spChg chg="add del mod">
          <ac:chgData name="Erica Sjöholm" userId="25c6a95d-8d9c-4cbc-8ae2-e738547ea553" providerId="ADAL" clId="{9A03E900-2B28-4C2A-B519-9BFD629035B9}" dt="2019-03-28T18:48:01.986" v="1055" actId="478"/>
          <ac:spMkLst>
            <pc:docMk/>
            <pc:sldMk cId="3194377694" sldId="256"/>
            <ac:spMk id="101" creationId="{4E28C5F6-6DA4-49BF-A789-5FB4C90986AF}"/>
          </ac:spMkLst>
        </pc:spChg>
        <pc:spChg chg="add del mod">
          <ac:chgData name="Erica Sjöholm" userId="25c6a95d-8d9c-4cbc-8ae2-e738547ea553" providerId="ADAL" clId="{9A03E900-2B28-4C2A-B519-9BFD629035B9}" dt="2019-03-28T18:48:01.986" v="1055" actId="478"/>
          <ac:spMkLst>
            <pc:docMk/>
            <pc:sldMk cId="3194377694" sldId="256"/>
            <ac:spMk id="102" creationId="{C72DE7C9-6E38-4E4B-B9E3-9FD0DCA1738F}"/>
          </ac:spMkLst>
        </pc:spChg>
        <pc:spChg chg="add del mod">
          <ac:chgData name="Erica Sjöholm" userId="25c6a95d-8d9c-4cbc-8ae2-e738547ea553" providerId="ADAL" clId="{9A03E900-2B28-4C2A-B519-9BFD629035B9}" dt="2019-03-28T18:47:59.257" v="1054" actId="478"/>
          <ac:spMkLst>
            <pc:docMk/>
            <pc:sldMk cId="3194377694" sldId="256"/>
            <ac:spMk id="103" creationId="{0FBD4AB5-0CB3-433C-B385-AB7FF46A64B6}"/>
          </ac:spMkLst>
        </pc:spChg>
        <pc:spChg chg="add mod">
          <ac:chgData name="Erica Sjöholm" userId="25c6a95d-8d9c-4cbc-8ae2-e738547ea553" providerId="ADAL" clId="{9A03E900-2B28-4C2A-B519-9BFD629035B9}" dt="2019-03-28T19:20:19.609" v="1257" actId="208"/>
          <ac:spMkLst>
            <pc:docMk/>
            <pc:sldMk cId="3194377694" sldId="256"/>
            <ac:spMk id="105" creationId="{6EFEC64A-A810-4721-ACBD-37DDA3469C89}"/>
          </ac:spMkLst>
        </pc:spChg>
        <pc:spChg chg="add mod">
          <ac:chgData name="Erica Sjöholm" userId="25c6a95d-8d9c-4cbc-8ae2-e738547ea553" providerId="ADAL" clId="{9A03E900-2B28-4C2A-B519-9BFD629035B9}" dt="2019-03-28T18:48:15.540" v="1058" actId="1076"/>
          <ac:spMkLst>
            <pc:docMk/>
            <pc:sldMk cId="3194377694" sldId="256"/>
            <ac:spMk id="109" creationId="{07C6E140-AB56-425E-B0FC-983F6C4F427C}"/>
          </ac:spMkLst>
        </pc:spChg>
        <pc:spChg chg="add mod">
          <ac:chgData name="Erica Sjöholm" userId="25c6a95d-8d9c-4cbc-8ae2-e738547ea553" providerId="ADAL" clId="{9A03E900-2B28-4C2A-B519-9BFD629035B9}" dt="2019-03-28T18:48:15.540" v="1058" actId="1076"/>
          <ac:spMkLst>
            <pc:docMk/>
            <pc:sldMk cId="3194377694" sldId="256"/>
            <ac:spMk id="110" creationId="{F89DF9FA-2BC5-4B64-82D9-9A2B562C25DA}"/>
          </ac:spMkLst>
        </pc:spChg>
        <pc:spChg chg="add mod">
          <ac:chgData name="Erica Sjöholm" userId="25c6a95d-8d9c-4cbc-8ae2-e738547ea553" providerId="ADAL" clId="{9A03E900-2B28-4C2A-B519-9BFD629035B9}" dt="2019-03-28T18:48:15.540" v="1058" actId="1076"/>
          <ac:spMkLst>
            <pc:docMk/>
            <pc:sldMk cId="3194377694" sldId="256"/>
            <ac:spMk id="111" creationId="{7774C76C-4A6F-4B4C-8BF2-91161BDA5701}"/>
          </ac:spMkLst>
        </pc:spChg>
        <pc:spChg chg="add mod">
          <ac:chgData name="Erica Sjöholm" userId="25c6a95d-8d9c-4cbc-8ae2-e738547ea553" providerId="ADAL" clId="{9A03E900-2B28-4C2A-B519-9BFD629035B9}" dt="2019-03-28T18:48:15.540" v="1058" actId="1076"/>
          <ac:spMkLst>
            <pc:docMk/>
            <pc:sldMk cId="3194377694" sldId="256"/>
            <ac:spMk id="112" creationId="{F0FD91C7-9102-498D-B0FD-9CEC484B037D}"/>
          </ac:spMkLst>
        </pc:spChg>
        <pc:spChg chg="add mod">
          <ac:chgData name="Erica Sjöholm" userId="25c6a95d-8d9c-4cbc-8ae2-e738547ea553" providerId="ADAL" clId="{9A03E900-2B28-4C2A-B519-9BFD629035B9}" dt="2019-03-28T18:48:15.540" v="1058" actId="1076"/>
          <ac:spMkLst>
            <pc:docMk/>
            <pc:sldMk cId="3194377694" sldId="256"/>
            <ac:spMk id="113" creationId="{3761B401-70B1-4EF0-BE58-1A8BDD2BA971}"/>
          </ac:spMkLst>
        </pc:spChg>
        <pc:spChg chg="add mod">
          <ac:chgData name="Erica Sjöholm" userId="25c6a95d-8d9c-4cbc-8ae2-e738547ea553" providerId="ADAL" clId="{9A03E900-2B28-4C2A-B519-9BFD629035B9}" dt="2019-03-28T18:48:15.540" v="1058" actId="1076"/>
          <ac:spMkLst>
            <pc:docMk/>
            <pc:sldMk cId="3194377694" sldId="256"/>
            <ac:spMk id="114" creationId="{D789CD5D-5A97-420F-B736-F277AC9823E4}"/>
          </ac:spMkLst>
        </pc:spChg>
        <pc:spChg chg="add mod">
          <ac:chgData name="Erica Sjöholm" userId="25c6a95d-8d9c-4cbc-8ae2-e738547ea553" providerId="ADAL" clId="{9A03E900-2B28-4C2A-B519-9BFD629035B9}" dt="2019-03-28T18:48:15.540" v="1058" actId="1076"/>
          <ac:spMkLst>
            <pc:docMk/>
            <pc:sldMk cId="3194377694" sldId="256"/>
            <ac:spMk id="115" creationId="{06B5471E-4FEE-4D86-888E-F3F949D8926B}"/>
          </ac:spMkLst>
        </pc:spChg>
        <pc:spChg chg="add mod">
          <ac:chgData name="Erica Sjöholm" userId="25c6a95d-8d9c-4cbc-8ae2-e738547ea553" providerId="ADAL" clId="{9A03E900-2B28-4C2A-B519-9BFD629035B9}" dt="2019-03-28T18:48:15.540" v="1058" actId="1076"/>
          <ac:spMkLst>
            <pc:docMk/>
            <pc:sldMk cId="3194377694" sldId="256"/>
            <ac:spMk id="116" creationId="{492C62E5-662D-4C2F-B82B-ECD85E677C27}"/>
          </ac:spMkLst>
        </pc:spChg>
        <pc:spChg chg="add 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117" creationId="{59DFE229-0A35-45D5-9AA0-C32C81815407}"/>
          </ac:spMkLst>
        </pc:spChg>
        <pc:spChg chg="add 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118" creationId="{8698CF31-86AA-44C1-8B67-8004F98A12E1}"/>
          </ac:spMkLst>
        </pc:spChg>
        <pc:spChg chg="add 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119" creationId="{91F59312-A71D-4CB1-A417-E3C59671F5BA}"/>
          </ac:spMkLst>
        </pc:spChg>
        <pc:spChg chg="add 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120" creationId="{76B3CE13-3F24-4DF0-B03C-AF0FD85B964C}"/>
          </ac:spMkLst>
        </pc:spChg>
        <pc:spChg chg="add 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121" creationId="{5C8EDEA9-2602-4591-9CF3-3349FACBB491}"/>
          </ac:spMkLst>
        </pc:spChg>
        <pc:spChg chg="add 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122" creationId="{0209EF0C-B075-47D7-A522-680A0A4E442F}"/>
          </ac:spMkLst>
        </pc:spChg>
        <pc:spChg chg="add 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123" creationId="{A4E49EDE-B922-4648-967F-ED6C52A7F658}"/>
          </ac:spMkLst>
        </pc:spChg>
        <pc:spChg chg="add mod">
          <ac:chgData name="Erica Sjöholm" userId="25c6a95d-8d9c-4cbc-8ae2-e738547ea553" providerId="ADAL" clId="{9A03E900-2B28-4C2A-B519-9BFD629035B9}" dt="2019-03-28T18:49:23.345" v="1132" actId="1036"/>
          <ac:spMkLst>
            <pc:docMk/>
            <pc:sldMk cId="3194377694" sldId="256"/>
            <ac:spMk id="124" creationId="{0EBF93D0-FEF6-42FE-9962-A46B9F70F308}"/>
          </ac:spMkLst>
        </pc:spChg>
        <pc:spChg chg="add mod">
          <ac:chgData name="Erica Sjöholm" userId="25c6a95d-8d9c-4cbc-8ae2-e738547ea553" providerId="ADAL" clId="{9A03E900-2B28-4C2A-B519-9BFD629035B9}" dt="2019-03-28T19:30:37.541" v="1304" actId="164"/>
          <ac:spMkLst>
            <pc:docMk/>
            <pc:sldMk cId="3194377694" sldId="256"/>
            <ac:spMk id="127" creationId="{9568F1DA-67CA-479F-BC0A-5EA4D9B330B6}"/>
          </ac:spMkLst>
        </pc:spChg>
        <pc:spChg chg="add mod">
          <ac:chgData name="Erica Sjöholm" userId="25c6a95d-8d9c-4cbc-8ae2-e738547ea553" providerId="ADAL" clId="{9A03E900-2B28-4C2A-B519-9BFD629035B9}" dt="2019-03-28T19:20:19.609" v="1257" actId="208"/>
          <ac:spMkLst>
            <pc:docMk/>
            <pc:sldMk cId="3194377694" sldId="256"/>
            <ac:spMk id="128" creationId="{31F0053F-FEBB-46B5-B2D4-432076876D76}"/>
          </ac:spMkLst>
        </pc:spChg>
        <pc:spChg chg="add mod ord">
          <ac:chgData name="Erica Sjöholm" userId="25c6a95d-8d9c-4cbc-8ae2-e738547ea553" providerId="ADAL" clId="{9A03E900-2B28-4C2A-B519-9BFD629035B9}" dt="2019-03-28T19:30:37.541" v="1304" actId="164"/>
          <ac:spMkLst>
            <pc:docMk/>
            <pc:sldMk cId="3194377694" sldId="256"/>
            <ac:spMk id="129" creationId="{CF383B3F-4402-4CF8-9316-DAD66A43F2F0}"/>
          </ac:spMkLst>
        </pc:spChg>
        <pc:spChg chg="add mod">
          <ac:chgData name="Erica Sjöholm" userId="25c6a95d-8d9c-4cbc-8ae2-e738547ea553" providerId="ADAL" clId="{9A03E900-2B28-4C2A-B519-9BFD629035B9}" dt="2019-03-28T19:30:37.541" v="1304" actId="164"/>
          <ac:spMkLst>
            <pc:docMk/>
            <pc:sldMk cId="3194377694" sldId="256"/>
            <ac:spMk id="130" creationId="{BDA34C17-47DD-43F1-9582-00FEA61277D6}"/>
          </ac:spMkLst>
        </pc:spChg>
        <pc:grpChg chg="add mod">
          <ac:chgData name="Erica Sjöholm" userId="25c6a95d-8d9c-4cbc-8ae2-e738547ea553" providerId="ADAL" clId="{9A03E900-2B28-4C2A-B519-9BFD629035B9}" dt="2019-03-28T19:21:09.185" v="1265" actId="164"/>
          <ac:grpSpMkLst>
            <pc:docMk/>
            <pc:sldMk cId="3194377694" sldId="256"/>
            <ac:grpSpMk id="2" creationId="{A446F5A5-80EA-4848-9139-1A7FB339ABC7}"/>
          </ac:grpSpMkLst>
        </pc:grpChg>
        <pc:grpChg chg="add mod">
          <ac:chgData name="Erica Sjöholm" userId="25c6a95d-8d9c-4cbc-8ae2-e738547ea553" providerId="ADAL" clId="{9A03E900-2B28-4C2A-B519-9BFD629035B9}" dt="2019-03-28T19:22:58.859" v="1274" actId="1076"/>
          <ac:grpSpMkLst>
            <pc:docMk/>
            <pc:sldMk cId="3194377694" sldId="256"/>
            <ac:grpSpMk id="11" creationId="{272C8CF4-A855-4678-B5E3-88CDB6B44B23}"/>
          </ac:grpSpMkLst>
        </pc:grpChg>
        <pc:grpChg chg="add mod">
          <ac:chgData name="Erica Sjöholm" userId="25c6a95d-8d9c-4cbc-8ae2-e738547ea553" providerId="ADAL" clId="{9A03E900-2B28-4C2A-B519-9BFD629035B9}" dt="2019-03-28T19:22:50.073" v="1273" actId="1076"/>
          <ac:grpSpMkLst>
            <pc:docMk/>
            <pc:sldMk cId="3194377694" sldId="256"/>
            <ac:grpSpMk id="13" creationId="{1CC95A1D-5904-42C5-A63E-90A5B9599F60}"/>
          </ac:grpSpMkLst>
        </pc:grpChg>
        <pc:grpChg chg="add mod">
          <ac:chgData name="Erica Sjöholm" userId="25c6a95d-8d9c-4cbc-8ae2-e738547ea553" providerId="ADAL" clId="{9A03E900-2B28-4C2A-B519-9BFD629035B9}" dt="2019-03-28T19:31:44.809" v="1317" actId="1076"/>
          <ac:grpSpMkLst>
            <pc:docMk/>
            <pc:sldMk cId="3194377694" sldId="256"/>
            <ac:grpSpMk id="25" creationId="{185C4C59-B8C5-45F6-83CB-13E67C383DBE}"/>
          </ac:grpSpMkLst>
        </pc:grpChg>
        <pc:graphicFrameChg chg="add del mod">
          <ac:chgData name="Erica Sjöholm" userId="25c6a95d-8d9c-4cbc-8ae2-e738547ea553" providerId="ADAL" clId="{9A03E900-2B28-4C2A-B519-9BFD629035B9}" dt="2019-03-28T18:16:39.980" v="129" actId="478"/>
          <ac:graphicFrameMkLst>
            <pc:docMk/>
            <pc:sldMk cId="3194377694" sldId="256"/>
            <ac:graphicFrameMk id="13" creationId="{DDA23EF2-74C3-4DF3-AC21-AAAE3E4B5D7D}"/>
          </ac:graphicFrameMkLst>
        </pc:graphicFrameChg>
        <pc:graphicFrameChg chg="add mod">
          <ac:chgData name="Erica Sjöholm" userId="25c6a95d-8d9c-4cbc-8ae2-e738547ea553" providerId="ADAL" clId="{9A03E900-2B28-4C2A-B519-9BFD629035B9}" dt="2019-03-28T18:55:48.023" v="1172" actId="20577"/>
          <ac:graphicFrameMkLst>
            <pc:docMk/>
            <pc:sldMk cId="3194377694" sldId="256"/>
            <ac:graphicFrameMk id="16" creationId="{0A4E8C86-17FB-4E3B-8844-4391D925BD42}"/>
          </ac:graphicFrameMkLst>
        </pc:graphicFrameChg>
        <pc:graphicFrameChg chg="add del mod">
          <ac:chgData name="Erica Sjöholm" userId="25c6a95d-8d9c-4cbc-8ae2-e738547ea553" providerId="ADAL" clId="{9A03E900-2B28-4C2A-B519-9BFD629035B9}" dt="2019-03-28T18:23:03.799" v="364" actId="478"/>
          <ac:graphicFrameMkLst>
            <pc:docMk/>
            <pc:sldMk cId="3194377694" sldId="256"/>
            <ac:graphicFrameMk id="20" creationId="{A4777C8A-9C34-411C-921E-AC0EACBFEF55}"/>
          </ac:graphicFrameMkLst>
        </pc:graphicFrameChg>
        <pc:graphicFrameChg chg="add del mod">
          <ac:chgData name="Erica Sjöholm" userId="25c6a95d-8d9c-4cbc-8ae2-e738547ea553" providerId="ADAL" clId="{9A03E900-2B28-4C2A-B519-9BFD629035B9}" dt="2019-03-28T18:37:36.413" v="999" actId="478"/>
          <ac:graphicFrameMkLst>
            <pc:docMk/>
            <pc:sldMk cId="3194377694" sldId="256"/>
            <ac:graphicFrameMk id="43" creationId="{6919694B-3461-4061-8A33-09A0E2F9E476}"/>
          </ac:graphicFrameMkLst>
        </pc:graphicFrameChg>
        <pc:graphicFrameChg chg="add mod">
          <ac:chgData name="Erica Sjöholm" userId="25c6a95d-8d9c-4cbc-8ae2-e738547ea553" providerId="ADAL" clId="{9A03E900-2B28-4C2A-B519-9BFD629035B9}" dt="2019-03-28T18:26:35.961" v="717" actId="1037"/>
          <ac:graphicFrameMkLst>
            <pc:docMk/>
            <pc:sldMk cId="3194377694" sldId="256"/>
            <ac:graphicFrameMk id="98" creationId="{C4AF3951-D1DC-4D54-976D-0BF0850BAD30}"/>
          </ac:graphicFrameMkLst>
        </pc:graphicFrameChg>
        <pc:graphicFrameChg chg="add mod">
          <ac:chgData name="Erica Sjöholm" userId="25c6a95d-8d9c-4cbc-8ae2-e738547ea553" providerId="ADAL" clId="{9A03E900-2B28-4C2A-B519-9BFD629035B9}" dt="2019-03-28T18:54:32.344" v="1149" actId="20577"/>
          <ac:graphicFrameMkLst>
            <pc:docMk/>
            <pc:sldMk cId="3194377694" sldId="256"/>
            <ac:graphicFrameMk id="104" creationId="{FD4AB316-4AD0-4977-BAE4-4D153949FAEC}"/>
          </ac:graphicFrameMkLst>
        </pc:graphicFrameChg>
        <pc:graphicFrameChg chg="add mod">
          <ac:chgData name="Erica Sjöholm" userId="25c6a95d-8d9c-4cbc-8ae2-e738547ea553" providerId="ADAL" clId="{9A03E900-2B28-4C2A-B519-9BFD629035B9}" dt="2019-03-28T18:38:47.006" v="1042" actId="1076"/>
          <ac:graphicFrameMkLst>
            <pc:docMk/>
            <pc:sldMk cId="3194377694" sldId="256"/>
            <ac:graphicFrameMk id="106" creationId="{3462941D-6318-4505-8266-85EA57A182DB}"/>
          </ac:graphicFrameMkLst>
        </pc:graphicFrameChg>
        <pc:picChg chg="mod">
          <ac:chgData name="Erica Sjöholm" userId="25c6a95d-8d9c-4cbc-8ae2-e738547ea553" providerId="ADAL" clId="{9A03E900-2B28-4C2A-B519-9BFD629035B9}" dt="2019-03-28T18:36:05.308" v="994" actId="1035"/>
          <ac:picMkLst>
            <pc:docMk/>
            <pc:sldMk cId="3194377694" sldId="256"/>
            <ac:picMk id="4" creationId="{7B7FEF2D-E77B-40DC-AB75-BEFF8ADD9563}"/>
          </ac:picMkLst>
        </pc:picChg>
        <pc:picChg chg="mod">
          <ac:chgData name="Erica Sjöholm" userId="25c6a95d-8d9c-4cbc-8ae2-e738547ea553" providerId="ADAL" clId="{9A03E900-2B28-4C2A-B519-9BFD629035B9}" dt="2019-03-28T18:35:46.951" v="949" actId="1036"/>
          <ac:picMkLst>
            <pc:docMk/>
            <pc:sldMk cId="3194377694" sldId="256"/>
            <ac:picMk id="12" creationId="{D40EAD80-F734-466F-AF11-EF82DDC40150}"/>
          </ac:picMkLst>
        </pc:picChg>
        <pc:picChg chg="mod">
          <ac:chgData name="Erica Sjöholm" userId="25c6a95d-8d9c-4cbc-8ae2-e738547ea553" providerId="ADAL" clId="{9A03E900-2B28-4C2A-B519-9BFD629035B9}" dt="2019-03-28T18:48:21.942" v="1059" actId="1076"/>
          <ac:picMkLst>
            <pc:docMk/>
            <pc:sldMk cId="3194377694" sldId="256"/>
            <ac:picMk id="19" creationId="{04E453CD-85A8-45B0-8D9F-DB0D86A2E249}"/>
          </ac:picMkLst>
        </pc:picChg>
        <pc:picChg chg="mod">
          <ac:chgData name="Erica Sjöholm" userId="25c6a95d-8d9c-4cbc-8ae2-e738547ea553" providerId="ADAL" clId="{9A03E900-2B28-4C2A-B519-9BFD629035B9}" dt="2019-03-28T18:52:54.155" v="1133"/>
          <ac:picMkLst>
            <pc:docMk/>
            <pc:sldMk cId="3194377694" sldId="256"/>
            <ac:picMk id="21" creationId="{5A8F4E83-491C-483E-B05F-4B3E39C11712}"/>
          </ac:picMkLst>
        </pc:picChg>
        <pc:picChg chg="mod modCrop">
          <ac:chgData name="Erica Sjöholm" userId="25c6a95d-8d9c-4cbc-8ae2-e738547ea553" providerId="ADAL" clId="{9A03E900-2B28-4C2A-B519-9BFD629035B9}" dt="2019-03-28T19:22:40.643" v="1271" actId="732"/>
          <ac:picMkLst>
            <pc:docMk/>
            <pc:sldMk cId="3194377694" sldId="256"/>
            <ac:picMk id="23" creationId="{D4978AA2-8506-4232-913B-EEE525532751}"/>
          </ac:picMkLst>
        </pc:picChg>
        <pc:picChg chg="del mod">
          <ac:chgData name="Erica Sjöholm" userId="25c6a95d-8d9c-4cbc-8ae2-e738547ea553" providerId="ADAL" clId="{9A03E900-2B28-4C2A-B519-9BFD629035B9}" dt="2019-03-28T18:58:15.568" v="1180" actId="478"/>
          <ac:picMkLst>
            <pc:docMk/>
            <pc:sldMk cId="3194377694" sldId="256"/>
            <ac:picMk id="25" creationId="{6AC66B19-ECC8-4629-AE5C-DA94191E5E10}"/>
          </ac:picMkLst>
        </pc:picChg>
        <pc:picChg chg="mod">
          <ac:chgData name="Erica Sjöholm" userId="25c6a95d-8d9c-4cbc-8ae2-e738547ea553" providerId="ADAL" clId="{9A03E900-2B28-4C2A-B519-9BFD629035B9}" dt="2019-03-28T18:27:46.932" v="766" actId="1038"/>
          <ac:picMkLst>
            <pc:docMk/>
            <pc:sldMk cId="3194377694" sldId="256"/>
            <ac:picMk id="26" creationId="{6F72BF47-6DF9-4146-900E-A4E6EDB09ED9}"/>
          </ac:picMkLst>
        </pc:picChg>
        <pc:picChg chg="mod">
          <ac:chgData name="Erica Sjöholm" userId="25c6a95d-8d9c-4cbc-8ae2-e738547ea553" providerId="ADAL" clId="{9A03E900-2B28-4C2A-B519-9BFD629035B9}" dt="2019-03-28T18:35:46.951" v="949" actId="1036"/>
          <ac:picMkLst>
            <pc:docMk/>
            <pc:sldMk cId="3194377694" sldId="256"/>
            <ac:picMk id="27" creationId="{30338F34-E3E7-450B-AFDC-40F0CF806D24}"/>
          </ac:picMkLst>
        </pc:picChg>
        <pc:picChg chg="mod">
          <ac:chgData name="Erica Sjöholm" userId="25c6a95d-8d9c-4cbc-8ae2-e738547ea553" providerId="ADAL" clId="{9A03E900-2B28-4C2A-B519-9BFD629035B9}" dt="2019-03-28T18:55:02.927" v="1150"/>
          <ac:picMkLst>
            <pc:docMk/>
            <pc:sldMk cId="3194377694" sldId="256"/>
            <ac:picMk id="28" creationId="{5F481799-3C20-432A-9F9A-0CCBA246840A}"/>
          </ac:picMkLst>
        </pc:picChg>
        <pc:picChg chg="mod modCrop">
          <ac:chgData name="Erica Sjöholm" userId="25c6a95d-8d9c-4cbc-8ae2-e738547ea553" providerId="ADAL" clId="{9A03E900-2B28-4C2A-B519-9BFD629035B9}" dt="2019-03-28T19:30:37.541" v="1304" actId="164"/>
          <ac:picMkLst>
            <pc:docMk/>
            <pc:sldMk cId="3194377694" sldId="256"/>
            <ac:picMk id="35" creationId="{9C269438-9631-4C5A-AE65-85731F7D8DF4}"/>
          </ac:picMkLst>
        </pc:picChg>
        <pc:picChg chg="mod">
          <ac:chgData name="Erica Sjöholm" userId="25c6a95d-8d9c-4cbc-8ae2-e738547ea553" providerId="ADAL" clId="{9A03E900-2B28-4C2A-B519-9BFD629035B9}" dt="2019-03-28T19:20:19.609" v="1257" actId="208"/>
          <ac:picMkLst>
            <pc:docMk/>
            <pc:sldMk cId="3194377694" sldId="256"/>
            <ac:picMk id="37" creationId="{833D5DF6-246A-4603-9728-986CBDC20113}"/>
          </ac:picMkLst>
        </pc:picChg>
        <pc:picChg chg="mod">
          <ac:chgData name="Erica Sjöholm" userId="25c6a95d-8d9c-4cbc-8ae2-e738547ea553" providerId="ADAL" clId="{9A03E900-2B28-4C2A-B519-9BFD629035B9}" dt="2019-03-28T18:35:46.951" v="949" actId="1036"/>
          <ac:picMkLst>
            <pc:docMk/>
            <pc:sldMk cId="3194377694" sldId="256"/>
            <ac:picMk id="65" creationId="{5454C967-8A11-47AB-8ECE-BD0CEFA60001}"/>
          </ac:picMkLst>
        </pc:picChg>
        <pc:picChg chg="mod">
          <ac:chgData name="Erica Sjöholm" userId="25c6a95d-8d9c-4cbc-8ae2-e738547ea553" providerId="ADAL" clId="{9A03E900-2B28-4C2A-B519-9BFD629035B9}" dt="2019-03-29T14:13:58.409" v="1326"/>
          <ac:picMkLst>
            <pc:docMk/>
            <pc:sldMk cId="3194377694" sldId="256"/>
            <ac:picMk id="100" creationId="{13CBF786-DC91-4C16-BA6D-0D48B21D23D2}"/>
          </ac:picMkLst>
        </pc:picChg>
        <pc:picChg chg="add mod">
          <ac:chgData name="Erica Sjöholm" userId="25c6a95d-8d9c-4cbc-8ae2-e738547ea553" providerId="ADAL" clId="{9A03E900-2B28-4C2A-B519-9BFD629035B9}" dt="2019-03-28T19:22:22.279" v="1270" actId="164"/>
          <ac:picMkLst>
            <pc:docMk/>
            <pc:sldMk cId="3194377694" sldId="256"/>
            <ac:picMk id="125" creationId="{0EE41353-BC74-4EC1-B135-8088D3CBA54D}"/>
          </ac:picMkLst>
        </pc:picChg>
        <pc:picChg chg="add mod">
          <ac:chgData name="Erica Sjöholm" userId="25c6a95d-8d9c-4cbc-8ae2-e738547ea553" providerId="ADAL" clId="{9A03E900-2B28-4C2A-B519-9BFD629035B9}" dt="2019-03-28T19:20:19.609" v="1257" actId="208"/>
          <ac:picMkLst>
            <pc:docMk/>
            <pc:sldMk cId="3194377694" sldId="256"/>
            <ac:picMk id="126" creationId="{CB7E721A-FAF5-4117-A561-02F3F24AF3D4}"/>
          </ac:picMkLst>
        </pc:picChg>
        <pc:picChg chg="add del mod">
          <ac:chgData name="Erica Sjöholm" userId="25c6a95d-8d9c-4cbc-8ae2-e738547ea553" providerId="ADAL" clId="{9A03E900-2B28-4C2A-B519-9BFD629035B9}" dt="2019-03-28T19:16:55.385" v="1230" actId="478"/>
          <ac:picMkLst>
            <pc:docMk/>
            <pc:sldMk cId="3194377694" sldId="256"/>
            <ac:picMk id="1026" creationId="{485B7EAC-1C1E-4EE6-A817-149CB586D1EF}"/>
          </ac:picMkLst>
        </pc:picChg>
        <pc:picChg chg="add mod">
          <ac:chgData name="Erica Sjöholm" userId="25c6a95d-8d9c-4cbc-8ae2-e738547ea553" providerId="ADAL" clId="{9A03E900-2B28-4C2A-B519-9BFD629035B9}" dt="2019-03-28T18:35:53.006" v="962" actId="1036"/>
          <ac:picMkLst>
            <pc:docMk/>
            <pc:sldMk cId="3194377694" sldId="256"/>
            <ac:picMk id="1028" creationId="{4D5DAEBC-6A8A-468A-B209-8CCAB3777B3F}"/>
          </ac:picMkLst>
        </pc:picChg>
        <pc:picChg chg="add mod">
          <ac:chgData name="Erica Sjöholm" userId="25c6a95d-8d9c-4cbc-8ae2-e738547ea553" providerId="ADAL" clId="{9A03E900-2B28-4C2A-B519-9BFD629035B9}" dt="2019-03-28T18:35:53.006" v="962" actId="1036"/>
          <ac:picMkLst>
            <pc:docMk/>
            <pc:sldMk cId="3194377694" sldId="256"/>
            <ac:picMk id="1030" creationId="{1471B9A8-D953-4CE4-8FF3-6196A2876806}"/>
          </ac:picMkLst>
        </pc:picChg>
        <pc:picChg chg="add del mod">
          <ac:chgData name="Erica Sjöholm" userId="25c6a95d-8d9c-4cbc-8ae2-e738547ea553" providerId="ADAL" clId="{9A03E900-2B28-4C2A-B519-9BFD629035B9}" dt="2019-03-28T19:16:05.846" v="1221" actId="478"/>
          <ac:picMkLst>
            <pc:docMk/>
            <pc:sldMk cId="3194377694" sldId="256"/>
            <ac:picMk id="2050" creationId="{DBEA99B2-5A92-4F01-B665-7EF3589F669F}"/>
          </ac:picMkLst>
        </pc:picChg>
        <pc:picChg chg="add mod">
          <ac:chgData name="Erica Sjöholm" userId="25c6a95d-8d9c-4cbc-8ae2-e738547ea553" providerId="ADAL" clId="{9A03E900-2B28-4C2A-B519-9BFD629035B9}" dt="2019-03-28T19:17:28.597" v="1236" actId="1076"/>
          <ac:picMkLst>
            <pc:docMk/>
            <pc:sldMk cId="3194377694" sldId="256"/>
            <ac:picMk id="2052" creationId="{47202BF2-E469-4BBB-8686-959257795C40}"/>
          </ac:picMkLst>
        </pc:picChg>
        <pc:picChg chg="add mod">
          <ac:chgData name="Erica Sjöholm" userId="25c6a95d-8d9c-4cbc-8ae2-e738547ea553" providerId="ADAL" clId="{9A03E900-2B28-4C2A-B519-9BFD629035B9}" dt="2019-03-28T19:30:45.411" v="1307" actId="1076"/>
          <ac:picMkLst>
            <pc:docMk/>
            <pc:sldMk cId="3194377694" sldId="256"/>
            <ac:picMk id="3074" creationId="{C4A1A1B5-9481-4B37-A9FA-0843572D39F5}"/>
          </ac:picMkLst>
        </pc:picChg>
        <pc:cxnChg chg="add del mod">
          <ac:chgData name="Erica Sjöholm" userId="25c6a95d-8d9c-4cbc-8ae2-e738547ea553" providerId="ADAL" clId="{9A03E900-2B28-4C2A-B519-9BFD629035B9}" dt="2019-03-28T18:06:43.987" v="32" actId="478"/>
          <ac:cxnSpMkLst>
            <pc:docMk/>
            <pc:sldMk cId="3194377694" sldId="256"/>
            <ac:cxnSpMk id="3" creationId="{D28334B9-C1BD-4771-AF35-93176881570D}"/>
          </ac:cxnSpMkLst>
        </pc:cxnChg>
        <pc:cxnChg chg="mod">
          <ac:chgData name="Erica Sjöholm" userId="25c6a95d-8d9c-4cbc-8ae2-e738547ea553" providerId="ADAL" clId="{9A03E900-2B28-4C2A-B519-9BFD629035B9}" dt="2019-03-28T18:36:05.308" v="994" actId="1035"/>
          <ac:cxnSpMkLst>
            <pc:docMk/>
            <pc:sldMk cId="3194377694" sldId="256"/>
            <ac:cxnSpMk id="8" creationId="{143BCF47-DDB5-4F27-8EE5-B94435D552FF}"/>
          </ac:cxnSpMkLst>
        </pc:cxnChg>
        <pc:cxnChg chg="mod">
          <ac:chgData name="Erica Sjöholm" userId="25c6a95d-8d9c-4cbc-8ae2-e738547ea553" providerId="ADAL" clId="{9A03E900-2B28-4C2A-B519-9BFD629035B9}" dt="2019-03-28T18:36:05.308" v="994" actId="1035"/>
          <ac:cxnSpMkLst>
            <pc:docMk/>
            <pc:sldMk cId="3194377694" sldId="256"/>
            <ac:cxnSpMk id="9" creationId="{83F4BCCB-33FD-46F6-BBDF-E6B05AF96CCA}"/>
          </ac:cxnSpMkLst>
        </pc:cxnChg>
        <pc:cxnChg chg="add del mod">
          <ac:chgData name="Erica Sjöholm" userId="25c6a95d-8d9c-4cbc-8ae2-e738547ea553" providerId="ADAL" clId="{9A03E900-2B28-4C2A-B519-9BFD629035B9}" dt="2019-03-28T18:39:14.209" v="1048" actId="14100"/>
          <ac:cxnSpMkLst>
            <pc:docMk/>
            <pc:sldMk cId="3194377694" sldId="256"/>
            <ac:cxnSpMk id="14" creationId="{BA8A55EB-4A9E-47F3-974D-546DB374E5AD}"/>
          </ac:cxnSpMkLst>
        </pc:cxnChg>
        <pc:cxnChg chg="add del mod">
          <ac:chgData name="Erica Sjöholm" userId="25c6a95d-8d9c-4cbc-8ae2-e738547ea553" providerId="ADAL" clId="{9A03E900-2B28-4C2A-B519-9BFD629035B9}" dt="2019-03-28T18:39:19.641" v="1050" actId="14100"/>
          <ac:cxnSpMkLst>
            <pc:docMk/>
            <pc:sldMk cId="3194377694" sldId="256"/>
            <ac:cxnSpMk id="15" creationId="{1C380C6D-7B81-45C0-9074-C2D90F840D81}"/>
          </ac:cxnSpMkLst>
        </pc:cxnChg>
        <pc:cxnChg chg="mod">
          <ac:chgData name="Erica Sjöholm" userId="25c6a95d-8d9c-4cbc-8ae2-e738547ea553" providerId="ADAL" clId="{9A03E900-2B28-4C2A-B519-9BFD629035B9}" dt="2019-03-28T18:27:46.932" v="766" actId="1038"/>
          <ac:cxnSpMkLst>
            <pc:docMk/>
            <pc:sldMk cId="3194377694" sldId="256"/>
            <ac:cxnSpMk id="18" creationId="{DB23AE02-5DF7-4238-A831-F3809897CC26}"/>
          </ac:cxnSpMkLst>
        </pc:cxnChg>
        <pc:cxnChg chg="add mod">
          <ac:chgData name="Erica Sjöholm" userId="25c6a95d-8d9c-4cbc-8ae2-e738547ea553" providerId="ADAL" clId="{9A03E900-2B28-4C2A-B519-9BFD629035B9}" dt="2019-03-28T19:23:31.799" v="1279" actId="1582"/>
          <ac:cxnSpMkLst>
            <pc:docMk/>
            <pc:sldMk cId="3194377694" sldId="256"/>
            <ac:cxnSpMk id="22" creationId="{C31BACF8-098B-4B27-8F29-F34EE99F52A0}"/>
          </ac:cxnSpMkLst>
        </pc:cxnChg>
        <pc:cxnChg chg="mod">
          <ac:chgData name="Erica Sjöholm" userId="25c6a95d-8d9c-4cbc-8ae2-e738547ea553" providerId="ADAL" clId="{9A03E900-2B28-4C2A-B519-9BFD629035B9}" dt="2019-03-28T18:35:46.951" v="949" actId="1036"/>
          <ac:cxnSpMkLst>
            <pc:docMk/>
            <pc:sldMk cId="3194377694" sldId="256"/>
            <ac:cxnSpMk id="32" creationId="{B4FDE1CF-A065-4418-BCAC-0CBE9B5A8A37}"/>
          </ac:cxnSpMkLst>
        </pc:cxnChg>
        <pc:cxnChg chg="mod">
          <ac:chgData name="Erica Sjöholm" userId="25c6a95d-8d9c-4cbc-8ae2-e738547ea553" providerId="ADAL" clId="{9A03E900-2B28-4C2A-B519-9BFD629035B9}" dt="2019-03-28T18:35:46.951" v="949" actId="1036"/>
          <ac:cxnSpMkLst>
            <pc:docMk/>
            <pc:sldMk cId="3194377694" sldId="256"/>
            <ac:cxnSpMk id="33" creationId="{486E2492-BA17-4DA5-BA7F-453FCCF163FD}"/>
          </ac:cxnSpMkLst>
        </pc:cxnChg>
        <pc:cxnChg chg="mod">
          <ac:chgData name="Erica Sjöholm" userId="25c6a95d-8d9c-4cbc-8ae2-e738547ea553" providerId="ADAL" clId="{9A03E900-2B28-4C2A-B519-9BFD629035B9}" dt="2019-03-28T18:35:46.951" v="949" actId="1036"/>
          <ac:cxnSpMkLst>
            <pc:docMk/>
            <pc:sldMk cId="3194377694" sldId="256"/>
            <ac:cxnSpMk id="34" creationId="{C4BFC7A3-73D0-485C-92C0-31EE2DEE7700}"/>
          </ac:cxnSpMkLst>
        </pc:cxnChg>
        <pc:cxnChg chg="add mod">
          <ac:chgData name="Erica Sjöholm" userId="25c6a95d-8d9c-4cbc-8ae2-e738547ea553" providerId="ADAL" clId="{9A03E900-2B28-4C2A-B519-9BFD629035B9}" dt="2019-03-28T18:35:53.006" v="962" actId="1036"/>
          <ac:cxnSpMkLst>
            <pc:docMk/>
            <pc:sldMk cId="3194377694" sldId="256"/>
            <ac:cxnSpMk id="97" creationId="{C3009093-3211-4474-AC54-61D870FC7EB8}"/>
          </ac:cxnSpMkLst>
        </pc:cxnChg>
        <pc:cxnChg chg="add mod">
          <ac:chgData name="Erica Sjöholm" userId="25c6a95d-8d9c-4cbc-8ae2-e738547ea553" providerId="ADAL" clId="{9A03E900-2B28-4C2A-B519-9BFD629035B9}" dt="2019-03-28T18:28:09.807" v="772" actId="14100"/>
          <ac:cxnSpMkLst>
            <pc:docMk/>
            <pc:sldMk cId="3194377694" sldId="256"/>
            <ac:cxnSpMk id="99" creationId="{CB5D5F1A-D4BE-4744-AE7A-0811AB878C99}"/>
          </ac:cxnSpMkLst>
        </pc:cxnChg>
        <pc:cxnChg chg="add mod">
          <ac:chgData name="Erica Sjöholm" userId="25c6a95d-8d9c-4cbc-8ae2-e738547ea553" providerId="ADAL" clId="{9A03E900-2B28-4C2A-B519-9BFD629035B9}" dt="2019-03-28T19:32:19.807" v="1324" actId="14100"/>
          <ac:cxnSpMkLst>
            <pc:docMk/>
            <pc:sldMk cId="3194377694" sldId="256"/>
            <ac:cxnSpMk id="131" creationId="{955E5DBF-28B4-41A7-84CE-5ACC0CF12238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B6D1F2-F5D3-464D-9E18-4C0ABAEC373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4B4E4-8216-462C-8FFE-B9B19BF5EE17}">
      <dgm:prSet phldrT="[Text]"/>
      <dgm:spPr/>
      <dgm:t>
        <a:bodyPr/>
        <a:lstStyle/>
        <a:p>
          <a:r>
            <a:rPr lang="en-US" noProof="0"/>
            <a:t>Substrate casting</a:t>
          </a:r>
        </a:p>
      </dgm:t>
    </dgm:pt>
    <dgm:pt modelId="{AADA36DC-B300-40F2-9A85-594FC7154230}" type="parTrans" cxnId="{C91012D7-B883-453A-80FF-B01352EAB11C}">
      <dgm:prSet/>
      <dgm:spPr/>
      <dgm:t>
        <a:bodyPr/>
        <a:lstStyle/>
        <a:p>
          <a:endParaRPr lang="en-US"/>
        </a:p>
      </dgm:t>
    </dgm:pt>
    <dgm:pt modelId="{AA5827DB-87F1-453C-A4F8-3907E8E7FCF5}" type="sibTrans" cxnId="{C91012D7-B883-453A-80FF-B01352EAB11C}">
      <dgm:prSet/>
      <dgm:spPr/>
      <dgm:t>
        <a:bodyPr/>
        <a:lstStyle/>
        <a:p>
          <a:endParaRPr lang="en-US"/>
        </a:p>
      </dgm:t>
    </dgm:pt>
    <dgm:pt modelId="{9D071388-339F-44AE-9A50-23E3F7C3CDE1}">
      <dgm:prSet phldrT="[Text]"/>
      <dgm:spPr/>
      <dgm:t>
        <a:bodyPr/>
        <a:lstStyle/>
        <a:p>
          <a:r>
            <a:rPr lang="en-US" noProof="0"/>
            <a:t>CAD design</a:t>
          </a:r>
        </a:p>
      </dgm:t>
    </dgm:pt>
    <dgm:pt modelId="{DC586727-08ED-4FBB-9589-F9FD3B5F5839}" type="parTrans" cxnId="{6010B462-5D27-4253-B985-D7DDD999E1D9}">
      <dgm:prSet/>
      <dgm:spPr/>
      <dgm:t>
        <a:bodyPr/>
        <a:lstStyle/>
        <a:p>
          <a:endParaRPr lang="en-US"/>
        </a:p>
      </dgm:t>
    </dgm:pt>
    <dgm:pt modelId="{731F4EA8-BFD9-478A-A6A0-E6EC799638EC}" type="sibTrans" cxnId="{6010B462-5D27-4253-B985-D7DDD999E1D9}">
      <dgm:prSet/>
      <dgm:spPr/>
      <dgm:t>
        <a:bodyPr/>
        <a:lstStyle/>
        <a:p>
          <a:endParaRPr lang="en-US"/>
        </a:p>
      </dgm:t>
    </dgm:pt>
    <dgm:pt modelId="{97ED34AF-B3D2-489A-979B-3C60E273B1F9}">
      <dgm:prSet phldrT="[Text]"/>
      <dgm:spPr/>
      <dgm:t>
        <a:bodyPr/>
        <a:lstStyle/>
        <a:p>
          <a:r>
            <a:rPr lang="en-US" noProof="0"/>
            <a:t>Printing ink</a:t>
          </a:r>
        </a:p>
      </dgm:t>
    </dgm:pt>
    <dgm:pt modelId="{44789B8A-F6FB-465D-8F95-C80B8DCB4C20}" type="parTrans" cxnId="{12E14898-6A52-4AA8-A87B-3ECB46D68036}">
      <dgm:prSet/>
      <dgm:spPr/>
      <dgm:t>
        <a:bodyPr/>
        <a:lstStyle/>
        <a:p>
          <a:endParaRPr lang="en-US"/>
        </a:p>
      </dgm:t>
    </dgm:pt>
    <dgm:pt modelId="{D233A79F-C87D-487F-B96A-3200E432DECC}" type="sibTrans" cxnId="{12E14898-6A52-4AA8-A87B-3ECB46D68036}">
      <dgm:prSet/>
      <dgm:spPr/>
      <dgm:t>
        <a:bodyPr/>
        <a:lstStyle/>
        <a:p>
          <a:endParaRPr lang="en-US"/>
        </a:p>
      </dgm:t>
    </dgm:pt>
    <dgm:pt modelId="{F2192DCC-65BA-4539-BE71-13CEB35352F7}">
      <dgm:prSet/>
      <dgm:spPr/>
      <dgm:t>
        <a:bodyPr/>
        <a:lstStyle/>
        <a:p>
          <a:r>
            <a:rPr lang="en-US" noProof="0"/>
            <a:t>Inkjet printing</a:t>
          </a:r>
        </a:p>
      </dgm:t>
    </dgm:pt>
    <dgm:pt modelId="{259502AA-2A2A-4F32-BA04-4DB5A3B57FBD}" type="parTrans" cxnId="{B4162DF9-A9E7-470D-AD6B-F482395FB95B}">
      <dgm:prSet/>
      <dgm:spPr/>
      <dgm:t>
        <a:bodyPr/>
        <a:lstStyle/>
        <a:p>
          <a:endParaRPr lang="en-US"/>
        </a:p>
      </dgm:t>
    </dgm:pt>
    <dgm:pt modelId="{79EB5F95-A3D4-42B7-9FF0-EB5D68272FF6}" type="sibTrans" cxnId="{B4162DF9-A9E7-470D-AD6B-F482395FB95B}">
      <dgm:prSet/>
      <dgm:spPr/>
      <dgm:t>
        <a:bodyPr/>
        <a:lstStyle/>
        <a:p>
          <a:endParaRPr lang="en-US"/>
        </a:p>
      </dgm:t>
    </dgm:pt>
    <dgm:pt modelId="{CA4BFBEE-D5E2-4B8E-A948-DFEAC3D3D955}">
      <dgm:prSet/>
      <dgm:spPr/>
      <dgm:t>
        <a:bodyPr/>
        <a:lstStyle/>
        <a:p>
          <a:r>
            <a:rPr lang="en-US" noProof="0"/>
            <a:t>Cutting</a:t>
          </a:r>
        </a:p>
      </dgm:t>
    </dgm:pt>
    <dgm:pt modelId="{226059F6-B0A1-409D-B14D-B78712E41412}" type="parTrans" cxnId="{447E32E9-C720-4B4E-8376-7B1FADDB21D2}">
      <dgm:prSet/>
      <dgm:spPr/>
      <dgm:t>
        <a:bodyPr/>
        <a:lstStyle/>
        <a:p>
          <a:endParaRPr lang="en-US"/>
        </a:p>
      </dgm:t>
    </dgm:pt>
    <dgm:pt modelId="{44A3E9F1-558B-4AF2-9098-33BAD01E8E83}" type="sibTrans" cxnId="{447E32E9-C720-4B4E-8376-7B1FADDB21D2}">
      <dgm:prSet/>
      <dgm:spPr/>
      <dgm:t>
        <a:bodyPr/>
        <a:lstStyle/>
        <a:p>
          <a:endParaRPr lang="en-US"/>
        </a:p>
      </dgm:t>
    </dgm:pt>
    <dgm:pt modelId="{FA6155FE-1B34-4D62-B981-ACE140806726}">
      <dgm:prSet/>
      <dgm:spPr/>
      <dgm:t>
        <a:bodyPr/>
        <a:lstStyle/>
        <a:p>
          <a:r>
            <a:rPr lang="en-US" noProof="0"/>
            <a:t>Orodispersible films</a:t>
          </a:r>
        </a:p>
      </dgm:t>
    </dgm:pt>
    <dgm:pt modelId="{EFD92A92-B8A7-421D-AC83-213969EB1341}" type="parTrans" cxnId="{AA6A1C31-6BD9-4ABF-8465-833356ED6A1D}">
      <dgm:prSet/>
      <dgm:spPr/>
      <dgm:t>
        <a:bodyPr/>
        <a:lstStyle/>
        <a:p>
          <a:endParaRPr lang="en-US"/>
        </a:p>
      </dgm:t>
    </dgm:pt>
    <dgm:pt modelId="{D6F9BF42-232D-4045-AB39-3588E1866A47}" type="sibTrans" cxnId="{AA6A1C31-6BD9-4ABF-8465-833356ED6A1D}">
      <dgm:prSet/>
      <dgm:spPr/>
      <dgm:t>
        <a:bodyPr/>
        <a:lstStyle/>
        <a:p>
          <a:endParaRPr lang="en-US"/>
        </a:p>
      </dgm:t>
    </dgm:pt>
    <dgm:pt modelId="{C135CCA4-37E2-42A4-9B1E-A40912F573D2}" type="pres">
      <dgm:prSet presAssocID="{63B6D1F2-F5D3-464D-9E18-4C0ABAEC373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98557B-6E87-460E-AE9E-5C422CC56290}" type="pres">
      <dgm:prSet presAssocID="{6674B4E4-8216-462C-8FFE-B9B19BF5EE17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685050-FF74-4884-B000-AD728ADC8DC1}" type="pres">
      <dgm:prSet presAssocID="{AA5827DB-87F1-453C-A4F8-3907E8E7FCF5}" presName="parTxOnlySpace" presStyleCnt="0"/>
      <dgm:spPr/>
    </dgm:pt>
    <dgm:pt modelId="{82D4E45E-3A68-4ADA-BDE8-E1D1AC44C5DE}" type="pres">
      <dgm:prSet presAssocID="{9D071388-339F-44AE-9A50-23E3F7C3CDE1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6924FF-300E-43E9-8F7F-A3020FD042FE}" type="pres">
      <dgm:prSet presAssocID="{731F4EA8-BFD9-478A-A6A0-E6EC799638EC}" presName="parTxOnlySpace" presStyleCnt="0"/>
      <dgm:spPr/>
    </dgm:pt>
    <dgm:pt modelId="{8509DBBD-10E0-4CE1-86AB-691AB3720D22}" type="pres">
      <dgm:prSet presAssocID="{97ED34AF-B3D2-489A-979B-3C60E273B1F9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F49FBD-40E2-47B8-B825-AE24D855D5CF}" type="pres">
      <dgm:prSet presAssocID="{D233A79F-C87D-487F-B96A-3200E432DECC}" presName="parTxOnlySpace" presStyleCnt="0"/>
      <dgm:spPr/>
    </dgm:pt>
    <dgm:pt modelId="{E48B3D3B-4CD6-46F2-B6FC-8999ACED4492}" type="pres">
      <dgm:prSet presAssocID="{F2192DCC-65BA-4539-BE71-13CEB35352F7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D16EE3-2F48-4E98-BC48-2A7EA0F6A949}" type="pres">
      <dgm:prSet presAssocID="{79EB5F95-A3D4-42B7-9FF0-EB5D68272FF6}" presName="parTxOnlySpace" presStyleCnt="0"/>
      <dgm:spPr/>
    </dgm:pt>
    <dgm:pt modelId="{B80AD798-944D-47EC-8AE1-6C77AB67B199}" type="pres">
      <dgm:prSet presAssocID="{CA4BFBEE-D5E2-4B8E-A948-DFEAC3D3D955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DDD90B-593D-4624-A69F-D87E348FEAF1}" type="pres">
      <dgm:prSet presAssocID="{44A3E9F1-558B-4AF2-9098-33BAD01E8E83}" presName="parTxOnlySpace" presStyleCnt="0"/>
      <dgm:spPr/>
    </dgm:pt>
    <dgm:pt modelId="{3B6AD773-4965-48E0-A038-25E27567A5DF}" type="pres">
      <dgm:prSet presAssocID="{FA6155FE-1B34-4D62-B981-ACE140806726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3F214B-42DA-4D93-B6B7-AE2C7C02BD60}" type="presOf" srcId="{F2192DCC-65BA-4539-BE71-13CEB35352F7}" destId="{E48B3D3B-4CD6-46F2-B6FC-8999ACED4492}" srcOrd="0" destOrd="0" presId="urn:microsoft.com/office/officeart/2005/8/layout/chevron1"/>
    <dgm:cxn modelId="{AA6A1C31-6BD9-4ABF-8465-833356ED6A1D}" srcId="{63B6D1F2-F5D3-464D-9E18-4C0ABAEC373F}" destId="{FA6155FE-1B34-4D62-B981-ACE140806726}" srcOrd="5" destOrd="0" parTransId="{EFD92A92-B8A7-421D-AC83-213969EB1341}" sibTransId="{D6F9BF42-232D-4045-AB39-3588E1866A47}"/>
    <dgm:cxn modelId="{42F743EF-D62D-4D0F-8035-F8C5C4F7239B}" type="presOf" srcId="{6674B4E4-8216-462C-8FFE-B9B19BF5EE17}" destId="{F998557B-6E87-460E-AE9E-5C422CC56290}" srcOrd="0" destOrd="0" presId="urn:microsoft.com/office/officeart/2005/8/layout/chevron1"/>
    <dgm:cxn modelId="{447E32E9-C720-4B4E-8376-7B1FADDB21D2}" srcId="{63B6D1F2-F5D3-464D-9E18-4C0ABAEC373F}" destId="{CA4BFBEE-D5E2-4B8E-A948-DFEAC3D3D955}" srcOrd="4" destOrd="0" parTransId="{226059F6-B0A1-409D-B14D-B78712E41412}" sibTransId="{44A3E9F1-558B-4AF2-9098-33BAD01E8E83}"/>
    <dgm:cxn modelId="{C91012D7-B883-453A-80FF-B01352EAB11C}" srcId="{63B6D1F2-F5D3-464D-9E18-4C0ABAEC373F}" destId="{6674B4E4-8216-462C-8FFE-B9B19BF5EE17}" srcOrd="0" destOrd="0" parTransId="{AADA36DC-B300-40F2-9A85-594FC7154230}" sibTransId="{AA5827DB-87F1-453C-A4F8-3907E8E7FCF5}"/>
    <dgm:cxn modelId="{B4162DF9-A9E7-470D-AD6B-F482395FB95B}" srcId="{63B6D1F2-F5D3-464D-9E18-4C0ABAEC373F}" destId="{F2192DCC-65BA-4539-BE71-13CEB35352F7}" srcOrd="3" destOrd="0" parTransId="{259502AA-2A2A-4F32-BA04-4DB5A3B57FBD}" sibTransId="{79EB5F95-A3D4-42B7-9FF0-EB5D68272FF6}"/>
    <dgm:cxn modelId="{BE8C956F-6758-42A9-B34B-DA3882E1A4C0}" type="presOf" srcId="{63B6D1F2-F5D3-464D-9E18-4C0ABAEC373F}" destId="{C135CCA4-37E2-42A4-9B1E-A40912F573D2}" srcOrd="0" destOrd="0" presId="urn:microsoft.com/office/officeart/2005/8/layout/chevron1"/>
    <dgm:cxn modelId="{6010B462-5D27-4253-B985-D7DDD999E1D9}" srcId="{63B6D1F2-F5D3-464D-9E18-4C0ABAEC373F}" destId="{9D071388-339F-44AE-9A50-23E3F7C3CDE1}" srcOrd="1" destOrd="0" parTransId="{DC586727-08ED-4FBB-9589-F9FD3B5F5839}" sibTransId="{731F4EA8-BFD9-478A-A6A0-E6EC799638EC}"/>
    <dgm:cxn modelId="{8A3CFAEB-3713-40E5-B6D5-2262C5B00B45}" type="presOf" srcId="{9D071388-339F-44AE-9A50-23E3F7C3CDE1}" destId="{82D4E45E-3A68-4ADA-BDE8-E1D1AC44C5DE}" srcOrd="0" destOrd="0" presId="urn:microsoft.com/office/officeart/2005/8/layout/chevron1"/>
    <dgm:cxn modelId="{12E14898-6A52-4AA8-A87B-3ECB46D68036}" srcId="{63B6D1F2-F5D3-464D-9E18-4C0ABAEC373F}" destId="{97ED34AF-B3D2-489A-979B-3C60E273B1F9}" srcOrd="2" destOrd="0" parTransId="{44789B8A-F6FB-465D-8F95-C80B8DCB4C20}" sibTransId="{D233A79F-C87D-487F-B96A-3200E432DECC}"/>
    <dgm:cxn modelId="{D8853FF0-069C-4A39-A280-2DCF4D88D05F}" type="presOf" srcId="{97ED34AF-B3D2-489A-979B-3C60E273B1F9}" destId="{8509DBBD-10E0-4CE1-86AB-691AB3720D22}" srcOrd="0" destOrd="0" presId="urn:microsoft.com/office/officeart/2005/8/layout/chevron1"/>
    <dgm:cxn modelId="{C5AB9C7D-6FF9-4C85-B00F-16170AC98D26}" type="presOf" srcId="{FA6155FE-1B34-4D62-B981-ACE140806726}" destId="{3B6AD773-4965-48E0-A038-25E27567A5DF}" srcOrd="0" destOrd="0" presId="urn:microsoft.com/office/officeart/2005/8/layout/chevron1"/>
    <dgm:cxn modelId="{B7FE446E-ACF8-4367-8CDF-F619F71340EB}" type="presOf" srcId="{CA4BFBEE-D5E2-4B8E-A948-DFEAC3D3D955}" destId="{B80AD798-944D-47EC-8AE1-6C77AB67B199}" srcOrd="0" destOrd="0" presId="urn:microsoft.com/office/officeart/2005/8/layout/chevron1"/>
    <dgm:cxn modelId="{9AFF22CF-1CEC-4394-8819-EAF19B69D1CD}" type="presParOf" srcId="{C135CCA4-37E2-42A4-9B1E-A40912F573D2}" destId="{F998557B-6E87-460E-AE9E-5C422CC56290}" srcOrd="0" destOrd="0" presId="urn:microsoft.com/office/officeart/2005/8/layout/chevron1"/>
    <dgm:cxn modelId="{9047A11C-F434-4705-AD79-B5CDD6FD17FE}" type="presParOf" srcId="{C135CCA4-37E2-42A4-9B1E-A40912F573D2}" destId="{93685050-FF74-4884-B000-AD728ADC8DC1}" srcOrd="1" destOrd="0" presId="urn:microsoft.com/office/officeart/2005/8/layout/chevron1"/>
    <dgm:cxn modelId="{808BF21D-5D9F-4D49-9036-F6BC56F7E1BB}" type="presParOf" srcId="{C135CCA4-37E2-42A4-9B1E-A40912F573D2}" destId="{82D4E45E-3A68-4ADA-BDE8-E1D1AC44C5DE}" srcOrd="2" destOrd="0" presId="urn:microsoft.com/office/officeart/2005/8/layout/chevron1"/>
    <dgm:cxn modelId="{F09A877C-066F-494A-99F7-47293D6BA9F1}" type="presParOf" srcId="{C135CCA4-37E2-42A4-9B1E-A40912F573D2}" destId="{CE6924FF-300E-43E9-8F7F-A3020FD042FE}" srcOrd="3" destOrd="0" presId="urn:microsoft.com/office/officeart/2005/8/layout/chevron1"/>
    <dgm:cxn modelId="{392C18FF-0C8C-4565-99FF-551985878EDA}" type="presParOf" srcId="{C135CCA4-37E2-42A4-9B1E-A40912F573D2}" destId="{8509DBBD-10E0-4CE1-86AB-691AB3720D22}" srcOrd="4" destOrd="0" presId="urn:microsoft.com/office/officeart/2005/8/layout/chevron1"/>
    <dgm:cxn modelId="{5D0EDB99-1715-46F0-BDE2-D70B0D335194}" type="presParOf" srcId="{C135CCA4-37E2-42A4-9B1E-A40912F573D2}" destId="{65F49FBD-40E2-47B8-B825-AE24D855D5CF}" srcOrd="5" destOrd="0" presId="urn:microsoft.com/office/officeart/2005/8/layout/chevron1"/>
    <dgm:cxn modelId="{35B98C0B-EF7B-425D-9033-18FCFDFFF5CB}" type="presParOf" srcId="{C135CCA4-37E2-42A4-9B1E-A40912F573D2}" destId="{E48B3D3B-4CD6-46F2-B6FC-8999ACED4492}" srcOrd="6" destOrd="0" presId="urn:microsoft.com/office/officeart/2005/8/layout/chevron1"/>
    <dgm:cxn modelId="{52991D59-E2D1-4F4E-AF9C-ABA29CD55155}" type="presParOf" srcId="{C135CCA4-37E2-42A4-9B1E-A40912F573D2}" destId="{E2D16EE3-2F48-4E98-BC48-2A7EA0F6A949}" srcOrd="7" destOrd="0" presId="urn:microsoft.com/office/officeart/2005/8/layout/chevron1"/>
    <dgm:cxn modelId="{2711BFDA-6ACE-4582-960F-FD4F88FD7BAA}" type="presParOf" srcId="{C135CCA4-37E2-42A4-9B1E-A40912F573D2}" destId="{B80AD798-944D-47EC-8AE1-6C77AB67B199}" srcOrd="8" destOrd="0" presId="urn:microsoft.com/office/officeart/2005/8/layout/chevron1"/>
    <dgm:cxn modelId="{F05C1EF4-B3FE-46C3-8C81-C88BEF8DA9DC}" type="presParOf" srcId="{C135CCA4-37E2-42A4-9B1E-A40912F573D2}" destId="{21DDD90B-593D-4624-A69F-D87E348FEAF1}" srcOrd="9" destOrd="0" presId="urn:microsoft.com/office/officeart/2005/8/layout/chevron1"/>
    <dgm:cxn modelId="{039915B3-B9AC-4838-B53E-0989B0512FB1}" type="presParOf" srcId="{C135CCA4-37E2-42A4-9B1E-A40912F573D2}" destId="{3B6AD773-4965-48E0-A038-25E27567A5DF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B6D1F2-F5D3-464D-9E18-4C0ABAEC373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4B4E4-8216-462C-8FFE-B9B19BF5EE17}">
      <dgm:prSet phldrT="[Text]"/>
      <dgm:spPr/>
      <dgm:t>
        <a:bodyPr/>
        <a:lstStyle/>
        <a:p>
          <a:r>
            <a:rPr lang="sv-FI"/>
            <a:t>Printing ink</a:t>
          </a:r>
          <a:endParaRPr lang="en-US"/>
        </a:p>
      </dgm:t>
    </dgm:pt>
    <dgm:pt modelId="{AADA36DC-B300-40F2-9A85-594FC7154230}" type="parTrans" cxnId="{C91012D7-B883-453A-80FF-B01352EAB11C}">
      <dgm:prSet/>
      <dgm:spPr/>
      <dgm:t>
        <a:bodyPr/>
        <a:lstStyle/>
        <a:p>
          <a:endParaRPr lang="en-US"/>
        </a:p>
      </dgm:t>
    </dgm:pt>
    <dgm:pt modelId="{AA5827DB-87F1-453C-A4F8-3907E8E7FCF5}" type="sibTrans" cxnId="{C91012D7-B883-453A-80FF-B01352EAB11C}">
      <dgm:prSet/>
      <dgm:spPr/>
      <dgm:t>
        <a:bodyPr/>
        <a:lstStyle/>
        <a:p>
          <a:endParaRPr lang="en-US"/>
        </a:p>
      </dgm:t>
    </dgm:pt>
    <dgm:pt modelId="{9D071388-339F-44AE-9A50-23E3F7C3CDE1}">
      <dgm:prSet phldrT="[Text]"/>
      <dgm:spPr/>
      <dgm:t>
        <a:bodyPr/>
        <a:lstStyle/>
        <a:p>
          <a:r>
            <a:rPr lang="sv-FI"/>
            <a:t>CAD design</a:t>
          </a:r>
          <a:endParaRPr lang="en-US"/>
        </a:p>
      </dgm:t>
    </dgm:pt>
    <dgm:pt modelId="{DC586727-08ED-4FBB-9589-F9FD3B5F5839}" type="parTrans" cxnId="{6010B462-5D27-4253-B985-D7DDD999E1D9}">
      <dgm:prSet/>
      <dgm:spPr/>
      <dgm:t>
        <a:bodyPr/>
        <a:lstStyle/>
        <a:p>
          <a:endParaRPr lang="en-US"/>
        </a:p>
      </dgm:t>
    </dgm:pt>
    <dgm:pt modelId="{731F4EA8-BFD9-478A-A6A0-E6EC799638EC}" type="sibTrans" cxnId="{6010B462-5D27-4253-B985-D7DDD999E1D9}">
      <dgm:prSet/>
      <dgm:spPr/>
      <dgm:t>
        <a:bodyPr/>
        <a:lstStyle/>
        <a:p>
          <a:endParaRPr lang="en-US"/>
        </a:p>
      </dgm:t>
    </dgm:pt>
    <dgm:pt modelId="{97ED34AF-B3D2-489A-979B-3C60E273B1F9}">
      <dgm:prSet phldrT="[Text]"/>
      <dgm:spPr/>
      <dgm:t>
        <a:bodyPr/>
        <a:lstStyle/>
        <a:p>
          <a:r>
            <a:rPr lang="en-US" noProof="0"/>
            <a:t>Semisolid extrusion printing</a:t>
          </a:r>
        </a:p>
      </dgm:t>
    </dgm:pt>
    <dgm:pt modelId="{44789B8A-F6FB-465D-8F95-C80B8DCB4C20}" type="parTrans" cxnId="{12E14898-6A52-4AA8-A87B-3ECB46D68036}">
      <dgm:prSet/>
      <dgm:spPr/>
      <dgm:t>
        <a:bodyPr/>
        <a:lstStyle/>
        <a:p>
          <a:endParaRPr lang="en-US"/>
        </a:p>
      </dgm:t>
    </dgm:pt>
    <dgm:pt modelId="{D233A79F-C87D-487F-B96A-3200E432DECC}" type="sibTrans" cxnId="{12E14898-6A52-4AA8-A87B-3ECB46D68036}">
      <dgm:prSet/>
      <dgm:spPr/>
      <dgm:t>
        <a:bodyPr/>
        <a:lstStyle/>
        <a:p>
          <a:endParaRPr lang="en-US"/>
        </a:p>
      </dgm:t>
    </dgm:pt>
    <dgm:pt modelId="{FA6155FE-1B34-4D62-B981-ACE140806726}">
      <dgm:prSet/>
      <dgm:spPr/>
      <dgm:t>
        <a:bodyPr/>
        <a:lstStyle/>
        <a:p>
          <a:r>
            <a:rPr lang="sv-FI"/>
            <a:t>Orodispersible films</a:t>
          </a:r>
          <a:endParaRPr lang="en-US"/>
        </a:p>
      </dgm:t>
    </dgm:pt>
    <dgm:pt modelId="{EFD92A92-B8A7-421D-AC83-213969EB1341}" type="parTrans" cxnId="{AA6A1C31-6BD9-4ABF-8465-833356ED6A1D}">
      <dgm:prSet/>
      <dgm:spPr/>
      <dgm:t>
        <a:bodyPr/>
        <a:lstStyle/>
        <a:p>
          <a:endParaRPr lang="en-US"/>
        </a:p>
      </dgm:t>
    </dgm:pt>
    <dgm:pt modelId="{D6F9BF42-232D-4045-AB39-3588E1866A47}" type="sibTrans" cxnId="{AA6A1C31-6BD9-4ABF-8465-833356ED6A1D}">
      <dgm:prSet/>
      <dgm:spPr/>
      <dgm:t>
        <a:bodyPr/>
        <a:lstStyle/>
        <a:p>
          <a:endParaRPr lang="en-US"/>
        </a:p>
      </dgm:t>
    </dgm:pt>
    <dgm:pt modelId="{C135CCA4-37E2-42A4-9B1E-A40912F573D2}" type="pres">
      <dgm:prSet presAssocID="{63B6D1F2-F5D3-464D-9E18-4C0ABAEC373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98557B-6E87-460E-AE9E-5C422CC56290}" type="pres">
      <dgm:prSet presAssocID="{6674B4E4-8216-462C-8FFE-B9B19BF5EE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685050-FF74-4884-B000-AD728ADC8DC1}" type="pres">
      <dgm:prSet presAssocID="{AA5827DB-87F1-453C-A4F8-3907E8E7FCF5}" presName="parTxOnlySpace" presStyleCnt="0"/>
      <dgm:spPr/>
    </dgm:pt>
    <dgm:pt modelId="{82D4E45E-3A68-4ADA-BDE8-E1D1AC44C5DE}" type="pres">
      <dgm:prSet presAssocID="{9D071388-339F-44AE-9A50-23E3F7C3CDE1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6924FF-300E-43E9-8F7F-A3020FD042FE}" type="pres">
      <dgm:prSet presAssocID="{731F4EA8-BFD9-478A-A6A0-E6EC799638EC}" presName="parTxOnlySpace" presStyleCnt="0"/>
      <dgm:spPr/>
    </dgm:pt>
    <dgm:pt modelId="{8509DBBD-10E0-4CE1-86AB-691AB3720D22}" type="pres">
      <dgm:prSet presAssocID="{97ED34AF-B3D2-489A-979B-3C60E273B1F9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F49FBD-40E2-47B8-B825-AE24D855D5CF}" type="pres">
      <dgm:prSet presAssocID="{D233A79F-C87D-487F-B96A-3200E432DECC}" presName="parTxOnlySpace" presStyleCnt="0"/>
      <dgm:spPr/>
    </dgm:pt>
    <dgm:pt modelId="{3B6AD773-4965-48E0-A038-25E27567A5DF}" type="pres">
      <dgm:prSet presAssocID="{FA6155FE-1B34-4D62-B981-ACE140806726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853FF0-069C-4A39-A280-2DCF4D88D05F}" type="presOf" srcId="{97ED34AF-B3D2-489A-979B-3C60E273B1F9}" destId="{8509DBBD-10E0-4CE1-86AB-691AB3720D22}" srcOrd="0" destOrd="0" presId="urn:microsoft.com/office/officeart/2005/8/layout/chevron1"/>
    <dgm:cxn modelId="{42F743EF-D62D-4D0F-8035-F8C5C4F7239B}" type="presOf" srcId="{6674B4E4-8216-462C-8FFE-B9B19BF5EE17}" destId="{F998557B-6E87-460E-AE9E-5C422CC56290}" srcOrd="0" destOrd="0" presId="urn:microsoft.com/office/officeart/2005/8/layout/chevron1"/>
    <dgm:cxn modelId="{12E14898-6A52-4AA8-A87B-3ECB46D68036}" srcId="{63B6D1F2-F5D3-464D-9E18-4C0ABAEC373F}" destId="{97ED34AF-B3D2-489A-979B-3C60E273B1F9}" srcOrd="2" destOrd="0" parTransId="{44789B8A-F6FB-465D-8F95-C80B8DCB4C20}" sibTransId="{D233A79F-C87D-487F-B96A-3200E432DECC}"/>
    <dgm:cxn modelId="{6010B462-5D27-4253-B985-D7DDD999E1D9}" srcId="{63B6D1F2-F5D3-464D-9E18-4C0ABAEC373F}" destId="{9D071388-339F-44AE-9A50-23E3F7C3CDE1}" srcOrd="1" destOrd="0" parTransId="{DC586727-08ED-4FBB-9589-F9FD3B5F5839}" sibTransId="{731F4EA8-BFD9-478A-A6A0-E6EC799638EC}"/>
    <dgm:cxn modelId="{AA6A1C31-6BD9-4ABF-8465-833356ED6A1D}" srcId="{63B6D1F2-F5D3-464D-9E18-4C0ABAEC373F}" destId="{FA6155FE-1B34-4D62-B981-ACE140806726}" srcOrd="3" destOrd="0" parTransId="{EFD92A92-B8A7-421D-AC83-213969EB1341}" sibTransId="{D6F9BF42-232D-4045-AB39-3588E1866A47}"/>
    <dgm:cxn modelId="{C5AB9C7D-6FF9-4C85-B00F-16170AC98D26}" type="presOf" srcId="{FA6155FE-1B34-4D62-B981-ACE140806726}" destId="{3B6AD773-4965-48E0-A038-25E27567A5DF}" srcOrd="0" destOrd="0" presId="urn:microsoft.com/office/officeart/2005/8/layout/chevron1"/>
    <dgm:cxn modelId="{C91012D7-B883-453A-80FF-B01352EAB11C}" srcId="{63B6D1F2-F5D3-464D-9E18-4C0ABAEC373F}" destId="{6674B4E4-8216-462C-8FFE-B9B19BF5EE17}" srcOrd="0" destOrd="0" parTransId="{AADA36DC-B300-40F2-9A85-594FC7154230}" sibTransId="{AA5827DB-87F1-453C-A4F8-3907E8E7FCF5}"/>
    <dgm:cxn modelId="{BE8C956F-6758-42A9-B34B-DA3882E1A4C0}" type="presOf" srcId="{63B6D1F2-F5D3-464D-9E18-4C0ABAEC373F}" destId="{C135CCA4-37E2-42A4-9B1E-A40912F573D2}" srcOrd="0" destOrd="0" presId="urn:microsoft.com/office/officeart/2005/8/layout/chevron1"/>
    <dgm:cxn modelId="{8A3CFAEB-3713-40E5-B6D5-2262C5B00B45}" type="presOf" srcId="{9D071388-339F-44AE-9A50-23E3F7C3CDE1}" destId="{82D4E45E-3A68-4ADA-BDE8-E1D1AC44C5DE}" srcOrd="0" destOrd="0" presId="urn:microsoft.com/office/officeart/2005/8/layout/chevron1"/>
    <dgm:cxn modelId="{9AFF22CF-1CEC-4394-8819-EAF19B69D1CD}" type="presParOf" srcId="{C135CCA4-37E2-42A4-9B1E-A40912F573D2}" destId="{F998557B-6E87-460E-AE9E-5C422CC56290}" srcOrd="0" destOrd="0" presId="urn:microsoft.com/office/officeart/2005/8/layout/chevron1"/>
    <dgm:cxn modelId="{9047A11C-F434-4705-AD79-B5CDD6FD17FE}" type="presParOf" srcId="{C135CCA4-37E2-42A4-9B1E-A40912F573D2}" destId="{93685050-FF74-4884-B000-AD728ADC8DC1}" srcOrd="1" destOrd="0" presId="urn:microsoft.com/office/officeart/2005/8/layout/chevron1"/>
    <dgm:cxn modelId="{808BF21D-5D9F-4D49-9036-F6BC56F7E1BB}" type="presParOf" srcId="{C135CCA4-37E2-42A4-9B1E-A40912F573D2}" destId="{82D4E45E-3A68-4ADA-BDE8-E1D1AC44C5DE}" srcOrd="2" destOrd="0" presId="urn:microsoft.com/office/officeart/2005/8/layout/chevron1"/>
    <dgm:cxn modelId="{F09A877C-066F-494A-99F7-47293D6BA9F1}" type="presParOf" srcId="{C135CCA4-37E2-42A4-9B1E-A40912F573D2}" destId="{CE6924FF-300E-43E9-8F7F-A3020FD042FE}" srcOrd="3" destOrd="0" presId="urn:microsoft.com/office/officeart/2005/8/layout/chevron1"/>
    <dgm:cxn modelId="{392C18FF-0C8C-4565-99FF-551985878EDA}" type="presParOf" srcId="{C135CCA4-37E2-42A4-9B1E-A40912F573D2}" destId="{8509DBBD-10E0-4CE1-86AB-691AB3720D22}" srcOrd="4" destOrd="0" presId="urn:microsoft.com/office/officeart/2005/8/layout/chevron1"/>
    <dgm:cxn modelId="{5D0EDB99-1715-46F0-BDE2-D70B0D335194}" type="presParOf" srcId="{C135CCA4-37E2-42A4-9B1E-A40912F573D2}" destId="{65F49FBD-40E2-47B8-B825-AE24D855D5CF}" srcOrd="5" destOrd="0" presId="urn:microsoft.com/office/officeart/2005/8/layout/chevron1"/>
    <dgm:cxn modelId="{039915B3-B9AC-4838-B53E-0989B0512FB1}" type="presParOf" srcId="{C135CCA4-37E2-42A4-9B1E-A40912F573D2}" destId="{3B6AD773-4965-48E0-A038-25E27567A5DF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B6D1F2-F5D3-464D-9E18-4C0ABAEC373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4B4E4-8216-462C-8FFE-B9B19BF5EE17}">
      <dgm:prSet phldrT="[Text]"/>
      <dgm:spPr/>
      <dgm:t>
        <a:bodyPr/>
        <a:lstStyle/>
        <a:p>
          <a:r>
            <a:rPr lang="en-US" noProof="0"/>
            <a:t>Compounding</a:t>
          </a:r>
        </a:p>
      </dgm:t>
    </dgm:pt>
    <dgm:pt modelId="{AADA36DC-B300-40F2-9A85-594FC7154230}" type="parTrans" cxnId="{C91012D7-B883-453A-80FF-B01352EAB11C}">
      <dgm:prSet/>
      <dgm:spPr/>
      <dgm:t>
        <a:bodyPr/>
        <a:lstStyle/>
        <a:p>
          <a:endParaRPr lang="en-US"/>
        </a:p>
      </dgm:t>
    </dgm:pt>
    <dgm:pt modelId="{AA5827DB-87F1-453C-A4F8-3907E8E7FCF5}" type="sibTrans" cxnId="{C91012D7-B883-453A-80FF-B01352EAB11C}">
      <dgm:prSet/>
      <dgm:spPr/>
      <dgm:t>
        <a:bodyPr/>
        <a:lstStyle/>
        <a:p>
          <a:endParaRPr lang="en-US"/>
        </a:p>
      </dgm:t>
    </dgm:pt>
    <dgm:pt modelId="{9D071388-339F-44AE-9A50-23E3F7C3CDE1}">
      <dgm:prSet phldrT="[Text]"/>
      <dgm:spPr/>
      <dgm:t>
        <a:bodyPr/>
        <a:lstStyle/>
        <a:p>
          <a:r>
            <a:rPr lang="en-US" noProof="0"/>
            <a:t>Weighing</a:t>
          </a:r>
        </a:p>
      </dgm:t>
    </dgm:pt>
    <dgm:pt modelId="{DC586727-08ED-4FBB-9589-F9FD3B5F5839}" type="parTrans" cxnId="{6010B462-5D27-4253-B985-D7DDD999E1D9}">
      <dgm:prSet/>
      <dgm:spPr/>
      <dgm:t>
        <a:bodyPr/>
        <a:lstStyle/>
        <a:p>
          <a:endParaRPr lang="en-US"/>
        </a:p>
      </dgm:t>
    </dgm:pt>
    <dgm:pt modelId="{731F4EA8-BFD9-478A-A6A0-E6EC799638EC}" type="sibTrans" cxnId="{6010B462-5D27-4253-B985-D7DDD999E1D9}">
      <dgm:prSet/>
      <dgm:spPr/>
      <dgm:t>
        <a:bodyPr/>
        <a:lstStyle/>
        <a:p>
          <a:endParaRPr lang="en-US"/>
        </a:p>
      </dgm:t>
    </dgm:pt>
    <dgm:pt modelId="{97ED34AF-B3D2-489A-979B-3C60E273B1F9}">
      <dgm:prSet phldrT="[Text]"/>
      <dgm:spPr/>
      <dgm:t>
        <a:bodyPr/>
        <a:lstStyle/>
        <a:p>
          <a:r>
            <a:rPr lang="en-US" b="0" i="0"/>
            <a:t>Oral unit dose powder sachets</a:t>
          </a:r>
          <a:endParaRPr lang="en-US"/>
        </a:p>
      </dgm:t>
    </dgm:pt>
    <dgm:pt modelId="{44789B8A-F6FB-465D-8F95-C80B8DCB4C20}" type="parTrans" cxnId="{12E14898-6A52-4AA8-A87B-3ECB46D68036}">
      <dgm:prSet/>
      <dgm:spPr/>
      <dgm:t>
        <a:bodyPr/>
        <a:lstStyle/>
        <a:p>
          <a:endParaRPr lang="en-US"/>
        </a:p>
      </dgm:t>
    </dgm:pt>
    <dgm:pt modelId="{D233A79F-C87D-487F-B96A-3200E432DECC}" type="sibTrans" cxnId="{12E14898-6A52-4AA8-A87B-3ECB46D68036}">
      <dgm:prSet/>
      <dgm:spPr/>
      <dgm:t>
        <a:bodyPr/>
        <a:lstStyle/>
        <a:p>
          <a:endParaRPr lang="en-US"/>
        </a:p>
      </dgm:t>
    </dgm:pt>
    <dgm:pt modelId="{C135CCA4-37E2-42A4-9B1E-A40912F573D2}" type="pres">
      <dgm:prSet presAssocID="{63B6D1F2-F5D3-464D-9E18-4C0ABAEC373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98557B-6E87-460E-AE9E-5C422CC56290}" type="pres">
      <dgm:prSet presAssocID="{6674B4E4-8216-462C-8FFE-B9B19BF5EE1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685050-FF74-4884-B000-AD728ADC8DC1}" type="pres">
      <dgm:prSet presAssocID="{AA5827DB-87F1-453C-A4F8-3907E8E7FCF5}" presName="parTxOnlySpace" presStyleCnt="0"/>
      <dgm:spPr/>
    </dgm:pt>
    <dgm:pt modelId="{82D4E45E-3A68-4ADA-BDE8-E1D1AC44C5DE}" type="pres">
      <dgm:prSet presAssocID="{9D071388-339F-44AE-9A50-23E3F7C3CDE1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6924FF-300E-43E9-8F7F-A3020FD042FE}" type="pres">
      <dgm:prSet presAssocID="{731F4EA8-BFD9-478A-A6A0-E6EC799638EC}" presName="parTxOnlySpace" presStyleCnt="0"/>
      <dgm:spPr/>
    </dgm:pt>
    <dgm:pt modelId="{8509DBBD-10E0-4CE1-86AB-691AB3720D22}" type="pres">
      <dgm:prSet presAssocID="{97ED34AF-B3D2-489A-979B-3C60E273B1F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853FF0-069C-4A39-A280-2DCF4D88D05F}" type="presOf" srcId="{97ED34AF-B3D2-489A-979B-3C60E273B1F9}" destId="{8509DBBD-10E0-4CE1-86AB-691AB3720D22}" srcOrd="0" destOrd="0" presId="urn:microsoft.com/office/officeart/2005/8/layout/chevron1"/>
    <dgm:cxn modelId="{42F743EF-D62D-4D0F-8035-F8C5C4F7239B}" type="presOf" srcId="{6674B4E4-8216-462C-8FFE-B9B19BF5EE17}" destId="{F998557B-6E87-460E-AE9E-5C422CC56290}" srcOrd="0" destOrd="0" presId="urn:microsoft.com/office/officeart/2005/8/layout/chevron1"/>
    <dgm:cxn modelId="{12E14898-6A52-4AA8-A87B-3ECB46D68036}" srcId="{63B6D1F2-F5D3-464D-9E18-4C0ABAEC373F}" destId="{97ED34AF-B3D2-489A-979B-3C60E273B1F9}" srcOrd="2" destOrd="0" parTransId="{44789B8A-F6FB-465D-8F95-C80B8DCB4C20}" sibTransId="{D233A79F-C87D-487F-B96A-3200E432DECC}"/>
    <dgm:cxn modelId="{6010B462-5D27-4253-B985-D7DDD999E1D9}" srcId="{63B6D1F2-F5D3-464D-9E18-4C0ABAEC373F}" destId="{9D071388-339F-44AE-9A50-23E3F7C3CDE1}" srcOrd="1" destOrd="0" parTransId="{DC586727-08ED-4FBB-9589-F9FD3B5F5839}" sibTransId="{731F4EA8-BFD9-478A-A6A0-E6EC799638EC}"/>
    <dgm:cxn modelId="{C91012D7-B883-453A-80FF-B01352EAB11C}" srcId="{63B6D1F2-F5D3-464D-9E18-4C0ABAEC373F}" destId="{6674B4E4-8216-462C-8FFE-B9B19BF5EE17}" srcOrd="0" destOrd="0" parTransId="{AADA36DC-B300-40F2-9A85-594FC7154230}" sibTransId="{AA5827DB-87F1-453C-A4F8-3907E8E7FCF5}"/>
    <dgm:cxn modelId="{BE8C956F-6758-42A9-B34B-DA3882E1A4C0}" type="presOf" srcId="{63B6D1F2-F5D3-464D-9E18-4C0ABAEC373F}" destId="{C135CCA4-37E2-42A4-9B1E-A40912F573D2}" srcOrd="0" destOrd="0" presId="urn:microsoft.com/office/officeart/2005/8/layout/chevron1"/>
    <dgm:cxn modelId="{8A3CFAEB-3713-40E5-B6D5-2262C5B00B45}" type="presOf" srcId="{9D071388-339F-44AE-9A50-23E3F7C3CDE1}" destId="{82D4E45E-3A68-4ADA-BDE8-E1D1AC44C5DE}" srcOrd="0" destOrd="0" presId="urn:microsoft.com/office/officeart/2005/8/layout/chevron1"/>
    <dgm:cxn modelId="{9AFF22CF-1CEC-4394-8819-EAF19B69D1CD}" type="presParOf" srcId="{C135CCA4-37E2-42A4-9B1E-A40912F573D2}" destId="{F998557B-6E87-460E-AE9E-5C422CC56290}" srcOrd="0" destOrd="0" presId="urn:microsoft.com/office/officeart/2005/8/layout/chevron1"/>
    <dgm:cxn modelId="{9047A11C-F434-4705-AD79-B5CDD6FD17FE}" type="presParOf" srcId="{C135CCA4-37E2-42A4-9B1E-A40912F573D2}" destId="{93685050-FF74-4884-B000-AD728ADC8DC1}" srcOrd="1" destOrd="0" presId="urn:microsoft.com/office/officeart/2005/8/layout/chevron1"/>
    <dgm:cxn modelId="{808BF21D-5D9F-4D49-9036-F6BC56F7E1BB}" type="presParOf" srcId="{C135CCA4-37E2-42A4-9B1E-A40912F573D2}" destId="{82D4E45E-3A68-4ADA-BDE8-E1D1AC44C5DE}" srcOrd="2" destOrd="0" presId="urn:microsoft.com/office/officeart/2005/8/layout/chevron1"/>
    <dgm:cxn modelId="{F09A877C-066F-494A-99F7-47293D6BA9F1}" type="presParOf" srcId="{C135CCA4-37E2-42A4-9B1E-A40912F573D2}" destId="{CE6924FF-300E-43E9-8F7F-A3020FD042FE}" srcOrd="3" destOrd="0" presId="urn:microsoft.com/office/officeart/2005/8/layout/chevron1"/>
    <dgm:cxn modelId="{392C18FF-0C8C-4565-99FF-551985878EDA}" type="presParOf" srcId="{C135CCA4-37E2-42A4-9B1E-A40912F573D2}" destId="{8509DBBD-10E0-4CE1-86AB-691AB3720D2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98557B-6E87-460E-AE9E-5C422CC56290}">
      <dsp:nvSpPr>
        <dsp:cNvPr id="0" name=""/>
        <dsp:cNvSpPr/>
      </dsp:nvSpPr>
      <dsp:spPr>
        <a:xfrm>
          <a:off x="3968" y="0"/>
          <a:ext cx="1476374" cy="177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/>
            <a:t>Substrate casting</a:t>
          </a:r>
        </a:p>
      </dsp:txBody>
      <dsp:txXfrm>
        <a:off x="92632" y="0"/>
        <a:ext cx="1299047" cy="177327"/>
      </dsp:txXfrm>
    </dsp:sp>
    <dsp:sp modelId="{82D4E45E-3A68-4ADA-BDE8-E1D1AC44C5DE}">
      <dsp:nvSpPr>
        <dsp:cNvPr id="0" name=""/>
        <dsp:cNvSpPr/>
      </dsp:nvSpPr>
      <dsp:spPr>
        <a:xfrm>
          <a:off x="1332706" y="0"/>
          <a:ext cx="1476374" cy="177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/>
            <a:t>CAD design</a:t>
          </a:r>
        </a:p>
      </dsp:txBody>
      <dsp:txXfrm>
        <a:off x="1421370" y="0"/>
        <a:ext cx="1299047" cy="177327"/>
      </dsp:txXfrm>
    </dsp:sp>
    <dsp:sp modelId="{8509DBBD-10E0-4CE1-86AB-691AB3720D22}">
      <dsp:nvSpPr>
        <dsp:cNvPr id="0" name=""/>
        <dsp:cNvSpPr/>
      </dsp:nvSpPr>
      <dsp:spPr>
        <a:xfrm>
          <a:off x="2661443" y="0"/>
          <a:ext cx="1476374" cy="177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/>
            <a:t>Printing ink</a:t>
          </a:r>
        </a:p>
      </dsp:txBody>
      <dsp:txXfrm>
        <a:off x="2750107" y="0"/>
        <a:ext cx="1299047" cy="177327"/>
      </dsp:txXfrm>
    </dsp:sp>
    <dsp:sp modelId="{E48B3D3B-4CD6-46F2-B6FC-8999ACED4492}">
      <dsp:nvSpPr>
        <dsp:cNvPr id="0" name=""/>
        <dsp:cNvSpPr/>
      </dsp:nvSpPr>
      <dsp:spPr>
        <a:xfrm>
          <a:off x="3990181" y="0"/>
          <a:ext cx="1476374" cy="177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/>
            <a:t>Inkjet printing</a:t>
          </a:r>
        </a:p>
      </dsp:txBody>
      <dsp:txXfrm>
        <a:off x="4078845" y="0"/>
        <a:ext cx="1299047" cy="177327"/>
      </dsp:txXfrm>
    </dsp:sp>
    <dsp:sp modelId="{B80AD798-944D-47EC-8AE1-6C77AB67B199}">
      <dsp:nvSpPr>
        <dsp:cNvPr id="0" name=""/>
        <dsp:cNvSpPr/>
      </dsp:nvSpPr>
      <dsp:spPr>
        <a:xfrm>
          <a:off x="5318918" y="0"/>
          <a:ext cx="1476374" cy="177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/>
            <a:t>Cutting</a:t>
          </a:r>
        </a:p>
      </dsp:txBody>
      <dsp:txXfrm>
        <a:off x="5407582" y="0"/>
        <a:ext cx="1299047" cy="177327"/>
      </dsp:txXfrm>
    </dsp:sp>
    <dsp:sp modelId="{3B6AD773-4965-48E0-A038-25E27567A5DF}">
      <dsp:nvSpPr>
        <dsp:cNvPr id="0" name=""/>
        <dsp:cNvSpPr/>
      </dsp:nvSpPr>
      <dsp:spPr>
        <a:xfrm>
          <a:off x="6647656" y="0"/>
          <a:ext cx="1476374" cy="177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/>
            <a:t>Orodispersible films</a:t>
          </a:r>
        </a:p>
      </dsp:txBody>
      <dsp:txXfrm>
        <a:off x="6736320" y="0"/>
        <a:ext cx="1299047" cy="1773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98557B-6E87-460E-AE9E-5C422CC56290}">
      <dsp:nvSpPr>
        <dsp:cNvPr id="0" name=""/>
        <dsp:cNvSpPr/>
      </dsp:nvSpPr>
      <dsp:spPr>
        <a:xfrm>
          <a:off x="3770" y="0"/>
          <a:ext cx="2194718" cy="177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FI" sz="1000" kern="1200"/>
            <a:t>Printing ink</a:t>
          </a:r>
          <a:endParaRPr lang="en-US" sz="1000" kern="1200"/>
        </a:p>
      </dsp:txBody>
      <dsp:txXfrm>
        <a:off x="92434" y="0"/>
        <a:ext cx="2017391" cy="177327"/>
      </dsp:txXfrm>
    </dsp:sp>
    <dsp:sp modelId="{82D4E45E-3A68-4ADA-BDE8-E1D1AC44C5DE}">
      <dsp:nvSpPr>
        <dsp:cNvPr id="0" name=""/>
        <dsp:cNvSpPr/>
      </dsp:nvSpPr>
      <dsp:spPr>
        <a:xfrm>
          <a:off x="1979017" y="0"/>
          <a:ext cx="2194718" cy="177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FI" sz="1000" kern="1200"/>
            <a:t>CAD design</a:t>
          </a:r>
          <a:endParaRPr lang="en-US" sz="1000" kern="1200"/>
        </a:p>
      </dsp:txBody>
      <dsp:txXfrm>
        <a:off x="2067681" y="0"/>
        <a:ext cx="2017391" cy="177327"/>
      </dsp:txXfrm>
    </dsp:sp>
    <dsp:sp modelId="{8509DBBD-10E0-4CE1-86AB-691AB3720D22}">
      <dsp:nvSpPr>
        <dsp:cNvPr id="0" name=""/>
        <dsp:cNvSpPr/>
      </dsp:nvSpPr>
      <dsp:spPr>
        <a:xfrm>
          <a:off x="3954264" y="0"/>
          <a:ext cx="2194718" cy="177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/>
            <a:t>Semisolid extrusion printing</a:t>
          </a:r>
        </a:p>
      </dsp:txBody>
      <dsp:txXfrm>
        <a:off x="4042928" y="0"/>
        <a:ext cx="2017391" cy="177327"/>
      </dsp:txXfrm>
    </dsp:sp>
    <dsp:sp modelId="{3B6AD773-4965-48E0-A038-25E27567A5DF}">
      <dsp:nvSpPr>
        <dsp:cNvPr id="0" name=""/>
        <dsp:cNvSpPr/>
      </dsp:nvSpPr>
      <dsp:spPr>
        <a:xfrm>
          <a:off x="5929510" y="0"/>
          <a:ext cx="2194718" cy="177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FI" sz="1000" kern="1200"/>
            <a:t>Orodispersible films</a:t>
          </a:r>
          <a:endParaRPr lang="en-US" sz="1000" kern="1200"/>
        </a:p>
      </dsp:txBody>
      <dsp:txXfrm>
        <a:off x="6018174" y="0"/>
        <a:ext cx="2017391" cy="1773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98557B-6E87-460E-AE9E-5C422CC56290}">
      <dsp:nvSpPr>
        <dsp:cNvPr id="0" name=""/>
        <dsp:cNvSpPr/>
      </dsp:nvSpPr>
      <dsp:spPr>
        <a:xfrm>
          <a:off x="2381" y="0"/>
          <a:ext cx="2901156" cy="177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/>
            <a:t>Compounding</a:t>
          </a:r>
        </a:p>
      </dsp:txBody>
      <dsp:txXfrm>
        <a:off x="91045" y="0"/>
        <a:ext cx="2723829" cy="177327"/>
      </dsp:txXfrm>
    </dsp:sp>
    <dsp:sp modelId="{82D4E45E-3A68-4ADA-BDE8-E1D1AC44C5DE}">
      <dsp:nvSpPr>
        <dsp:cNvPr id="0" name=""/>
        <dsp:cNvSpPr/>
      </dsp:nvSpPr>
      <dsp:spPr>
        <a:xfrm>
          <a:off x="2613421" y="0"/>
          <a:ext cx="2901156" cy="177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/>
            <a:t>Weighing</a:t>
          </a:r>
        </a:p>
      </dsp:txBody>
      <dsp:txXfrm>
        <a:off x="2702085" y="0"/>
        <a:ext cx="2723829" cy="177327"/>
      </dsp:txXfrm>
    </dsp:sp>
    <dsp:sp modelId="{8509DBBD-10E0-4CE1-86AB-691AB3720D22}">
      <dsp:nvSpPr>
        <dsp:cNvPr id="0" name=""/>
        <dsp:cNvSpPr/>
      </dsp:nvSpPr>
      <dsp:spPr>
        <a:xfrm>
          <a:off x="5224462" y="0"/>
          <a:ext cx="2901156" cy="177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i="0" kern="1200"/>
            <a:t>Oral unit dose powder sachets</a:t>
          </a:r>
          <a:endParaRPr lang="en-US" sz="1000" kern="1200"/>
        </a:p>
      </dsp:txBody>
      <dsp:txXfrm>
        <a:off x="5313126" y="0"/>
        <a:ext cx="2723829" cy="1773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2019-05-02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442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2019-05-02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2720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2019-05-02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6728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2019-05-02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2360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2019-05-02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765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2019-05-02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660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2019-05-02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107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2019-05-02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8965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2019-05-02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1453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2019-05-02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3719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2019-05-02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64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0A13A-DB3F-4AD5-B6AF-BDA0278A0A39}" type="datetimeFigureOut">
              <a:rPr lang="sv-SE" smtClean="0"/>
              <a:t>2019-05-02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728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0" Type="http://schemas.openxmlformats.org/officeDocument/2006/relationships/diagramColors" Target="../diagrams/colors2.xml"/><Relationship Id="rId21" Type="http://schemas.microsoft.com/office/2007/relationships/diagramDrawing" Target="../diagrams/drawing2.xml"/><Relationship Id="rId22" Type="http://schemas.openxmlformats.org/officeDocument/2006/relationships/image" Target="../media/image8.jpeg"/><Relationship Id="rId23" Type="http://schemas.openxmlformats.org/officeDocument/2006/relationships/diagramData" Target="../diagrams/data3.xml"/><Relationship Id="rId24" Type="http://schemas.openxmlformats.org/officeDocument/2006/relationships/diagramLayout" Target="../diagrams/layout3.xml"/><Relationship Id="rId25" Type="http://schemas.openxmlformats.org/officeDocument/2006/relationships/diagramQuickStyle" Target="../diagrams/quickStyle3.xml"/><Relationship Id="rId26" Type="http://schemas.openxmlformats.org/officeDocument/2006/relationships/diagramColors" Target="../diagrams/colors3.xml"/><Relationship Id="rId27" Type="http://schemas.microsoft.com/office/2007/relationships/diagramDrawing" Target="../diagrams/drawing3.xml"/><Relationship Id="rId28" Type="http://schemas.openxmlformats.org/officeDocument/2006/relationships/image" Target="../media/image9.jpeg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30" Type="http://schemas.openxmlformats.org/officeDocument/2006/relationships/image" Target="../media/image11.png"/><Relationship Id="rId31" Type="http://schemas.microsoft.com/office/2007/relationships/hdphoto" Target="../media/hdphoto3.wdp"/><Relationship Id="rId32" Type="http://schemas.openxmlformats.org/officeDocument/2006/relationships/image" Target="../media/image12.png"/><Relationship Id="rId9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microsoft.com/office/2007/relationships/hdphoto" Target="../media/hdphoto2.wdp"/><Relationship Id="rId8" Type="http://schemas.openxmlformats.org/officeDocument/2006/relationships/image" Target="../media/image5.png"/><Relationship Id="rId33" Type="http://schemas.openxmlformats.org/officeDocument/2006/relationships/image" Target="../media/image13.jpeg"/><Relationship Id="rId34" Type="http://schemas.openxmlformats.org/officeDocument/2006/relationships/image" Target="../media/image14.png"/><Relationship Id="rId35" Type="http://schemas.openxmlformats.org/officeDocument/2006/relationships/image" Target="../media/image15.png"/><Relationship Id="rId36" Type="http://schemas.microsoft.com/office/2007/relationships/hdphoto" Target="../media/hdphoto4.wdp"/><Relationship Id="rId10" Type="http://schemas.openxmlformats.org/officeDocument/2006/relationships/image" Target="../media/image7.svg"/><Relationship Id="rId11" Type="http://schemas.openxmlformats.org/officeDocument/2006/relationships/image" Target="../media/image7.jpeg"/><Relationship Id="rId12" Type="http://schemas.openxmlformats.org/officeDocument/2006/relationships/diagramData" Target="../diagrams/data1.xml"/><Relationship Id="rId13" Type="http://schemas.openxmlformats.org/officeDocument/2006/relationships/diagramLayout" Target="../diagrams/layout1.xml"/><Relationship Id="rId14" Type="http://schemas.openxmlformats.org/officeDocument/2006/relationships/diagramQuickStyle" Target="../diagrams/quickStyle1.xml"/><Relationship Id="rId15" Type="http://schemas.openxmlformats.org/officeDocument/2006/relationships/diagramColors" Target="../diagrams/colors1.xml"/><Relationship Id="rId16" Type="http://schemas.microsoft.com/office/2007/relationships/diagramDrawing" Target="../diagrams/drawing1.xml"/><Relationship Id="rId17" Type="http://schemas.openxmlformats.org/officeDocument/2006/relationships/diagramData" Target="../diagrams/data2.xml"/><Relationship Id="rId18" Type="http://schemas.openxmlformats.org/officeDocument/2006/relationships/diagramLayout" Target="../diagrams/layout2.xml"/><Relationship Id="rId1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2">
            <a:extLst>
              <a:ext uri="{FF2B5EF4-FFF2-40B4-BE49-F238E27FC236}">
                <a16:creationId xmlns:a16="http://schemas.microsoft.com/office/drawing/2014/main" xmlns="" id="{D40EAD80-F734-466F-AF11-EF82DDC40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6030" y="3445748"/>
            <a:ext cx="961283" cy="429367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xmlns="" id="{C5E0CBFC-F8CD-4E9B-8977-0F71042FBCA5}"/>
              </a:ext>
            </a:extLst>
          </p:cNvPr>
          <p:cNvSpPr txBox="1"/>
          <p:nvPr/>
        </p:nvSpPr>
        <p:spPr>
          <a:xfrm>
            <a:off x="2376147" y="749428"/>
            <a:ext cx="2743200" cy="2616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sv-SE" sz="1050">
                <a:cs typeface="Calibri"/>
              </a:rPr>
              <a:t>API</a:t>
            </a:r>
          </a:p>
        </p:txBody>
      </p:sp>
      <p:cxnSp>
        <p:nvCxnSpPr>
          <p:cNvPr id="18" name="Rak pilkoppling 17">
            <a:extLst>
              <a:ext uri="{FF2B5EF4-FFF2-40B4-BE49-F238E27FC236}">
                <a16:creationId xmlns:a16="http://schemas.microsoft.com/office/drawing/2014/main" xmlns="" id="{DB23AE02-5DF7-4238-A831-F3809897CC26}"/>
              </a:ext>
            </a:extLst>
          </p:cNvPr>
          <p:cNvCxnSpPr>
            <a:cxnSpLocks/>
          </p:cNvCxnSpPr>
          <p:nvPr/>
        </p:nvCxnSpPr>
        <p:spPr>
          <a:xfrm flipH="1">
            <a:off x="2424886" y="1046557"/>
            <a:ext cx="104898" cy="330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Bildobjekt 19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xmlns="" id="{04E453CD-85A8-45B0-8D9F-DB0D86A2E2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629" b="8199"/>
          <a:stretch/>
        </p:blipFill>
        <p:spPr>
          <a:xfrm>
            <a:off x="4116949" y="977643"/>
            <a:ext cx="1189525" cy="1106121"/>
          </a:xfrm>
          <a:prstGeom prst="rect">
            <a:avLst/>
          </a:prstGeom>
        </p:spPr>
      </p:pic>
      <p:pic>
        <p:nvPicPr>
          <p:cNvPr id="21" name="Bildobjekt 21" descr="En bild som visar text&#10;&#10;Beskrivning genererad med mycket hög exakthet">
            <a:extLst>
              <a:ext uri="{FF2B5EF4-FFF2-40B4-BE49-F238E27FC236}">
                <a16:creationId xmlns:a16="http://schemas.microsoft.com/office/drawing/2014/main" xmlns="" id="{5A8F4E83-491C-483E-B05F-4B3E39C1171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88169" y="884008"/>
            <a:ext cx="1090552" cy="1110344"/>
          </a:xfrm>
          <a:prstGeom prst="rect">
            <a:avLst/>
          </a:prstGeom>
        </p:spPr>
      </p:pic>
      <p:pic>
        <p:nvPicPr>
          <p:cNvPr id="26" name="Bildobjekt 4">
            <a:extLst>
              <a:ext uri="{FF2B5EF4-FFF2-40B4-BE49-F238E27FC236}">
                <a16:creationId xmlns:a16="http://schemas.microsoft.com/office/drawing/2014/main" xmlns="" id="{6F72BF47-6DF9-4146-900E-A4E6EDB09E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83790" y="1517674"/>
            <a:ext cx="381744" cy="509032"/>
          </a:xfrm>
          <a:prstGeom prst="rect">
            <a:avLst/>
          </a:prstGeom>
        </p:spPr>
      </p:pic>
      <p:pic>
        <p:nvPicPr>
          <p:cNvPr id="27" name="Bildobjekt 19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xmlns="" id="{30338F34-E3E7-450B-AFDC-40F0CF806D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629" b="8199"/>
          <a:stretch/>
        </p:blipFill>
        <p:spPr>
          <a:xfrm>
            <a:off x="3226830" y="2865131"/>
            <a:ext cx="1189525" cy="1106121"/>
          </a:xfrm>
          <a:prstGeom prst="rect">
            <a:avLst/>
          </a:prstGeom>
        </p:spPr>
      </p:pic>
      <p:pic>
        <p:nvPicPr>
          <p:cNvPr id="28" name="Bildobjekt 4">
            <a:extLst>
              <a:ext uri="{FF2B5EF4-FFF2-40B4-BE49-F238E27FC236}">
                <a16:creationId xmlns:a16="http://schemas.microsoft.com/office/drawing/2014/main" xmlns="" id="{5F481799-3C20-432A-9F9A-0CCBA246840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96153" y="3410779"/>
            <a:ext cx="381744" cy="509032"/>
          </a:xfrm>
          <a:prstGeom prst="rect">
            <a:avLst/>
          </a:prstGeom>
        </p:spPr>
      </p:pic>
      <p:sp>
        <p:nvSpPr>
          <p:cNvPr id="30" name="textruta 29">
            <a:extLst>
              <a:ext uri="{FF2B5EF4-FFF2-40B4-BE49-F238E27FC236}">
                <a16:creationId xmlns:a16="http://schemas.microsoft.com/office/drawing/2014/main" xmlns="" id="{F59B17ED-76E4-4D9C-98F4-1F7ECE9F2B91}"/>
              </a:ext>
            </a:extLst>
          </p:cNvPr>
          <p:cNvSpPr txBox="1"/>
          <p:nvPr/>
        </p:nvSpPr>
        <p:spPr>
          <a:xfrm>
            <a:off x="4518157" y="3003569"/>
            <a:ext cx="2743200" cy="43088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050">
                <a:cs typeface="Calibri"/>
              </a:rPr>
              <a:t>Solvent</a:t>
            </a:r>
          </a:p>
          <a:p>
            <a:pPr algn="l"/>
            <a:endParaRPr lang="sv-SE" sz="1050">
              <a:cs typeface="Calibri"/>
            </a:endParaRPr>
          </a:p>
        </p:txBody>
      </p:sp>
      <p:sp>
        <p:nvSpPr>
          <p:cNvPr id="31" name="textruta 30">
            <a:extLst>
              <a:ext uri="{FF2B5EF4-FFF2-40B4-BE49-F238E27FC236}">
                <a16:creationId xmlns:a16="http://schemas.microsoft.com/office/drawing/2014/main" xmlns="" id="{7D3200FB-0C6D-4EF2-9E90-AD38C296E28D}"/>
              </a:ext>
            </a:extLst>
          </p:cNvPr>
          <p:cNvSpPr txBox="1"/>
          <p:nvPr/>
        </p:nvSpPr>
        <p:spPr>
          <a:xfrm>
            <a:off x="4786783" y="2777231"/>
            <a:ext cx="2743200" cy="43088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>
                <a:cs typeface="Calibri"/>
              </a:rPr>
              <a:t>Additives</a:t>
            </a:r>
          </a:p>
          <a:p>
            <a:pPr algn="l"/>
            <a:endParaRPr lang="sv-SE" sz="1050">
              <a:cs typeface="Calibri"/>
            </a:endParaRPr>
          </a:p>
        </p:txBody>
      </p:sp>
      <p:cxnSp>
        <p:nvCxnSpPr>
          <p:cNvPr id="32" name="Rak pilkoppling 31">
            <a:extLst>
              <a:ext uri="{FF2B5EF4-FFF2-40B4-BE49-F238E27FC236}">
                <a16:creationId xmlns:a16="http://schemas.microsoft.com/office/drawing/2014/main" xmlns="" id="{B4FDE1CF-A065-4418-BCAC-0CBE9B5A8A37}"/>
              </a:ext>
            </a:extLst>
          </p:cNvPr>
          <p:cNvCxnSpPr>
            <a:cxnSpLocks/>
          </p:cNvCxnSpPr>
          <p:nvPr/>
        </p:nvCxnSpPr>
        <p:spPr>
          <a:xfrm>
            <a:off x="5084849" y="3008935"/>
            <a:ext cx="43543" cy="330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k pilkoppling 32">
            <a:extLst>
              <a:ext uri="{FF2B5EF4-FFF2-40B4-BE49-F238E27FC236}">
                <a16:creationId xmlns:a16="http://schemas.microsoft.com/office/drawing/2014/main" xmlns="" id="{486E2492-BA17-4DA5-BA7F-453FCCF163FD}"/>
              </a:ext>
            </a:extLst>
          </p:cNvPr>
          <p:cNvCxnSpPr>
            <a:cxnSpLocks/>
          </p:cNvCxnSpPr>
          <p:nvPr/>
        </p:nvCxnSpPr>
        <p:spPr>
          <a:xfrm>
            <a:off x="4847342" y="3226649"/>
            <a:ext cx="191984" cy="162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k pilkoppling 33">
            <a:extLst>
              <a:ext uri="{FF2B5EF4-FFF2-40B4-BE49-F238E27FC236}">
                <a16:creationId xmlns:a16="http://schemas.microsoft.com/office/drawing/2014/main" xmlns="" id="{C4BFC7A3-73D0-485C-92C0-31EE2DEE7700}"/>
              </a:ext>
            </a:extLst>
          </p:cNvPr>
          <p:cNvCxnSpPr>
            <a:cxnSpLocks/>
          </p:cNvCxnSpPr>
          <p:nvPr/>
        </p:nvCxnSpPr>
        <p:spPr>
          <a:xfrm flipH="1">
            <a:off x="5316418" y="3127688"/>
            <a:ext cx="104898" cy="172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ktangel 38">
            <a:extLst>
              <a:ext uri="{FF2B5EF4-FFF2-40B4-BE49-F238E27FC236}">
                <a16:creationId xmlns:a16="http://schemas.microsoft.com/office/drawing/2014/main" xmlns="" id="{3AB0990B-3E17-46EA-BB10-5185B19EDA44}"/>
              </a:ext>
            </a:extLst>
          </p:cNvPr>
          <p:cNvSpPr/>
          <p:nvPr/>
        </p:nvSpPr>
        <p:spPr>
          <a:xfrm>
            <a:off x="7407600" y="2677318"/>
            <a:ext cx="861482" cy="11362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xmlns="" id="{C13B9848-75D2-4193-9059-37274EA22D35}"/>
              </a:ext>
            </a:extLst>
          </p:cNvPr>
          <p:cNvSpPr/>
          <p:nvPr/>
        </p:nvSpPr>
        <p:spPr>
          <a:xfrm>
            <a:off x="7472927" y="278457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xmlns="" id="{9C3D16D4-166B-44ED-AAC4-CDFCE57A1982}"/>
              </a:ext>
            </a:extLst>
          </p:cNvPr>
          <p:cNvSpPr/>
          <p:nvPr/>
        </p:nvSpPr>
        <p:spPr>
          <a:xfrm>
            <a:off x="7671047" y="278457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xmlns="" id="{3D17309F-4381-434E-B297-676FC946A90B}"/>
              </a:ext>
            </a:extLst>
          </p:cNvPr>
          <p:cNvSpPr/>
          <p:nvPr/>
        </p:nvSpPr>
        <p:spPr>
          <a:xfrm>
            <a:off x="7876787" y="278457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" name="Rektangel 46">
            <a:extLst>
              <a:ext uri="{FF2B5EF4-FFF2-40B4-BE49-F238E27FC236}">
                <a16:creationId xmlns:a16="http://schemas.microsoft.com/office/drawing/2014/main" xmlns="" id="{BF41BA55-A7C2-48A6-8F2D-673336DFD4CB}"/>
              </a:ext>
            </a:extLst>
          </p:cNvPr>
          <p:cNvSpPr/>
          <p:nvPr/>
        </p:nvSpPr>
        <p:spPr>
          <a:xfrm>
            <a:off x="8074907" y="278457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xmlns="" id="{32260181-B125-4AC4-9609-CFE536994D25}"/>
              </a:ext>
            </a:extLst>
          </p:cNvPr>
          <p:cNvSpPr/>
          <p:nvPr/>
        </p:nvSpPr>
        <p:spPr>
          <a:xfrm>
            <a:off x="7472927" y="297507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xmlns="" id="{AC0C3DC8-8028-441C-97C5-341FD10657B0}"/>
              </a:ext>
            </a:extLst>
          </p:cNvPr>
          <p:cNvSpPr/>
          <p:nvPr/>
        </p:nvSpPr>
        <p:spPr>
          <a:xfrm>
            <a:off x="7671047" y="297507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1" name="Rektangel 50">
            <a:extLst>
              <a:ext uri="{FF2B5EF4-FFF2-40B4-BE49-F238E27FC236}">
                <a16:creationId xmlns:a16="http://schemas.microsoft.com/office/drawing/2014/main" xmlns="" id="{48EAF73F-1322-46DB-A3BD-6F7AB598796B}"/>
              </a:ext>
            </a:extLst>
          </p:cNvPr>
          <p:cNvSpPr/>
          <p:nvPr/>
        </p:nvSpPr>
        <p:spPr>
          <a:xfrm>
            <a:off x="7876787" y="297507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2" name="Rektangel 51">
            <a:extLst>
              <a:ext uri="{FF2B5EF4-FFF2-40B4-BE49-F238E27FC236}">
                <a16:creationId xmlns:a16="http://schemas.microsoft.com/office/drawing/2014/main" xmlns="" id="{026429A1-947E-41B1-888F-825A0FC139A5}"/>
              </a:ext>
            </a:extLst>
          </p:cNvPr>
          <p:cNvSpPr/>
          <p:nvPr/>
        </p:nvSpPr>
        <p:spPr>
          <a:xfrm>
            <a:off x="8074907" y="297507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7" name="Rektangel 56">
            <a:extLst>
              <a:ext uri="{FF2B5EF4-FFF2-40B4-BE49-F238E27FC236}">
                <a16:creationId xmlns:a16="http://schemas.microsoft.com/office/drawing/2014/main" xmlns="" id="{E4C5666D-FC58-4F20-9473-5557459D9D8B}"/>
              </a:ext>
            </a:extLst>
          </p:cNvPr>
          <p:cNvSpPr/>
          <p:nvPr/>
        </p:nvSpPr>
        <p:spPr>
          <a:xfrm>
            <a:off x="7480547" y="337131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8" name="Rektangel 57">
            <a:extLst>
              <a:ext uri="{FF2B5EF4-FFF2-40B4-BE49-F238E27FC236}">
                <a16:creationId xmlns:a16="http://schemas.microsoft.com/office/drawing/2014/main" xmlns="" id="{3C1B997F-C3FD-45B1-ACEA-CD79E7A9F0A7}"/>
              </a:ext>
            </a:extLst>
          </p:cNvPr>
          <p:cNvSpPr/>
          <p:nvPr/>
        </p:nvSpPr>
        <p:spPr>
          <a:xfrm>
            <a:off x="7678667" y="337131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9" name="Rektangel 58">
            <a:extLst>
              <a:ext uri="{FF2B5EF4-FFF2-40B4-BE49-F238E27FC236}">
                <a16:creationId xmlns:a16="http://schemas.microsoft.com/office/drawing/2014/main" xmlns="" id="{C3CD32D1-37C1-429C-AF99-0025541AFFAB}"/>
              </a:ext>
            </a:extLst>
          </p:cNvPr>
          <p:cNvSpPr/>
          <p:nvPr/>
        </p:nvSpPr>
        <p:spPr>
          <a:xfrm>
            <a:off x="7884407" y="337131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0" name="Rektangel 59">
            <a:extLst>
              <a:ext uri="{FF2B5EF4-FFF2-40B4-BE49-F238E27FC236}">
                <a16:creationId xmlns:a16="http://schemas.microsoft.com/office/drawing/2014/main" xmlns="" id="{BB82162C-2AA3-4E93-A0F5-44721F15598A}"/>
              </a:ext>
            </a:extLst>
          </p:cNvPr>
          <p:cNvSpPr/>
          <p:nvPr/>
        </p:nvSpPr>
        <p:spPr>
          <a:xfrm>
            <a:off x="8082527" y="337131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1" name="Rektangel 60">
            <a:extLst>
              <a:ext uri="{FF2B5EF4-FFF2-40B4-BE49-F238E27FC236}">
                <a16:creationId xmlns:a16="http://schemas.microsoft.com/office/drawing/2014/main" xmlns="" id="{D7087327-65E3-48EC-BFB3-3DFE281F684F}"/>
              </a:ext>
            </a:extLst>
          </p:cNvPr>
          <p:cNvSpPr/>
          <p:nvPr/>
        </p:nvSpPr>
        <p:spPr>
          <a:xfrm>
            <a:off x="7480547" y="357705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2" name="Rektangel 61">
            <a:extLst>
              <a:ext uri="{FF2B5EF4-FFF2-40B4-BE49-F238E27FC236}">
                <a16:creationId xmlns:a16="http://schemas.microsoft.com/office/drawing/2014/main" xmlns="" id="{643DE25D-17EB-4B1B-9F27-95C9DB25E121}"/>
              </a:ext>
            </a:extLst>
          </p:cNvPr>
          <p:cNvSpPr/>
          <p:nvPr/>
        </p:nvSpPr>
        <p:spPr>
          <a:xfrm>
            <a:off x="7678667" y="357705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3" name="Rektangel 62">
            <a:extLst>
              <a:ext uri="{FF2B5EF4-FFF2-40B4-BE49-F238E27FC236}">
                <a16:creationId xmlns:a16="http://schemas.microsoft.com/office/drawing/2014/main" xmlns="" id="{979140A4-D557-4EF1-A84F-9973CB2CD074}"/>
              </a:ext>
            </a:extLst>
          </p:cNvPr>
          <p:cNvSpPr/>
          <p:nvPr/>
        </p:nvSpPr>
        <p:spPr>
          <a:xfrm>
            <a:off x="7884407" y="357705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4" name="Rektangel 63">
            <a:extLst>
              <a:ext uri="{FF2B5EF4-FFF2-40B4-BE49-F238E27FC236}">
                <a16:creationId xmlns:a16="http://schemas.microsoft.com/office/drawing/2014/main" xmlns="" id="{6D2F4B82-3EE6-4B16-BAE9-83B7CBE76852}"/>
              </a:ext>
            </a:extLst>
          </p:cNvPr>
          <p:cNvSpPr/>
          <p:nvPr/>
        </p:nvSpPr>
        <p:spPr>
          <a:xfrm>
            <a:off x="8082527" y="357705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5" name="Bild 65" descr="Sax">
            <a:extLst>
              <a:ext uri="{FF2B5EF4-FFF2-40B4-BE49-F238E27FC236}">
                <a16:creationId xmlns:a16="http://schemas.microsoft.com/office/drawing/2014/main" xmlns="" id="{5454C967-8A11-47AB-8ECE-BD0CEFA600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 rot="2640000">
            <a:off x="8275551" y="2698530"/>
            <a:ext cx="411480" cy="419100"/>
          </a:xfrm>
          <a:prstGeom prst="rect">
            <a:avLst/>
          </a:prstGeom>
        </p:spPr>
      </p:pic>
      <p:sp>
        <p:nvSpPr>
          <p:cNvPr id="69" name="Rektangel 68">
            <a:extLst>
              <a:ext uri="{FF2B5EF4-FFF2-40B4-BE49-F238E27FC236}">
                <a16:creationId xmlns:a16="http://schemas.microsoft.com/office/drawing/2014/main" xmlns="" id="{C86FEF34-BEA9-481F-A551-252D544A2D36}"/>
              </a:ext>
            </a:extLst>
          </p:cNvPr>
          <p:cNvSpPr/>
          <p:nvPr/>
        </p:nvSpPr>
        <p:spPr>
          <a:xfrm>
            <a:off x="8719250" y="3352597"/>
            <a:ext cx="205542" cy="197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0" name="Rektangel 69">
            <a:extLst>
              <a:ext uri="{FF2B5EF4-FFF2-40B4-BE49-F238E27FC236}">
                <a16:creationId xmlns:a16="http://schemas.microsoft.com/office/drawing/2014/main" xmlns="" id="{90CA47BB-BC7C-4286-9058-D189C6490386}"/>
              </a:ext>
            </a:extLst>
          </p:cNvPr>
          <p:cNvSpPr/>
          <p:nvPr/>
        </p:nvSpPr>
        <p:spPr>
          <a:xfrm>
            <a:off x="8770684" y="3392554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1" name="Rektangel 70">
            <a:extLst>
              <a:ext uri="{FF2B5EF4-FFF2-40B4-BE49-F238E27FC236}">
                <a16:creationId xmlns:a16="http://schemas.microsoft.com/office/drawing/2014/main" xmlns="" id="{3380E448-EEAE-472C-A583-6134BC0F6DDD}"/>
              </a:ext>
            </a:extLst>
          </p:cNvPr>
          <p:cNvSpPr/>
          <p:nvPr/>
        </p:nvSpPr>
        <p:spPr>
          <a:xfrm>
            <a:off x="8719250" y="3598820"/>
            <a:ext cx="205542" cy="197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2" name="Rektangel 71">
            <a:extLst>
              <a:ext uri="{FF2B5EF4-FFF2-40B4-BE49-F238E27FC236}">
                <a16:creationId xmlns:a16="http://schemas.microsoft.com/office/drawing/2014/main" xmlns="" id="{A40D83E6-2B34-4819-91AE-315BA8982654}"/>
              </a:ext>
            </a:extLst>
          </p:cNvPr>
          <p:cNvSpPr/>
          <p:nvPr/>
        </p:nvSpPr>
        <p:spPr>
          <a:xfrm>
            <a:off x="8770684" y="363877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3" name="Rektangel 72">
            <a:extLst>
              <a:ext uri="{FF2B5EF4-FFF2-40B4-BE49-F238E27FC236}">
                <a16:creationId xmlns:a16="http://schemas.microsoft.com/office/drawing/2014/main" xmlns="" id="{4F506031-75C9-4D6E-BCEA-B98D7F97AFB6}"/>
              </a:ext>
            </a:extLst>
          </p:cNvPr>
          <p:cNvSpPr/>
          <p:nvPr/>
        </p:nvSpPr>
        <p:spPr>
          <a:xfrm>
            <a:off x="8977570" y="3598817"/>
            <a:ext cx="205542" cy="197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4" name="Rektangel 73">
            <a:extLst>
              <a:ext uri="{FF2B5EF4-FFF2-40B4-BE49-F238E27FC236}">
                <a16:creationId xmlns:a16="http://schemas.microsoft.com/office/drawing/2014/main" xmlns="" id="{1B59A1CF-0E6B-4762-9E5D-883D60D5EF57}"/>
              </a:ext>
            </a:extLst>
          </p:cNvPr>
          <p:cNvSpPr/>
          <p:nvPr/>
        </p:nvSpPr>
        <p:spPr>
          <a:xfrm>
            <a:off x="9029004" y="3638774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5" name="Rektangel 74">
            <a:extLst>
              <a:ext uri="{FF2B5EF4-FFF2-40B4-BE49-F238E27FC236}">
                <a16:creationId xmlns:a16="http://schemas.microsoft.com/office/drawing/2014/main" xmlns="" id="{B09CC83B-28E0-4DB8-A422-0074A145E082}"/>
              </a:ext>
            </a:extLst>
          </p:cNvPr>
          <p:cNvSpPr/>
          <p:nvPr/>
        </p:nvSpPr>
        <p:spPr>
          <a:xfrm>
            <a:off x="8974284" y="3352597"/>
            <a:ext cx="205542" cy="197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6" name="Rektangel 75">
            <a:extLst>
              <a:ext uri="{FF2B5EF4-FFF2-40B4-BE49-F238E27FC236}">
                <a16:creationId xmlns:a16="http://schemas.microsoft.com/office/drawing/2014/main" xmlns="" id="{F0B6EB68-11F1-4349-9C2C-55C6537C5904}"/>
              </a:ext>
            </a:extLst>
          </p:cNvPr>
          <p:cNvSpPr/>
          <p:nvPr/>
        </p:nvSpPr>
        <p:spPr>
          <a:xfrm>
            <a:off x="9025718" y="3392554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6" name="textruta 65">
            <a:extLst>
              <a:ext uri="{FF2B5EF4-FFF2-40B4-BE49-F238E27FC236}">
                <a16:creationId xmlns:a16="http://schemas.microsoft.com/office/drawing/2014/main" xmlns="" id="{5ED4D542-FBEC-4C6B-91F1-C7548421698D}"/>
              </a:ext>
            </a:extLst>
          </p:cNvPr>
          <p:cNvSpPr txBox="1"/>
          <p:nvPr/>
        </p:nvSpPr>
        <p:spPr>
          <a:xfrm>
            <a:off x="5330216" y="2912783"/>
            <a:ext cx="2743200" cy="2616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sv-SE" sz="1050">
                <a:cs typeface="Calibri"/>
              </a:rPr>
              <a:t>API</a:t>
            </a:r>
          </a:p>
        </p:txBody>
      </p:sp>
      <p:sp>
        <p:nvSpPr>
          <p:cNvPr id="80" name="Rektangel 79">
            <a:extLst>
              <a:ext uri="{FF2B5EF4-FFF2-40B4-BE49-F238E27FC236}">
                <a16:creationId xmlns:a16="http://schemas.microsoft.com/office/drawing/2014/main" xmlns="" id="{8343E3D1-4222-404D-A030-BDC400015B74}"/>
              </a:ext>
            </a:extLst>
          </p:cNvPr>
          <p:cNvSpPr/>
          <p:nvPr/>
        </p:nvSpPr>
        <p:spPr>
          <a:xfrm>
            <a:off x="3477622" y="3102535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1" name="Rektangel 80">
            <a:extLst>
              <a:ext uri="{FF2B5EF4-FFF2-40B4-BE49-F238E27FC236}">
                <a16:creationId xmlns:a16="http://schemas.microsoft.com/office/drawing/2014/main" xmlns="" id="{1CB54444-646D-44F3-BB40-C7F08788E37C}"/>
              </a:ext>
            </a:extLst>
          </p:cNvPr>
          <p:cNvSpPr/>
          <p:nvPr/>
        </p:nvSpPr>
        <p:spPr>
          <a:xfrm>
            <a:off x="3675742" y="3102535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2" name="Rektangel 81">
            <a:extLst>
              <a:ext uri="{FF2B5EF4-FFF2-40B4-BE49-F238E27FC236}">
                <a16:creationId xmlns:a16="http://schemas.microsoft.com/office/drawing/2014/main" xmlns="" id="{E8F30572-FC32-48C6-A28B-B6AD8DC8F842}"/>
              </a:ext>
            </a:extLst>
          </p:cNvPr>
          <p:cNvSpPr/>
          <p:nvPr/>
        </p:nvSpPr>
        <p:spPr>
          <a:xfrm>
            <a:off x="3881482" y="3102535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3" name="Rektangel 82">
            <a:extLst>
              <a:ext uri="{FF2B5EF4-FFF2-40B4-BE49-F238E27FC236}">
                <a16:creationId xmlns:a16="http://schemas.microsoft.com/office/drawing/2014/main" xmlns="" id="{B515F3A0-6306-417C-B3CC-994B88B0EA64}"/>
              </a:ext>
            </a:extLst>
          </p:cNvPr>
          <p:cNvSpPr/>
          <p:nvPr/>
        </p:nvSpPr>
        <p:spPr>
          <a:xfrm>
            <a:off x="4079602" y="3102535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4" name="Rektangel 83">
            <a:extLst>
              <a:ext uri="{FF2B5EF4-FFF2-40B4-BE49-F238E27FC236}">
                <a16:creationId xmlns:a16="http://schemas.microsoft.com/office/drawing/2014/main" xmlns="" id="{86ABA17E-DF14-422D-ABBE-FDC64A71D046}"/>
              </a:ext>
            </a:extLst>
          </p:cNvPr>
          <p:cNvSpPr/>
          <p:nvPr/>
        </p:nvSpPr>
        <p:spPr>
          <a:xfrm>
            <a:off x="3477622" y="3293035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5" name="Rektangel 84">
            <a:extLst>
              <a:ext uri="{FF2B5EF4-FFF2-40B4-BE49-F238E27FC236}">
                <a16:creationId xmlns:a16="http://schemas.microsoft.com/office/drawing/2014/main" xmlns="" id="{F10D75F7-4EE2-4C8C-816A-FDA965957A39}"/>
              </a:ext>
            </a:extLst>
          </p:cNvPr>
          <p:cNvSpPr/>
          <p:nvPr/>
        </p:nvSpPr>
        <p:spPr>
          <a:xfrm>
            <a:off x="3675742" y="3293035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6" name="Rektangel 85">
            <a:extLst>
              <a:ext uri="{FF2B5EF4-FFF2-40B4-BE49-F238E27FC236}">
                <a16:creationId xmlns:a16="http://schemas.microsoft.com/office/drawing/2014/main" xmlns="" id="{97167EEB-4CB7-4E86-8E35-06152D6EFC20}"/>
              </a:ext>
            </a:extLst>
          </p:cNvPr>
          <p:cNvSpPr/>
          <p:nvPr/>
        </p:nvSpPr>
        <p:spPr>
          <a:xfrm>
            <a:off x="3881482" y="3293035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7" name="Rektangel 86">
            <a:extLst>
              <a:ext uri="{FF2B5EF4-FFF2-40B4-BE49-F238E27FC236}">
                <a16:creationId xmlns:a16="http://schemas.microsoft.com/office/drawing/2014/main" xmlns="" id="{11F286A7-7DC6-4D0B-A0FA-B22FD94B4DDA}"/>
              </a:ext>
            </a:extLst>
          </p:cNvPr>
          <p:cNvSpPr/>
          <p:nvPr/>
        </p:nvSpPr>
        <p:spPr>
          <a:xfrm>
            <a:off x="4079602" y="3293035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8" name="Rektangel 87">
            <a:extLst>
              <a:ext uri="{FF2B5EF4-FFF2-40B4-BE49-F238E27FC236}">
                <a16:creationId xmlns:a16="http://schemas.microsoft.com/office/drawing/2014/main" xmlns="" id="{F0CFE442-5179-48E9-A5B7-8B4089C4806A}"/>
              </a:ext>
            </a:extLst>
          </p:cNvPr>
          <p:cNvSpPr/>
          <p:nvPr/>
        </p:nvSpPr>
        <p:spPr>
          <a:xfrm>
            <a:off x="4359947" y="1224253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9" name="Rektangel 88">
            <a:extLst>
              <a:ext uri="{FF2B5EF4-FFF2-40B4-BE49-F238E27FC236}">
                <a16:creationId xmlns:a16="http://schemas.microsoft.com/office/drawing/2014/main" xmlns="" id="{8C07B5B2-58B7-4DE8-8C4E-12843484DBFA}"/>
              </a:ext>
            </a:extLst>
          </p:cNvPr>
          <p:cNvSpPr/>
          <p:nvPr/>
        </p:nvSpPr>
        <p:spPr>
          <a:xfrm>
            <a:off x="4558067" y="1224253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0" name="Rektangel 89">
            <a:extLst>
              <a:ext uri="{FF2B5EF4-FFF2-40B4-BE49-F238E27FC236}">
                <a16:creationId xmlns:a16="http://schemas.microsoft.com/office/drawing/2014/main" xmlns="" id="{98C5A49E-13C1-445C-963A-CA940EB53645}"/>
              </a:ext>
            </a:extLst>
          </p:cNvPr>
          <p:cNvSpPr/>
          <p:nvPr/>
        </p:nvSpPr>
        <p:spPr>
          <a:xfrm>
            <a:off x="4763807" y="1224253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1" name="Rektangel 90">
            <a:extLst>
              <a:ext uri="{FF2B5EF4-FFF2-40B4-BE49-F238E27FC236}">
                <a16:creationId xmlns:a16="http://schemas.microsoft.com/office/drawing/2014/main" xmlns="" id="{E214BA86-B204-44E5-B606-7A8A67149041}"/>
              </a:ext>
            </a:extLst>
          </p:cNvPr>
          <p:cNvSpPr/>
          <p:nvPr/>
        </p:nvSpPr>
        <p:spPr>
          <a:xfrm>
            <a:off x="4961927" y="1224253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2" name="Rektangel 91">
            <a:extLst>
              <a:ext uri="{FF2B5EF4-FFF2-40B4-BE49-F238E27FC236}">
                <a16:creationId xmlns:a16="http://schemas.microsoft.com/office/drawing/2014/main" xmlns="" id="{839458D7-B953-4D28-8356-F3638EC75856}"/>
              </a:ext>
            </a:extLst>
          </p:cNvPr>
          <p:cNvSpPr/>
          <p:nvPr/>
        </p:nvSpPr>
        <p:spPr>
          <a:xfrm>
            <a:off x="4359947" y="1414753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3" name="Rektangel 92">
            <a:extLst>
              <a:ext uri="{FF2B5EF4-FFF2-40B4-BE49-F238E27FC236}">
                <a16:creationId xmlns:a16="http://schemas.microsoft.com/office/drawing/2014/main" xmlns="" id="{269B30E9-D92F-46C5-82E5-BCFEBDD784B3}"/>
              </a:ext>
            </a:extLst>
          </p:cNvPr>
          <p:cNvSpPr/>
          <p:nvPr/>
        </p:nvSpPr>
        <p:spPr>
          <a:xfrm>
            <a:off x="4558067" y="1414753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4" name="Rektangel 93">
            <a:extLst>
              <a:ext uri="{FF2B5EF4-FFF2-40B4-BE49-F238E27FC236}">
                <a16:creationId xmlns:a16="http://schemas.microsoft.com/office/drawing/2014/main" xmlns="" id="{CDB4BBF5-D13B-4032-8793-894D58C15EDA}"/>
              </a:ext>
            </a:extLst>
          </p:cNvPr>
          <p:cNvSpPr/>
          <p:nvPr/>
        </p:nvSpPr>
        <p:spPr>
          <a:xfrm>
            <a:off x="4763807" y="1414753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5" name="Rektangel 94">
            <a:extLst>
              <a:ext uri="{FF2B5EF4-FFF2-40B4-BE49-F238E27FC236}">
                <a16:creationId xmlns:a16="http://schemas.microsoft.com/office/drawing/2014/main" xmlns="" id="{F83B8FC2-6F2B-48BD-9A87-3BA5F546846F}"/>
              </a:ext>
            </a:extLst>
          </p:cNvPr>
          <p:cNvSpPr/>
          <p:nvPr/>
        </p:nvSpPr>
        <p:spPr>
          <a:xfrm>
            <a:off x="4961927" y="1414753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28" name="Picture 4" descr="Bildresultat fÃ¶r mortar cartoon">
            <a:extLst>
              <a:ext uri="{FF2B5EF4-FFF2-40B4-BE49-F238E27FC236}">
                <a16:creationId xmlns:a16="http://schemas.microsoft.com/office/drawing/2014/main" xmlns="" id="{4D5DAEBC-6A8A-468A-B209-8CCAB3777B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0" b="15861"/>
          <a:stretch/>
        </p:blipFill>
        <p:spPr bwMode="auto">
          <a:xfrm>
            <a:off x="2934091" y="5206311"/>
            <a:ext cx="775727" cy="61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il: nedåtböjd 9">
            <a:extLst>
              <a:ext uri="{FF2B5EF4-FFF2-40B4-BE49-F238E27FC236}">
                <a16:creationId xmlns:a16="http://schemas.microsoft.com/office/drawing/2014/main" xmlns="" id="{64449894-5464-4694-8AC8-DD0D3FE5971B}"/>
              </a:ext>
            </a:extLst>
          </p:cNvPr>
          <p:cNvSpPr/>
          <p:nvPr/>
        </p:nvSpPr>
        <p:spPr>
          <a:xfrm>
            <a:off x="2580562" y="4856350"/>
            <a:ext cx="752759" cy="43985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6" name="textruta 95">
            <a:extLst>
              <a:ext uri="{FF2B5EF4-FFF2-40B4-BE49-F238E27FC236}">
                <a16:creationId xmlns:a16="http://schemas.microsoft.com/office/drawing/2014/main" xmlns="" id="{F0D9B885-7086-4CDE-9090-F067F5463CF3}"/>
              </a:ext>
            </a:extLst>
          </p:cNvPr>
          <p:cNvSpPr txBox="1"/>
          <p:nvPr/>
        </p:nvSpPr>
        <p:spPr>
          <a:xfrm>
            <a:off x="3333321" y="4652166"/>
            <a:ext cx="2743200" cy="2616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sv-SE" sz="1050"/>
              <a:t>Filler</a:t>
            </a:r>
          </a:p>
        </p:txBody>
      </p:sp>
      <p:cxnSp>
        <p:nvCxnSpPr>
          <p:cNvPr id="97" name="Rak pilkoppling 96">
            <a:extLst>
              <a:ext uri="{FF2B5EF4-FFF2-40B4-BE49-F238E27FC236}">
                <a16:creationId xmlns:a16="http://schemas.microsoft.com/office/drawing/2014/main" xmlns="" id="{C3009093-3211-4474-AC54-61D870FC7EB8}"/>
              </a:ext>
            </a:extLst>
          </p:cNvPr>
          <p:cNvCxnSpPr>
            <a:cxnSpLocks/>
          </p:cNvCxnSpPr>
          <p:nvPr/>
        </p:nvCxnSpPr>
        <p:spPr>
          <a:xfrm flipH="1">
            <a:off x="3440164" y="4879258"/>
            <a:ext cx="104898" cy="330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xmlns="" id="{0A4E8C86-17FB-4E3B-8844-4391D925BD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7083968"/>
              </p:ext>
            </p:extLst>
          </p:nvPr>
        </p:nvGraphicFramePr>
        <p:xfrm>
          <a:off x="1806625" y="4075304"/>
          <a:ext cx="8128000" cy="17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98" name="Diagram 97">
            <a:extLst>
              <a:ext uri="{FF2B5EF4-FFF2-40B4-BE49-F238E27FC236}">
                <a16:creationId xmlns:a16="http://schemas.microsoft.com/office/drawing/2014/main" xmlns="" id="{C4AF3951-D1DC-4D54-976D-0BF0850BAD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743109"/>
              </p:ext>
            </p:extLst>
          </p:nvPr>
        </p:nvGraphicFramePr>
        <p:xfrm>
          <a:off x="1748819" y="2167692"/>
          <a:ext cx="8128000" cy="17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cxnSp>
        <p:nvCxnSpPr>
          <p:cNvPr id="99" name="Rak pilkoppling 98">
            <a:extLst>
              <a:ext uri="{FF2B5EF4-FFF2-40B4-BE49-F238E27FC236}">
                <a16:creationId xmlns:a16="http://schemas.microsoft.com/office/drawing/2014/main" xmlns="" id="{CB5D5F1A-D4BE-4744-AE7A-0811AB878C99}"/>
              </a:ext>
            </a:extLst>
          </p:cNvPr>
          <p:cNvCxnSpPr>
            <a:cxnSpLocks/>
          </p:cNvCxnSpPr>
          <p:nvPr/>
        </p:nvCxnSpPr>
        <p:spPr>
          <a:xfrm flipV="1">
            <a:off x="2682184" y="1498737"/>
            <a:ext cx="351490" cy="319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Bildresultat fÃ¶r scale cartoon">
            <a:extLst>
              <a:ext uri="{FF2B5EF4-FFF2-40B4-BE49-F238E27FC236}">
                <a16:creationId xmlns:a16="http://schemas.microsoft.com/office/drawing/2014/main" xmlns="" id="{1471B9A8-D953-4CE4-8FF3-6196A2876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036" y="4770719"/>
            <a:ext cx="1190502" cy="119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4" name="Diagram 103">
            <a:extLst>
              <a:ext uri="{FF2B5EF4-FFF2-40B4-BE49-F238E27FC236}">
                <a16:creationId xmlns:a16="http://schemas.microsoft.com/office/drawing/2014/main" xmlns="" id="{FD4AB316-4AD0-4977-BAE4-4D153949FA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7166407"/>
              </p:ext>
            </p:extLst>
          </p:nvPr>
        </p:nvGraphicFramePr>
        <p:xfrm>
          <a:off x="1780347" y="5940884"/>
          <a:ext cx="8128000" cy="17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109" name="Rektangel 108">
            <a:extLst>
              <a:ext uri="{FF2B5EF4-FFF2-40B4-BE49-F238E27FC236}">
                <a16:creationId xmlns:a16="http://schemas.microsoft.com/office/drawing/2014/main" xmlns="" id="{07C6E140-AB56-425E-B0FC-983F6C4F427C}"/>
              </a:ext>
            </a:extLst>
          </p:cNvPr>
          <p:cNvSpPr/>
          <p:nvPr/>
        </p:nvSpPr>
        <p:spPr>
          <a:xfrm>
            <a:off x="8522796" y="1514041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0" name="Rektangel 109">
            <a:extLst>
              <a:ext uri="{FF2B5EF4-FFF2-40B4-BE49-F238E27FC236}">
                <a16:creationId xmlns:a16="http://schemas.microsoft.com/office/drawing/2014/main" xmlns="" id="{F89DF9FA-2BC5-4B64-82D9-9A2B562C25DA}"/>
              </a:ext>
            </a:extLst>
          </p:cNvPr>
          <p:cNvSpPr/>
          <p:nvPr/>
        </p:nvSpPr>
        <p:spPr>
          <a:xfrm>
            <a:off x="8720916" y="1514041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1" name="Rektangel 110">
            <a:extLst>
              <a:ext uri="{FF2B5EF4-FFF2-40B4-BE49-F238E27FC236}">
                <a16:creationId xmlns:a16="http://schemas.microsoft.com/office/drawing/2014/main" xmlns="" id="{7774C76C-4A6F-4B4C-8BF2-91161BDA5701}"/>
              </a:ext>
            </a:extLst>
          </p:cNvPr>
          <p:cNvSpPr/>
          <p:nvPr/>
        </p:nvSpPr>
        <p:spPr>
          <a:xfrm>
            <a:off x="8926656" y="1514041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2" name="Rektangel 111">
            <a:extLst>
              <a:ext uri="{FF2B5EF4-FFF2-40B4-BE49-F238E27FC236}">
                <a16:creationId xmlns:a16="http://schemas.microsoft.com/office/drawing/2014/main" xmlns="" id="{F0FD91C7-9102-498D-B0FD-9CEC484B037D}"/>
              </a:ext>
            </a:extLst>
          </p:cNvPr>
          <p:cNvSpPr/>
          <p:nvPr/>
        </p:nvSpPr>
        <p:spPr>
          <a:xfrm>
            <a:off x="9124776" y="1514041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3" name="Rektangel 112">
            <a:extLst>
              <a:ext uri="{FF2B5EF4-FFF2-40B4-BE49-F238E27FC236}">
                <a16:creationId xmlns:a16="http://schemas.microsoft.com/office/drawing/2014/main" xmlns="" id="{3761B401-70B1-4EF0-BE58-1A8BDD2BA971}"/>
              </a:ext>
            </a:extLst>
          </p:cNvPr>
          <p:cNvSpPr/>
          <p:nvPr/>
        </p:nvSpPr>
        <p:spPr>
          <a:xfrm>
            <a:off x="8522796" y="1704541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4" name="Rektangel 113">
            <a:extLst>
              <a:ext uri="{FF2B5EF4-FFF2-40B4-BE49-F238E27FC236}">
                <a16:creationId xmlns:a16="http://schemas.microsoft.com/office/drawing/2014/main" xmlns="" id="{D789CD5D-5A97-420F-B736-F277AC9823E4}"/>
              </a:ext>
            </a:extLst>
          </p:cNvPr>
          <p:cNvSpPr/>
          <p:nvPr/>
        </p:nvSpPr>
        <p:spPr>
          <a:xfrm>
            <a:off x="8720916" y="1704541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5" name="Rektangel 114">
            <a:extLst>
              <a:ext uri="{FF2B5EF4-FFF2-40B4-BE49-F238E27FC236}">
                <a16:creationId xmlns:a16="http://schemas.microsoft.com/office/drawing/2014/main" xmlns="" id="{06B5471E-4FEE-4D86-888E-F3F949D8926B}"/>
              </a:ext>
            </a:extLst>
          </p:cNvPr>
          <p:cNvSpPr/>
          <p:nvPr/>
        </p:nvSpPr>
        <p:spPr>
          <a:xfrm>
            <a:off x="8926656" y="1704541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6" name="Rektangel 115">
            <a:extLst>
              <a:ext uri="{FF2B5EF4-FFF2-40B4-BE49-F238E27FC236}">
                <a16:creationId xmlns:a16="http://schemas.microsoft.com/office/drawing/2014/main" xmlns="" id="{492C62E5-662D-4C2F-B82B-ECD85E677C27}"/>
              </a:ext>
            </a:extLst>
          </p:cNvPr>
          <p:cNvSpPr/>
          <p:nvPr/>
        </p:nvSpPr>
        <p:spPr>
          <a:xfrm>
            <a:off x="9124776" y="1704541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7" name="Rektangel 116">
            <a:extLst>
              <a:ext uri="{FF2B5EF4-FFF2-40B4-BE49-F238E27FC236}">
                <a16:creationId xmlns:a16="http://schemas.microsoft.com/office/drawing/2014/main" xmlns="" id="{59DFE229-0A35-45D5-9AA0-C32C81815407}"/>
              </a:ext>
            </a:extLst>
          </p:cNvPr>
          <p:cNvSpPr/>
          <p:nvPr/>
        </p:nvSpPr>
        <p:spPr>
          <a:xfrm>
            <a:off x="9229318" y="3352597"/>
            <a:ext cx="205542" cy="197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8" name="Rektangel 117">
            <a:extLst>
              <a:ext uri="{FF2B5EF4-FFF2-40B4-BE49-F238E27FC236}">
                <a16:creationId xmlns:a16="http://schemas.microsoft.com/office/drawing/2014/main" xmlns="" id="{8698CF31-86AA-44C1-8B67-8004F98A12E1}"/>
              </a:ext>
            </a:extLst>
          </p:cNvPr>
          <p:cNvSpPr/>
          <p:nvPr/>
        </p:nvSpPr>
        <p:spPr>
          <a:xfrm>
            <a:off x="9280752" y="3392554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9" name="Rektangel 118">
            <a:extLst>
              <a:ext uri="{FF2B5EF4-FFF2-40B4-BE49-F238E27FC236}">
                <a16:creationId xmlns:a16="http://schemas.microsoft.com/office/drawing/2014/main" xmlns="" id="{91F59312-A71D-4CB1-A417-E3C59671F5BA}"/>
              </a:ext>
            </a:extLst>
          </p:cNvPr>
          <p:cNvSpPr/>
          <p:nvPr/>
        </p:nvSpPr>
        <p:spPr>
          <a:xfrm>
            <a:off x="9229318" y="3598820"/>
            <a:ext cx="205542" cy="197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0" name="Rektangel 119">
            <a:extLst>
              <a:ext uri="{FF2B5EF4-FFF2-40B4-BE49-F238E27FC236}">
                <a16:creationId xmlns:a16="http://schemas.microsoft.com/office/drawing/2014/main" xmlns="" id="{76B3CE13-3F24-4DF0-B03C-AF0FD85B964C}"/>
              </a:ext>
            </a:extLst>
          </p:cNvPr>
          <p:cNvSpPr/>
          <p:nvPr/>
        </p:nvSpPr>
        <p:spPr>
          <a:xfrm>
            <a:off x="9280752" y="3638777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1" name="Rektangel 120">
            <a:extLst>
              <a:ext uri="{FF2B5EF4-FFF2-40B4-BE49-F238E27FC236}">
                <a16:creationId xmlns:a16="http://schemas.microsoft.com/office/drawing/2014/main" xmlns="" id="{5C8EDEA9-2602-4591-9CF3-3349FACBB491}"/>
              </a:ext>
            </a:extLst>
          </p:cNvPr>
          <p:cNvSpPr/>
          <p:nvPr/>
        </p:nvSpPr>
        <p:spPr>
          <a:xfrm>
            <a:off x="9487638" y="3598817"/>
            <a:ext cx="205542" cy="197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2" name="Rektangel 121">
            <a:extLst>
              <a:ext uri="{FF2B5EF4-FFF2-40B4-BE49-F238E27FC236}">
                <a16:creationId xmlns:a16="http://schemas.microsoft.com/office/drawing/2014/main" xmlns="" id="{0209EF0C-B075-47D7-A522-680A0A4E442F}"/>
              </a:ext>
            </a:extLst>
          </p:cNvPr>
          <p:cNvSpPr/>
          <p:nvPr/>
        </p:nvSpPr>
        <p:spPr>
          <a:xfrm>
            <a:off x="9539072" y="3638774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3" name="Rektangel 122">
            <a:extLst>
              <a:ext uri="{FF2B5EF4-FFF2-40B4-BE49-F238E27FC236}">
                <a16:creationId xmlns:a16="http://schemas.microsoft.com/office/drawing/2014/main" xmlns="" id="{A4E49EDE-B922-4648-967F-ED6C52A7F658}"/>
              </a:ext>
            </a:extLst>
          </p:cNvPr>
          <p:cNvSpPr/>
          <p:nvPr/>
        </p:nvSpPr>
        <p:spPr>
          <a:xfrm>
            <a:off x="9484352" y="3352597"/>
            <a:ext cx="205542" cy="197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4" name="Rektangel 123">
            <a:extLst>
              <a:ext uri="{FF2B5EF4-FFF2-40B4-BE49-F238E27FC236}">
                <a16:creationId xmlns:a16="http://schemas.microsoft.com/office/drawing/2014/main" xmlns="" id="{0EBF93D0-FEF6-42FE-9962-A46B9F70F308}"/>
              </a:ext>
            </a:extLst>
          </p:cNvPr>
          <p:cNvSpPr/>
          <p:nvPr/>
        </p:nvSpPr>
        <p:spPr>
          <a:xfrm>
            <a:off x="9535786" y="3392554"/>
            <a:ext cx="112817" cy="1029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052" name="Picture 4" descr="Bildresultat fÃ¶r pink pills">
            <a:extLst>
              <a:ext uri="{FF2B5EF4-FFF2-40B4-BE49-F238E27FC236}">
                <a16:creationId xmlns:a16="http://schemas.microsoft.com/office/drawing/2014/main" xmlns="" id="{47202BF2-E469-4BBB-8686-959257795C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4" t="28630" r="10560" b="16618"/>
          <a:stretch/>
        </p:blipFill>
        <p:spPr bwMode="auto">
          <a:xfrm>
            <a:off x="2127383" y="5451055"/>
            <a:ext cx="75275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upp 12">
            <a:extLst>
              <a:ext uri="{FF2B5EF4-FFF2-40B4-BE49-F238E27FC236}">
                <a16:creationId xmlns:a16="http://schemas.microsoft.com/office/drawing/2014/main" xmlns="" id="{1CC95A1D-5904-42C5-A63E-90A5B9599F60}"/>
              </a:ext>
            </a:extLst>
          </p:cNvPr>
          <p:cNvGrpSpPr/>
          <p:nvPr/>
        </p:nvGrpSpPr>
        <p:grpSpPr>
          <a:xfrm>
            <a:off x="5630952" y="816562"/>
            <a:ext cx="1328067" cy="1283354"/>
            <a:chOff x="5587487" y="677946"/>
            <a:chExt cx="1504869" cy="1428798"/>
          </a:xfrm>
        </p:grpSpPr>
        <p:pic>
          <p:nvPicPr>
            <p:cNvPr id="23" name="Bildobjekt 23">
              <a:extLst>
                <a:ext uri="{FF2B5EF4-FFF2-40B4-BE49-F238E27FC236}">
                  <a16:creationId xmlns:a16="http://schemas.microsoft.com/office/drawing/2014/main" xmlns="" id="{D4978AA2-8506-4232-913B-EEE5255327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9"/>
            <a:srcRect l="32852" t="59372" r="33935" b="11364"/>
            <a:stretch/>
          </p:blipFill>
          <p:spPr>
            <a:xfrm>
              <a:off x="5587487" y="677946"/>
              <a:ext cx="1504869" cy="1428798"/>
            </a:xfrm>
            <a:prstGeom prst="rect">
              <a:avLst/>
            </a:prstGeom>
          </p:spPr>
        </p:pic>
        <p:pic>
          <p:nvPicPr>
            <p:cNvPr id="125" name="Bildobjekt 21" descr="En bild som visar text&#10;&#10;Beskrivning genererad med mycket hög exakthet">
              <a:extLst>
                <a:ext uri="{FF2B5EF4-FFF2-40B4-BE49-F238E27FC236}">
                  <a16:creationId xmlns:a16="http://schemas.microsoft.com/office/drawing/2014/main" xmlns="" id="{0EE41353-BC74-4EC1-B135-8088D3CBA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0">
              <a:duotone>
                <a:srgbClr val="4472C4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ackgroundRemoval t="9841" b="88572" l="37364" r="6244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l="34230" t="-504" r="34426" b="1587"/>
            <a:stretch/>
          </p:blipFill>
          <p:spPr>
            <a:xfrm>
              <a:off x="6264917" y="1188719"/>
              <a:ext cx="181559" cy="595597"/>
            </a:xfrm>
            <a:prstGeom prst="rect">
              <a:avLst/>
            </a:prstGeom>
          </p:spPr>
        </p:pic>
        <p:sp>
          <p:nvSpPr>
            <p:cNvPr id="3" name="Rektangel 2">
              <a:extLst>
                <a:ext uri="{FF2B5EF4-FFF2-40B4-BE49-F238E27FC236}">
                  <a16:creationId xmlns:a16="http://schemas.microsoft.com/office/drawing/2014/main" xmlns="" id="{DF30AFC0-736E-4C1E-814D-9120C00FB831}"/>
                </a:ext>
              </a:extLst>
            </p:cNvPr>
            <p:cNvSpPr/>
            <p:nvPr/>
          </p:nvSpPr>
          <p:spPr>
            <a:xfrm>
              <a:off x="6220806" y="1211822"/>
              <a:ext cx="284378" cy="5532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upp 10">
            <a:extLst>
              <a:ext uri="{FF2B5EF4-FFF2-40B4-BE49-F238E27FC236}">
                <a16:creationId xmlns:a16="http://schemas.microsoft.com/office/drawing/2014/main" xmlns="" id="{272C8CF4-A855-4678-B5E3-88CDB6B44B23}"/>
              </a:ext>
            </a:extLst>
          </p:cNvPr>
          <p:cNvGrpSpPr/>
          <p:nvPr/>
        </p:nvGrpSpPr>
        <p:grpSpPr>
          <a:xfrm>
            <a:off x="6922918" y="754494"/>
            <a:ext cx="745986" cy="1335452"/>
            <a:chOff x="7152507" y="494007"/>
            <a:chExt cx="837097" cy="1290309"/>
          </a:xfrm>
        </p:grpSpPr>
        <p:grpSp>
          <p:nvGrpSpPr>
            <p:cNvPr id="2" name="Grupp 1">
              <a:extLst>
                <a:ext uri="{FF2B5EF4-FFF2-40B4-BE49-F238E27FC236}">
                  <a16:creationId xmlns:a16="http://schemas.microsoft.com/office/drawing/2014/main" xmlns="" id="{A446F5A5-80EA-4848-9139-1A7FB339ABC7}"/>
                </a:ext>
              </a:extLst>
            </p:cNvPr>
            <p:cNvGrpSpPr/>
            <p:nvPr/>
          </p:nvGrpSpPr>
          <p:grpSpPr>
            <a:xfrm>
              <a:off x="7162165" y="518955"/>
              <a:ext cx="827439" cy="1235858"/>
              <a:chOff x="6964045" y="835656"/>
              <a:chExt cx="827439" cy="1235858"/>
            </a:xfrm>
            <a:effectLst/>
          </p:grpSpPr>
          <p:pic>
            <p:nvPicPr>
              <p:cNvPr id="37" name="Bildobjekt 37">
                <a:extLst>
                  <a:ext uri="{FF2B5EF4-FFF2-40B4-BE49-F238E27FC236}">
                    <a16:creationId xmlns:a16="http://schemas.microsoft.com/office/drawing/2014/main" xmlns="" id="{833D5DF6-246A-4603-9728-986CBDC201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964045" y="978984"/>
                <a:ext cx="827439" cy="1092530"/>
              </a:xfrm>
              <a:prstGeom prst="rect">
                <a:avLst/>
              </a:prstGeom>
            </p:spPr>
          </p:pic>
          <p:pic>
            <p:nvPicPr>
              <p:cNvPr id="126" name="Bildobjekt 21" descr="En bild som visar text&#10;&#10;Beskrivning genererad med mycket hög exakthet">
                <a:extLst>
                  <a:ext uri="{FF2B5EF4-FFF2-40B4-BE49-F238E27FC236}">
                    <a16:creationId xmlns:a16="http://schemas.microsoft.com/office/drawing/2014/main" xmlns="" id="{CB7E721A-FAF5-4117-A561-02F3F24AF3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0">
                <a:duotone>
                  <a:srgbClr val="4472C4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1">
                        <a14:imgEffect>
                          <a14:backgroundRemoval t="9841" b="88572" l="37364" r="6244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</a:extLst>
              </a:blip>
              <a:srcRect l="34230" t="-504" r="34426" b="1587"/>
              <a:stretch/>
            </p:blipFill>
            <p:spPr>
              <a:xfrm>
                <a:off x="7340949" y="835656"/>
                <a:ext cx="366919" cy="1203662"/>
              </a:xfrm>
              <a:prstGeom prst="rect">
                <a:avLst/>
              </a:prstGeom>
            </p:spPr>
          </p:pic>
          <p:sp>
            <p:nvSpPr>
              <p:cNvPr id="105" name="Rektangel 104">
                <a:extLst>
                  <a:ext uri="{FF2B5EF4-FFF2-40B4-BE49-F238E27FC236}">
                    <a16:creationId xmlns:a16="http://schemas.microsoft.com/office/drawing/2014/main" xmlns="" id="{6EFEC64A-A810-4721-ACBD-37DDA3469C89}"/>
                  </a:ext>
                </a:extLst>
              </p:cNvPr>
              <p:cNvSpPr/>
              <p:nvPr/>
            </p:nvSpPr>
            <p:spPr>
              <a:xfrm>
                <a:off x="7004807" y="975591"/>
                <a:ext cx="402793" cy="88579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Rektangel 127">
                <a:extLst>
                  <a:ext uri="{FF2B5EF4-FFF2-40B4-BE49-F238E27FC236}">
                    <a16:creationId xmlns:a16="http://schemas.microsoft.com/office/drawing/2014/main" xmlns="" id="{31F0053F-FEBB-46B5-B2D4-432076876D76}"/>
                  </a:ext>
                </a:extLst>
              </p:cNvPr>
              <p:cNvSpPr/>
              <p:nvPr/>
            </p:nvSpPr>
            <p:spPr>
              <a:xfrm>
                <a:off x="7557605" y="1915523"/>
                <a:ext cx="226259" cy="457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xmlns="" id="{961BB074-2163-44B1-9F0F-484FB9803FC8}"/>
                </a:ext>
              </a:extLst>
            </p:cNvPr>
            <p:cNvSpPr/>
            <p:nvPr/>
          </p:nvSpPr>
          <p:spPr>
            <a:xfrm>
              <a:off x="7152507" y="494007"/>
              <a:ext cx="783118" cy="12903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2" name="Rak koppling 21">
            <a:extLst>
              <a:ext uri="{FF2B5EF4-FFF2-40B4-BE49-F238E27FC236}">
                <a16:creationId xmlns:a16="http://schemas.microsoft.com/office/drawing/2014/main" xmlns="" id="{C31BACF8-098B-4B27-8F29-F34EE99F52A0}"/>
              </a:ext>
            </a:extLst>
          </p:cNvPr>
          <p:cNvCxnSpPr>
            <a:cxnSpLocks/>
          </p:cNvCxnSpPr>
          <p:nvPr/>
        </p:nvCxnSpPr>
        <p:spPr>
          <a:xfrm>
            <a:off x="6440401" y="1797053"/>
            <a:ext cx="486872" cy="2880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Picture of Advanced Desktop Research Printer">
            <a:extLst>
              <a:ext uri="{FF2B5EF4-FFF2-40B4-BE49-F238E27FC236}">
                <a16:creationId xmlns:a16="http://schemas.microsoft.com/office/drawing/2014/main" xmlns="" id="{C4A1A1B5-9481-4B37-A9FA-0843572D3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942" y="2785777"/>
            <a:ext cx="1597812" cy="119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upp 24">
            <a:extLst>
              <a:ext uri="{FF2B5EF4-FFF2-40B4-BE49-F238E27FC236}">
                <a16:creationId xmlns:a16="http://schemas.microsoft.com/office/drawing/2014/main" xmlns="" id="{185C4C59-B8C5-45F6-83CB-13E67C383DBE}"/>
              </a:ext>
            </a:extLst>
          </p:cNvPr>
          <p:cNvGrpSpPr/>
          <p:nvPr/>
        </p:nvGrpSpPr>
        <p:grpSpPr>
          <a:xfrm>
            <a:off x="6608542" y="3212206"/>
            <a:ext cx="670073" cy="762788"/>
            <a:chOff x="10331403" y="2395222"/>
            <a:chExt cx="1325265" cy="1341445"/>
          </a:xfrm>
        </p:grpSpPr>
        <p:sp>
          <p:nvSpPr>
            <p:cNvPr id="129" name="Rektangel 128">
              <a:extLst>
                <a:ext uri="{FF2B5EF4-FFF2-40B4-BE49-F238E27FC236}">
                  <a16:creationId xmlns:a16="http://schemas.microsoft.com/office/drawing/2014/main" xmlns="" id="{CF383B3F-4402-4CF8-9316-DAD66A43F2F0}"/>
                </a:ext>
              </a:extLst>
            </p:cNvPr>
            <p:cNvSpPr/>
            <p:nvPr/>
          </p:nvSpPr>
          <p:spPr>
            <a:xfrm>
              <a:off x="10331403" y="2395222"/>
              <a:ext cx="1325265" cy="13414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Bildobjekt 35">
              <a:extLst>
                <a:ext uri="{FF2B5EF4-FFF2-40B4-BE49-F238E27FC236}">
                  <a16:creationId xmlns:a16="http://schemas.microsoft.com/office/drawing/2014/main" xmlns="" id="{9C269438-9631-4C5A-AE65-85731F7D8D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4"/>
            <a:srcRect l="8175" t="12605" r="6506" b="4698"/>
            <a:stretch/>
          </p:blipFill>
          <p:spPr>
            <a:xfrm>
              <a:off x="10440050" y="2468403"/>
              <a:ext cx="1168254" cy="1200084"/>
            </a:xfrm>
            <a:prstGeom prst="rect">
              <a:avLst/>
            </a:prstGeom>
          </p:spPr>
        </p:pic>
        <p:sp>
          <p:nvSpPr>
            <p:cNvPr id="130" name="Rektangel 129">
              <a:extLst>
                <a:ext uri="{FF2B5EF4-FFF2-40B4-BE49-F238E27FC236}">
                  <a16:creationId xmlns:a16="http://schemas.microsoft.com/office/drawing/2014/main" xmlns="" id="{BDA34C17-47DD-43F1-9582-00FEA61277D6}"/>
                </a:ext>
              </a:extLst>
            </p:cNvPr>
            <p:cNvSpPr/>
            <p:nvPr/>
          </p:nvSpPr>
          <p:spPr>
            <a:xfrm>
              <a:off x="11142007" y="2724431"/>
              <a:ext cx="402793" cy="6495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ktangel 126">
              <a:extLst>
                <a:ext uri="{FF2B5EF4-FFF2-40B4-BE49-F238E27FC236}">
                  <a16:creationId xmlns:a16="http://schemas.microsoft.com/office/drawing/2014/main" xmlns="" id="{9568F1DA-67CA-479F-BC0A-5EA4D9B330B6}"/>
                </a:ext>
              </a:extLst>
            </p:cNvPr>
            <p:cNvSpPr/>
            <p:nvPr/>
          </p:nvSpPr>
          <p:spPr>
            <a:xfrm>
              <a:off x="10381754" y="2746285"/>
              <a:ext cx="402793" cy="6495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ktangel 28">
            <a:extLst>
              <a:ext uri="{FF2B5EF4-FFF2-40B4-BE49-F238E27FC236}">
                <a16:creationId xmlns:a16="http://schemas.microsoft.com/office/drawing/2014/main" xmlns="" id="{3B1AB469-9E3C-4E81-A471-17D87C9CB130}"/>
              </a:ext>
            </a:extLst>
          </p:cNvPr>
          <p:cNvSpPr/>
          <p:nvPr/>
        </p:nvSpPr>
        <p:spPr>
          <a:xfrm>
            <a:off x="6228793" y="3331955"/>
            <a:ext cx="320889" cy="22526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Rak koppling 130">
            <a:extLst>
              <a:ext uri="{FF2B5EF4-FFF2-40B4-BE49-F238E27FC236}">
                <a16:creationId xmlns:a16="http://schemas.microsoft.com/office/drawing/2014/main" xmlns="" id="{955E5DBF-28B4-41A7-84CE-5ACC0CF12238}"/>
              </a:ext>
            </a:extLst>
          </p:cNvPr>
          <p:cNvCxnSpPr>
            <a:cxnSpLocks/>
          </p:cNvCxnSpPr>
          <p:nvPr/>
        </p:nvCxnSpPr>
        <p:spPr>
          <a:xfrm>
            <a:off x="6547757" y="3565763"/>
            <a:ext cx="63650" cy="41751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Bildobjekt 100" descr="En bild som visar vägg&#10;&#10;Beskrivning genererad med mycket hög exakthet">
            <a:extLst>
              <a:ext uri="{FF2B5EF4-FFF2-40B4-BE49-F238E27FC236}">
                <a16:creationId xmlns:a16="http://schemas.microsoft.com/office/drawing/2014/main" xmlns="" id="{13CBF786-DC91-4C16-BA6D-0D48B21D23D2}"/>
              </a:ext>
            </a:extLst>
          </p:cNvPr>
          <p:cNvPicPr>
            <a:picLocks noChangeAspect="1"/>
          </p:cNvPicPr>
          <p:nvPr/>
        </p:nvPicPr>
        <p:blipFill rotWithShape="1">
          <a:blip r:embed="rId35"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backgroundRemoval t="40761" b="69676" l="37093" r="68377"/>
                    </a14:imgEffect>
                  </a14:imgLayer>
                </a14:imgProps>
              </a:ext>
            </a:extLst>
          </a:blip>
          <a:srcRect l="33183" t="37146" r="27713" b="26710"/>
          <a:stretch/>
        </p:blipFill>
        <p:spPr>
          <a:xfrm>
            <a:off x="7948483" y="4919137"/>
            <a:ext cx="1288038" cy="89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377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32</Words>
  <Application>Microsoft Macintosh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 Presentation</vt:lpstr>
    </vt:vector>
  </TitlesOfParts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/>
  <cp:lastModifiedBy>Niklas Sandler</cp:lastModifiedBy>
  <cp:revision>4</cp:revision>
  <dcterms:created xsi:type="dcterms:W3CDTF">2012-08-10T12:10:31Z</dcterms:created>
  <dcterms:modified xsi:type="dcterms:W3CDTF">2019-05-02T16:59:59Z</dcterms:modified>
</cp:coreProperties>
</file>