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0D775-135E-49E3-B20F-4747710A4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910D3-25B7-4E47-A41D-53F88E46E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1A663-7B05-45E8-A89C-7C7B6D37D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DB3D2-6CDC-42D6-8CD0-CD0B32116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8FE0F-0630-4AFE-AD39-2000E369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0908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F7183-F2B1-42D2-B797-BE0C958B6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FDA724-159C-42BF-A5D4-F3CEB5146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D4A30-5A72-4A77-8ED4-A39CF1D7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CE7DC-F991-499D-B6A1-37274944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D3AAF-EE25-4077-9A89-40636AE57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755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8CA828-8EB5-4C9E-9023-B64FFE146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D53DA-23EB-4421-B196-E124D05F9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E9BF6-D20B-44FC-B1DF-FEDB2420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B3439-AB5B-48FE-90B1-31321B34F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B52CE-3C8D-4917-8BE3-6C354694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0160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11991-0637-46CF-970B-D96319034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2511-E4A6-4DA0-9EDE-76D410D67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D56E7-35A5-4A3A-8D18-73C88D20F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BDFC2-84F3-40BC-871A-A98A5984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A0101-1662-4404-84A8-A5B38B1E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998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C8C41-BFBD-48FE-BA06-7EA001556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3BD8C-A5A2-480A-8F4F-B3A5F1E1E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63DC7-FAF4-4344-8D22-2B195E92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04B88-591B-4FA7-9E0B-76492E5EC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D89A1-92D2-4D99-BD22-9F67742B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333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3F4F-884B-4E60-9E5D-40170EB34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22F1E-04E1-4A9B-8D27-3DBB591AB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3A5749-3BE9-40FE-93D4-BE62559D4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41993-C595-4E9D-93AC-2FB85F674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E16F9-E07D-4A25-9A83-486EE41F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43ED4-76B0-4D19-B293-8442E250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56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1E46C-83A5-4A96-83CC-DC3392431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C3843-E4D8-4CAB-AE3C-7933EC4D3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DA855-7ACB-4514-9C45-2B5E3CA4B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81F338-5120-4A1D-BC3C-0DE23944F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AE6BB-2CD1-48A7-A769-9A5B8B813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A50499-D91D-4A80-AF8E-B165B91B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5D8D58-C99E-4B66-B7A7-7F1A8F96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DFD7F-2F97-43BB-8213-5F6B3F60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264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C091C-F9EE-4485-81B4-7E40EFDA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A75BA-DC15-4FBA-86BB-507806B7E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BA7ED7-65A5-4836-BB1A-702D4625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64E23-8A9E-42DE-B46A-FCBF9EA4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805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557473-1F48-4FF7-8D4A-2E004F0EC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AA1DD-FB0B-4767-A356-67A2595F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D7050-CBA6-4261-A656-397CABC47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668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7C308-9B00-41D7-9320-3889A91D6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A833A-0F82-4751-B4F1-D246AD1C0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4FEED-B0ED-4392-BEBB-448CE7495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82B12-F858-49ED-9800-0EFA6594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1E144-F654-41E4-883A-C1183DFE7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C3A7F-A691-4F1F-A9FE-3145B45F8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620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9B37C-65F3-42D5-8A8C-F3D20DC0B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8D66F0-D5A0-4D82-818B-E180A4565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72F9B-AB4F-4883-9E54-857C43E18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FA603-4E0F-4D65-AB5F-98E45E876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08907-BB6D-4573-99E7-8CB8561E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B6117-4F88-41BB-B923-C889F2E4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567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9BF4CA-64DF-4AC9-8FBC-A9BD5555D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27D47-A936-4837-A99C-53CF9A650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D123A-3A0B-4AE9-BD4E-81FEA1C03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694F4-F018-43B6-902B-D65DF0C4927E}" type="datetimeFigureOut">
              <a:rPr lang="en-AU" smtClean="0"/>
              <a:t>14/05/2019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ED2A-88FA-4546-BB68-858FB2D74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832E1-1B4A-43F8-8C62-E42DD70A1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7C7F0-52BD-423A-89E1-DB688DE444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03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15B21-2BBF-464D-97DC-870CE4CFF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71786"/>
          </a:xfrm>
        </p:spPr>
        <p:txBody>
          <a:bodyPr/>
          <a:lstStyle/>
          <a:p>
            <a:r>
              <a:rPr lang="en-AU" dirty="0"/>
              <a:t>Frame wiper blades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511FB-CBEA-4F08-B08D-FDB8033D9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38899"/>
            <a:ext cx="5181600" cy="5338064"/>
          </a:xfrm>
        </p:spPr>
        <p:txBody>
          <a:bodyPr>
            <a:normAutofit/>
          </a:bodyPr>
          <a:lstStyle/>
          <a:p>
            <a:pPr lvl="0"/>
            <a:r>
              <a:rPr lang="en-AU" sz="1700" dirty="0">
                <a:solidFill>
                  <a:prstClr val="black"/>
                </a:solidFill>
              </a:rPr>
              <a:t>Features:</a:t>
            </a:r>
          </a:p>
          <a:p>
            <a:pPr lvl="0"/>
            <a:r>
              <a:rPr lang="en-AU" sz="1700" dirty="0">
                <a:solidFill>
                  <a:prstClr val="black"/>
                </a:solidFill>
              </a:rPr>
              <a:t>Manufactured using Thermoplastic Elastomer TPE for superior quality.</a:t>
            </a:r>
          </a:p>
          <a:p>
            <a:pPr lvl="0"/>
            <a:r>
              <a:rPr lang="en-AU" sz="1700" dirty="0">
                <a:solidFill>
                  <a:prstClr val="black"/>
                </a:solidFill>
              </a:rPr>
              <a:t>Constructed using Zinc Alloy to prevent corrosion.</a:t>
            </a:r>
          </a:p>
          <a:p>
            <a:pPr lvl="0"/>
            <a:r>
              <a:rPr lang="en-AU" sz="1700" dirty="0">
                <a:solidFill>
                  <a:prstClr val="black"/>
                </a:solidFill>
              </a:rPr>
              <a:t>Rubber is injected with UV stabiliser additive to prevent deformation and shrinking.</a:t>
            </a:r>
          </a:p>
          <a:p>
            <a:pPr lvl="0"/>
            <a:r>
              <a:rPr lang="en-AU" sz="1700" dirty="0">
                <a:solidFill>
                  <a:prstClr val="black"/>
                </a:solidFill>
              </a:rPr>
              <a:t>This product passed and was awarded for the 500,000 cycle test.</a:t>
            </a:r>
          </a:p>
          <a:p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3FADF-7DF0-4157-A9C8-D7AD7F193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771787"/>
            <a:ext cx="5181600" cy="5405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1600" dirty="0"/>
              <a:t>For best results:</a:t>
            </a:r>
          </a:p>
          <a:p>
            <a:pPr marL="0" indent="0">
              <a:buNone/>
            </a:pPr>
            <a:r>
              <a:rPr lang="en-AU" sz="1600" dirty="0"/>
              <a:t>Clean windscreen before fitting new wiper blades.</a:t>
            </a:r>
          </a:p>
          <a:p>
            <a:pPr marL="0" indent="0">
              <a:buNone/>
            </a:pPr>
            <a:r>
              <a:rPr lang="en-AU" sz="1600" dirty="0"/>
              <a:t>Add washer fluid for added benefit</a:t>
            </a:r>
          </a:p>
          <a:p>
            <a:pPr marL="0" indent="0">
              <a:buNone/>
            </a:pPr>
            <a:r>
              <a:rPr lang="en-AU" sz="1600" dirty="0"/>
              <a:t>Gently clean with a wet cloth if rubber becomes dirty.</a:t>
            </a:r>
          </a:p>
          <a:p>
            <a:pPr marL="0" indent="0">
              <a:buNone/>
            </a:pPr>
            <a:r>
              <a:rPr lang="en-AU" sz="1600" dirty="0"/>
              <a:t>Avoid having the rubber come into contact with hands.</a:t>
            </a:r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/>
          </a:p>
          <a:p>
            <a:pPr lvl="0"/>
            <a:r>
              <a:rPr lang="en-AU" sz="1600" dirty="0">
                <a:solidFill>
                  <a:prstClr val="black"/>
                </a:solidFill>
              </a:rPr>
              <a:t>AUSTRALIAN OWNED COMPANY</a:t>
            </a:r>
          </a:p>
          <a:p>
            <a:pPr lvl="0"/>
            <a:r>
              <a:rPr lang="en-AU" sz="1600" dirty="0">
                <a:solidFill>
                  <a:prstClr val="black"/>
                </a:solidFill>
              </a:rPr>
              <a:t>WWW.REVENG.NET.AU</a:t>
            </a:r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1F1D7F-24F0-4C70-BA7C-0D5BA51D3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365" y="3815475"/>
            <a:ext cx="1139853" cy="102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83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Frame wiper blades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Nicholls</dc:creator>
  <cp:lastModifiedBy>Andrew Nicholls</cp:lastModifiedBy>
  <cp:revision>11</cp:revision>
  <dcterms:created xsi:type="dcterms:W3CDTF">2019-05-14T03:36:34Z</dcterms:created>
  <dcterms:modified xsi:type="dcterms:W3CDTF">2019-05-14T05:05:20Z</dcterms:modified>
</cp:coreProperties>
</file>