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 varScale="1">
        <p:scale>
          <a:sx n="67" d="100"/>
          <a:sy n="67" d="100"/>
        </p:scale>
        <p:origin x="48" y="6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AD9D8-12F7-4DD6-BC7C-6D19424EA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E37557-577B-401C-BF05-4428897E78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3A3F3-4457-4AFF-96EF-2ADEBEC6B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7778-6199-47F0-B25D-BBAA90539AB1}" type="datetimeFigureOut">
              <a:rPr lang="en-AU" smtClean="0"/>
              <a:t>21/04/2019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F6634-7201-45BC-8F9E-2FDF29713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5CBCD-A12E-40E1-BADE-967BE02E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283-0B5F-46CC-9852-607EA0CA94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767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76A88-AFED-4DBB-BA78-8AC0131FD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3A09A3-ADF8-4984-AA47-315C9AF4D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49044-178F-48C5-A564-71A633ACB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7778-6199-47F0-B25D-BBAA90539AB1}" type="datetimeFigureOut">
              <a:rPr lang="en-AU" smtClean="0"/>
              <a:t>21/04/2019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3A6CF-3732-40D8-B662-FE30778D6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320F9-608D-4A01-83DD-E3C2697B5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283-0B5F-46CC-9852-607EA0CA94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01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93E360-488C-429A-B9CC-D04A009140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AF358D-A31E-4A7A-9A55-A42015022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203EC-E289-48AC-BD69-F0D574A35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7778-6199-47F0-B25D-BBAA90539AB1}" type="datetimeFigureOut">
              <a:rPr lang="en-AU" smtClean="0"/>
              <a:t>21/04/2019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2C0A6-E3DA-4A5B-A318-362FED06C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0B362-6E41-421D-8AA6-EFFEF1327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283-0B5F-46CC-9852-607EA0CA94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0821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BB7AE-6C68-4DA6-9B08-AE09BF21C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261F7-7960-49FB-8A87-FCDA464EA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93792-67B2-4B92-ACD5-E1F3398D2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7778-6199-47F0-B25D-BBAA90539AB1}" type="datetimeFigureOut">
              <a:rPr lang="en-AU" smtClean="0"/>
              <a:t>21/04/2019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DB357-D78F-4B88-B57C-D37723BC0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49481-6CC6-4322-A557-2B80A18D9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283-0B5F-46CC-9852-607EA0CA94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3878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33CB-C9F2-4898-B73A-C734DAC65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7B138D-3E19-4FA0-A591-AC2FA1C0C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0B703-FFC7-4444-B9BE-123B428C3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7778-6199-47F0-B25D-BBAA90539AB1}" type="datetimeFigureOut">
              <a:rPr lang="en-AU" smtClean="0"/>
              <a:t>21/04/2019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9A95D-8461-4BBA-B191-0AF7C7872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3D2CE-F055-424B-8F77-E08F91DD9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283-0B5F-46CC-9852-607EA0CA94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5475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C30F0-6F92-4222-8F6B-8FBF35771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70E2C-ED08-45E2-BD02-BE69B648E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9C6DD0-FEE9-4E27-BED5-DE8AE7ACC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3CD829-0915-4C97-90CB-D79E0C8C1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7778-6199-47F0-B25D-BBAA90539AB1}" type="datetimeFigureOut">
              <a:rPr lang="en-AU" smtClean="0"/>
              <a:t>21/04/2019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AF0BDF-3EC2-4D3A-A66C-7E946881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89EC-9674-476B-9AD1-616754BD0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283-0B5F-46CC-9852-607EA0CA94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1394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010F4-2702-43BD-9670-C021B0DC3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9ECC9-474F-41C9-9E27-C2F04B596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5EF4A-A9B7-447D-B65E-F575A2A8C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C632DE-9A2D-4BC4-A294-A634A20CA4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A02B38-C3E7-4FFF-B88F-6434419F7C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801581-6620-4065-B1E2-F344EC8E5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7778-6199-47F0-B25D-BBAA90539AB1}" type="datetimeFigureOut">
              <a:rPr lang="en-AU" smtClean="0"/>
              <a:t>21/04/2019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EC1E41-AFE3-468D-B4D3-F880DB2FB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3B851F-1A0B-4A9C-A491-E267249C7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283-0B5F-46CC-9852-607EA0CA94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471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57F88-B52B-4F44-AF35-EFDF6D7BD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6D349D-B167-437E-85E3-37F4F085A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7778-6199-47F0-B25D-BBAA90539AB1}" type="datetimeFigureOut">
              <a:rPr lang="en-AU" smtClean="0"/>
              <a:t>21/04/2019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24C9BC-FF85-4358-B55D-38C21EBC7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352E0F-8CF6-4B6E-95FA-F088C820D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283-0B5F-46CC-9852-607EA0CA94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05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631B69-8738-4801-9C45-D52EE01DD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7778-6199-47F0-B25D-BBAA90539AB1}" type="datetimeFigureOut">
              <a:rPr lang="en-AU" smtClean="0"/>
              <a:t>21/04/2019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B7353-46B2-4E36-B7B2-6EA737C46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0F87C1-F3B3-4B7B-BA3F-767A837DC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283-0B5F-46CC-9852-607EA0CA94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8783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5E79C-B658-4994-B8D9-B5D22E395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F1EA6-906A-4B2D-A516-9A75CF938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2D5F58-147F-4A82-A95F-22DF7DDD3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90921F-6852-413F-8201-CB394A1DC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7778-6199-47F0-B25D-BBAA90539AB1}" type="datetimeFigureOut">
              <a:rPr lang="en-AU" smtClean="0"/>
              <a:t>21/04/2019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1757A7-3048-4775-950C-2C2F7E5A7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54134-F7CE-43EB-AA12-152BCBC0E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283-0B5F-46CC-9852-607EA0CA94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449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02246-25B5-4008-A956-478593ACB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7D3A96-6DAB-4FF1-92B1-329CD4E559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7E4B63-D6A8-4F90-BBF6-9BE195A02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6B9B85-4477-4D5A-98A3-B3D653E6F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7778-6199-47F0-B25D-BBAA90539AB1}" type="datetimeFigureOut">
              <a:rPr lang="en-AU" smtClean="0"/>
              <a:t>21/04/2019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11D015-9A2D-4478-9297-AE33F5480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F09F3B-BF10-4191-8C33-16C1C39E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283-0B5F-46CC-9852-607EA0CA94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43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DD35D0-B69A-4BDF-AEED-62F589521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E1EFE-A654-4BC3-8460-6F1DFDE12A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4B330-6F87-43BE-A03C-17CD40B4D2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07778-6199-47F0-B25D-BBAA90539AB1}" type="datetimeFigureOut">
              <a:rPr lang="en-AU" smtClean="0"/>
              <a:t>21/04/2019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CA19D-7EFF-4EF6-B52A-5FF2DBAED2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72825-4DAA-43E2-BF53-2D01EF0E44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0C283-0B5F-46CC-9852-607EA0CA94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010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85117EB-E62E-4082-A212-5DF65FF887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543" y="741362"/>
            <a:ext cx="5029200" cy="50292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E02D642F-9E1D-472A-A6D8-67F90F7CE726}"/>
              </a:ext>
            </a:extLst>
          </p:cNvPr>
          <p:cNvSpPr/>
          <p:nvPr/>
        </p:nvSpPr>
        <p:spPr>
          <a:xfrm>
            <a:off x="1105134" y="838973"/>
            <a:ext cx="7153041" cy="3432989"/>
          </a:xfrm>
          <a:prstGeom prst="ellipse">
            <a:avLst/>
          </a:prstGeom>
          <a:noFill/>
          <a:ln w="476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2081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8C287CD-5D70-479B-A67A-6167A08F84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832" y="1052513"/>
            <a:ext cx="5715000" cy="489585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3CD685A2-240E-48F1-BD47-D4E4B7B3CD31}"/>
              </a:ext>
            </a:extLst>
          </p:cNvPr>
          <p:cNvSpPr/>
          <p:nvPr/>
        </p:nvSpPr>
        <p:spPr>
          <a:xfrm>
            <a:off x="1243013" y="1052513"/>
            <a:ext cx="8215311" cy="354806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5869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42B338-7940-4011-9C9B-BB249CAFCE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0" y="1047750"/>
            <a:ext cx="4762500" cy="476250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52B32C3B-920E-42C9-9088-5E7F0C492287}"/>
              </a:ext>
            </a:extLst>
          </p:cNvPr>
          <p:cNvSpPr/>
          <p:nvPr/>
        </p:nvSpPr>
        <p:spPr>
          <a:xfrm>
            <a:off x="2900275" y="1161233"/>
            <a:ext cx="5839818" cy="3191984"/>
          </a:xfrm>
          <a:prstGeom prst="ellipse">
            <a:avLst/>
          </a:prstGeom>
          <a:noFill/>
          <a:ln w="539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9259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Russell Moyle</dc:creator>
  <cp:lastModifiedBy>Russell Moyle</cp:lastModifiedBy>
  <cp:revision>1</cp:revision>
  <dcterms:created xsi:type="dcterms:W3CDTF">2019-04-21T12:42:51Z</dcterms:created>
  <dcterms:modified xsi:type="dcterms:W3CDTF">2019-04-21T12:49:21Z</dcterms:modified>
</cp:coreProperties>
</file>