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27" r:id="rId2"/>
    <p:sldId id="416" r:id="rId3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51B5"/>
    <a:srgbClr val="008E40"/>
    <a:srgbClr val="757575"/>
    <a:srgbClr val="FF9800"/>
    <a:srgbClr val="EF6C00"/>
    <a:srgbClr val="616161"/>
    <a:srgbClr val="D1FF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427" autoAdjust="0"/>
    <p:restoredTop sz="93525" autoAdjust="0"/>
  </p:normalViewPr>
  <p:slideViewPr>
    <p:cSldViewPr>
      <p:cViewPr varScale="1">
        <p:scale>
          <a:sx n="175" d="100"/>
          <a:sy n="175" d="100"/>
        </p:scale>
        <p:origin x="168" y="28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7" d="100"/>
          <a:sy n="97" d="100"/>
        </p:scale>
        <p:origin x="26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1" y="0"/>
            <a:ext cx="3026833" cy="464185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r">
              <a:defRPr sz="1200"/>
            </a:lvl1pPr>
          </a:lstStyle>
          <a:p>
            <a:fld id="{34EFDC07-5EB2-4E1A-B3BA-78C7FB13A151}" type="datetimeFigureOut">
              <a:rPr lang="en-US" smtClean="0"/>
              <a:pPr/>
              <a:t>4/22/19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1" y="8817904"/>
            <a:ext cx="3026833" cy="464185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r">
              <a:defRPr sz="1200"/>
            </a:lvl1pPr>
          </a:lstStyle>
          <a:p>
            <a:fld id="{88AED363-DB64-4A33-8D74-C2427288D0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215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1" y="0"/>
            <a:ext cx="3026833" cy="464185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r">
              <a:defRPr sz="1200"/>
            </a:lvl1pPr>
          </a:lstStyle>
          <a:p>
            <a:fld id="{F1000B43-9E39-4744-98D0-633103E90883}" type="datetimeFigureOut">
              <a:rPr lang="en-US" smtClean="0"/>
              <a:pPr/>
              <a:t>4/22/19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3" tIns="46477" rIns="92953" bIns="4647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3" tIns="46477" rIns="92953" bIns="4647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1" y="8817904"/>
            <a:ext cx="3026833" cy="464185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r">
              <a:defRPr sz="1200"/>
            </a:lvl1pPr>
          </a:lstStyle>
          <a:p>
            <a:fld id="{925BE8FC-A08A-47BA-8C07-8177D5E7B9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707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BE8FC-A08A-47BA-8C07-8177D5E7B98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254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BE8FC-A08A-47BA-8C07-8177D5E7B98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312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126480"/>
          </a:xfrm>
          <a:prstGeom prst="rect">
            <a:avLst/>
          </a:prstGeom>
          <a:solidFill>
            <a:srgbClr val="3F5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aseline="-25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057400"/>
            <a:ext cx="10972800" cy="4069080"/>
          </a:xfrm>
        </p:spPr>
        <p:txBody>
          <a:bodyPr>
            <a:no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E6D2A3D-7660-4335-A7AA-399CCF45DD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Hexagon 11">
            <a:extLst>
              <a:ext uri="{FF2B5EF4-FFF2-40B4-BE49-F238E27FC236}">
                <a16:creationId xmlns:a16="http://schemas.microsoft.com/office/drawing/2014/main" id="{69C25259-BB6B-459A-B3F1-F7E544FA26D8}"/>
              </a:ext>
            </a:extLst>
          </p:cNvPr>
          <p:cNvSpPr/>
          <p:nvPr userDrawn="1"/>
        </p:nvSpPr>
        <p:spPr>
          <a:xfrm rot="5400000">
            <a:off x="11261873" y="5938838"/>
            <a:ext cx="419101" cy="381001"/>
          </a:xfrm>
          <a:prstGeom prst="hexagon">
            <a:avLst/>
          </a:prstGeom>
          <a:solidFill>
            <a:srgbClr val="75757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E6D2A3D-7660-4335-A7AA-399CCF45DD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350178-F9EC-450E-B8F8-E40854FC6CAD}"/>
              </a:ext>
            </a:extLst>
          </p:cNvPr>
          <p:cNvSpPr/>
          <p:nvPr userDrawn="1"/>
        </p:nvSpPr>
        <p:spPr>
          <a:xfrm>
            <a:off x="0" y="0"/>
            <a:ext cx="12192000" cy="640398"/>
          </a:xfrm>
          <a:prstGeom prst="rect">
            <a:avLst/>
          </a:prstGeom>
          <a:solidFill>
            <a:srgbClr val="3F5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aseline="-25000" dirty="0"/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99C5234E-A11F-4D5F-AB1E-E1C0334B99F4}"/>
              </a:ext>
            </a:extLst>
          </p:cNvPr>
          <p:cNvSpPr/>
          <p:nvPr userDrawn="1"/>
        </p:nvSpPr>
        <p:spPr>
          <a:xfrm rot="5400000">
            <a:off x="11261873" y="447675"/>
            <a:ext cx="419101" cy="381001"/>
          </a:xfrm>
          <a:prstGeom prst="hexagon">
            <a:avLst/>
          </a:prstGeom>
          <a:solidFill>
            <a:srgbClr val="75757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126480"/>
          </a:xfrm>
          <a:prstGeom prst="rect">
            <a:avLst/>
          </a:prstGeom>
          <a:solidFill>
            <a:srgbClr val="3F5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aseline="-25000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609600" y="2057400"/>
            <a:ext cx="10972800" cy="4069080"/>
          </a:xfrm>
        </p:spPr>
        <p:txBody>
          <a:bodyPr>
            <a:noAutofit/>
          </a:bodyPr>
          <a:lstStyle>
            <a:lvl1pPr marL="0" indent="0" algn="l">
              <a:buNone/>
              <a:defRPr sz="4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2" descr="C:\Users\leonardi\AppData\Local\Temp\SNAGHTML15c69925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246" y="174149"/>
            <a:ext cx="1905000" cy="5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E6D2A3D-7660-4335-A7AA-399CCF45DD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FD6603-A7F9-4BF2-B3C2-B7CA8B9264A7}"/>
              </a:ext>
            </a:extLst>
          </p:cNvPr>
          <p:cNvSpPr/>
          <p:nvPr userDrawn="1"/>
        </p:nvSpPr>
        <p:spPr>
          <a:xfrm>
            <a:off x="0" y="0"/>
            <a:ext cx="12192000" cy="640398"/>
          </a:xfrm>
          <a:prstGeom prst="rect">
            <a:avLst/>
          </a:prstGeom>
          <a:solidFill>
            <a:srgbClr val="3F5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aseline="-25000" dirty="0"/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8A3BC38B-F77F-4243-9B9F-CDE6C13EAA5B}"/>
              </a:ext>
            </a:extLst>
          </p:cNvPr>
          <p:cNvSpPr/>
          <p:nvPr userDrawn="1"/>
        </p:nvSpPr>
        <p:spPr>
          <a:xfrm rot="5400000">
            <a:off x="11261873" y="447675"/>
            <a:ext cx="419101" cy="381001"/>
          </a:xfrm>
          <a:prstGeom prst="hexagon">
            <a:avLst/>
          </a:prstGeom>
          <a:solidFill>
            <a:srgbClr val="75757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E6D2A3D-7660-4335-A7AA-399CCF45DD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200868-7A1E-45C6-9AFC-B0F801DB9B05}"/>
              </a:ext>
            </a:extLst>
          </p:cNvPr>
          <p:cNvSpPr/>
          <p:nvPr userDrawn="1"/>
        </p:nvSpPr>
        <p:spPr>
          <a:xfrm>
            <a:off x="0" y="0"/>
            <a:ext cx="12192000" cy="640398"/>
          </a:xfrm>
          <a:prstGeom prst="rect">
            <a:avLst/>
          </a:prstGeom>
          <a:solidFill>
            <a:srgbClr val="3F5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aseline="-25000" dirty="0"/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60A037A1-31C7-49DA-BE0F-431751982A0A}"/>
              </a:ext>
            </a:extLst>
          </p:cNvPr>
          <p:cNvSpPr/>
          <p:nvPr userDrawn="1"/>
        </p:nvSpPr>
        <p:spPr>
          <a:xfrm rot="5400000">
            <a:off x="11261873" y="447675"/>
            <a:ext cx="419101" cy="381001"/>
          </a:xfrm>
          <a:prstGeom prst="hexagon">
            <a:avLst/>
          </a:prstGeom>
          <a:solidFill>
            <a:srgbClr val="75757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E6D2A3D-7660-4335-A7AA-399CCF45DD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DFCCEE-7847-4271-84A1-DFF006C9D7FE}"/>
              </a:ext>
            </a:extLst>
          </p:cNvPr>
          <p:cNvSpPr/>
          <p:nvPr userDrawn="1"/>
        </p:nvSpPr>
        <p:spPr>
          <a:xfrm>
            <a:off x="0" y="0"/>
            <a:ext cx="12192000" cy="640398"/>
          </a:xfrm>
          <a:prstGeom prst="rect">
            <a:avLst/>
          </a:prstGeom>
          <a:solidFill>
            <a:srgbClr val="3F5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aseline="-25000" dirty="0"/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70A6073D-5D6A-49CE-99E4-84269FDB572E}"/>
              </a:ext>
            </a:extLst>
          </p:cNvPr>
          <p:cNvSpPr/>
          <p:nvPr userDrawn="1"/>
        </p:nvSpPr>
        <p:spPr>
          <a:xfrm rot="5400000">
            <a:off x="11261873" y="447675"/>
            <a:ext cx="419101" cy="381001"/>
          </a:xfrm>
          <a:prstGeom prst="hexagon">
            <a:avLst/>
          </a:prstGeom>
          <a:solidFill>
            <a:srgbClr val="75757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E6D2A3D-7660-4335-A7AA-399CCF45DD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755CCB-B1B1-4390-B723-D760A9EEF550}"/>
              </a:ext>
            </a:extLst>
          </p:cNvPr>
          <p:cNvSpPr/>
          <p:nvPr userDrawn="1"/>
        </p:nvSpPr>
        <p:spPr>
          <a:xfrm>
            <a:off x="0" y="0"/>
            <a:ext cx="12192000" cy="640398"/>
          </a:xfrm>
          <a:prstGeom prst="rect">
            <a:avLst/>
          </a:prstGeom>
          <a:solidFill>
            <a:srgbClr val="3F5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aseline="-25000" dirty="0"/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F3018FEB-3B9F-4607-AE8B-B7A5F4DEAA60}"/>
              </a:ext>
            </a:extLst>
          </p:cNvPr>
          <p:cNvSpPr/>
          <p:nvPr userDrawn="1"/>
        </p:nvSpPr>
        <p:spPr>
          <a:xfrm rot="5400000">
            <a:off x="11261873" y="447675"/>
            <a:ext cx="419101" cy="381001"/>
          </a:xfrm>
          <a:prstGeom prst="hexagon">
            <a:avLst/>
          </a:prstGeom>
          <a:solidFill>
            <a:srgbClr val="75757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5192A40-66D0-4334-A3C0-B0466034DB0A}"/>
              </a:ext>
            </a:extLst>
          </p:cNvPr>
          <p:cNvSpPr/>
          <p:nvPr userDrawn="1"/>
        </p:nvSpPr>
        <p:spPr>
          <a:xfrm>
            <a:off x="0" y="0"/>
            <a:ext cx="12192000" cy="640398"/>
          </a:xfrm>
          <a:prstGeom prst="rect">
            <a:avLst/>
          </a:prstGeom>
          <a:solidFill>
            <a:srgbClr val="3F5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aseline="-25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E6D2A3D-7660-4335-A7AA-399CCF45DD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1801E6AA-54F4-42CA-BDEA-A74612A587B9}"/>
              </a:ext>
            </a:extLst>
          </p:cNvPr>
          <p:cNvSpPr/>
          <p:nvPr userDrawn="1"/>
        </p:nvSpPr>
        <p:spPr>
          <a:xfrm rot="5400000">
            <a:off x="11261873" y="447675"/>
            <a:ext cx="419101" cy="381001"/>
          </a:xfrm>
          <a:prstGeom prst="hexagon">
            <a:avLst/>
          </a:prstGeom>
          <a:solidFill>
            <a:srgbClr val="75757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1264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E6D2A3D-7660-4335-A7AA-399CCF45DD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Left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1264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E6D2A3D-7660-4335-A7AA-399CCF45DD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B01BC56-3939-4AE7-970A-C95B48A22D2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08828" y="1371600"/>
            <a:ext cx="3657600" cy="4754880"/>
          </a:xfrm>
        </p:spPr>
        <p:txBody>
          <a:bodyPr>
            <a:noAutofit/>
          </a:bodyPr>
          <a:lstStyle>
            <a:lvl1pPr marL="0" indent="0" algn="l">
              <a:buNone/>
              <a:defRPr sz="32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6965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Right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1264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E6D2A3D-7660-4335-A7AA-399CCF45DD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1599515-6640-4F40-BF7F-5321AEBE7FA9}"/>
              </a:ext>
            </a:extLst>
          </p:cNvPr>
          <p:cNvSpPr txBox="1">
            <a:spLocks/>
          </p:cNvSpPr>
          <p:nvPr userDrawn="1"/>
        </p:nvSpPr>
        <p:spPr>
          <a:xfrm>
            <a:off x="7725574" y="1371600"/>
            <a:ext cx="365760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32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ctr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914400" indent="0" algn="ctr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ctr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ctr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85704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1264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E6D2A3D-7660-4335-A7AA-399CCF45DD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956870B-D5E3-4AE9-B4E2-A37D159D20C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09600" y="838201"/>
            <a:ext cx="10972800" cy="5288280"/>
          </a:xfrm>
        </p:spPr>
        <p:txBody>
          <a:bodyPr>
            <a:no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91913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E6D2A3D-7660-4335-A7AA-399CCF45DD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E6D2A3D-7660-4335-A7AA-399CCF45DD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E782062-A27A-441B-AFA9-67EA3C85F05B}"/>
              </a:ext>
            </a:extLst>
          </p:cNvPr>
          <p:cNvSpPr/>
          <p:nvPr userDrawn="1"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1264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E6D2A3D-7660-4335-A7AA-399CCF45DD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33400" y="6356351"/>
            <a:ext cx="7493000" cy="365125"/>
          </a:xfrm>
        </p:spPr>
        <p:txBody>
          <a:bodyPr/>
          <a:lstStyle/>
          <a:p>
            <a:r>
              <a:rPr lang="en-US"/>
              <a:t>Copyright © Pipeline, an Innovative Way Solution. https://www.pipelineapp.io/ – Proprietary and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821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9342120" cy="365760"/>
          </a:xfrm>
          <a:prstGeom prst="rect">
            <a:avLst/>
          </a:prstGeom>
          <a:noFill/>
          <a:ln w="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990600"/>
            <a:ext cx="10972800" cy="51355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9" r:id="rId10"/>
    <p:sldLayoutId id="2147483672" r:id="rId11"/>
    <p:sldLayoutId id="2147483670" r:id="rId12"/>
    <p:sldLayoutId id="2147483658" r:id="rId13"/>
    <p:sldLayoutId id="2147483659" r:id="rId14"/>
    <p:sldLayoutId id="2147483671" r:id="rId15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18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buFont typeface="Arial" pitchFamily="34" charset="0"/>
        <a:buChar char="•"/>
        <a:defRPr sz="3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defTabSz="914400" rtl="0" eaLnBrk="1" latinLnBrk="0" hangingPunct="1">
        <a:spcBef>
          <a:spcPts val="0"/>
        </a:spcBef>
        <a:buFont typeface="Arial" pitchFamily="34" charset="0"/>
        <a:buChar char="–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spcBef>
          <a:spcPts val="0"/>
        </a:spcBef>
        <a:buFont typeface="Arial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spcBef>
          <a:spcPts val="0"/>
        </a:spcBef>
        <a:buFont typeface="Arial" pitchFamily="34" charset="0"/>
        <a:buChar char="–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spcBef>
          <a:spcPts val="0"/>
        </a:spcBef>
        <a:buFont typeface="Arial" pitchFamily="34" charset="0"/>
        <a:buChar char="»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032B0D74-1F6D-40FB-974C-B5C6F38DB28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6" b="5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94147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Placeholder 50">
            <a:extLst>
              <a:ext uri="{FF2B5EF4-FFF2-40B4-BE49-F238E27FC236}">
                <a16:creationId xmlns:a16="http://schemas.microsoft.com/office/drawing/2014/main" id="{BB1D68F4-83EA-4E14-9AF0-288373D4B1A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6" b="5336"/>
          <a:stretch>
            <a:fillRect/>
          </a:stretch>
        </p:blipFill>
        <p:spPr/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445CBE-4947-4CF3-B6A4-383471232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D2A3D-7660-4335-A7AA-399CCF45DDB3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5BCC1AF-F90D-4014-A91F-86871995A393}"/>
              </a:ext>
            </a:extLst>
          </p:cNvPr>
          <p:cNvGrpSpPr/>
          <p:nvPr/>
        </p:nvGrpSpPr>
        <p:grpSpPr>
          <a:xfrm>
            <a:off x="5181600" y="914400"/>
            <a:ext cx="4724400" cy="3810000"/>
            <a:chOff x="5867400" y="914400"/>
            <a:chExt cx="4724400" cy="3810000"/>
          </a:xfrm>
        </p:grpSpPr>
        <p:sp>
          <p:nvSpPr>
            <p:cNvPr id="9" name="Arc 8">
              <a:extLst>
                <a:ext uri="{FF2B5EF4-FFF2-40B4-BE49-F238E27FC236}">
                  <a16:creationId xmlns:a16="http://schemas.microsoft.com/office/drawing/2014/main" id="{9347F339-9658-4A95-A0EA-1F79EE7E1F29}"/>
                </a:ext>
              </a:extLst>
            </p:cNvPr>
            <p:cNvSpPr/>
            <p:nvPr/>
          </p:nvSpPr>
          <p:spPr>
            <a:xfrm>
              <a:off x="6858000" y="914400"/>
              <a:ext cx="2362200" cy="1752600"/>
            </a:xfrm>
            <a:prstGeom prst="arc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675C2BB6-C8AC-4865-B8E6-7782D04D7B01}"/>
                </a:ext>
              </a:extLst>
            </p:cNvPr>
            <p:cNvSpPr/>
            <p:nvPr/>
          </p:nvSpPr>
          <p:spPr>
            <a:xfrm flipH="1">
              <a:off x="6781800" y="2298692"/>
              <a:ext cx="3810000" cy="1196358"/>
            </a:xfrm>
            <a:prstGeom prst="arc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Arc 10">
              <a:extLst>
                <a:ext uri="{FF2B5EF4-FFF2-40B4-BE49-F238E27FC236}">
                  <a16:creationId xmlns:a16="http://schemas.microsoft.com/office/drawing/2014/main" id="{7579F87B-D22F-454E-8C15-1FFA2D5E43FC}"/>
                </a:ext>
              </a:extLst>
            </p:cNvPr>
            <p:cNvSpPr/>
            <p:nvPr/>
          </p:nvSpPr>
          <p:spPr>
            <a:xfrm>
              <a:off x="5867400" y="3276600"/>
              <a:ext cx="2362200" cy="1447800"/>
            </a:xfrm>
            <a:prstGeom prst="arc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3791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8173</TotalTime>
  <Words>3</Words>
  <Application>Microsoft Macintosh PowerPoint</Application>
  <PresentationFormat>Widescreen</PresentationFormat>
  <Paragraphs>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Way</dc:creator>
  <cp:lastModifiedBy>pete karolczak</cp:lastModifiedBy>
  <cp:revision>1338</cp:revision>
  <cp:lastPrinted>2014-06-28T19:20:33Z</cp:lastPrinted>
  <dcterms:created xsi:type="dcterms:W3CDTF">2012-08-01T18:50:17Z</dcterms:created>
  <dcterms:modified xsi:type="dcterms:W3CDTF">2019-04-23T00:42:27Z</dcterms:modified>
</cp:coreProperties>
</file>