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A2CA3-E329-448D-AFD2-969D28499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1FF11-53D2-496D-973B-8A838EF2C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19E87-2494-4608-8F75-1FC6AD04A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F4545-EA15-4A37-B3F1-3FBF7119D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CFA1A-1C27-498C-A3BD-34A8A371D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6091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CF3F-055B-4734-B8A4-44742F363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C688D-F09B-47E6-98F7-74F7AD026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3F6E1-691E-4728-A791-A7D9D63B4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8A354-7748-4A34-B02A-B29643A3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05330-513E-495B-8D36-4F3A3302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4038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4187C-5C93-4ABA-BEA8-5C0E5C0F0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2945D-3217-4C98-949F-579184FEB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D8BDA-BE6B-426D-95D8-2AA7C9C1D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40B56-9A64-45F9-9270-17086B43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3AC81-219E-4A46-A106-770F5F2A5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04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0E5F1-055F-46E7-8733-F7CB0B256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52FF9-B710-4CAE-B247-7CAFF500A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3C028A-223A-4733-BE2A-D6E73A4A4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AE5F4-FA0B-4045-901E-C19D6B9DD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A2306-BF90-4E0E-93E4-A4F325719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A93E7-6747-4412-8652-5E89E427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24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0DF3B-F286-494D-969D-6D3B5E0F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EA1F4-736E-45A5-9890-368125602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40388-2650-4DA8-9D98-688D88E1F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27526E-9475-43AD-AB9C-08B4784C2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A254C5-D9A6-4DAD-A95E-4E4773777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CB30F4-554D-44AB-A7AD-D4BFC2FAE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7F7E4-377C-4E65-B62E-7FA3CE78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F9F3AD-4734-4108-A5C8-546C594FE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8818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FACD8-FA62-4B38-B362-A85450144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353111-DED8-4C68-A139-76221A233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54C215-2001-42CE-BD8D-2E61C5BD3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3526E5-3581-4338-B2F0-90640D7F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2067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AD1A24-BB8A-4051-9214-AAC1CF339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C1DB4F-4115-439A-A5A5-A5A243A78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BED46-4816-4F61-ADE8-17D16075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730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E645A-9B7B-4717-8828-0171CB4E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F8684-DA91-4FBD-B4FC-02B704FA5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B3498-A8B6-4D0A-AAAE-2353342DA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88865-C24D-4357-BB7E-39586802B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4D2F6-2486-4CE9-9160-8302D26A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7BEBB-2D4D-4AF9-9DD7-96F6ADF1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2496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8FBFF-B1D8-4D71-B27C-AA769B4AA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282369-EE31-462F-8833-3BA47EA909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73F6B-2795-4AA2-94B7-C1CE058D7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4A6D7C-DDB1-4184-98C3-54187AD8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C93EDC-3C98-4F28-B985-2D84B0D4A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CD0CD9-EFDF-48FA-B4DB-47F298294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713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900D1-FFDE-4598-9457-A06B21C6E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7337F4-6510-4B51-AF92-B374F2C1B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2DF1E-4F8B-480B-98ED-187D61A4C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6984D-DFDE-4F5B-8F43-A3C30EF1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32EB8-0330-434C-B406-5C76ADCA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47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CDFD21-D5D1-4DA7-BF0C-F6EF72AAE3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3174DC-7C2D-4C80-921C-FF00CA016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14121-76F4-43BA-89A2-41183AC3A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3BFBF-6E93-437B-8206-7EEAFCC6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04F5A-D733-4138-A529-639158CD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0341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B95B77-5574-4FC1-ABB5-7F16940E0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319B1-BCDF-45D2-9A4C-E73D97FE0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75F2B-DFDE-4857-AEDC-AB2379F949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39230-51AF-45DB-959A-097CE4B6F189}" type="datetimeFigureOut">
              <a:rPr lang="en-AU" smtClean="0"/>
              <a:t>22/04/2019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0C969-7D87-4872-AA11-81C9ED98B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7CDB4-9148-4281-B667-F69C1FF16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A0D4C-CB66-475C-B2E6-29FD8A833E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048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7F299246-2229-4633-96A5-16FCB5765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36" y="3816908"/>
            <a:ext cx="1097171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altLang="en-US" sz="1200" dirty="0">
              <a:latin typeface="Abadi" panose="020B06040201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Keywords / concepts the brand encompasses: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Authentic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Meaningful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Empowering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Enchanted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Mystical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Soulful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Harmony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Balance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Growth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Nurturing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Healing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Energy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altLang="en-US" sz="1200" dirty="0">
                <a:latin typeface="Abadi" panose="020B0604020104020204" pitchFamily="34" charset="0"/>
              </a:rPr>
              <a:t>Transformation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5EBD22-79CA-4718-BC3E-2B9FDC1C6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9" y="53514"/>
            <a:ext cx="276310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5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ZURI</a:t>
            </a:r>
            <a:r>
              <a:rPr kumimoji="0" lang="en-AU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Tones</a:t>
            </a:r>
            <a:r>
              <a:rPr kumimoji="0" lang="en-AU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222D2A-668E-4EC0-A5FE-760F86657FC0}"/>
              </a:ext>
            </a:extLst>
          </p:cNvPr>
          <p:cNvSpPr/>
          <p:nvPr/>
        </p:nvSpPr>
        <p:spPr>
          <a:xfrm>
            <a:off x="324649" y="1006373"/>
            <a:ext cx="589937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err="1">
                <a:latin typeface="Abadi" panose="020B0604020202020204" pitchFamily="34" charset="0"/>
                <a:cs typeface="Aharoni" panose="02010803020104030203" pitchFamily="2" charset="-79"/>
              </a:rPr>
              <a:t>Zuri</a:t>
            </a:r>
            <a:r>
              <a:rPr lang="en-US" sz="1100" dirty="0">
                <a:latin typeface="Abadi" panose="020B0604020202020204" pitchFamily="34" charset="0"/>
                <a:cs typeface="Aharoni" panose="02010803020104030203" pitchFamily="2" charset="-79"/>
              </a:rPr>
              <a:t> – Swahili language means “beautiful”</a:t>
            </a:r>
          </a:p>
          <a:p>
            <a:r>
              <a:rPr lang="en-US" sz="1100" dirty="0">
                <a:latin typeface="Abadi" panose="020B0604020202020204" pitchFamily="34" charset="0"/>
                <a:cs typeface="Aharoni" panose="02010803020104030203" pitchFamily="2" charset="-79"/>
              </a:rPr>
              <a:t>Tones – Sounds, Qualities, Vibrations, Atmospheres, Ambiences, Moods, </a:t>
            </a:r>
            <a:r>
              <a:rPr lang="en-US" sz="1100" dirty="0" err="1">
                <a:latin typeface="Abadi" panose="020B0604020202020204" pitchFamily="34" charset="0"/>
                <a:cs typeface="Aharoni" panose="02010803020104030203" pitchFamily="2" charset="-79"/>
              </a:rPr>
              <a:t>Colours</a:t>
            </a:r>
            <a:r>
              <a:rPr lang="en-US" sz="1100" dirty="0">
                <a:latin typeface="Abadi" panose="020B0604020202020204" pitchFamily="34" charset="0"/>
                <a:cs typeface="Aharoni" panose="02010803020104030203" pitchFamily="2" charset="-79"/>
              </a:rPr>
              <a:t>, Shades, Hues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B8041FD9-EF6D-421F-A40B-7FF111733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9" y="1430760"/>
            <a:ext cx="1097171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1400" dirty="0" err="1">
                <a:latin typeface="Abadi" panose="020B0604020104020204" pitchFamily="34" charset="0"/>
              </a:rPr>
              <a:t>Zuri</a:t>
            </a:r>
            <a:r>
              <a:rPr lang="en-AU" altLang="en-US" sz="1400" dirty="0">
                <a:latin typeface="Abadi" panose="020B0604020104020204" pitchFamily="34" charset="0"/>
              </a:rPr>
              <a:t> is all about BEAUTY that NURTURES.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1400" dirty="0">
                <a:latin typeface="Abadi" panose="020B0604020104020204" pitchFamily="34" charset="0"/>
              </a:rPr>
              <a:t>Beauty in terms of a range of high quality decor products for the home and garden that have character as well as craftmanship.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1400" dirty="0">
                <a:latin typeface="Abadi" panose="020B0604020104020204" pitchFamily="34" charset="0"/>
              </a:rPr>
              <a:t>The product range uses and is inspired by the natural energies of Earth, Air, Fire, Water and Spirit.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1400" dirty="0">
                <a:latin typeface="Abadi" panose="020B0604020104020204" pitchFamily="34" charset="0"/>
              </a:rPr>
              <a:t>The product range creates an environment of balance, harmony, healing, and enriches as well as nurtures you and your surroundings.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altLang="en-US" sz="1400" dirty="0">
              <a:latin typeface="Abadi" panose="020B06040201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400" dirty="0">
                <a:latin typeface="Abadi" panose="020B0604020104020204" pitchFamily="34" charset="0"/>
              </a:rPr>
              <a:t>Sophisticated, Stylish and Luxurious -  yet slightly Unusual, Simple, Clean and Minimalist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400" dirty="0">
                <a:latin typeface="Abadi" panose="020B0604020104020204" pitchFamily="34" charset="0"/>
              </a:rPr>
              <a:t>Classic and Timeless – yet uniquely Contemporary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400" dirty="0">
                <a:latin typeface="Abadi" panose="020B0604020104020204" pitchFamily="34" charset="0"/>
              </a:rPr>
              <a:t>Powerful and Impactful -  yet caringly Gentle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altLang="en-US" sz="1400" dirty="0">
              <a:latin typeface="Abadi" panose="020B06040201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400" dirty="0" err="1">
                <a:latin typeface="Abadi" panose="020B0604020104020204" pitchFamily="34" charset="0"/>
              </a:rPr>
              <a:t>Zuri</a:t>
            </a:r>
            <a:r>
              <a:rPr lang="en-AU" altLang="en-US" sz="1400" dirty="0">
                <a:latin typeface="Abadi" panose="020B0604020104020204" pitchFamily="34" charset="0"/>
              </a:rPr>
              <a:t> Tones is a range of wind chimes that are beautifully harmonised and use sound to promote healing and balance. The Air element is the core focus for </a:t>
            </a:r>
            <a:r>
              <a:rPr lang="en-AU" altLang="en-US" sz="1400" dirty="0" err="1">
                <a:latin typeface="Abadi" panose="020B0604020104020204" pitchFamily="34" charset="0"/>
              </a:rPr>
              <a:t>Zuri</a:t>
            </a:r>
            <a:r>
              <a:rPr lang="en-AU" altLang="en-US" sz="1400" dirty="0">
                <a:latin typeface="Abadi" panose="020B0604020104020204" pitchFamily="34" charset="0"/>
              </a:rPr>
              <a:t> Tones.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altLang="en-US" sz="1400" dirty="0">
              <a:latin typeface="Abadi" panose="020B06040201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D5C4BA-78F2-4519-9BF1-B3B226416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7552" y="4530322"/>
            <a:ext cx="215236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Possible Colours to include: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Silver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</a:t>
            </a:r>
            <a:r>
              <a:rPr kumimoji="0" lang="en-AU" altLang="en-US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83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88F63C-5EC1-4738-941D-8E41DCA42BF3}"/>
              </a:ext>
            </a:extLst>
          </p:cNvPr>
          <p:cNvSpPr/>
          <p:nvPr/>
        </p:nvSpPr>
        <p:spPr>
          <a:xfrm>
            <a:off x="742121" y="524938"/>
            <a:ext cx="1070775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The </a:t>
            </a:r>
            <a:r>
              <a:rPr lang="en-AU" dirty="0" err="1"/>
              <a:t>Zuri</a:t>
            </a:r>
            <a:r>
              <a:rPr lang="en-AU" dirty="0"/>
              <a:t> logo will create associations of simple beauty, balance and quality. The addition of the Tones to the </a:t>
            </a:r>
            <a:r>
              <a:rPr lang="en-AU" dirty="0" err="1"/>
              <a:t>Zuri</a:t>
            </a:r>
            <a:r>
              <a:rPr lang="en-AU" dirty="0"/>
              <a:t> logo will create associations of air, sound vibrations, healing and harmony. </a:t>
            </a:r>
          </a:p>
          <a:p>
            <a:endParaRPr lang="en-AU" dirty="0"/>
          </a:p>
          <a:p>
            <a:r>
              <a:rPr lang="en-AU" dirty="0"/>
              <a:t>The </a:t>
            </a:r>
            <a:r>
              <a:rPr lang="en-AU" dirty="0" err="1"/>
              <a:t>Zuri</a:t>
            </a:r>
            <a:r>
              <a:rPr lang="en-AU" dirty="0"/>
              <a:t> Tones logo will illicit feelings of trust in the quality and a sense of overall well-being and pampering.</a:t>
            </a:r>
          </a:p>
          <a:p>
            <a:endParaRPr lang="en-AU" dirty="0"/>
          </a:p>
          <a:p>
            <a:r>
              <a:rPr lang="en-AU" dirty="0"/>
              <a:t>The core values to be communicated are trust, quality, harmony and beauty.</a:t>
            </a:r>
          </a:p>
          <a:p>
            <a:endParaRPr lang="en-AU" dirty="0"/>
          </a:p>
          <a:p>
            <a:r>
              <a:rPr lang="en-AU" dirty="0"/>
              <a:t>The target audience: </a:t>
            </a:r>
          </a:p>
          <a:p>
            <a:r>
              <a:rPr lang="en-AU" dirty="0"/>
              <a:t>Mostly female</a:t>
            </a:r>
          </a:p>
          <a:p>
            <a:r>
              <a:rPr lang="en-AU" dirty="0"/>
              <a:t>25-70yrs</a:t>
            </a:r>
          </a:p>
          <a:p>
            <a:r>
              <a:rPr lang="en-AU" dirty="0"/>
              <a:t>Enjoy spending time outdoors in their gardens just relaxing or entertaining</a:t>
            </a:r>
          </a:p>
          <a:p>
            <a:r>
              <a:rPr lang="en-AU" dirty="0"/>
              <a:t>Want to create a </a:t>
            </a:r>
            <a:r>
              <a:rPr lang="en-AU" dirty="0" err="1"/>
              <a:t>cozy</a:t>
            </a:r>
            <a:r>
              <a:rPr lang="en-AU" dirty="0"/>
              <a:t>, comforting, soothing environment</a:t>
            </a:r>
          </a:p>
          <a:p>
            <a:r>
              <a:rPr lang="en-AU" dirty="0"/>
              <a:t>Are down to earth and genuine and in touch with nature and their surroundings</a:t>
            </a:r>
          </a:p>
          <a:p>
            <a:r>
              <a:rPr lang="en-AU" dirty="0"/>
              <a:t>Appreciate being surrounded by beauty and harmony </a:t>
            </a:r>
          </a:p>
          <a:p>
            <a:r>
              <a:rPr lang="en-AU" dirty="0"/>
              <a:t>Enjoy unique and interesting objects that can add a sense of individuality, luxury, and beauty to their home / garden, or as a gift for those they care about.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73016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">
            <a:extLst>
              <a:ext uri="{FF2B5EF4-FFF2-40B4-BE49-F238E27FC236}">
                <a16:creationId xmlns:a16="http://schemas.microsoft.com/office/drawing/2014/main" id="{B6B3E4EC-CE87-453E-BA0D-326293995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272" y="2441788"/>
            <a:ext cx="1242382" cy="1252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6">
            <a:extLst>
              <a:ext uri="{FF2B5EF4-FFF2-40B4-BE49-F238E27FC236}">
                <a16:creationId xmlns:a16="http://schemas.microsoft.com/office/drawing/2014/main" id="{A0FFA477-C8AB-4116-A13A-37200BA19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335" y="693522"/>
            <a:ext cx="2390553" cy="158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screenshot">
            <a:extLst>
              <a:ext uri="{FF2B5EF4-FFF2-40B4-BE49-F238E27FC236}">
                <a16:creationId xmlns:a16="http://schemas.microsoft.com/office/drawing/2014/main" id="{0BA7636D-A30E-4262-9489-E99CD241E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43" y="1700762"/>
            <a:ext cx="1870909" cy="148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screenshot">
            <a:extLst>
              <a:ext uri="{FF2B5EF4-FFF2-40B4-BE49-F238E27FC236}">
                <a16:creationId xmlns:a16="http://schemas.microsoft.com/office/drawing/2014/main" id="{D4665538-C5F9-45A7-94C9-24C2C44D9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43" y="693522"/>
            <a:ext cx="1865363" cy="91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s://damewallis.files.wordpress.com/2010/06/a97034_antartica.jpg?w=1400&amp;h=">
            <a:extLst>
              <a:ext uri="{FF2B5EF4-FFF2-40B4-BE49-F238E27FC236}">
                <a16:creationId xmlns:a16="http://schemas.microsoft.com/office/drawing/2014/main" id="{ABA41BD5-30E0-4A93-B1CF-A1F951498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12" y="3274882"/>
            <a:ext cx="1892275" cy="105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Image result for vibes">
            <a:extLst>
              <a:ext uri="{FF2B5EF4-FFF2-40B4-BE49-F238E27FC236}">
                <a16:creationId xmlns:a16="http://schemas.microsoft.com/office/drawing/2014/main" id="{718E2B82-E6B1-4C18-82C2-F3CB8AA65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918" y="2362714"/>
            <a:ext cx="1100971" cy="110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80013D-8C1F-40B3-B88F-CF6536F2F5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2500" y="4426623"/>
            <a:ext cx="1344482" cy="1076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3EC27A-79AD-4F2F-A746-7AFB3C2A058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360" t="10777" r="18335" b="12002"/>
          <a:stretch/>
        </p:blipFill>
        <p:spPr>
          <a:xfrm>
            <a:off x="439616" y="4443491"/>
            <a:ext cx="1103031" cy="10596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BF71A4-D434-4D81-8E78-71EE5D78A1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6382" y="693521"/>
            <a:ext cx="1589175" cy="15891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1A2084-648F-4A82-B3C7-F8C8748AEB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32939" y="693521"/>
            <a:ext cx="1304341" cy="13043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35BFA2-82F4-4558-9E58-0E72361339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32939" y="2362714"/>
            <a:ext cx="2031021" cy="106628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95A70B1-8E3B-4C84-BBE3-E415EB1E3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185" y="272022"/>
            <a:ext cx="613565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2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Logos and images that were interesting / resonated for thought and inspiration: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1EF04F-305B-4FB1-B32E-62EF28DCB0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05853" y="4580691"/>
            <a:ext cx="1610395" cy="10036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04EF34-9C21-41A2-AC04-0D1CB8CCE2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63744" y="2036909"/>
            <a:ext cx="1388192" cy="13881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11083A-A7CD-4D02-A9EE-1AA25BDDB6C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88976" y="3508184"/>
            <a:ext cx="1691305" cy="16913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BF0154-025F-4C07-9D2E-3C66ADC0506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58941" y="4520485"/>
            <a:ext cx="1850921" cy="13881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F6C037-891A-42DD-B077-9AA6A11A2C1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77806" y="4421967"/>
            <a:ext cx="1250438" cy="1250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F324A8-E819-4B39-ADC5-DFB5B559B1C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56839" y="6025809"/>
            <a:ext cx="2508866" cy="7325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1F4DAB-66F7-4692-9417-86CEB56A3CA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559" y="5549811"/>
            <a:ext cx="1367714" cy="9107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74039C-1723-467B-943F-9205EEE3397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73035" y="5731399"/>
            <a:ext cx="1724575" cy="10341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B36A04-7B58-443E-94AF-94B7A51A417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53603" y="4879350"/>
            <a:ext cx="1152599" cy="10293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78B4976-42A8-44C8-A37C-652668F2594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93040" y="725676"/>
            <a:ext cx="2279995" cy="12824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D084DF-DF19-476A-B8DE-AA929C0E337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52821" y="2080189"/>
            <a:ext cx="1610395" cy="12060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D3D1AD1-7077-4DF0-9B80-1FD3325B5D8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084291" y="3504344"/>
            <a:ext cx="1026513" cy="9493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89F8189-BE23-4A7B-9D34-9234B92434F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16685" y="5898089"/>
            <a:ext cx="1691305" cy="9471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5C6AA6-E3FF-429A-8408-A4B63837F43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467826" y="747240"/>
            <a:ext cx="1589176" cy="1260933"/>
          </a:xfrm>
          <a:prstGeom prst="rect">
            <a:avLst/>
          </a:prstGeom>
        </p:spPr>
      </p:pic>
      <p:pic>
        <p:nvPicPr>
          <p:cNvPr id="1026" name="Picture 2" descr="Image result for clean crisp logo">
            <a:extLst>
              <a:ext uri="{FF2B5EF4-FFF2-40B4-BE49-F238E27FC236}">
                <a16:creationId xmlns:a16="http://schemas.microsoft.com/office/drawing/2014/main" id="{2CFCFACC-1454-4AE9-AA4A-EA8AAE561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001" y="3292357"/>
            <a:ext cx="1175101" cy="117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Image result for clean crisp logo">
            <a:extLst>
              <a:ext uri="{FF2B5EF4-FFF2-40B4-BE49-F238E27FC236}">
                <a16:creationId xmlns:a16="http://schemas.microsoft.com/office/drawing/2014/main" id="{ED9D7287-2BC1-4B79-A9BB-1CDE4D32E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589" y="5731399"/>
            <a:ext cx="1439380" cy="109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lean crisp logo">
            <a:extLst>
              <a:ext uri="{FF2B5EF4-FFF2-40B4-BE49-F238E27FC236}">
                <a16:creationId xmlns:a16="http://schemas.microsoft.com/office/drawing/2014/main" id="{E600F9A9-970C-47D1-B6D1-16728CE6B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806" y="3294599"/>
            <a:ext cx="1546027" cy="103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clean crisp logo">
            <a:extLst>
              <a:ext uri="{FF2B5EF4-FFF2-40B4-BE49-F238E27FC236}">
                <a16:creationId xmlns:a16="http://schemas.microsoft.com/office/drawing/2014/main" id="{B13B37AB-F365-4E5D-9708-254445F8E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685" y="3792743"/>
            <a:ext cx="1435389" cy="107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195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365</Words>
  <Application>Microsoft Office PowerPoint</Application>
  <PresentationFormat>Widescreen</PresentationFormat>
  <Paragraphs>52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Abadi</vt:lpstr>
      <vt:lpstr>Aharoni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Du Plessis</dc:creator>
  <cp:lastModifiedBy>Sarah Du plessis</cp:lastModifiedBy>
  <cp:revision>94</cp:revision>
  <dcterms:created xsi:type="dcterms:W3CDTF">2019-04-09T02:22:37Z</dcterms:created>
  <dcterms:modified xsi:type="dcterms:W3CDTF">2019-04-22T02:54:15Z</dcterms:modified>
</cp:coreProperties>
</file>