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9193"/>
    <a:srgbClr val="24789A"/>
    <a:srgbClr val="33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68994-97B5-40E5-9044-A27C81F9B6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5AA3E-80FE-45A1-81BC-9A6498B7C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6C4D8-8AEB-487A-8A94-AC51774B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D75B3-93C5-449A-9C97-1CB977C0F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E52F7-6399-4587-A377-BA4C48AA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2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546E-92E2-48CC-87B2-4949B6470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9F5F75-39DD-4BB5-9741-78CF20776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7805A-24C3-4CF3-AD74-987093FA0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4B510-8E45-4C36-AEC0-1092C6B1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5C8CB-8AAC-4F9E-BB68-A2DC89759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9A2AD9-3F00-4216-9C31-0DD08D7531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7CE1F-9403-45FB-A985-8AA88B240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64457-F95F-4638-B8AB-390E3E86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31A58-9908-41FB-8CB1-E3021110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4EB1-E8A7-4169-AC02-0276FCB2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8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6434B-E4A7-4199-A92C-518B92A7A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3AF36-F90A-4EF7-958D-D4264C624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46625-4405-4159-B08E-3B25D8903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7F385-4377-4458-82EB-08B78B02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C8ED5-51EE-4FAD-AB9C-65A4E1C84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F554-D996-4F61-8CA6-E109CEA20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1A09A-FBBE-4D18-8D3F-C9BE64E35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99BB5-412E-4516-B241-7DA8CEC3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3FF33-4A29-4325-A70D-38A7E854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7E246-DA13-418A-9C89-BB27ADA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6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BEBB-173D-4F2E-B320-557EBBAB9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F1842-03BF-4082-A478-44FBC3792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991CF-18ED-4C3B-9C46-763290199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6417C-F27B-4B55-BA2E-688B35A4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DD985-7910-4573-A039-58659D744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951AF-F503-4E19-A0F5-C5CB07D7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6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87EC2-DE79-4068-A53D-DC8AC2E8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48872-8C03-44F5-85A2-E2864EFA1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7E6D9-193B-493F-99DC-BDD8E1D76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86C32D-6FF9-4781-830B-DE89F74EB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E308E3-C864-4C03-A418-3FE503A36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1FF54A-E2AE-4887-A6DA-517011FE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13BA65-F6A3-4B09-8014-5DE5A516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11D45C-8349-446C-8A21-52FF5AEE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B0B7-67E0-4D6D-9706-5B87685A7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E69EC2-0E34-450B-B596-979A96F4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E3AAAA-5AC6-476F-BC4D-943493418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1B4DC-3436-4A87-98DE-9DC31B6B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3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4AA713-DEEE-4EC4-B2BC-C49D5037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C9415C-40BA-4E67-8BDE-A646AB7B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433993-1ECC-4E5D-BB78-965C0AF1F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2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DA71-1CCE-4CB5-AA4E-F9501C6C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110D-356A-4675-B197-8B119F97E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4B2F2-80C1-4895-B062-C93C1B9A4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E2BEE-39CC-4C4B-82F4-9BC39429B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4A63D-21DA-47E2-B21A-6EAC36F42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6B0B2-00D9-4C84-82D9-7B04966FB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3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6070-E567-4793-86C9-79E25E386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AC7046-60EB-4C91-A0A6-151BB05C6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9E696-8EEA-413C-AD17-E42EE4949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DBA46-7CEF-4A56-B1E9-58FCFF50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79DB2-5729-4F4A-8B49-3EFD5A32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1B0BE-4B46-450D-9200-6B9B97288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9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A1DB2B-507A-4B5E-A0FC-A09CFDF24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95962-A0A7-4A61-A3D8-91586F843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6D133-FB6A-4030-8241-790C26A96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E3C1-2743-409E-B5DD-C7678CCEA474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DAA6F-3565-4BF0-84BF-2DF1DDBF6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9DD5B-D7F9-48B1-8ACC-014151FD8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095A9-9AD8-430B-A64D-BCE00FC08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D149C3F3-5C43-4723-89F1-5B5C2BAD3903}"/>
              </a:ext>
            </a:extLst>
          </p:cNvPr>
          <p:cNvSpPr/>
          <p:nvPr/>
        </p:nvSpPr>
        <p:spPr>
          <a:xfrm>
            <a:off x="0" y="3437356"/>
            <a:ext cx="12192000" cy="9097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E03F59B-ED71-41B5-9ED2-83C8F383DDF9}"/>
              </a:ext>
            </a:extLst>
          </p:cNvPr>
          <p:cNvSpPr/>
          <p:nvPr/>
        </p:nvSpPr>
        <p:spPr>
          <a:xfrm>
            <a:off x="0" y="-22514"/>
            <a:ext cx="12192000" cy="9062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B503E8-071C-4B92-ACA8-F1B4970282EF}"/>
              </a:ext>
            </a:extLst>
          </p:cNvPr>
          <p:cNvSpPr/>
          <p:nvPr/>
        </p:nvSpPr>
        <p:spPr>
          <a:xfrm>
            <a:off x="-1" y="892136"/>
            <a:ext cx="12192000" cy="2536865"/>
          </a:xfrm>
          <a:prstGeom prst="rect">
            <a:avLst/>
          </a:prstGeom>
          <a:solidFill>
            <a:srgbClr val="2B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4789A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993636-683C-463F-8508-8D4E7393B7A7}"/>
              </a:ext>
            </a:extLst>
          </p:cNvPr>
          <p:cNvSpPr txBox="1"/>
          <p:nvPr/>
        </p:nvSpPr>
        <p:spPr>
          <a:xfrm>
            <a:off x="3334636" y="220422"/>
            <a:ext cx="5311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Who Uses </a:t>
            </a:r>
            <a:r>
              <a:rPr lang="en-US" sz="2800" b="1" dirty="0" err="1"/>
              <a:t>RawConnect</a:t>
            </a:r>
            <a:r>
              <a:rPr lang="en-US" sz="2800" b="1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7EA5A4-6534-4F97-B4B3-F336CF04ACA7}"/>
              </a:ext>
            </a:extLst>
          </p:cNvPr>
          <p:cNvSpPr txBox="1"/>
          <p:nvPr/>
        </p:nvSpPr>
        <p:spPr>
          <a:xfrm>
            <a:off x="4579089" y="1699484"/>
            <a:ext cx="30281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28BC0A-7745-40BB-B84C-43EADD28D5C9}"/>
              </a:ext>
            </a:extLst>
          </p:cNvPr>
          <p:cNvSpPr txBox="1"/>
          <p:nvPr/>
        </p:nvSpPr>
        <p:spPr>
          <a:xfrm>
            <a:off x="4863548" y="1801340"/>
            <a:ext cx="246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Market Products in Minutes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24769-BFB0-4E02-BF25-60F7D2F7ED9D}"/>
              </a:ext>
            </a:extLst>
          </p:cNvPr>
          <p:cNvSpPr txBox="1"/>
          <p:nvPr/>
        </p:nvSpPr>
        <p:spPr>
          <a:xfrm>
            <a:off x="755000" y="1722253"/>
            <a:ext cx="2855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Sell Obsolete Materials &amp; Equip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72D0D0-FA03-46A4-81D1-FFE010521094}"/>
              </a:ext>
            </a:extLst>
          </p:cNvPr>
          <p:cNvSpPr txBox="1"/>
          <p:nvPr/>
        </p:nvSpPr>
        <p:spPr>
          <a:xfrm>
            <a:off x="8691438" y="1730751"/>
            <a:ext cx="30281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78FB6F-E98A-4DA7-B467-D788DF50C8F1}"/>
              </a:ext>
            </a:extLst>
          </p:cNvPr>
          <p:cNvSpPr txBox="1"/>
          <p:nvPr/>
        </p:nvSpPr>
        <p:spPr>
          <a:xfrm>
            <a:off x="9281161" y="1815225"/>
            <a:ext cx="2464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Green &amp; Easy Buying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2F891B-88FC-4CC1-8737-797B05A66F45}"/>
              </a:ext>
            </a:extLst>
          </p:cNvPr>
          <p:cNvSpPr/>
          <p:nvPr/>
        </p:nvSpPr>
        <p:spPr>
          <a:xfrm>
            <a:off x="0" y="4363685"/>
            <a:ext cx="12192000" cy="24855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4789A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41DD86-AA2C-4D00-B684-2CF340D22D27}"/>
              </a:ext>
            </a:extLst>
          </p:cNvPr>
          <p:cNvSpPr txBox="1"/>
          <p:nvPr/>
        </p:nvSpPr>
        <p:spPr>
          <a:xfrm>
            <a:off x="3379967" y="3652412"/>
            <a:ext cx="5311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FAQ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7291C7-FB52-4204-8635-55785A30A5F5}"/>
              </a:ext>
            </a:extLst>
          </p:cNvPr>
          <p:cNvSpPr txBox="1"/>
          <p:nvPr/>
        </p:nvSpPr>
        <p:spPr>
          <a:xfrm>
            <a:off x="9754353" y="4392714"/>
            <a:ext cx="1437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Protection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FD748A-4C14-4BA3-85B2-E5D8787657B0}"/>
              </a:ext>
            </a:extLst>
          </p:cNvPr>
          <p:cNvSpPr txBox="1"/>
          <p:nvPr/>
        </p:nvSpPr>
        <p:spPr>
          <a:xfrm>
            <a:off x="7607210" y="4374318"/>
            <a:ext cx="1437860" cy="377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Cost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D3D0DE-21EF-4E1C-A044-74996C86C036}"/>
              </a:ext>
            </a:extLst>
          </p:cNvPr>
          <p:cNvSpPr txBox="1"/>
          <p:nvPr/>
        </p:nvSpPr>
        <p:spPr>
          <a:xfrm>
            <a:off x="912515" y="4382673"/>
            <a:ext cx="1437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Quality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122494-F3A1-428A-8F01-851AF2397129}"/>
              </a:ext>
            </a:extLst>
          </p:cNvPr>
          <p:cNvSpPr txBox="1"/>
          <p:nvPr/>
        </p:nvSpPr>
        <p:spPr>
          <a:xfrm>
            <a:off x="3084675" y="4374318"/>
            <a:ext cx="1437860" cy="377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Speed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44D7A1-5F03-4856-B5B7-863DF439F3B8}"/>
              </a:ext>
            </a:extLst>
          </p:cNvPr>
          <p:cNvSpPr txBox="1"/>
          <p:nvPr/>
        </p:nvSpPr>
        <p:spPr>
          <a:xfrm>
            <a:off x="4975408" y="4388364"/>
            <a:ext cx="2120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Our Team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B0B482-0E3F-4323-B5E7-FB9033860B65}"/>
              </a:ext>
            </a:extLst>
          </p:cNvPr>
          <p:cNvSpPr txBox="1"/>
          <p:nvPr/>
        </p:nvSpPr>
        <p:spPr>
          <a:xfrm>
            <a:off x="372367" y="4787532"/>
            <a:ext cx="28240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Change controlled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Supplier quality experts on standby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Quality specific 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Part 11 signatures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E6DFB6C-C323-48B3-AE2E-8465BE42F5EE}"/>
              </a:ext>
            </a:extLst>
          </p:cNvPr>
          <p:cNvSpPr txBox="1"/>
          <p:nvPr/>
        </p:nvSpPr>
        <p:spPr>
          <a:xfrm>
            <a:off x="7703582" y="4810976"/>
            <a:ext cx="1594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No costs unless products sell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Flexible commissions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4C690B-6431-4E87-9F87-3CCA8608A766}"/>
              </a:ext>
            </a:extLst>
          </p:cNvPr>
          <p:cNvSpPr txBox="1"/>
          <p:nvPr/>
        </p:nvSpPr>
        <p:spPr>
          <a:xfrm>
            <a:off x="3044786" y="4810976"/>
            <a:ext cx="15176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Set up a store in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You control all transactions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F54FEA2-2805-4336-BBDF-676904ED6AB9}"/>
              </a:ext>
            </a:extLst>
          </p:cNvPr>
          <p:cNvSpPr txBox="1"/>
          <p:nvPr/>
        </p:nvSpPr>
        <p:spPr>
          <a:xfrm>
            <a:off x="4976927" y="4852060"/>
            <a:ext cx="24545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Industry life science experts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Wealth supply chain experience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1A73BEB-A208-4A43-B30B-04522770907A}"/>
              </a:ext>
            </a:extLst>
          </p:cNvPr>
          <p:cNvSpPr txBox="1"/>
          <p:nvPr/>
        </p:nvSpPr>
        <p:spPr>
          <a:xfrm>
            <a:off x="9462148" y="4816494"/>
            <a:ext cx="2283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User Agreement provides baseline quality standards and protections for all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06E61D-93BE-4118-92EB-1C0D9F607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1438363" y="2334784"/>
            <a:ext cx="369333" cy="49580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77E55714-EC6C-444A-B38D-B5ABBEA93269}"/>
              </a:ext>
            </a:extLst>
          </p:cNvPr>
          <p:cNvSpPr txBox="1"/>
          <p:nvPr/>
        </p:nvSpPr>
        <p:spPr>
          <a:xfrm>
            <a:off x="631780" y="2020331"/>
            <a:ext cx="1437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Reduce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E19FBE9-D8E1-4AAA-9810-A23FD5667110}"/>
              </a:ext>
            </a:extLst>
          </p:cNvPr>
          <p:cNvSpPr/>
          <p:nvPr/>
        </p:nvSpPr>
        <p:spPr>
          <a:xfrm>
            <a:off x="1093520" y="723398"/>
            <a:ext cx="1470775" cy="9169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Pharma Commercial Manufacturers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1A47E-11F7-4D1F-9148-376C5C08D05B}"/>
              </a:ext>
            </a:extLst>
          </p:cNvPr>
          <p:cNvSpPr txBox="1"/>
          <p:nvPr/>
        </p:nvSpPr>
        <p:spPr>
          <a:xfrm>
            <a:off x="1870931" y="2398019"/>
            <a:ext cx="1213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Write Offs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4EC0DB-B566-4B76-B908-A4B80FA42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128" y="2869395"/>
            <a:ext cx="495803" cy="49580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D2A1D61-1184-40AF-84FE-A624877435DF}"/>
              </a:ext>
            </a:extLst>
          </p:cNvPr>
          <p:cNvSpPr txBox="1"/>
          <p:nvPr/>
        </p:nvSpPr>
        <p:spPr>
          <a:xfrm>
            <a:off x="1887370" y="2949506"/>
            <a:ext cx="1633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Enviro Impact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54F373C-0336-4462-B634-B803FA05DBE3}"/>
              </a:ext>
            </a:extLst>
          </p:cNvPr>
          <p:cNvSpPr/>
          <p:nvPr/>
        </p:nvSpPr>
        <p:spPr>
          <a:xfrm>
            <a:off x="5374400" y="768321"/>
            <a:ext cx="1231941" cy="91752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Materials and Equip Suppliers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CD4E60B-AFC8-4014-82D3-74672673AC7D}"/>
              </a:ext>
            </a:extLst>
          </p:cNvPr>
          <p:cNvSpPr/>
          <p:nvPr/>
        </p:nvSpPr>
        <p:spPr>
          <a:xfrm>
            <a:off x="9754353" y="765170"/>
            <a:ext cx="1470775" cy="9062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All Science Organizations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B3A5766-69CB-484F-9E0F-2264E898BCF8}"/>
              </a:ext>
            </a:extLst>
          </p:cNvPr>
          <p:cNvSpPr txBox="1"/>
          <p:nvPr/>
        </p:nvSpPr>
        <p:spPr>
          <a:xfrm>
            <a:off x="4921825" y="2161827"/>
            <a:ext cx="1437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Increase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C889A6B-CAC6-403E-940C-AD7732A324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346" y="2579330"/>
            <a:ext cx="495803" cy="45963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AA47BE3F-C313-483A-B02E-19C9E2FFA1E0}"/>
              </a:ext>
            </a:extLst>
          </p:cNvPr>
          <p:cNvSpPr txBox="1"/>
          <p:nvPr/>
        </p:nvSpPr>
        <p:spPr>
          <a:xfrm>
            <a:off x="6204218" y="2655256"/>
            <a:ext cx="1213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Sales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62AC0B-636E-4D3D-B3C1-01103207348A}"/>
              </a:ext>
            </a:extLst>
          </p:cNvPr>
          <p:cNvSpPr txBox="1"/>
          <p:nvPr/>
        </p:nvSpPr>
        <p:spPr>
          <a:xfrm>
            <a:off x="9379574" y="2094890"/>
            <a:ext cx="1437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Reduce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55E70E8-581E-4C65-9D8B-9F049D328F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426" y="2517110"/>
            <a:ext cx="795130" cy="441739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85314765-8266-4141-BDA6-8F74211F99FC}"/>
              </a:ext>
            </a:extLst>
          </p:cNvPr>
          <p:cNvSpPr txBox="1"/>
          <p:nvPr/>
        </p:nvSpPr>
        <p:spPr>
          <a:xfrm>
            <a:off x="10757905" y="2575073"/>
            <a:ext cx="1213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Expense</a:t>
            </a:r>
          </a:p>
        </p:txBody>
      </p:sp>
    </p:spTree>
    <p:extLst>
      <p:ext uri="{BB962C8B-B14F-4D97-AF65-F5344CB8AC3E}">
        <p14:creationId xmlns:p14="http://schemas.microsoft.com/office/powerpoint/2010/main" val="3566489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4153</TotalTime>
  <Words>92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Eggert</dc:creator>
  <cp:lastModifiedBy>Ronald Eggert</cp:lastModifiedBy>
  <cp:revision>13</cp:revision>
  <dcterms:created xsi:type="dcterms:W3CDTF">2019-04-18T17:01:34Z</dcterms:created>
  <dcterms:modified xsi:type="dcterms:W3CDTF">2019-04-22T15:29:03Z</dcterms:modified>
</cp:coreProperties>
</file>