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4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219200" y="-152400"/>
            <a:ext cx="7162800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49600" dirty="0" smtClean="0">
                <a:latin typeface="Tw Cen MT" panose="020B0602020104020603" pitchFamily="34" charset="0"/>
              </a:rPr>
              <a:t>86</a:t>
            </a:r>
            <a:endParaRPr lang="en-US" sz="49600" dirty="0">
              <a:latin typeface="Tw Cen MT" panose="020B0602020104020603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1184031" y="3291096"/>
            <a:ext cx="7391400" cy="838200"/>
          </a:xfrm>
          <a:prstGeom prst="rect">
            <a:avLst/>
          </a:prstGeom>
          <a:solidFill>
            <a:schemeClr val="bg1">
              <a:lumMod val="5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4400" dirty="0" smtClean="0">
                <a:latin typeface="Eras Bold ITC" panose="020B0907030504020204" pitchFamily="34" charset="0"/>
              </a:rPr>
              <a:t>Garage Koch AG</a:t>
            </a:r>
            <a:endParaRPr lang="en-US" sz="4400" dirty="0"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97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Bildschirmpräsentation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 Theme</vt:lpstr>
      <vt:lpstr>PowerPoint-Präsentation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De Prado David</dc:creator>
  <cp:lastModifiedBy>De Prado David</cp:lastModifiedBy>
  <cp:revision>1</cp:revision>
  <dcterms:created xsi:type="dcterms:W3CDTF">2006-08-16T00:00:00Z</dcterms:created>
  <dcterms:modified xsi:type="dcterms:W3CDTF">2019-04-14T14:41:42Z</dcterms:modified>
</cp:coreProperties>
</file>