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6" r:id="rId1"/>
  </p:sldMasterIdLst>
  <p:notesMasterIdLst>
    <p:notesMasterId r:id="rId5"/>
  </p:notesMasterIdLst>
  <p:sldIdLst>
    <p:sldId id="365" r:id="rId2"/>
    <p:sldId id="354" r:id="rId3"/>
    <p:sldId id="355" r:id="rId4"/>
  </p:sldIdLst>
  <p:sldSz cx="13320713" cy="82804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18" userDrawn="1">
          <p15:clr>
            <a:srgbClr val="A4A3A4"/>
          </p15:clr>
        </p15:guide>
        <p15:guide id="2" pos="4196" userDrawn="1">
          <p15:clr>
            <a:srgbClr val="A4A3A4"/>
          </p15:clr>
        </p15:guide>
        <p15:guide id="3" orient="horz" pos="25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54BA"/>
    <a:srgbClr val="33ADD3"/>
    <a:srgbClr val="F88823"/>
    <a:srgbClr val="8CC63F"/>
    <a:srgbClr val="387CB8"/>
    <a:srgbClr val="353378"/>
    <a:srgbClr val="4A75FF"/>
    <a:srgbClr val="D1A88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588"/>
    <p:restoredTop sz="96437" autoAdjust="0"/>
  </p:normalViewPr>
  <p:slideViewPr>
    <p:cSldViewPr snapToGrid="0" snapToObjects="1">
      <p:cViewPr varScale="1">
        <p:scale>
          <a:sx n="81" d="100"/>
          <a:sy n="81" d="100"/>
        </p:scale>
        <p:origin x="1384" y="192"/>
      </p:cViewPr>
      <p:guideLst>
        <p:guide orient="horz" pos="2018"/>
        <p:guide pos="4196"/>
        <p:guide orient="horz" pos="25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E6AE83-74A7-E144-8A10-9A7475C3D285}" type="datetimeFigureOut">
              <a:rPr lang="en-GB" smtClean="0"/>
              <a:t>11/04/2019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46150" y="1143000"/>
            <a:ext cx="49657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5AD496-F649-0846-8032-080E6FA0037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43816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43696" rtl="0" eaLnBrk="1" latinLnBrk="0" hangingPunct="1">
      <a:defRPr sz="1370" kern="1200">
        <a:solidFill>
          <a:schemeClr val="tx1"/>
        </a:solidFill>
        <a:latin typeface="+mn-lt"/>
        <a:ea typeface="+mn-ea"/>
        <a:cs typeface="+mn-cs"/>
      </a:defRPr>
    </a:lvl1pPr>
    <a:lvl2pPr marL="521848" algn="l" defTabSz="1043696" rtl="0" eaLnBrk="1" latinLnBrk="0" hangingPunct="1">
      <a:defRPr sz="1370" kern="1200">
        <a:solidFill>
          <a:schemeClr val="tx1"/>
        </a:solidFill>
        <a:latin typeface="+mn-lt"/>
        <a:ea typeface="+mn-ea"/>
        <a:cs typeface="+mn-cs"/>
      </a:defRPr>
    </a:lvl2pPr>
    <a:lvl3pPr marL="1043696" algn="l" defTabSz="1043696" rtl="0" eaLnBrk="1" latinLnBrk="0" hangingPunct="1">
      <a:defRPr sz="1370" kern="1200">
        <a:solidFill>
          <a:schemeClr val="tx1"/>
        </a:solidFill>
        <a:latin typeface="+mn-lt"/>
        <a:ea typeface="+mn-ea"/>
        <a:cs typeface="+mn-cs"/>
      </a:defRPr>
    </a:lvl3pPr>
    <a:lvl4pPr marL="1565544" algn="l" defTabSz="1043696" rtl="0" eaLnBrk="1" latinLnBrk="0" hangingPunct="1">
      <a:defRPr sz="1370" kern="1200">
        <a:solidFill>
          <a:schemeClr val="tx1"/>
        </a:solidFill>
        <a:latin typeface="+mn-lt"/>
        <a:ea typeface="+mn-ea"/>
        <a:cs typeface="+mn-cs"/>
      </a:defRPr>
    </a:lvl4pPr>
    <a:lvl5pPr marL="2087392" algn="l" defTabSz="1043696" rtl="0" eaLnBrk="1" latinLnBrk="0" hangingPunct="1">
      <a:defRPr sz="1370" kern="1200">
        <a:solidFill>
          <a:schemeClr val="tx1"/>
        </a:solidFill>
        <a:latin typeface="+mn-lt"/>
        <a:ea typeface="+mn-ea"/>
        <a:cs typeface="+mn-cs"/>
      </a:defRPr>
    </a:lvl5pPr>
    <a:lvl6pPr marL="2609240" algn="l" defTabSz="1043696" rtl="0" eaLnBrk="1" latinLnBrk="0" hangingPunct="1">
      <a:defRPr sz="1370" kern="1200">
        <a:solidFill>
          <a:schemeClr val="tx1"/>
        </a:solidFill>
        <a:latin typeface="+mn-lt"/>
        <a:ea typeface="+mn-ea"/>
        <a:cs typeface="+mn-cs"/>
      </a:defRPr>
    </a:lvl6pPr>
    <a:lvl7pPr marL="3131088" algn="l" defTabSz="1043696" rtl="0" eaLnBrk="1" latinLnBrk="0" hangingPunct="1">
      <a:defRPr sz="1370" kern="1200">
        <a:solidFill>
          <a:schemeClr val="tx1"/>
        </a:solidFill>
        <a:latin typeface="+mn-lt"/>
        <a:ea typeface="+mn-ea"/>
        <a:cs typeface="+mn-cs"/>
      </a:defRPr>
    </a:lvl7pPr>
    <a:lvl8pPr marL="3652937" algn="l" defTabSz="1043696" rtl="0" eaLnBrk="1" latinLnBrk="0" hangingPunct="1">
      <a:defRPr sz="1370" kern="1200">
        <a:solidFill>
          <a:schemeClr val="tx1"/>
        </a:solidFill>
        <a:latin typeface="+mn-lt"/>
        <a:ea typeface="+mn-ea"/>
        <a:cs typeface="+mn-cs"/>
      </a:defRPr>
    </a:lvl8pPr>
    <a:lvl9pPr marL="4174785" algn="l" defTabSz="1043696" rtl="0" eaLnBrk="1" latinLnBrk="0" hangingPunct="1">
      <a:defRPr sz="137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46150" y="1143000"/>
            <a:ext cx="49657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5AD496-F649-0846-8032-080E6FA00371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14952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65089" y="1355149"/>
            <a:ext cx="9990535" cy="2882806"/>
          </a:xfrm>
        </p:spPr>
        <p:txBody>
          <a:bodyPr anchor="b"/>
          <a:lstStyle>
            <a:lvl1pPr algn="ctr">
              <a:defRPr sz="6556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65089" y="4349128"/>
            <a:ext cx="9990535" cy="1999179"/>
          </a:xfrm>
        </p:spPr>
        <p:txBody>
          <a:bodyPr/>
          <a:lstStyle>
            <a:lvl1pPr marL="0" indent="0" algn="ctr">
              <a:buNone/>
              <a:defRPr sz="2622"/>
            </a:lvl1pPr>
            <a:lvl2pPr marL="499537" indent="0" algn="ctr">
              <a:buNone/>
              <a:defRPr sz="2185"/>
            </a:lvl2pPr>
            <a:lvl3pPr marL="999073" indent="0" algn="ctr">
              <a:buNone/>
              <a:defRPr sz="1967"/>
            </a:lvl3pPr>
            <a:lvl4pPr marL="1498610" indent="0" algn="ctr">
              <a:buNone/>
              <a:defRPr sz="1748"/>
            </a:lvl4pPr>
            <a:lvl5pPr marL="1998147" indent="0" algn="ctr">
              <a:buNone/>
              <a:defRPr sz="1748"/>
            </a:lvl5pPr>
            <a:lvl6pPr marL="2497684" indent="0" algn="ctr">
              <a:buNone/>
              <a:defRPr sz="1748"/>
            </a:lvl6pPr>
            <a:lvl7pPr marL="2997220" indent="0" algn="ctr">
              <a:buNone/>
              <a:defRPr sz="1748"/>
            </a:lvl7pPr>
            <a:lvl8pPr marL="3496757" indent="0" algn="ctr">
              <a:buNone/>
              <a:defRPr sz="1748"/>
            </a:lvl8pPr>
            <a:lvl9pPr marL="3996294" indent="0" algn="ctr">
              <a:buNone/>
              <a:defRPr sz="1748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4/11/19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4613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4/11/19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71294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32635" y="440855"/>
            <a:ext cx="2872279" cy="701725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5799" y="440855"/>
            <a:ext cx="8450327" cy="7017256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4/11/19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39642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01445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91560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4948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AF4BBBD2-6781-499D-9F5F-FF10856E582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" y="1494668"/>
            <a:ext cx="13320713" cy="3985324"/>
          </a:xfrm>
          <a:custGeom>
            <a:avLst/>
            <a:gdLst>
              <a:gd name="connsiteX0" fmla="*/ 0 w 12192000"/>
              <a:gd name="connsiteY0" fmla="*/ 0 h 5751871"/>
              <a:gd name="connsiteX1" fmla="*/ 12192000 w 12192000"/>
              <a:gd name="connsiteY1" fmla="*/ 0 h 5751871"/>
              <a:gd name="connsiteX2" fmla="*/ 12192000 w 12192000"/>
              <a:gd name="connsiteY2" fmla="*/ 5751871 h 5751871"/>
              <a:gd name="connsiteX3" fmla="*/ 0 w 12192000"/>
              <a:gd name="connsiteY3" fmla="*/ 5751871 h 57518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751871">
                <a:moveTo>
                  <a:pt x="0" y="0"/>
                </a:moveTo>
                <a:lnTo>
                  <a:pt x="12192000" y="0"/>
                </a:lnTo>
                <a:lnTo>
                  <a:pt x="12192000" y="5751871"/>
                </a:lnTo>
                <a:lnTo>
                  <a:pt x="0" y="57518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A5D3FB55-A3A5-4D0C-8EA0-5A98C9EBB54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951825" y="1494668"/>
            <a:ext cx="5508670" cy="3818183"/>
          </a:xfrm>
          <a:custGeom>
            <a:avLst/>
            <a:gdLst>
              <a:gd name="connsiteX0" fmla="*/ 0 w 5041900"/>
              <a:gd name="connsiteY0" fmla="*/ 0 h 3162299"/>
              <a:gd name="connsiteX1" fmla="*/ 5041900 w 5041900"/>
              <a:gd name="connsiteY1" fmla="*/ 0 h 3162299"/>
              <a:gd name="connsiteX2" fmla="*/ 5041900 w 5041900"/>
              <a:gd name="connsiteY2" fmla="*/ 3162299 h 3162299"/>
              <a:gd name="connsiteX3" fmla="*/ 0 w 5041900"/>
              <a:gd name="connsiteY3" fmla="*/ 3162299 h 3162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41900" h="3162299">
                <a:moveTo>
                  <a:pt x="0" y="0"/>
                </a:moveTo>
                <a:lnTo>
                  <a:pt x="5041900" y="0"/>
                </a:lnTo>
                <a:lnTo>
                  <a:pt x="5041900" y="3162299"/>
                </a:lnTo>
                <a:lnTo>
                  <a:pt x="0" y="316229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5303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DB9DE32-9AC0-4D5F-8675-13E6527B0A0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" y="6"/>
            <a:ext cx="9205563" cy="8280399"/>
          </a:xfrm>
          <a:custGeom>
            <a:avLst/>
            <a:gdLst>
              <a:gd name="connsiteX0" fmla="*/ 0 w 8425542"/>
              <a:gd name="connsiteY0" fmla="*/ 0 h 6857999"/>
              <a:gd name="connsiteX1" fmla="*/ 1567543 w 8425542"/>
              <a:gd name="connsiteY1" fmla="*/ 0 h 6857999"/>
              <a:gd name="connsiteX2" fmla="*/ 8425542 w 8425542"/>
              <a:gd name="connsiteY2" fmla="*/ 6857999 h 6857999"/>
              <a:gd name="connsiteX3" fmla="*/ 0 w 8425542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25542" h="6857999">
                <a:moveTo>
                  <a:pt x="0" y="0"/>
                </a:moveTo>
                <a:lnTo>
                  <a:pt x="1567543" y="0"/>
                </a:lnTo>
                <a:lnTo>
                  <a:pt x="8425542" y="6857999"/>
                </a:lnTo>
                <a:lnTo>
                  <a:pt x="0" y="685799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7420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6A884488-91C7-4F32-8229-AA0848E3048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28519" y="679209"/>
            <a:ext cx="6263676" cy="6921985"/>
          </a:xfrm>
          <a:custGeom>
            <a:avLst/>
            <a:gdLst>
              <a:gd name="connsiteX0" fmla="*/ 1497556 w 5732932"/>
              <a:gd name="connsiteY0" fmla="*/ 0 h 5732932"/>
              <a:gd name="connsiteX1" fmla="*/ 4235376 w 5732932"/>
              <a:gd name="connsiteY1" fmla="*/ 0 h 5732932"/>
              <a:gd name="connsiteX2" fmla="*/ 5732932 w 5732932"/>
              <a:gd name="connsiteY2" fmla="*/ 1497556 h 5732932"/>
              <a:gd name="connsiteX3" fmla="*/ 5732932 w 5732932"/>
              <a:gd name="connsiteY3" fmla="*/ 4235376 h 5732932"/>
              <a:gd name="connsiteX4" fmla="*/ 4235376 w 5732932"/>
              <a:gd name="connsiteY4" fmla="*/ 5732932 h 5732932"/>
              <a:gd name="connsiteX5" fmla="*/ 1497556 w 5732932"/>
              <a:gd name="connsiteY5" fmla="*/ 5732932 h 5732932"/>
              <a:gd name="connsiteX6" fmla="*/ 0 w 5732932"/>
              <a:gd name="connsiteY6" fmla="*/ 4235376 h 5732932"/>
              <a:gd name="connsiteX7" fmla="*/ 0 w 5732932"/>
              <a:gd name="connsiteY7" fmla="*/ 1497556 h 5732932"/>
              <a:gd name="connsiteX8" fmla="*/ 1497556 w 5732932"/>
              <a:gd name="connsiteY8" fmla="*/ 0 h 5732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2932" h="5732932">
                <a:moveTo>
                  <a:pt x="1497556" y="0"/>
                </a:moveTo>
                <a:lnTo>
                  <a:pt x="4235376" y="0"/>
                </a:lnTo>
                <a:cubicBezTo>
                  <a:pt x="5062453" y="0"/>
                  <a:pt x="5732932" y="670479"/>
                  <a:pt x="5732932" y="1497556"/>
                </a:cubicBezTo>
                <a:lnTo>
                  <a:pt x="5732932" y="4235376"/>
                </a:lnTo>
                <a:cubicBezTo>
                  <a:pt x="5732932" y="5062453"/>
                  <a:pt x="5062453" y="5732932"/>
                  <a:pt x="4235376" y="5732932"/>
                </a:cubicBezTo>
                <a:lnTo>
                  <a:pt x="1497556" y="5732932"/>
                </a:lnTo>
                <a:cubicBezTo>
                  <a:pt x="670479" y="5732932"/>
                  <a:pt x="0" y="5062453"/>
                  <a:pt x="0" y="4235376"/>
                </a:cubicBezTo>
                <a:lnTo>
                  <a:pt x="0" y="1497556"/>
                </a:lnTo>
                <a:cubicBezTo>
                  <a:pt x="0" y="670479"/>
                  <a:pt x="670479" y="0"/>
                  <a:pt x="149755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502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4/11/19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38139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8861" y="2064351"/>
            <a:ext cx="11489115" cy="3444416"/>
          </a:xfrm>
        </p:spPr>
        <p:txBody>
          <a:bodyPr anchor="b"/>
          <a:lstStyle>
            <a:lvl1pPr>
              <a:defRPr sz="6556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8861" y="5541352"/>
            <a:ext cx="11489115" cy="1811337"/>
          </a:xfrm>
        </p:spPr>
        <p:txBody>
          <a:bodyPr/>
          <a:lstStyle>
            <a:lvl1pPr marL="0" indent="0">
              <a:buNone/>
              <a:defRPr sz="2622">
                <a:solidFill>
                  <a:schemeClr val="tx1">
                    <a:tint val="75000"/>
                  </a:schemeClr>
                </a:solidFill>
              </a:defRPr>
            </a:lvl1pPr>
            <a:lvl2pPr marL="499537" indent="0">
              <a:buNone/>
              <a:defRPr sz="2185">
                <a:solidFill>
                  <a:schemeClr val="tx1">
                    <a:tint val="75000"/>
                  </a:schemeClr>
                </a:solidFill>
              </a:defRPr>
            </a:lvl2pPr>
            <a:lvl3pPr marL="999073" indent="0">
              <a:buNone/>
              <a:defRPr sz="1967">
                <a:solidFill>
                  <a:schemeClr val="tx1">
                    <a:tint val="75000"/>
                  </a:schemeClr>
                </a:solidFill>
              </a:defRPr>
            </a:lvl3pPr>
            <a:lvl4pPr marL="1498610" indent="0">
              <a:buNone/>
              <a:defRPr sz="1748">
                <a:solidFill>
                  <a:schemeClr val="tx1">
                    <a:tint val="75000"/>
                  </a:schemeClr>
                </a:solidFill>
              </a:defRPr>
            </a:lvl4pPr>
            <a:lvl5pPr marL="1998147" indent="0">
              <a:buNone/>
              <a:defRPr sz="1748">
                <a:solidFill>
                  <a:schemeClr val="tx1">
                    <a:tint val="75000"/>
                  </a:schemeClr>
                </a:solidFill>
              </a:defRPr>
            </a:lvl5pPr>
            <a:lvl6pPr marL="2497684" indent="0">
              <a:buNone/>
              <a:defRPr sz="1748">
                <a:solidFill>
                  <a:schemeClr val="tx1">
                    <a:tint val="75000"/>
                  </a:schemeClr>
                </a:solidFill>
              </a:defRPr>
            </a:lvl6pPr>
            <a:lvl7pPr marL="2997220" indent="0">
              <a:buNone/>
              <a:defRPr sz="1748">
                <a:solidFill>
                  <a:schemeClr val="tx1">
                    <a:tint val="75000"/>
                  </a:schemeClr>
                </a:solidFill>
              </a:defRPr>
            </a:lvl7pPr>
            <a:lvl8pPr marL="3496757" indent="0">
              <a:buNone/>
              <a:defRPr sz="1748">
                <a:solidFill>
                  <a:schemeClr val="tx1">
                    <a:tint val="75000"/>
                  </a:schemeClr>
                </a:solidFill>
              </a:defRPr>
            </a:lvl8pPr>
            <a:lvl9pPr marL="3996294" indent="0">
              <a:buNone/>
              <a:defRPr sz="174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4/11/19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21557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5799" y="2204273"/>
            <a:ext cx="5661303" cy="52538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43611" y="2204273"/>
            <a:ext cx="5661303" cy="52538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4/11/19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69890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534" y="440855"/>
            <a:ext cx="11489115" cy="160049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7535" y="2029849"/>
            <a:ext cx="5635285" cy="994797"/>
          </a:xfrm>
        </p:spPr>
        <p:txBody>
          <a:bodyPr anchor="b"/>
          <a:lstStyle>
            <a:lvl1pPr marL="0" indent="0">
              <a:buNone/>
              <a:defRPr sz="2622" b="1"/>
            </a:lvl1pPr>
            <a:lvl2pPr marL="499537" indent="0">
              <a:buNone/>
              <a:defRPr sz="2185" b="1"/>
            </a:lvl2pPr>
            <a:lvl3pPr marL="999073" indent="0">
              <a:buNone/>
              <a:defRPr sz="1967" b="1"/>
            </a:lvl3pPr>
            <a:lvl4pPr marL="1498610" indent="0">
              <a:buNone/>
              <a:defRPr sz="1748" b="1"/>
            </a:lvl4pPr>
            <a:lvl5pPr marL="1998147" indent="0">
              <a:buNone/>
              <a:defRPr sz="1748" b="1"/>
            </a:lvl5pPr>
            <a:lvl6pPr marL="2497684" indent="0">
              <a:buNone/>
              <a:defRPr sz="1748" b="1"/>
            </a:lvl6pPr>
            <a:lvl7pPr marL="2997220" indent="0">
              <a:buNone/>
              <a:defRPr sz="1748" b="1"/>
            </a:lvl7pPr>
            <a:lvl8pPr marL="3496757" indent="0">
              <a:buNone/>
              <a:defRPr sz="1748" b="1"/>
            </a:lvl8pPr>
            <a:lvl9pPr marL="3996294" indent="0">
              <a:buNone/>
              <a:defRPr sz="1748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7535" y="3024646"/>
            <a:ext cx="5635285" cy="444879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743611" y="2029849"/>
            <a:ext cx="5663038" cy="994797"/>
          </a:xfrm>
        </p:spPr>
        <p:txBody>
          <a:bodyPr anchor="b"/>
          <a:lstStyle>
            <a:lvl1pPr marL="0" indent="0">
              <a:buNone/>
              <a:defRPr sz="2622" b="1"/>
            </a:lvl1pPr>
            <a:lvl2pPr marL="499537" indent="0">
              <a:buNone/>
              <a:defRPr sz="2185" b="1"/>
            </a:lvl2pPr>
            <a:lvl3pPr marL="999073" indent="0">
              <a:buNone/>
              <a:defRPr sz="1967" b="1"/>
            </a:lvl3pPr>
            <a:lvl4pPr marL="1498610" indent="0">
              <a:buNone/>
              <a:defRPr sz="1748" b="1"/>
            </a:lvl4pPr>
            <a:lvl5pPr marL="1998147" indent="0">
              <a:buNone/>
              <a:defRPr sz="1748" b="1"/>
            </a:lvl5pPr>
            <a:lvl6pPr marL="2497684" indent="0">
              <a:buNone/>
              <a:defRPr sz="1748" b="1"/>
            </a:lvl6pPr>
            <a:lvl7pPr marL="2997220" indent="0">
              <a:buNone/>
              <a:defRPr sz="1748" b="1"/>
            </a:lvl7pPr>
            <a:lvl8pPr marL="3496757" indent="0">
              <a:buNone/>
              <a:defRPr sz="1748" b="1"/>
            </a:lvl8pPr>
            <a:lvl9pPr marL="3996294" indent="0">
              <a:buNone/>
              <a:defRPr sz="1748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743611" y="3024646"/>
            <a:ext cx="5663038" cy="444879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4/11/19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21447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4/11/19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65285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4/11/19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07704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535" y="552027"/>
            <a:ext cx="4296276" cy="1932093"/>
          </a:xfrm>
        </p:spPr>
        <p:txBody>
          <a:bodyPr anchor="b"/>
          <a:lstStyle>
            <a:lvl1pPr>
              <a:defRPr sz="3496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63038" y="1192225"/>
            <a:ext cx="6743611" cy="5884451"/>
          </a:xfrm>
        </p:spPr>
        <p:txBody>
          <a:bodyPr/>
          <a:lstStyle>
            <a:lvl1pPr>
              <a:defRPr sz="3496"/>
            </a:lvl1pPr>
            <a:lvl2pPr>
              <a:defRPr sz="3059"/>
            </a:lvl2pPr>
            <a:lvl3pPr>
              <a:defRPr sz="2622"/>
            </a:lvl3pPr>
            <a:lvl4pPr>
              <a:defRPr sz="2185"/>
            </a:lvl4pPr>
            <a:lvl5pPr>
              <a:defRPr sz="2185"/>
            </a:lvl5pPr>
            <a:lvl6pPr>
              <a:defRPr sz="2185"/>
            </a:lvl6pPr>
            <a:lvl7pPr>
              <a:defRPr sz="2185"/>
            </a:lvl7pPr>
            <a:lvl8pPr>
              <a:defRPr sz="2185"/>
            </a:lvl8pPr>
            <a:lvl9pPr>
              <a:defRPr sz="2185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7535" y="2484120"/>
            <a:ext cx="4296276" cy="4602140"/>
          </a:xfrm>
        </p:spPr>
        <p:txBody>
          <a:bodyPr/>
          <a:lstStyle>
            <a:lvl1pPr marL="0" indent="0">
              <a:buNone/>
              <a:defRPr sz="1748"/>
            </a:lvl1pPr>
            <a:lvl2pPr marL="499537" indent="0">
              <a:buNone/>
              <a:defRPr sz="1530"/>
            </a:lvl2pPr>
            <a:lvl3pPr marL="999073" indent="0">
              <a:buNone/>
              <a:defRPr sz="1311"/>
            </a:lvl3pPr>
            <a:lvl4pPr marL="1498610" indent="0">
              <a:buNone/>
              <a:defRPr sz="1093"/>
            </a:lvl4pPr>
            <a:lvl5pPr marL="1998147" indent="0">
              <a:buNone/>
              <a:defRPr sz="1093"/>
            </a:lvl5pPr>
            <a:lvl6pPr marL="2497684" indent="0">
              <a:buNone/>
              <a:defRPr sz="1093"/>
            </a:lvl6pPr>
            <a:lvl7pPr marL="2997220" indent="0">
              <a:buNone/>
              <a:defRPr sz="1093"/>
            </a:lvl7pPr>
            <a:lvl8pPr marL="3496757" indent="0">
              <a:buNone/>
              <a:defRPr sz="1093"/>
            </a:lvl8pPr>
            <a:lvl9pPr marL="3996294" indent="0">
              <a:buNone/>
              <a:defRPr sz="109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4/11/19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25704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535" y="552027"/>
            <a:ext cx="4296276" cy="1932093"/>
          </a:xfrm>
        </p:spPr>
        <p:txBody>
          <a:bodyPr anchor="b"/>
          <a:lstStyle>
            <a:lvl1pPr>
              <a:defRPr sz="3496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663038" y="1192225"/>
            <a:ext cx="6743611" cy="5884451"/>
          </a:xfrm>
        </p:spPr>
        <p:txBody>
          <a:bodyPr anchor="t"/>
          <a:lstStyle>
            <a:lvl1pPr marL="0" indent="0">
              <a:buNone/>
              <a:defRPr sz="3496"/>
            </a:lvl1pPr>
            <a:lvl2pPr marL="499537" indent="0">
              <a:buNone/>
              <a:defRPr sz="3059"/>
            </a:lvl2pPr>
            <a:lvl3pPr marL="999073" indent="0">
              <a:buNone/>
              <a:defRPr sz="2622"/>
            </a:lvl3pPr>
            <a:lvl4pPr marL="1498610" indent="0">
              <a:buNone/>
              <a:defRPr sz="2185"/>
            </a:lvl4pPr>
            <a:lvl5pPr marL="1998147" indent="0">
              <a:buNone/>
              <a:defRPr sz="2185"/>
            </a:lvl5pPr>
            <a:lvl6pPr marL="2497684" indent="0">
              <a:buNone/>
              <a:defRPr sz="2185"/>
            </a:lvl6pPr>
            <a:lvl7pPr marL="2997220" indent="0">
              <a:buNone/>
              <a:defRPr sz="2185"/>
            </a:lvl7pPr>
            <a:lvl8pPr marL="3496757" indent="0">
              <a:buNone/>
              <a:defRPr sz="2185"/>
            </a:lvl8pPr>
            <a:lvl9pPr marL="3996294" indent="0">
              <a:buNone/>
              <a:defRPr sz="2185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7535" y="2484120"/>
            <a:ext cx="4296276" cy="4602140"/>
          </a:xfrm>
        </p:spPr>
        <p:txBody>
          <a:bodyPr/>
          <a:lstStyle>
            <a:lvl1pPr marL="0" indent="0">
              <a:buNone/>
              <a:defRPr sz="1748"/>
            </a:lvl1pPr>
            <a:lvl2pPr marL="499537" indent="0">
              <a:buNone/>
              <a:defRPr sz="1530"/>
            </a:lvl2pPr>
            <a:lvl3pPr marL="999073" indent="0">
              <a:buNone/>
              <a:defRPr sz="1311"/>
            </a:lvl3pPr>
            <a:lvl4pPr marL="1498610" indent="0">
              <a:buNone/>
              <a:defRPr sz="1093"/>
            </a:lvl4pPr>
            <a:lvl5pPr marL="1998147" indent="0">
              <a:buNone/>
              <a:defRPr sz="1093"/>
            </a:lvl5pPr>
            <a:lvl6pPr marL="2497684" indent="0">
              <a:buNone/>
              <a:defRPr sz="1093"/>
            </a:lvl6pPr>
            <a:lvl7pPr marL="2997220" indent="0">
              <a:buNone/>
              <a:defRPr sz="1093"/>
            </a:lvl7pPr>
            <a:lvl8pPr marL="3496757" indent="0">
              <a:buNone/>
              <a:defRPr sz="1093"/>
            </a:lvl8pPr>
            <a:lvl9pPr marL="3996294" indent="0">
              <a:buNone/>
              <a:defRPr sz="109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4/11/19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15766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5799" y="440855"/>
            <a:ext cx="11489115" cy="16004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5799" y="2204273"/>
            <a:ext cx="11489115" cy="52538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15799" y="7674704"/>
            <a:ext cx="2997160" cy="4408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1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smtClean="0"/>
              <a:t>4/11/19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12486" y="7674704"/>
            <a:ext cx="4495741" cy="4408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1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07754" y="7674704"/>
            <a:ext cx="2997160" cy="4408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1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34B16D9-A1AC-4046-B8D9-0D1A6605F27D}"/>
              </a:ext>
            </a:extLst>
          </p:cNvPr>
          <p:cNvCxnSpPr>
            <a:cxnSpLocks/>
          </p:cNvCxnSpPr>
          <p:nvPr userDrawn="1"/>
        </p:nvCxnSpPr>
        <p:spPr>
          <a:xfrm>
            <a:off x="2220078" y="7890207"/>
            <a:ext cx="9897479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566161C5-30CF-426B-86E2-ADD1D9CE470D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001" y="7670779"/>
            <a:ext cx="1315217" cy="43885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B9C6E84-4740-4DD3-8405-8F836B3782D0}"/>
              </a:ext>
            </a:extLst>
          </p:cNvPr>
          <p:cNvSpPr txBox="1"/>
          <p:nvPr userDrawn="1"/>
        </p:nvSpPr>
        <p:spPr>
          <a:xfrm rot="10800000" flipV="1">
            <a:off x="11940306" y="7614359"/>
            <a:ext cx="1273225" cy="5977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60E2A6B-A809-4840-BF14-8648BC0BDF87}" type="slidenum">
              <a:rPr lang="id-ID" sz="3198" b="0" i="0" smtClean="0">
                <a:solidFill>
                  <a:schemeClr val="bg1">
                    <a:lumMod val="85000"/>
                  </a:schemeClr>
                </a:solidFill>
                <a:latin typeface="+mj-lt"/>
                <a:ea typeface="Roboto Condensed" panose="02000000000000000000" pitchFamily="2" charset="0"/>
                <a:cs typeface="Segoe UI" panose="020B0502040204020203" pitchFamily="34" charset="0"/>
              </a:rPr>
              <a:pPr algn="ctr"/>
              <a:t>‹#›</a:t>
            </a:fld>
            <a:endParaRPr lang="id-ID" sz="10052" b="0" i="0">
              <a:solidFill>
                <a:schemeClr val="bg1">
                  <a:lumMod val="85000"/>
                </a:schemeClr>
              </a:solidFill>
              <a:latin typeface="+mj-lt"/>
              <a:ea typeface="Roboto Condensed" panose="02000000000000000000" pitchFamily="2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35990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9" r:id="rId12"/>
    <p:sldLayoutId id="2147483649" r:id="rId13"/>
    <p:sldLayoutId id="2147483654" r:id="rId14"/>
    <p:sldLayoutId id="2147483651" r:id="rId15"/>
    <p:sldLayoutId id="2147483650" r:id="rId16"/>
    <p:sldLayoutId id="2147483655" r:id="rId17"/>
  </p:sldLayoutIdLst>
  <p:txStyles>
    <p:titleStyle>
      <a:lvl1pPr algn="l" defTabSz="999073" rtl="0" eaLnBrk="1" latinLnBrk="0" hangingPunct="1">
        <a:lnSpc>
          <a:spcPct val="90000"/>
        </a:lnSpc>
        <a:spcBef>
          <a:spcPct val="0"/>
        </a:spcBef>
        <a:buNone/>
        <a:defRPr sz="480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9768" indent="-249768" algn="l" defTabSz="999073" rtl="0" eaLnBrk="1" latinLnBrk="0" hangingPunct="1">
        <a:lnSpc>
          <a:spcPct val="90000"/>
        </a:lnSpc>
        <a:spcBef>
          <a:spcPts val="1093"/>
        </a:spcBef>
        <a:buFont typeface="Arial" panose="020B0604020202020204" pitchFamily="34" charset="0"/>
        <a:buChar char="•"/>
        <a:defRPr sz="3059" kern="1200">
          <a:solidFill>
            <a:schemeClr val="tx1"/>
          </a:solidFill>
          <a:latin typeface="+mn-lt"/>
          <a:ea typeface="+mn-ea"/>
          <a:cs typeface="+mn-cs"/>
        </a:defRPr>
      </a:lvl1pPr>
      <a:lvl2pPr marL="749305" indent="-249768" algn="l" defTabSz="999073" rtl="0" eaLnBrk="1" latinLnBrk="0" hangingPunct="1">
        <a:lnSpc>
          <a:spcPct val="90000"/>
        </a:lnSpc>
        <a:spcBef>
          <a:spcPts val="546"/>
        </a:spcBef>
        <a:buFont typeface="Arial" panose="020B0604020202020204" pitchFamily="34" charset="0"/>
        <a:buChar char="•"/>
        <a:defRPr sz="2622" kern="1200">
          <a:solidFill>
            <a:schemeClr val="tx1"/>
          </a:solidFill>
          <a:latin typeface="+mn-lt"/>
          <a:ea typeface="+mn-ea"/>
          <a:cs typeface="+mn-cs"/>
        </a:defRPr>
      </a:lvl2pPr>
      <a:lvl3pPr marL="1248842" indent="-249768" algn="l" defTabSz="999073" rtl="0" eaLnBrk="1" latinLnBrk="0" hangingPunct="1">
        <a:lnSpc>
          <a:spcPct val="90000"/>
        </a:lnSpc>
        <a:spcBef>
          <a:spcPts val="546"/>
        </a:spcBef>
        <a:buFont typeface="Arial" panose="020B0604020202020204" pitchFamily="34" charset="0"/>
        <a:buChar char="•"/>
        <a:defRPr sz="2185" kern="1200">
          <a:solidFill>
            <a:schemeClr val="tx1"/>
          </a:solidFill>
          <a:latin typeface="+mn-lt"/>
          <a:ea typeface="+mn-ea"/>
          <a:cs typeface="+mn-cs"/>
        </a:defRPr>
      </a:lvl3pPr>
      <a:lvl4pPr marL="1748379" indent="-249768" algn="l" defTabSz="999073" rtl="0" eaLnBrk="1" latinLnBrk="0" hangingPunct="1">
        <a:lnSpc>
          <a:spcPct val="90000"/>
        </a:lnSpc>
        <a:spcBef>
          <a:spcPts val="546"/>
        </a:spcBef>
        <a:buFont typeface="Arial" panose="020B0604020202020204" pitchFamily="34" charset="0"/>
        <a:buChar char="•"/>
        <a:defRPr sz="1967" kern="1200">
          <a:solidFill>
            <a:schemeClr val="tx1"/>
          </a:solidFill>
          <a:latin typeface="+mn-lt"/>
          <a:ea typeface="+mn-ea"/>
          <a:cs typeface="+mn-cs"/>
        </a:defRPr>
      </a:lvl4pPr>
      <a:lvl5pPr marL="2247915" indent="-249768" algn="l" defTabSz="999073" rtl="0" eaLnBrk="1" latinLnBrk="0" hangingPunct="1">
        <a:lnSpc>
          <a:spcPct val="90000"/>
        </a:lnSpc>
        <a:spcBef>
          <a:spcPts val="546"/>
        </a:spcBef>
        <a:buFont typeface="Arial" panose="020B0604020202020204" pitchFamily="34" charset="0"/>
        <a:buChar char="•"/>
        <a:defRPr sz="1967" kern="1200">
          <a:solidFill>
            <a:schemeClr val="tx1"/>
          </a:solidFill>
          <a:latin typeface="+mn-lt"/>
          <a:ea typeface="+mn-ea"/>
          <a:cs typeface="+mn-cs"/>
        </a:defRPr>
      </a:lvl5pPr>
      <a:lvl6pPr marL="2747452" indent="-249768" algn="l" defTabSz="999073" rtl="0" eaLnBrk="1" latinLnBrk="0" hangingPunct="1">
        <a:lnSpc>
          <a:spcPct val="90000"/>
        </a:lnSpc>
        <a:spcBef>
          <a:spcPts val="546"/>
        </a:spcBef>
        <a:buFont typeface="Arial" panose="020B0604020202020204" pitchFamily="34" charset="0"/>
        <a:buChar char="•"/>
        <a:defRPr sz="1967" kern="1200">
          <a:solidFill>
            <a:schemeClr val="tx1"/>
          </a:solidFill>
          <a:latin typeface="+mn-lt"/>
          <a:ea typeface="+mn-ea"/>
          <a:cs typeface="+mn-cs"/>
        </a:defRPr>
      </a:lvl6pPr>
      <a:lvl7pPr marL="3246989" indent="-249768" algn="l" defTabSz="999073" rtl="0" eaLnBrk="1" latinLnBrk="0" hangingPunct="1">
        <a:lnSpc>
          <a:spcPct val="90000"/>
        </a:lnSpc>
        <a:spcBef>
          <a:spcPts val="546"/>
        </a:spcBef>
        <a:buFont typeface="Arial" panose="020B0604020202020204" pitchFamily="34" charset="0"/>
        <a:buChar char="•"/>
        <a:defRPr sz="1967" kern="1200">
          <a:solidFill>
            <a:schemeClr val="tx1"/>
          </a:solidFill>
          <a:latin typeface="+mn-lt"/>
          <a:ea typeface="+mn-ea"/>
          <a:cs typeface="+mn-cs"/>
        </a:defRPr>
      </a:lvl7pPr>
      <a:lvl8pPr marL="3746525" indent="-249768" algn="l" defTabSz="999073" rtl="0" eaLnBrk="1" latinLnBrk="0" hangingPunct="1">
        <a:lnSpc>
          <a:spcPct val="90000"/>
        </a:lnSpc>
        <a:spcBef>
          <a:spcPts val="546"/>
        </a:spcBef>
        <a:buFont typeface="Arial" panose="020B0604020202020204" pitchFamily="34" charset="0"/>
        <a:buChar char="•"/>
        <a:defRPr sz="1967" kern="1200">
          <a:solidFill>
            <a:schemeClr val="tx1"/>
          </a:solidFill>
          <a:latin typeface="+mn-lt"/>
          <a:ea typeface="+mn-ea"/>
          <a:cs typeface="+mn-cs"/>
        </a:defRPr>
      </a:lvl8pPr>
      <a:lvl9pPr marL="4246062" indent="-249768" algn="l" defTabSz="999073" rtl="0" eaLnBrk="1" latinLnBrk="0" hangingPunct="1">
        <a:lnSpc>
          <a:spcPct val="90000"/>
        </a:lnSpc>
        <a:spcBef>
          <a:spcPts val="546"/>
        </a:spcBef>
        <a:buFont typeface="Arial" panose="020B0604020202020204" pitchFamily="34" charset="0"/>
        <a:buChar char="•"/>
        <a:defRPr sz="19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99073" rtl="0" eaLnBrk="1" latinLnBrk="0" hangingPunct="1">
        <a:defRPr sz="1967" kern="1200">
          <a:solidFill>
            <a:schemeClr val="tx1"/>
          </a:solidFill>
          <a:latin typeface="+mn-lt"/>
          <a:ea typeface="+mn-ea"/>
          <a:cs typeface="+mn-cs"/>
        </a:defRPr>
      </a:lvl1pPr>
      <a:lvl2pPr marL="499537" algn="l" defTabSz="999073" rtl="0" eaLnBrk="1" latinLnBrk="0" hangingPunct="1">
        <a:defRPr sz="1967" kern="1200">
          <a:solidFill>
            <a:schemeClr val="tx1"/>
          </a:solidFill>
          <a:latin typeface="+mn-lt"/>
          <a:ea typeface="+mn-ea"/>
          <a:cs typeface="+mn-cs"/>
        </a:defRPr>
      </a:lvl2pPr>
      <a:lvl3pPr marL="999073" algn="l" defTabSz="999073" rtl="0" eaLnBrk="1" latinLnBrk="0" hangingPunct="1">
        <a:defRPr sz="1967" kern="1200">
          <a:solidFill>
            <a:schemeClr val="tx1"/>
          </a:solidFill>
          <a:latin typeface="+mn-lt"/>
          <a:ea typeface="+mn-ea"/>
          <a:cs typeface="+mn-cs"/>
        </a:defRPr>
      </a:lvl3pPr>
      <a:lvl4pPr marL="1498610" algn="l" defTabSz="999073" rtl="0" eaLnBrk="1" latinLnBrk="0" hangingPunct="1">
        <a:defRPr sz="1967" kern="1200">
          <a:solidFill>
            <a:schemeClr val="tx1"/>
          </a:solidFill>
          <a:latin typeface="+mn-lt"/>
          <a:ea typeface="+mn-ea"/>
          <a:cs typeface="+mn-cs"/>
        </a:defRPr>
      </a:lvl4pPr>
      <a:lvl5pPr marL="1998147" algn="l" defTabSz="999073" rtl="0" eaLnBrk="1" latinLnBrk="0" hangingPunct="1">
        <a:defRPr sz="1967" kern="1200">
          <a:solidFill>
            <a:schemeClr val="tx1"/>
          </a:solidFill>
          <a:latin typeface="+mn-lt"/>
          <a:ea typeface="+mn-ea"/>
          <a:cs typeface="+mn-cs"/>
        </a:defRPr>
      </a:lvl5pPr>
      <a:lvl6pPr marL="2497684" algn="l" defTabSz="999073" rtl="0" eaLnBrk="1" latinLnBrk="0" hangingPunct="1">
        <a:defRPr sz="1967" kern="1200">
          <a:solidFill>
            <a:schemeClr val="tx1"/>
          </a:solidFill>
          <a:latin typeface="+mn-lt"/>
          <a:ea typeface="+mn-ea"/>
          <a:cs typeface="+mn-cs"/>
        </a:defRPr>
      </a:lvl6pPr>
      <a:lvl7pPr marL="2997220" algn="l" defTabSz="999073" rtl="0" eaLnBrk="1" latinLnBrk="0" hangingPunct="1">
        <a:defRPr sz="1967" kern="1200">
          <a:solidFill>
            <a:schemeClr val="tx1"/>
          </a:solidFill>
          <a:latin typeface="+mn-lt"/>
          <a:ea typeface="+mn-ea"/>
          <a:cs typeface="+mn-cs"/>
        </a:defRPr>
      </a:lvl7pPr>
      <a:lvl8pPr marL="3496757" algn="l" defTabSz="999073" rtl="0" eaLnBrk="1" latinLnBrk="0" hangingPunct="1">
        <a:defRPr sz="1967" kern="1200">
          <a:solidFill>
            <a:schemeClr val="tx1"/>
          </a:solidFill>
          <a:latin typeface="+mn-lt"/>
          <a:ea typeface="+mn-ea"/>
          <a:cs typeface="+mn-cs"/>
        </a:defRPr>
      </a:lvl8pPr>
      <a:lvl9pPr marL="3996294" algn="l" defTabSz="999073" rtl="0" eaLnBrk="1" latinLnBrk="0" hangingPunct="1">
        <a:defRPr sz="19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650473" y="2595306"/>
            <a:ext cx="5541061" cy="2336041"/>
          </a:xfrm>
          <a:prstGeom prst="roundRect">
            <a:avLst/>
          </a:prstGeom>
          <a:noFill/>
          <a:ln>
            <a:solidFill>
              <a:srgbClr val="F888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 sz="2347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75F5727-318B-D144-8470-C9C4492C49AE}"/>
              </a:ext>
            </a:extLst>
          </p:cNvPr>
          <p:cNvSpPr txBox="1"/>
          <p:nvPr/>
        </p:nvSpPr>
        <p:spPr>
          <a:xfrm>
            <a:off x="868322" y="2965305"/>
            <a:ext cx="5152156" cy="21547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22239">
              <a:spcBef>
                <a:spcPts val="600"/>
              </a:spcBef>
              <a:defRPr/>
            </a:pPr>
            <a:r>
              <a:rPr lang="en-US" sz="2284" b="1" dirty="0">
                <a:solidFill>
                  <a:srgbClr val="F88823"/>
                </a:solidFill>
                <a:latin typeface="Helvetica Neue" panose="02000403000000020004" pitchFamily="50" charset="0"/>
              </a:rPr>
              <a:t>If you have </a:t>
            </a:r>
          </a:p>
          <a:p>
            <a:pPr defTabSz="522239">
              <a:spcBef>
                <a:spcPts val="600"/>
              </a:spcBef>
              <a:defRPr/>
            </a:pPr>
            <a:endParaRPr lang="en-US" sz="229" dirty="0">
              <a:solidFill>
                <a:srgbClr val="000000"/>
              </a:solidFill>
              <a:latin typeface="Helvetica Neue" panose="02000403000000020004" pitchFamily="50" charset="0"/>
            </a:endParaRPr>
          </a:p>
          <a:p>
            <a:pPr indent="-164483" defTabSz="522239">
              <a:spcBef>
                <a:spcPts val="600"/>
              </a:spcBef>
              <a:buClr>
                <a:srgbClr val="F88823"/>
              </a:buClr>
              <a:buFont typeface="System Font"/>
              <a:buChar char="x"/>
              <a:defRPr/>
            </a:pPr>
            <a:r>
              <a:rPr lang="en-US" sz="1600" dirty="0">
                <a:solidFill>
                  <a:srgbClr val="000000"/>
                </a:solidFill>
                <a:latin typeface="Helvetica Neue" panose="02000403000000020004" pitchFamily="50" charset="0"/>
              </a:rPr>
              <a:t>Ineffective customer feedback</a:t>
            </a:r>
          </a:p>
          <a:p>
            <a:pPr indent="-164483" defTabSz="522239">
              <a:spcBef>
                <a:spcPts val="600"/>
              </a:spcBef>
              <a:buClr>
                <a:srgbClr val="F88823"/>
              </a:buClr>
              <a:buFont typeface="System Font"/>
              <a:buChar char="x"/>
              <a:defRPr/>
            </a:pPr>
            <a:r>
              <a:rPr lang="en-US" sz="1600" dirty="0">
                <a:solidFill>
                  <a:srgbClr val="000000"/>
                </a:solidFill>
                <a:latin typeface="Helvetica Neue" panose="02000403000000020004" pitchFamily="50" charset="0"/>
              </a:rPr>
              <a:t>High repeat contact rates</a:t>
            </a:r>
          </a:p>
          <a:p>
            <a:pPr indent="-164483" defTabSz="522239">
              <a:spcBef>
                <a:spcPts val="686"/>
              </a:spcBef>
              <a:buClr>
                <a:srgbClr val="F88823"/>
              </a:buClr>
              <a:buFont typeface="System Font"/>
              <a:buChar char="x"/>
              <a:defRPr/>
            </a:pPr>
            <a:r>
              <a:rPr lang="en-US" sz="1600" dirty="0">
                <a:solidFill>
                  <a:srgbClr val="000000"/>
                </a:solidFill>
                <a:latin typeface="Helvetica Neue" panose="02000403000000020004" pitchFamily="50" charset="0"/>
              </a:rPr>
              <a:t>Inconsistent quality of service</a:t>
            </a:r>
          </a:p>
          <a:p>
            <a:pPr indent="-164483" defTabSz="522239">
              <a:spcBef>
                <a:spcPts val="686"/>
              </a:spcBef>
              <a:buClr>
                <a:srgbClr val="F88823"/>
              </a:buClr>
              <a:buFont typeface="System Font"/>
              <a:buChar char="x"/>
              <a:defRPr/>
            </a:pPr>
            <a:r>
              <a:rPr lang="en-US" sz="1600" dirty="0">
                <a:solidFill>
                  <a:srgbClr val="000000"/>
                </a:solidFill>
                <a:latin typeface="Helvetica Neue" panose="02000403000000020004" pitchFamily="50" charset="0"/>
              </a:rPr>
              <a:t>Team not engaged or learning fast enough</a:t>
            </a:r>
          </a:p>
          <a:p>
            <a:pPr defTabSz="522239">
              <a:defRPr/>
            </a:pPr>
            <a:endParaRPr lang="en-US" sz="1828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715B31D-A1B8-4DF4-B0E6-3CED36D1BE6F}"/>
              </a:ext>
            </a:extLst>
          </p:cNvPr>
          <p:cNvSpPr txBox="1"/>
          <p:nvPr/>
        </p:nvSpPr>
        <p:spPr>
          <a:xfrm>
            <a:off x="273461" y="303109"/>
            <a:ext cx="12584831" cy="13672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25" dirty="0">
                <a:gradFill flip="none" rotWithShape="1">
                  <a:gsLst>
                    <a:gs pos="0">
                      <a:srgbClr val="33ADD3"/>
                    </a:gs>
                    <a:gs pos="100000">
                      <a:srgbClr val="1F54BA"/>
                    </a:gs>
                  </a:gsLst>
                  <a:lin ang="5400000" scaled="1"/>
                  <a:tileRect/>
                </a:gradFill>
                <a:latin typeface="Helvetica Neue" panose="02000503000000020004"/>
              </a:rPr>
              <a:t>AI Driven – Feedback, Quality, &amp; Efficiency – </a:t>
            </a:r>
          </a:p>
          <a:p>
            <a:pPr algn="ctr"/>
            <a:endParaRPr lang="en-US" sz="343" dirty="0">
              <a:gradFill flip="none" rotWithShape="1">
                <a:gsLst>
                  <a:gs pos="0">
                    <a:srgbClr val="33ADD3"/>
                  </a:gs>
                  <a:gs pos="100000">
                    <a:srgbClr val="1F54BA"/>
                  </a:gs>
                </a:gsLst>
                <a:lin ang="5400000" scaled="1"/>
                <a:tileRect/>
              </a:gradFill>
              <a:latin typeface="Helvetica Neue" panose="02000503000000020004"/>
            </a:endParaRPr>
          </a:p>
          <a:p>
            <a:pPr algn="ctr"/>
            <a:r>
              <a:rPr lang="en-US" sz="2741" dirty="0">
                <a:gradFill flip="none" rotWithShape="1">
                  <a:gsLst>
                    <a:gs pos="0">
                      <a:srgbClr val="33ADD3"/>
                    </a:gs>
                    <a:gs pos="100000">
                      <a:srgbClr val="1F54BA"/>
                    </a:gs>
                  </a:gsLst>
                  <a:lin ang="5400000" scaled="1"/>
                  <a:tileRect/>
                </a:gradFill>
                <a:latin typeface="Helvetica Neue" panose="02000503000000020004"/>
              </a:rPr>
              <a:t>that inspires employees, creates raving fans and accelerates businesses</a:t>
            </a:r>
          </a:p>
        </p:txBody>
      </p:sp>
      <p:pic>
        <p:nvPicPr>
          <p:cNvPr id="35" name="Picture Placeholder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" r="70"/>
          <a:stretch>
            <a:fillRect/>
          </a:stretch>
        </p:blipFill>
        <p:spPr>
          <a:xfrm>
            <a:off x="2839745" y="2019173"/>
            <a:ext cx="962968" cy="96296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  <a:scene3d>
            <a:camera prst="obliqueBottomLeft"/>
            <a:lightRig rig="threePt" dir="t"/>
          </a:scene3d>
        </p:spPr>
      </p:pic>
      <p:sp>
        <p:nvSpPr>
          <p:cNvPr id="36" name="Rounded Rectangle 35"/>
          <p:cNvSpPr/>
          <p:nvPr/>
        </p:nvSpPr>
        <p:spPr>
          <a:xfrm>
            <a:off x="6833078" y="2603639"/>
            <a:ext cx="5873718" cy="2336041"/>
          </a:xfrm>
          <a:prstGeom prst="roundRect">
            <a:avLst/>
          </a:prstGeom>
          <a:noFill/>
          <a:ln>
            <a:gradFill>
              <a:gsLst>
                <a:gs pos="0">
                  <a:srgbClr val="1F54BA"/>
                </a:gs>
                <a:gs pos="100000">
                  <a:srgbClr val="33ADD3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 sz="2347"/>
          </a:p>
        </p:txBody>
      </p:sp>
      <p:grpSp>
        <p:nvGrpSpPr>
          <p:cNvPr id="31" name="Group 30"/>
          <p:cNvGrpSpPr/>
          <p:nvPr/>
        </p:nvGrpSpPr>
        <p:grpSpPr>
          <a:xfrm flipH="1">
            <a:off x="2927008" y="2172092"/>
            <a:ext cx="788445" cy="756031"/>
            <a:chOff x="2003456" y="2736619"/>
            <a:chExt cx="320644" cy="320282"/>
          </a:xfrm>
          <a:solidFill>
            <a:srgbClr val="EC5B4C"/>
          </a:solidFill>
        </p:grpSpPr>
        <p:sp>
          <p:nvSpPr>
            <p:cNvPr id="33" name="Freeform 12"/>
            <p:cNvSpPr>
              <a:spLocks/>
            </p:cNvSpPr>
            <p:nvPr/>
          </p:nvSpPr>
          <p:spPr bwMode="auto">
            <a:xfrm>
              <a:off x="2096152" y="2829502"/>
              <a:ext cx="135252" cy="134517"/>
            </a:xfrm>
            <a:custGeom>
              <a:avLst/>
              <a:gdLst>
                <a:gd name="T0" fmla="*/ 314 w 3319"/>
                <a:gd name="T1" fmla="*/ 2 h 3299"/>
                <a:gd name="T2" fmla="*/ 384 w 3319"/>
                <a:gd name="T3" fmla="*/ 20 h 3299"/>
                <a:gd name="T4" fmla="*/ 447 w 3319"/>
                <a:gd name="T5" fmla="*/ 57 h 3299"/>
                <a:gd name="T6" fmla="*/ 1659 w 3319"/>
                <a:gd name="T7" fmla="*/ 1257 h 3299"/>
                <a:gd name="T8" fmla="*/ 2871 w 3319"/>
                <a:gd name="T9" fmla="*/ 57 h 3299"/>
                <a:gd name="T10" fmla="*/ 2935 w 3319"/>
                <a:gd name="T11" fmla="*/ 20 h 3299"/>
                <a:gd name="T12" fmla="*/ 3004 w 3319"/>
                <a:gd name="T13" fmla="*/ 2 h 3299"/>
                <a:gd name="T14" fmla="*/ 3075 w 3319"/>
                <a:gd name="T15" fmla="*/ 2 h 3299"/>
                <a:gd name="T16" fmla="*/ 3144 w 3319"/>
                <a:gd name="T17" fmla="*/ 20 h 3299"/>
                <a:gd name="T18" fmla="*/ 3208 w 3319"/>
                <a:gd name="T19" fmla="*/ 57 h 3299"/>
                <a:gd name="T20" fmla="*/ 3262 w 3319"/>
                <a:gd name="T21" fmla="*/ 109 h 3299"/>
                <a:gd name="T22" fmla="*/ 3299 w 3319"/>
                <a:gd name="T23" fmla="*/ 173 h 3299"/>
                <a:gd name="T24" fmla="*/ 3316 w 3319"/>
                <a:gd name="T25" fmla="*/ 241 h 3299"/>
                <a:gd name="T26" fmla="*/ 3316 w 3319"/>
                <a:gd name="T27" fmla="*/ 313 h 3299"/>
                <a:gd name="T28" fmla="*/ 3299 w 3319"/>
                <a:gd name="T29" fmla="*/ 382 h 3299"/>
                <a:gd name="T30" fmla="*/ 3262 w 3319"/>
                <a:gd name="T31" fmla="*/ 445 h 3299"/>
                <a:gd name="T32" fmla="*/ 2054 w 3319"/>
                <a:gd name="T33" fmla="*/ 1649 h 3299"/>
                <a:gd name="T34" fmla="*/ 3262 w 3319"/>
                <a:gd name="T35" fmla="*/ 2854 h 3299"/>
                <a:gd name="T36" fmla="*/ 3299 w 3319"/>
                <a:gd name="T37" fmla="*/ 2917 h 3299"/>
                <a:gd name="T38" fmla="*/ 3316 w 3319"/>
                <a:gd name="T39" fmla="*/ 2986 h 3299"/>
                <a:gd name="T40" fmla="*/ 3316 w 3319"/>
                <a:gd name="T41" fmla="*/ 3057 h 3299"/>
                <a:gd name="T42" fmla="*/ 3299 w 3319"/>
                <a:gd name="T43" fmla="*/ 3125 h 3299"/>
                <a:gd name="T44" fmla="*/ 3262 w 3319"/>
                <a:gd name="T45" fmla="*/ 3189 h 3299"/>
                <a:gd name="T46" fmla="*/ 3208 w 3319"/>
                <a:gd name="T47" fmla="*/ 3242 h 3299"/>
                <a:gd name="T48" fmla="*/ 3144 w 3319"/>
                <a:gd name="T49" fmla="*/ 3279 h 3299"/>
                <a:gd name="T50" fmla="*/ 3075 w 3319"/>
                <a:gd name="T51" fmla="*/ 3297 h 3299"/>
                <a:gd name="T52" fmla="*/ 3004 w 3319"/>
                <a:gd name="T53" fmla="*/ 3297 h 3299"/>
                <a:gd name="T54" fmla="*/ 2935 w 3319"/>
                <a:gd name="T55" fmla="*/ 3279 h 3299"/>
                <a:gd name="T56" fmla="*/ 2871 w 3319"/>
                <a:gd name="T57" fmla="*/ 3242 h 3299"/>
                <a:gd name="T58" fmla="*/ 1659 w 3319"/>
                <a:gd name="T59" fmla="*/ 2042 h 3299"/>
                <a:gd name="T60" fmla="*/ 447 w 3319"/>
                <a:gd name="T61" fmla="*/ 3242 h 3299"/>
                <a:gd name="T62" fmla="*/ 384 w 3319"/>
                <a:gd name="T63" fmla="*/ 3279 h 3299"/>
                <a:gd name="T64" fmla="*/ 314 w 3319"/>
                <a:gd name="T65" fmla="*/ 3297 h 3299"/>
                <a:gd name="T66" fmla="*/ 243 w 3319"/>
                <a:gd name="T67" fmla="*/ 3297 h 3299"/>
                <a:gd name="T68" fmla="*/ 174 w 3319"/>
                <a:gd name="T69" fmla="*/ 3279 h 3299"/>
                <a:gd name="T70" fmla="*/ 110 w 3319"/>
                <a:gd name="T71" fmla="*/ 3242 h 3299"/>
                <a:gd name="T72" fmla="*/ 56 w 3319"/>
                <a:gd name="T73" fmla="*/ 3189 h 3299"/>
                <a:gd name="T74" fmla="*/ 20 w 3319"/>
                <a:gd name="T75" fmla="*/ 3125 h 3299"/>
                <a:gd name="T76" fmla="*/ 2 w 3319"/>
                <a:gd name="T77" fmla="*/ 3057 h 3299"/>
                <a:gd name="T78" fmla="*/ 2 w 3319"/>
                <a:gd name="T79" fmla="*/ 2986 h 3299"/>
                <a:gd name="T80" fmla="*/ 20 w 3319"/>
                <a:gd name="T81" fmla="*/ 2917 h 3299"/>
                <a:gd name="T82" fmla="*/ 56 w 3319"/>
                <a:gd name="T83" fmla="*/ 2854 h 3299"/>
                <a:gd name="T84" fmla="*/ 1265 w 3319"/>
                <a:gd name="T85" fmla="*/ 1649 h 3299"/>
                <a:gd name="T86" fmla="*/ 56 w 3319"/>
                <a:gd name="T87" fmla="*/ 445 h 3299"/>
                <a:gd name="T88" fmla="*/ 20 w 3319"/>
                <a:gd name="T89" fmla="*/ 382 h 3299"/>
                <a:gd name="T90" fmla="*/ 2 w 3319"/>
                <a:gd name="T91" fmla="*/ 313 h 3299"/>
                <a:gd name="T92" fmla="*/ 2 w 3319"/>
                <a:gd name="T93" fmla="*/ 241 h 3299"/>
                <a:gd name="T94" fmla="*/ 20 w 3319"/>
                <a:gd name="T95" fmla="*/ 173 h 3299"/>
                <a:gd name="T96" fmla="*/ 56 w 3319"/>
                <a:gd name="T97" fmla="*/ 109 h 3299"/>
                <a:gd name="T98" fmla="*/ 110 w 3319"/>
                <a:gd name="T99" fmla="*/ 57 h 3299"/>
                <a:gd name="T100" fmla="*/ 174 w 3319"/>
                <a:gd name="T101" fmla="*/ 20 h 3299"/>
                <a:gd name="T102" fmla="*/ 243 w 3319"/>
                <a:gd name="T103" fmla="*/ 2 h 3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3319" h="3299">
                  <a:moveTo>
                    <a:pt x="278" y="0"/>
                  </a:moveTo>
                  <a:lnTo>
                    <a:pt x="314" y="2"/>
                  </a:lnTo>
                  <a:lnTo>
                    <a:pt x="349" y="9"/>
                  </a:lnTo>
                  <a:lnTo>
                    <a:pt x="384" y="20"/>
                  </a:lnTo>
                  <a:lnTo>
                    <a:pt x="416" y="36"/>
                  </a:lnTo>
                  <a:lnTo>
                    <a:pt x="447" y="57"/>
                  </a:lnTo>
                  <a:lnTo>
                    <a:pt x="476" y="81"/>
                  </a:lnTo>
                  <a:lnTo>
                    <a:pt x="1659" y="1257"/>
                  </a:lnTo>
                  <a:lnTo>
                    <a:pt x="2843" y="81"/>
                  </a:lnTo>
                  <a:lnTo>
                    <a:pt x="2871" y="57"/>
                  </a:lnTo>
                  <a:lnTo>
                    <a:pt x="2902" y="36"/>
                  </a:lnTo>
                  <a:lnTo>
                    <a:pt x="2935" y="20"/>
                  </a:lnTo>
                  <a:lnTo>
                    <a:pt x="2969" y="9"/>
                  </a:lnTo>
                  <a:lnTo>
                    <a:pt x="3004" y="2"/>
                  </a:lnTo>
                  <a:lnTo>
                    <a:pt x="3040" y="0"/>
                  </a:lnTo>
                  <a:lnTo>
                    <a:pt x="3075" y="2"/>
                  </a:lnTo>
                  <a:lnTo>
                    <a:pt x="3111" y="9"/>
                  </a:lnTo>
                  <a:lnTo>
                    <a:pt x="3144" y="20"/>
                  </a:lnTo>
                  <a:lnTo>
                    <a:pt x="3178" y="36"/>
                  </a:lnTo>
                  <a:lnTo>
                    <a:pt x="3208" y="57"/>
                  </a:lnTo>
                  <a:lnTo>
                    <a:pt x="3237" y="81"/>
                  </a:lnTo>
                  <a:lnTo>
                    <a:pt x="3262" y="109"/>
                  </a:lnTo>
                  <a:lnTo>
                    <a:pt x="3282" y="140"/>
                  </a:lnTo>
                  <a:lnTo>
                    <a:pt x="3299" y="173"/>
                  </a:lnTo>
                  <a:lnTo>
                    <a:pt x="3310" y="207"/>
                  </a:lnTo>
                  <a:lnTo>
                    <a:pt x="3316" y="241"/>
                  </a:lnTo>
                  <a:lnTo>
                    <a:pt x="3319" y="278"/>
                  </a:lnTo>
                  <a:lnTo>
                    <a:pt x="3316" y="313"/>
                  </a:lnTo>
                  <a:lnTo>
                    <a:pt x="3310" y="347"/>
                  </a:lnTo>
                  <a:lnTo>
                    <a:pt x="3299" y="382"/>
                  </a:lnTo>
                  <a:lnTo>
                    <a:pt x="3282" y="414"/>
                  </a:lnTo>
                  <a:lnTo>
                    <a:pt x="3262" y="445"/>
                  </a:lnTo>
                  <a:lnTo>
                    <a:pt x="3237" y="473"/>
                  </a:lnTo>
                  <a:lnTo>
                    <a:pt x="2054" y="1649"/>
                  </a:lnTo>
                  <a:lnTo>
                    <a:pt x="3237" y="2826"/>
                  </a:lnTo>
                  <a:lnTo>
                    <a:pt x="3262" y="2854"/>
                  </a:lnTo>
                  <a:lnTo>
                    <a:pt x="3282" y="2884"/>
                  </a:lnTo>
                  <a:lnTo>
                    <a:pt x="3299" y="2917"/>
                  </a:lnTo>
                  <a:lnTo>
                    <a:pt x="3310" y="2951"/>
                  </a:lnTo>
                  <a:lnTo>
                    <a:pt x="3316" y="2986"/>
                  </a:lnTo>
                  <a:lnTo>
                    <a:pt x="3319" y="3021"/>
                  </a:lnTo>
                  <a:lnTo>
                    <a:pt x="3316" y="3057"/>
                  </a:lnTo>
                  <a:lnTo>
                    <a:pt x="3310" y="3092"/>
                  </a:lnTo>
                  <a:lnTo>
                    <a:pt x="3299" y="3125"/>
                  </a:lnTo>
                  <a:lnTo>
                    <a:pt x="3282" y="3159"/>
                  </a:lnTo>
                  <a:lnTo>
                    <a:pt x="3262" y="3189"/>
                  </a:lnTo>
                  <a:lnTo>
                    <a:pt x="3237" y="3217"/>
                  </a:lnTo>
                  <a:lnTo>
                    <a:pt x="3208" y="3242"/>
                  </a:lnTo>
                  <a:lnTo>
                    <a:pt x="3178" y="3263"/>
                  </a:lnTo>
                  <a:lnTo>
                    <a:pt x="3144" y="3279"/>
                  </a:lnTo>
                  <a:lnTo>
                    <a:pt x="3111" y="3290"/>
                  </a:lnTo>
                  <a:lnTo>
                    <a:pt x="3075" y="3297"/>
                  </a:lnTo>
                  <a:lnTo>
                    <a:pt x="3040" y="3299"/>
                  </a:lnTo>
                  <a:lnTo>
                    <a:pt x="3004" y="3297"/>
                  </a:lnTo>
                  <a:lnTo>
                    <a:pt x="2969" y="3290"/>
                  </a:lnTo>
                  <a:lnTo>
                    <a:pt x="2935" y="3279"/>
                  </a:lnTo>
                  <a:lnTo>
                    <a:pt x="2902" y="3263"/>
                  </a:lnTo>
                  <a:lnTo>
                    <a:pt x="2871" y="3242"/>
                  </a:lnTo>
                  <a:lnTo>
                    <a:pt x="2843" y="3217"/>
                  </a:lnTo>
                  <a:lnTo>
                    <a:pt x="1659" y="2042"/>
                  </a:lnTo>
                  <a:lnTo>
                    <a:pt x="476" y="3217"/>
                  </a:lnTo>
                  <a:lnTo>
                    <a:pt x="447" y="3242"/>
                  </a:lnTo>
                  <a:lnTo>
                    <a:pt x="416" y="3263"/>
                  </a:lnTo>
                  <a:lnTo>
                    <a:pt x="384" y="3279"/>
                  </a:lnTo>
                  <a:lnTo>
                    <a:pt x="349" y="3290"/>
                  </a:lnTo>
                  <a:lnTo>
                    <a:pt x="314" y="3297"/>
                  </a:lnTo>
                  <a:lnTo>
                    <a:pt x="278" y="3299"/>
                  </a:lnTo>
                  <a:lnTo>
                    <a:pt x="243" y="3297"/>
                  </a:lnTo>
                  <a:lnTo>
                    <a:pt x="208" y="3290"/>
                  </a:lnTo>
                  <a:lnTo>
                    <a:pt x="174" y="3279"/>
                  </a:lnTo>
                  <a:lnTo>
                    <a:pt x="141" y="3263"/>
                  </a:lnTo>
                  <a:lnTo>
                    <a:pt x="110" y="3242"/>
                  </a:lnTo>
                  <a:lnTo>
                    <a:pt x="81" y="3217"/>
                  </a:lnTo>
                  <a:lnTo>
                    <a:pt x="56" y="3189"/>
                  </a:lnTo>
                  <a:lnTo>
                    <a:pt x="36" y="3159"/>
                  </a:lnTo>
                  <a:lnTo>
                    <a:pt x="20" y="3125"/>
                  </a:lnTo>
                  <a:lnTo>
                    <a:pt x="9" y="3092"/>
                  </a:lnTo>
                  <a:lnTo>
                    <a:pt x="2" y="3057"/>
                  </a:lnTo>
                  <a:lnTo>
                    <a:pt x="0" y="3021"/>
                  </a:lnTo>
                  <a:lnTo>
                    <a:pt x="2" y="2986"/>
                  </a:lnTo>
                  <a:lnTo>
                    <a:pt x="9" y="2951"/>
                  </a:lnTo>
                  <a:lnTo>
                    <a:pt x="20" y="2917"/>
                  </a:lnTo>
                  <a:lnTo>
                    <a:pt x="36" y="2884"/>
                  </a:lnTo>
                  <a:lnTo>
                    <a:pt x="56" y="2854"/>
                  </a:lnTo>
                  <a:lnTo>
                    <a:pt x="81" y="2826"/>
                  </a:lnTo>
                  <a:lnTo>
                    <a:pt x="1265" y="1649"/>
                  </a:lnTo>
                  <a:lnTo>
                    <a:pt x="81" y="473"/>
                  </a:lnTo>
                  <a:lnTo>
                    <a:pt x="56" y="445"/>
                  </a:lnTo>
                  <a:lnTo>
                    <a:pt x="36" y="414"/>
                  </a:lnTo>
                  <a:lnTo>
                    <a:pt x="20" y="382"/>
                  </a:lnTo>
                  <a:lnTo>
                    <a:pt x="9" y="347"/>
                  </a:lnTo>
                  <a:lnTo>
                    <a:pt x="2" y="313"/>
                  </a:lnTo>
                  <a:lnTo>
                    <a:pt x="0" y="278"/>
                  </a:lnTo>
                  <a:lnTo>
                    <a:pt x="2" y="241"/>
                  </a:lnTo>
                  <a:lnTo>
                    <a:pt x="9" y="207"/>
                  </a:lnTo>
                  <a:lnTo>
                    <a:pt x="20" y="173"/>
                  </a:lnTo>
                  <a:lnTo>
                    <a:pt x="36" y="140"/>
                  </a:lnTo>
                  <a:lnTo>
                    <a:pt x="56" y="109"/>
                  </a:lnTo>
                  <a:lnTo>
                    <a:pt x="81" y="81"/>
                  </a:lnTo>
                  <a:lnTo>
                    <a:pt x="110" y="57"/>
                  </a:lnTo>
                  <a:lnTo>
                    <a:pt x="141" y="36"/>
                  </a:lnTo>
                  <a:lnTo>
                    <a:pt x="174" y="20"/>
                  </a:lnTo>
                  <a:lnTo>
                    <a:pt x="208" y="9"/>
                  </a:lnTo>
                  <a:lnTo>
                    <a:pt x="243" y="2"/>
                  </a:lnTo>
                  <a:lnTo>
                    <a:pt x="278" y="0"/>
                  </a:lnTo>
                  <a:close/>
                </a:path>
              </a:pathLst>
            </a:custGeom>
            <a:solidFill>
              <a:srgbClr val="F8882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15139" tIns="57569" rIns="115139" bIns="57569" numCol="1" anchor="t" anchorCtr="0" compatLnSpc="1">
              <a:prstTxWarp prst="textNoShape">
                <a:avLst/>
              </a:prstTxWarp>
            </a:bodyPr>
            <a:lstStyle/>
            <a:p>
              <a:pPr defTabSz="1151325">
                <a:defRPr/>
              </a:pPr>
              <a:endParaRPr lang="en-US" sz="2266" kern="0">
                <a:solidFill>
                  <a:prstClr val="black"/>
                </a:solidFill>
              </a:endParaRPr>
            </a:p>
          </p:txBody>
        </p:sp>
        <p:sp>
          <p:nvSpPr>
            <p:cNvPr id="34" name="Freeform 7"/>
            <p:cNvSpPr>
              <a:spLocks noEditPoints="1"/>
            </p:cNvSpPr>
            <p:nvPr/>
          </p:nvSpPr>
          <p:spPr bwMode="auto">
            <a:xfrm>
              <a:off x="2003456" y="2736619"/>
              <a:ext cx="320644" cy="320282"/>
            </a:xfrm>
            <a:custGeom>
              <a:avLst/>
              <a:gdLst>
                <a:gd name="T0" fmla="*/ 1480 w 3546"/>
                <a:gd name="T1" fmla="*/ 351 h 3543"/>
                <a:gd name="T2" fmla="*/ 1122 w 3546"/>
                <a:gd name="T3" fmla="*/ 475 h 3543"/>
                <a:gd name="T4" fmla="*/ 814 w 3546"/>
                <a:gd name="T5" fmla="*/ 683 h 3543"/>
                <a:gd name="T6" fmla="*/ 569 w 3546"/>
                <a:gd name="T7" fmla="*/ 962 h 3543"/>
                <a:gd name="T8" fmla="*/ 401 w 3546"/>
                <a:gd name="T9" fmla="*/ 1296 h 3543"/>
                <a:gd name="T10" fmla="*/ 324 w 3546"/>
                <a:gd name="T11" fmla="*/ 1673 h 3543"/>
                <a:gd name="T12" fmla="*/ 350 w 3546"/>
                <a:gd name="T13" fmla="*/ 2064 h 3543"/>
                <a:gd name="T14" fmla="*/ 474 w 3546"/>
                <a:gd name="T15" fmla="*/ 2422 h 3543"/>
                <a:gd name="T16" fmla="*/ 682 w 3546"/>
                <a:gd name="T17" fmla="*/ 2731 h 3543"/>
                <a:gd name="T18" fmla="*/ 961 w 3546"/>
                <a:gd name="T19" fmla="*/ 2976 h 3543"/>
                <a:gd name="T20" fmla="*/ 1296 w 3546"/>
                <a:gd name="T21" fmla="*/ 3143 h 3543"/>
                <a:gd name="T22" fmla="*/ 1673 w 3546"/>
                <a:gd name="T23" fmla="*/ 3220 h 3543"/>
                <a:gd name="T24" fmla="*/ 2065 w 3546"/>
                <a:gd name="T25" fmla="*/ 3194 h 3543"/>
                <a:gd name="T26" fmla="*/ 2423 w 3546"/>
                <a:gd name="T27" fmla="*/ 3070 h 3543"/>
                <a:gd name="T28" fmla="*/ 2731 w 3546"/>
                <a:gd name="T29" fmla="*/ 2861 h 3543"/>
                <a:gd name="T30" fmla="*/ 2977 w 3546"/>
                <a:gd name="T31" fmla="*/ 2583 h 3543"/>
                <a:gd name="T32" fmla="*/ 3144 w 3546"/>
                <a:gd name="T33" fmla="*/ 2249 h 3543"/>
                <a:gd name="T34" fmla="*/ 3221 w 3546"/>
                <a:gd name="T35" fmla="*/ 1871 h 3543"/>
                <a:gd name="T36" fmla="*/ 3195 w 3546"/>
                <a:gd name="T37" fmla="*/ 1481 h 3543"/>
                <a:gd name="T38" fmla="*/ 3070 w 3546"/>
                <a:gd name="T39" fmla="*/ 1122 h 3543"/>
                <a:gd name="T40" fmla="*/ 2862 w 3546"/>
                <a:gd name="T41" fmla="*/ 815 h 3543"/>
                <a:gd name="T42" fmla="*/ 2584 w 3546"/>
                <a:gd name="T43" fmla="*/ 570 h 3543"/>
                <a:gd name="T44" fmla="*/ 2249 w 3546"/>
                <a:gd name="T45" fmla="*/ 402 h 3543"/>
                <a:gd name="T46" fmla="*/ 1872 w 3546"/>
                <a:gd name="T47" fmla="*/ 325 h 3543"/>
                <a:gd name="T48" fmla="*/ 1987 w 3546"/>
                <a:gd name="T49" fmla="*/ 13 h 3543"/>
                <a:gd name="T50" fmla="*/ 2391 w 3546"/>
                <a:gd name="T51" fmla="*/ 112 h 3543"/>
                <a:gd name="T52" fmla="*/ 2753 w 3546"/>
                <a:gd name="T53" fmla="*/ 296 h 3543"/>
                <a:gd name="T54" fmla="*/ 3061 w 3546"/>
                <a:gd name="T55" fmla="*/ 556 h 3543"/>
                <a:gd name="T56" fmla="*/ 3304 w 3546"/>
                <a:gd name="T57" fmla="*/ 879 h 3543"/>
                <a:gd name="T58" fmla="*/ 3468 w 3546"/>
                <a:gd name="T59" fmla="*/ 1252 h 3543"/>
                <a:gd name="T60" fmla="*/ 3542 w 3546"/>
                <a:gd name="T61" fmla="*/ 1664 h 3543"/>
                <a:gd name="T62" fmla="*/ 3516 w 3546"/>
                <a:gd name="T63" fmla="*/ 2091 h 3543"/>
                <a:gd name="T64" fmla="*/ 3395 w 3546"/>
                <a:gd name="T65" fmla="*/ 2485 h 3543"/>
                <a:gd name="T66" fmla="*/ 3191 w 3546"/>
                <a:gd name="T67" fmla="*/ 2834 h 3543"/>
                <a:gd name="T68" fmla="*/ 2915 w 3546"/>
                <a:gd name="T69" fmla="*/ 3127 h 3543"/>
                <a:gd name="T70" fmla="*/ 2578 w 3546"/>
                <a:gd name="T71" fmla="*/ 3350 h 3543"/>
                <a:gd name="T72" fmla="*/ 2194 w 3546"/>
                <a:gd name="T73" fmla="*/ 3494 h 3543"/>
                <a:gd name="T74" fmla="*/ 1773 w 3546"/>
                <a:gd name="T75" fmla="*/ 3543 h 3543"/>
                <a:gd name="T76" fmla="*/ 1352 w 3546"/>
                <a:gd name="T77" fmla="*/ 3494 h 3543"/>
                <a:gd name="T78" fmla="*/ 967 w 3546"/>
                <a:gd name="T79" fmla="*/ 3350 h 3543"/>
                <a:gd name="T80" fmla="*/ 631 w 3546"/>
                <a:gd name="T81" fmla="*/ 3127 h 3543"/>
                <a:gd name="T82" fmla="*/ 354 w 3546"/>
                <a:gd name="T83" fmla="*/ 2834 h 3543"/>
                <a:gd name="T84" fmla="*/ 149 w 3546"/>
                <a:gd name="T85" fmla="*/ 2485 h 3543"/>
                <a:gd name="T86" fmla="*/ 28 w 3546"/>
                <a:gd name="T87" fmla="*/ 2091 h 3543"/>
                <a:gd name="T88" fmla="*/ 3 w 3546"/>
                <a:gd name="T89" fmla="*/ 1664 h 3543"/>
                <a:gd name="T90" fmla="*/ 78 w 3546"/>
                <a:gd name="T91" fmla="*/ 1252 h 3543"/>
                <a:gd name="T92" fmla="*/ 242 w 3546"/>
                <a:gd name="T93" fmla="*/ 879 h 3543"/>
                <a:gd name="T94" fmla="*/ 484 w 3546"/>
                <a:gd name="T95" fmla="*/ 556 h 3543"/>
                <a:gd name="T96" fmla="*/ 791 w 3546"/>
                <a:gd name="T97" fmla="*/ 296 h 3543"/>
                <a:gd name="T98" fmla="*/ 1154 w 3546"/>
                <a:gd name="T99" fmla="*/ 112 h 3543"/>
                <a:gd name="T100" fmla="*/ 1558 w 3546"/>
                <a:gd name="T101" fmla="*/ 13 h 35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3546" h="3543">
                  <a:moveTo>
                    <a:pt x="1773" y="322"/>
                  </a:moveTo>
                  <a:lnTo>
                    <a:pt x="1673" y="325"/>
                  </a:lnTo>
                  <a:lnTo>
                    <a:pt x="1575" y="335"/>
                  </a:lnTo>
                  <a:lnTo>
                    <a:pt x="1480" y="351"/>
                  </a:lnTo>
                  <a:lnTo>
                    <a:pt x="1386" y="374"/>
                  </a:lnTo>
                  <a:lnTo>
                    <a:pt x="1296" y="402"/>
                  </a:lnTo>
                  <a:lnTo>
                    <a:pt x="1207" y="435"/>
                  </a:lnTo>
                  <a:lnTo>
                    <a:pt x="1122" y="475"/>
                  </a:lnTo>
                  <a:lnTo>
                    <a:pt x="1040" y="519"/>
                  </a:lnTo>
                  <a:lnTo>
                    <a:pt x="961" y="569"/>
                  </a:lnTo>
                  <a:lnTo>
                    <a:pt x="885" y="624"/>
                  </a:lnTo>
                  <a:lnTo>
                    <a:pt x="814" y="683"/>
                  </a:lnTo>
                  <a:lnTo>
                    <a:pt x="746" y="746"/>
                  </a:lnTo>
                  <a:lnTo>
                    <a:pt x="682" y="814"/>
                  </a:lnTo>
                  <a:lnTo>
                    <a:pt x="623" y="886"/>
                  </a:lnTo>
                  <a:lnTo>
                    <a:pt x="569" y="962"/>
                  </a:lnTo>
                  <a:lnTo>
                    <a:pt x="519" y="1040"/>
                  </a:lnTo>
                  <a:lnTo>
                    <a:pt x="474" y="1122"/>
                  </a:lnTo>
                  <a:lnTo>
                    <a:pt x="435" y="1208"/>
                  </a:lnTo>
                  <a:lnTo>
                    <a:pt x="401" y="1296"/>
                  </a:lnTo>
                  <a:lnTo>
                    <a:pt x="372" y="1387"/>
                  </a:lnTo>
                  <a:lnTo>
                    <a:pt x="350" y="1479"/>
                  </a:lnTo>
                  <a:lnTo>
                    <a:pt x="334" y="1576"/>
                  </a:lnTo>
                  <a:lnTo>
                    <a:pt x="324" y="1673"/>
                  </a:lnTo>
                  <a:lnTo>
                    <a:pt x="321" y="1772"/>
                  </a:lnTo>
                  <a:lnTo>
                    <a:pt x="324" y="1871"/>
                  </a:lnTo>
                  <a:lnTo>
                    <a:pt x="334" y="1969"/>
                  </a:lnTo>
                  <a:lnTo>
                    <a:pt x="350" y="2064"/>
                  </a:lnTo>
                  <a:lnTo>
                    <a:pt x="372" y="2158"/>
                  </a:lnTo>
                  <a:lnTo>
                    <a:pt x="401" y="2249"/>
                  </a:lnTo>
                  <a:lnTo>
                    <a:pt x="435" y="2337"/>
                  </a:lnTo>
                  <a:lnTo>
                    <a:pt x="474" y="2422"/>
                  </a:lnTo>
                  <a:lnTo>
                    <a:pt x="519" y="2504"/>
                  </a:lnTo>
                  <a:lnTo>
                    <a:pt x="569" y="2583"/>
                  </a:lnTo>
                  <a:lnTo>
                    <a:pt x="623" y="2659"/>
                  </a:lnTo>
                  <a:lnTo>
                    <a:pt x="682" y="2731"/>
                  </a:lnTo>
                  <a:lnTo>
                    <a:pt x="746" y="2798"/>
                  </a:lnTo>
                  <a:lnTo>
                    <a:pt x="814" y="2861"/>
                  </a:lnTo>
                  <a:lnTo>
                    <a:pt x="885" y="2921"/>
                  </a:lnTo>
                  <a:lnTo>
                    <a:pt x="961" y="2976"/>
                  </a:lnTo>
                  <a:lnTo>
                    <a:pt x="1040" y="3025"/>
                  </a:lnTo>
                  <a:lnTo>
                    <a:pt x="1122" y="3070"/>
                  </a:lnTo>
                  <a:lnTo>
                    <a:pt x="1207" y="3108"/>
                  </a:lnTo>
                  <a:lnTo>
                    <a:pt x="1296" y="3143"/>
                  </a:lnTo>
                  <a:lnTo>
                    <a:pt x="1386" y="3171"/>
                  </a:lnTo>
                  <a:lnTo>
                    <a:pt x="1480" y="3194"/>
                  </a:lnTo>
                  <a:lnTo>
                    <a:pt x="1575" y="3210"/>
                  </a:lnTo>
                  <a:lnTo>
                    <a:pt x="1673" y="3220"/>
                  </a:lnTo>
                  <a:lnTo>
                    <a:pt x="1773" y="3223"/>
                  </a:lnTo>
                  <a:lnTo>
                    <a:pt x="1872" y="3220"/>
                  </a:lnTo>
                  <a:lnTo>
                    <a:pt x="1969" y="3210"/>
                  </a:lnTo>
                  <a:lnTo>
                    <a:pt x="2065" y="3194"/>
                  </a:lnTo>
                  <a:lnTo>
                    <a:pt x="2158" y="3171"/>
                  </a:lnTo>
                  <a:lnTo>
                    <a:pt x="2250" y="3143"/>
                  </a:lnTo>
                  <a:lnTo>
                    <a:pt x="2337" y="3108"/>
                  </a:lnTo>
                  <a:lnTo>
                    <a:pt x="2423" y="3070"/>
                  </a:lnTo>
                  <a:lnTo>
                    <a:pt x="2506" y="3025"/>
                  </a:lnTo>
                  <a:lnTo>
                    <a:pt x="2585" y="2976"/>
                  </a:lnTo>
                  <a:lnTo>
                    <a:pt x="2660" y="2921"/>
                  </a:lnTo>
                  <a:lnTo>
                    <a:pt x="2731" y="2861"/>
                  </a:lnTo>
                  <a:lnTo>
                    <a:pt x="2799" y="2798"/>
                  </a:lnTo>
                  <a:lnTo>
                    <a:pt x="2863" y="2731"/>
                  </a:lnTo>
                  <a:lnTo>
                    <a:pt x="2921" y="2659"/>
                  </a:lnTo>
                  <a:lnTo>
                    <a:pt x="2977" y="2583"/>
                  </a:lnTo>
                  <a:lnTo>
                    <a:pt x="3026" y="2504"/>
                  </a:lnTo>
                  <a:lnTo>
                    <a:pt x="3070" y="2422"/>
                  </a:lnTo>
                  <a:lnTo>
                    <a:pt x="3110" y="2337"/>
                  </a:lnTo>
                  <a:lnTo>
                    <a:pt x="3144" y="2249"/>
                  </a:lnTo>
                  <a:lnTo>
                    <a:pt x="3173" y="2158"/>
                  </a:lnTo>
                  <a:lnTo>
                    <a:pt x="3195" y="2064"/>
                  </a:lnTo>
                  <a:lnTo>
                    <a:pt x="3211" y="1969"/>
                  </a:lnTo>
                  <a:lnTo>
                    <a:pt x="3221" y="1871"/>
                  </a:lnTo>
                  <a:lnTo>
                    <a:pt x="3225" y="1772"/>
                  </a:lnTo>
                  <a:lnTo>
                    <a:pt x="3221" y="1673"/>
                  </a:lnTo>
                  <a:lnTo>
                    <a:pt x="3211" y="1576"/>
                  </a:lnTo>
                  <a:lnTo>
                    <a:pt x="3195" y="1481"/>
                  </a:lnTo>
                  <a:lnTo>
                    <a:pt x="3172" y="1387"/>
                  </a:lnTo>
                  <a:lnTo>
                    <a:pt x="3144" y="1296"/>
                  </a:lnTo>
                  <a:lnTo>
                    <a:pt x="3109" y="1208"/>
                  </a:lnTo>
                  <a:lnTo>
                    <a:pt x="3070" y="1122"/>
                  </a:lnTo>
                  <a:lnTo>
                    <a:pt x="3025" y="1040"/>
                  </a:lnTo>
                  <a:lnTo>
                    <a:pt x="2975" y="962"/>
                  </a:lnTo>
                  <a:lnTo>
                    <a:pt x="2921" y="886"/>
                  </a:lnTo>
                  <a:lnTo>
                    <a:pt x="2862" y="815"/>
                  </a:lnTo>
                  <a:lnTo>
                    <a:pt x="2798" y="747"/>
                  </a:lnTo>
                  <a:lnTo>
                    <a:pt x="2730" y="683"/>
                  </a:lnTo>
                  <a:lnTo>
                    <a:pt x="2659" y="624"/>
                  </a:lnTo>
                  <a:lnTo>
                    <a:pt x="2584" y="570"/>
                  </a:lnTo>
                  <a:lnTo>
                    <a:pt x="2505" y="520"/>
                  </a:lnTo>
                  <a:lnTo>
                    <a:pt x="2423" y="475"/>
                  </a:lnTo>
                  <a:lnTo>
                    <a:pt x="2337" y="436"/>
                  </a:lnTo>
                  <a:lnTo>
                    <a:pt x="2249" y="402"/>
                  </a:lnTo>
                  <a:lnTo>
                    <a:pt x="2158" y="374"/>
                  </a:lnTo>
                  <a:lnTo>
                    <a:pt x="2065" y="351"/>
                  </a:lnTo>
                  <a:lnTo>
                    <a:pt x="1969" y="335"/>
                  </a:lnTo>
                  <a:lnTo>
                    <a:pt x="1872" y="325"/>
                  </a:lnTo>
                  <a:lnTo>
                    <a:pt x="1773" y="322"/>
                  </a:lnTo>
                  <a:close/>
                  <a:moveTo>
                    <a:pt x="1773" y="0"/>
                  </a:moveTo>
                  <a:lnTo>
                    <a:pt x="1881" y="4"/>
                  </a:lnTo>
                  <a:lnTo>
                    <a:pt x="1987" y="13"/>
                  </a:lnTo>
                  <a:lnTo>
                    <a:pt x="2091" y="30"/>
                  </a:lnTo>
                  <a:lnTo>
                    <a:pt x="2194" y="51"/>
                  </a:lnTo>
                  <a:lnTo>
                    <a:pt x="2293" y="78"/>
                  </a:lnTo>
                  <a:lnTo>
                    <a:pt x="2391" y="112"/>
                  </a:lnTo>
                  <a:lnTo>
                    <a:pt x="2486" y="150"/>
                  </a:lnTo>
                  <a:lnTo>
                    <a:pt x="2578" y="194"/>
                  </a:lnTo>
                  <a:lnTo>
                    <a:pt x="2668" y="243"/>
                  </a:lnTo>
                  <a:lnTo>
                    <a:pt x="2753" y="296"/>
                  </a:lnTo>
                  <a:lnTo>
                    <a:pt x="2836" y="354"/>
                  </a:lnTo>
                  <a:lnTo>
                    <a:pt x="2915" y="418"/>
                  </a:lnTo>
                  <a:lnTo>
                    <a:pt x="2990" y="485"/>
                  </a:lnTo>
                  <a:lnTo>
                    <a:pt x="3061" y="556"/>
                  </a:lnTo>
                  <a:lnTo>
                    <a:pt x="3129" y="630"/>
                  </a:lnTo>
                  <a:lnTo>
                    <a:pt x="3191" y="710"/>
                  </a:lnTo>
                  <a:lnTo>
                    <a:pt x="3250" y="792"/>
                  </a:lnTo>
                  <a:lnTo>
                    <a:pt x="3304" y="879"/>
                  </a:lnTo>
                  <a:lnTo>
                    <a:pt x="3352" y="967"/>
                  </a:lnTo>
                  <a:lnTo>
                    <a:pt x="3395" y="1060"/>
                  </a:lnTo>
                  <a:lnTo>
                    <a:pt x="3434" y="1154"/>
                  </a:lnTo>
                  <a:lnTo>
                    <a:pt x="3468" y="1252"/>
                  </a:lnTo>
                  <a:lnTo>
                    <a:pt x="3495" y="1352"/>
                  </a:lnTo>
                  <a:lnTo>
                    <a:pt x="3516" y="1454"/>
                  </a:lnTo>
                  <a:lnTo>
                    <a:pt x="3533" y="1558"/>
                  </a:lnTo>
                  <a:lnTo>
                    <a:pt x="3542" y="1664"/>
                  </a:lnTo>
                  <a:lnTo>
                    <a:pt x="3546" y="1772"/>
                  </a:lnTo>
                  <a:lnTo>
                    <a:pt x="3542" y="1880"/>
                  </a:lnTo>
                  <a:lnTo>
                    <a:pt x="3533" y="1987"/>
                  </a:lnTo>
                  <a:lnTo>
                    <a:pt x="3516" y="2091"/>
                  </a:lnTo>
                  <a:lnTo>
                    <a:pt x="3495" y="2193"/>
                  </a:lnTo>
                  <a:lnTo>
                    <a:pt x="3468" y="2293"/>
                  </a:lnTo>
                  <a:lnTo>
                    <a:pt x="3434" y="2390"/>
                  </a:lnTo>
                  <a:lnTo>
                    <a:pt x="3395" y="2485"/>
                  </a:lnTo>
                  <a:lnTo>
                    <a:pt x="3352" y="2578"/>
                  </a:lnTo>
                  <a:lnTo>
                    <a:pt x="3304" y="2666"/>
                  </a:lnTo>
                  <a:lnTo>
                    <a:pt x="3250" y="2752"/>
                  </a:lnTo>
                  <a:lnTo>
                    <a:pt x="3191" y="2834"/>
                  </a:lnTo>
                  <a:lnTo>
                    <a:pt x="3129" y="2913"/>
                  </a:lnTo>
                  <a:lnTo>
                    <a:pt x="3061" y="2989"/>
                  </a:lnTo>
                  <a:lnTo>
                    <a:pt x="2990" y="3060"/>
                  </a:lnTo>
                  <a:lnTo>
                    <a:pt x="2915" y="3127"/>
                  </a:lnTo>
                  <a:lnTo>
                    <a:pt x="2836" y="3189"/>
                  </a:lnTo>
                  <a:lnTo>
                    <a:pt x="2753" y="3248"/>
                  </a:lnTo>
                  <a:lnTo>
                    <a:pt x="2668" y="3302"/>
                  </a:lnTo>
                  <a:lnTo>
                    <a:pt x="2578" y="3350"/>
                  </a:lnTo>
                  <a:lnTo>
                    <a:pt x="2486" y="3394"/>
                  </a:lnTo>
                  <a:lnTo>
                    <a:pt x="2391" y="3433"/>
                  </a:lnTo>
                  <a:lnTo>
                    <a:pt x="2293" y="3466"/>
                  </a:lnTo>
                  <a:lnTo>
                    <a:pt x="2194" y="3494"/>
                  </a:lnTo>
                  <a:lnTo>
                    <a:pt x="2091" y="3515"/>
                  </a:lnTo>
                  <a:lnTo>
                    <a:pt x="1987" y="3530"/>
                  </a:lnTo>
                  <a:lnTo>
                    <a:pt x="1881" y="3540"/>
                  </a:lnTo>
                  <a:lnTo>
                    <a:pt x="1773" y="3543"/>
                  </a:lnTo>
                  <a:lnTo>
                    <a:pt x="1665" y="3540"/>
                  </a:lnTo>
                  <a:lnTo>
                    <a:pt x="1558" y="3530"/>
                  </a:lnTo>
                  <a:lnTo>
                    <a:pt x="1454" y="3515"/>
                  </a:lnTo>
                  <a:lnTo>
                    <a:pt x="1352" y="3494"/>
                  </a:lnTo>
                  <a:lnTo>
                    <a:pt x="1251" y="3466"/>
                  </a:lnTo>
                  <a:lnTo>
                    <a:pt x="1154" y="3433"/>
                  </a:lnTo>
                  <a:lnTo>
                    <a:pt x="1059" y="3394"/>
                  </a:lnTo>
                  <a:lnTo>
                    <a:pt x="967" y="3350"/>
                  </a:lnTo>
                  <a:lnTo>
                    <a:pt x="878" y="3302"/>
                  </a:lnTo>
                  <a:lnTo>
                    <a:pt x="791" y="3248"/>
                  </a:lnTo>
                  <a:lnTo>
                    <a:pt x="709" y="3189"/>
                  </a:lnTo>
                  <a:lnTo>
                    <a:pt x="631" y="3127"/>
                  </a:lnTo>
                  <a:lnTo>
                    <a:pt x="555" y="3060"/>
                  </a:lnTo>
                  <a:lnTo>
                    <a:pt x="484" y="2989"/>
                  </a:lnTo>
                  <a:lnTo>
                    <a:pt x="417" y="2913"/>
                  </a:lnTo>
                  <a:lnTo>
                    <a:pt x="354" y="2834"/>
                  </a:lnTo>
                  <a:lnTo>
                    <a:pt x="296" y="2752"/>
                  </a:lnTo>
                  <a:lnTo>
                    <a:pt x="242" y="2666"/>
                  </a:lnTo>
                  <a:lnTo>
                    <a:pt x="193" y="2578"/>
                  </a:lnTo>
                  <a:lnTo>
                    <a:pt x="149" y="2485"/>
                  </a:lnTo>
                  <a:lnTo>
                    <a:pt x="111" y="2390"/>
                  </a:lnTo>
                  <a:lnTo>
                    <a:pt x="78" y="2293"/>
                  </a:lnTo>
                  <a:lnTo>
                    <a:pt x="50" y="2193"/>
                  </a:lnTo>
                  <a:lnTo>
                    <a:pt x="28" y="2091"/>
                  </a:lnTo>
                  <a:lnTo>
                    <a:pt x="13" y="1987"/>
                  </a:lnTo>
                  <a:lnTo>
                    <a:pt x="3" y="1880"/>
                  </a:lnTo>
                  <a:lnTo>
                    <a:pt x="0" y="1772"/>
                  </a:lnTo>
                  <a:lnTo>
                    <a:pt x="3" y="1664"/>
                  </a:lnTo>
                  <a:lnTo>
                    <a:pt x="13" y="1558"/>
                  </a:lnTo>
                  <a:lnTo>
                    <a:pt x="28" y="1454"/>
                  </a:lnTo>
                  <a:lnTo>
                    <a:pt x="50" y="1352"/>
                  </a:lnTo>
                  <a:lnTo>
                    <a:pt x="78" y="1252"/>
                  </a:lnTo>
                  <a:lnTo>
                    <a:pt x="111" y="1154"/>
                  </a:lnTo>
                  <a:lnTo>
                    <a:pt x="149" y="1060"/>
                  </a:lnTo>
                  <a:lnTo>
                    <a:pt x="193" y="967"/>
                  </a:lnTo>
                  <a:lnTo>
                    <a:pt x="242" y="879"/>
                  </a:lnTo>
                  <a:lnTo>
                    <a:pt x="296" y="792"/>
                  </a:lnTo>
                  <a:lnTo>
                    <a:pt x="354" y="710"/>
                  </a:lnTo>
                  <a:lnTo>
                    <a:pt x="417" y="630"/>
                  </a:lnTo>
                  <a:lnTo>
                    <a:pt x="484" y="556"/>
                  </a:lnTo>
                  <a:lnTo>
                    <a:pt x="555" y="485"/>
                  </a:lnTo>
                  <a:lnTo>
                    <a:pt x="631" y="418"/>
                  </a:lnTo>
                  <a:lnTo>
                    <a:pt x="709" y="354"/>
                  </a:lnTo>
                  <a:lnTo>
                    <a:pt x="791" y="296"/>
                  </a:lnTo>
                  <a:lnTo>
                    <a:pt x="878" y="243"/>
                  </a:lnTo>
                  <a:lnTo>
                    <a:pt x="967" y="194"/>
                  </a:lnTo>
                  <a:lnTo>
                    <a:pt x="1059" y="150"/>
                  </a:lnTo>
                  <a:lnTo>
                    <a:pt x="1154" y="112"/>
                  </a:lnTo>
                  <a:lnTo>
                    <a:pt x="1251" y="78"/>
                  </a:lnTo>
                  <a:lnTo>
                    <a:pt x="1352" y="51"/>
                  </a:lnTo>
                  <a:lnTo>
                    <a:pt x="1454" y="30"/>
                  </a:lnTo>
                  <a:lnTo>
                    <a:pt x="1558" y="13"/>
                  </a:lnTo>
                  <a:lnTo>
                    <a:pt x="1665" y="4"/>
                  </a:lnTo>
                  <a:lnTo>
                    <a:pt x="1773" y="0"/>
                  </a:lnTo>
                  <a:close/>
                </a:path>
              </a:pathLst>
            </a:custGeom>
            <a:solidFill>
              <a:srgbClr val="F8882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15139" tIns="57569" rIns="115139" bIns="57569" numCol="1" anchor="t" anchorCtr="0" compatLnSpc="1">
              <a:prstTxWarp prst="textNoShape">
                <a:avLst/>
              </a:prstTxWarp>
            </a:bodyPr>
            <a:lstStyle/>
            <a:p>
              <a:pPr algn="r" defTabSz="1151325" rtl="1">
                <a:defRPr/>
              </a:pPr>
              <a:endParaRPr lang="en-US" sz="2266" kern="0">
                <a:solidFill>
                  <a:prstClr val="black"/>
                </a:solidFill>
              </a:endParaRPr>
            </a:p>
          </p:txBody>
        </p:sp>
      </p:grpSp>
      <p:pic>
        <p:nvPicPr>
          <p:cNvPr id="26" name="Picture Placeholder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" r="70"/>
          <a:stretch>
            <a:fillRect/>
          </a:stretch>
        </p:blipFill>
        <p:spPr>
          <a:xfrm>
            <a:off x="9247682" y="2145971"/>
            <a:ext cx="962968" cy="96296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  <a:scene3d>
            <a:camera prst="obliqueBottomLeft"/>
            <a:lightRig rig="threePt" dir="t"/>
          </a:scene3d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2CAEBB3-B00D-4C4D-A280-E02DEC4F868E}"/>
              </a:ext>
            </a:extLst>
          </p:cNvPr>
          <p:cNvSpPr txBox="1"/>
          <p:nvPr/>
        </p:nvSpPr>
        <p:spPr>
          <a:xfrm>
            <a:off x="7083155" y="2960609"/>
            <a:ext cx="5413645" cy="22054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22239">
              <a:spcBef>
                <a:spcPts val="600"/>
              </a:spcBef>
              <a:defRPr/>
            </a:pPr>
            <a:r>
              <a:rPr lang="en-US" sz="2284" b="1" dirty="0">
                <a:gradFill>
                  <a:gsLst>
                    <a:gs pos="0">
                      <a:srgbClr val="33ADD3"/>
                    </a:gs>
                    <a:gs pos="100000">
                      <a:srgbClr val="1F54BA"/>
                    </a:gs>
                  </a:gsLst>
                  <a:lin ang="5400000" scaled="1"/>
                </a:gradFill>
                <a:latin typeface="Helvetica Neue" panose="02000403000000020004" pitchFamily="50" charset="0"/>
              </a:rPr>
              <a:t>If you want</a:t>
            </a:r>
          </a:p>
          <a:p>
            <a:pPr defTabSz="522239">
              <a:spcBef>
                <a:spcPts val="600"/>
              </a:spcBef>
              <a:defRPr/>
            </a:pPr>
            <a:endParaRPr lang="en-US" sz="114" dirty="0">
              <a:solidFill>
                <a:srgbClr val="000000"/>
              </a:solidFill>
              <a:latin typeface="Helvetica Neue" panose="02000403000000020004" pitchFamily="50" charset="0"/>
            </a:endParaRPr>
          </a:p>
          <a:p>
            <a:pPr marL="326398" indent="-326398" defTabSz="522239">
              <a:spcBef>
                <a:spcPts val="600"/>
              </a:spcBef>
              <a:buClr>
                <a:srgbClr val="33ADD3"/>
              </a:buClr>
              <a:buSzPct val="107000"/>
              <a:buFont typeface="Wingdings" pitchFamily="2" charset="2"/>
              <a:buChar char="ü"/>
              <a:defRPr/>
            </a:pPr>
            <a:r>
              <a:rPr lang="en-US" sz="1600" dirty="0">
                <a:solidFill>
                  <a:srgbClr val="000000"/>
                </a:solidFill>
                <a:latin typeface="Helvetica Neue" panose="02000403000000020004" pitchFamily="50" charset="0"/>
              </a:rPr>
              <a:t>Fast intelligent customer feedback to each person/team</a:t>
            </a:r>
          </a:p>
          <a:p>
            <a:pPr marL="326398" indent="-326398" defTabSz="522239">
              <a:spcBef>
                <a:spcPts val="686"/>
              </a:spcBef>
              <a:buClr>
                <a:srgbClr val="33ADD3"/>
              </a:buClr>
              <a:buSzPct val="107000"/>
              <a:buFont typeface="Wingdings" pitchFamily="2" charset="2"/>
              <a:buChar char="ü"/>
              <a:defRPr/>
            </a:pPr>
            <a:r>
              <a:rPr lang="en-US" sz="1600" dirty="0">
                <a:solidFill>
                  <a:srgbClr val="000000"/>
                </a:solidFill>
                <a:latin typeface="Helvetica Neue" panose="02000403000000020004" pitchFamily="50" charset="0"/>
              </a:rPr>
              <a:t>Solve customers issues first time</a:t>
            </a:r>
          </a:p>
          <a:p>
            <a:pPr marL="326398" indent="-326398" defTabSz="522239">
              <a:spcBef>
                <a:spcPts val="686"/>
              </a:spcBef>
              <a:buClr>
                <a:srgbClr val="33ADD3"/>
              </a:buClr>
              <a:buSzPct val="107000"/>
              <a:buFont typeface="Wingdings" pitchFamily="2" charset="2"/>
              <a:buChar char="ü"/>
              <a:defRPr/>
            </a:pPr>
            <a:r>
              <a:rPr lang="en-US" sz="1600" dirty="0">
                <a:solidFill>
                  <a:srgbClr val="000000"/>
                </a:solidFill>
                <a:latin typeface="Helvetica Neue" panose="02000403000000020004" pitchFamily="50" charset="0"/>
              </a:rPr>
              <a:t>Consistent compliant audits in Salesforce</a:t>
            </a:r>
          </a:p>
          <a:p>
            <a:pPr marL="326398" indent="-326398" defTabSz="522239">
              <a:spcBef>
                <a:spcPts val="686"/>
              </a:spcBef>
              <a:buClr>
                <a:srgbClr val="33ADD3"/>
              </a:buClr>
              <a:buSzPct val="107000"/>
              <a:buFont typeface="Wingdings" pitchFamily="2" charset="2"/>
              <a:buChar char="ü"/>
              <a:defRPr/>
            </a:pPr>
            <a:r>
              <a:rPr lang="en-US" sz="1600" dirty="0">
                <a:solidFill>
                  <a:srgbClr val="000000"/>
                </a:solidFill>
                <a:latin typeface="Helvetica Neue" panose="02000403000000020004" pitchFamily="50" charset="0"/>
              </a:rPr>
              <a:t>Motivated team regularly coached</a:t>
            </a:r>
          </a:p>
          <a:p>
            <a:pPr defTabSz="522239">
              <a:spcBef>
                <a:spcPts val="686"/>
              </a:spcBef>
              <a:defRPr/>
            </a:pPr>
            <a:endParaRPr lang="en-US" sz="1600" dirty="0">
              <a:gradFill>
                <a:gsLst>
                  <a:gs pos="100000">
                    <a:srgbClr val="33ADD3"/>
                  </a:gs>
                  <a:gs pos="0">
                    <a:srgbClr val="33ADD3"/>
                  </a:gs>
                </a:gsLst>
                <a:lin ang="0" scaled="1"/>
              </a:gradFill>
              <a:latin typeface="Helvetica Neue" panose="02000403000000020004" pitchFamily="50" charset="0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9345001" y="2153059"/>
            <a:ext cx="768333" cy="794091"/>
            <a:chOff x="3867150" y="1868488"/>
            <a:chExt cx="1406525" cy="1404938"/>
          </a:xfrm>
          <a:gradFill>
            <a:gsLst>
              <a:gs pos="0">
                <a:srgbClr val="33ADD3"/>
              </a:gs>
              <a:gs pos="100000">
                <a:srgbClr val="1F54BA"/>
              </a:gs>
            </a:gsLst>
            <a:lin ang="5400000" scaled="1"/>
          </a:gradFill>
        </p:grpSpPr>
        <p:sp>
          <p:nvSpPr>
            <p:cNvPr id="29" name="Freeform 6"/>
            <p:cNvSpPr>
              <a:spLocks/>
            </p:cNvSpPr>
            <p:nvPr/>
          </p:nvSpPr>
          <p:spPr bwMode="auto">
            <a:xfrm>
              <a:off x="4225925" y="2312988"/>
              <a:ext cx="715963" cy="539750"/>
            </a:xfrm>
            <a:custGeom>
              <a:avLst/>
              <a:gdLst>
                <a:gd name="T0" fmla="*/ 1534 w 1806"/>
                <a:gd name="T1" fmla="*/ 0 h 1359"/>
                <a:gd name="T2" fmla="*/ 1806 w 1806"/>
                <a:gd name="T3" fmla="*/ 280 h 1359"/>
                <a:gd name="T4" fmla="*/ 693 w 1806"/>
                <a:gd name="T5" fmla="*/ 1359 h 1359"/>
                <a:gd name="T6" fmla="*/ 0 w 1806"/>
                <a:gd name="T7" fmla="*/ 668 h 1359"/>
                <a:gd name="T8" fmla="*/ 236 w 1806"/>
                <a:gd name="T9" fmla="*/ 432 h 1359"/>
                <a:gd name="T10" fmla="*/ 676 w 1806"/>
                <a:gd name="T11" fmla="*/ 873 h 1359"/>
                <a:gd name="T12" fmla="*/ 1534 w 1806"/>
                <a:gd name="T13" fmla="*/ 0 h 1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06" h="1359">
                  <a:moveTo>
                    <a:pt x="1534" y="0"/>
                  </a:moveTo>
                  <a:lnTo>
                    <a:pt x="1806" y="280"/>
                  </a:lnTo>
                  <a:lnTo>
                    <a:pt x="693" y="1359"/>
                  </a:lnTo>
                  <a:lnTo>
                    <a:pt x="0" y="668"/>
                  </a:lnTo>
                  <a:lnTo>
                    <a:pt x="236" y="432"/>
                  </a:lnTo>
                  <a:lnTo>
                    <a:pt x="676" y="873"/>
                  </a:lnTo>
                  <a:lnTo>
                    <a:pt x="15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15139" tIns="57569" rIns="115139" bIns="57569" numCol="1" anchor="t" anchorCtr="0" compatLnSpc="1">
              <a:prstTxWarp prst="textNoShape">
                <a:avLst/>
              </a:prstTxWarp>
            </a:bodyPr>
            <a:lstStyle/>
            <a:p>
              <a:pPr algn="r" defTabSz="1151325" rtl="1">
                <a:defRPr/>
              </a:pPr>
              <a:endParaRPr lang="en-US" sz="2518" kern="0">
                <a:solidFill>
                  <a:prstClr val="black"/>
                </a:solidFill>
              </a:endParaRPr>
            </a:p>
          </p:txBody>
        </p:sp>
        <p:sp>
          <p:nvSpPr>
            <p:cNvPr id="30" name="Freeform 7"/>
            <p:cNvSpPr>
              <a:spLocks noEditPoints="1"/>
            </p:cNvSpPr>
            <p:nvPr/>
          </p:nvSpPr>
          <p:spPr bwMode="auto">
            <a:xfrm>
              <a:off x="3867150" y="1868488"/>
              <a:ext cx="1406525" cy="1404938"/>
            </a:xfrm>
            <a:custGeom>
              <a:avLst/>
              <a:gdLst>
                <a:gd name="T0" fmla="*/ 1480 w 3546"/>
                <a:gd name="T1" fmla="*/ 351 h 3543"/>
                <a:gd name="T2" fmla="*/ 1122 w 3546"/>
                <a:gd name="T3" fmla="*/ 475 h 3543"/>
                <a:gd name="T4" fmla="*/ 814 w 3546"/>
                <a:gd name="T5" fmla="*/ 683 h 3543"/>
                <a:gd name="T6" fmla="*/ 569 w 3546"/>
                <a:gd name="T7" fmla="*/ 962 h 3543"/>
                <a:gd name="T8" fmla="*/ 401 w 3546"/>
                <a:gd name="T9" fmla="*/ 1296 h 3543"/>
                <a:gd name="T10" fmla="*/ 324 w 3546"/>
                <a:gd name="T11" fmla="*/ 1673 h 3543"/>
                <a:gd name="T12" fmla="*/ 350 w 3546"/>
                <a:gd name="T13" fmla="*/ 2064 h 3543"/>
                <a:gd name="T14" fmla="*/ 474 w 3546"/>
                <a:gd name="T15" fmla="*/ 2422 h 3543"/>
                <a:gd name="T16" fmla="*/ 682 w 3546"/>
                <a:gd name="T17" fmla="*/ 2731 h 3543"/>
                <a:gd name="T18" fmla="*/ 961 w 3546"/>
                <a:gd name="T19" fmla="*/ 2976 h 3543"/>
                <a:gd name="T20" fmla="*/ 1296 w 3546"/>
                <a:gd name="T21" fmla="*/ 3143 h 3543"/>
                <a:gd name="T22" fmla="*/ 1673 w 3546"/>
                <a:gd name="T23" fmla="*/ 3220 h 3543"/>
                <a:gd name="T24" fmla="*/ 2065 w 3546"/>
                <a:gd name="T25" fmla="*/ 3194 h 3543"/>
                <a:gd name="T26" fmla="*/ 2423 w 3546"/>
                <a:gd name="T27" fmla="*/ 3070 h 3543"/>
                <a:gd name="T28" fmla="*/ 2731 w 3546"/>
                <a:gd name="T29" fmla="*/ 2861 h 3543"/>
                <a:gd name="T30" fmla="*/ 2977 w 3546"/>
                <a:gd name="T31" fmla="*/ 2583 h 3543"/>
                <a:gd name="T32" fmla="*/ 3144 w 3546"/>
                <a:gd name="T33" fmla="*/ 2249 h 3543"/>
                <a:gd name="T34" fmla="*/ 3221 w 3546"/>
                <a:gd name="T35" fmla="*/ 1871 h 3543"/>
                <a:gd name="T36" fmla="*/ 3195 w 3546"/>
                <a:gd name="T37" fmla="*/ 1481 h 3543"/>
                <a:gd name="T38" fmla="*/ 3070 w 3546"/>
                <a:gd name="T39" fmla="*/ 1122 h 3543"/>
                <a:gd name="T40" fmla="*/ 2862 w 3546"/>
                <a:gd name="T41" fmla="*/ 815 h 3543"/>
                <a:gd name="T42" fmla="*/ 2584 w 3546"/>
                <a:gd name="T43" fmla="*/ 570 h 3543"/>
                <a:gd name="T44" fmla="*/ 2249 w 3546"/>
                <a:gd name="T45" fmla="*/ 402 h 3543"/>
                <a:gd name="T46" fmla="*/ 1872 w 3546"/>
                <a:gd name="T47" fmla="*/ 325 h 3543"/>
                <a:gd name="T48" fmla="*/ 1987 w 3546"/>
                <a:gd name="T49" fmla="*/ 13 h 3543"/>
                <a:gd name="T50" fmla="*/ 2391 w 3546"/>
                <a:gd name="T51" fmla="*/ 112 h 3543"/>
                <a:gd name="T52" fmla="*/ 2753 w 3546"/>
                <a:gd name="T53" fmla="*/ 296 h 3543"/>
                <a:gd name="T54" fmla="*/ 3061 w 3546"/>
                <a:gd name="T55" fmla="*/ 556 h 3543"/>
                <a:gd name="T56" fmla="*/ 3304 w 3546"/>
                <a:gd name="T57" fmla="*/ 879 h 3543"/>
                <a:gd name="T58" fmla="*/ 3468 w 3546"/>
                <a:gd name="T59" fmla="*/ 1252 h 3543"/>
                <a:gd name="T60" fmla="*/ 3542 w 3546"/>
                <a:gd name="T61" fmla="*/ 1664 h 3543"/>
                <a:gd name="T62" fmla="*/ 3516 w 3546"/>
                <a:gd name="T63" fmla="*/ 2091 h 3543"/>
                <a:gd name="T64" fmla="*/ 3395 w 3546"/>
                <a:gd name="T65" fmla="*/ 2485 h 3543"/>
                <a:gd name="T66" fmla="*/ 3191 w 3546"/>
                <a:gd name="T67" fmla="*/ 2834 h 3543"/>
                <a:gd name="T68" fmla="*/ 2915 w 3546"/>
                <a:gd name="T69" fmla="*/ 3127 h 3543"/>
                <a:gd name="T70" fmla="*/ 2578 w 3546"/>
                <a:gd name="T71" fmla="*/ 3350 h 3543"/>
                <a:gd name="T72" fmla="*/ 2194 w 3546"/>
                <a:gd name="T73" fmla="*/ 3494 h 3543"/>
                <a:gd name="T74" fmla="*/ 1773 w 3546"/>
                <a:gd name="T75" fmla="*/ 3543 h 3543"/>
                <a:gd name="T76" fmla="*/ 1352 w 3546"/>
                <a:gd name="T77" fmla="*/ 3494 h 3543"/>
                <a:gd name="T78" fmla="*/ 967 w 3546"/>
                <a:gd name="T79" fmla="*/ 3350 h 3543"/>
                <a:gd name="T80" fmla="*/ 631 w 3546"/>
                <a:gd name="T81" fmla="*/ 3127 h 3543"/>
                <a:gd name="T82" fmla="*/ 354 w 3546"/>
                <a:gd name="T83" fmla="*/ 2834 h 3543"/>
                <a:gd name="T84" fmla="*/ 149 w 3546"/>
                <a:gd name="T85" fmla="*/ 2485 h 3543"/>
                <a:gd name="T86" fmla="*/ 28 w 3546"/>
                <a:gd name="T87" fmla="*/ 2091 h 3543"/>
                <a:gd name="T88" fmla="*/ 3 w 3546"/>
                <a:gd name="T89" fmla="*/ 1664 h 3543"/>
                <a:gd name="T90" fmla="*/ 78 w 3546"/>
                <a:gd name="T91" fmla="*/ 1252 h 3543"/>
                <a:gd name="T92" fmla="*/ 242 w 3546"/>
                <a:gd name="T93" fmla="*/ 879 h 3543"/>
                <a:gd name="T94" fmla="*/ 484 w 3546"/>
                <a:gd name="T95" fmla="*/ 556 h 3543"/>
                <a:gd name="T96" fmla="*/ 791 w 3546"/>
                <a:gd name="T97" fmla="*/ 296 h 3543"/>
                <a:gd name="T98" fmla="*/ 1154 w 3546"/>
                <a:gd name="T99" fmla="*/ 112 h 3543"/>
                <a:gd name="T100" fmla="*/ 1558 w 3546"/>
                <a:gd name="T101" fmla="*/ 13 h 35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3546" h="3543">
                  <a:moveTo>
                    <a:pt x="1773" y="322"/>
                  </a:moveTo>
                  <a:lnTo>
                    <a:pt x="1673" y="325"/>
                  </a:lnTo>
                  <a:lnTo>
                    <a:pt x="1575" y="335"/>
                  </a:lnTo>
                  <a:lnTo>
                    <a:pt x="1480" y="351"/>
                  </a:lnTo>
                  <a:lnTo>
                    <a:pt x="1386" y="374"/>
                  </a:lnTo>
                  <a:lnTo>
                    <a:pt x="1296" y="402"/>
                  </a:lnTo>
                  <a:lnTo>
                    <a:pt x="1207" y="435"/>
                  </a:lnTo>
                  <a:lnTo>
                    <a:pt x="1122" y="475"/>
                  </a:lnTo>
                  <a:lnTo>
                    <a:pt x="1040" y="519"/>
                  </a:lnTo>
                  <a:lnTo>
                    <a:pt x="961" y="569"/>
                  </a:lnTo>
                  <a:lnTo>
                    <a:pt x="885" y="624"/>
                  </a:lnTo>
                  <a:lnTo>
                    <a:pt x="814" y="683"/>
                  </a:lnTo>
                  <a:lnTo>
                    <a:pt x="746" y="746"/>
                  </a:lnTo>
                  <a:lnTo>
                    <a:pt x="682" y="814"/>
                  </a:lnTo>
                  <a:lnTo>
                    <a:pt x="623" y="886"/>
                  </a:lnTo>
                  <a:lnTo>
                    <a:pt x="569" y="962"/>
                  </a:lnTo>
                  <a:lnTo>
                    <a:pt x="519" y="1040"/>
                  </a:lnTo>
                  <a:lnTo>
                    <a:pt x="474" y="1122"/>
                  </a:lnTo>
                  <a:lnTo>
                    <a:pt x="435" y="1208"/>
                  </a:lnTo>
                  <a:lnTo>
                    <a:pt x="401" y="1296"/>
                  </a:lnTo>
                  <a:lnTo>
                    <a:pt x="372" y="1387"/>
                  </a:lnTo>
                  <a:lnTo>
                    <a:pt x="350" y="1479"/>
                  </a:lnTo>
                  <a:lnTo>
                    <a:pt x="334" y="1576"/>
                  </a:lnTo>
                  <a:lnTo>
                    <a:pt x="324" y="1673"/>
                  </a:lnTo>
                  <a:lnTo>
                    <a:pt x="321" y="1772"/>
                  </a:lnTo>
                  <a:lnTo>
                    <a:pt x="324" y="1871"/>
                  </a:lnTo>
                  <a:lnTo>
                    <a:pt x="334" y="1969"/>
                  </a:lnTo>
                  <a:lnTo>
                    <a:pt x="350" y="2064"/>
                  </a:lnTo>
                  <a:lnTo>
                    <a:pt x="372" y="2158"/>
                  </a:lnTo>
                  <a:lnTo>
                    <a:pt x="401" y="2249"/>
                  </a:lnTo>
                  <a:lnTo>
                    <a:pt x="435" y="2337"/>
                  </a:lnTo>
                  <a:lnTo>
                    <a:pt x="474" y="2422"/>
                  </a:lnTo>
                  <a:lnTo>
                    <a:pt x="519" y="2504"/>
                  </a:lnTo>
                  <a:lnTo>
                    <a:pt x="569" y="2583"/>
                  </a:lnTo>
                  <a:lnTo>
                    <a:pt x="623" y="2659"/>
                  </a:lnTo>
                  <a:lnTo>
                    <a:pt x="682" y="2731"/>
                  </a:lnTo>
                  <a:lnTo>
                    <a:pt x="746" y="2798"/>
                  </a:lnTo>
                  <a:lnTo>
                    <a:pt x="814" y="2861"/>
                  </a:lnTo>
                  <a:lnTo>
                    <a:pt x="885" y="2921"/>
                  </a:lnTo>
                  <a:lnTo>
                    <a:pt x="961" y="2976"/>
                  </a:lnTo>
                  <a:lnTo>
                    <a:pt x="1040" y="3025"/>
                  </a:lnTo>
                  <a:lnTo>
                    <a:pt x="1122" y="3070"/>
                  </a:lnTo>
                  <a:lnTo>
                    <a:pt x="1207" y="3108"/>
                  </a:lnTo>
                  <a:lnTo>
                    <a:pt x="1296" y="3143"/>
                  </a:lnTo>
                  <a:lnTo>
                    <a:pt x="1386" y="3171"/>
                  </a:lnTo>
                  <a:lnTo>
                    <a:pt x="1480" y="3194"/>
                  </a:lnTo>
                  <a:lnTo>
                    <a:pt x="1575" y="3210"/>
                  </a:lnTo>
                  <a:lnTo>
                    <a:pt x="1673" y="3220"/>
                  </a:lnTo>
                  <a:lnTo>
                    <a:pt x="1773" y="3223"/>
                  </a:lnTo>
                  <a:lnTo>
                    <a:pt x="1872" y="3220"/>
                  </a:lnTo>
                  <a:lnTo>
                    <a:pt x="1969" y="3210"/>
                  </a:lnTo>
                  <a:lnTo>
                    <a:pt x="2065" y="3194"/>
                  </a:lnTo>
                  <a:lnTo>
                    <a:pt x="2158" y="3171"/>
                  </a:lnTo>
                  <a:lnTo>
                    <a:pt x="2250" y="3143"/>
                  </a:lnTo>
                  <a:lnTo>
                    <a:pt x="2337" y="3108"/>
                  </a:lnTo>
                  <a:lnTo>
                    <a:pt x="2423" y="3070"/>
                  </a:lnTo>
                  <a:lnTo>
                    <a:pt x="2506" y="3025"/>
                  </a:lnTo>
                  <a:lnTo>
                    <a:pt x="2585" y="2976"/>
                  </a:lnTo>
                  <a:lnTo>
                    <a:pt x="2660" y="2921"/>
                  </a:lnTo>
                  <a:lnTo>
                    <a:pt x="2731" y="2861"/>
                  </a:lnTo>
                  <a:lnTo>
                    <a:pt x="2799" y="2798"/>
                  </a:lnTo>
                  <a:lnTo>
                    <a:pt x="2863" y="2731"/>
                  </a:lnTo>
                  <a:lnTo>
                    <a:pt x="2921" y="2659"/>
                  </a:lnTo>
                  <a:lnTo>
                    <a:pt x="2977" y="2583"/>
                  </a:lnTo>
                  <a:lnTo>
                    <a:pt x="3026" y="2504"/>
                  </a:lnTo>
                  <a:lnTo>
                    <a:pt x="3070" y="2422"/>
                  </a:lnTo>
                  <a:lnTo>
                    <a:pt x="3110" y="2337"/>
                  </a:lnTo>
                  <a:lnTo>
                    <a:pt x="3144" y="2249"/>
                  </a:lnTo>
                  <a:lnTo>
                    <a:pt x="3173" y="2158"/>
                  </a:lnTo>
                  <a:lnTo>
                    <a:pt x="3195" y="2064"/>
                  </a:lnTo>
                  <a:lnTo>
                    <a:pt x="3211" y="1969"/>
                  </a:lnTo>
                  <a:lnTo>
                    <a:pt x="3221" y="1871"/>
                  </a:lnTo>
                  <a:lnTo>
                    <a:pt x="3225" y="1772"/>
                  </a:lnTo>
                  <a:lnTo>
                    <a:pt x="3221" y="1673"/>
                  </a:lnTo>
                  <a:lnTo>
                    <a:pt x="3211" y="1576"/>
                  </a:lnTo>
                  <a:lnTo>
                    <a:pt x="3195" y="1481"/>
                  </a:lnTo>
                  <a:lnTo>
                    <a:pt x="3172" y="1387"/>
                  </a:lnTo>
                  <a:lnTo>
                    <a:pt x="3144" y="1296"/>
                  </a:lnTo>
                  <a:lnTo>
                    <a:pt x="3109" y="1208"/>
                  </a:lnTo>
                  <a:lnTo>
                    <a:pt x="3070" y="1122"/>
                  </a:lnTo>
                  <a:lnTo>
                    <a:pt x="3025" y="1040"/>
                  </a:lnTo>
                  <a:lnTo>
                    <a:pt x="2975" y="962"/>
                  </a:lnTo>
                  <a:lnTo>
                    <a:pt x="2921" y="886"/>
                  </a:lnTo>
                  <a:lnTo>
                    <a:pt x="2862" y="815"/>
                  </a:lnTo>
                  <a:lnTo>
                    <a:pt x="2798" y="747"/>
                  </a:lnTo>
                  <a:lnTo>
                    <a:pt x="2730" y="683"/>
                  </a:lnTo>
                  <a:lnTo>
                    <a:pt x="2659" y="624"/>
                  </a:lnTo>
                  <a:lnTo>
                    <a:pt x="2584" y="570"/>
                  </a:lnTo>
                  <a:lnTo>
                    <a:pt x="2505" y="520"/>
                  </a:lnTo>
                  <a:lnTo>
                    <a:pt x="2423" y="475"/>
                  </a:lnTo>
                  <a:lnTo>
                    <a:pt x="2337" y="436"/>
                  </a:lnTo>
                  <a:lnTo>
                    <a:pt x="2249" y="402"/>
                  </a:lnTo>
                  <a:lnTo>
                    <a:pt x="2158" y="374"/>
                  </a:lnTo>
                  <a:lnTo>
                    <a:pt x="2065" y="351"/>
                  </a:lnTo>
                  <a:lnTo>
                    <a:pt x="1969" y="335"/>
                  </a:lnTo>
                  <a:lnTo>
                    <a:pt x="1872" y="325"/>
                  </a:lnTo>
                  <a:lnTo>
                    <a:pt x="1773" y="322"/>
                  </a:lnTo>
                  <a:close/>
                  <a:moveTo>
                    <a:pt x="1773" y="0"/>
                  </a:moveTo>
                  <a:lnTo>
                    <a:pt x="1881" y="4"/>
                  </a:lnTo>
                  <a:lnTo>
                    <a:pt x="1987" y="13"/>
                  </a:lnTo>
                  <a:lnTo>
                    <a:pt x="2091" y="30"/>
                  </a:lnTo>
                  <a:lnTo>
                    <a:pt x="2194" y="51"/>
                  </a:lnTo>
                  <a:lnTo>
                    <a:pt x="2293" y="78"/>
                  </a:lnTo>
                  <a:lnTo>
                    <a:pt x="2391" y="112"/>
                  </a:lnTo>
                  <a:lnTo>
                    <a:pt x="2486" y="150"/>
                  </a:lnTo>
                  <a:lnTo>
                    <a:pt x="2578" y="194"/>
                  </a:lnTo>
                  <a:lnTo>
                    <a:pt x="2668" y="243"/>
                  </a:lnTo>
                  <a:lnTo>
                    <a:pt x="2753" y="296"/>
                  </a:lnTo>
                  <a:lnTo>
                    <a:pt x="2836" y="354"/>
                  </a:lnTo>
                  <a:lnTo>
                    <a:pt x="2915" y="418"/>
                  </a:lnTo>
                  <a:lnTo>
                    <a:pt x="2990" y="485"/>
                  </a:lnTo>
                  <a:lnTo>
                    <a:pt x="3061" y="556"/>
                  </a:lnTo>
                  <a:lnTo>
                    <a:pt x="3129" y="630"/>
                  </a:lnTo>
                  <a:lnTo>
                    <a:pt x="3191" y="710"/>
                  </a:lnTo>
                  <a:lnTo>
                    <a:pt x="3250" y="792"/>
                  </a:lnTo>
                  <a:lnTo>
                    <a:pt x="3304" y="879"/>
                  </a:lnTo>
                  <a:lnTo>
                    <a:pt x="3352" y="967"/>
                  </a:lnTo>
                  <a:lnTo>
                    <a:pt x="3395" y="1060"/>
                  </a:lnTo>
                  <a:lnTo>
                    <a:pt x="3434" y="1154"/>
                  </a:lnTo>
                  <a:lnTo>
                    <a:pt x="3468" y="1252"/>
                  </a:lnTo>
                  <a:lnTo>
                    <a:pt x="3495" y="1352"/>
                  </a:lnTo>
                  <a:lnTo>
                    <a:pt x="3516" y="1454"/>
                  </a:lnTo>
                  <a:lnTo>
                    <a:pt x="3533" y="1558"/>
                  </a:lnTo>
                  <a:lnTo>
                    <a:pt x="3542" y="1664"/>
                  </a:lnTo>
                  <a:lnTo>
                    <a:pt x="3546" y="1772"/>
                  </a:lnTo>
                  <a:lnTo>
                    <a:pt x="3542" y="1880"/>
                  </a:lnTo>
                  <a:lnTo>
                    <a:pt x="3533" y="1987"/>
                  </a:lnTo>
                  <a:lnTo>
                    <a:pt x="3516" y="2091"/>
                  </a:lnTo>
                  <a:lnTo>
                    <a:pt x="3495" y="2193"/>
                  </a:lnTo>
                  <a:lnTo>
                    <a:pt x="3468" y="2293"/>
                  </a:lnTo>
                  <a:lnTo>
                    <a:pt x="3434" y="2390"/>
                  </a:lnTo>
                  <a:lnTo>
                    <a:pt x="3395" y="2485"/>
                  </a:lnTo>
                  <a:lnTo>
                    <a:pt x="3352" y="2578"/>
                  </a:lnTo>
                  <a:lnTo>
                    <a:pt x="3304" y="2666"/>
                  </a:lnTo>
                  <a:lnTo>
                    <a:pt x="3250" y="2752"/>
                  </a:lnTo>
                  <a:lnTo>
                    <a:pt x="3191" y="2834"/>
                  </a:lnTo>
                  <a:lnTo>
                    <a:pt x="3129" y="2913"/>
                  </a:lnTo>
                  <a:lnTo>
                    <a:pt x="3061" y="2989"/>
                  </a:lnTo>
                  <a:lnTo>
                    <a:pt x="2990" y="3060"/>
                  </a:lnTo>
                  <a:lnTo>
                    <a:pt x="2915" y="3127"/>
                  </a:lnTo>
                  <a:lnTo>
                    <a:pt x="2836" y="3189"/>
                  </a:lnTo>
                  <a:lnTo>
                    <a:pt x="2753" y="3248"/>
                  </a:lnTo>
                  <a:lnTo>
                    <a:pt x="2668" y="3302"/>
                  </a:lnTo>
                  <a:lnTo>
                    <a:pt x="2578" y="3350"/>
                  </a:lnTo>
                  <a:lnTo>
                    <a:pt x="2486" y="3394"/>
                  </a:lnTo>
                  <a:lnTo>
                    <a:pt x="2391" y="3433"/>
                  </a:lnTo>
                  <a:lnTo>
                    <a:pt x="2293" y="3466"/>
                  </a:lnTo>
                  <a:lnTo>
                    <a:pt x="2194" y="3494"/>
                  </a:lnTo>
                  <a:lnTo>
                    <a:pt x="2091" y="3515"/>
                  </a:lnTo>
                  <a:lnTo>
                    <a:pt x="1987" y="3530"/>
                  </a:lnTo>
                  <a:lnTo>
                    <a:pt x="1881" y="3540"/>
                  </a:lnTo>
                  <a:lnTo>
                    <a:pt x="1773" y="3543"/>
                  </a:lnTo>
                  <a:lnTo>
                    <a:pt x="1665" y="3540"/>
                  </a:lnTo>
                  <a:lnTo>
                    <a:pt x="1558" y="3530"/>
                  </a:lnTo>
                  <a:lnTo>
                    <a:pt x="1454" y="3515"/>
                  </a:lnTo>
                  <a:lnTo>
                    <a:pt x="1352" y="3494"/>
                  </a:lnTo>
                  <a:lnTo>
                    <a:pt x="1251" y="3466"/>
                  </a:lnTo>
                  <a:lnTo>
                    <a:pt x="1154" y="3433"/>
                  </a:lnTo>
                  <a:lnTo>
                    <a:pt x="1059" y="3394"/>
                  </a:lnTo>
                  <a:lnTo>
                    <a:pt x="967" y="3350"/>
                  </a:lnTo>
                  <a:lnTo>
                    <a:pt x="878" y="3302"/>
                  </a:lnTo>
                  <a:lnTo>
                    <a:pt x="791" y="3248"/>
                  </a:lnTo>
                  <a:lnTo>
                    <a:pt x="709" y="3189"/>
                  </a:lnTo>
                  <a:lnTo>
                    <a:pt x="631" y="3127"/>
                  </a:lnTo>
                  <a:lnTo>
                    <a:pt x="555" y="3060"/>
                  </a:lnTo>
                  <a:lnTo>
                    <a:pt x="484" y="2989"/>
                  </a:lnTo>
                  <a:lnTo>
                    <a:pt x="417" y="2913"/>
                  </a:lnTo>
                  <a:lnTo>
                    <a:pt x="354" y="2834"/>
                  </a:lnTo>
                  <a:lnTo>
                    <a:pt x="296" y="2752"/>
                  </a:lnTo>
                  <a:lnTo>
                    <a:pt x="242" y="2666"/>
                  </a:lnTo>
                  <a:lnTo>
                    <a:pt x="193" y="2578"/>
                  </a:lnTo>
                  <a:lnTo>
                    <a:pt x="149" y="2485"/>
                  </a:lnTo>
                  <a:lnTo>
                    <a:pt x="111" y="2390"/>
                  </a:lnTo>
                  <a:lnTo>
                    <a:pt x="78" y="2293"/>
                  </a:lnTo>
                  <a:lnTo>
                    <a:pt x="50" y="2193"/>
                  </a:lnTo>
                  <a:lnTo>
                    <a:pt x="28" y="2091"/>
                  </a:lnTo>
                  <a:lnTo>
                    <a:pt x="13" y="1987"/>
                  </a:lnTo>
                  <a:lnTo>
                    <a:pt x="3" y="1880"/>
                  </a:lnTo>
                  <a:lnTo>
                    <a:pt x="0" y="1772"/>
                  </a:lnTo>
                  <a:lnTo>
                    <a:pt x="3" y="1664"/>
                  </a:lnTo>
                  <a:lnTo>
                    <a:pt x="13" y="1558"/>
                  </a:lnTo>
                  <a:lnTo>
                    <a:pt x="28" y="1454"/>
                  </a:lnTo>
                  <a:lnTo>
                    <a:pt x="50" y="1352"/>
                  </a:lnTo>
                  <a:lnTo>
                    <a:pt x="78" y="1252"/>
                  </a:lnTo>
                  <a:lnTo>
                    <a:pt x="111" y="1154"/>
                  </a:lnTo>
                  <a:lnTo>
                    <a:pt x="149" y="1060"/>
                  </a:lnTo>
                  <a:lnTo>
                    <a:pt x="193" y="967"/>
                  </a:lnTo>
                  <a:lnTo>
                    <a:pt x="242" y="879"/>
                  </a:lnTo>
                  <a:lnTo>
                    <a:pt x="296" y="792"/>
                  </a:lnTo>
                  <a:lnTo>
                    <a:pt x="354" y="710"/>
                  </a:lnTo>
                  <a:lnTo>
                    <a:pt x="417" y="630"/>
                  </a:lnTo>
                  <a:lnTo>
                    <a:pt x="484" y="556"/>
                  </a:lnTo>
                  <a:lnTo>
                    <a:pt x="555" y="485"/>
                  </a:lnTo>
                  <a:lnTo>
                    <a:pt x="631" y="418"/>
                  </a:lnTo>
                  <a:lnTo>
                    <a:pt x="709" y="354"/>
                  </a:lnTo>
                  <a:lnTo>
                    <a:pt x="791" y="296"/>
                  </a:lnTo>
                  <a:lnTo>
                    <a:pt x="878" y="243"/>
                  </a:lnTo>
                  <a:lnTo>
                    <a:pt x="967" y="194"/>
                  </a:lnTo>
                  <a:lnTo>
                    <a:pt x="1059" y="150"/>
                  </a:lnTo>
                  <a:lnTo>
                    <a:pt x="1154" y="112"/>
                  </a:lnTo>
                  <a:lnTo>
                    <a:pt x="1251" y="78"/>
                  </a:lnTo>
                  <a:lnTo>
                    <a:pt x="1352" y="51"/>
                  </a:lnTo>
                  <a:lnTo>
                    <a:pt x="1454" y="30"/>
                  </a:lnTo>
                  <a:lnTo>
                    <a:pt x="1558" y="13"/>
                  </a:lnTo>
                  <a:lnTo>
                    <a:pt x="1665" y="4"/>
                  </a:lnTo>
                  <a:lnTo>
                    <a:pt x="177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15139" tIns="57569" rIns="115139" bIns="57569" numCol="1" anchor="t" anchorCtr="0" compatLnSpc="1">
              <a:prstTxWarp prst="textNoShape">
                <a:avLst/>
              </a:prstTxWarp>
            </a:bodyPr>
            <a:lstStyle/>
            <a:p>
              <a:pPr algn="r" defTabSz="1151325" rtl="1">
                <a:defRPr/>
              </a:pPr>
              <a:endParaRPr lang="en-US" sz="2518" kern="0">
                <a:solidFill>
                  <a:prstClr val="black"/>
                </a:solidFill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5974" y="5507480"/>
            <a:ext cx="7968723" cy="224012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084" y="2595306"/>
            <a:ext cx="1950716" cy="112508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687763" y="2926201"/>
            <a:ext cx="14757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lt-LT" dirty="0">
                <a:solidFill>
                  <a:schemeClr val="bg1"/>
                </a:solidFill>
                <a:latin typeface="Helvetica Neue" panose="02000403000000020004" pitchFamily="50" charset="0"/>
              </a:rPr>
              <a:t>Change it To</a:t>
            </a:r>
          </a:p>
        </p:txBody>
      </p:sp>
    </p:spTree>
    <p:extLst>
      <p:ext uri="{BB962C8B-B14F-4D97-AF65-F5344CB8AC3E}">
        <p14:creationId xmlns:p14="http://schemas.microsoft.com/office/powerpoint/2010/main" val="3837771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/>
          <p:cNvSpPr/>
          <p:nvPr/>
        </p:nvSpPr>
        <p:spPr>
          <a:xfrm>
            <a:off x="6989201" y="4043922"/>
            <a:ext cx="4356761" cy="375372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68300" dist="38100" dir="8340000" sx="95000" sy="95000" algn="ctr" rotWithShape="0">
              <a:srgbClr val="000000">
                <a:alpha val="5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 sz="2347"/>
          </a:p>
        </p:txBody>
      </p:sp>
      <p:sp>
        <p:nvSpPr>
          <p:cNvPr id="45" name="Freeform 44"/>
          <p:cNvSpPr/>
          <p:nvPr/>
        </p:nvSpPr>
        <p:spPr>
          <a:xfrm>
            <a:off x="6989201" y="4043922"/>
            <a:ext cx="4356761" cy="1153285"/>
          </a:xfrm>
          <a:custGeom>
            <a:avLst/>
            <a:gdLst>
              <a:gd name="connsiteX0" fmla="*/ 0 w 2362955"/>
              <a:gd name="connsiteY0" fmla="*/ 0 h 1167896"/>
              <a:gd name="connsiteX1" fmla="*/ 2362955 w 2362955"/>
              <a:gd name="connsiteY1" fmla="*/ 0 h 1167896"/>
              <a:gd name="connsiteX2" fmla="*/ 2362955 w 2362955"/>
              <a:gd name="connsiteY2" fmla="*/ 851026 h 1167896"/>
              <a:gd name="connsiteX3" fmla="*/ 1448551 w 2362955"/>
              <a:gd name="connsiteY3" fmla="*/ 851026 h 1167896"/>
              <a:gd name="connsiteX4" fmla="*/ 1181476 w 2362955"/>
              <a:gd name="connsiteY4" fmla="*/ 1167896 h 1167896"/>
              <a:gd name="connsiteX5" fmla="*/ 914400 w 2362955"/>
              <a:gd name="connsiteY5" fmla="*/ 851026 h 1167896"/>
              <a:gd name="connsiteX6" fmla="*/ 0 w 2362955"/>
              <a:gd name="connsiteY6" fmla="*/ 851026 h 1167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362955" h="1167896">
                <a:moveTo>
                  <a:pt x="0" y="0"/>
                </a:moveTo>
                <a:lnTo>
                  <a:pt x="2362955" y="0"/>
                </a:lnTo>
                <a:lnTo>
                  <a:pt x="2362955" y="851026"/>
                </a:lnTo>
                <a:lnTo>
                  <a:pt x="1448551" y="851026"/>
                </a:lnTo>
                <a:lnTo>
                  <a:pt x="1181476" y="1167896"/>
                </a:lnTo>
                <a:lnTo>
                  <a:pt x="914400" y="851026"/>
                </a:lnTo>
                <a:lnTo>
                  <a:pt x="0" y="851026"/>
                </a:lnTo>
                <a:close/>
              </a:path>
            </a:pathLst>
          </a:custGeom>
          <a:gradFill>
            <a:gsLst>
              <a:gs pos="0">
                <a:srgbClr val="33ADD3"/>
              </a:gs>
              <a:gs pos="100000">
                <a:srgbClr val="1F54BA"/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 sz="2347"/>
          </a:p>
        </p:txBody>
      </p:sp>
      <p:sp>
        <p:nvSpPr>
          <p:cNvPr id="40" name="Rectangle 39"/>
          <p:cNvSpPr/>
          <p:nvPr/>
        </p:nvSpPr>
        <p:spPr>
          <a:xfrm>
            <a:off x="2124121" y="4051071"/>
            <a:ext cx="4356761" cy="375372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68300" dist="38100" dir="8340000" sx="95000" sy="95000" algn="ctr" rotWithShape="0">
              <a:srgbClr val="000000">
                <a:alpha val="5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 sz="2347"/>
          </a:p>
        </p:txBody>
      </p:sp>
      <p:sp>
        <p:nvSpPr>
          <p:cNvPr id="41" name="Freeform 40"/>
          <p:cNvSpPr/>
          <p:nvPr/>
        </p:nvSpPr>
        <p:spPr>
          <a:xfrm>
            <a:off x="2124121" y="4051075"/>
            <a:ext cx="4356761" cy="1086301"/>
          </a:xfrm>
          <a:custGeom>
            <a:avLst/>
            <a:gdLst>
              <a:gd name="connsiteX0" fmla="*/ 0 w 2362955"/>
              <a:gd name="connsiteY0" fmla="*/ 0 h 1167896"/>
              <a:gd name="connsiteX1" fmla="*/ 2362955 w 2362955"/>
              <a:gd name="connsiteY1" fmla="*/ 0 h 1167896"/>
              <a:gd name="connsiteX2" fmla="*/ 2362955 w 2362955"/>
              <a:gd name="connsiteY2" fmla="*/ 851026 h 1167896"/>
              <a:gd name="connsiteX3" fmla="*/ 1448551 w 2362955"/>
              <a:gd name="connsiteY3" fmla="*/ 851026 h 1167896"/>
              <a:gd name="connsiteX4" fmla="*/ 1181476 w 2362955"/>
              <a:gd name="connsiteY4" fmla="*/ 1167896 h 1167896"/>
              <a:gd name="connsiteX5" fmla="*/ 914400 w 2362955"/>
              <a:gd name="connsiteY5" fmla="*/ 851026 h 1167896"/>
              <a:gd name="connsiteX6" fmla="*/ 0 w 2362955"/>
              <a:gd name="connsiteY6" fmla="*/ 851026 h 1167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362955" h="1167896">
                <a:moveTo>
                  <a:pt x="0" y="0"/>
                </a:moveTo>
                <a:lnTo>
                  <a:pt x="2362955" y="0"/>
                </a:lnTo>
                <a:lnTo>
                  <a:pt x="2362955" y="851026"/>
                </a:lnTo>
                <a:lnTo>
                  <a:pt x="1448551" y="851026"/>
                </a:lnTo>
                <a:lnTo>
                  <a:pt x="1181476" y="1167896"/>
                </a:lnTo>
                <a:lnTo>
                  <a:pt x="914400" y="851026"/>
                </a:lnTo>
                <a:lnTo>
                  <a:pt x="0" y="851026"/>
                </a:lnTo>
                <a:close/>
              </a:path>
            </a:pathLst>
          </a:custGeom>
          <a:gradFill>
            <a:gsLst>
              <a:gs pos="0">
                <a:srgbClr val="33ADD3"/>
              </a:gs>
              <a:gs pos="100000">
                <a:srgbClr val="1F54BA"/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 sz="2347"/>
          </a:p>
        </p:txBody>
      </p:sp>
      <p:sp>
        <p:nvSpPr>
          <p:cNvPr id="6" name="Rectangle 5"/>
          <p:cNvSpPr/>
          <p:nvPr/>
        </p:nvSpPr>
        <p:spPr>
          <a:xfrm>
            <a:off x="3292102" y="4234783"/>
            <a:ext cx="1961320" cy="45451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2284" dirty="0">
                <a:solidFill>
                  <a:schemeClr val="bg1"/>
                </a:solidFill>
                <a:latin typeface="Helvetica Neue" panose="02000403000000020004" pitchFamily="50" charset="0"/>
              </a:rPr>
              <a:t>IF YOU </a:t>
            </a:r>
            <a:r>
              <a:rPr lang="en-GB" sz="2284" b="1" dirty="0">
                <a:solidFill>
                  <a:schemeClr val="bg1"/>
                </a:solidFill>
                <a:latin typeface="Helvetica Neue" panose="02000403000000020004" pitchFamily="50" charset="0"/>
              </a:rPr>
              <a:t>HAVE</a:t>
            </a:r>
            <a:endParaRPr lang="en-GB" sz="2284" b="1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F47DAE4-4EBF-5148-A260-A9A9D73BFBCE}"/>
              </a:ext>
            </a:extLst>
          </p:cNvPr>
          <p:cNvSpPr txBox="1"/>
          <p:nvPr/>
        </p:nvSpPr>
        <p:spPr>
          <a:xfrm>
            <a:off x="324265" y="2349503"/>
            <a:ext cx="2096670" cy="11704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84" dirty="0">
                <a:gradFill>
                  <a:gsLst>
                    <a:gs pos="0">
                      <a:srgbClr val="33ADD3">
                        <a:alpha val="85000"/>
                      </a:srgbClr>
                    </a:gs>
                    <a:gs pos="100000">
                      <a:srgbClr val="1F54BA"/>
                    </a:gs>
                  </a:gsLst>
                  <a:lin ang="8100000" scaled="1"/>
                </a:gradFill>
                <a:latin typeface="Helvetica Neue" panose="02000403000000020004" pitchFamily="50" charset="0"/>
              </a:rPr>
              <a:t>INTELLIGENT CUSTOMER FEEDBACK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EEBD5F4-C563-6241-BD48-5E52F5321DDE}"/>
              </a:ext>
            </a:extLst>
          </p:cNvPr>
          <p:cNvSpPr txBox="1"/>
          <p:nvPr/>
        </p:nvSpPr>
        <p:spPr>
          <a:xfrm>
            <a:off x="2620457" y="4816631"/>
            <a:ext cx="3854460" cy="2603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GB" sz="1600" dirty="0">
              <a:solidFill>
                <a:srgbClr val="0070C0"/>
              </a:solidFill>
            </a:endParaRPr>
          </a:p>
          <a:p>
            <a:endParaRPr lang="en-GB" sz="1600" dirty="0">
              <a:solidFill>
                <a:srgbClr val="0070C0"/>
              </a:solidFill>
            </a:endParaRPr>
          </a:p>
          <a:p>
            <a:r>
              <a:rPr lang="en-GB" sz="1600" dirty="0">
                <a:solidFill>
                  <a:srgbClr val="0070C0"/>
                </a:solidFill>
                <a:latin typeface="Helvetica Neue" panose="02000403000000020004" pitchFamily="50" charset="0"/>
              </a:rPr>
              <a:t>No visibility of customer feedback by agent, process and client </a:t>
            </a:r>
          </a:p>
          <a:p>
            <a:pPr marL="195839" indent="-195839">
              <a:buFont typeface="Arial" panose="020B0604020202020204" pitchFamily="34" charset="0"/>
              <a:buChar char="•"/>
            </a:pPr>
            <a:endParaRPr lang="en-GB" sz="1600" dirty="0">
              <a:solidFill>
                <a:srgbClr val="0070C0"/>
              </a:solidFill>
              <a:latin typeface="Helvetica Neue" panose="02000403000000020004" pitchFamily="50" charset="0"/>
            </a:endParaRPr>
          </a:p>
          <a:p>
            <a:r>
              <a:rPr lang="en-GB" sz="1600" dirty="0">
                <a:solidFill>
                  <a:srgbClr val="0070C0"/>
                </a:solidFill>
                <a:latin typeface="Helvetica Neue" panose="02000403000000020004" pitchFamily="50" charset="0"/>
              </a:rPr>
              <a:t>Lack of action and accountability</a:t>
            </a:r>
          </a:p>
          <a:p>
            <a:pPr marL="195839" indent="-195839">
              <a:buFont typeface="Arial" panose="020B0604020202020204" pitchFamily="34" charset="0"/>
              <a:buChar char="•"/>
            </a:pPr>
            <a:endParaRPr lang="en-GB" sz="1600" dirty="0">
              <a:solidFill>
                <a:srgbClr val="0070C0"/>
              </a:solidFill>
              <a:latin typeface="Helvetica Neue" panose="02000403000000020004" pitchFamily="50" charset="0"/>
            </a:endParaRPr>
          </a:p>
          <a:p>
            <a:r>
              <a:rPr lang="en-GB" sz="1600" dirty="0">
                <a:solidFill>
                  <a:srgbClr val="0070C0"/>
                </a:solidFill>
                <a:latin typeface="Helvetica Neue" panose="02000403000000020004" pitchFamily="50" charset="0"/>
              </a:rPr>
              <a:t>No link to financial metrics to show the value of improvements</a:t>
            </a:r>
          </a:p>
          <a:p>
            <a:pPr marL="326398" indent="-326398">
              <a:buFont typeface="Arial" charset="0"/>
              <a:buChar char="•"/>
            </a:pPr>
            <a:endParaRPr lang="en-US" sz="1600" dirty="0">
              <a:solidFill>
                <a:srgbClr val="0070C0"/>
              </a:solidFill>
              <a:latin typeface="Helvetica Neue" panose="02000403000000020004" pitchFamily="50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BAE59FD-AA79-D745-A05B-CBD23DBFCDB5}"/>
              </a:ext>
            </a:extLst>
          </p:cNvPr>
          <p:cNvSpPr txBox="1"/>
          <p:nvPr/>
        </p:nvSpPr>
        <p:spPr>
          <a:xfrm>
            <a:off x="7523737" y="4948553"/>
            <a:ext cx="3822228" cy="2387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1371" dirty="0">
              <a:solidFill>
                <a:srgbClr val="0070C0"/>
              </a:solidFill>
            </a:endParaRPr>
          </a:p>
          <a:p>
            <a:r>
              <a:rPr lang="en-GB" sz="1828" dirty="0">
                <a:solidFill>
                  <a:srgbClr val="0070C0"/>
                </a:solidFill>
                <a:latin typeface="Helvetica Neue" panose="02000403000000020004" pitchFamily="50" charset="0"/>
              </a:rPr>
              <a:t>Automatic </a:t>
            </a:r>
            <a:r>
              <a:rPr lang="en-GB" sz="1828" dirty="0" err="1">
                <a:solidFill>
                  <a:srgbClr val="0070C0"/>
                </a:solidFill>
                <a:latin typeface="Helvetica Neue" panose="02000403000000020004" pitchFamily="50" charset="0"/>
              </a:rPr>
              <a:t>AIcategorisation</a:t>
            </a:r>
            <a:r>
              <a:rPr lang="en-GB" sz="1828" dirty="0">
                <a:solidFill>
                  <a:srgbClr val="0070C0"/>
                </a:solidFill>
                <a:latin typeface="Helvetica Neue" panose="02000403000000020004" pitchFamily="50" charset="0"/>
              </a:rPr>
              <a:t> </a:t>
            </a:r>
            <a:r>
              <a:rPr lang="en-GB" sz="1371" dirty="0">
                <a:solidFill>
                  <a:srgbClr val="0070C0"/>
                </a:solidFill>
                <a:latin typeface="Helvetica Neue" panose="02000403000000020004" pitchFamily="50" charset="0"/>
              </a:rPr>
              <a:t>customer feedback by agent, process and client</a:t>
            </a:r>
          </a:p>
          <a:p>
            <a:pPr marL="195839" indent="-195839">
              <a:buFont typeface="Arial" panose="020B0604020202020204" pitchFamily="34" charset="0"/>
              <a:buChar char="•"/>
            </a:pPr>
            <a:endParaRPr lang="en-GB" sz="1371" dirty="0">
              <a:solidFill>
                <a:srgbClr val="0070C0"/>
              </a:solidFill>
              <a:latin typeface="Helvetica Neue" panose="02000403000000020004" pitchFamily="50" charset="0"/>
            </a:endParaRPr>
          </a:p>
          <a:p>
            <a:r>
              <a:rPr lang="en-GB" sz="2284" dirty="0">
                <a:solidFill>
                  <a:srgbClr val="0070C0"/>
                </a:solidFill>
                <a:latin typeface="Helvetica Neue" panose="02000403000000020004" pitchFamily="50" charset="0"/>
              </a:rPr>
              <a:t>Action</a:t>
            </a:r>
            <a:r>
              <a:rPr lang="en-GB" sz="1371" dirty="0">
                <a:solidFill>
                  <a:srgbClr val="0070C0"/>
                </a:solidFill>
                <a:latin typeface="Helvetica Neue" panose="02000403000000020004" pitchFamily="50" charset="0"/>
              </a:rPr>
              <a:t> through bringing relevant feedback to each individual</a:t>
            </a:r>
          </a:p>
          <a:p>
            <a:pPr marL="195839" indent="-195839">
              <a:buFont typeface="Arial" panose="020B0604020202020204" pitchFamily="34" charset="0"/>
              <a:buChar char="•"/>
            </a:pPr>
            <a:endParaRPr lang="en-GB" sz="1371" dirty="0">
              <a:solidFill>
                <a:srgbClr val="0070C0"/>
              </a:solidFill>
              <a:latin typeface="Helvetica Neue" panose="02000403000000020004" pitchFamily="50" charset="0"/>
            </a:endParaRPr>
          </a:p>
          <a:p>
            <a:r>
              <a:rPr lang="en-GB" sz="2284" dirty="0">
                <a:solidFill>
                  <a:srgbClr val="0070C0"/>
                </a:solidFill>
                <a:latin typeface="Helvetica Neue" panose="02000403000000020004" pitchFamily="50" charset="0"/>
              </a:rPr>
              <a:t>Realtime </a:t>
            </a:r>
            <a:r>
              <a:rPr lang="en-GB" sz="1371" dirty="0">
                <a:solidFill>
                  <a:srgbClr val="0070C0"/>
                </a:solidFill>
                <a:latin typeface="Helvetica Neue" panose="02000403000000020004" pitchFamily="50" charset="0"/>
              </a:rPr>
              <a:t>financial reports showing the loyalty value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2238933" y="5425675"/>
            <a:ext cx="358515" cy="358109"/>
            <a:chOff x="3867150" y="1868488"/>
            <a:chExt cx="1406525" cy="1404938"/>
          </a:xfrm>
          <a:gradFill>
            <a:gsLst>
              <a:gs pos="100000">
                <a:srgbClr val="33ADD3"/>
              </a:gs>
              <a:gs pos="0">
                <a:srgbClr val="1F54BA"/>
              </a:gs>
            </a:gsLst>
            <a:lin ang="2700000" scaled="1"/>
          </a:gradFill>
        </p:grpSpPr>
        <p:sp>
          <p:nvSpPr>
            <p:cNvPr id="23" name="Freeform 6"/>
            <p:cNvSpPr>
              <a:spLocks/>
            </p:cNvSpPr>
            <p:nvPr/>
          </p:nvSpPr>
          <p:spPr bwMode="auto">
            <a:xfrm>
              <a:off x="4225925" y="2312988"/>
              <a:ext cx="715963" cy="539750"/>
            </a:xfrm>
            <a:custGeom>
              <a:avLst/>
              <a:gdLst>
                <a:gd name="T0" fmla="*/ 1534 w 1806"/>
                <a:gd name="T1" fmla="*/ 0 h 1359"/>
                <a:gd name="T2" fmla="*/ 1806 w 1806"/>
                <a:gd name="T3" fmla="*/ 280 h 1359"/>
                <a:gd name="T4" fmla="*/ 693 w 1806"/>
                <a:gd name="T5" fmla="*/ 1359 h 1359"/>
                <a:gd name="T6" fmla="*/ 0 w 1806"/>
                <a:gd name="T7" fmla="*/ 668 h 1359"/>
                <a:gd name="T8" fmla="*/ 236 w 1806"/>
                <a:gd name="T9" fmla="*/ 432 h 1359"/>
                <a:gd name="T10" fmla="*/ 676 w 1806"/>
                <a:gd name="T11" fmla="*/ 873 h 1359"/>
                <a:gd name="T12" fmla="*/ 1534 w 1806"/>
                <a:gd name="T13" fmla="*/ 0 h 1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06" h="1359">
                  <a:moveTo>
                    <a:pt x="1534" y="0"/>
                  </a:moveTo>
                  <a:lnTo>
                    <a:pt x="1806" y="280"/>
                  </a:lnTo>
                  <a:lnTo>
                    <a:pt x="693" y="1359"/>
                  </a:lnTo>
                  <a:lnTo>
                    <a:pt x="0" y="668"/>
                  </a:lnTo>
                  <a:lnTo>
                    <a:pt x="236" y="432"/>
                  </a:lnTo>
                  <a:lnTo>
                    <a:pt x="676" y="873"/>
                  </a:lnTo>
                  <a:lnTo>
                    <a:pt x="15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04450" tIns="52226" rIns="104450" bIns="52226" numCol="1" anchor="t" anchorCtr="0" compatLnSpc="1">
              <a:prstTxWarp prst="textNoShape">
                <a:avLst/>
              </a:prstTxWarp>
            </a:bodyPr>
            <a:lstStyle/>
            <a:p>
              <a:pPr algn="r" defTabSz="1044475" rtl="1">
                <a:defRPr/>
              </a:pPr>
              <a:endParaRPr lang="en-US" sz="2056" kern="0">
                <a:solidFill>
                  <a:srgbClr val="262626"/>
                </a:solidFill>
                <a:latin typeface="Roboto"/>
              </a:endParaRPr>
            </a:p>
          </p:txBody>
        </p:sp>
        <p:sp>
          <p:nvSpPr>
            <p:cNvPr id="24" name="Freeform 7"/>
            <p:cNvSpPr>
              <a:spLocks noEditPoints="1"/>
            </p:cNvSpPr>
            <p:nvPr/>
          </p:nvSpPr>
          <p:spPr bwMode="auto">
            <a:xfrm>
              <a:off x="3867150" y="1868488"/>
              <a:ext cx="1406525" cy="1404938"/>
            </a:xfrm>
            <a:custGeom>
              <a:avLst/>
              <a:gdLst>
                <a:gd name="T0" fmla="*/ 1480 w 3546"/>
                <a:gd name="T1" fmla="*/ 351 h 3543"/>
                <a:gd name="T2" fmla="*/ 1122 w 3546"/>
                <a:gd name="T3" fmla="*/ 475 h 3543"/>
                <a:gd name="T4" fmla="*/ 814 w 3546"/>
                <a:gd name="T5" fmla="*/ 683 h 3543"/>
                <a:gd name="T6" fmla="*/ 569 w 3546"/>
                <a:gd name="T7" fmla="*/ 962 h 3543"/>
                <a:gd name="T8" fmla="*/ 401 w 3546"/>
                <a:gd name="T9" fmla="*/ 1296 h 3543"/>
                <a:gd name="T10" fmla="*/ 324 w 3546"/>
                <a:gd name="T11" fmla="*/ 1673 h 3543"/>
                <a:gd name="T12" fmla="*/ 350 w 3546"/>
                <a:gd name="T13" fmla="*/ 2064 h 3543"/>
                <a:gd name="T14" fmla="*/ 474 w 3546"/>
                <a:gd name="T15" fmla="*/ 2422 h 3543"/>
                <a:gd name="T16" fmla="*/ 682 w 3546"/>
                <a:gd name="T17" fmla="*/ 2731 h 3543"/>
                <a:gd name="T18" fmla="*/ 961 w 3546"/>
                <a:gd name="T19" fmla="*/ 2976 h 3543"/>
                <a:gd name="T20" fmla="*/ 1296 w 3546"/>
                <a:gd name="T21" fmla="*/ 3143 h 3543"/>
                <a:gd name="T22" fmla="*/ 1673 w 3546"/>
                <a:gd name="T23" fmla="*/ 3220 h 3543"/>
                <a:gd name="T24" fmla="*/ 2065 w 3546"/>
                <a:gd name="T25" fmla="*/ 3194 h 3543"/>
                <a:gd name="T26" fmla="*/ 2423 w 3546"/>
                <a:gd name="T27" fmla="*/ 3070 h 3543"/>
                <a:gd name="T28" fmla="*/ 2731 w 3546"/>
                <a:gd name="T29" fmla="*/ 2861 h 3543"/>
                <a:gd name="T30" fmla="*/ 2977 w 3546"/>
                <a:gd name="T31" fmla="*/ 2583 h 3543"/>
                <a:gd name="T32" fmla="*/ 3144 w 3546"/>
                <a:gd name="T33" fmla="*/ 2249 h 3543"/>
                <a:gd name="T34" fmla="*/ 3221 w 3546"/>
                <a:gd name="T35" fmla="*/ 1871 h 3543"/>
                <a:gd name="T36" fmla="*/ 3195 w 3546"/>
                <a:gd name="T37" fmla="*/ 1481 h 3543"/>
                <a:gd name="T38" fmla="*/ 3070 w 3546"/>
                <a:gd name="T39" fmla="*/ 1122 h 3543"/>
                <a:gd name="T40" fmla="*/ 2862 w 3546"/>
                <a:gd name="T41" fmla="*/ 815 h 3543"/>
                <a:gd name="T42" fmla="*/ 2584 w 3546"/>
                <a:gd name="T43" fmla="*/ 570 h 3543"/>
                <a:gd name="T44" fmla="*/ 2249 w 3546"/>
                <a:gd name="T45" fmla="*/ 402 h 3543"/>
                <a:gd name="T46" fmla="*/ 1872 w 3546"/>
                <a:gd name="T47" fmla="*/ 325 h 3543"/>
                <a:gd name="T48" fmla="*/ 1987 w 3546"/>
                <a:gd name="T49" fmla="*/ 13 h 3543"/>
                <a:gd name="T50" fmla="*/ 2391 w 3546"/>
                <a:gd name="T51" fmla="*/ 112 h 3543"/>
                <a:gd name="T52" fmla="*/ 2753 w 3546"/>
                <a:gd name="T53" fmla="*/ 296 h 3543"/>
                <a:gd name="T54" fmla="*/ 3061 w 3546"/>
                <a:gd name="T55" fmla="*/ 556 h 3543"/>
                <a:gd name="T56" fmla="*/ 3304 w 3546"/>
                <a:gd name="T57" fmla="*/ 879 h 3543"/>
                <a:gd name="T58" fmla="*/ 3468 w 3546"/>
                <a:gd name="T59" fmla="*/ 1252 h 3543"/>
                <a:gd name="T60" fmla="*/ 3542 w 3546"/>
                <a:gd name="T61" fmla="*/ 1664 h 3543"/>
                <a:gd name="T62" fmla="*/ 3516 w 3546"/>
                <a:gd name="T63" fmla="*/ 2091 h 3543"/>
                <a:gd name="T64" fmla="*/ 3395 w 3546"/>
                <a:gd name="T65" fmla="*/ 2485 h 3543"/>
                <a:gd name="T66" fmla="*/ 3191 w 3546"/>
                <a:gd name="T67" fmla="*/ 2834 h 3543"/>
                <a:gd name="T68" fmla="*/ 2915 w 3546"/>
                <a:gd name="T69" fmla="*/ 3127 h 3543"/>
                <a:gd name="T70" fmla="*/ 2578 w 3546"/>
                <a:gd name="T71" fmla="*/ 3350 h 3543"/>
                <a:gd name="T72" fmla="*/ 2194 w 3546"/>
                <a:gd name="T73" fmla="*/ 3494 h 3543"/>
                <a:gd name="T74" fmla="*/ 1773 w 3546"/>
                <a:gd name="T75" fmla="*/ 3543 h 3543"/>
                <a:gd name="T76" fmla="*/ 1352 w 3546"/>
                <a:gd name="T77" fmla="*/ 3494 h 3543"/>
                <a:gd name="T78" fmla="*/ 967 w 3546"/>
                <a:gd name="T79" fmla="*/ 3350 h 3543"/>
                <a:gd name="T80" fmla="*/ 631 w 3546"/>
                <a:gd name="T81" fmla="*/ 3127 h 3543"/>
                <a:gd name="T82" fmla="*/ 354 w 3546"/>
                <a:gd name="T83" fmla="*/ 2834 h 3543"/>
                <a:gd name="T84" fmla="*/ 149 w 3546"/>
                <a:gd name="T85" fmla="*/ 2485 h 3543"/>
                <a:gd name="T86" fmla="*/ 28 w 3546"/>
                <a:gd name="T87" fmla="*/ 2091 h 3543"/>
                <a:gd name="T88" fmla="*/ 3 w 3546"/>
                <a:gd name="T89" fmla="*/ 1664 h 3543"/>
                <a:gd name="T90" fmla="*/ 78 w 3546"/>
                <a:gd name="T91" fmla="*/ 1252 h 3543"/>
                <a:gd name="T92" fmla="*/ 242 w 3546"/>
                <a:gd name="T93" fmla="*/ 879 h 3543"/>
                <a:gd name="T94" fmla="*/ 484 w 3546"/>
                <a:gd name="T95" fmla="*/ 556 h 3543"/>
                <a:gd name="T96" fmla="*/ 791 w 3546"/>
                <a:gd name="T97" fmla="*/ 296 h 3543"/>
                <a:gd name="T98" fmla="*/ 1154 w 3546"/>
                <a:gd name="T99" fmla="*/ 112 h 3543"/>
                <a:gd name="T100" fmla="*/ 1558 w 3546"/>
                <a:gd name="T101" fmla="*/ 13 h 35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3546" h="3543">
                  <a:moveTo>
                    <a:pt x="1773" y="322"/>
                  </a:moveTo>
                  <a:lnTo>
                    <a:pt x="1673" y="325"/>
                  </a:lnTo>
                  <a:lnTo>
                    <a:pt x="1575" y="335"/>
                  </a:lnTo>
                  <a:lnTo>
                    <a:pt x="1480" y="351"/>
                  </a:lnTo>
                  <a:lnTo>
                    <a:pt x="1386" y="374"/>
                  </a:lnTo>
                  <a:lnTo>
                    <a:pt x="1296" y="402"/>
                  </a:lnTo>
                  <a:lnTo>
                    <a:pt x="1207" y="435"/>
                  </a:lnTo>
                  <a:lnTo>
                    <a:pt x="1122" y="475"/>
                  </a:lnTo>
                  <a:lnTo>
                    <a:pt x="1040" y="519"/>
                  </a:lnTo>
                  <a:lnTo>
                    <a:pt x="961" y="569"/>
                  </a:lnTo>
                  <a:lnTo>
                    <a:pt x="885" y="624"/>
                  </a:lnTo>
                  <a:lnTo>
                    <a:pt x="814" y="683"/>
                  </a:lnTo>
                  <a:lnTo>
                    <a:pt x="746" y="746"/>
                  </a:lnTo>
                  <a:lnTo>
                    <a:pt x="682" y="814"/>
                  </a:lnTo>
                  <a:lnTo>
                    <a:pt x="623" y="886"/>
                  </a:lnTo>
                  <a:lnTo>
                    <a:pt x="569" y="962"/>
                  </a:lnTo>
                  <a:lnTo>
                    <a:pt x="519" y="1040"/>
                  </a:lnTo>
                  <a:lnTo>
                    <a:pt x="474" y="1122"/>
                  </a:lnTo>
                  <a:lnTo>
                    <a:pt x="435" y="1208"/>
                  </a:lnTo>
                  <a:lnTo>
                    <a:pt x="401" y="1296"/>
                  </a:lnTo>
                  <a:lnTo>
                    <a:pt x="372" y="1387"/>
                  </a:lnTo>
                  <a:lnTo>
                    <a:pt x="350" y="1479"/>
                  </a:lnTo>
                  <a:lnTo>
                    <a:pt x="334" y="1576"/>
                  </a:lnTo>
                  <a:lnTo>
                    <a:pt x="324" y="1673"/>
                  </a:lnTo>
                  <a:lnTo>
                    <a:pt x="321" y="1772"/>
                  </a:lnTo>
                  <a:lnTo>
                    <a:pt x="324" y="1871"/>
                  </a:lnTo>
                  <a:lnTo>
                    <a:pt x="334" y="1969"/>
                  </a:lnTo>
                  <a:lnTo>
                    <a:pt x="350" y="2064"/>
                  </a:lnTo>
                  <a:lnTo>
                    <a:pt x="372" y="2158"/>
                  </a:lnTo>
                  <a:lnTo>
                    <a:pt x="401" y="2249"/>
                  </a:lnTo>
                  <a:lnTo>
                    <a:pt x="435" y="2337"/>
                  </a:lnTo>
                  <a:lnTo>
                    <a:pt x="474" y="2422"/>
                  </a:lnTo>
                  <a:lnTo>
                    <a:pt x="519" y="2504"/>
                  </a:lnTo>
                  <a:lnTo>
                    <a:pt x="569" y="2583"/>
                  </a:lnTo>
                  <a:lnTo>
                    <a:pt x="623" y="2659"/>
                  </a:lnTo>
                  <a:lnTo>
                    <a:pt x="682" y="2731"/>
                  </a:lnTo>
                  <a:lnTo>
                    <a:pt x="746" y="2798"/>
                  </a:lnTo>
                  <a:lnTo>
                    <a:pt x="814" y="2861"/>
                  </a:lnTo>
                  <a:lnTo>
                    <a:pt x="885" y="2921"/>
                  </a:lnTo>
                  <a:lnTo>
                    <a:pt x="961" y="2976"/>
                  </a:lnTo>
                  <a:lnTo>
                    <a:pt x="1040" y="3025"/>
                  </a:lnTo>
                  <a:lnTo>
                    <a:pt x="1122" y="3070"/>
                  </a:lnTo>
                  <a:lnTo>
                    <a:pt x="1207" y="3108"/>
                  </a:lnTo>
                  <a:lnTo>
                    <a:pt x="1296" y="3143"/>
                  </a:lnTo>
                  <a:lnTo>
                    <a:pt x="1386" y="3171"/>
                  </a:lnTo>
                  <a:lnTo>
                    <a:pt x="1480" y="3194"/>
                  </a:lnTo>
                  <a:lnTo>
                    <a:pt x="1575" y="3210"/>
                  </a:lnTo>
                  <a:lnTo>
                    <a:pt x="1673" y="3220"/>
                  </a:lnTo>
                  <a:lnTo>
                    <a:pt x="1773" y="3223"/>
                  </a:lnTo>
                  <a:lnTo>
                    <a:pt x="1872" y="3220"/>
                  </a:lnTo>
                  <a:lnTo>
                    <a:pt x="1969" y="3210"/>
                  </a:lnTo>
                  <a:lnTo>
                    <a:pt x="2065" y="3194"/>
                  </a:lnTo>
                  <a:lnTo>
                    <a:pt x="2158" y="3171"/>
                  </a:lnTo>
                  <a:lnTo>
                    <a:pt x="2250" y="3143"/>
                  </a:lnTo>
                  <a:lnTo>
                    <a:pt x="2337" y="3108"/>
                  </a:lnTo>
                  <a:lnTo>
                    <a:pt x="2423" y="3070"/>
                  </a:lnTo>
                  <a:lnTo>
                    <a:pt x="2506" y="3025"/>
                  </a:lnTo>
                  <a:lnTo>
                    <a:pt x="2585" y="2976"/>
                  </a:lnTo>
                  <a:lnTo>
                    <a:pt x="2660" y="2921"/>
                  </a:lnTo>
                  <a:lnTo>
                    <a:pt x="2731" y="2861"/>
                  </a:lnTo>
                  <a:lnTo>
                    <a:pt x="2799" y="2798"/>
                  </a:lnTo>
                  <a:lnTo>
                    <a:pt x="2863" y="2731"/>
                  </a:lnTo>
                  <a:lnTo>
                    <a:pt x="2921" y="2659"/>
                  </a:lnTo>
                  <a:lnTo>
                    <a:pt x="2977" y="2583"/>
                  </a:lnTo>
                  <a:lnTo>
                    <a:pt x="3026" y="2504"/>
                  </a:lnTo>
                  <a:lnTo>
                    <a:pt x="3070" y="2422"/>
                  </a:lnTo>
                  <a:lnTo>
                    <a:pt x="3110" y="2337"/>
                  </a:lnTo>
                  <a:lnTo>
                    <a:pt x="3144" y="2249"/>
                  </a:lnTo>
                  <a:lnTo>
                    <a:pt x="3173" y="2158"/>
                  </a:lnTo>
                  <a:lnTo>
                    <a:pt x="3195" y="2064"/>
                  </a:lnTo>
                  <a:lnTo>
                    <a:pt x="3211" y="1969"/>
                  </a:lnTo>
                  <a:lnTo>
                    <a:pt x="3221" y="1871"/>
                  </a:lnTo>
                  <a:lnTo>
                    <a:pt x="3225" y="1772"/>
                  </a:lnTo>
                  <a:lnTo>
                    <a:pt x="3221" y="1673"/>
                  </a:lnTo>
                  <a:lnTo>
                    <a:pt x="3211" y="1576"/>
                  </a:lnTo>
                  <a:lnTo>
                    <a:pt x="3195" y="1481"/>
                  </a:lnTo>
                  <a:lnTo>
                    <a:pt x="3172" y="1387"/>
                  </a:lnTo>
                  <a:lnTo>
                    <a:pt x="3144" y="1296"/>
                  </a:lnTo>
                  <a:lnTo>
                    <a:pt x="3109" y="1208"/>
                  </a:lnTo>
                  <a:lnTo>
                    <a:pt x="3070" y="1122"/>
                  </a:lnTo>
                  <a:lnTo>
                    <a:pt x="3025" y="1040"/>
                  </a:lnTo>
                  <a:lnTo>
                    <a:pt x="2975" y="962"/>
                  </a:lnTo>
                  <a:lnTo>
                    <a:pt x="2921" y="886"/>
                  </a:lnTo>
                  <a:lnTo>
                    <a:pt x="2862" y="815"/>
                  </a:lnTo>
                  <a:lnTo>
                    <a:pt x="2798" y="747"/>
                  </a:lnTo>
                  <a:lnTo>
                    <a:pt x="2730" y="683"/>
                  </a:lnTo>
                  <a:lnTo>
                    <a:pt x="2659" y="624"/>
                  </a:lnTo>
                  <a:lnTo>
                    <a:pt x="2584" y="570"/>
                  </a:lnTo>
                  <a:lnTo>
                    <a:pt x="2505" y="520"/>
                  </a:lnTo>
                  <a:lnTo>
                    <a:pt x="2423" y="475"/>
                  </a:lnTo>
                  <a:lnTo>
                    <a:pt x="2337" y="436"/>
                  </a:lnTo>
                  <a:lnTo>
                    <a:pt x="2249" y="402"/>
                  </a:lnTo>
                  <a:lnTo>
                    <a:pt x="2158" y="374"/>
                  </a:lnTo>
                  <a:lnTo>
                    <a:pt x="2065" y="351"/>
                  </a:lnTo>
                  <a:lnTo>
                    <a:pt x="1969" y="335"/>
                  </a:lnTo>
                  <a:lnTo>
                    <a:pt x="1872" y="325"/>
                  </a:lnTo>
                  <a:lnTo>
                    <a:pt x="1773" y="322"/>
                  </a:lnTo>
                  <a:close/>
                  <a:moveTo>
                    <a:pt x="1773" y="0"/>
                  </a:moveTo>
                  <a:lnTo>
                    <a:pt x="1881" y="4"/>
                  </a:lnTo>
                  <a:lnTo>
                    <a:pt x="1987" y="13"/>
                  </a:lnTo>
                  <a:lnTo>
                    <a:pt x="2091" y="30"/>
                  </a:lnTo>
                  <a:lnTo>
                    <a:pt x="2194" y="51"/>
                  </a:lnTo>
                  <a:lnTo>
                    <a:pt x="2293" y="78"/>
                  </a:lnTo>
                  <a:lnTo>
                    <a:pt x="2391" y="112"/>
                  </a:lnTo>
                  <a:lnTo>
                    <a:pt x="2486" y="150"/>
                  </a:lnTo>
                  <a:lnTo>
                    <a:pt x="2578" y="194"/>
                  </a:lnTo>
                  <a:lnTo>
                    <a:pt x="2668" y="243"/>
                  </a:lnTo>
                  <a:lnTo>
                    <a:pt x="2753" y="296"/>
                  </a:lnTo>
                  <a:lnTo>
                    <a:pt x="2836" y="354"/>
                  </a:lnTo>
                  <a:lnTo>
                    <a:pt x="2915" y="418"/>
                  </a:lnTo>
                  <a:lnTo>
                    <a:pt x="2990" y="485"/>
                  </a:lnTo>
                  <a:lnTo>
                    <a:pt x="3061" y="556"/>
                  </a:lnTo>
                  <a:lnTo>
                    <a:pt x="3129" y="630"/>
                  </a:lnTo>
                  <a:lnTo>
                    <a:pt x="3191" y="710"/>
                  </a:lnTo>
                  <a:lnTo>
                    <a:pt x="3250" y="792"/>
                  </a:lnTo>
                  <a:lnTo>
                    <a:pt x="3304" y="879"/>
                  </a:lnTo>
                  <a:lnTo>
                    <a:pt x="3352" y="967"/>
                  </a:lnTo>
                  <a:lnTo>
                    <a:pt x="3395" y="1060"/>
                  </a:lnTo>
                  <a:lnTo>
                    <a:pt x="3434" y="1154"/>
                  </a:lnTo>
                  <a:lnTo>
                    <a:pt x="3468" y="1252"/>
                  </a:lnTo>
                  <a:lnTo>
                    <a:pt x="3495" y="1352"/>
                  </a:lnTo>
                  <a:lnTo>
                    <a:pt x="3516" y="1454"/>
                  </a:lnTo>
                  <a:lnTo>
                    <a:pt x="3533" y="1558"/>
                  </a:lnTo>
                  <a:lnTo>
                    <a:pt x="3542" y="1664"/>
                  </a:lnTo>
                  <a:lnTo>
                    <a:pt x="3546" y="1772"/>
                  </a:lnTo>
                  <a:lnTo>
                    <a:pt x="3542" y="1880"/>
                  </a:lnTo>
                  <a:lnTo>
                    <a:pt x="3533" y="1987"/>
                  </a:lnTo>
                  <a:lnTo>
                    <a:pt x="3516" y="2091"/>
                  </a:lnTo>
                  <a:lnTo>
                    <a:pt x="3495" y="2193"/>
                  </a:lnTo>
                  <a:lnTo>
                    <a:pt x="3468" y="2293"/>
                  </a:lnTo>
                  <a:lnTo>
                    <a:pt x="3434" y="2390"/>
                  </a:lnTo>
                  <a:lnTo>
                    <a:pt x="3395" y="2485"/>
                  </a:lnTo>
                  <a:lnTo>
                    <a:pt x="3352" y="2578"/>
                  </a:lnTo>
                  <a:lnTo>
                    <a:pt x="3304" y="2666"/>
                  </a:lnTo>
                  <a:lnTo>
                    <a:pt x="3250" y="2752"/>
                  </a:lnTo>
                  <a:lnTo>
                    <a:pt x="3191" y="2834"/>
                  </a:lnTo>
                  <a:lnTo>
                    <a:pt x="3129" y="2913"/>
                  </a:lnTo>
                  <a:lnTo>
                    <a:pt x="3061" y="2989"/>
                  </a:lnTo>
                  <a:lnTo>
                    <a:pt x="2990" y="3060"/>
                  </a:lnTo>
                  <a:lnTo>
                    <a:pt x="2915" y="3127"/>
                  </a:lnTo>
                  <a:lnTo>
                    <a:pt x="2836" y="3189"/>
                  </a:lnTo>
                  <a:lnTo>
                    <a:pt x="2753" y="3248"/>
                  </a:lnTo>
                  <a:lnTo>
                    <a:pt x="2668" y="3302"/>
                  </a:lnTo>
                  <a:lnTo>
                    <a:pt x="2578" y="3350"/>
                  </a:lnTo>
                  <a:lnTo>
                    <a:pt x="2486" y="3394"/>
                  </a:lnTo>
                  <a:lnTo>
                    <a:pt x="2391" y="3433"/>
                  </a:lnTo>
                  <a:lnTo>
                    <a:pt x="2293" y="3466"/>
                  </a:lnTo>
                  <a:lnTo>
                    <a:pt x="2194" y="3494"/>
                  </a:lnTo>
                  <a:lnTo>
                    <a:pt x="2091" y="3515"/>
                  </a:lnTo>
                  <a:lnTo>
                    <a:pt x="1987" y="3530"/>
                  </a:lnTo>
                  <a:lnTo>
                    <a:pt x="1881" y="3540"/>
                  </a:lnTo>
                  <a:lnTo>
                    <a:pt x="1773" y="3543"/>
                  </a:lnTo>
                  <a:lnTo>
                    <a:pt x="1665" y="3540"/>
                  </a:lnTo>
                  <a:lnTo>
                    <a:pt x="1558" y="3530"/>
                  </a:lnTo>
                  <a:lnTo>
                    <a:pt x="1454" y="3515"/>
                  </a:lnTo>
                  <a:lnTo>
                    <a:pt x="1352" y="3494"/>
                  </a:lnTo>
                  <a:lnTo>
                    <a:pt x="1251" y="3466"/>
                  </a:lnTo>
                  <a:lnTo>
                    <a:pt x="1154" y="3433"/>
                  </a:lnTo>
                  <a:lnTo>
                    <a:pt x="1059" y="3394"/>
                  </a:lnTo>
                  <a:lnTo>
                    <a:pt x="967" y="3350"/>
                  </a:lnTo>
                  <a:lnTo>
                    <a:pt x="878" y="3302"/>
                  </a:lnTo>
                  <a:lnTo>
                    <a:pt x="791" y="3248"/>
                  </a:lnTo>
                  <a:lnTo>
                    <a:pt x="709" y="3189"/>
                  </a:lnTo>
                  <a:lnTo>
                    <a:pt x="631" y="3127"/>
                  </a:lnTo>
                  <a:lnTo>
                    <a:pt x="555" y="3060"/>
                  </a:lnTo>
                  <a:lnTo>
                    <a:pt x="484" y="2989"/>
                  </a:lnTo>
                  <a:lnTo>
                    <a:pt x="417" y="2913"/>
                  </a:lnTo>
                  <a:lnTo>
                    <a:pt x="354" y="2834"/>
                  </a:lnTo>
                  <a:lnTo>
                    <a:pt x="296" y="2752"/>
                  </a:lnTo>
                  <a:lnTo>
                    <a:pt x="242" y="2666"/>
                  </a:lnTo>
                  <a:lnTo>
                    <a:pt x="193" y="2578"/>
                  </a:lnTo>
                  <a:lnTo>
                    <a:pt x="149" y="2485"/>
                  </a:lnTo>
                  <a:lnTo>
                    <a:pt x="111" y="2390"/>
                  </a:lnTo>
                  <a:lnTo>
                    <a:pt x="78" y="2293"/>
                  </a:lnTo>
                  <a:lnTo>
                    <a:pt x="50" y="2193"/>
                  </a:lnTo>
                  <a:lnTo>
                    <a:pt x="28" y="2091"/>
                  </a:lnTo>
                  <a:lnTo>
                    <a:pt x="13" y="1987"/>
                  </a:lnTo>
                  <a:lnTo>
                    <a:pt x="3" y="1880"/>
                  </a:lnTo>
                  <a:lnTo>
                    <a:pt x="0" y="1772"/>
                  </a:lnTo>
                  <a:lnTo>
                    <a:pt x="3" y="1664"/>
                  </a:lnTo>
                  <a:lnTo>
                    <a:pt x="13" y="1558"/>
                  </a:lnTo>
                  <a:lnTo>
                    <a:pt x="28" y="1454"/>
                  </a:lnTo>
                  <a:lnTo>
                    <a:pt x="50" y="1352"/>
                  </a:lnTo>
                  <a:lnTo>
                    <a:pt x="78" y="1252"/>
                  </a:lnTo>
                  <a:lnTo>
                    <a:pt x="111" y="1154"/>
                  </a:lnTo>
                  <a:lnTo>
                    <a:pt x="149" y="1060"/>
                  </a:lnTo>
                  <a:lnTo>
                    <a:pt x="193" y="967"/>
                  </a:lnTo>
                  <a:lnTo>
                    <a:pt x="242" y="879"/>
                  </a:lnTo>
                  <a:lnTo>
                    <a:pt x="296" y="792"/>
                  </a:lnTo>
                  <a:lnTo>
                    <a:pt x="354" y="710"/>
                  </a:lnTo>
                  <a:lnTo>
                    <a:pt x="417" y="630"/>
                  </a:lnTo>
                  <a:lnTo>
                    <a:pt x="484" y="556"/>
                  </a:lnTo>
                  <a:lnTo>
                    <a:pt x="555" y="485"/>
                  </a:lnTo>
                  <a:lnTo>
                    <a:pt x="631" y="418"/>
                  </a:lnTo>
                  <a:lnTo>
                    <a:pt x="709" y="354"/>
                  </a:lnTo>
                  <a:lnTo>
                    <a:pt x="791" y="296"/>
                  </a:lnTo>
                  <a:lnTo>
                    <a:pt x="878" y="243"/>
                  </a:lnTo>
                  <a:lnTo>
                    <a:pt x="967" y="194"/>
                  </a:lnTo>
                  <a:lnTo>
                    <a:pt x="1059" y="150"/>
                  </a:lnTo>
                  <a:lnTo>
                    <a:pt x="1154" y="112"/>
                  </a:lnTo>
                  <a:lnTo>
                    <a:pt x="1251" y="78"/>
                  </a:lnTo>
                  <a:lnTo>
                    <a:pt x="1352" y="51"/>
                  </a:lnTo>
                  <a:lnTo>
                    <a:pt x="1454" y="30"/>
                  </a:lnTo>
                  <a:lnTo>
                    <a:pt x="1558" y="13"/>
                  </a:lnTo>
                  <a:lnTo>
                    <a:pt x="1665" y="4"/>
                  </a:lnTo>
                  <a:lnTo>
                    <a:pt x="177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04450" tIns="52226" rIns="104450" bIns="52226" numCol="1" anchor="t" anchorCtr="0" compatLnSpc="1">
              <a:prstTxWarp prst="textNoShape">
                <a:avLst/>
              </a:prstTxWarp>
            </a:bodyPr>
            <a:lstStyle/>
            <a:p>
              <a:pPr algn="r" defTabSz="1044475" rtl="1">
                <a:defRPr/>
              </a:pPr>
              <a:endParaRPr lang="en-US" sz="2056" kern="0">
                <a:solidFill>
                  <a:srgbClr val="262626"/>
                </a:solidFill>
                <a:latin typeface="Roboto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2238933" y="6028037"/>
            <a:ext cx="358515" cy="358109"/>
            <a:chOff x="3867150" y="1868488"/>
            <a:chExt cx="1406525" cy="1404938"/>
          </a:xfrm>
          <a:gradFill>
            <a:gsLst>
              <a:gs pos="100000">
                <a:srgbClr val="33ADD3"/>
              </a:gs>
              <a:gs pos="0">
                <a:srgbClr val="1F54BA"/>
              </a:gs>
            </a:gsLst>
            <a:lin ang="2700000" scaled="1"/>
          </a:gradFill>
        </p:grpSpPr>
        <p:sp>
          <p:nvSpPr>
            <p:cNvPr id="26" name="Freeform 6"/>
            <p:cNvSpPr>
              <a:spLocks/>
            </p:cNvSpPr>
            <p:nvPr/>
          </p:nvSpPr>
          <p:spPr bwMode="auto">
            <a:xfrm>
              <a:off x="4225925" y="2312988"/>
              <a:ext cx="715963" cy="539750"/>
            </a:xfrm>
            <a:custGeom>
              <a:avLst/>
              <a:gdLst>
                <a:gd name="T0" fmla="*/ 1534 w 1806"/>
                <a:gd name="T1" fmla="*/ 0 h 1359"/>
                <a:gd name="T2" fmla="*/ 1806 w 1806"/>
                <a:gd name="T3" fmla="*/ 280 h 1359"/>
                <a:gd name="T4" fmla="*/ 693 w 1806"/>
                <a:gd name="T5" fmla="*/ 1359 h 1359"/>
                <a:gd name="T6" fmla="*/ 0 w 1806"/>
                <a:gd name="T7" fmla="*/ 668 h 1359"/>
                <a:gd name="T8" fmla="*/ 236 w 1806"/>
                <a:gd name="T9" fmla="*/ 432 h 1359"/>
                <a:gd name="T10" fmla="*/ 676 w 1806"/>
                <a:gd name="T11" fmla="*/ 873 h 1359"/>
                <a:gd name="T12" fmla="*/ 1534 w 1806"/>
                <a:gd name="T13" fmla="*/ 0 h 1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06" h="1359">
                  <a:moveTo>
                    <a:pt x="1534" y="0"/>
                  </a:moveTo>
                  <a:lnTo>
                    <a:pt x="1806" y="280"/>
                  </a:lnTo>
                  <a:lnTo>
                    <a:pt x="693" y="1359"/>
                  </a:lnTo>
                  <a:lnTo>
                    <a:pt x="0" y="668"/>
                  </a:lnTo>
                  <a:lnTo>
                    <a:pt x="236" y="432"/>
                  </a:lnTo>
                  <a:lnTo>
                    <a:pt x="676" y="873"/>
                  </a:lnTo>
                  <a:lnTo>
                    <a:pt x="15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04450" tIns="52226" rIns="104450" bIns="52226" numCol="1" anchor="t" anchorCtr="0" compatLnSpc="1">
              <a:prstTxWarp prst="textNoShape">
                <a:avLst/>
              </a:prstTxWarp>
            </a:bodyPr>
            <a:lstStyle/>
            <a:p>
              <a:pPr algn="r" defTabSz="1044475" rtl="1">
                <a:defRPr/>
              </a:pPr>
              <a:endParaRPr lang="en-US" sz="2056" kern="0">
                <a:solidFill>
                  <a:srgbClr val="262626"/>
                </a:solidFill>
                <a:latin typeface="Roboto"/>
              </a:endParaRPr>
            </a:p>
          </p:txBody>
        </p:sp>
        <p:sp>
          <p:nvSpPr>
            <p:cNvPr id="27" name="Freeform 7"/>
            <p:cNvSpPr>
              <a:spLocks noEditPoints="1"/>
            </p:cNvSpPr>
            <p:nvPr/>
          </p:nvSpPr>
          <p:spPr bwMode="auto">
            <a:xfrm>
              <a:off x="3867150" y="1868488"/>
              <a:ext cx="1406525" cy="1404938"/>
            </a:xfrm>
            <a:custGeom>
              <a:avLst/>
              <a:gdLst>
                <a:gd name="T0" fmla="*/ 1480 w 3546"/>
                <a:gd name="T1" fmla="*/ 351 h 3543"/>
                <a:gd name="T2" fmla="*/ 1122 w 3546"/>
                <a:gd name="T3" fmla="*/ 475 h 3543"/>
                <a:gd name="T4" fmla="*/ 814 w 3546"/>
                <a:gd name="T5" fmla="*/ 683 h 3543"/>
                <a:gd name="T6" fmla="*/ 569 w 3546"/>
                <a:gd name="T7" fmla="*/ 962 h 3543"/>
                <a:gd name="T8" fmla="*/ 401 w 3546"/>
                <a:gd name="T9" fmla="*/ 1296 h 3543"/>
                <a:gd name="T10" fmla="*/ 324 w 3546"/>
                <a:gd name="T11" fmla="*/ 1673 h 3543"/>
                <a:gd name="T12" fmla="*/ 350 w 3546"/>
                <a:gd name="T13" fmla="*/ 2064 h 3543"/>
                <a:gd name="T14" fmla="*/ 474 w 3546"/>
                <a:gd name="T15" fmla="*/ 2422 h 3543"/>
                <a:gd name="T16" fmla="*/ 682 w 3546"/>
                <a:gd name="T17" fmla="*/ 2731 h 3543"/>
                <a:gd name="T18" fmla="*/ 961 w 3546"/>
                <a:gd name="T19" fmla="*/ 2976 h 3543"/>
                <a:gd name="T20" fmla="*/ 1296 w 3546"/>
                <a:gd name="T21" fmla="*/ 3143 h 3543"/>
                <a:gd name="T22" fmla="*/ 1673 w 3546"/>
                <a:gd name="T23" fmla="*/ 3220 h 3543"/>
                <a:gd name="T24" fmla="*/ 2065 w 3546"/>
                <a:gd name="T25" fmla="*/ 3194 h 3543"/>
                <a:gd name="T26" fmla="*/ 2423 w 3546"/>
                <a:gd name="T27" fmla="*/ 3070 h 3543"/>
                <a:gd name="T28" fmla="*/ 2731 w 3546"/>
                <a:gd name="T29" fmla="*/ 2861 h 3543"/>
                <a:gd name="T30" fmla="*/ 2977 w 3546"/>
                <a:gd name="T31" fmla="*/ 2583 h 3543"/>
                <a:gd name="T32" fmla="*/ 3144 w 3546"/>
                <a:gd name="T33" fmla="*/ 2249 h 3543"/>
                <a:gd name="T34" fmla="*/ 3221 w 3546"/>
                <a:gd name="T35" fmla="*/ 1871 h 3543"/>
                <a:gd name="T36" fmla="*/ 3195 w 3546"/>
                <a:gd name="T37" fmla="*/ 1481 h 3543"/>
                <a:gd name="T38" fmla="*/ 3070 w 3546"/>
                <a:gd name="T39" fmla="*/ 1122 h 3543"/>
                <a:gd name="T40" fmla="*/ 2862 w 3546"/>
                <a:gd name="T41" fmla="*/ 815 h 3543"/>
                <a:gd name="T42" fmla="*/ 2584 w 3546"/>
                <a:gd name="T43" fmla="*/ 570 h 3543"/>
                <a:gd name="T44" fmla="*/ 2249 w 3546"/>
                <a:gd name="T45" fmla="*/ 402 h 3543"/>
                <a:gd name="T46" fmla="*/ 1872 w 3546"/>
                <a:gd name="T47" fmla="*/ 325 h 3543"/>
                <a:gd name="T48" fmla="*/ 1987 w 3546"/>
                <a:gd name="T49" fmla="*/ 13 h 3543"/>
                <a:gd name="T50" fmla="*/ 2391 w 3546"/>
                <a:gd name="T51" fmla="*/ 112 h 3543"/>
                <a:gd name="T52" fmla="*/ 2753 w 3546"/>
                <a:gd name="T53" fmla="*/ 296 h 3543"/>
                <a:gd name="T54" fmla="*/ 3061 w 3546"/>
                <a:gd name="T55" fmla="*/ 556 h 3543"/>
                <a:gd name="T56" fmla="*/ 3304 w 3546"/>
                <a:gd name="T57" fmla="*/ 879 h 3543"/>
                <a:gd name="T58" fmla="*/ 3468 w 3546"/>
                <a:gd name="T59" fmla="*/ 1252 h 3543"/>
                <a:gd name="T60" fmla="*/ 3542 w 3546"/>
                <a:gd name="T61" fmla="*/ 1664 h 3543"/>
                <a:gd name="T62" fmla="*/ 3516 w 3546"/>
                <a:gd name="T63" fmla="*/ 2091 h 3543"/>
                <a:gd name="T64" fmla="*/ 3395 w 3546"/>
                <a:gd name="T65" fmla="*/ 2485 h 3543"/>
                <a:gd name="T66" fmla="*/ 3191 w 3546"/>
                <a:gd name="T67" fmla="*/ 2834 h 3543"/>
                <a:gd name="T68" fmla="*/ 2915 w 3546"/>
                <a:gd name="T69" fmla="*/ 3127 h 3543"/>
                <a:gd name="T70" fmla="*/ 2578 w 3546"/>
                <a:gd name="T71" fmla="*/ 3350 h 3543"/>
                <a:gd name="T72" fmla="*/ 2194 w 3546"/>
                <a:gd name="T73" fmla="*/ 3494 h 3543"/>
                <a:gd name="T74" fmla="*/ 1773 w 3546"/>
                <a:gd name="T75" fmla="*/ 3543 h 3543"/>
                <a:gd name="T76" fmla="*/ 1352 w 3546"/>
                <a:gd name="T77" fmla="*/ 3494 h 3543"/>
                <a:gd name="T78" fmla="*/ 967 w 3546"/>
                <a:gd name="T79" fmla="*/ 3350 h 3543"/>
                <a:gd name="T80" fmla="*/ 631 w 3546"/>
                <a:gd name="T81" fmla="*/ 3127 h 3543"/>
                <a:gd name="T82" fmla="*/ 354 w 3546"/>
                <a:gd name="T83" fmla="*/ 2834 h 3543"/>
                <a:gd name="T84" fmla="*/ 149 w 3546"/>
                <a:gd name="T85" fmla="*/ 2485 h 3543"/>
                <a:gd name="T86" fmla="*/ 28 w 3546"/>
                <a:gd name="T87" fmla="*/ 2091 h 3543"/>
                <a:gd name="T88" fmla="*/ 3 w 3546"/>
                <a:gd name="T89" fmla="*/ 1664 h 3543"/>
                <a:gd name="T90" fmla="*/ 78 w 3546"/>
                <a:gd name="T91" fmla="*/ 1252 h 3543"/>
                <a:gd name="T92" fmla="*/ 242 w 3546"/>
                <a:gd name="T93" fmla="*/ 879 h 3543"/>
                <a:gd name="T94" fmla="*/ 484 w 3546"/>
                <a:gd name="T95" fmla="*/ 556 h 3543"/>
                <a:gd name="T96" fmla="*/ 791 w 3546"/>
                <a:gd name="T97" fmla="*/ 296 h 3543"/>
                <a:gd name="T98" fmla="*/ 1154 w 3546"/>
                <a:gd name="T99" fmla="*/ 112 h 3543"/>
                <a:gd name="T100" fmla="*/ 1558 w 3546"/>
                <a:gd name="T101" fmla="*/ 13 h 35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3546" h="3543">
                  <a:moveTo>
                    <a:pt x="1773" y="322"/>
                  </a:moveTo>
                  <a:lnTo>
                    <a:pt x="1673" y="325"/>
                  </a:lnTo>
                  <a:lnTo>
                    <a:pt x="1575" y="335"/>
                  </a:lnTo>
                  <a:lnTo>
                    <a:pt x="1480" y="351"/>
                  </a:lnTo>
                  <a:lnTo>
                    <a:pt x="1386" y="374"/>
                  </a:lnTo>
                  <a:lnTo>
                    <a:pt x="1296" y="402"/>
                  </a:lnTo>
                  <a:lnTo>
                    <a:pt x="1207" y="435"/>
                  </a:lnTo>
                  <a:lnTo>
                    <a:pt x="1122" y="475"/>
                  </a:lnTo>
                  <a:lnTo>
                    <a:pt x="1040" y="519"/>
                  </a:lnTo>
                  <a:lnTo>
                    <a:pt x="961" y="569"/>
                  </a:lnTo>
                  <a:lnTo>
                    <a:pt x="885" y="624"/>
                  </a:lnTo>
                  <a:lnTo>
                    <a:pt x="814" y="683"/>
                  </a:lnTo>
                  <a:lnTo>
                    <a:pt x="746" y="746"/>
                  </a:lnTo>
                  <a:lnTo>
                    <a:pt x="682" y="814"/>
                  </a:lnTo>
                  <a:lnTo>
                    <a:pt x="623" y="886"/>
                  </a:lnTo>
                  <a:lnTo>
                    <a:pt x="569" y="962"/>
                  </a:lnTo>
                  <a:lnTo>
                    <a:pt x="519" y="1040"/>
                  </a:lnTo>
                  <a:lnTo>
                    <a:pt x="474" y="1122"/>
                  </a:lnTo>
                  <a:lnTo>
                    <a:pt x="435" y="1208"/>
                  </a:lnTo>
                  <a:lnTo>
                    <a:pt x="401" y="1296"/>
                  </a:lnTo>
                  <a:lnTo>
                    <a:pt x="372" y="1387"/>
                  </a:lnTo>
                  <a:lnTo>
                    <a:pt x="350" y="1479"/>
                  </a:lnTo>
                  <a:lnTo>
                    <a:pt x="334" y="1576"/>
                  </a:lnTo>
                  <a:lnTo>
                    <a:pt x="324" y="1673"/>
                  </a:lnTo>
                  <a:lnTo>
                    <a:pt x="321" y="1772"/>
                  </a:lnTo>
                  <a:lnTo>
                    <a:pt x="324" y="1871"/>
                  </a:lnTo>
                  <a:lnTo>
                    <a:pt x="334" y="1969"/>
                  </a:lnTo>
                  <a:lnTo>
                    <a:pt x="350" y="2064"/>
                  </a:lnTo>
                  <a:lnTo>
                    <a:pt x="372" y="2158"/>
                  </a:lnTo>
                  <a:lnTo>
                    <a:pt x="401" y="2249"/>
                  </a:lnTo>
                  <a:lnTo>
                    <a:pt x="435" y="2337"/>
                  </a:lnTo>
                  <a:lnTo>
                    <a:pt x="474" y="2422"/>
                  </a:lnTo>
                  <a:lnTo>
                    <a:pt x="519" y="2504"/>
                  </a:lnTo>
                  <a:lnTo>
                    <a:pt x="569" y="2583"/>
                  </a:lnTo>
                  <a:lnTo>
                    <a:pt x="623" y="2659"/>
                  </a:lnTo>
                  <a:lnTo>
                    <a:pt x="682" y="2731"/>
                  </a:lnTo>
                  <a:lnTo>
                    <a:pt x="746" y="2798"/>
                  </a:lnTo>
                  <a:lnTo>
                    <a:pt x="814" y="2861"/>
                  </a:lnTo>
                  <a:lnTo>
                    <a:pt x="885" y="2921"/>
                  </a:lnTo>
                  <a:lnTo>
                    <a:pt x="961" y="2976"/>
                  </a:lnTo>
                  <a:lnTo>
                    <a:pt x="1040" y="3025"/>
                  </a:lnTo>
                  <a:lnTo>
                    <a:pt x="1122" y="3070"/>
                  </a:lnTo>
                  <a:lnTo>
                    <a:pt x="1207" y="3108"/>
                  </a:lnTo>
                  <a:lnTo>
                    <a:pt x="1296" y="3143"/>
                  </a:lnTo>
                  <a:lnTo>
                    <a:pt x="1386" y="3171"/>
                  </a:lnTo>
                  <a:lnTo>
                    <a:pt x="1480" y="3194"/>
                  </a:lnTo>
                  <a:lnTo>
                    <a:pt x="1575" y="3210"/>
                  </a:lnTo>
                  <a:lnTo>
                    <a:pt x="1673" y="3220"/>
                  </a:lnTo>
                  <a:lnTo>
                    <a:pt x="1773" y="3223"/>
                  </a:lnTo>
                  <a:lnTo>
                    <a:pt x="1872" y="3220"/>
                  </a:lnTo>
                  <a:lnTo>
                    <a:pt x="1969" y="3210"/>
                  </a:lnTo>
                  <a:lnTo>
                    <a:pt x="2065" y="3194"/>
                  </a:lnTo>
                  <a:lnTo>
                    <a:pt x="2158" y="3171"/>
                  </a:lnTo>
                  <a:lnTo>
                    <a:pt x="2250" y="3143"/>
                  </a:lnTo>
                  <a:lnTo>
                    <a:pt x="2337" y="3108"/>
                  </a:lnTo>
                  <a:lnTo>
                    <a:pt x="2423" y="3070"/>
                  </a:lnTo>
                  <a:lnTo>
                    <a:pt x="2506" y="3025"/>
                  </a:lnTo>
                  <a:lnTo>
                    <a:pt x="2585" y="2976"/>
                  </a:lnTo>
                  <a:lnTo>
                    <a:pt x="2660" y="2921"/>
                  </a:lnTo>
                  <a:lnTo>
                    <a:pt x="2731" y="2861"/>
                  </a:lnTo>
                  <a:lnTo>
                    <a:pt x="2799" y="2798"/>
                  </a:lnTo>
                  <a:lnTo>
                    <a:pt x="2863" y="2731"/>
                  </a:lnTo>
                  <a:lnTo>
                    <a:pt x="2921" y="2659"/>
                  </a:lnTo>
                  <a:lnTo>
                    <a:pt x="2977" y="2583"/>
                  </a:lnTo>
                  <a:lnTo>
                    <a:pt x="3026" y="2504"/>
                  </a:lnTo>
                  <a:lnTo>
                    <a:pt x="3070" y="2422"/>
                  </a:lnTo>
                  <a:lnTo>
                    <a:pt x="3110" y="2337"/>
                  </a:lnTo>
                  <a:lnTo>
                    <a:pt x="3144" y="2249"/>
                  </a:lnTo>
                  <a:lnTo>
                    <a:pt x="3173" y="2158"/>
                  </a:lnTo>
                  <a:lnTo>
                    <a:pt x="3195" y="2064"/>
                  </a:lnTo>
                  <a:lnTo>
                    <a:pt x="3211" y="1969"/>
                  </a:lnTo>
                  <a:lnTo>
                    <a:pt x="3221" y="1871"/>
                  </a:lnTo>
                  <a:lnTo>
                    <a:pt x="3225" y="1772"/>
                  </a:lnTo>
                  <a:lnTo>
                    <a:pt x="3221" y="1673"/>
                  </a:lnTo>
                  <a:lnTo>
                    <a:pt x="3211" y="1576"/>
                  </a:lnTo>
                  <a:lnTo>
                    <a:pt x="3195" y="1481"/>
                  </a:lnTo>
                  <a:lnTo>
                    <a:pt x="3172" y="1387"/>
                  </a:lnTo>
                  <a:lnTo>
                    <a:pt x="3144" y="1296"/>
                  </a:lnTo>
                  <a:lnTo>
                    <a:pt x="3109" y="1208"/>
                  </a:lnTo>
                  <a:lnTo>
                    <a:pt x="3070" y="1122"/>
                  </a:lnTo>
                  <a:lnTo>
                    <a:pt x="3025" y="1040"/>
                  </a:lnTo>
                  <a:lnTo>
                    <a:pt x="2975" y="962"/>
                  </a:lnTo>
                  <a:lnTo>
                    <a:pt x="2921" y="886"/>
                  </a:lnTo>
                  <a:lnTo>
                    <a:pt x="2862" y="815"/>
                  </a:lnTo>
                  <a:lnTo>
                    <a:pt x="2798" y="747"/>
                  </a:lnTo>
                  <a:lnTo>
                    <a:pt x="2730" y="683"/>
                  </a:lnTo>
                  <a:lnTo>
                    <a:pt x="2659" y="624"/>
                  </a:lnTo>
                  <a:lnTo>
                    <a:pt x="2584" y="570"/>
                  </a:lnTo>
                  <a:lnTo>
                    <a:pt x="2505" y="520"/>
                  </a:lnTo>
                  <a:lnTo>
                    <a:pt x="2423" y="475"/>
                  </a:lnTo>
                  <a:lnTo>
                    <a:pt x="2337" y="436"/>
                  </a:lnTo>
                  <a:lnTo>
                    <a:pt x="2249" y="402"/>
                  </a:lnTo>
                  <a:lnTo>
                    <a:pt x="2158" y="374"/>
                  </a:lnTo>
                  <a:lnTo>
                    <a:pt x="2065" y="351"/>
                  </a:lnTo>
                  <a:lnTo>
                    <a:pt x="1969" y="335"/>
                  </a:lnTo>
                  <a:lnTo>
                    <a:pt x="1872" y="325"/>
                  </a:lnTo>
                  <a:lnTo>
                    <a:pt x="1773" y="322"/>
                  </a:lnTo>
                  <a:close/>
                  <a:moveTo>
                    <a:pt x="1773" y="0"/>
                  </a:moveTo>
                  <a:lnTo>
                    <a:pt x="1881" y="4"/>
                  </a:lnTo>
                  <a:lnTo>
                    <a:pt x="1987" y="13"/>
                  </a:lnTo>
                  <a:lnTo>
                    <a:pt x="2091" y="30"/>
                  </a:lnTo>
                  <a:lnTo>
                    <a:pt x="2194" y="51"/>
                  </a:lnTo>
                  <a:lnTo>
                    <a:pt x="2293" y="78"/>
                  </a:lnTo>
                  <a:lnTo>
                    <a:pt x="2391" y="112"/>
                  </a:lnTo>
                  <a:lnTo>
                    <a:pt x="2486" y="150"/>
                  </a:lnTo>
                  <a:lnTo>
                    <a:pt x="2578" y="194"/>
                  </a:lnTo>
                  <a:lnTo>
                    <a:pt x="2668" y="243"/>
                  </a:lnTo>
                  <a:lnTo>
                    <a:pt x="2753" y="296"/>
                  </a:lnTo>
                  <a:lnTo>
                    <a:pt x="2836" y="354"/>
                  </a:lnTo>
                  <a:lnTo>
                    <a:pt x="2915" y="418"/>
                  </a:lnTo>
                  <a:lnTo>
                    <a:pt x="2990" y="485"/>
                  </a:lnTo>
                  <a:lnTo>
                    <a:pt x="3061" y="556"/>
                  </a:lnTo>
                  <a:lnTo>
                    <a:pt x="3129" y="630"/>
                  </a:lnTo>
                  <a:lnTo>
                    <a:pt x="3191" y="710"/>
                  </a:lnTo>
                  <a:lnTo>
                    <a:pt x="3250" y="792"/>
                  </a:lnTo>
                  <a:lnTo>
                    <a:pt x="3304" y="879"/>
                  </a:lnTo>
                  <a:lnTo>
                    <a:pt x="3352" y="967"/>
                  </a:lnTo>
                  <a:lnTo>
                    <a:pt x="3395" y="1060"/>
                  </a:lnTo>
                  <a:lnTo>
                    <a:pt x="3434" y="1154"/>
                  </a:lnTo>
                  <a:lnTo>
                    <a:pt x="3468" y="1252"/>
                  </a:lnTo>
                  <a:lnTo>
                    <a:pt x="3495" y="1352"/>
                  </a:lnTo>
                  <a:lnTo>
                    <a:pt x="3516" y="1454"/>
                  </a:lnTo>
                  <a:lnTo>
                    <a:pt x="3533" y="1558"/>
                  </a:lnTo>
                  <a:lnTo>
                    <a:pt x="3542" y="1664"/>
                  </a:lnTo>
                  <a:lnTo>
                    <a:pt x="3546" y="1772"/>
                  </a:lnTo>
                  <a:lnTo>
                    <a:pt x="3542" y="1880"/>
                  </a:lnTo>
                  <a:lnTo>
                    <a:pt x="3533" y="1987"/>
                  </a:lnTo>
                  <a:lnTo>
                    <a:pt x="3516" y="2091"/>
                  </a:lnTo>
                  <a:lnTo>
                    <a:pt x="3495" y="2193"/>
                  </a:lnTo>
                  <a:lnTo>
                    <a:pt x="3468" y="2293"/>
                  </a:lnTo>
                  <a:lnTo>
                    <a:pt x="3434" y="2390"/>
                  </a:lnTo>
                  <a:lnTo>
                    <a:pt x="3395" y="2485"/>
                  </a:lnTo>
                  <a:lnTo>
                    <a:pt x="3352" y="2578"/>
                  </a:lnTo>
                  <a:lnTo>
                    <a:pt x="3304" y="2666"/>
                  </a:lnTo>
                  <a:lnTo>
                    <a:pt x="3250" y="2752"/>
                  </a:lnTo>
                  <a:lnTo>
                    <a:pt x="3191" y="2834"/>
                  </a:lnTo>
                  <a:lnTo>
                    <a:pt x="3129" y="2913"/>
                  </a:lnTo>
                  <a:lnTo>
                    <a:pt x="3061" y="2989"/>
                  </a:lnTo>
                  <a:lnTo>
                    <a:pt x="2990" y="3060"/>
                  </a:lnTo>
                  <a:lnTo>
                    <a:pt x="2915" y="3127"/>
                  </a:lnTo>
                  <a:lnTo>
                    <a:pt x="2836" y="3189"/>
                  </a:lnTo>
                  <a:lnTo>
                    <a:pt x="2753" y="3248"/>
                  </a:lnTo>
                  <a:lnTo>
                    <a:pt x="2668" y="3302"/>
                  </a:lnTo>
                  <a:lnTo>
                    <a:pt x="2578" y="3350"/>
                  </a:lnTo>
                  <a:lnTo>
                    <a:pt x="2486" y="3394"/>
                  </a:lnTo>
                  <a:lnTo>
                    <a:pt x="2391" y="3433"/>
                  </a:lnTo>
                  <a:lnTo>
                    <a:pt x="2293" y="3466"/>
                  </a:lnTo>
                  <a:lnTo>
                    <a:pt x="2194" y="3494"/>
                  </a:lnTo>
                  <a:lnTo>
                    <a:pt x="2091" y="3515"/>
                  </a:lnTo>
                  <a:lnTo>
                    <a:pt x="1987" y="3530"/>
                  </a:lnTo>
                  <a:lnTo>
                    <a:pt x="1881" y="3540"/>
                  </a:lnTo>
                  <a:lnTo>
                    <a:pt x="1773" y="3543"/>
                  </a:lnTo>
                  <a:lnTo>
                    <a:pt x="1665" y="3540"/>
                  </a:lnTo>
                  <a:lnTo>
                    <a:pt x="1558" y="3530"/>
                  </a:lnTo>
                  <a:lnTo>
                    <a:pt x="1454" y="3515"/>
                  </a:lnTo>
                  <a:lnTo>
                    <a:pt x="1352" y="3494"/>
                  </a:lnTo>
                  <a:lnTo>
                    <a:pt x="1251" y="3466"/>
                  </a:lnTo>
                  <a:lnTo>
                    <a:pt x="1154" y="3433"/>
                  </a:lnTo>
                  <a:lnTo>
                    <a:pt x="1059" y="3394"/>
                  </a:lnTo>
                  <a:lnTo>
                    <a:pt x="967" y="3350"/>
                  </a:lnTo>
                  <a:lnTo>
                    <a:pt x="878" y="3302"/>
                  </a:lnTo>
                  <a:lnTo>
                    <a:pt x="791" y="3248"/>
                  </a:lnTo>
                  <a:lnTo>
                    <a:pt x="709" y="3189"/>
                  </a:lnTo>
                  <a:lnTo>
                    <a:pt x="631" y="3127"/>
                  </a:lnTo>
                  <a:lnTo>
                    <a:pt x="555" y="3060"/>
                  </a:lnTo>
                  <a:lnTo>
                    <a:pt x="484" y="2989"/>
                  </a:lnTo>
                  <a:lnTo>
                    <a:pt x="417" y="2913"/>
                  </a:lnTo>
                  <a:lnTo>
                    <a:pt x="354" y="2834"/>
                  </a:lnTo>
                  <a:lnTo>
                    <a:pt x="296" y="2752"/>
                  </a:lnTo>
                  <a:lnTo>
                    <a:pt x="242" y="2666"/>
                  </a:lnTo>
                  <a:lnTo>
                    <a:pt x="193" y="2578"/>
                  </a:lnTo>
                  <a:lnTo>
                    <a:pt x="149" y="2485"/>
                  </a:lnTo>
                  <a:lnTo>
                    <a:pt x="111" y="2390"/>
                  </a:lnTo>
                  <a:lnTo>
                    <a:pt x="78" y="2293"/>
                  </a:lnTo>
                  <a:lnTo>
                    <a:pt x="50" y="2193"/>
                  </a:lnTo>
                  <a:lnTo>
                    <a:pt x="28" y="2091"/>
                  </a:lnTo>
                  <a:lnTo>
                    <a:pt x="13" y="1987"/>
                  </a:lnTo>
                  <a:lnTo>
                    <a:pt x="3" y="1880"/>
                  </a:lnTo>
                  <a:lnTo>
                    <a:pt x="0" y="1772"/>
                  </a:lnTo>
                  <a:lnTo>
                    <a:pt x="3" y="1664"/>
                  </a:lnTo>
                  <a:lnTo>
                    <a:pt x="13" y="1558"/>
                  </a:lnTo>
                  <a:lnTo>
                    <a:pt x="28" y="1454"/>
                  </a:lnTo>
                  <a:lnTo>
                    <a:pt x="50" y="1352"/>
                  </a:lnTo>
                  <a:lnTo>
                    <a:pt x="78" y="1252"/>
                  </a:lnTo>
                  <a:lnTo>
                    <a:pt x="111" y="1154"/>
                  </a:lnTo>
                  <a:lnTo>
                    <a:pt x="149" y="1060"/>
                  </a:lnTo>
                  <a:lnTo>
                    <a:pt x="193" y="967"/>
                  </a:lnTo>
                  <a:lnTo>
                    <a:pt x="242" y="879"/>
                  </a:lnTo>
                  <a:lnTo>
                    <a:pt x="296" y="792"/>
                  </a:lnTo>
                  <a:lnTo>
                    <a:pt x="354" y="710"/>
                  </a:lnTo>
                  <a:lnTo>
                    <a:pt x="417" y="630"/>
                  </a:lnTo>
                  <a:lnTo>
                    <a:pt x="484" y="556"/>
                  </a:lnTo>
                  <a:lnTo>
                    <a:pt x="555" y="485"/>
                  </a:lnTo>
                  <a:lnTo>
                    <a:pt x="631" y="418"/>
                  </a:lnTo>
                  <a:lnTo>
                    <a:pt x="709" y="354"/>
                  </a:lnTo>
                  <a:lnTo>
                    <a:pt x="791" y="296"/>
                  </a:lnTo>
                  <a:lnTo>
                    <a:pt x="878" y="243"/>
                  </a:lnTo>
                  <a:lnTo>
                    <a:pt x="967" y="194"/>
                  </a:lnTo>
                  <a:lnTo>
                    <a:pt x="1059" y="150"/>
                  </a:lnTo>
                  <a:lnTo>
                    <a:pt x="1154" y="112"/>
                  </a:lnTo>
                  <a:lnTo>
                    <a:pt x="1251" y="78"/>
                  </a:lnTo>
                  <a:lnTo>
                    <a:pt x="1352" y="51"/>
                  </a:lnTo>
                  <a:lnTo>
                    <a:pt x="1454" y="30"/>
                  </a:lnTo>
                  <a:lnTo>
                    <a:pt x="1558" y="13"/>
                  </a:lnTo>
                  <a:lnTo>
                    <a:pt x="1665" y="4"/>
                  </a:lnTo>
                  <a:lnTo>
                    <a:pt x="177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04450" tIns="52226" rIns="104450" bIns="52226" numCol="1" anchor="t" anchorCtr="0" compatLnSpc="1">
              <a:prstTxWarp prst="textNoShape">
                <a:avLst/>
              </a:prstTxWarp>
            </a:bodyPr>
            <a:lstStyle/>
            <a:p>
              <a:pPr algn="r" defTabSz="1044475" rtl="1">
                <a:defRPr/>
              </a:pPr>
              <a:endParaRPr lang="en-US" sz="2056" kern="0">
                <a:solidFill>
                  <a:srgbClr val="262626"/>
                </a:solidFill>
                <a:latin typeface="Roboto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2238933" y="6615238"/>
            <a:ext cx="358515" cy="358109"/>
            <a:chOff x="3867150" y="1868488"/>
            <a:chExt cx="1406525" cy="1404938"/>
          </a:xfrm>
          <a:gradFill>
            <a:gsLst>
              <a:gs pos="100000">
                <a:srgbClr val="33ADD3"/>
              </a:gs>
              <a:gs pos="0">
                <a:srgbClr val="1F54BA"/>
              </a:gs>
            </a:gsLst>
            <a:lin ang="2700000" scaled="1"/>
          </a:gradFill>
        </p:grpSpPr>
        <p:sp>
          <p:nvSpPr>
            <p:cNvPr id="29" name="Freeform 6"/>
            <p:cNvSpPr>
              <a:spLocks/>
            </p:cNvSpPr>
            <p:nvPr/>
          </p:nvSpPr>
          <p:spPr bwMode="auto">
            <a:xfrm>
              <a:off x="4225925" y="2312988"/>
              <a:ext cx="715963" cy="539750"/>
            </a:xfrm>
            <a:custGeom>
              <a:avLst/>
              <a:gdLst>
                <a:gd name="T0" fmla="*/ 1534 w 1806"/>
                <a:gd name="T1" fmla="*/ 0 h 1359"/>
                <a:gd name="T2" fmla="*/ 1806 w 1806"/>
                <a:gd name="T3" fmla="*/ 280 h 1359"/>
                <a:gd name="T4" fmla="*/ 693 w 1806"/>
                <a:gd name="T5" fmla="*/ 1359 h 1359"/>
                <a:gd name="T6" fmla="*/ 0 w 1806"/>
                <a:gd name="T7" fmla="*/ 668 h 1359"/>
                <a:gd name="T8" fmla="*/ 236 w 1806"/>
                <a:gd name="T9" fmla="*/ 432 h 1359"/>
                <a:gd name="T10" fmla="*/ 676 w 1806"/>
                <a:gd name="T11" fmla="*/ 873 h 1359"/>
                <a:gd name="T12" fmla="*/ 1534 w 1806"/>
                <a:gd name="T13" fmla="*/ 0 h 1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06" h="1359">
                  <a:moveTo>
                    <a:pt x="1534" y="0"/>
                  </a:moveTo>
                  <a:lnTo>
                    <a:pt x="1806" y="280"/>
                  </a:lnTo>
                  <a:lnTo>
                    <a:pt x="693" y="1359"/>
                  </a:lnTo>
                  <a:lnTo>
                    <a:pt x="0" y="668"/>
                  </a:lnTo>
                  <a:lnTo>
                    <a:pt x="236" y="432"/>
                  </a:lnTo>
                  <a:lnTo>
                    <a:pt x="676" y="873"/>
                  </a:lnTo>
                  <a:lnTo>
                    <a:pt x="15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04450" tIns="52226" rIns="104450" bIns="52226" numCol="1" anchor="t" anchorCtr="0" compatLnSpc="1">
              <a:prstTxWarp prst="textNoShape">
                <a:avLst/>
              </a:prstTxWarp>
            </a:bodyPr>
            <a:lstStyle/>
            <a:p>
              <a:pPr algn="r" defTabSz="1044475" rtl="1">
                <a:defRPr/>
              </a:pPr>
              <a:endParaRPr lang="en-US" sz="2056" kern="0">
                <a:solidFill>
                  <a:srgbClr val="262626"/>
                </a:solidFill>
                <a:latin typeface="Roboto"/>
              </a:endParaRPr>
            </a:p>
          </p:txBody>
        </p:sp>
        <p:sp>
          <p:nvSpPr>
            <p:cNvPr id="30" name="Freeform 7"/>
            <p:cNvSpPr>
              <a:spLocks noEditPoints="1"/>
            </p:cNvSpPr>
            <p:nvPr/>
          </p:nvSpPr>
          <p:spPr bwMode="auto">
            <a:xfrm>
              <a:off x="3867150" y="1868488"/>
              <a:ext cx="1406525" cy="1404938"/>
            </a:xfrm>
            <a:custGeom>
              <a:avLst/>
              <a:gdLst>
                <a:gd name="T0" fmla="*/ 1480 w 3546"/>
                <a:gd name="T1" fmla="*/ 351 h 3543"/>
                <a:gd name="T2" fmla="*/ 1122 w 3546"/>
                <a:gd name="T3" fmla="*/ 475 h 3543"/>
                <a:gd name="T4" fmla="*/ 814 w 3546"/>
                <a:gd name="T5" fmla="*/ 683 h 3543"/>
                <a:gd name="T6" fmla="*/ 569 w 3546"/>
                <a:gd name="T7" fmla="*/ 962 h 3543"/>
                <a:gd name="T8" fmla="*/ 401 w 3546"/>
                <a:gd name="T9" fmla="*/ 1296 h 3543"/>
                <a:gd name="T10" fmla="*/ 324 w 3546"/>
                <a:gd name="T11" fmla="*/ 1673 h 3543"/>
                <a:gd name="T12" fmla="*/ 350 w 3546"/>
                <a:gd name="T13" fmla="*/ 2064 h 3543"/>
                <a:gd name="T14" fmla="*/ 474 w 3546"/>
                <a:gd name="T15" fmla="*/ 2422 h 3543"/>
                <a:gd name="T16" fmla="*/ 682 w 3546"/>
                <a:gd name="T17" fmla="*/ 2731 h 3543"/>
                <a:gd name="T18" fmla="*/ 961 w 3546"/>
                <a:gd name="T19" fmla="*/ 2976 h 3543"/>
                <a:gd name="T20" fmla="*/ 1296 w 3546"/>
                <a:gd name="T21" fmla="*/ 3143 h 3543"/>
                <a:gd name="T22" fmla="*/ 1673 w 3546"/>
                <a:gd name="T23" fmla="*/ 3220 h 3543"/>
                <a:gd name="T24" fmla="*/ 2065 w 3546"/>
                <a:gd name="T25" fmla="*/ 3194 h 3543"/>
                <a:gd name="T26" fmla="*/ 2423 w 3546"/>
                <a:gd name="T27" fmla="*/ 3070 h 3543"/>
                <a:gd name="T28" fmla="*/ 2731 w 3546"/>
                <a:gd name="T29" fmla="*/ 2861 h 3543"/>
                <a:gd name="T30" fmla="*/ 2977 w 3546"/>
                <a:gd name="T31" fmla="*/ 2583 h 3543"/>
                <a:gd name="T32" fmla="*/ 3144 w 3546"/>
                <a:gd name="T33" fmla="*/ 2249 h 3543"/>
                <a:gd name="T34" fmla="*/ 3221 w 3546"/>
                <a:gd name="T35" fmla="*/ 1871 h 3543"/>
                <a:gd name="T36" fmla="*/ 3195 w 3546"/>
                <a:gd name="T37" fmla="*/ 1481 h 3543"/>
                <a:gd name="T38" fmla="*/ 3070 w 3546"/>
                <a:gd name="T39" fmla="*/ 1122 h 3543"/>
                <a:gd name="T40" fmla="*/ 2862 w 3546"/>
                <a:gd name="T41" fmla="*/ 815 h 3543"/>
                <a:gd name="T42" fmla="*/ 2584 w 3546"/>
                <a:gd name="T43" fmla="*/ 570 h 3543"/>
                <a:gd name="T44" fmla="*/ 2249 w 3546"/>
                <a:gd name="T45" fmla="*/ 402 h 3543"/>
                <a:gd name="T46" fmla="*/ 1872 w 3546"/>
                <a:gd name="T47" fmla="*/ 325 h 3543"/>
                <a:gd name="T48" fmla="*/ 1987 w 3546"/>
                <a:gd name="T49" fmla="*/ 13 h 3543"/>
                <a:gd name="T50" fmla="*/ 2391 w 3546"/>
                <a:gd name="T51" fmla="*/ 112 h 3543"/>
                <a:gd name="T52" fmla="*/ 2753 w 3546"/>
                <a:gd name="T53" fmla="*/ 296 h 3543"/>
                <a:gd name="T54" fmla="*/ 3061 w 3546"/>
                <a:gd name="T55" fmla="*/ 556 h 3543"/>
                <a:gd name="T56" fmla="*/ 3304 w 3546"/>
                <a:gd name="T57" fmla="*/ 879 h 3543"/>
                <a:gd name="T58" fmla="*/ 3468 w 3546"/>
                <a:gd name="T59" fmla="*/ 1252 h 3543"/>
                <a:gd name="T60" fmla="*/ 3542 w 3546"/>
                <a:gd name="T61" fmla="*/ 1664 h 3543"/>
                <a:gd name="T62" fmla="*/ 3516 w 3546"/>
                <a:gd name="T63" fmla="*/ 2091 h 3543"/>
                <a:gd name="T64" fmla="*/ 3395 w 3546"/>
                <a:gd name="T65" fmla="*/ 2485 h 3543"/>
                <a:gd name="T66" fmla="*/ 3191 w 3546"/>
                <a:gd name="T67" fmla="*/ 2834 h 3543"/>
                <a:gd name="T68" fmla="*/ 2915 w 3546"/>
                <a:gd name="T69" fmla="*/ 3127 h 3543"/>
                <a:gd name="T70" fmla="*/ 2578 w 3546"/>
                <a:gd name="T71" fmla="*/ 3350 h 3543"/>
                <a:gd name="T72" fmla="*/ 2194 w 3546"/>
                <a:gd name="T73" fmla="*/ 3494 h 3543"/>
                <a:gd name="T74" fmla="*/ 1773 w 3546"/>
                <a:gd name="T75" fmla="*/ 3543 h 3543"/>
                <a:gd name="T76" fmla="*/ 1352 w 3546"/>
                <a:gd name="T77" fmla="*/ 3494 h 3543"/>
                <a:gd name="T78" fmla="*/ 967 w 3546"/>
                <a:gd name="T79" fmla="*/ 3350 h 3543"/>
                <a:gd name="T80" fmla="*/ 631 w 3546"/>
                <a:gd name="T81" fmla="*/ 3127 h 3543"/>
                <a:gd name="T82" fmla="*/ 354 w 3546"/>
                <a:gd name="T83" fmla="*/ 2834 h 3543"/>
                <a:gd name="T84" fmla="*/ 149 w 3546"/>
                <a:gd name="T85" fmla="*/ 2485 h 3543"/>
                <a:gd name="T86" fmla="*/ 28 w 3546"/>
                <a:gd name="T87" fmla="*/ 2091 h 3543"/>
                <a:gd name="T88" fmla="*/ 3 w 3546"/>
                <a:gd name="T89" fmla="*/ 1664 h 3543"/>
                <a:gd name="T90" fmla="*/ 78 w 3546"/>
                <a:gd name="T91" fmla="*/ 1252 h 3543"/>
                <a:gd name="T92" fmla="*/ 242 w 3546"/>
                <a:gd name="T93" fmla="*/ 879 h 3543"/>
                <a:gd name="T94" fmla="*/ 484 w 3546"/>
                <a:gd name="T95" fmla="*/ 556 h 3543"/>
                <a:gd name="T96" fmla="*/ 791 w 3546"/>
                <a:gd name="T97" fmla="*/ 296 h 3543"/>
                <a:gd name="T98" fmla="*/ 1154 w 3546"/>
                <a:gd name="T99" fmla="*/ 112 h 3543"/>
                <a:gd name="T100" fmla="*/ 1558 w 3546"/>
                <a:gd name="T101" fmla="*/ 13 h 35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3546" h="3543">
                  <a:moveTo>
                    <a:pt x="1773" y="322"/>
                  </a:moveTo>
                  <a:lnTo>
                    <a:pt x="1673" y="325"/>
                  </a:lnTo>
                  <a:lnTo>
                    <a:pt x="1575" y="335"/>
                  </a:lnTo>
                  <a:lnTo>
                    <a:pt x="1480" y="351"/>
                  </a:lnTo>
                  <a:lnTo>
                    <a:pt x="1386" y="374"/>
                  </a:lnTo>
                  <a:lnTo>
                    <a:pt x="1296" y="402"/>
                  </a:lnTo>
                  <a:lnTo>
                    <a:pt x="1207" y="435"/>
                  </a:lnTo>
                  <a:lnTo>
                    <a:pt x="1122" y="475"/>
                  </a:lnTo>
                  <a:lnTo>
                    <a:pt x="1040" y="519"/>
                  </a:lnTo>
                  <a:lnTo>
                    <a:pt x="961" y="569"/>
                  </a:lnTo>
                  <a:lnTo>
                    <a:pt x="885" y="624"/>
                  </a:lnTo>
                  <a:lnTo>
                    <a:pt x="814" y="683"/>
                  </a:lnTo>
                  <a:lnTo>
                    <a:pt x="746" y="746"/>
                  </a:lnTo>
                  <a:lnTo>
                    <a:pt x="682" y="814"/>
                  </a:lnTo>
                  <a:lnTo>
                    <a:pt x="623" y="886"/>
                  </a:lnTo>
                  <a:lnTo>
                    <a:pt x="569" y="962"/>
                  </a:lnTo>
                  <a:lnTo>
                    <a:pt x="519" y="1040"/>
                  </a:lnTo>
                  <a:lnTo>
                    <a:pt x="474" y="1122"/>
                  </a:lnTo>
                  <a:lnTo>
                    <a:pt x="435" y="1208"/>
                  </a:lnTo>
                  <a:lnTo>
                    <a:pt x="401" y="1296"/>
                  </a:lnTo>
                  <a:lnTo>
                    <a:pt x="372" y="1387"/>
                  </a:lnTo>
                  <a:lnTo>
                    <a:pt x="350" y="1479"/>
                  </a:lnTo>
                  <a:lnTo>
                    <a:pt x="334" y="1576"/>
                  </a:lnTo>
                  <a:lnTo>
                    <a:pt x="324" y="1673"/>
                  </a:lnTo>
                  <a:lnTo>
                    <a:pt x="321" y="1772"/>
                  </a:lnTo>
                  <a:lnTo>
                    <a:pt x="324" y="1871"/>
                  </a:lnTo>
                  <a:lnTo>
                    <a:pt x="334" y="1969"/>
                  </a:lnTo>
                  <a:lnTo>
                    <a:pt x="350" y="2064"/>
                  </a:lnTo>
                  <a:lnTo>
                    <a:pt x="372" y="2158"/>
                  </a:lnTo>
                  <a:lnTo>
                    <a:pt x="401" y="2249"/>
                  </a:lnTo>
                  <a:lnTo>
                    <a:pt x="435" y="2337"/>
                  </a:lnTo>
                  <a:lnTo>
                    <a:pt x="474" y="2422"/>
                  </a:lnTo>
                  <a:lnTo>
                    <a:pt x="519" y="2504"/>
                  </a:lnTo>
                  <a:lnTo>
                    <a:pt x="569" y="2583"/>
                  </a:lnTo>
                  <a:lnTo>
                    <a:pt x="623" y="2659"/>
                  </a:lnTo>
                  <a:lnTo>
                    <a:pt x="682" y="2731"/>
                  </a:lnTo>
                  <a:lnTo>
                    <a:pt x="746" y="2798"/>
                  </a:lnTo>
                  <a:lnTo>
                    <a:pt x="814" y="2861"/>
                  </a:lnTo>
                  <a:lnTo>
                    <a:pt x="885" y="2921"/>
                  </a:lnTo>
                  <a:lnTo>
                    <a:pt x="961" y="2976"/>
                  </a:lnTo>
                  <a:lnTo>
                    <a:pt x="1040" y="3025"/>
                  </a:lnTo>
                  <a:lnTo>
                    <a:pt x="1122" y="3070"/>
                  </a:lnTo>
                  <a:lnTo>
                    <a:pt x="1207" y="3108"/>
                  </a:lnTo>
                  <a:lnTo>
                    <a:pt x="1296" y="3143"/>
                  </a:lnTo>
                  <a:lnTo>
                    <a:pt x="1386" y="3171"/>
                  </a:lnTo>
                  <a:lnTo>
                    <a:pt x="1480" y="3194"/>
                  </a:lnTo>
                  <a:lnTo>
                    <a:pt x="1575" y="3210"/>
                  </a:lnTo>
                  <a:lnTo>
                    <a:pt x="1673" y="3220"/>
                  </a:lnTo>
                  <a:lnTo>
                    <a:pt x="1773" y="3223"/>
                  </a:lnTo>
                  <a:lnTo>
                    <a:pt x="1872" y="3220"/>
                  </a:lnTo>
                  <a:lnTo>
                    <a:pt x="1969" y="3210"/>
                  </a:lnTo>
                  <a:lnTo>
                    <a:pt x="2065" y="3194"/>
                  </a:lnTo>
                  <a:lnTo>
                    <a:pt x="2158" y="3171"/>
                  </a:lnTo>
                  <a:lnTo>
                    <a:pt x="2250" y="3143"/>
                  </a:lnTo>
                  <a:lnTo>
                    <a:pt x="2337" y="3108"/>
                  </a:lnTo>
                  <a:lnTo>
                    <a:pt x="2423" y="3070"/>
                  </a:lnTo>
                  <a:lnTo>
                    <a:pt x="2506" y="3025"/>
                  </a:lnTo>
                  <a:lnTo>
                    <a:pt x="2585" y="2976"/>
                  </a:lnTo>
                  <a:lnTo>
                    <a:pt x="2660" y="2921"/>
                  </a:lnTo>
                  <a:lnTo>
                    <a:pt x="2731" y="2861"/>
                  </a:lnTo>
                  <a:lnTo>
                    <a:pt x="2799" y="2798"/>
                  </a:lnTo>
                  <a:lnTo>
                    <a:pt x="2863" y="2731"/>
                  </a:lnTo>
                  <a:lnTo>
                    <a:pt x="2921" y="2659"/>
                  </a:lnTo>
                  <a:lnTo>
                    <a:pt x="2977" y="2583"/>
                  </a:lnTo>
                  <a:lnTo>
                    <a:pt x="3026" y="2504"/>
                  </a:lnTo>
                  <a:lnTo>
                    <a:pt x="3070" y="2422"/>
                  </a:lnTo>
                  <a:lnTo>
                    <a:pt x="3110" y="2337"/>
                  </a:lnTo>
                  <a:lnTo>
                    <a:pt x="3144" y="2249"/>
                  </a:lnTo>
                  <a:lnTo>
                    <a:pt x="3173" y="2158"/>
                  </a:lnTo>
                  <a:lnTo>
                    <a:pt x="3195" y="2064"/>
                  </a:lnTo>
                  <a:lnTo>
                    <a:pt x="3211" y="1969"/>
                  </a:lnTo>
                  <a:lnTo>
                    <a:pt x="3221" y="1871"/>
                  </a:lnTo>
                  <a:lnTo>
                    <a:pt x="3225" y="1772"/>
                  </a:lnTo>
                  <a:lnTo>
                    <a:pt x="3221" y="1673"/>
                  </a:lnTo>
                  <a:lnTo>
                    <a:pt x="3211" y="1576"/>
                  </a:lnTo>
                  <a:lnTo>
                    <a:pt x="3195" y="1481"/>
                  </a:lnTo>
                  <a:lnTo>
                    <a:pt x="3172" y="1387"/>
                  </a:lnTo>
                  <a:lnTo>
                    <a:pt x="3144" y="1296"/>
                  </a:lnTo>
                  <a:lnTo>
                    <a:pt x="3109" y="1208"/>
                  </a:lnTo>
                  <a:lnTo>
                    <a:pt x="3070" y="1122"/>
                  </a:lnTo>
                  <a:lnTo>
                    <a:pt x="3025" y="1040"/>
                  </a:lnTo>
                  <a:lnTo>
                    <a:pt x="2975" y="962"/>
                  </a:lnTo>
                  <a:lnTo>
                    <a:pt x="2921" y="886"/>
                  </a:lnTo>
                  <a:lnTo>
                    <a:pt x="2862" y="815"/>
                  </a:lnTo>
                  <a:lnTo>
                    <a:pt x="2798" y="747"/>
                  </a:lnTo>
                  <a:lnTo>
                    <a:pt x="2730" y="683"/>
                  </a:lnTo>
                  <a:lnTo>
                    <a:pt x="2659" y="624"/>
                  </a:lnTo>
                  <a:lnTo>
                    <a:pt x="2584" y="570"/>
                  </a:lnTo>
                  <a:lnTo>
                    <a:pt x="2505" y="520"/>
                  </a:lnTo>
                  <a:lnTo>
                    <a:pt x="2423" y="475"/>
                  </a:lnTo>
                  <a:lnTo>
                    <a:pt x="2337" y="436"/>
                  </a:lnTo>
                  <a:lnTo>
                    <a:pt x="2249" y="402"/>
                  </a:lnTo>
                  <a:lnTo>
                    <a:pt x="2158" y="374"/>
                  </a:lnTo>
                  <a:lnTo>
                    <a:pt x="2065" y="351"/>
                  </a:lnTo>
                  <a:lnTo>
                    <a:pt x="1969" y="335"/>
                  </a:lnTo>
                  <a:lnTo>
                    <a:pt x="1872" y="325"/>
                  </a:lnTo>
                  <a:lnTo>
                    <a:pt x="1773" y="322"/>
                  </a:lnTo>
                  <a:close/>
                  <a:moveTo>
                    <a:pt x="1773" y="0"/>
                  </a:moveTo>
                  <a:lnTo>
                    <a:pt x="1881" y="4"/>
                  </a:lnTo>
                  <a:lnTo>
                    <a:pt x="1987" y="13"/>
                  </a:lnTo>
                  <a:lnTo>
                    <a:pt x="2091" y="30"/>
                  </a:lnTo>
                  <a:lnTo>
                    <a:pt x="2194" y="51"/>
                  </a:lnTo>
                  <a:lnTo>
                    <a:pt x="2293" y="78"/>
                  </a:lnTo>
                  <a:lnTo>
                    <a:pt x="2391" y="112"/>
                  </a:lnTo>
                  <a:lnTo>
                    <a:pt x="2486" y="150"/>
                  </a:lnTo>
                  <a:lnTo>
                    <a:pt x="2578" y="194"/>
                  </a:lnTo>
                  <a:lnTo>
                    <a:pt x="2668" y="243"/>
                  </a:lnTo>
                  <a:lnTo>
                    <a:pt x="2753" y="296"/>
                  </a:lnTo>
                  <a:lnTo>
                    <a:pt x="2836" y="354"/>
                  </a:lnTo>
                  <a:lnTo>
                    <a:pt x="2915" y="418"/>
                  </a:lnTo>
                  <a:lnTo>
                    <a:pt x="2990" y="485"/>
                  </a:lnTo>
                  <a:lnTo>
                    <a:pt x="3061" y="556"/>
                  </a:lnTo>
                  <a:lnTo>
                    <a:pt x="3129" y="630"/>
                  </a:lnTo>
                  <a:lnTo>
                    <a:pt x="3191" y="710"/>
                  </a:lnTo>
                  <a:lnTo>
                    <a:pt x="3250" y="792"/>
                  </a:lnTo>
                  <a:lnTo>
                    <a:pt x="3304" y="879"/>
                  </a:lnTo>
                  <a:lnTo>
                    <a:pt x="3352" y="967"/>
                  </a:lnTo>
                  <a:lnTo>
                    <a:pt x="3395" y="1060"/>
                  </a:lnTo>
                  <a:lnTo>
                    <a:pt x="3434" y="1154"/>
                  </a:lnTo>
                  <a:lnTo>
                    <a:pt x="3468" y="1252"/>
                  </a:lnTo>
                  <a:lnTo>
                    <a:pt x="3495" y="1352"/>
                  </a:lnTo>
                  <a:lnTo>
                    <a:pt x="3516" y="1454"/>
                  </a:lnTo>
                  <a:lnTo>
                    <a:pt x="3533" y="1558"/>
                  </a:lnTo>
                  <a:lnTo>
                    <a:pt x="3542" y="1664"/>
                  </a:lnTo>
                  <a:lnTo>
                    <a:pt x="3546" y="1772"/>
                  </a:lnTo>
                  <a:lnTo>
                    <a:pt x="3542" y="1880"/>
                  </a:lnTo>
                  <a:lnTo>
                    <a:pt x="3533" y="1987"/>
                  </a:lnTo>
                  <a:lnTo>
                    <a:pt x="3516" y="2091"/>
                  </a:lnTo>
                  <a:lnTo>
                    <a:pt x="3495" y="2193"/>
                  </a:lnTo>
                  <a:lnTo>
                    <a:pt x="3468" y="2293"/>
                  </a:lnTo>
                  <a:lnTo>
                    <a:pt x="3434" y="2390"/>
                  </a:lnTo>
                  <a:lnTo>
                    <a:pt x="3395" y="2485"/>
                  </a:lnTo>
                  <a:lnTo>
                    <a:pt x="3352" y="2578"/>
                  </a:lnTo>
                  <a:lnTo>
                    <a:pt x="3304" y="2666"/>
                  </a:lnTo>
                  <a:lnTo>
                    <a:pt x="3250" y="2752"/>
                  </a:lnTo>
                  <a:lnTo>
                    <a:pt x="3191" y="2834"/>
                  </a:lnTo>
                  <a:lnTo>
                    <a:pt x="3129" y="2913"/>
                  </a:lnTo>
                  <a:lnTo>
                    <a:pt x="3061" y="2989"/>
                  </a:lnTo>
                  <a:lnTo>
                    <a:pt x="2990" y="3060"/>
                  </a:lnTo>
                  <a:lnTo>
                    <a:pt x="2915" y="3127"/>
                  </a:lnTo>
                  <a:lnTo>
                    <a:pt x="2836" y="3189"/>
                  </a:lnTo>
                  <a:lnTo>
                    <a:pt x="2753" y="3248"/>
                  </a:lnTo>
                  <a:lnTo>
                    <a:pt x="2668" y="3302"/>
                  </a:lnTo>
                  <a:lnTo>
                    <a:pt x="2578" y="3350"/>
                  </a:lnTo>
                  <a:lnTo>
                    <a:pt x="2486" y="3394"/>
                  </a:lnTo>
                  <a:lnTo>
                    <a:pt x="2391" y="3433"/>
                  </a:lnTo>
                  <a:lnTo>
                    <a:pt x="2293" y="3466"/>
                  </a:lnTo>
                  <a:lnTo>
                    <a:pt x="2194" y="3494"/>
                  </a:lnTo>
                  <a:lnTo>
                    <a:pt x="2091" y="3515"/>
                  </a:lnTo>
                  <a:lnTo>
                    <a:pt x="1987" y="3530"/>
                  </a:lnTo>
                  <a:lnTo>
                    <a:pt x="1881" y="3540"/>
                  </a:lnTo>
                  <a:lnTo>
                    <a:pt x="1773" y="3543"/>
                  </a:lnTo>
                  <a:lnTo>
                    <a:pt x="1665" y="3540"/>
                  </a:lnTo>
                  <a:lnTo>
                    <a:pt x="1558" y="3530"/>
                  </a:lnTo>
                  <a:lnTo>
                    <a:pt x="1454" y="3515"/>
                  </a:lnTo>
                  <a:lnTo>
                    <a:pt x="1352" y="3494"/>
                  </a:lnTo>
                  <a:lnTo>
                    <a:pt x="1251" y="3466"/>
                  </a:lnTo>
                  <a:lnTo>
                    <a:pt x="1154" y="3433"/>
                  </a:lnTo>
                  <a:lnTo>
                    <a:pt x="1059" y="3394"/>
                  </a:lnTo>
                  <a:lnTo>
                    <a:pt x="967" y="3350"/>
                  </a:lnTo>
                  <a:lnTo>
                    <a:pt x="878" y="3302"/>
                  </a:lnTo>
                  <a:lnTo>
                    <a:pt x="791" y="3248"/>
                  </a:lnTo>
                  <a:lnTo>
                    <a:pt x="709" y="3189"/>
                  </a:lnTo>
                  <a:lnTo>
                    <a:pt x="631" y="3127"/>
                  </a:lnTo>
                  <a:lnTo>
                    <a:pt x="555" y="3060"/>
                  </a:lnTo>
                  <a:lnTo>
                    <a:pt x="484" y="2989"/>
                  </a:lnTo>
                  <a:lnTo>
                    <a:pt x="417" y="2913"/>
                  </a:lnTo>
                  <a:lnTo>
                    <a:pt x="354" y="2834"/>
                  </a:lnTo>
                  <a:lnTo>
                    <a:pt x="296" y="2752"/>
                  </a:lnTo>
                  <a:lnTo>
                    <a:pt x="242" y="2666"/>
                  </a:lnTo>
                  <a:lnTo>
                    <a:pt x="193" y="2578"/>
                  </a:lnTo>
                  <a:lnTo>
                    <a:pt x="149" y="2485"/>
                  </a:lnTo>
                  <a:lnTo>
                    <a:pt x="111" y="2390"/>
                  </a:lnTo>
                  <a:lnTo>
                    <a:pt x="78" y="2293"/>
                  </a:lnTo>
                  <a:lnTo>
                    <a:pt x="50" y="2193"/>
                  </a:lnTo>
                  <a:lnTo>
                    <a:pt x="28" y="2091"/>
                  </a:lnTo>
                  <a:lnTo>
                    <a:pt x="13" y="1987"/>
                  </a:lnTo>
                  <a:lnTo>
                    <a:pt x="3" y="1880"/>
                  </a:lnTo>
                  <a:lnTo>
                    <a:pt x="0" y="1772"/>
                  </a:lnTo>
                  <a:lnTo>
                    <a:pt x="3" y="1664"/>
                  </a:lnTo>
                  <a:lnTo>
                    <a:pt x="13" y="1558"/>
                  </a:lnTo>
                  <a:lnTo>
                    <a:pt x="28" y="1454"/>
                  </a:lnTo>
                  <a:lnTo>
                    <a:pt x="50" y="1352"/>
                  </a:lnTo>
                  <a:lnTo>
                    <a:pt x="78" y="1252"/>
                  </a:lnTo>
                  <a:lnTo>
                    <a:pt x="111" y="1154"/>
                  </a:lnTo>
                  <a:lnTo>
                    <a:pt x="149" y="1060"/>
                  </a:lnTo>
                  <a:lnTo>
                    <a:pt x="193" y="967"/>
                  </a:lnTo>
                  <a:lnTo>
                    <a:pt x="242" y="879"/>
                  </a:lnTo>
                  <a:lnTo>
                    <a:pt x="296" y="792"/>
                  </a:lnTo>
                  <a:lnTo>
                    <a:pt x="354" y="710"/>
                  </a:lnTo>
                  <a:lnTo>
                    <a:pt x="417" y="630"/>
                  </a:lnTo>
                  <a:lnTo>
                    <a:pt x="484" y="556"/>
                  </a:lnTo>
                  <a:lnTo>
                    <a:pt x="555" y="485"/>
                  </a:lnTo>
                  <a:lnTo>
                    <a:pt x="631" y="418"/>
                  </a:lnTo>
                  <a:lnTo>
                    <a:pt x="709" y="354"/>
                  </a:lnTo>
                  <a:lnTo>
                    <a:pt x="791" y="296"/>
                  </a:lnTo>
                  <a:lnTo>
                    <a:pt x="878" y="243"/>
                  </a:lnTo>
                  <a:lnTo>
                    <a:pt x="967" y="194"/>
                  </a:lnTo>
                  <a:lnTo>
                    <a:pt x="1059" y="150"/>
                  </a:lnTo>
                  <a:lnTo>
                    <a:pt x="1154" y="112"/>
                  </a:lnTo>
                  <a:lnTo>
                    <a:pt x="1251" y="78"/>
                  </a:lnTo>
                  <a:lnTo>
                    <a:pt x="1352" y="51"/>
                  </a:lnTo>
                  <a:lnTo>
                    <a:pt x="1454" y="30"/>
                  </a:lnTo>
                  <a:lnTo>
                    <a:pt x="1558" y="13"/>
                  </a:lnTo>
                  <a:lnTo>
                    <a:pt x="1665" y="4"/>
                  </a:lnTo>
                  <a:lnTo>
                    <a:pt x="177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04450" tIns="52226" rIns="104450" bIns="52226" numCol="1" anchor="t" anchorCtr="0" compatLnSpc="1">
              <a:prstTxWarp prst="textNoShape">
                <a:avLst/>
              </a:prstTxWarp>
            </a:bodyPr>
            <a:lstStyle/>
            <a:p>
              <a:pPr algn="r" defTabSz="1044475" rtl="1">
                <a:defRPr/>
              </a:pPr>
              <a:endParaRPr lang="en-US" sz="2056" kern="0">
                <a:solidFill>
                  <a:srgbClr val="262626"/>
                </a:solidFill>
                <a:latin typeface="Roboto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7122583" y="5295067"/>
            <a:ext cx="358515" cy="358109"/>
            <a:chOff x="3867150" y="1868488"/>
            <a:chExt cx="1406525" cy="1404938"/>
          </a:xfrm>
          <a:gradFill>
            <a:gsLst>
              <a:gs pos="100000">
                <a:srgbClr val="33ADD3"/>
              </a:gs>
              <a:gs pos="0">
                <a:srgbClr val="1F54BA"/>
              </a:gs>
            </a:gsLst>
            <a:lin ang="2700000" scaled="1"/>
          </a:gradFill>
        </p:grpSpPr>
        <p:sp>
          <p:nvSpPr>
            <p:cNvPr id="32" name="Freeform 6"/>
            <p:cNvSpPr>
              <a:spLocks/>
            </p:cNvSpPr>
            <p:nvPr/>
          </p:nvSpPr>
          <p:spPr bwMode="auto">
            <a:xfrm>
              <a:off x="4225925" y="2312988"/>
              <a:ext cx="715963" cy="539750"/>
            </a:xfrm>
            <a:custGeom>
              <a:avLst/>
              <a:gdLst>
                <a:gd name="T0" fmla="*/ 1534 w 1806"/>
                <a:gd name="T1" fmla="*/ 0 h 1359"/>
                <a:gd name="T2" fmla="*/ 1806 w 1806"/>
                <a:gd name="T3" fmla="*/ 280 h 1359"/>
                <a:gd name="T4" fmla="*/ 693 w 1806"/>
                <a:gd name="T5" fmla="*/ 1359 h 1359"/>
                <a:gd name="T6" fmla="*/ 0 w 1806"/>
                <a:gd name="T7" fmla="*/ 668 h 1359"/>
                <a:gd name="T8" fmla="*/ 236 w 1806"/>
                <a:gd name="T9" fmla="*/ 432 h 1359"/>
                <a:gd name="T10" fmla="*/ 676 w 1806"/>
                <a:gd name="T11" fmla="*/ 873 h 1359"/>
                <a:gd name="T12" fmla="*/ 1534 w 1806"/>
                <a:gd name="T13" fmla="*/ 0 h 1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06" h="1359">
                  <a:moveTo>
                    <a:pt x="1534" y="0"/>
                  </a:moveTo>
                  <a:lnTo>
                    <a:pt x="1806" y="280"/>
                  </a:lnTo>
                  <a:lnTo>
                    <a:pt x="693" y="1359"/>
                  </a:lnTo>
                  <a:lnTo>
                    <a:pt x="0" y="668"/>
                  </a:lnTo>
                  <a:lnTo>
                    <a:pt x="236" y="432"/>
                  </a:lnTo>
                  <a:lnTo>
                    <a:pt x="676" y="873"/>
                  </a:lnTo>
                  <a:lnTo>
                    <a:pt x="15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04450" tIns="52226" rIns="104450" bIns="52226" numCol="1" anchor="t" anchorCtr="0" compatLnSpc="1">
              <a:prstTxWarp prst="textNoShape">
                <a:avLst/>
              </a:prstTxWarp>
            </a:bodyPr>
            <a:lstStyle/>
            <a:p>
              <a:pPr algn="r" defTabSz="1044475" rtl="1">
                <a:defRPr/>
              </a:pPr>
              <a:endParaRPr lang="en-US" sz="2056" kern="0">
                <a:solidFill>
                  <a:srgbClr val="262626"/>
                </a:solidFill>
                <a:latin typeface="Roboto"/>
              </a:endParaRPr>
            </a:p>
          </p:txBody>
        </p:sp>
        <p:sp>
          <p:nvSpPr>
            <p:cNvPr id="33" name="Freeform 7"/>
            <p:cNvSpPr>
              <a:spLocks noEditPoints="1"/>
            </p:cNvSpPr>
            <p:nvPr/>
          </p:nvSpPr>
          <p:spPr bwMode="auto">
            <a:xfrm>
              <a:off x="3867150" y="1868488"/>
              <a:ext cx="1406525" cy="1404938"/>
            </a:xfrm>
            <a:custGeom>
              <a:avLst/>
              <a:gdLst>
                <a:gd name="T0" fmla="*/ 1480 w 3546"/>
                <a:gd name="T1" fmla="*/ 351 h 3543"/>
                <a:gd name="T2" fmla="*/ 1122 w 3546"/>
                <a:gd name="T3" fmla="*/ 475 h 3543"/>
                <a:gd name="T4" fmla="*/ 814 w 3546"/>
                <a:gd name="T5" fmla="*/ 683 h 3543"/>
                <a:gd name="T6" fmla="*/ 569 w 3546"/>
                <a:gd name="T7" fmla="*/ 962 h 3543"/>
                <a:gd name="T8" fmla="*/ 401 w 3546"/>
                <a:gd name="T9" fmla="*/ 1296 h 3543"/>
                <a:gd name="T10" fmla="*/ 324 w 3546"/>
                <a:gd name="T11" fmla="*/ 1673 h 3543"/>
                <a:gd name="T12" fmla="*/ 350 w 3546"/>
                <a:gd name="T13" fmla="*/ 2064 h 3543"/>
                <a:gd name="T14" fmla="*/ 474 w 3546"/>
                <a:gd name="T15" fmla="*/ 2422 h 3543"/>
                <a:gd name="T16" fmla="*/ 682 w 3546"/>
                <a:gd name="T17" fmla="*/ 2731 h 3543"/>
                <a:gd name="T18" fmla="*/ 961 w 3546"/>
                <a:gd name="T19" fmla="*/ 2976 h 3543"/>
                <a:gd name="T20" fmla="*/ 1296 w 3546"/>
                <a:gd name="T21" fmla="*/ 3143 h 3543"/>
                <a:gd name="T22" fmla="*/ 1673 w 3546"/>
                <a:gd name="T23" fmla="*/ 3220 h 3543"/>
                <a:gd name="T24" fmla="*/ 2065 w 3546"/>
                <a:gd name="T25" fmla="*/ 3194 h 3543"/>
                <a:gd name="T26" fmla="*/ 2423 w 3546"/>
                <a:gd name="T27" fmla="*/ 3070 h 3543"/>
                <a:gd name="T28" fmla="*/ 2731 w 3546"/>
                <a:gd name="T29" fmla="*/ 2861 h 3543"/>
                <a:gd name="T30" fmla="*/ 2977 w 3546"/>
                <a:gd name="T31" fmla="*/ 2583 h 3543"/>
                <a:gd name="T32" fmla="*/ 3144 w 3546"/>
                <a:gd name="T33" fmla="*/ 2249 h 3543"/>
                <a:gd name="T34" fmla="*/ 3221 w 3546"/>
                <a:gd name="T35" fmla="*/ 1871 h 3543"/>
                <a:gd name="T36" fmla="*/ 3195 w 3546"/>
                <a:gd name="T37" fmla="*/ 1481 h 3543"/>
                <a:gd name="T38" fmla="*/ 3070 w 3546"/>
                <a:gd name="T39" fmla="*/ 1122 h 3543"/>
                <a:gd name="T40" fmla="*/ 2862 w 3546"/>
                <a:gd name="T41" fmla="*/ 815 h 3543"/>
                <a:gd name="T42" fmla="*/ 2584 w 3546"/>
                <a:gd name="T43" fmla="*/ 570 h 3543"/>
                <a:gd name="T44" fmla="*/ 2249 w 3546"/>
                <a:gd name="T45" fmla="*/ 402 h 3543"/>
                <a:gd name="T46" fmla="*/ 1872 w 3546"/>
                <a:gd name="T47" fmla="*/ 325 h 3543"/>
                <a:gd name="T48" fmla="*/ 1987 w 3546"/>
                <a:gd name="T49" fmla="*/ 13 h 3543"/>
                <a:gd name="T50" fmla="*/ 2391 w 3546"/>
                <a:gd name="T51" fmla="*/ 112 h 3543"/>
                <a:gd name="T52" fmla="*/ 2753 w 3546"/>
                <a:gd name="T53" fmla="*/ 296 h 3543"/>
                <a:gd name="T54" fmla="*/ 3061 w 3546"/>
                <a:gd name="T55" fmla="*/ 556 h 3543"/>
                <a:gd name="T56" fmla="*/ 3304 w 3546"/>
                <a:gd name="T57" fmla="*/ 879 h 3543"/>
                <a:gd name="T58" fmla="*/ 3468 w 3546"/>
                <a:gd name="T59" fmla="*/ 1252 h 3543"/>
                <a:gd name="T60" fmla="*/ 3542 w 3546"/>
                <a:gd name="T61" fmla="*/ 1664 h 3543"/>
                <a:gd name="T62" fmla="*/ 3516 w 3546"/>
                <a:gd name="T63" fmla="*/ 2091 h 3543"/>
                <a:gd name="T64" fmla="*/ 3395 w 3546"/>
                <a:gd name="T65" fmla="*/ 2485 h 3543"/>
                <a:gd name="T66" fmla="*/ 3191 w 3546"/>
                <a:gd name="T67" fmla="*/ 2834 h 3543"/>
                <a:gd name="T68" fmla="*/ 2915 w 3546"/>
                <a:gd name="T69" fmla="*/ 3127 h 3543"/>
                <a:gd name="T70" fmla="*/ 2578 w 3546"/>
                <a:gd name="T71" fmla="*/ 3350 h 3543"/>
                <a:gd name="T72" fmla="*/ 2194 w 3546"/>
                <a:gd name="T73" fmla="*/ 3494 h 3543"/>
                <a:gd name="T74" fmla="*/ 1773 w 3546"/>
                <a:gd name="T75" fmla="*/ 3543 h 3543"/>
                <a:gd name="T76" fmla="*/ 1352 w 3546"/>
                <a:gd name="T77" fmla="*/ 3494 h 3543"/>
                <a:gd name="T78" fmla="*/ 967 w 3546"/>
                <a:gd name="T79" fmla="*/ 3350 h 3543"/>
                <a:gd name="T80" fmla="*/ 631 w 3546"/>
                <a:gd name="T81" fmla="*/ 3127 h 3543"/>
                <a:gd name="T82" fmla="*/ 354 w 3546"/>
                <a:gd name="T83" fmla="*/ 2834 h 3543"/>
                <a:gd name="T84" fmla="*/ 149 w 3546"/>
                <a:gd name="T85" fmla="*/ 2485 h 3543"/>
                <a:gd name="T86" fmla="*/ 28 w 3546"/>
                <a:gd name="T87" fmla="*/ 2091 h 3543"/>
                <a:gd name="T88" fmla="*/ 3 w 3546"/>
                <a:gd name="T89" fmla="*/ 1664 h 3543"/>
                <a:gd name="T90" fmla="*/ 78 w 3546"/>
                <a:gd name="T91" fmla="*/ 1252 h 3543"/>
                <a:gd name="T92" fmla="*/ 242 w 3546"/>
                <a:gd name="T93" fmla="*/ 879 h 3543"/>
                <a:gd name="T94" fmla="*/ 484 w 3546"/>
                <a:gd name="T95" fmla="*/ 556 h 3543"/>
                <a:gd name="T96" fmla="*/ 791 w 3546"/>
                <a:gd name="T97" fmla="*/ 296 h 3543"/>
                <a:gd name="T98" fmla="*/ 1154 w 3546"/>
                <a:gd name="T99" fmla="*/ 112 h 3543"/>
                <a:gd name="T100" fmla="*/ 1558 w 3546"/>
                <a:gd name="T101" fmla="*/ 13 h 35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3546" h="3543">
                  <a:moveTo>
                    <a:pt x="1773" y="322"/>
                  </a:moveTo>
                  <a:lnTo>
                    <a:pt x="1673" y="325"/>
                  </a:lnTo>
                  <a:lnTo>
                    <a:pt x="1575" y="335"/>
                  </a:lnTo>
                  <a:lnTo>
                    <a:pt x="1480" y="351"/>
                  </a:lnTo>
                  <a:lnTo>
                    <a:pt x="1386" y="374"/>
                  </a:lnTo>
                  <a:lnTo>
                    <a:pt x="1296" y="402"/>
                  </a:lnTo>
                  <a:lnTo>
                    <a:pt x="1207" y="435"/>
                  </a:lnTo>
                  <a:lnTo>
                    <a:pt x="1122" y="475"/>
                  </a:lnTo>
                  <a:lnTo>
                    <a:pt x="1040" y="519"/>
                  </a:lnTo>
                  <a:lnTo>
                    <a:pt x="961" y="569"/>
                  </a:lnTo>
                  <a:lnTo>
                    <a:pt x="885" y="624"/>
                  </a:lnTo>
                  <a:lnTo>
                    <a:pt x="814" y="683"/>
                  </a:lnTo>
                  <a:lnTo>
                    <a:pt x="746" y="746"/>
                  </a:lnTo>
                  <a:lnTo>
                    <a:pt x="682" y="814"/>
                  </a:lnTo>
                  <a:lnTo>
                    <a:pt x="623" y="886"/>
                  </a:lnTo>
                  <a:lnTo>
                    <a:pt x="569" y="962"/>
                  </a:lnTo>
                  <a:lnTo>
                    <a:pt x="519" y="1040"/>
                  </a:lnTo>
                  <a:lnTo>
                    <a:pt x="474" y="1122"/>
                  </a:lnTo>
                  <a:lnTo>
                    <a:pt x="435" y="1208"/>
                  </a:lnTo>
                  <a:lnTo>
                    <a:pt x="401" y="1296"/>
                  </a:lnTo>
                  <a:lnTo>
                    <a:pt x="372" y="1387"/>
                  </a:lnTo>
                  <a:lnTo>
                    <a:pt x="350" y="1479"/>
                  </a:lnTo>
                  <a:lnTo>
                    <a:pt x="334" y="1576"/>
                  </a:lnTo>
                  <a:lnTo>
                    <a:pt x="324" y="1673"/>
                  </a:lnTo>
                  <a:lnTo>
                    <a:pt x="321" y="1772"/>
                  </a:lnTo>
                  <a:lnTo>
                    <a:pt x="324" y="1871"/>
                  </a:lnTo>
                  <a:lnTo>
                    <a:pt x="334" y="1969"/>
                  </a:lnTo>
                  <a:lnTo>
                    <a:pt x="350" y="2064"/>
                  </a:lnTo>
                  <a:lnTo>
                    <a:pt x="372" y="2158"/>
                  </a:lnTo>
                  <a:lnTo>
                    <a:pt x="401" y="2249"/>
                  </a:lnTo>
                  <a:lnTo>
                    <a:pt x="435" y="2337"/>
                  </a:lnTo>
                  <a:lnTo>
                    <a:pt x="474" y="2422"/>
                  </a:lnTo>
                  <a:lnTo>
                    <a:pt x="519" y="2504"/>
                  </a:lnTo>
                  <a:lnTo>
                    <a:pt x="569" y="2583"/>
                  </a:lnTo>
                  <a:lnTo>
                    <a:pt x="623" y="2659"/>
                  </a:lnTo>
                  <a:lnTo>
                    <a:pt x="682" y="2731"/>
                  </a:lnTo>
                  <a:lnTo>
                    <a:pt x="746" y="2798"/>
                  </a:lnTo>
                  <a:lnTo>
                    <a:pt x="814" y="2861"/>
                  </a:lnTo>
                  <a:lnTo>
                    <a:pt x="885" y="2921"/>
                  </a:lnTo>
                  <a:lnTo>
                    <a:pt x="961" y="2976"/>
                  </a:lnTo>
                  <a:lnTo>
                    <a:pt x="1040" y="3025"/>
                  </a:lnTo>
                  <a:lnTo>
                    <a:pt x="1122" y="3070"/>
                  </a:lnTo>
                  <a:lnTo>
                    <a:pt x="1207" y="3108"/>
                  </a:lnTo>
                  <a:lnTo>
                    <a:pt x="1296" y="3143"/>
                  </a:lnTo>
                  <a:lnTo>
                    <a:pt x="1386" y="3171"/>
                  </a:lnTo>
                  <a:lnTo>
                    <a:pt x="1480" y="3194"/>
                  </a:lnTo>
                  <a:lnTo>
                    <a:pt x="1575" y="3210"/>
                  </a:lnTo>
                  <a:lnTo>
                    <a:pt x="1673" y="3220"/>
                  </a:lnTo>
                  <a:lnTo>
                    <a:pt x="1773" y="3223"/>
                  </a:lnTo>
                  <a:lnTo>
                    <a:pt x="1872" y="3220"/>
                  </a:lnTo>
                  <a:lnTo>
                    <a:pt x="1969" y="3210"/>
                  </a:lnTo>
                  <a:lnTo>
                    <a:pt x="2065" y="3194"/>
                  </a:lnTo>
                  <a:lnTo>
                    <a:pt x="2158" y="3171"/>
                  </a:lnTo>
                  <a:lnTo>
                    <a:pt x="2250" y="3143"/>
                  </a:lnTo>
                  <a:lnTo>
                    <a:pt x="2337" y="3108"/>
                  </a:lnTo>
                  <a:lnTo>
                    <a:pt x="2423" y="3070"/>
                  </a:lnTo>
                  <a:lnTo>
                    <a:pt x="2506" y="3025"/>
                  </a:lnTo>
                  <a:lnTo>
                    <a:pt x="2585" y="2976"/>
                  </a:lnTo>
                  <a:lnTo>
                    <a:pt x="2660" y="2921"/>
                  </a:lnTo>
                  <a:lnTo>
                    <a:pt x="2731" y="2861"/>
                  </a:lnTo>
                  <a:lnTo>
                    <a:pt x="2799" y="2798"/>
                  </a:lnTo>
                  <a:lnTo>
                    <a:pt x="2863" y="2731"/>
                  </a:lnTo>
                  <a:lnTo>
                    <a:pt x="2921" y="2659"/>
                  </a:lnTo>
                  <a:lnTo>
                    <a:pt x="2977" y="2583"/>
                  </a:lnTo>
                  <a:lnTo>
                    <a:pt x="3026" y="2504"/>
                  </a:lnTo>
                  <a:lnTo>
                    <a:pt x="3070" y="2422"/>
                  </a:lnTo>
                  <a:lnTo>
                    <a:pt x="3110" y="2337"/>
                  </a:lnTo>
                  <a:lnTo>
                    <a:pt x="3144" y="2249"/>
                  </a:lnTo>
                  <a:lnTo>
                    <a:pt x="3173" y="2158"/>
                  </a:lnTo>
                  <a:lnTo>
                    <a:pt x="3195" y="2064"/>
                  </a:lnTo>
                  <a:lnTo>
                    <a:pt x="3211" y="1969"/>
                  </a:lnTo>
                  <a:lnTo>
                    <a:pt x="3221" y="1871"/>
                  </a:lnTo>
                  <a:lnTo>
                    <a:pt x="3225" y="1772"/>
                  </a:lnTo>
                  <a:lnTo>
                    <a:pt x="3221" y="1673"/>
                  </a:lnTo>
                  <a:lnTo>
                    <a:pt x="3211" y="1576"/>
                  </a:lnTo>
                  <a:lnTo>
                    <a:pt x="3195" y="1481"/>
                  </a:lnTo>
                  <a:lnTo>
                    <a:pt x="3172" y="1387"/>
                  </a:lnTo>
                  <a:lnTo>
                    <a:pt x="3144" y="1296"/>
                  </a:lnTo>
                  <a:lnTo>
                    <a:pt x="3109" y="1208"/>
                  </a:lnTo>
                  <a:lnTo>
                    <a:pt x="3070" y="1122"/>
                  </a:lnTo>
                  <a:lnTo>
                    <a:pt x="3025" y="1040"/>
                  </a:lnTo>
                  <a:lnTo>
                    <a:pt x="2975" y="962"/>
                  </a:lnTo>
                  <a:lnTo>
                    <a:pt x="2921" y="886"/>
                  </a:lnTo>
                  <a:lnTo>
                    <a:pt x="2862" y="815"/>
                  </a:lnTo>
                  <a:lnTo>
                    <a:pt x="2798" y="747"/>
                  </a:lnTo>
                  <a:lnTo>
                    <a:pt x="2730" y="683"/>
                  </a:lnTo>
                  <a:lnTo>
                    <a:pt x="2659" y="624"/>
                  </a:lnTo>
                  <a:lnTo>
                    <a:pt x="2584" y="570"/>
                  </a:lnTo>
                  <a:lnTo>
                    <a:pt x="2505" y="520"/>
                  </a:lnTo>
                  <a:lnTo>
                    <a:pt x="2423" y="475"/>
                  </a:lnTo>
                  <a:lnTo>
                    <a:pt x="2337" y="436"/>
                  </a:lnTo>
                  <a:lnTo>
                    <a:pt x="2249" y="402"/>
                  </a:lnTo>
                  <a:lnTo>
                    <a:pt x="2158" y="374"/>
                  </a:lnTo>
                  <a:lnTo>
                    <a:pt x="2065" y="351"/>
                  </a:lnTo>
                  <a:lnTo>
                    <a:pt x="1969" y="335"/>
                  </a:lnTo>
                  <a:lnTo>
                    <a:pt x="1872" y="325"/>
                  </a:lnTo>
                  <a:lnTo>
                    <a:pt x="1773" y="322"/>
                  </a:lnTo>
                  <a:close/>
                  <a:moveTo>
                    <a:pt x="1773" y="0"/>
                  </a:moveTo>
                  <a:lnTo>
                    <a:pt x="1881" y="4"/>
                  </a:lnTo>
                  <a:lnTo>
                    <a:pt x="1987" y="13"/>
                  </a:lnTo>
                  <a:lnTo>
                    <a:pt x="2091" y="30"/>
                  </a:lnTo>
                  <a:lnTo>
                    <a:pt x="2194" y="51"/>
                  </a:lnTo>
                  <a:lnTo>
                    <a:pt x="2293" y="78"/>
                  </a:lnTo>
                  <a:lnTo>
                    <a:pt x="2391" y="112"/>
                  </a:lnTo>
                  <a:lnTo>
                    <a:pt x="2486" y="150"/>
                  </a:lnTo>
                  <a:lnTo>
                    <a:pt x="2578" y="194"/>
                  </a:lnTo>
                  <a:lnTo>
                    <a:pt x="2668" y="243"/>
                  </a:lnTo>
                  <a:lnTo>
                    <a:pt x="2753" y="296"/>
                  </a:lnTo>
                  <a:lnTo>
                    <a:pt x="2836" y="354"/>
                  </a:lnTo>
                  <a:lnTo>
                    <a:pt x="2915" y="418"/>
                  </a:lnTo>
                  <a:lnTo>
                    <a:pt x="2990" y="485"/>
                  </a:lnTo>
                  <a:lnTo>
                    <a:pt x="3061" y="556"/>
                  </a:lnTo>
                  <a:lnTo>
                    <a:pt x="3129" y="630"/>
                  </a:lnTo>
                  <a:lnTo>
                    <a:pt x="3191" y="710"/>
                  </a:lnTo>
                  <a:lnTo>
                    <a:pt x="3250" y="792"/>
                  </a:lnTo>
                  <a:lnTo>
                    <a:pt x="3304" y="879"/>
                  </a:lnTo>
                  <a:lnTo>
                    <a:pt x="3352" y="967"/>
                  </a:lnTo>
                  <a:lnTo>
                    <a:pt x="3395" y="1060"/>
                  </a:lnTo>
                  <a:lnTo>
                    <a:pt x="3434" y="1154"/>
                  </a:lnTo>
                  <a:lnTo>
                    <a:pt x="3468" y="1252"/>
                  </a:lnTo>
                  <a:lnTo>
                    <a:pt x="3495" y="1352"/>
                  </a:lnTo>
                  <a:lnTo>
                    <a:pt x="3516" y="1454"/>
                  </a:lnTo>
                  <a:lnTo>
                    <a:pt x="3533" y="1558"/>
                  </a:lnTo>
                  <a:lnTo>
                    <a:pt x="3542" y="1664"/>
                  </a:lnTo>
                  <a:lnTo>
                    <a:pt x="3546" y="1772"/>
                  </a:lnTo>
                  <a:lnTo>
                    <a:pt x="3542" y="1880"/>
                  </a:lnTo>
                  <a:lnTo>
                    <a:pt x="3533" y="1987"/>
                  </a:lnTo>
                  <a:lnTo>
                    <a:pt x="3516" y="2091"/>
                  </a:lnTo>
                  <a:lnTo>
                    <a:pt x="3495" y="2193"/>
                  </a:lnTo>
                  <a:lnTo>
                    <a:pt x="3468" y="2293"/>
                  </a:lnTo>
                  <a:lnTo>
                    <a:pt x="3434" y="2390"/>
                  </a:lnTo>
                  <a:lnTo>
                    <a:pt x="3395" y="2485"/>
                  </a:lnTo>
                  <a:lnTo>
                    <a:pt x="3352" y="2578"/>
                  </a:lnTo>
                  <a:lnTo>
                    <a:pt x="3304" y="2666"/>
                  </a:lnTo>
                  <a:lnTo>
                    <a:pt x="3250" y="2752"/>
                  </a:lnTo>
                  <a:lnTo>
                    <a:pt x="3191" y="2834"/>
                  </a:lnTo>
                  <a:lnTo>
                    <a:pt x="3129" y="2913"/>
                  </a:lnTo>
                  <a:lnTo>
                    <a:pt x="3061" y="2989"/>
                  </a:lnTo>
                  <a:lnTo>
                    <a:pt x="2990" y="3060"/>
                  </a:lnTo>
                  <a:lnTo>
                    <a:pt x="2915" y="3127"/>
                  </a:lnTo>
                  <a:lnTo>
                    <a:pt x="2836" y="3189"/>
                  </a:lnTo>
                  <a:lnTo>
                    <a:pt x="2753" y="3248"/>
                  </a:lnTo>
                  <a:lnTo>
                    <a:pt x="2668" y="3302"/>
                  </a:lnTo>
                  <a:lnTo>
                    <a:pt x="2578" y="3350"/>
                  </a:lnTo>
                  <a:lnTo>
                    <a:pt x="2486" y="3394"/>
                  </a:lnTo>
                  <a:lnTo>
                    <a:pt x="2391" y="3433"/>
                  </a:lnTo>
                  <a:lnTo>
                    <a:pt x="2293" y="3466"/>
                  </a:lnTo>
                  <a:lnTo>
                    <a:pt x="2194" y="3494"/>
                  </a:lnTo>
                  <a:lnTo>
                    <a:pt x="2091" y="3515"/>
                  </a:lnTo>
                  <a:lnTo>
                    <a:pt x="1987" y="3530"/>
                  </a:lnTo>
                  <a:lnTo>
                    <a:pt x="1881" y="3540"/>
                  </a:lnTo>
                  <a:lnTo>
                    <a:pt x="1773" y="3543"/>
                  </a:lnTo>
                  <a:lnTo>
                    <a:pt x="1665" y="3540"/>
                  </a:lnTo>
                  <a:lnTo>
                    <a:pt x="1558" y="3530"/>
                  </a:lnTo>
                  <a:lnTo>
                    <a:pt x="1454" y="3515"/>
                  </a:lnTo>
                  <a:lnTo>
                    <a:pt x="1352" y="3494"/>
                  </a:lnTo>
                  <a:lnTo>
                    <a:pt x="1251" y="3466"/>
                  </a:lnTo>
                  <a:lnTo>
                    <a:pt x="1154" y="3433"/>
                  </a:lnTo>
                  <a:lnTo>
                    <a:pt x="1059" y="3394"/>
                  </a:lnTo>
                  <a:lnTo>
                    <a:pt x="967" y="3350"/>
                  </a:lnTo>
                  <a:lnTo>
                    <a:pt x="878" y="3302"/>
                  </a:lnTo>
                  <a:lnTo>
                    <a:pt x="791" y="3248"/>
                  </a:lnTo>
                  <a:lnTo>
                    <a:pt x="709" y="3189"/>
                  </a:lnTo>
                  <a:lnTo>
                    <a:pt x="631" y="3127"/>
                  </a:lnTo>
                  <a:lnTo>
                    <a:pt x="555" y="3060"/>
                  </a:lnTo>
                  <a:lnTo>
                    <a:pt x="484" y="2989"/>
                  </a:lnTo>
                  <a:lnTo>
                    <a:pt x="417" y="2913"/>
                  </a:lnTo>
                  <a:lnTo>
                    <a:pt x="354" y="2834"/>
                  </a:lnTo>
                  <a:lnTo>
                    <a:pt x="296" y="2752"/>
                  </a:lnTo>
                  <a:lnTo>
                    <a:pt x="242" y="2666"/>
                  </a:lnTo>
                  <a:lnTo>
                    <a:pt x="193" y="2578"/>
                  </a:lnTo>
                  <a:lnTo>
                    <a:pt x="149" y="2485"/>
                  </a:lnTo>
                  <a:lnTo>
                    <a:pt x="111" y="2390"/>
                  </a:lnTo>
                  <a:lnTo>
                    <a:pt x="78" y="2293"/>
                  </a:lnTo>
                  <a:lnTo>
                    <a:pt x="50" y="2193"/>
                  </a:lnTo>
                  <a:lnTo>
                    <a:pt x="28" y="2091"/>
                  </a:lnTo>
                  <a:lnTo>
                    <a:pt x="13" y="1987"/>
                  </a:lnTo>
                  <a:lnTo>
                    <a:pt x="3" y="1880"/>
                  </a:lnTo>
                  <a:lnTo>
                    <a:pt x="0" y="1772"/>
                  </a:lnTo>
                  <a:lnTo>
                    <a:pt x="3" y="1664"/>
                  </a:lnTo>
                  <a:lnTo>
                    <a:pt x="13" y="1558"/>
                  </a:lnTo>
                  <a:lnTo>
                    <a:pt x="28" y="1454"/>
                  </a:lnTo>
                  <a:lnTo>
                    <a:pt x="50" y="1352"/>
                  </a:lnTo>
                  <a:lnTo>
                    <a:pt x="78" y="1252"/>
                  </a:lnTo>
                  <a:lnTo>
                    <a:pt x="111" y="1154"/>
                  </a:lnTo>
                  <a:lnTo>
                    <a:pt x="149" y="1060"/>
                  </a:lnTo>
                  <a:lnTo>
                    <a:pt x="193" y="967"/>
                  </a:lnTo>
                  <a:lnTo>
                    <a:pt x="242" y="879"/>
                  </a:lnTo>
                  <a:lnTo>
                    <a:pt x="296" y="792"/>
                  </a:lnTo>
                  <a:lnTo>
                    <a:pt x="354" y="710"/>
                  </a:lnTo>
                  <a:lnTo>
                    <a:pt x="417" y="630"/>
                  </a:lnTo>
                  <a:lnTo>
                    <a:pt x="484" y="556"/>
                  </a:lnTo>
                  <a:lnTo>
                    <a:pt x="555" y="485"/>
                  </a:lnTo>
                  <a:lnTo>
                    <a:pt x="631" y="418"/>
                  </a:lnTo>
                  <a:lnTo>
                    <a:pt x="709" y="354"/>
                  </a:lnTo>
                  <a:lnTo>
                    <a:pt x="791" y="296"/>
                  </a:lnTo>
                  <a:lnTo>
                    <a:pt x="878" y="243"/>
                  </a:lnTo>
                  <a:lnTo>
                    <a:pt x="967" y="194"/>
                  </a:lnTo>
                  <a:lnTo>
                    <a:pt x="1059" y="150"/>
                  </a:lnTo>
                  <a:lnTo>
                    <a:pt x="1154" y="112"/>
                  </a:lnTo>
                  <a:lnTo>
                    <a:pt x="1251" y="78"/>
                  </a:lnTo>
                  <a:lnTo>
                    <a:pt x="1352" y="51"/>
                  </a:lnTo>
                  <a:lnTo>
                    <a:pt x="1454" y="30"/>
                  </a:lnTo>
                  <a:lnTo>
                    <a:pt x="1558" y="13"/>
                  </a:lnTo>
                  <a:lnTo>
                    <a:pt x="1665" y="4"/>
                  </a:lnTo>
                  <a:lnTo>
                    <a:pt x="177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04450" tIns="52226" rIns="104450" bIns="52226" numCol="1" anchor="t" anchorCtr="0" compatLnSpc="1">
              <a:prstTxWarp prst="textNoShape">
                <a:avLst/>
              </a:prstTxWarp>
            </a:bodyPr>
            <a:lstStyle/>
            <a:p>
              <a:pPr algn="r" defTabSz="1044475" rtl="1">
                <a:defRPr/>
              </a:pPr>
              <a:endParaRPr lang="en-US" sz="2056" kern="0">
                <a:solidFill>
                  <a:srgbClr val="262626"/>
                </a:solidFill>
                <a:latin typeface="Roboto"/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7122583" y="6035158"/>
            <a:ext cx="358515" cy="358109"/>
            <a:chOff x="3867150" y="1868488"/>
            <a:chExt cx="1406525" cy="1404938"/>
          </a:xfrm>
          <a:gradFill>
            <a:gsLst>
              <a:gs pos="100000">
                <a:srgbClr val="33ADD3"/>
              </a:gs>
              <a:gs pos="0">
                <a:srgbClr val="1F54BA"/>
              </a:gs>
            </a:gsLst>
            <a:lin ang="2700000" scaled="1"/>
          </a:gradFill>
        </p:grpSpPr>
        <p:sp>
          <p:nvSpPr>
            <p:cNvPr id="35" name="Freeform 6"/>
            <p:cNvSpPr>
              <a:spLocks/>
            </p:cNvSpPr>
            <p:nvPr/>
          </p:nvSpPr>
          <p:spPr bwMode="auto">
            <a:xfrm>
              <a:off x="4225925" y="2312988"/>
              <a:ext cx="715963" cy="539750"/>
            </a:xfrm>
            <a:custGeom>
              <a:avLst/>
              <a:gdLst>
                <a:gd name="T0" fmla="*/ 1534 w 1806"/>
                <a:gd name="T1" fmla="*/ 0 h 1359"/>
                <a:gd name="T2" fmla="*/ 1806 w 1806"/>
                <a:gd name="T3" fmla="*/ 280 h 1359"/>
                <a:gd name="T4" fmla="*/ 693 w 1806"/>
                <a:gd name="T5" fmla="*/ 1359 h 1359"/>
                <a:gd name="T6" fmla="*/ 0 w 1806"/>
                <a:gd name="T7" fmla="*/ 668 h 1359"/>
                <a:gd name="T8" fmla="*/ 236 w 1806"/>
                <a:gd name="T9" fmla="*/ 432 h 1359"/>
                <a:gd name="T10" fmla="*/ 676 w 1806"/>
                <a:gd name="T11" fmla="*/ 873 h 1359"/>
                <a:gd name="T12" fmla="*/ 1534 w 1806"/>
                <a:gd name="T13" fmla="*/ 0 h 1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06" h="1359">
                  <a:moveTo>
                    <a:pt x="1534" y="0"/>
                  </a:moveTo>
                  <a:lnTo>
                    <a:pt x="1806" y="280"/>
                  </a:lnTo>
                  <a:lnTo>
                    <a:pt x="693" y="1359"/>
                  </a:lnTo>
                  <a:lnTo>
                    <a:pt x="0" y="668"/>
                  </a:lnTo>
                  <a:lnTo>
                    <a:pt x="236" y="432"/>
                  </a:lnTo>
                  <a:lnTo>
                    <a:pt x="676" y="873"/>
                  </a:lnTo>
                  <a:lnTo>
                    <a:pt x="15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04450" tIns="52226" rIns="104450" bIns="52226" numCol="1" anchor="t" anchorCtr="0" compatLnSpc="1">
              <a:prstTxWarp prst="textNoShape">
                <a:avLst/>
              </a:prstTxWarp>
            </a:bodyPr>
            <a:lstStyle/>
            <a:p>
              <a:pPr algn="r" defTabSz="1044475" rtl="1">
                <a:defRPr/>
              </a:pPr>
              <a:endParaRPr lang="en-US" sz="2056" kern="0">
                <a:solidFill>
                  <a:srgbClr val="262626"/>
                </a:solidFill>
                <a:latin typeface="Roboto"/>
              </a:endParaRPr>
            </a:p>
          </p:txBody>
        </p:sp>
        <p:sp>
          <p:nvSpPr>
            <p:cNvPr id="36" name="Freeform 7"/>
            <p:cNvSpPr>
              <a:spLocks noEditPoints="1"/>
            </p:cNvSpPr>
            <p:nvPr/>
          </p:nvSpPr>
          <p:spPr bwMode="auto">
            <a:xfrm>
              <a:off x="3867150" y="1868488"/>
              <a:ext cx="1406525" cy="1404938"/>
            </a:xfrm>
            <a:custGeom>
              <a:avLst/>
              <a:gdLst>
                <a:gd name="T0" fmla="*/ 1480 w 3546"/>
                <a:gd name="T1" fmla="*/ 351 h 3543"/>
                <a:gd name="T2" fmla="*/ 1122 w 3546"/>
                <a:gd name="T3" fmla="*/ 475 h 3543"/>
                <a:gd name="T4" fmla="*/ 814 w 3546"/>
                <a:gd name="T5" fmla="*/ 683 h 3543"/>
                <a:gd name="T6" fmla="*/ 569 w 3546"/>
                <a:gd name="T7" fmla="*/ 962 h 3543"/>
                <a:gd name="T8" fmla="*/ 401 w 3546"/>
                <a:gd name="T9" fmla="*/ 1296 h 3543"/>
                <a:gd name="T10" fmla="*/ 324 w 3546"/>
                <a:gd name="T11" fmla="*/ 1673 h 3543"/>
                <a:gd name="T12" fmla="*/ 350 w 3546"/>
                <a:gd name="T13" fmla="*/ 2064 h 3543"/>
                <a:gd name="T14" fmla="*/ 474 w 3546"/>
                <a:gd name="T15" fmla="*/ 2422 h 3543"/>
                <a:gd name="T16" fmla="*/ 682 w 3546"/>
                <a:gd name="T17" fmla="*/ 2731 h 3543"/>
                <a:gd name="T18" fmla="*/ 961 w 3546"/>
                <a:gd name="T19" fmla="*/ 2976 h 3543"/>
                <a:gd name="T20" fmla="*/ 1296 w 3546"/>
                <a:gd name="T21" fmla="*/ 3143 h 3543"/>
                <a:gd name="T22" fmla="*/ 1673 w 3546"/>
                <a:gd name="T23" fmla="*/ 3220 h 3543"/>
                <a:gd name="T24" fmla="*/ 2065 w 3546"/>
                <a:gd name="T25" fmla="*/ 3194 h 3543"/>
                <a:gd name="T26" fmla="*/ 2423 w 3546"/>
                <a:gd name="T27" fmla="*/ 3070 h 3543"/>
                <a:gd name="T28" fmla="*/ 2731 w 3546"/>
                <a:gd name="T29" fmla="*/ 2861 h 3543"/>
                <a:gd name="T30" fmla="*/ 2977 w 3546"/>
                <a:gd name="T31" fmla="*/ 2583 h 3543"/>
                <a:gd name="T32" fmla="*/ 3144 w 3546"/>
                <a:gd name="T33" fmla="*/ 2249 h 3543"/>
                <a:gd name="T34" fmla="*/ 3221 w 3546"/>
                <a:gd name="T35" fmla="*/ 1871 h 3543"/>
                <a:gd name="T36" fmla="*/ 3195 w 3546"/>
                <a:gd name="T37" fmla="*/ 1481 h 3543"/>
                <a:gd name="T38" fmla="*/ 3070 w 3546"/>
                <a:gd name="T39" fmla="*/ 1122 h 3543"/>
                <a:gd name="T40" fmla="*/ 2862 w 3546"/>
                <a:gd name="T41" fmla="*/ 815 h 3543"/>
                <a:gd name="T42" fmla="*/ 2584 w 3546"/>
                <a:gd name="T43" fmla="*/ 570 h 3543"/>
                <a:gd name="T44" fmla="*/ 2249 w 3546"/>
                <a:gd name="T45" fmla="*/ 402 h 3543"/>
                <a:gd name="T46" fmla="*/ 1872 w 3546"/>
                <a:gd name="T47" fmla="*/ 325 h 3543"/>
                <a:gd name="T48" fmla="*/ 1987 w 3546"/>
                <a:gd name="T49" fmla="*/ 13 h 3543"/>
                <a:gd name="T50" fmla="*/ 2391 w 3546"/>
                <a:gd name="T51" fmla="*/ 112 h 3543"/>
                <a:gd name="T52" fmla="*/ 2753 w 3546"/>
                <a:gd name="T53" fmla="*/ 296 h 3543"/>
                <a:gd name="T54" fmla="*/ 3061 w 3546"/>
                <a:gd name="T55" fmla="*/ 556 h 3543"/>
                <a:gd name="T56" fmla="*/ 3304 w 3546"/>
                <a:gd name="T57" fmla="*/ 879 h 3543"/>
                <a:gd name="T58" fmla="*/ 3468 w 3546"/>
                <a:gd name="T59" fmla="*/ 1252 h 3543"/>
                <a:gd name="T60" fmla="*/ 3542 w 3546"/>
                <a:gd name="T61" fmla="*/ 1664 h 3543"/>
                <a:gd name="T62" fmla="*/ 3516 w 3546"/>
                <a:gd name="T63" fmla="*/ 2091 h 3543"/>
                <a:gd name="T64" fmla="*/ 3395 w 3546"/>
                <a:gd name="T65" fmla="*/ 2485 h 3543"/>
                <a:gd name="T66" fmla="*/ 3191 w 3546"/>
                <a:gd name="T67" fmla="*/ 2834 h 3543"/>
                <a:gd name="T68" fmla="*/ 2915 w 3546"/>
                <a:gd name="T69" fmla="*/ 3127 h 3543"/>
                <a:gd name="T70" fmla="*/ 2578 w 3546"/>
                <a:gd name="T71" fmla="*/ 3350 h 3543"/>
                <a:gd name="T72" fmla="*/ 2194 w 3546"/>
                <a:gd name="T73" fmla="*/ 3494 h 3543"/>
                <a:gd name="T74" fmla="*/ 1773 w 3546"/>
                <a:gd name="T75" fmla="*/ 3543 h 3543"/>
                <a:gd name="T76" fmla="*/ 1352 w 3546"/>
                <a:gd name="T77" fmla="*/ 3494 h 3543"/>
                <a:gd name="T78" fmla="*/ 967 w 3546"/>
                <a:gd name="T79" fmla="*/ 3350 h 3543"/>
                <a:gd name="T80" fmla="*/ 631 w 3546"/>
                <a:gd name="T81" fmla="*/ 3127 h 3543"/>
                <a:gd name="T82" fmla="*/ 354 w 3546"/>
                <a:gd name="T83" fmla="*/ 2834 h 3543"/>
                <a:gd name="T84" fmla="*/ 149 w 3546"/>
                <a:gd name="T85" fmla="*/ 2485 h 3543"/>
                <a:gd name="T86" fmla="*/ 28 w 3546"/>
                <a:gd name="T87" fmla="*/ 2091 h 3543"/>
                <a:gd name="T88" fmla="*/ 3 w 3546"/>
                <a:gd name="T89" fmla="*/ 1664 h 3543"/>
                <a:gd name="T90" fmla="*/ 78 w 3546"/>
                <a:gd name="T91" fmla="*/ 1252 h 3543"/>
                <a:gd name="T92" fmla="*/ 242 w 3546"/>
                <a:gd name="T93" fmla="*/ 879 h 3543"/>
                <a:gd name="T94" fmla="*/ 484 w 3546"/>
                <a:gd name="T95" fmla="*/ 556 h 3543"/>
                <a:gd name="T96" fmla="*/ 791 w 3546"/>
                <a:gd name="T97" fmla="*/ 296 h 3543"/>
                <a:gd name="T98" fmla="*/ 1154 w 3546"/>
                <a:gd name="T99" fmla="*/ 112 h 3543"/>
                <a:gd name="T100" fmla="*/ 1558 w 3546"/>
                <a:gd name="T101" fmla="*/ 13 h 35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3546" h="3543">
                  <a:moveTo>
                    <a:pt x="1773" y="322"/>
                  </a:moveTo>
                  <a:lnTo>
                    <a:pt x="1673" y="325"/>
                  </a:lnTo>
                  <a:lnTo>
                    <a:pt x="1575" y="335"/>
                  </a:lnTo>
                  <a:lnTo>
                    <a:pt x="1480" y="351"/>
                  </a:lnTo>
                  <a:lnTo>
                    <a:pt x="1386" y="374"/>
                  </a:lnTo>
                  <a:lnTo>
                    <a:pt x="1296" y="402"/>
                  </a:lnTo>
                  <a:lnTo>
                    <a:pt x="1207" y="435"/>
                  </a:lnTo>
                  <a:lnTo>
                    <a:pt x="1122" y="475"/>
                  </a:lnTo>
                  <a:lnTo>
                    <a:pt x="1040" y="519"/>
                  </a:lnTo>
                  <a:lnTo>
                    <a:pt x="961" y="569"/>
                  </a:lnTo>
                  <a:lnTo>
                    <a:pt x="885" y="624"/>
                  </a:lnTo>
                  <a:lnTo>
                    <a:pt x="814" y="683"/>
                  </a:lnTo>
                  <a:lnTo>
                    <a:pt x="746" y="746"/>
                  </a:lnTo>
                  <a:lnTo>
                    <a:pt x="682" y="814"/>
                  </a:lnTo>
                  <a:lnTo>
                    <a:pt x="623" y="886"/>
                  </a:lnTo>
                  <a:lnTo>
                    <a:pt x="569" y="962"/>
                  </a:lnTo>
                  <a:lnTo>
                    <a:pt x="519" y="1040"/>
                  </a:lnTo>
                  <a:lnTo>
                    <a:pt x="474" y="1122"/>
                  </a:lnTo>
                  <a:lnTo>
                    <a:pt x="435" y="1208"/>
                  </a:lnTo>
                  <a:lnTo>
                    <a:pt x="401" y="1296"/>
                  </a:lnTo>
                  <a:lnTo>
                    <a:pt x="372" y="1387"/>
                  </a:lnTo>
                  <a:lnTo>
                    <a:pt x="350" y="1479"/>
                  </a:lnTo>
                  <a:lnTo>
                    <a:pt x="334" y="1576"/>
                  </a:lnTo>
                  <a:lnTo>
                    <a:pt x="324" y="1673"/>
                  </a:lnTo>
                  <a:lnTo>
                    <a:pt x="321" y="1772"/>
                  </a:lnTo>
                  <a:lnTo>
                    <a:pt x="324" y="1871"/>
                  </a:lnTo>
                  <a:lnTo>
                    <a:pt x="334" y="1969"/>
                  </a:lnTo>
                  <a:lnTo>
                    <a:pt x="350" y="2064"/>
                  </a:lnTo>
                  <a:lnTo>
                    <a:pt x="372" y="2158"/>
                  </a:lnTo>
                  <a:lnTo>
                    <a:pt x="401" y="2249"/>
                  </a:lnTo>
                  <a:lnTo>
                    <a:pt x="435" y="2337"/>
                  </a:lnTo>
                  <a:lnTo>
                    <a:pt x="474" y="2422"/>
                  </a:lnTo>
                  <a:lnTo>
                    <a:pt x="519" y="2504"/>
                  </a:lnTo>
                  <a:lnTo>
                    <a:pt x="569" y="2583"/>
                  </a:lnTo>
                  <a:lnTo>
                    <a:pt x="623" y="2659"/>
                  </a:lnTo>
                  <a:lnTo>
                    <a:pt x="682" y="2731"/>
                  </a:lnTo>
                  <a:lnTo>
                    <a:pt x="746" y="2798"/>
                  </a:lnTo>
                  <a:lnTo>
                    <a:pt x="814" y="2861"/>
                  </a:lnTo>
                  <a:lnTo>
                    <a:pt x="885" y="2921"/>
                  </a:lnTo>
                  <a:lnTo>
                    <a:pt x="961" y="2976"/>
                  </a:lnTo>
                  <a:lnTo>
                    <a:pt x="1040" y="3025"/>
                  </a:lnTo>
                  <a:lnTo>
                    <a:pt x="1122" y="3070"/>
                  </a:lnTo>
                  <a:lnTo>
                    <a:pt x="1207" y="3108"/>
                  </a:lnTo>
                  <a:lnTo>
                    <a:pt x="1296" y="3143"/>
                  </a:lnTo>
                  <a:lnTo>
                    <a:pt x="1386" y="3171"/>
                  </a:lnTo>
                  <a:lnTo>
                    <a:pt x="1480" y="3194"/>
                  </a:lnTo>
                  <a:lnTo>
                    <a:pt x="1575" y="3210"/>
                  </a:lnTo>
                  <a:lnTo>
                    <a:pt x="1673" y="3220"/>
                  </a:lnTo>
                  <a:lnTo>
                    <a:pt x="1773" y="3223"/>
                  </a:lnTo>
                  <a:lnTo>
                    <a:pt x="1872" y="3220"/>
                  </a:lnTo>
                  <a:lnTo>
                    <a:pt x="1969" y="3210"/>
                  </a:lnTo>
                  <a:lnTo>
                    <a:pt x="2065" y="3194"/>
                  </a:lnTo>
                  <a:lnTo>
                    <a:pt x="2158" y="3171"/>
                  </a:lnTo>
                  <a:lnTo>
                    <a:pt x="2250" y="3143"/>
                  </a:lnTo>
                  <a:lnTo>
                    <a:pt x="2337" y="3108"/>
                  </a:lnTo>
                  <a:lnTo>
                    <a:pt x="2423" y="3070"/>
                  </a:lnTo>
                  <a:lnTo>
                    <a:pt x="2506" y="3025"/>
                  </a:lnTo>
                  <a:lnTo>
                    <a:pt x="2585" y="2976"/>
                  </a:lnTo>
                  <a:lnTo>
                    <a:pt x="2660" y="2921"/>
                  </a:lnTo>
                  <a:lnTo>
                    <a:pt x="2731" y="2861"/>
                  </a:lnTo>
                  <a:lnTo>
                    <a:pt x="2799" y="2798"/>
                  </a:lnTo>
                  <a:lnTo>
                    <a:pt x="2863" y="2731"/>
                  </a:lnTo>
                  <a:lnTo>
                    <a:pt x="2921" y="2659"/>
                  </a:lnTo>
                  <a:lnTo>
                    <a:pt x="2977" y="2583"/>
                  </a:lnTo>
                  <a:lnTo>
                    <a:pt x="3026" y="2504"/>
                  </a:lnTo>
                  <a:lnTo>
                    <a:pt x="3070" y="2422"/>
                  </a:lnTo>
                  <a:lnTo>
                    <a:pt x="3110" y="2337"/>
                  </a:lnTo>
                  <a:lnTo>
                    <a:pt x="3144" y="2249"/>
                  </a:lnTo>
                  <a:lnTo>
                    <a:pt x="3173" y="2158"/>
                  </a:lnTo>
                  <a:lnTo>
                    <a:pt x="3195" y="2064"/>
                  </a:lnTo>
                  <a:lnTo>
                    <a:pt x="3211" y="1969"/>
                  </a:lnTo>
                  <a:lnTo>
                    <a:pt x="3221" y="1871"/>
                  </a:lnTo>
                  <a:lnTo>
                    <a:pt x="3225" y="1772"/>
                  </a:lnTo>
                  <a:lnTo>
                    <a:pt x="3221" y="1673"/>
                  </a:lnTo>
                  <a:lnTo>
                    <a:pt x="3211" y="1576"/>
                  </a:lnTo>
                  <a:lnTo>
                    <a:pt x="3195" y="1481"/>
                  </a:lnTo>
                  <a:lnTo>
                    <a:pt x="3172" y="1387"/>
                  </a:lnTo>
                  <a:lnTo>
                    <a:pt x="3144" y="1296"/>
                  </a:lnTo>
                  <a:lnTo>
                    <a:pt x="3109" y="1208"/>
                  </a:lnTo>
                  <a:lnTo>
                    <a:pt x="3070" y="1122"/>
                  </a:lnTo>
                  <a:lnTo>
                    <a:pt x="3025" y="1040"/>
                  </a:lnTo>
                  <a:lnTo>
                    <a:pt x="2975" y="962"/>
                  </a:lnTo>
                  <a:lnTo>
                    <a:pt x="2921" y="886"/>
                  </a:lnTo>
                  <a:lnTo>
                    <a:pt x="2862" y="815"/>
                  </a:lnTo>
                  <a:lnTo>
                    <a:pt x="2798" y="747"/>
                  </a:lnTo>
                  <a:lnTo>
                    <a:pt x="2730" y="683"/>
                  </a:lnTo>
                  <a:lnTo>
                    <a:pt x="2659" y="624"/>
                  </a:lnTo>
                  <a:lnTo>
                    <a:pt x="2584" y="570"/>
                  </a:lnTo>
                  <a:lnTo>
                    <a:pt x="2505" y="520"/>
                  </a:lnTo>
                  <a:lnTo>
                    <a:pt x="2423" y="475"/>
                  </a:lnTo>
                  <a:lnTo>
                    <a:pt x="2337" y="436"/>
                  </a:lnTo>
                  <a:lnTo>
                    <a:pt x="2249" y="402"/>
                  </a:lnTo>
                  <a:lnTo>
                    <a:pt x="2158" y="374"/>
                  </a:lnTo>
                  <a:lnTo>
                    <a:pt x="2065" y="351"/>
                  </a:lnTo>
                  <a:lnTo>
                    <a:pt x="1969" y="335"/>
                  </a:lnTo>
                  <a:lnTo>
                    <a:pt x="1872" y="325"/>
                  </a:lnTo>
                  <a:lnTo>
                    <a:pt x="1773" y="322"/>
                  </a:lnTo>
                  <a:close/>
                  <a:moveTo>
                    <a:pt x="1773" y="0"/>
                  </a:moveTo>
                  <a:lnTo>
                    <a:pt x="1881" y="4"/>
                  </a:lnTo>
                  <a:lnTo>
                    <a:pt x="1987" y="13"/>
                  </a:lnTo>
                  <a:lnTo>
                    <a:pt x="2091" y="30"/>
                  </a:lnTo>
                  <a:lnTo>
                    <a:pt x="2194" y="51"/>
                  </a:lnTo>
                  <a:lnTo>
                    <a:pt x="2293" y="78"/>
                  </a:lnTo>
                  <a:lnTo>
                    <a:pt x="2391" y="112"/>
                  </a:lnTo>
                  <a:lnTo>
                    <a:pt x="2486" y="150"/>
                  </a:lnTo>
                  <a:lnTo>
                    <a:pt x="2578" y="194"/>
                  </a:lnTo>
                  <a:lnTo>
                    <a:pt x="2668" y="243"/>
                  </a:lnTo>
                  <a:lnTo>
                    <a:pt x="2753" y="296"/>
                  </a:lnTo>
                  <a:lnTo>
                    <a:pt x="2836" y="354"/>
                  </a:lnTo>
                  <a:lnTo>
                    <a:pt x="2915" y="418"/>
                  </a:lnTo>
                  <a:lnTo>
                    <a:pt x="2990" y="485"/>
                  </a:lnTo>
                  <a:lnTo>
                    <a:pt x="3061" y="556"/>
                  </a:lnTo>
                  <a:lnTo>
                    <a:pt x="3129" y="630"/>
                  </a:lnTo>
                  <a:lnTo>
                    <a:pt x="3191" y="710"/>
                  </a:lnTo>
                  <a:lnTo>
                    <a:pt x="3250" y="792"/>
                  </a:lnTo>
                  <a:lnTo>
                    <a:pt x="3304" y="879"/>
                  </a:lnTo>
                  <a:lnTo>
                    <a:pt x="3352" y="967"/>
                  </a:lnTo>
                  <a:lnTo>
                    <a:pt x="3395" y="1060"/>
                  </a:lnTo>
                  <a:lnTo>
                    <a:pt x="3434" y="1154"/>
                  </a:lnTo>
                  <a:lnTo>
                    <a:pt x="3468" y="1252"/>
                  </a:lnTo>
                  <a:lnTo>
                    <a:pt x="3495" y="1352"/>
                  </a:lnTo>
                  <a:lnTo>
                    <a:pt x="3516" y="1454"/>
                  </a:lnTo>
                  <a:lnTo>
                    <a:pt x="3533" y="1558"/>
                  </a:lnTo>
                  <a:lnTo>
                    <a:pt x="3542" y="1664"/>
                  </a:lnTo>
                  <a:lnTo>
                    <a:pt x="3546" y="1772"/>
                  </a:lnTo>
                  <a:lnTo>
                    <a:pt x="3542" y="1880"/>
                  </a:lnTo>
                  <a:lnTo>
                    <a:pt x="3533" y="1987"/>
                  </a:lnTo>
                  <a:lnTo>
                    <a:pt x="3516" y="2091"/>
                  </a:lnTo>
                  <a:lnTo>
                    <a:pt x="3495" y="2193"/>
                  </a:lnTo>
                  <a:lnTo>
                    <a:pt x="3468" y="2293"/>
                  </a:lnTo>
                  <a:lnTo>
                    <a:pt x="3434" y="2390"/>
                  </a:lnTo>
                  <a:lnTo>
                    <a:pt x="3395" y="2485"/>
                  </a:lnTo>
                  <a:lnTo>
                    <a:pt x="3352" y="2578"/>
                  </a:lnTo>
                  <a:lnTo>
                    <a:pt x="3304" y="2666"/>
                  </a:lnTo>
                  <a:lnTo>
                    <a:pt x="3250" y="2752"/>
                  </a:lnTo>
                  <a:lnTo>
                    <a:pt x="3191" y="2834"/>
                  </a:lnTo>
                  <a:lnTo>
                    <a:pt x="3129" y="2913"/>
                  </a:lnTo>
                  <a:lnTo>
                    <a:pt x="3061" y="2989"/>
                  </a:lnTo>
                  <a:lnTo>
                    <a:pt x="2990" y="3060"/>
                  </a:lnTo>
                  <a:lnTo>
                    <a:pt x="2915" y="3127"/>
                  </a:lnTo>
                  <a:lnTo>
                    <a:pt x="2836" y="3189"/>
                  </a:lnTo>
                  <a:lnTo>
                    <a:pt x="2753" y="3248"/>
                  </a:lnTo>
                  <a:lnTo>
                    <a:pt x="2668" y="3302"/>
                  </a:lnTo>
                  <a:lnTo>
                    <a:pt x="2578" y="3350"/>
                  </a:lnTo>
                  <a:lnTo>
                    <a:pt x="2486" y="3394"/>
                  </a:lnTo>
                  <a:lnTo>
                    <a:pt x="2391" y="3433"/>
                  </a:lnTo>
                  <a:lnTo>
                    <a:pt x="2293" y="3466"/>
                  </a:lnTo>
                  <a:lnTo>
                    <a:pt x="2194" y="3494"/>
                  </a:lnTo>
                  <a:lnTo>
                    <a:pt x="2091" y="3515"/>
                  </a:lnTo>
                  <a:lnTo>
                    <a:pt x="1987" y="3530"/>
                  </a:lnTo>
                  <a:lnTo>
                    <a:pt x="1881" y="3540"/>
                  </a:lnTo>
                  <a:lnTo>
                    <a:pt x="1773" y="3543"/>
                  </a:lnTo>
                  <a:lnTo>
                    <a:pt x="1665" y="3540"/>
                  </a:lnTo>
                  <a:lnTo>
                    <a:pt x="1558" y="3530"/>
                  </a:lnTo>
                  <a:lnTo>
                    <a:pt x="1454" y="3515"/>
                  </a:lnTo>
                  <a:lnTo>
                    <a:pt x="1352" y="3494"/>
                  </a:lnTo>
                  <a:lnTo>
                    <a:pt x="1251" y="3466"/>
                  </a:lnTo>
                  <a:lnTo>
                    <a:pt x="1154" y="3433"/>
                  </a:lnTo>
                  <a:lnTo>
                    <a:pt x="1059" y="3394"/>
                  </a:lnTo>
                  <a:lnTo>
                    <a:pt x="967" y="3350"/>
                  </a:lnTo>
                  <a:lnTo>
                    <a:pt x="878" y="3302"/>
                  </a:lnTo>
                  <a:lnTo>
                    <a:pt x="791" y="3248"/>
                  </a:lnTo>
                  <a:lnTo>
                    <a:pt x="709" y="3189"/>
                  </a:lnTo>
                  <a:lnTo>
                    <a:pt x="631" y="3127"/>
                  </a:lnTo>
                  <a:lnTo>
                    <a:pt x="555" y="3060"/>
                  </a:lnTo>
                  <a:lnTo>
                    <a:pt x="484" y="2989"/>
                  </a:lnTo>
                  <a:lnTo>
                    <a:pt x="417" y="2913"/>
                  </a:lnTo>
                  <a:lnTo>
                    <a:pt x="354" y="2834"/>
                  </a:lnTo>
                  <a:lnTo>
                    <a:pt x="296" y="2752"/>
                  </a:lnTo>
                  <a:lnTo>
                    <a:pt x="242" y="2666"/>
                  </a:lnTo>
                  <a:lnTo>
                    <a:pt x="193" y="2578"/>
                  </a:lnTo>
                  <a:lnTo>
                    <a:pt x="149" y="2485"/>
                  </a:lnTo>
                  <a:lnTo>
                    <a:pt x="111" y="2390"/>
                  </a:lnTo>
                  <a:lnTo>
                    <a:pt x="78" y="2293"/>
                  </a:lnTo>
                  <a:lnTo>
                    <a:pt x="50" y="2193"/>
                  </a:lnTo>
                  <a:lnTo>
                    <a:pt x="28" y="2091"/>
                  </a:lnTo>
                  <a:lnTo>
                    <a:pt x="13" y="1987"/>
                  </a:lnTo>
                  <a:lnTo>
                    <a:pt x="3" y="1880"/>
                  </a:lnTo>
                  <a:lnTo>
                    <a:pt x="0" y="1772"/>
                  </a:lnTo>
                  <a:lnTo>
                    <a:pt x="3" y="1664"/>
                  </a:lnTo>
                  <a:lnTo>
                    <a:pt x="13" y="1558"/>
                  </a:lnTo>
                  <a:lnTo>
                    <a:pt x="28" y="1454"/>
                  </a:lnTo>
                  <a:lnTo>
                    <a:pt x="50" y="1352"/>
                  </a:lnTo>
                  <a:lnTo>
                    <a:pt x="78" y="1252"/>
                  </a:lnTo>
                  <a:lnTo>
                    <a:pt x="111" y="1154"/>
                  </a:lnTo>
                  <a:lnTo>
                    <a:pt x="149" y="1060"/>
                  </a:lnTo>
                  <a:lnTo>
                    <a:pt x="193" y="967"/>
                  </a:lnTo>
                  <a:lnTo>
                    <a:pt x="242" y="879"/>
                  </a:lnTo>
                  <a:lnTo>
                    <a:pt x="296" y="792"/>
                  </a:lnTo>
                  <a:lnTo>
                    <a:pt x="354" y="710"/>
                  </a:lnTo>
                  <a:lnTo>
                    <a:pt x="417" y="630"/>
                  </a:lnTo>
                  <a:lnTo>
                    <a:pt x="484" y="556"/>
                  </a:lnTo>
                  <a:lnTo>
                    <a:pt x="555" y="485"/>
                  </a:lnTo>
                  <a:lnTo>
                    <a:pt x="631" y="418"/>
                  </a:lnTo>
                  <a:lnTo>
                    <a:pt x="709" y="354"/>
                  </a:lnTo>
                  <a:lnTo>
                    <a:pt x="791" y="296"/>
                  </a:lnTo>
                  <a:lnTo>
                    <a:pt x="878" y="243"/>
                  </a:lnTo>
                  <a:lnTo>
                    <a:pt x="967" y="194"/>
                  </a:lnTo>
                  <a:lnTo>
                    <a:pt x="1059" y="150"/>
                  </a:lnTo>
                  <a:lnTo>
                    <a:pt x="1154" y="112"/>
                  </a:lnTo>
                  <a:lnTo>
                    <a:pt x="1251" y="78"/>
                  </a:lnTo>
                  <a:lnTo>
                    <a:pt x="1352" y="51"/>
                  </a:lnTo>
                  <a:lnTo>
                    <a:pt x="1454" y="30"/>
                  </a:lnTo>
                  <a:lnTo>
                    <a:pt x="1558" y="13"/>
                  </a:lnTo>
                  <a:lnTo>
                    <a:pt x="1665" y="4"/>
                  </a:lnTo>
                  <a:lnTo>
                    <a:pt x="177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04450" tIns="52226" rIns="104450" bIns="52226" numCol="1" anchor="t" anchorCtr="0" compatLnSpc="1">
              <a:prstTxWarp prst="textNoShape">
                <a:avLst/>
              </a:prstTxWarp>
            </a:bodyPr>
            <a:lstStyle/>
            <a:p>
              <a:pPr algn="r" defTabSz="1044475" rtl="1">
                <a:defRPr/>
              </a:pPr>
              <a:endParaRPr lang="en-US" sz="2056" kern="0">
                <a:solidFill>
                  <a:srgbClr val="262626"/>
                </a:solidFill>
                <a:latin typeface="Roboto"/>
              </a:endParaRP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7130016" y="6794291"/>
            <a:ext cx="358515" cy="358109"/>
            <a:chOff x="3867150" y="1868488"/>
            <a:chExt cx="1406525" cy="1404938"/>
          </a:xfrm>
          <a:gradFill>
            <a:gsLst>
              <a:gs pos="100000">
                <a:srgbClr val="33ADD3"/>
              </a:gs>
              <a:gs pos="0">
                <a:srgbClr val="1F54BA"/>
              </a:gs>
            </a:gsLst>
            <a:lin ang="2700000" scaled="1"/>
          </a:gradFill>
        </p:grpSpPr>
        <p:sp>
          <p:nvSpPr>
            <p:cNvPr id="38" name="Freeform 6"/>
            <p:cNvSpPr>
              <a:spLocks/>
            </p:cNvSpPr>
            <p:nvPr/>
          </p:nvSpPr>
          <p:spPr bwMode="auto">
            <a:xfrm>
              <a:off x="4225925" y="2312988"/>
              <a:ext cx="715963" cy="539750"/>
            </a:xfrm>
            <a:custGeom>
              <a:avLst/>
              <a:gdLst>
                <a:gd name="T0" fmla="*/ 1534 w 1806"/>
                <a:gd name="T1" fmla="*/ 0 h 1359"/>
                <a:gd name="T2" fmla="*/ 1806 w 1806"/>
                <a:gd name="T3" fmla="*/ 280 h 1359"/>
                <a:gd name="T4" fmla="*/ 693 w 1806"/>
                <a:gd name="T5" fmla="*/ 1359 h 1359"/>
                <a:gd name="T6" fmla="*/ 0 w 1806"/>
                <a:gd name="T7" fmla="*/ 668 h 1359"/>
                <a:gd name="T8" fmla="*/ 236 w 1806"/>
                <a:gd name="T9" fmla="*/ 432 h 1359"/>
                <a:gd name="T10" fmla="*/ 676 w 1806"/>
                <a:gd name="T11" fmla="*/ 873 h 1359"/>
                <a:gd name="T12" fmla="*/ 1534 w 1806"/>
                <a:gd name="T13" fmla="*/ 0 h 1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06" h="1359">
                  <a:moveTo>
                    <a:pt x="1534" y="0"/>
                  </a:moveTo>
                  <a:lnTo>
                    <a:pt x="1806" y="280"/>
                  </a:lnTo>
                  <a:lnTo>
                    <a:pt x="693" y="1359"/>
                  </a:lnTo>
                  <a:lnTo>
                    <a:pt x="0" y="668"/>
                  </a:lnTo>
                  <a:lnTo>
                    <a:pt x="236" y="432"/>
                  </a:lnTo>
                  <a:lnTo>
                    <a:pt x="676" y="873"/>
                  </a:lnTo>
                  <a:lnTo>
                    <a:pt x="15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04450" tIns="52226" rIns="104450" bIns="52226" numCol="1" anchor="t" anchorCtr="0" compatLnSpc="1">
              <a:prstTxWarp prst="textNoShape">
                <a:avLst/>
              </a:prstTxWarp>
            </a:bodyPr>
            <a:lstStyle/>
            <a:p>
              <a:pPr algn="r" defTabSz="1044475" rtl="1">
                <a:defRPr/>
              </a:pPr>
              <a:endParaRPr lang="en-US" sz="2056" kern="0">
                <a:solidFill>
                  <a:srgbClr val="262626"/>
                </a:solidFill>
                <a:latin typeface="Roboto"/>
              </a:endParaRPr>
            </a:p>
          </p:txBody>
        </p:sp>
        <p:sp>
          <p:nvSpPr>
            <p:cNvPr id="39" name="Freeform 7"/>
            <p:cNvSpPr>
              <a:spLocks noEditPoints="1"/>
            </p:cNvSpPr>
            <p:nvPr/>
          </p:nvSpPr>
          <p:spPr bwMode="auto">
            <a:xfrm>
              <a:off x="3867150" y="1868488"/>
              <a:ext cx="1406525" cy="1404938"/>
            </a:xfrm>
            <a:custGeom>
              <a:avLst/>
              <a:gdLst>
                <a:gd name="T0" fmla="*/ 1480 w 3546"/>
                <a:gd name="T1" fmla="*/ 351 h 3543"/>
                <a:gd name="T2" fmla="*/ 1122 w 3546"/>
                <a:gd name="T3" fmla="*/ 475 h 3543"/>
                <a:gd name="T4" fmla="*/ 814 w 3546"/>
                <a:gd name="T5" fmla="*/ 683 h 3543"/>
                <a:gd name="T6" fmla="*/ 569 w 3546"/>
                <a:gd name="T7" fmla="*/ 962 h 3543"/>
                <a:gd name="T8" fmla="*/ 401 w 3546"/>
                <a:gd name="T9" fmla="*/ 1296 h 3543"/>
                <a:gd name="T10" fmla="*/ 324 w 3546"/>
                <a:gd name="T11" fmla="*/ 1673 h 3543"/>
                <a:gd name="T12" fmla="*/ 350 w 3546"/>
                <a:gd name="T13" fmla="*/ 2064 h 3543"/>
                <a:gd name="T14" fmla="*/ 474 w 3546"/>
                <a:gd name="T15" fmla="*/ 2422 h 3543"/>
                <a:gd name="T16" fmla="*/ 682 w 3546"/>
                <a:gd name="T17" fmla="*/ 2731 h 3543"/>
                <a:gd name="T18" fmla="*/ 961 w 3546"/>
                <a:gd name="T19" fmla="*/ 2976 h 3543"/>
                <a:gd name="T20" fmla="*/ 1296 w 3546"/>
                <a:gd name="T21" fmla="*/ 3143 h 3543"/>
                <a:gd name="T22" fmla="*/ 1673 w 3546"/>
                <a:gd name="T23" fmla="*/ 3220 h 3543"/>
                <a:gd name="T24" fmla="*/ 2065 w 3546"/>
                <a:gd name="T25" fmla="*/ 3194 h 3543"/>
                <a:gd name="T26" fmla="*/ 2423 w 3546"/>
                <a:gd name="T27" fmla="*/ 3070 h 3543"/>
                <a:gd name="T28" fmla="*/ 2731 w 3546"/>
                <a:gd name="T29" fmla="*/ 2861 h 3543"/>
                <a:gd name="T30" fmla="*/ 2977 w 3546"/>
                <a:gd name="T31" fmla="*/ 2583 h 3543"/>
                <a:gd name="T32" fmla="*/ 3144 w 3546"/>
                <a:gd name="T33" fmla="*/ 2249 h 3543"/>
                <a:gd name="T34" fmla="*/ 3221 w 3546"/>
                <a:gd name="T35" fmla="*/ 1871 h 3543"/>
                <a:gd name="T36" fmla="*/ 3195 w 3546"/>
                <a:gd name="T37" fmla="*/ 1481 h 3543"/>
                <a:gd name="T38" fmla="*/ 3070 w 3546"/>
                <a:gd name="T39" fmla="*/ 1122 h 3543"/>
                <a:gd name="T40" fmla="*/ 2862 w 3546"/>
                <a:gd name="T41" fmla="*/ 815 h 3543"/>
                <a:gd name="T42" fmla="*/ 2584 w 3546"/>
                <a:gd name="T43" fmla="*/ 570 h 3543"/>
                <a:gd name="T44" fmla="*/ 2249 w 3546"/>
                <a:gd name="T45" fmla="*/ 402 h 3543"/>
                <a:gd name="T46" fmla="*/ 1872 w 3546"/>
                <a:gd name="T47" fmla="*/ 325 h 3543"/>
                <a:gd name="T48" fmla="*/ 1987 w 3546"/>
                <a:gd name="T49" fmla="*/ 13 h 3543"/>
                <a:gd name="T50" fmla="*/ 2391 w 3546"/>
                <a:gd name="T51" fmla="*/ 112 h 3543"/>
                <a:gd name="T52" fmla="*/ 2753 w 3546"/>
                <a:gd name="T53" fmla="*/ 296 h 3543"/>
                <a:gd name="T54" fmla="*/ 3061 w 3546"/>
                <a:gd name="T55" fmla="*/ 556 h 3543"/>
                <a:gd name="T56" fmla="*/ 3304 w 3546"/>
                <a:gd name="T57" fmla="*/ 879 h 3543"/>
                <a:gd name="T58" fmla="*/ 3468 w 3546"/>
                <a:gd name="T59" fmla="*/ 1252 h 3543"/>
                <a:gd name="T60" fmla="*/ 3542 w 3546"/>
                <a:gd name="T61" fmla="*/ 1664 h 3543"/>
                <a:gd name="T62" fmla="*/ 3516 w 3546"/>
                <a:gd name="T63" fmla="*/ 2091 h 3543"/>
                <a:gd name="T64" fmla="*/ 3395 w 3546"/>
                <a:gd name="T65" fmla="*/ 2485 h 3543"/>
                <a:gd name="T66" fmla="*/ 3191 w 3546"/>
                <a:gd name="T67" fmla="*/ 2834 h 3543"/>
                <a:gd name="T68" fmla="*/ 2915 w 3546"/>
                <a:gd name="T69" fmla="*/ 3127 h 3543"/>
                <a:gd name="T70" fmla="*/ 2578 w 3546"/>
                <a:gd name="T71" fmla="*/ 3350 h 3543"/>
                <a:gd name="T72" fmla="*/ 2194 w 3546"/>
                <a:gd name="T73" fmla="*/ 3494 h 3543"/>
                <a:gd name="T74" fmla="*/ 1773 w 3546"/>
                <a:gd name="T75" fmla="*/ 3543 h 3543"/>
                <a:gd name="T76" fmla="*/ 1352 w 3546"/>
                <a:gd name="T77" fmla="*/ 3494 h 3543"/>
                <a:gd name="T78" fmla="*/ 967 w 3546"/>
                <a:gd name="T79" fmla="*/ 3350 h 3543"/>
                <a:gd name="T80" fmla="*/ 631 w 3546"/>
                <a:gd name="T81" fmla="*/ 3127 h 3543"/>
                <a:gd name="T82" fmla="*/ 354 w 3546"/>
                <a:gd name="T83" fmla="*/ 2834 h 3543"/>
                <a:gd name="T84" fmla="*/ 149 w 3546"/>
                <a:gd name="T85" fmla="*/ 2485 h 3543"/>
                <a:gd name="T86" fmla="*/ 28 w 3546"/>
                <a:gd name="T87" fmla="*/ 2091 h 3543"/>
                <a:gd name="T88" fmla="*/ 3 w 3546"/>
                <a:gd name="T89" fmla="*/ 1664 h 3543"/>
                <a:gd name="T90" fmla="*/ 78 w 3546"/>
                <a:gd name="T91" fmla="*/ 1252 h 3543"/>
                <a:gd name="T92" fmla="*/ 242 w 3546"/>
                <a:gd name="T93" fmla="*/ 879 h 3543"/>
                <a:gd name="T94" fmla="*/ 484 w 3546"/>
                <a:gd name="T95" fmla="*/ 556 h 3543"/>
                <a:gd name="T96" fmla="*/ 791 w 3546"/>
                <a:gd name="T97" fmla="*/ 296 h 3543"/>
                <a:gd name="T98" fmla="*/ 1154 w 3546"/>
                <a:gd name="T99" fmla="*/ 112 h 3543"/>
                <a:gd name="T100" fmla="*/ 1558 w 3546"/>
                <a:gd name="T101" fmla="*/ 13 h 35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3546" h="3543">
                  <a:moveTo>
                    <a:pt x="1773" y="322"/>
                  </a:moveTo>
                  <a:lnTo>
                    <a:pt x="1673" y="325"/>
                  </a:lnTo>
                  <a:lnTo>
                    <a:pt x="1575" y="335"/>
                  </a:lnTo>
                  <a:lnTo>
                    <a:pt x="1480" y="351"/>
                  </a:lnTo>
                  <a:lnTo>
                    <a:pt x="1386" y="374"/>
                  </a:lnTo>
                  <a:lnTo>
                    <a:pt x="1296" y="402"/>
                  </a:lnTo>
                  <a:lnTo>
                    <a:pt x="1207" y="435"/>
                  </a:lnTo>
                  <a:lnTo>
                    <a:pt x="1122" y="475"/>
                  </a:lnTo>
                  <a:lnTo>
                    <a:pt x="1040" y="519"/>
                  </a:lnTo>
                  <a:lnTo>
                    <a:pt x="961" y="569"/>
                  </a:lnTo>
                  <a:lnTo>
                    <a:pt x="885" y="624"/>
                  </a:lnTo>
                  <a:lnTo>
                    <a:pt x="814" y="683"/>
                  </a:lnTo>
                  <a:lnTo>
                    <a:pt x="746" y="746"/>
                  </a:lnTo>
                  <a:lnTo>
                    <a:pt x="682" y="814"/>
                  </a:lnTo>
                  <a:lnTo>
                    <a:pt x="623" y="886"/>
                  </a:lnTo>
                  <a:lnTo>
                    <a:pt x="569" y="962"/>
                  </a:lnTo>
                  <a:lnTo>
                    <a:pt x="519" y="1040"/>
                  </a:lnTo>
                  <a:lnTo>
                    <a:pt x="474" y="1122"/>
                  </a:lnTo>
                  <a:lnTo>
                    <a:pt x="435" y="1208"/>
                  </a:lnTo>
                  <a:lnTo>
                    <a:pt x="401" y="1296"/>
                  </a:lnTo>
                  <a:lnTo>
                    <a:pt x="372" y="1387"/>
                  </a:lnTo>
                  <a:lnTo>
                    <a:pt x="350" y="1479"/>
                  </a:lnTo>
                  <a:lnTo>
                    <a:pt x="334" y="1576"/>
                  </a:lnTo>
                  <a:lnTo>
                    <a:pt x="324" y="1673"/>
                  </a:lnTo>
                  <a:lnTo>
                    <a:pt x="321" y="1772"/>
                  </a:lnTo>
                  <a:lnTo>
                    <a:pt x="324" y="1871"/>
                  </a:lnTo>
                  <a:lnTo>
                    <a:pt x="334" y="1969"/>
                  </a:lnTo>
                  <a:lnTo>
                    <a:pt x="350" y="2064"/>
                  </a:lnTo>
                  <a:lnTo>
                    <a:pt x="372" y="2158"/>
                  </a:lnTo>
                  <a:lnTo>
                    <a:pt x="401" y="2249"/>
                  </a:lnTo>
                  <a:lnTo>
                    <a:pt x="435" y="2337"/>
                  </a:lnTo>
                  <a:lnTo>
                    <a:pt x="474" y="2422"/>
                  </a:lnTo>
                  <a:lnTo>
                    <a:pt x="519" y="2504"/>
                  </a:lnTo>
                  <a:lnTo>
                    <a:pt x="569" y="2583"/>
                  </a:lnTo>
                  <a:lnTo>
                    <a:pt x="623" y="2659"/>
                  </a:lnTo>
                  <a:lnTo>
                    <a:pt x="682" y="2731"/>
                  </a:lnTo>
                  <a:lnTo>
                    <a:pt x="746" y="2798"/>
                  </a:lnTo>
                  <a:lnTo>
                    <a:pt x="814" y="2861"/>
                  </a:lnTo>
                  <a:lnTo>
                    <a:pt x="885" y="2921"/>
                  </a:lnTo>
                  <a:lnTo>
                    <a:pt x="961" y="2976"/>
                  </a:lnTo>
                  <a:lnTo>
                    <a:pt x="1040" y="3025"/>
                  </a:lnTo>
                  <a:lnTo>
                    <a:pt x="1122" y="3070"/>
                  </a:lnTo>
                  <a:lnTo>
                    <a:pt x="1207" y="3108"/>
                  </a:lnTo>
                  <a:lnTo>
                    <a:pt x="1296" y="3143"/>
                  </a:lnTo>
                  <a:lnTo>
                    <a:pt x="1386" y="3171"/>
                  </a:lnTo>
                  <a:lnTo>
                    <a:pt x="1480" y="3194"/>
                  </a:lnTo>
                  <a:lnTo>
                    <a:pt x="1575" y="3210"/>
                  </a:lnTo>
                  <a:lnTo>
                    <a:pt x="1673" y="3220"/>
                  </a:lnTo>
                  <a:lnTo>
                    <a:pt x="1773" y="3223"/>
                  </a:lnTo>
                  <a:lnTo>
                    <a:pt x="1872" y="3220"/>
                  </a:lnTo>
                  <a:lnTo>
                    <a:pt x="1969" y="3210"/>
                  </a:lnTo>
                  <a:lnTo>
                    <a:pt x="2065" y="3194"/>
                  </a:lnTo>
                  <a:lnTo>
                    <a:pt x="2158" y="3171"/>
                  </a:lnTo>
                  <a:lnTo>
                    <a:pt x="2250" y="3143"/>
                  </a:lnTo>
                  <a:lnTo>
                    <a:pt x="2337" y="3108"/>
                  </a:lnTo>
                  <a:lnTo>
                    <a:pt x="2423" y="3070"/>
                  </a:lnTo>
                  <a:lnTo>
                    <a:pt x="2506" y="3025"/>
                  </a:lnTo>
                  <a:lnTo>
                    <a:pt x="2585" y="2976"/>
                  </a:lnTo>
                  <a:lnTo>
                    <a:pt x="2660" y="2921"/>
                  </a:lnTo>
                  <a:lnTo>
                    <a:pt x="2731" y="2861"/>
                  </a:lnTo>
                  <a:lnTo>
                    <a:pt x="2799" y="2798"/>
                  </a:lnTo>
                  <a:lnTo>
                    <a:pt x="2863" y="2731"/>
                  </a:lnTo>
                  <a:lnTo>
                    <a:pt x="2921" y="2659"/>
                  </a:lnTo>
                  <a:lnTo>
                    <a:pt x="2977" y="2583"/>
                  </a:lnTo>
                  <a:lnTo>
                    <a:pt x="3026" y="2504"/>
                  </a:lnTo>
                  <a:lnTo>
                    <a:pt x="3070" y="2422"/>
                  </a:lnTo>
                  <a:lnTo>
                    <a:pt x="3110" y="2337"/>
                  </a:lnTo>
                  <a:lnTo>
                    <a:pt x="3144" y="2249"/>
                  </a:lnTo>
                  <a:lnTo>
                    <a:pt x="3173" y="2158"/>
                  </a:lnTo>
                  <a:lnTo>
                    <a:pt x="3195" y="2064"/>
                  </a:lnTo>
                  <a:lnTo>
                    <a:pt x="3211" y="1969"/>
                  </a:lnTo>
                  <a:lnTo>
                    <a:pt x="3221" y="1871"/>
                  </a:lnTo>
                  <a:lnTo>
                    <a:pt x="3225" y="1772"/>
                  </a:lnTo>
                  <a:lnTo>
                    <a:pt x="3221" y="1673"/>
                  </a:lnTo>
                  <a:lnTo>
                    <a:pt x="3211" y="1576"/>
                  </a:lnTo>
                  <a:lnTo>
                    <a:pt x="3195" y="1481"/>
                  </a:lnTo>
                  <a:lnTo>
                    <a:pt x="3172" y="1387"/>
                  </a:lnTo>
                  <a:lnTo>
                    <a:pt x="3144" y="1296"/>
                  </a:lnTo>
                  <a:lnTo>
                    <a:pt x="3109" y="1208"/>
                  </a:lnTo>
                  <a:lnTo>
                    <a:pt x="3070" y="1122"/>
                  </a:lnTo>
                  <a:lnTo>
                    <a:pt x="3025" y="1040"/>
                  </a:lnTo>
                  <a:lnTo>
                    <a:pt x="2975" y="962"/>
                  </a:lnTo>
                  <a:lnTo>
                    <a:pt x="2921" y="886"/>
                  </a:lnTo>
                  <a:lnTo>
                    <a:pt x="2862" y="815"/>
                  </a:lnTo>
                  <a:lnTo>
                    <a:pt x="2798" y="747"/>
                  </a:lnTo>
                  <a:lnTo>
                    <a:pt x="2730" y="683"/>
                  </a:lnTo>
                  <a:lnTo>
                    <a:pt x="2659" y="624"/>
                  </a:lnTo>
                  <a:lnTo>
                    <a:pt x="2584" y="570"/>
                  </a:lnTo>
                  <a:lnTo>
                    <a:pt x="2505" y="520"/>
                  </a:lnTo>
                  <a:lnTo>
                    <a:pt x="2423" y="475"/>
                  </a:lnTo>
                  <a:lnTo>
                    <a:pt x="2337" y="436"/>
                  </a:lnTo>
                  <a:lnTo>
                    <a:pt x="2249" y="402"/>
                  </a:lnTo>
                  <a:lnTo>
                    <a:pt x="2158" y="374"/>
                  </a:lnTo>
                  <a:lnTo>
                    <a:pt x="2065" y="351"/>
                  </a:lnTo>
                  <a:lnTo>
                    <a:pt x="1969" y="335"/>
                  </a:lnTo>
                  <a:lnTo>
                    <a:pt x="1872" y="325"/>
                  </a:lnTo>
                  <a:lnTo>
                    <a:pt x="1773" y="322"/>
                  </a:lnTo>
                  <a:close/>
                  <a:moveTo>
                    <a:pt x="1773" y="0"/>
                  </a:moveTo>
                  <a:lnTo>
                    <a:pt x="1881" y="4"/>
                  </a:lnTo>
                  <a:lnTo>
                    <a:pt x="1987" y="13"/>
                  </a:lnTo>
                  <a:lnTo>
                    <a:pt x="2091" y="30"/>
                  </a:lnTo>
                  <a:lnTo>
                    <a:pt x="2194" y="51"/>
                  </a:lnTo>
                  <a:lnTo>
                    <a:pt x="2293" y="78"/>
                  </a:lnTo>
                  <a:lnTo>
                    <a:pt x="2391" y="112"/>
                  </a:lnTo>
                  <a:lnTo>
                    <a:pt x="2486" y="150"/>
                  </a:lnTo>
                  <a:lnTo>
                    <a:pt x="2578" y="194"/>
                  </a:lnTo>
                  <a:lnTo>
                    <a:pt x="2668" y="243"/>
                  </a:lnTo>
                  <a:lnTo>
                    <a:pt x="2753" y="296"/>
                  </a:lnTo>
                  <a:lnTo>
                    <a:pt x="2836" y="354"/>
                  </a:lnTo>
                  <a:lnTo>
                    <a:pt x="2915" y="418"/>
                  </a:lnTo>
                  <a:lnTo>
                    <a:pt x="2990" y="485"/>
                  </a:lnTo>
                  <a:lnTo>
                    <a:pt x="3061" y="556"/>
                  </a:lnTo>
                  <a:lnTo>
                    <a:pt x="3129" y="630"/>
                  </a:lnTo>
                  <a:lnTo>
                    <a:pt x="3191" y="710"/>
                  </a:lnTo>
                  <a:lnTo>
                    <a:pt x="3250" y="792"/>
                  </a:lnTo>
                  <a:lnTo>
                    <a:pt x="3304" y="879"/>
                  </a:lnTo>
                  <a:lnTo>
                    <a:pt x="3352" y="967"/>
                  </a:lnTo>
                  <a:lnTo>
                    <a:pt x="3395" y="1060"/>
                  </a:lnTo>
                  <a:lnTo>
                    <a:pt x="3434" y="1154"/>
                  </a:lnTo>
                  <a:lnTo>
                    <a:pt x="3468" y="1252"/>
                  </a:lnTo>
                  <a:lnTo>
                    <a:pt x="3495" y="1352"/>
                  </a:lnTo>
                  <a:lnTo>
                    <a:pt x="3516" y="1454"/>
                  </a:lnTo>
                  <a:lnTo>
                    <a:pt x="3533" y="1558"/>
                  </a:lnTo>
                  <a:lnTo>
                    <a:pt x="3542" y="1664"/>
                  </a:lnTo>
                  <a:lnTo>
                    <a:pt x="3546" y="1772"/>
                  </a:lnTo>
                  <a:lnTo>
                    <a:pt x="3542" y="1880"/>
                  </a:lnTo>
                  <a:lnTo>
                    <a:pt x="3533" y="1987"/>
                  </a:lnTo>
                  <a:lnTo>
                    <a:pt x="3516" y="2091"/>
                  </a:lnTo>
                  <a:lnTo>
                    <a:pt x="3495" y="2193"/>
                  </a:lnTo>
                  <a:lnTo>
                    <a:pt x="3468" y="2293"/>
                  </a:lnTo>
                  <a:lnTo>
                    <a:pt x="3434" y="2390"/>
                  </a:lnTo>
                  <a:lnTo>
                    <a:pt x="3395" y="2485"/>
                  </a:lnTo>
                  <a:lnTo>
                    <a:pt x="3352" y="2578"/>
                  </a:lnTo>
                  <a:lnTo>
                    <a:pt x="3304" y="2666"/>
                  </a:lnTo>
                  <a:lnTo>
                    <a:pt x="3250" y="2752"/>
                  </a:lnTo>
                  <a:lnTo>
                    <a:pt x="3191" y="2834"/>
                  </a:lnTo>
                  <a:lnTo>
                    <a:pt x="3129" y="2913"/>
                  </a:lnTo>
                  <a:lnTo>
                    <a:pt x="3061" y="2989"/>
                  </a:lnTo>
                  <a:lnTo>
                    <a:pt x="2990" y="3060"/>
                  </a:lnTo>
                  <a:lnTo>
                    <a:pt x="2915" y="3127"/>
                  </a:lnTo>
                  <a:lnTo>
                    <a:pt x="2836" y="3189"/>
                  </a:lnTo>
                  <a:lnTo>
                    <a:pt x="2753" y="3248"/>
                  </a:lnTo>
                  <a:lnTo>
                    <a:pt x="2668" y="3302"/>
                  </a:lnTo>
                  <a:lnTo>
                    <a:pt x="2578" y="3350"/>
                  </a:lnTo>
                  <a:lnTo>
                    <a:pt x="2486" y="3394"/>
                  </a:lnTo>
                  <a:lnTo>
                    <a:pt x="2391" y="3433"/>
                  </a:lnTo>
                  <a:lnTo>
                    <a:pt x="2293" y="3466"/>
                  </a:lnTo>
                  <a:lnTo>
                    <a:pt x="2194" y="3494"/>
                  </a:lnTo>
                  <a:lnTo>
                    <a:pt x="2091" y="3515"/>
                  </a:lnTo>
                  <a:lnTo>
                    <a:pt x="1987" y="3530"/>
                  </a:lnTo>
                  <a:lnTo>
                    <a:pt x="1881" y="3540"/>
                  </a:lnTo>
                  <a:lnTo>
                    <a:pt x="1773" y="3543"/>
                  </a:lnTo>
                  <a:lnTo>
                    <a:pt x="1665" y="3540"/>
                  </a:lnTo>
                  <a:lnTo>
                    <a:pt x="1558" y="3530"/>
                  </a:lnTo>
                  <a:lnTo>
                    <a:pt x="1454" y="3515"/>
                  </a:lnTo>
                  <a:lnTo>
                    <a:pt x="1352" y="3494"/>
                  </a:lnTo>
                  <a:lnTo>
                    <a:pt x="1251" y="3466"/>
                  </a:lnTo>
                  <a:lnTo>
                    <a:pt x="1154" y="3433"/>
                  </a:lnTo>
                  <a:lnTo>
                    <a:pt x="1059" y="3394"/>
                  </a:lnTo>
                  <a:lnTo>
                    <a:pt x="967" y="3350"/>
                  </a:lnTo>
                  <a:lnTo>
                    <a:pt x="878" y="3302"/>
                  </a:lnTo>
                  <a:lnTo>
                    <a:pt x="791" y="3248"/>
                  </a:lnTo>
                  <a:lnTo>
                    <a:pt x="709" y="3189"/>
                  </a:lnTo>
                  <a:lnTo>
                    <a:pt x="631" y="3127"/>
                  </a:lnTo>
                  <a:lnTo>
                    <a:pt x="555" y="3060"/>
                  </a:lnTo>
                  <a:lnTo>
                    <a:pt x="484" y="2989"/>
                  </a:lnTo>
                  <a:lnTo>
                    <a:pt x="417" y="2913"/>
                  </a:lnTo>
                  <a:lnTo>
                    <a:pt x="354" y="2834"/>
                  </a:lnTo>
                  <a:lnTo>
                    <a:pt x="296" y="2752"/>
                  </a:lnTo>
                  <a:lnTo>
                    <a:pt x="242" y="2666"/>
                  </a:lnTo>
                  <a:lnTo>
                    <a:pt x="193" y="2578"/>
                  </a:lnTo>
                  <a:lnTo>
                    <a:pt x="149" y="2485"/>
                  </a:lnTo>
                  <a:lnTo>
                    <a:pt x="111" y="2390"/>
                  </a:lnTo>
                  <a:lnTo>
                    <a:pt x="78" y="2293"/>
                  </a:lnTo>
                  <a:lnTo>
                    <a:pt x="50" y="2193"/>
                  </a:lnTo>
                  <a:lnTo>
                    <a:pt x="28" y="2091"/>
                  </a:lnTo>
                  <a:lnTo>
                    <a:pt x="13" y="1987"/>
                  </a:lnTo>
                  <a:lnTo>
                    <a:pt x="3" y="1880"/>
                  </a:lnTo>
                  <a:lnTo>
                    <a:pt x="0" y="1772"/>
                  </a:lnTo>
                  <a:lnTo>
                    <a:pt x="3" y="1664"/>
                  </a:lnTo>
                  <a:lnTo>
                    <a:pt x="13" y="1558"/>
                  </a:lnTo>
                  <a:lnTo>
                    <a:pt x="28" y="1454"/>
                  </a:lnTo>
                  <a:lnTo>
                    <a:pt x="50" y="1352"/>
                  </a:lnTo>
                  <a:lnTo>
                    <a:pt x="78" y="1252"/>
                  </a:lnTo>
                  <a:lnTo>
                    <a:pt x="111" y="1154"/>
                  </a:lnTo>
                  <a:lnTo>
                    <a:pt x="149" y="1060"/>
                  </a:lnTo>
                  <a:lnTo>
                    <a:pt x="193" y="967"/>
                  </a:lnTo>
                  <a:lnTo>
                    <a:pt x="242" y="879"/>
                  </a:lnTo>
                  <a:lnTo>
                    <a:pt x="296" y="792"/>
                  </a:lnTo>
                  <a:lnTo>
                    <a:pt x="354" y="710"/>
                  </a:lnTo>
                  <a:lnTo>
                    <a:pt x="417" y="630"/>
                  </a:lnTo>
                  <a:lnTo>
                    <a:pt x="484" y="556"/>
                  </a:lnTo>
                  <a:lnTo>
                    <a:pt x="555" y="485"/>
                  </a:lnTo>
                  <a:lnTo>
                    <a:pt x="631" y="418"/>
                  </a:lnTo>
                  <a:lnTo>
                    <a:pt x="709" y="354"/>
                  </a:lnTo>
                  <a:lnTo>
                    <a:pt x="791" y="296"/>
                  </a:lnTo>
                  <a:lnTo>
                    <a:pt x="878" y="243"/>
                  </a:lnTo>
                  <a:lnTo>
                    <a:pt x="967" y="194"/>
                  </a:lnTo>
                  <a:lnTo>
                    <a:pt x="1059" y="150"/>
                  </a:lnTo>
                  <a:lnTo>
                    <a:pt x="1154" y="112"/>
                  </a:lnTo>
                  <a:lnTo>
                    <a:pt x="1251" y="78"/>
                  </a:lnTo>
                  <a:lnTo>
                    <a:pt x="1352" y="51"/>
                  </a:lnTo>
                  <a:lnTo>
                    <a:pt x="1454" y="30"/>
                  </a:lnTo>
                  <a:lnTo>
                    <a:pt x="1558" y="13"/>
                  </a:lnTo>
                  <a:lnTo>
                    <a:pt x="1665" y="4"/>
                  </a:lnTo>
                  <a:lnTo>
                    <a:pt x="177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04450" tIns="52226" rIns="104450" bIns="52226" numCol="1" anchor="t" anchorCtr="0" compatLnSpc="1">
              <a:prstTxWarp prst="textNoShape">
                <a:avLst/>
              </a:prstTxWarp>
            </a:bodyPr>
            <a:lstStyle/>
            <a:p>
              <a:pPr algn="r" defTabSz="1044475" rtl="1">
                <a:defRPr/>
              </a:pPr>
              <a:endParaRPr lang="en-US" sz="2056" kern="0">
                <a:solidFill>
                  <a:srgbClr val="262626"/>
                </a:solidFill>
                <a:latin typeface="Roboto"/>
              </a:endParaRPr>
            </a:p>
          </p:txBody>
        </p:sp>
      </p:grpSp>
      <p:sp>
        <p:nvSpPr>
          <p:cNvPr id="15" name="Rectangle 14"/>
          <p:cNvSpPr/>
          <p:nvPr/>
        </p:nvSpPr>
        <p:spPr>
          <a:xfrm>
            <a:off x="8224238" y="4234783"/>
            <a:ext cx="2054703" cy="45451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2284" dirty="0">
                <a:solidFill>
                  <a:schemeClr val="bg1"/>
                </a:solidFill>
                <a:latin typeface="Helvetica Neue" panose="02000403000000020004" pitchFamily="50" charset="0"/>
              </a:rPr>
              <a:t>IF YOU </a:t>
            </a:r>
            <a:r>
              <a:rPr lang="en-GB" sz="2284" b="1" dirty="0">
                <a:solidFill>
                  <a:schemeClr val="bg1"/>
                </a:solidFill>
                <a:latin typeface="Helvetica Neue" panose="02000403000000020004" pitchFamily="50" charset="0"/>
              </a:rPr>
              <a:t>WANT</a:t>
            </a:r>
          </a:p>
        </p:txBody>
      </p:sp>
      <p:pic>
        <p:nvPicPr>
          <p:cNvPr id="43" name="Picture Placeholder 13">
            <a:extLst>
              <a:ext uri="{FF2B5EF4-FFF2-40B4-BE49-F238E27FC236}">
                <a16:creationId xmlns:a16="http://schemas.microsoft.com/office/drawing/2014/main" id="{4F071BCB-CAC3-4117-92EA-1399BB8DE2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2489" b="36047"/>
          <a:stretch/>
        </p:blipFill>
        <p:spPr>
          <a:xfrm>
            <a:off x="-16134" y="9141"/>
            <a:ext cx="13320713" cy="1636294"/>
          </a:xfrm>
          <a:custGeom>
            <a:avLst/>
            <a:gdLst>
              <a:gd name="connsiteX0" fmla="*/ 0 w 12192000"/>
              <a:gd name="connsiteY0" fmla="*/ 0 h 5751871"/>
              <a:gd name="connsiteX1" fmla="*/ 12192000 w 12192000"/>
              <a:gd name="connsiteY1" fmla="*/ 0 h 5751871"/>
              <a:gd name="connsiteX2" fmla="*/ 12192000 w 12192000"/>
              <a:gd name="connsiteY2" fmla="*/ 5751871 h 5751871"/>
              <a:gd name="connsiteX3" fmla="*/ 0 w 12192000"/>
              <a:gd name="connsiteY3" fmla="*/ 5751871 h 57518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751871">
                <a:moveTo>
                  <a:pt x="0" y="0"/>
                </a:moveTo>
                <a:lnTo>
                  <a:pt x="12192000" y="0"/>
                </a:lnTo>
                <a:lnTo>
                  <a:pt x="12192000" y="5751871"/>
                </a:lnTo>
                <a:lnTo>
                  <a:pt x="0" y="5751871"/>
                </a:lnTo>
                <a:close/>
              </a:path>
            </a:pathLst>
          </a:custGeom>
        </p:spPr>
      </p:pic>
      <p:sp>
        <p:nvSpPr>
          <p:cNvPr id="44" name="Rectangle 43"/>
          <p:cNvSpPr/>
          <p:nvPr/>
        </p:nvSpPr>
        <p:spPr>
          <a:xfrm>
            <a:off x="-32267" y="2891"/>
            <a:ext cx="13352980" cy="1663055"/>
          </a:xfrm>
          <a:prstGeom prst="rect">
            <a:avLst/>
          </a:prstGeom>
          <a:gradFill flip="none" rotWithShape="1">
            <a:gsLst>
              <a:gs pos="0">
                <a:srgbClr val="33ADD3">
                  <a:alpha val="85000"/>
                </a:srgbClr>
              </a:gs>
              <a:gs pos="100000">
                <a:srgbClr val="1F54BA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 sz="2347"/>
          </a:p>
        </p:txBody>
      </p:sp>
      <p:sp>
        <p:nvSpPr>
          <p:cNvPr id="46" name="Rectangle 45"/>
          <p:cNvSpPr/>
          <p:nvPr/>
        </p:nvSpPr>
        <p:spPr>
          <a:xfrm>
            <a:off x="2273417" y="177807"/>
            <a:ext cx="10402322" cy="132343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 panose="02000403000000020004" pitchFamily="50" charset="0"/>
              </a:rPr>
              <a:t>Customer feedback automatically </a:t>
            </a:r>
            <a:r>
              <a:rPr lang="en-US" sz="4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 panose="02000403000000020004" pitchFamily="50" charset="0"/>
              </a:rPr>
              <a:t>categorised</a:t>
            </a:r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 panose="02000403000000020004" pitchFamily="50" charset="0"/>
              </a:rPr>
              <a:t> </a:t>
            </a:r>
          </a:p>
          <a:p>
            <a:pPr algn="ctr"/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 panose="02000403000000020004" pitchFamily="50" charset="0"/>
              </a:rPr>
              <a:t>and used in financials</a:t>
            </a: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CF1BECD9-7687-4B5D-AD7B-AE86F94A9800}"/>
              </a:ext>
            </a:extLst>
          </p:cNvPr>
          <p:cNvSpPr/>
          <p:nvPr/>
        </p:nvSpPr>
        <p:spPr>
          <a:xfrm>
            <a:off x="403216" y="573780"/>
            <a:ext cx="1966179" cy="1896825"/>
          </a:xfrm>
          <a:prstGeom prst="ellipse">
            <a:avLst/>
          </a:prstGeom>
          <a:solidFill>
            <a:srgbClr val="FFFFFF">
              <a:alpha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0" cap="none" spc="-150" normalizeH="0" baseline="0" noProof="0" dirty="0">
              <a:ln>
                <a:noFill/>
              </a:ln>
              <a:gradFill>
                <a:gsLst>
                  <a:gs pos="100000">
                    <a:srgbClr val="33ADD3">
                      <a:alpha val="85000"/>
                    </a:srgbClr>
                  </a:gs>
                  <a:gs pos="0">
                    <a:srgbClr val="1E4EB8">
                      <a:alpha val="70000"/>
                    </a:srgbClr>
                  </a:gs>
                </a:gsLst>
                <a:lin ang="2700000" scaled="1"/>
              </a:gradFill>
              <a:effectLst/>
              <a:uLnTx/>
              <a:uFillTx/>
              <a:latin typeface="Helvetica Neue" panose="02000503000000020004" pitchFamily="2"/>
              <a:ea typeface="+mn-ea"/>
              <a:cs typeface="+mn-cs"/>
            </a:endParaRPr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488" y="797669"/>
            <a:ext cx="1475633" cy="1449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052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BF47DAE4-4EBF-5148-A260-A9A9D73BFBCE}"/>
              </a:ext>
            </a:extLst>
          </p:cNvPr>
          <p:cNvSpPr txBox="1"/>
          <p:nvPr/>
        </p:nvSpPr>
        <p:spPr>
          <a:xfrm>
            <a:off x="529257" y="3368465"/>
            <a:ext cx="3045397" cy="11704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84" dirty="0">
                <a:solidFill>
                  <a:schemeClr val="bg1"/>
                </a:solidFill>
                <a:latin typeface="Helvetica Neue" panose="02000403000000020004" pitchFamily="50" charset="0"/>
              </a:rPr>
              <a:t>INTELLIGENT CUSTOMER FEEDBACK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E7F71B3-78DF-4B42-9BD9-A7BF801266E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34" y="7720654"/>
            <a:ext cx="1252241" cy="33393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F47DAE4-4EBF-5148-A260-A9A9D73BFBCE}"/>
              </a:ext>
            </a:extLst>
          </p:cNvPr>
          <p:cNvSpPr txBox="1"/>
          <p:nvPr/>
        </p:nvSpPr>
        <p:spPr>
          <a:xfrm>
            <a:off x="324265" y="2349503"/>
            <a:ext cx="2096670" cy="11704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84" dirty="0">
                <a:gradFill>
                  <a:gsLst>
                    <a:gs pos="0">
                      <a:srgbClr val="33ADD3">
                        <a:alpha val="85000"/>
                      </a:srgbClr>
                    </a:gs>
                    <a:gs pos="100000">
                      <a:srgbClr val="1F54BA"/>
                    </a:gs>
                  </a:gsLst>
                  <a:lin ang="8100000" scaled="1"/>
                </a:gradFill>
                <a:latin typeface="Helvetica Neue" panose="02000403000000020004" pitchFamily="50" charset="0"/>
              </a:rPr>
              <a:t>INTELLIGENT CUSTOMER FEEDBACK</a:t>
            </a:r>
          </a:p>
        </p:txBody>
      </p:sp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4F071BCB-CAC3-4117-92EA-1399BB8DE2E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2489" b="36047"/>
          <a:stretch/>
        </p:blipFill>
        <p:spPr>
          <a:xfrm>
            <a:off x="-16134" y="9141"/>
            <a:ext cx="13320713" cy="1636294"/>
          </a:xfrm>
          <a:custGeom>
            <a:avLst/>
            <a:gdLst>
              <a:gd name="connsiteX0" fmla="*/ 0 w 12192000"/>
              <a:gd name="connsiteY0" fmla="*/ 0 h 5751871"/>
              <a:gd name="connsiteX1" fmla="*/ 12192000 w 12192000"/>
              <a:gd name="connsiteY1" fmla="*/ 0 h 5751871"/>
              <a:gd name="connsiteX2" fmla="*/ 12192000 w 12192000"/>
              <a:gd name="connsiteY2" fmla="*/ 5751871 h 5751871"/>
              <a:gd name="connsiteX3" fmla="*/ 0 w 12192000"/>
              <a:gd name="connsiteY3" fmla="*/ 5751871 h 57518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751871">
                <a:moveTo>
                  <a:pt x="0" y="0"/>
                </a:moveTo>
                <a:lnTo>
                  <a:pt x="12192000" y="0"/>
                </a:lnTo>
                <a:lnTo>
                  <a:pt x="12192000" y="5751871"/>
                </a:lnTo>
                <a:lnTo>
                  <a:pt x="0" y="5751871"/>
                </a:lnTo>
                <a:close/>
              </a:path>
            </a:pathLst>
          </a:custGeom>
        </p:spPr>
      </p:pic>
      <p:sp>
        <p:nvSpPr>
          <p:cNvPr id="15" name="Rectangle 14"/>
          <p:cNvSpPr/>
          <p:nvPr/>
        </p:nvSpPr>
        <p:spPr>
          <a:xfrm>
            <a:off x="-32267" y="2891"/>
            <a:ext cx="13352980" cy="1663055"/>
          </a:xfrm>
          <a:prstGeom prst="rect">
            <a:avLst/>
          </a:prstGeom>
          <a:gradFill flip="none" rotWithShape="1">
            <a:gsLst>
              <a:gs pos="0">
                <a:srgbClr val="33ADD3">
                  <a:alpha val="85000"/>
                </a:srgbClr>
              </a:gs>
              <a:gs pos="100000">
                <a:srgbClr val="1F54BA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 sz="2347"/>
          </a:p>
        </p:txBody>
      </p:sp>
      <p:sp>
        <p:nvSpPr>
          <p:cNvPr id="16" name="Rectangle 15"/>
          <p:cNvSpPr/>
          <p:nvPr/>
        </p:nvSpPr>
        <p:spPr>
          <a:xfrm>
            <a:off x="2273417" y="177807"/>
            <a:ext cx="10402322" cy="132343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 panose="02000403000000020004" pitchFamily="50" charset="0"/>
              </a:rPr>
              <a:t>Feedback from all channels delivered to right person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CF1BECD9-7687-4B5D-AD7B-AE86F94A9800}"/>
              </a:ext>
            </a:extLst>
          </p:cNvPr>
          <p:cNvSpPr/>
          <p:nvPr/>
        </p:nvSpPr>
        <p:spPr>
          <a:xfrm>
            <a:off x="403216" y="573780"/>
            <a:ext cx="1966179" cy="1896825"/>
          </a:xfrm>
          <a:prstGeom prst="ellipse">
            <a:avLst/>
          </a:prstGeom>
          <a:solidFill>
            <a:srgbClr val="FFFFFF">
              <a:alpha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0" cap="none" spc="-150" normalizeH="0" baseline="0" noProof="0" dirty="0">
              <a:ln>
                <a:noFill/>
              </a:ln>
              <a:gradFill>
                <a:gsLst>
                  <a:gs pos="100000">
                    <a:srgbClr val="33ADD3">
                      <a:alpha val="85000"/>
                    </a:srgbClr>
                  </a:gs>
                  <a:gs pos="0">
                    <a:srgbClr val="1E4EB8">
                      <a:alpha val="70000"/>
                    </a:srgbClr>
                  </a:gs>
                </a:gsLst>
                <a:lin ang="2700000" scaled="1"/>
              </a:gradFill>
              <a:effectLst/>
              <a:uLnTx/>
              <a:uFillTx/>
              <a:latin typeface="Helvetica Neue" panose="02000503000000020004" pitchFamily="2"/>
              <a:ea typeface="+mn-ea"/>
              <a:cs typeface="+mn-cs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488" y="797669"/>
            <a:ext cx="1475633" cy="144904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596" y="2071253"/>
            <a:ext cx="12315252" cy="581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9767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3512</TotalTime>
  <Words>154</Words>
  <Application>Microsoft Macintosh PowerPoint</Application>
  <PresentationFormat>Custom</PresentationFormat>
  <Paragraphs>38</Paragraphs>
  <Slides>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11" baseType="lpstr">
      <vt:lpstr>Arial</vt:lpstr>
      <vt:lpstr>Calibri</vt:lpstr>
      <vt:lpstr>Calibri Light</vt:lpstr>
      <vt:lpstr>Helvetica Neue</vt:lpstr>
      <vt:lpstr>Roboto</vt:lpstr>
      <vt:lpstr>System Font</vt:lpstr>
      <vt:lpstr>Wingdings</vt:lpstr>
      <vt:lpstr>Office Theme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Charlie Norton</dc:creator>
  <cp:lastModifiedBy>Microsoft Office User</cp:lastModifiedBy>
  <cp:revision>50</cp:revision>
  <dcterms:created xsi:type="dcterms:W3CDTF">2019-01-22T14:53:36Z</dcterms:created>
  <dcterms:modified xsi:type="dcterms:W3CDTF">2019-04-11T14:21:33Z</dcterms:modified>
</cp:coreProperties>
</file>