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nielle Stevenson" userId="4654c2fbd56e77bf" providerId="LiveId" clId="{376A006E-08A9-4F1E-8358-E2C92AD216FB}"/>
    <pc:docChg chg="custSel delSld modSld">
      <pc:chgData name="Tenielle Stevenson" userId="4654c2fbd56e77bf" providerId="LiveId" clId="{376A006E-08A9-4F1E-8358-E2C92AD216FB}" dt="2019-04-09T21:27:33.074" v="6" actId="2696"/>
      <pc:docMkLst>
        <pc:docMk/>
      </pc:docMkLst>
      <pc:sldChg chg="delSp modSp">
        <pc:chgData name="Tenielle Stevenson" userId="4654c2fbd56e77bf" providerId="LiveId" clId="{376A006E-08A9-4F1E-8358-E2C92AD216FB}" dt="2019-04-09T21:27:29.235" v="5" actId="1076"/>
        <pc:sldMkLst>
          <pc:docMk/>
          <pc:sldMk cId="3889217861" sldId="257"/>
        </pc:sldMkLst>
        <pc:spChg chg="mod">
          <ac:chgData name="Tenielle Stevenson" userId="4654c2fbd56e77bf" providerId="LiveId" clId="{376A006E-08A9-4F1E-8358-E2C92AD216FB}" dt="2019-04-09T21:27:23.495" v="0" actId="20577"/>
          <ac:spMkLst>
            <pc:docMk/>
            <pc:sldMk cId="3889217861" sldId="257"/>
            <ac:spMk id="4" creationId="{9C989D02-5367-451D-B7BF-E5214F23C5EC}"/>
          </ac:spMkLst>
        </pc:spChg>
        <pc:spChg chg="del">
          <ac:chgData name="Tenielle Stevenson" userId="4654c2fbd56e77bf" providerId="LiveId" clId="{376A006E-08A9-4F1E-8358-E2C92AD216FB}" dt="2019-04-09T21:27:25.531" v="2" actId="478"/>
          <ac:spMkLst>
            <pc:docMk/>
            <pc:sldMk cId="3889217861" sldId="257"/>
            <ac:spMk id="16" creationId="{353ABC64-EF44-4931-9502-563802167DD7}"/>
          </ac:spMkLst>
        </pc:spChg>
        <pc:picChg chg="mod">
          <ac:chgData name="Tenielle Stevenson" userId="4654c2fbd56e77bf" providerId="LiveId" clId="{376A006E-08A9-4F1E-8358-E2C92AD216FB}" dt="2019-04-09T21:27:29.235" v="5" actId="1076"/>
          <ac:picMkLst>
            <pc:docMk/>
            <pc:sldMk cId="3889217861" sldId="257"/>
            <ac:picMk id="10" creationId="{A3CE99CD-4510-48B5-864B-A6418A6389AD}"/>
          </ac:picMkLst>
        </pc:picChg>
        <pc:picChg chg="del">
          <ac:chgData name="Tenielle Stevenson" userId="4654c2fbd56e77bf" providerId="LiveId" clId="{376A006E-08A9-4F1E-8358-E2C92AD216FB}" dt="2019-04-09T21:27:24.677" v="1" actId="478"/>
          <ac:picMkLst>
            <pc:docMk/>
            <pc:sldMk cId="3889217861" sldId="257"/>
            <ac:picMk id="11" creationId="{84417571-8D20-49C4-9501-FA8499E32077}"/>
          </ac:picMkLst>
        </pc:picChg>
        <pc:picChg chg="del">
          <ac:chgData name="Tenielle Stevenson" userId="4654c2fbd56e77bf" providerId="LiveId" clId="{376A006E-08A9-4F1E-8358-E2C92AD216FB}" dt="2019-04-09T21:27:26.816" v="4" actId="478"/>
          <ac:picMkLst>
            <pc:docMk/>
            <pc:sldMk cId="3889217861" sldId="257"/>
            <ac:picMk id="14" creationId="{3BC1E757-DCBA-4B34-AB71-E8F62C9F6125}"/>
          </ac:picMkLst>
        </pc:picChg>
        <pc:picChg chg="del">
          <ac:chgData name="Tenielle Stevenson" userId="4654c2fbd56e77bf" providerId="LiveId" clId="{376A006E-08A9-4F1E-8358-E2C92AD216FB}" dt="2019-04-09T21:27:26.226" v="3" actId="478"/>
          <ac:picMkLst>
            <pc:docMk/>
            <pc:sldMk cId="3889217861" sldId="257"/>
            <ac:picMk id="15" creationId="{A5951B05-A5D4-4ABD-8E59-3CFE9937806F}"/>
          </ac:picMkLst>
        </pc:picChg>
      </pc:sldChg>
      <pc:sldChg chg="del">
        <pc:chgData name="Tenielle Stevenson" userId="4654c2fbd56e77bf" providerId="LiveId" clId="{376A006E-08A9-4F1E-8358-E2C92AD216FB}" dt="2019-04-09T21:27:33.074" v="6" actId="2696"/>
        <pc:sldMkLst>
          <pc:docMk/>
          <pc:sldMk cId="1809316919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1230E-C6C8-4CAC-969A-523BB2424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0A11D-54A6-4E98-874C-CBBFA9E7D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31DC7-DDB7-47A5-8F5F-9C6BA2C1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3C4DE-6AB6-4845-B20E-08AE89396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06D5F-D306-4A5B-B8AA-6352D59B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780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7B5BE-ED23-4B58-B3B0-BE143644F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A0E16-E0D3-44A5-8D79-C83F1B3F1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B9698-49F5-4217-A665-00FB52A0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12893-1670-4BDA-959F-D4627340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B083F-AB40-4113-856F-DB422931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181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365919-D563-4806-822C-66E479724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61D1D-9AE3-4B73-B405-180CF610F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ED8F3-5873-4EDD-8DB7-7819213B9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E1399-E050-4334-93DF-62A913D0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828A7-F8F4-46F8-83FA-7C62E9903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60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1E7C8-A05C-44FA-B724-87620655C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C945F-058B-4689-AF16-DA1CE7C14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40FE5-F4A0-48B0-A631-87AF47BCC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93F45-414A-40B3-8407-50D692E4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1DB93-A1B8-43ED-9266-2EBACFC0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09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8C86D-4ACE-435A-A39F-372DCB61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B9E5E0-E37A-4183-BEA0-24E6C97A3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648C3-E1A8-4291-B439-2C0AEB18A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9283E-3A45-4AE2-9996-A57D4B489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317CF-25C0-472F-AFEF-C52884945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133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36423-8B01-48FD-A835-DF6DE488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D0FC6-16C7-41D7-AEEE-DDCC4B00A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BF6A2-E18D-4326-A560-1131F25A9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F759C-F9B2-4ED0-B5BB-F0ED34DF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58C49-68A0-45D5-B08A-79897125E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BB29A-6277-4024-B011-6CAE7EFAF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770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F4158-6401-4464-936F-6D2262023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36B70-98DC-4E7B-914A-FB584BFEF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756F3F-7B8B-42E5-B310-8AA3D60D6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5AC44D-842D-4BEA-8775-A5374D5474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C18DDC-C51C-4920-A2EB-83B95CCF0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9E467D-EAEC-4AA8-B131-A3096A274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0AA043-1D6A-4ACA-B1DB-8A4CD7FCC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EFA294-BD69-48AE-B39D-ED57F2620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554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48B42-9F91-4B84-BB2E-065277C68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DC77AD-ECFF-4A7E-968D-79A84B002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F8F21F-7F14-41F1-8958-80D6C48F8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0F194-C9B2-470C-8DF8-543939F5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575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C105F7-783F-4091-907B-D45A696DA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64E761-075E-4226-8E91-387C9F6FE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FF239-A41C-4CC3-8FC3-5CFC6D84A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6668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542D2-2A7D-4F21-928B-D91D8991A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23546-CF27-4CBB-AD6C-E522B0510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3F2844-FB6D-44F7-824B-604C48DA8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0F074-B78A-479A-BDFF-6FDF41FB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69121-8F5F-47EC-BB41-D9B5BB290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D696F-B9B5-4962-AEDD-80E642FBB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541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3064-38BE-4DFA-BC95-85C0D4AE1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FFC000-90BE-4636-9C3B-DEAB7DB0C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A444A-4DD4-4559-A940-E73AC847E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6A26F-25C9-4C1C-B0B8-B778F15CD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76407-4170-4490-8B66-E9C38A82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9FD9-D629-4DC1-A087-3E63B3BA4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924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36F5E6-7F51-4C15-AAE7-08478D55E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E5738-D862-4455-8B4D-344A5FC6C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4FF8E-3220-4DD8-B374-5E1338D486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E637C-58AD-4C0A-B818-25F3E3D98FF7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44443-C5ED-4E46-A1EA-97D59C7EE8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01B82-0C02-4410-835E-E5BE4CDFF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93803-58F6-4283-9157-0F42F52F65F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185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doterra.com/teniellexox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Tenielles@hot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41002-445B-47D6-96FF-C1C66D568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Logo Ideas </a:t>
            </a:r>
            <a:br>
              <a:rPr lang="en-US" dirty="0"/>
            </a:br>
            <a:r>
              <a:rPr lang="en-US" dirty="0"/>
              <a:t>Wellness with Tenielle </a:t>
            </a:r>
            <a:endParaRPr lang="en-AU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3A5BC6B-E170-4AFD-BF01-A4431184DF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65887" y="257452"/>
            <a:ext cx="3245990" cy="119589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89D02-5367-451D-B7BF-E5214F23C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5926" y="2057400"/>
            <a:ext cx="3932237" cy="3811588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Curvy neat like its hand written text </a:t>
            </a:r>
          </a:p>
          <a:p>
            <a:pPr marL="285750" indent="-285750">
              <a:buFontTx/>
              <a:buChar char="-"/>
            </a:pPr>
            <a:r>
              <a:rPr lang="en-US" dirty="0"/>
              <a:t>The double </a:t>
            </a:r>
            <a:r>
              <a:rPr lang="en-US" dirty="0" err="1"/>
              <a:t>ll</a:t>
            </a:r>
            <a:r>
              <a:rPr lang="en-US" dirty="0"/>
              <a:t> in wellness and Tenielle to be 2 x stalks of lavender instead of the letter 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Colour</a:t>
            </a:r>
            <a:r>
              <a:rPr lang="en-US" dirty="0"/>
              <a:t> Palate to be soft and feminine </a:t>
            </a:r>
          </a:p>
          <a:p>
            <a:pPr marL="285750" indent="-285750">
              <a:buFontTx/>
              <a:buChar char="-"/>
            </a:pPr>
            <a:r>
              <a:rPr lang="en-US" dirty="0" err="1"/>
              <a:t>Watercolour</a:t>
            </a:r>
            <a:r>
              <a:rPr lang="en-US" dirty="0"/>
              <a:t> drawn theme </a:t>
            </a:r>
          </a:p>
          <a:p>
            <a:pPr marL="285750" indent="-285750">
              <a:buFontTx/>
              <a:buChar char="-"/>
            </a:pPr>
            <a:endParaRPr lang="en-AU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55C4D3-F5E3-47A9-837C-D1C049C85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2362" y="356632"/>
            <a:ext cx="2141661" cy="11958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E9F3F6-7F77-43D0-B361-A4696D981988}"/>
              </a:ext>
            </a:extLst>
          </p:cNvPr>
          <p:cNvSpPr txBox="1"/>
          <p:nvPr/>
        </p:nvSpPr>
        <p:spPr>
          <a:xfrm>
            <a:off x="7572652" y="257452"/>
            <a:ext cx="2405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Style of Front I Like </a:t>
            </a:r>
            <a:endParaRPr lang="en-AU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87D58F-378B-4889-9A03-EFC810C97B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9281" y="1552523"/>
            <a:ext cx="885825" cy="34956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570F2D3-4420-464D-B38F-D16E8DE11D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32906" y="1651703"/>
            <a:ext cx="1476375" cy="347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3CE99CD-4510-48B5-864B-A6418A6389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1044" y="5750880"/>
            <a:ext cx="5044262" cy="129983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23F46F8-B556-42FE-A426-041279CD58BF}"/>
              </a:ext>
            </a:extLst>
          </p:cNvPr>
          <p:cNvSpPr txBox="1"/>
          <p:nvPr/>
        </p:nvSpPr>
        <p:spPr>
          <a:xfrm>
            <a:off x="839788" y="6498454"/>
            <a:ext cx="3501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Colour</a:t>
            </a:r>
            <a:r>
              <a:rPr lang="en-US" dirty="0"/>
              <a:t> Palate I like</a:t>
            </a:r>
            <a:endParaRPr lang="en-A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2D96F3-6283-4F26-812A-381D1EAFD791}"/>
              </a:ext>
            </a:extLst>
          </p:cNvPr>
          <p:cNvSpPr txBox="1"/>
          <p:nvPr/>
        </p:nvSpPr>
        <p:spPr>
          <a:xfrm>
            <a:off x="9348186" y="4979109"/>
            <a:ext cx="2689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Lavender Stalks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9217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EA041-EE98-40BD-BDF5-036BEA8C9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Card 1	</a:t>
            </a:r>
            <a:endParaRPr lang="en-AU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2D1626-2F5E-4B5A-91CA-8E59CAC40A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34361" y="3679518"/>
            <a:ext cx="4530571" cy="2991287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1FE288-B92B-4AAF-99CE-B4D1FECE1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Front of Card: </a:t>
            </a:r>
          </a:p>
          <a:p>
            <a:r>
              <a:rPr lang="en-US" dirty="0"/>
              <a:t>Wellness with Tenielle Logo </a:t>
            </a:r>
          </a:p>
          <a:p>
            <a:r>
              <a:rPr lang="en-US" dirty="0"/>
              <a:t>Then contact details </a:t>
            </a:r>
          </a:p>
          <a:p>
            <a:endParaRPr lang="en-AU" dirty="0"/>
          </a:p>
          <a:p>
            <a:r>
              <a:rPr lang="en-AU" dirty="0"/>
              <a:t>Back of Card: </a:t>
            </a:r>
          </a:p>
          <a:p>
            <a:r>
              <a:rPr lang="en-AU" dirty="0"/>
              <a:t>Ingredients page like this one keep similar wording and options. </a:t>
            </a:r>
          </a:p>
          <a:p>
            <a:r>
              <a:rPr lang="en-AU" dirty="0"/>
              <a:t>Similar picture but a watercolour style lavender one with just recipe (no essential oil wording). Allow space for website </a:t>
            </a:r>
            <a:r>
              <a:rPr lang="en-AU" dirty="0">
                <a:hlinkClick r:id="rId3"/>
              </a:rPr>
              <a:t>http://www.mydoterra.com/teniellexox</a:t>
            </a:r>
            <a:r>
              <a:rPr lang="en-AU" dirty="0"/>
              <a:t> </a:t>
            </a:r>
          </a:p>
          <a:p>
            <a:endParaRPr lang="en-AU" dirty="0"/>
          </a:p>
          <a:p>
            <a:r>
              <a:rPr lang="en-AU" dirty="0"/>
              <a:t>Note: I want to be able to hole punch one corner of the card without going through either design etc. Please allow for that.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2EB844-84C3-4F30-9104-F4F876BCB233}"/>
              </a:ext>
            </a:extLst>
          </p:cNvPr>
          <p:cNvSpPr txBox="1"/>
          <p:nvPr/>
        </p:nvSpPr>
        <p:spPr>
          <a:xfrm>
            <a:off x="10271464" y="3923930"/>
            <a:ext cx="1805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Back of Card</a:t>
            </a:r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3915C0-148A-42E3-8595-34A322B9B3E9}"/>
              </a:ext>
            </a:extLst>
          </p:cNvPr>
          <p:cNvSpPr txBox="1"/>
          <p:nvPr/>
        </p:nvSpPr>
        <p:spPr>
          <a:xfrm>
            <a:off x="5548544" y="568171"/>
            <a:ext cx="54065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Front of Card: </a:t>
            </a:r>
          </a:p>
          <a:p>
            <a:endParaRPr lang="en-US" dirty="0"/>
          </a:p>
          <a:p>
            <a:r>
              <a:rPr lang="en-US" dirty="0"/>
              <a:t>“wellness with Tenielle ”logo</a:t>
            </a:r>
          </a:p>
          <a:p>
            <a:endParaRPr lang="en-US" dirty="0"/>
          </a:p>
          <a:p>
            <a:r>
              <a:rPr lang="en-US" dirty="0"/>
              <a:t>Mobile: 0450315510</a:t>
            </a:r>
          </a:p>
          <a:p>
            <a:r>
              <a:rPr lang="en-US" dirty="0">
                <a:hlinkClick r:id="rId4"/>
              </a:rPr>
              <a:t>Email: Tenielles@hotmail.com</a:t>
            </a:r>
            <a:r>
              <a:rPr lang="en-US" dirty="0"/>
              <a:t>  </a:t>
            </a:r>
          </a:p>
          <a:p>
            <a:r>
              <a:rPr lang="en-US" dirty="0" err="1"/>
              <a:t>Instgram</a:t>
            </a:r>
            <a:r>
              <a:rPr lang="en-US" dirty="0"/>
              <a:t>: </a:t>
            </a:r>
            <a:r>
              <a:rPr lang="en-US" dirty="0" err="1"/>
              <a:t>Teniellexox</a:t>
            </a:r>
            <a:r>
              <a:rPr lang="en-US" dirty="0"/>
              <a:t>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338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160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Logo Ideas  Wellness with Tenielle </vt:lpstr>
      <vt:lpstr>Business Card 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Tenielle Stevenson</dc:creator>
  <cp:lastModifiedBy>Tenielle Stevenson</cp:lastModifiedBy>
  <cp:revision>8</cp:revision>
  <dcterms:created xsi:type="dcterms:W3CDTF">2019-03-28T19:28:48Z</dcterms:created>
  <dcterms:modified xsi:type="dcterms:W3CDTF">2019-04-09T21:27:39Z</dcterms:modified>
</cp:coreProperties>
</file>