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media/image12.jpg" ContentType="image/jpg"/>
  <Override PartName="/ppt/media/image13.jpg" ContentType="image/jpg"/>
  <Override PartName="/ppt/media/image14.jpg" ContentType="image/jpg"/>
  <Override PartName="/ppt/media/image15.jpg" ContentType="image/jpg"/>
  <Override PartName="/ppt/media/image16.jpg" ContentType="image/jpg"/>
  <Override PartName="/ppt/media/image18.jpg" ContentType="image/jpg"/>
  <Override PartName="/ppt/media/image19.jpg" ContentType="image/jpg"/>
  <Override PartName="/ppt/media/image20.jpg" ContentType="image/jpg"/>
  <Override PartName="/ppt/media/image21.jpg" ContentType="image/jpg"/>
  <Override PartName="/ppt/media/image22.jpg" ContentType="image/jpg"/>
  <Override PartName="/ppt/media/image23.jpg" ContentType="image/jpg"/>
  <Override PartName="/ppt/media/image24.jpg" ContentType="image/jpg"/>
  <Override PartName="/ppt/media/image25.jpg" ContentType="image/jpg"/>
  <Override PartName="/ppt/media/image26.jpg" ContentType="image/jpg"/>
  <Override PartName="/ppt/media/image27.jpg" ContentType="image/jpg"/>
  <Override PartName="/ppt/media/image28.jpg" ContentType="image/jpg"/>
  <Override PartName="/ppt/media/image30.jpg" ContentType="image/jpg"/>
  <Override PartName="/ppt/media/image31.jpg" ContentType="image/jpg"/>
  <Override PartName="/ppt/media/image32.jpg" ContentType="image/jpg"/>
  <Override PartName="/ppt/media/image34.jpg" ContentType="image/jpg"/>
  <Override PartName="/ppt/media/image35.jpg" ContentType="image/jpg"/>
  <Override PartName="/ppt/media/image36.jpg" ContentType="image/jpg"/>
  <Override PartName="/ppt/media/image37.jpg" ContentType="image/jp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465" r:id="rId5"/>
    <p:sldId id="472" r:id="rId6"/>
    <p:sldId id="260" r:id="rId7"/>
    <p:sldId id="469" r:id="rId8"/>
    <p:sldId id="470" r:id="rId9"/>
    <p:sldId id="471" r:id="rId10"/>
    <p:sldId id="263" r:id="rId11"/>
    <p:sldId id="264" r:id="rId12"/>
    <p:sldId id="265" r:id="rId13"/>
    <p:sldId id="266" r:id="rId14"/>
    <p:sldId id="283" r:id="rId15"/>
    <p:sldId id="301" r:id="rId16"/>
  </p:sldIdLst>
  <p:sldSz cx="16256000" cy="9145588"/>
  <p:notesSz cx="9144000" cy="6858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Museo Sans 300" panose="02000000000000000000" pitchFamily="50" charset="0"/>
      <p:regular r:id="rId23"/>
    </p:embeddedFont>
    <p:embeddedFont>
      <p:font typeface="Museo Sans 500" panose="02000000000000000000" pitchFamily="50" charset="0"/>
      <p:regular r:id="rId24"/>
    </p:embeddedFont>
    <p:embeddedFont>
      <p:font typeface="Museo Sans 700" panose="02000000000000000000" pitchFamily="50" charset="0"/>
      <p:bold r:id="rId25"/>
    </p:embeddedFont>
    <p:embeddedFont>
      <p:font typeface="MuseoSans-300" panose="02000000000000000000" pitchFamily="50" charset="0"/>
      <p:regular r:id="rId26"/>
    </p:embeddedFont>
  </p:embeddedFontLst>
  <p:defaultTextStyle>
    <a:defPPr>
      <a:defRPr lang="sv-SE"/>
    </a:defPPr>
    <a:lvl1pPr marL="0" algn="l" defTabSz="1451519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25759" algn="l" defTabSz="1451519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51519" algn="l" defTabSz="1451519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77278" algn="l" defTabSz="1451519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03037" algn="l" defTabSz="1451519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28796" algn="l" defTabSz="1451519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54556" algn="l" defTabSz="1451519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080315" algn="l" defTabSz="1451519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06074" algn="l" defTabSz="1451519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vsnitt" id="{8EB4936D-313A-4A75-831D-EB6734C93304}">
          <p14:sldIdLst>
            <p14:sldId id="465"/>
          </p14:sldIdLst>
        </p14:section>
        <p14:section name="Inspirational slides" id="{CF3EEAEB-A992-4218-889E-250A5ACD3490}">
          <p14:sldIdLst>
            <p14:sldId id="472"/>
            <p14:sldId id="260"/>
            <p14:sldId id="469"/>
            <p14:sldId id="470"/>
            <p14:sldId id="471"/>
          </p14:sldIdLst>
        </p14:section>
        <p14:section name="Colors and fonts" id="{832A0BEB-753C-43A6-94F8-8BCD08894CFE}">
          <p14:sldIdLst>
            <p14:sldId id="263"/>
            <p14:sldId id="264"/>
          </p14:sldIdLst>
        </p14:section>
        <p14:section name="Images &amp; text" id="{6E8616AD-88ED-48A7-BFF3-506F56F83D7E}">
          <p14:sldIdLst>
            <p14:sldId id="265"/>
            <p14:sldId id="266"/>
            <p14:sldId id="283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5760">
          <p15:clr>
            <a:srgbClr val="A4A3A4"/>
          </p15:clr>
        </p15:guide>
        <p15:guide id="2" pos="419" userDrawn="1">
          <p15:clr>
            <a:srgbClr val="A4A3A4"/>
          </p15:clr>
        </p15:guide>
        <p15:guide id="3" pos="5120" userDrawn="1">
          <p15:clr>
            <a:srgbClr val="A4A3A4"/>
          </p15:clr>
        </p15:guide>
        <p15:guide id="4" pos="9822" userDrawn="1">
          <p15:clr>
            <a:srgbClr val="A4A3A4"/>
          </p15:clr>
        </p15:guide>
        <p15:guide id="5" orient="horz" pos="2880" userDrawn="1">
          <p15:clr>
            <a:srgbClr val="A4A3A4"/>
          </p15:clr>
        </p15:guide>
        <p15:guide id="6" orient="horz" pos="2881" userDrawn="1">
          <p15:clr>
            <a:srgbClr val="A4A3A4"/>
          </p15:clr>
        </p15:guide>
        <p15:guide id="7" orient="horz" pos="5148" userDrawn="1">
          <p15:clr>
            <a:srgbClr val="A4A3A4"/>
          </p15:clr>
        </p15:guide>
        <p15:guide id="9" orient="horz" userDrawn="1">
          <p15:clr>
            <a:srgbClr val="A4A3A4"/>
          </p15:clr>
        </p15:guide>
        <p15:guide id="10" userDrawn="1">
          <p15:clr>
            <a:srgbClr val="A4A3A4"/>
          </p15:clr>
        </p15:guide>
        <p15:guide id="11" pos="10240" userDrawn="1">
          <p15:clr>
            <a:srgbClr val="A4A3A4"/>
          </p15:clr>
        </p15:guide>
        <p15:guide id="12" orient="horz" pos="1565" userDrawn="1">
          <p15:clr>
            <a:srgbClr val="A4A3A4"/>
          </p15:clr>
        </p15:guide>
        <p15:guide id="13" orient="horz" pos="386" userDrawn="1">
          <p15:clr>
            <a:srgbClr val="A4A3A4"/>
          </p15:clr>
        </p15:guide>
        <p15:guide id="14" orient="horz" pos="1248" userDrawn="1">
          <p15:clr>
            <a:srgbClr val="A4A3A4"/>
          </p15:clr>
        </p15:guide>
        <p15:guide id="15" pos="4802" userDrawn="1">
          <p15:clr>
            <a:srgbClr val="A4A3A4"/>
          </p15:clr>
        </p15:guide>
        <p15:guide id="16" pos="5438" userDrawn="1">
          <p15:clr>
            <a:srgbClr val="A4A3A4"/>
          </p15:clr>
        </p15:guide>
        <p15:guide id="17" pos="8778" userDrawn="1">
          <p15:clr>
            <a:srgbClr val="A4A3A4"/>
          </p15:clr>
        </p15:guide>
        <p15:guide id="18" pos="146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iktor Svantesson Romanov" initials="VSR" lastIdx="1" clrIdx="0">
    <p:extLst>
      <p:ext uri="{19B8F6BF-5375-455C-9EA6-DF929625EA0E}">
        <p15:presenceInfo xmlns:p15="http://schemas.microsoft.com/office/powerpoint/2012/main" userId="S-1-5-21-291333795-321959689-3259489679-673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96969"/>
    <a:srgbClr val="257A33"/>
    <a:srgbClr val="185222"/>
    <a:srgbClr val="D1F1D7"/>
    <a:srgbClr val="A3E3AE"/>
    <a:srgbClr val="76D686"/>
    <a:srgbClr val="31A344"/>
    <a:srgbClr val="D9E7DA"/>
    <a:srgbClr val="E8F0E9"/>
    <a:srgbClr val="CDE0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Inget format, inget rutnä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llanmörkt format 2 - Dekorfär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llanmörkt format 1 - Dekorfärg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B344D84-9AFB-497E-A393-DC336BA19D2E}" styleName="Mellanmörkt format 3 - Dekorfärg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just format 2 - Dekorfärg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7853C-536D-4A76-A0AE-DD22124D55A5}" styleName="Format med tema 1 - dekorfärg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470" autoAdjust="0"/>
    <p:restoredTop sz="94660"/>
  </p:normalViewPr>
  <p:slideViewPr>
    <p:cSldViewPr snapToGrid="0">
      <p:cViewPr varScale="1">
        <p:scale>
          <a:sx n="44" d="100"/>
          <a:sy n="44" d="100"/>
        </p:scale>
        <p:origin x="80" y="176"/>
      </p:cViewPr>
      <p:guideLst>
        <p:guide orient="horz" pos="5760"/>
        <p:guide pos="419"/>
        <p:guide pos="5120"/>
        <p:guide pos="9822"/>
        <p:guide orient="horz" pos="2880"/>
        <p:guide orient="horz" pos="2881"/>
        <p:guide orient="horz" pos="5148"/>
        <p:guide orient="horz"/>
        <p:guide/>
        <p:guide pos="10240"/>
        <p:guide orient="horz" pos="1565"/>
        <p:guide orient="horz" pos="386"/>
        <p:guide orient="horz" pos="1248"/>
        <p:guide pos="4802"/>
        <p:guide pos="5438"/>
        <p:guide pos="8778"/>
        <p:guide pos="146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26" Type="http://schemas.openxmlformats.org/officeDocument/2006/relationships/font" Target="fonts/font8.fntdata"/><Relationship Id="rId3" Type="http://schemas.openxmlformats.org/officeDocument/2006/relationships/customXml" Target="../customXml/item3.xml"/><Relationship Id="rId21" Type="http://schemas.openxmlformats.org/officeDocument/2006/relationships/font" Target="fonts/font3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7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2.fntdata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6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5.fntdata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font" Target="fonts/font1.fntdata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4.fntdata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A7F439-23EA-4886-AC66-BD6553AB3547}" type="datetimeFigureOut">
              <a:rPr lang="sv-SE" smtClean="0"/>
              <a:t>2019-03-29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47860E-9539-474A-B1CE-F89C6CC41D5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391069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C8526E-3D9E-40AB-95F1-CDFA8E730A5A}" type="datetimeFigureOut">
              <a:rPr lang="sv-SE" smtClean="0"/>
              <a:pPr/>
              <a:t>2019-03-29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8B1E43-9ACE-4964-B17E-4D16ED75FB18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8684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5151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25759" algn="l" defTabSz="145151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51519" algn="l" defTabSz="145151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77278" algn="l" defTabSz="145151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03037" algn="l" defTabSz="145151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28796" algn="l" defTabSz="145151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354556" algn="l" defTabSz="145151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080315" algn="l" defTabSz="145151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06074" algn="l" defTabSz="145151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da med objektsru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E387BD4-79D9-2943-81C8-B1B273FBBAA6}"/>
              </a:ext>
            </a:extLst>
          </p:cNvPr>
          <p:cNvSpPr/>
          <p:nvPr userDrawn="1"/>
        </p:nvSpPr>
        <p:spPr>
          <a:xfrm>
            <a:off x="0" y="0"/>
            <a:ext cx="16256000" cy="9145588"/>
          </a:xfrm>
          <a:prstGeom prst="rect">
            <a:avLst/>
          </a:prstGeom>
          <a:solidFill>
            <a:srgbClr val="2C6E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1" name="Picture 10" descr="A close up of text on a black background&#10;&#10;Description automatically generated">
            <a:extLst>
              <a:ext uri="{FF2B5EF4-FFF2-40B4-BE49-F238E27FC236}">
                <a16:creationId xmlns:a16="http://schemas.microsoft.com/office/drawing/2014/main" id="{9F56CC39-6F54-424F-B7D0-D247F54BC7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8035" y="667941"/>
            <a:ext cx="6712009" cy="3741944"/>
          </a:xfrm>
          <a:prstGeom prst="rect">
            <a:avLst/>
          </a:prstGeom>
        </p:spPr>
      </p:pic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EBA24A85-FB2B-9C4C-B18A-F29C03B734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8514"/>
          <a:stretch/>
        </p:blipFill>
        <p:spPr>
          <a:xfrm>
            <a:off x="7739471" y="-159173"/>
            <a:ext cx="8393338" cy="7198615"/>
          </a:xfrm>
          <a:prstGeom prst="rect">
            <a:avLst/>
          </a:prstGeom>
        </p:spPr>
      </p:pic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965B344C-E635-5640-953F-92152D3E86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296" r="28652" b="6613"/>
          <a:stretch/>
        </p:blipFill>
        <p:spPr>
          <a:xfrm>
            <a:off x="1175068" y="4779733"/>
            <a:ext cx="5389335" cy="4209370"/>
          </a:xfrm>
          <a:prstGeom prst="rect">
            <a:avLst/>
          </a:prstGeom>
        </p:spPr>
      </p:pic>
      <p:sp>
        <p:nvSpPr>
          <p:cNvPr id="17" name="Rubrik 1">
            <a:extLst>
              <a:ext uri="{FF2B5EF4-FFF2-40B4-BE49-F238E27FC236}">
                <a16:creationId xmlns:a16="http://schemas.microsoft.com/office/drawing/2014/main" id="{82EADCBA-9D18-0945-9864-F6CD9EA1CBAF}"/>
              </a:ext>
            </a:extLst>
          </p:cNvPr>
          <p:cNvSpPr txBox="1">
            <a:spLocks/>
          </p:cNvSpPr>
          <p:nvPr userDrawn="1"/>
        </p:nvSpPr>
        <p:spPr>
          <a:xfrm>
            <a:off x="5901610" y="5639775"/>
            <a:ext cx="9472483" cy="1015693"/>
          </a:xfrm>
          <a:prstGeom prst="rect">
            <a:avLst/>
          </a:prstGeom>
        </p:spPr>
        <p:txBody>
          <a:bodyPr vert="horz" lIns="145152" tIns="72576" rIns="145152" bIns="72576" rtlCol="0" anchor="t">
            <a:noAutofit/>
          </a:bodyPr>
          <a:lstStyle>
            <a:lvl1pPr algn="ctr" defTabSz="1451519" rtl="0" eaLnBrk="1" latinLnBrk="0" hangingPunct="1">
              <a:spcBef>
                <a:spcPct val="0"/>
              </a:spcBef>
              <a:buNone/>
              <a:defRPr sz="4000" kern="1200" cap="all" baseline="0">
                <a:solidFill>
                  <a:schemeClr val="bg1"/>
                </a:solidFill>
                <a:latin typeface="Museo Sans 500" panose="02000000000000000000" pitchFamily="2" charset="0"/>
                <a:ea typeface="+mj-ea"/>
                <a:cs typeface="+mj-cs"/>
              </a:defRPr>
            </a:lvl1pPr>
          </a:lstStyle>
          <a:p>
            <a:r>
              <a:rPr lang="sv-SE" sz="4400" dirty="0"/>
              <a:t>SKRIV DIN rubrik här</a:t>
            </a:r>
          </a:p>
        </p:txBody>
      </p:sp>
      <p:sp>
        <p:nvSpPr>
          <p:cNvPr id="18" name="Platshållare för text 23">
            <a:extLst>
              <a:ext uri="{FF2B5EF4-FFF2-40B4-BE49-F238E27FC236}">
                <a16:creationId xmlns:a16="http://schemas.microsoft.com/office/drawing/2014/main" id="{D6B464E3-1F91-D94A-BDDE-52177071B29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986997" y="8379895"/>
            <a:ext cx="5002213" cy="360362"/>
          </a:xfrm>
        </p:spPr>
        <p:txBody>
          <a:bodyPr>
            <a:noAutofit/>
          </a:bodyPr>
          <a:lstStyle>
            <a:lvl1pPr marL="0" indent="0">
              <a:buNone/>
              <a:defRPr sz="1900">
                <a:solidFill>
                  <a:schemeClr val="bg1"/>
                </a:solidFill>
                <a:latin typeface="Museo Sans 300" panose="02000000000000000000" pitchFamily="2" charset="0"/>
              </a:defRPr>
            </a:lvl1pPr>
          </a:lstStyle>
          <a:p>
            <a:pPr lvl="0"/>
            <a:r>
              <a:rPr lang="sv-SE" dirty="0"/>
              <a:t>2018-00-00</a:t>
            </a:r>
          </a:p>
        </p:txBody>
      </p:sp>
      <p:sp>
        <p:nvSpPr>
          <p:cNvPr id="19" name="Platshållare för text 23">
            <a:extLst>
              <a:ext uri="{FF2B5EF4-FFF2-40B4-BE49-F238E27FC236}">
                <a16:creationId xmlns:a16="http://schemas.microsoft.com/office/drawing/2014/main" id="{505D9047-487F-B946-B4F6-9C567FC955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986996" y="7991847"/>
            <a:ext cx="5002213" cy="360362"/>
          </a:xfrm>
        </p:spPr>
        <p:txBody>
          <a:bodyPr>
            <a:noAutofit/>
          </a:bodyPr>
          <a:lstStyle>
            <a:lvl1pPr marL="0" indent="0">
              <a:buNone/>
              <a:defRPr sz="1900">
                <a:solidFill>
                  <a:schemeClr val="bg1"/>
                </a:solidFill>
                <a:latin typeface="Museo Sans 300" panose="02000000000000000000" pitchFamily="2" charset="0"/>
              </a:defRPr>
            </a:lvl1pPr>
          </a:lstStyle>
          <a:p>
            <a:pPr lvl="0"/>
            <a:r>
              <a:rPr lang="sv-SE" dirty="0" err="1"/>
              <a:t>Name</a:t>
            </a:r>
            <a:r>
              <a:rPr lang="sv-SE" dirty="0"/>
              <a:t>, </a:t>
            </a:r>
            <a:r>
              <a:rPr lang="sv-SE" dirty="0" err="1"/>
              <a:t>Influence</a:t>
            </a:r>
            <a:r>
              <a:rPr lang="sv-SE" dirty="0"/>
              <a:t> TECH</a:t>
            </a:r>
          </a:p>
        </p:txBody>
      </p:sp>
    </p:spTree>
    <p:extLst>
      <p:ext uri="{BB962C8B-B14F-4D97-AF65-F5344CB8AC3E}">
        <p14:creationId xmlns:p14="http://schemas.microsoft.com/office/powerpoint/2010/main" val="2155297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a med objektsru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innehåll 5"/>
          <p:cNvSpPr>
            <a:spLocks noGrp="1"/>
          </p:cNvSpPr>
          <p:nvPr>
            <p:ph sz="quarter" idx="15" hasCustomPrompt="1"/>
          </p:nvPr>
        </p:nvSpPr>
        <p:spPr>
          <a:xfrm>
            <a:off x="665162" y="2484562"/>
            <a:ext cx="14922499" cy="5688632"/>
          </a:xfrm>
        </p:spPr>
        <p:txBody>
          <a:bodyPr/>
          <a:lstStyle>
            <a:lvl1pPr marL="263525" indent="-263525">
              <a:buFont typeface="Arial" panose="020B0604020202020204" pitchFamily="34" charset="0"/>
              <a:buChar char="•"/>
              <a:defRPr/>
            </a:lvl1pPr>
            <a:lvl4pPr>
              <a:defRPr sz="1600"/>
            </a:lvl4pPr>
          </a:lstStyle>
          <a:p>
            <a:pPr lvl="0"/>
            <a:r>
              <a:rPr lang="sv-SE"/>
              <a:t>Skriv din text här…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Rubrik 4"/>
          <p:cNvSpPr>
            <a:spLocks noGrp="1"/>
          </p:cNvSpPr>
          <p:nvPr>
            <p:ph type="title" hasCustomPrompt="1"/>
          </p:nvPr>
        </p:nvSpPr>
        <p:spPr>
          <a:xfrm>
            <a:off x="665163" y="612354"/>
            <a:ext cx="14922500" cy="1368425"/>
          </a:xfrm>
        </p:spPr>
        <p:txBody>
          <a:bodyPr/>
          <a:lstStyle>
            <a:lvl1pPr>
              <a:defRPr sz="3600"/>
            </a:lvl1pPr>
          </a:lstStyle>
          <a:p>
            <a:r>
              <a:rPr lang="sv-SE"/>
              <a:t>Skriv din rubrik här…</a:t>
            </a:r>
          </a:p>
        </p:txBody>
      </p:sp>
    </p:spTree>
    <p:extLst>
      <p:ext uri="{BB962C8B-B14F-4D97-AF65-F5344CB8AC3E}">
        <p14:creationId xmlns:p14="http://schemas.microsoft.com/office/powerpoint/2010/main" val="343563017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2" pos="9822" userDrawn="1">
          <p15:clr>
            <a:srgbClr val="FBAE40"/>
          </p15:clr>
        </p15:guide>
        <p15:guide id="3" pos="51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ida med objektsru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innehåll 5"/>
          <p:cNvSpPr>
            <a:spLocks noGrp="1"/>
          </p:cNvSpPr>
          <p:nvPr>
            <p:ph sz="quarter" idx="15" hasCustomPrompt="1"/>
          </p:nvPr>
        </p:nvSpPr>
        <p:spPr>
          <a:xfrm>
            <a:off x="665162" y="2484562"/>
            <a:ext cx="14922499" cy="5688632"/>
          </a:xfrm>
        </p:spPr>
        <p:txBody>
          <a:bodyPr/>
          <a:lstStyle>
            <a:lvl1pPr marL="263525" indent="-263525">
              <a:buFont typeface="Arial" panose="020B0604020202020204" pitchFamily="34" charset="0"/>
              <a:buChar char="•"/>
              <a:defRPr/>
            </a:lvl1pPr>
            <a:lvl4pPr>
              <a:defRPr sz="1600"/>
            </a:lvl4pPr>
          </a:lstStyle>
          <a:p>
            <a:pPr lvl="0"/>
            <a:r>
              <a:rPr lang="sv-SE" dirty="0"/>
              <a:t>Skriv din text här…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5" name="Rubrik 4"/>
          <p:cNvSpPr>
            <a:spLocks noGrp="1"/>
          </p:cNvSpPr>
          <p:nvPr>
            <p:ph type="title" hasCustomPrompt="1"/>
          </p:nvPr>
        </p:nvSpPr>
        <p:spPr>
          <a:xfrm>
            <a:off x="665163" y="357188"/>
            <a:ext cx="14922500" cy="1428751"/>
          </a:xfrm>
        </p:spPr>
        <p:txBody>
          <a:bodyPr/>
          <a:lstStyle>
            <a:lvl1pPr>
              <a:defRPr sz="3600"/>
            </a:lvl1pPr>
          </a:lstStyle>
          <a:p>
            <a:r>
              <a:rPr lang="sv-SE"/>
              <a:t>Skriv din rubrik här…</a:t>
            </a:r>
          </a:p>
        </p:txBody>
      </p:sp>
      <p:sp>
        <p:nvSpPr>
          <p:cNvPr id="4" name="Rubrik 4">
            <a:extLst>
              <a:ext uri="{FF2B5EF4-FFF2-40B4-BE49-F238E27FC236}">
                <a16:creationId xmlns:a16="http://schemas.microsoft.com/office/drawing/2014/main" id="{E6A2DB94-F3BD-4432-94FD-B4B06579DB8A}"/>
              </a:ext>
            </a:extLst>
          </p:cNvPr>
          <p:cNvSpPr txBox="1">
            <a:spLocks/>
          </p:cNvSpPr>
          <p:nvPr userDrawn="1"/>
        </p:nvSpPr>
        <p:spPr>
          <a:xfrm>
            <a:off x="665161" y="1785939"/>
            <a:ext cx="14922500" cy="619125"/>
          </a:xfrm>
          <a:prstGeom prst="rect">
            <a:avLst/>
          </a:prstGeom>
        </p:spPr>
        <p:txBody>
          <a:bodyPr vert="horz" lIns="145152" tIns="72576" rIns="145152" bIns="72576" rtlCol="0" anchor="t">
            <a:noAutofit/>
          </a:bodyPr>
          <a:lstStyle>
            <a:lvl1pPr algn="l" defTabSz="1451519" rtl="0" eaLnBrk="1" latinLnBrk="0" hangingPunct="1">
              <a:spcBef>
                <a:spcPct val="0"/>
              </a:spcBef>
              <a:buNone/>
              <a:defRPr sz="3600" kern="1200" cap="none" baseline="0">
                <a:solidFill>
                  <a:schemeClr val="tx1"/>
                </a:solidFill>
                <a:latin typeface="Museo Sans 300" panose="02000000000000000000" pitchFamily="2" charset="0"/>
                <a:ea typeface="+mj-ea"/>
                <a:cs typeface="+mj-cs"/>
              </a:defRPr>
            </a:lvl1pPr>
          </a:lstStyle>
          <a:p>
            <a:r>
              <a:rPr lang="sv-SE" sz="2400" dirty="0"/>
              <a:t>Skriv din rubrik här…</a:t>
            </a:r>
          </a:p>
        </p:txBody>
      </p:sp>
    </p:spTree>
    <p:extLst>
      <p:ext uri="{BB962C8B-B14F-4D97-AF65-F5344CB8AC3E}">
        <p14:creationId xmlns:p14="http://schemas.microsoft.com/office/powerpoint/2010/main" val="77237241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2" pos="9822">
          <p15:clr>
            <a:srgbClr val="FBAE40"/>
          </p15:clr>
        </p15:guide>
        <p15:guide id="3" pos="512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ida med objektsrut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innehåll 5"/>
          <p:cNvSpPr>
            <a:spLocks noGrp="1"/>
          </p:cNvSpPr>
          <p:nvPr>
            <p:ph sz="quarter" idx="15" hasCustomPrompt="1"/>
          </p:nvPr>
        </p:nvSpPr>
        <p:spPr>
          <a:xfrm>
            <a:off x="665163" y="2484562"/>
            <a:ext cx="14336712" cy="5688632"/>
          </a:xfrm>
        </p:spPr>
        <p:txBody>
          <a:bodyPr/>
          <a:lstStyle>
            <a:lvl1pPr marL="263525" indent="-263525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Skriv din text här…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Rubrik 4"/>
          <p:cNvSpPr>
            <a:spLocks noGrp="1"/>
          </p:cNvSpPr>
          <p:nvPr>
            <p:ph type="title" hasCustomPrompt="1"/>
          </p:nvPr>
        </p:nvSpPr>
        <p:spPr>
          <a:xfrm>
            <a:off x="665163" y="612354"/>
            <a:ext cx="14336712" cy="1368425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Skriv din rubrik här…</a:t>
            </a:r>
          </a:p>
        </p:txBody>
      </p:sp>
    </p:spTree>
    <p:extLst>
      <p:ext uri="{BB962C8B-B14F-4D97-AF65-F5344CB8AC3E}">
        <p14:creationId xmlns:p14="http://schemas.microsoft.com/office/powerpoint/2010/main" val="427974782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2" pos="9822">
          <p15:clr>
            <a:srgbClr val="FBAE40"/>
          </p15:clr>
        </p15:guide>
        <p15:guide id="3" pos="512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sida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4"/>
          <p:cNvSpPr>
            <a:spLocks noGrp="1"/>
          </p:cNvSpPr>
          <p:nvPr>
            <p:ph type="title" hasCustomPrompt="1"/>
          </p:nvPr>
        </p:nvSpPr>
        <p:spPr>
          <a:xfrm>
            <a:off x="665163" y="612354"/>
            <a:ext cx="13081480" cy="1368425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Skriv din rubrik här…</a:t>
            </a:r>
          </a:p>
        </p:txBody>
      </p:sp>
    </p:spTree>
    <p:extLst>
      <p:ext uri="{BB962C8B-B14F-4D97-AF65-F5344CB8AC3E}">
        <p14:creationId xmlns:p14="http://schemas.microsoft.com/office/powerpoint/2010/main" val="1513794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om sida med rubri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4"/>
          <p:cNvSpPr>
            <a:spLocks noGrp="1"/>
          </p:cNvSpPr>
          <p:nvPr>
            <p:ph type="title" hasCustomPrompt="1"/>
          </p:nvPr>
        </p:nvSpPr>
        <p:spPr>
          <a:xfrm>
            <a:off x="665163" y="612354"/>
            <a:ext cx="13081480" cy="13684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sv-SE"/>
              <a:t>Skriv din rubrik här…</a:t>
            </a:r>
          </a:p>
        </p:txBody>
      </p:sp>
    </p:spTree>
    <p:extLst>
      <p:ext uri="{BB962C8B-B14F-4D97-AF65-F5344CB8AC3E}">
        <p14:creationId xmlns:p14="http://schemas.microsoft.com/office/powerpoint/2010/main" val="1176835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a med två 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3"/>
          <p:cNvSpPr>
            <a:spLocks noGrp="1"/>
          </p:cNvSpPr>
          <p:nvPr>
            <p:ph sz="half" idx="2" hasCustomPrompt="1"/>
          </p:nvPr>
        </p:nvSpPr>
        <p:spPr>
          <a:xfrm>
            <a:off x="665164" y="3308764"/>
            <a:ext cx="6958010" cy="4863686"/>
          </a:xfrm>
        </p:spPr>
        <p:txBody>
          <a:bodyPr>
            <a:normAutofit/>
          </a:bodyPr>
          <a:lstStyle>
            <a:lvl1pPr>
              <a:defRPr sz="2000" baseline="0">
                <a:latin typeface="+mn-lt"/>
              </a:defRPr>
            </a:lvl1pPr>
          </a:lstStyle>
          <a:p>
            <a:pPr lvl="0"/>
            <a:r>
              <a:rPr lang="sv-SE"/>
              <a:t>Infoga bild, graf, SmartArt, etc.</a:t>
            </a:r>
          </a:p>
        </p:txBody>
      </p:sp>
      <p:sp>
        <p:nvSpPr>
          <p:cNvPr id="8" name="Platshållare för innehåll 3"/>
          <p:cNvSpPr>
            <a:spLocks noGrp="1"/>
          </p:cNvSpPr>
          <p:nvPr>
            <p:ph sz="half" idx="15" hasCustomPrompt="1"/>
          </p:nvPr>
        </p:nvSpPr>
        <p:spPr>
          <a:xfrm>
            <a:off x="8633784" y="3308764"/>
            <a:ext cx="6957532" cy="4863686"/>
          </a:xfrm>
        </p:spPr>
        <p:txBody>
          <a:bodyPr>
            <a:normAutofit/>
          </a:bodyPr>
          <a:lstStyle>
            <a:lvl1pPr>
              <a:defRPr sz="2000">
                <a:latin typeface="+mn-lt"/>
              </a:defRPr>
            </a:lvl1pPr>
          </a:lstStyle>
          <a:p>
            <a:pPr lvl="0"/>
            <a:r>
              <a:rPr lang="sv-SE"/>
              <a:t>Infoga bild, graf, SmartArt, etc.</a:t>
            </a:r>
          </a:p>
        </p:txBody>
      </p:sp>
      <p:sp>
        <p:nvSpPr>
          <p:cNvPr id="9" name="Platshållare för text 4"/>
          <p:cNvSpPr>
            <a:spLocks noGrp="1"/>
          </p:cNvSpPr>
          <p:nvPr>
            <p:ph type="body" sz="quarter" idx="17" hasCustomPrompt="1"/>
          </p:nvPr>
        </p:nvSpPr>
        <p:spPr>
          <a:xfrm>
            <a:off x="665642" y="2484438"/>
            <a:ext cx="6957532" cy="745535"/>
          </a:xfrm>
        </p:spPr>
        <p:txBody>
          <a:bodyPr anchor="ctr">
            <a:normAutofit/>
          </a:bodyPr>
          <a:lstStyle>
            <a:lvl1pPr algn="ctr">
              <a:defRPr sz="2400">
                <a:latin typeface="+mn-lt"/>
              </a:defRPr>
            </a:lvl1pPr>
          </a:lstStyle>
          <a:p>
            <a:pPr lvl="0"/>
            <a:r>
              <a:rPr lang="sv-SE"/>
              <a:t>Rubrik…</a:t>
            </a:r>
          </a:p>
        </p:txBody>
      </p:sp>
      <p:sp>
        <p:nvSpPr>
          <p:cNvPr id="11" name="Platshållare för text 4"/>
          <p:cNvSpPr>
            <a:spLocks noGrp="1"/>
          </p:cNvSpPr>
          <p:nvPr>
            <p:ph type="body" sz="quarter" idx="18" hasCustomPrompt="1"/>
          </p:nvPr>
        </p:nvSpPr>
        <p:spPr>
          <a:xfrm>
            <a:off x="8633784" y="2484438"/>
            <a:ext cx="6957532" cy="745535"/>
          </a:xfrm>
        </p:spPr>
        <p:txBody>
          <a:bodyPr anchor="ctr">
            <a:normAutofit/>
          </a:bodyPr>
          <a:lstStyle>
            <a:lvl1pPr algn="ctr">
              <a:defRPr sz="2400">
                <a:latin typeface="+mn-lt"/>
              </a:defRPr>
            </a:lvl1pPr>
          </a:lstStyle>
          <a:p>
            <a:pPr lvl="0"/>
            <a:r>
              <a:rPr lang="sv-SE"/>
              <a:t>Rubrik…</a:t>
            </a:r>
          </a:p>
        </p:txBody>
      </p:sp>
      <p:sp>
        <p:nvSpPr>
          <p:cNvPr id="12" name="Rubrik 4"/>
          <p:cNvSpPr>
            <a:spLocks noGrp="1"/>
          </p:cNvSpPr>
          <p:nvPr>
            <p:ph type="title" hasCustomPrompt="1"/>
          </p:nvPr>
        </p:nvSpPr>
        <p:spPr>
          <a:xfrm>
            <a:off x="665163" y="612354"/>
            <a:ext cx="13081480" cy="1368425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Skriv din rubrik här…</a:t>
            </a:r>
          </a:p>
        </p:txBody>
      </p:sp>
    </p:spTree>
    <p:extLst>
      <p:ext uri="{BB962C8B-B14F-4D97-AF65-F5344CB8AC3E}">
        <p14:creationId xmlns:p14="http://schemas.microsoft.com/office/powerpoint/2010/main" val="1129378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a med objekt med beskriv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3"/>
          <p:cNvSpPr>
            <a:spLocks noGrp="1"/>
          </p:cNvSpPr>
          <p:nvPr>
            <p:ph sz="half" idx="2" hasCustomPrompt="1"/>
          </p:nvPr>
        </p:nvSpPr>
        <p:spPr>
          <a:xfrm>
            <a:off x="665162" y="3436518"/>
            <a:ext cx="6958011" cy="4735932"/>
          </a:xfrm>
        </p:spPr>
        <p:txBody>
          <a:bodyPr>
            <a:normAutofit/>
          </a:bodyPr>
          <a:lstStyle>
            <a:lvl1pPr>
              <a:defRPr sz="2000" baseline="0">
                <a:latin typeface="+mn-lt"/>
              </a:defRPr>
            </a:lvl1pPr>
          </a:lstStyle>
          <a:p>
            <a:r>
              <a:rPr lang="sv-SE"/>
              <a:t>Infoga objekt</a:t>
            </a:r>
          </a:p>
        </p:txBody>
      </p:sp>
      <p:sp>
        <p:nvSpPr>
          <p:cNvPr id="9" name="Platshållare för text 4"/>
          <p:cNvSpPr>
            <a:spLocks noGrp="1"/>
          </p:cNvSpPr>
          <p:nvPr>
            <p:ph type="body" sz="quarter" idx="17" hasCustomPrompt="1"/>
          </p:nvPr>
        </p:nvSpPr>
        <p:spPr>
          <a:xfrm>
            <a:off x="665641" y="2474958"/>
            <a:ext cx="6957532" cy="745535"/>
          </a:xfrm>
        </p:spPr>
        <p:txBody>
          <a:bodyPr anchor="ctr">
            <a:normAutofit/>
          </a:bodyPr>
          <a:lstStyle>
            <a:lvl1pPr algn="ctr">
              <a:defRPr sz="2400">
                <a:latin typeface="+mn-lt"/>
              </a:defRPr>
            </a:lvl1pPr>
          </a:lstStyle>
          <a:p>
            <a:pPr lvl="0"/>
            <a:r>
              <a:rPr lang="sv-SE"/>
              <a:t>Rubrik…</a:t>
            </a:r>
          </a:p>
        </p:txBody>
      </p:sp>
      <p:sp>
        <p:nvSpPr>
          <p:cNvPr id="12" name="Platshållare för text 4"/>
          <p:cNvSpPr>
            <a:spLocks noGrp="1"/>
          </p:cNvSpPr>
          <p:nvPr>
            <p:ph type="body" sz="quarter" idx="15"/>
          </p:nvPr>
        </p:nvSpPr>
        <p:spPr>
          <a:xfrm>
            <a:off x="8633784" y="2484438"/>
            <a:ext cx="6957532" cy="5688012"/>
          </a:xfrm>
        </p:spPr>
        <p:txBody>
          <a:bodyPr anchor="ctr">
            <a:normAutofit/>
          </a:bodyPr>
          <a:lstStyle>
            <a:lvl1pPr marL="263525" indent="-263525">
              <a:buFont typeface="Arial" panose="020B0604020202020204" pitchFamily="34" charset="0"/>
              <a:buChar char="•"/>
              <a:defRPr sz="2000">
                <a:latin typeface="+mn-lt"/>
              </a:defRPr>
            </a:lvl1pPr>
            <a:lvl2pPr>
              <a:defRPr baseline="0"/>
            </a:lvl2pPr>
            <a:lvl3pPr>
              <a:defRPr/>
            </a:lvl3pPr>
            <a:lvl4pPr>
              <a:defRPr sz="1600"/>
            </a:lvl4pPr>
            <a:lvl5pPr>
              <a:defRPr/>
            </a:lvl5pPr>
            <a:lvl6pPr>
              <a:defRPr/>
            </a:lvl6pPr>
            <a:lvl7pPr>
              <a:defRPr sz="1600"/>
            </a:lvl7pPr>
            <a:lvl8pPr>
              <a:defRPr sz="1600"/>
            </a:lvl8pPr>
            <a:lvl9pPr marL="5806074" indent="0">
              <a:buNone/>
              <a:defRPr sz="16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1" name="Rubrik 4"/>
          <p:cNvSpPr>
            <a:spLocks noGrp="1"/>
          </p:cNvSpPr>
          <p:nvPr>
            <p:ph type="title" hasCustomPrompt="1"/>
          </p:nvPr>
        </p:nvSpPr>
        <p:spPr>
          <a:xfrm>
            <a:off x="665162" y="612354"/>
            <a:ext cx="13081480" cy="1368425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Skriv din rubrik här…</a:t>
            </a:r>
          </a:p>
        </p:txBody>
      </p:sp>
    </p:spTree>
    <p:extLst>
      <p:ext uri="{BB962C8B-B14F-4D97-AF65-F5344CB8AC3E}">
        <p14:creationId xmlns:p14="http://schemas.microsoft.com/office/powerpoint/2010/main" val="3469532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e - Ef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ubrik 4"/>
          <p:cNvSpPr>
            <a:spLocks noGrp="1"/>
          </p:cNvSpPr>
          <p:nvPr>
            <p:ph type="title" hasCustomPrompt="1"/>
          </p:nvPr>
        </p:nvSpPr>
        <p:spPr>
          <a:xfrm>
            <a:off x="665163" y="612354"/>
            <a:ext cx="13081480" cy="1368425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Skriv din rubrik här…</a:t>
            </a:r>
          </a:p>
        </p:txBody>
      </p:sp>
      <p:sp>
        <p:nvSpPr>
          <p:cNvPr id="18" name="Platshållare för text 4"/>
          <p:cNvSpPr>
            <a:spLocks noGrp="1"/>
          </p:cNvSpPr>
          <p:nvPr>
            <p:ph type="body" sz="quarter" idx="17" hasCustomPrompt="1"/>
          </p:nvPr>
        </p:nvSpPr>
        <p:spPr>
          <a:xfrm>
            <a:off x="665642" y="2484438"/>
            <a:ext cx="6957532" cy="745535"/>
          </a:xfrm>
          <a:ln w="3175">
            <a:solidFill>
              <a:schemeClr val="accent1">
                <a:lumMod val="50000"/>
              </a:schemeClr>
            </a:solidFill>
          </a:ln>
        </p:spPr>
        <p:txBody>
          <a:bodyPr anchor="ctr">
            <a:normAutofit/>
          </a:bodyPr>
          <a:lstStyle>
            <a:lvl1pPr algn="ctr">
              <a:defRPr sz="2400">
                <a:latin typeface="+mn-lt"/>
              </a:defRPr>
            </a:lvl1pPr>
          </a:lstStyle>
          <a:p>
            <a:pPr lvl="0"/>
            <a:r>
              <a:rPr lang="sv-SE"/>
              <a:t>Före</a:t>
            </a:r>
          </a:p>
        </p:txBody>
      </p:sp>
      <p:sp>
        <p:nvSpPr>
          <p:cNvPr id="19" name="Platshållare för text 4"/>
          <p:cNvSpPr>
            <a:spLocks noGrp="1"/>
          </p:cNvSpPr>
          <p:nvPr>
            <p:ph type="body" sz="quarter" idx="20" hasCustomPrompt="1"/>
          </p:nvPr>
        </p:nvSpPr>
        <p:spPr>
          <a:xfrm>
            <a:off x="664683" y="3308764"/>
            <a:ext cx="6958491" cy="4863686"/>
          </a:xfrm>
          <a:ln w="3175">
            <a:solidFill>
              <a:schemeClr val="accent1">
                <a:lumMod val="50000"/>
              </a:schemeClr>
            </a:solidFill>
          </a:ln>
        </p:spPr>
        <p:txBody>
          <a:bodyPr>
            <a:normAutofit/>
          </a:bodyPr>
          <a:lstStyle>
            <a:lvl1pPr marL="263525" indent="-263525">
              <a:buFont typeface="Arial" panose="020B0604020202020204" pitchFamily="34" charset="0"/>
              <a:buChar char="•"/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</a:lstStyle>
          <a:p>
            <a:pPr lvl="0"/>
            <a:r>
              <a:rPr lang="sv-SE"/>
              <a:t>Skriv din text här…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 sz="1800"/>
              <a:t>Nivå tre</a:t>
            </a:r>
          </a:p>
          <a:p>
            <a:pPr lvl="3"/>
            <a:r>
              <a:rPr lang="sv-SE" sz="1600"/>
              <a:t>Nivå 4</a:t>
            </a:r>
          </a:p>
          <a:p>
            <a:pPr lvl="4"/>
            <a:r>
              <a:rPr lang="sv-SE" sz="1600"/>
              <a:t>Nivå 5</a:t>
            </a:r>
          </a:p>
          <a:p>
            <a:pPr lvl="5"/>
            <a:r>
              <a:rPr lang="sv-SE" sz="1600"/>
              <a:t>Nivå 6</a:t>
            </a:r>
          </a:p>
          <a:p>
            <a:pPr lvl="6"/>
            <a:r>
              <a:rPr lang="sv-SE" sz="1600"/>
              <a:t>Nivå</a:t>
            </a:r>
          </a:p>
        </p:txBody>
      </p:sp>
      <p:sp>
        <p:nvSpPr>
          <p:cNvPr id="20" name="Platshållare för text 4"/>
          <p:cNvSpPr>
            <a:spLocks noGrp="1"/>
          </p:cNvSpPr>
          <p:nvPr>
            <p:ph type="body" sz="quarter" idx="23" hasCustomPrompt="1"/>
          </p:nvPr>
        </p:nvSpPr>
        <p:spPr>
          <a:xfrm>
            <a:off x="8633784" y="2484438"/>
            <a:ext cx="6957532" cy="745535"/>
          </a:xfrm>
          <a:ln w="3175">
            <a:solidFill>
              <a:schemeClr val="accent1">
                <a:lumMod val="50000"/>
              </a:schemeClr>
            </a:solidFill>
          </a:ln>
        </p:spPr>
        <p:txBody>
          <a:bodyPr anchor="ctr">
            <a:normAutofit/>
          </a:bodyPr>
          <a:lstStyle>
            <a:lvl1pPr algn="ctr">
              <a:defRPr sz="2400">
                <a:latin typeface="+mn-lt"/>
              </a:defRPr>
            </a:lvl1pPr>
          </a:lstStyle>
          <a:p>
            <a:pPr lvl="0"/>
            <a:r>
              <a:rPr lang="sv-SE"/>
              <a:t>Efter</a:t>
            </a:r>
          </a:p>
        </p:txBody>
      </p:sp>
      <p:sp>
        <p:nvSpPr>
          <p:cNvPr id="21" name="Platshållare för text 4"/>
          <p:cNvSpPr>
            <a:spLocks noGrp="1"/>
          </p:cNvSpPr>
          <p:nvPr>
            <p:ph type="body" sz="quarter" idx="24" hasCustomPrompt="1"/>
          </p:nvPr>
        </p:nvSpPr>
        <p:spPr>
          <a:xfrm>
            <a:off x="8632825" y="3308764"/>
            <a:ext cx="6958491" cy="4863686"/>
          </a:xfrm>
          <a:ln w="3175">
            <a:solidFill>
              <a:schemeClr val="accent1">
                <a:lumMod val="50000"/>
              </a:schemeClr>
            </a:solidFill>
          </a:ln>
        </p:spPr>
        <p:txBody>
          <a:bodyPr>
            <a:normAutofit/>
          </a:bodyPr>
          <a:lstStyle>
            <a:lvl1pPr marL="263525" indent="-263525">
              <a:buFont typeface="Arial" panose="020B0604020202020204" pitchFamily="34" charset="0"/>
              <a:buChar char="•"/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</a:lstStyle>
          <a:p>
            <a:pPr lvl="0"/>
            <a:r>
              <a:rPr lang="sv-SE"/>
              <a:t>Skriv din text här…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 sz="1800"/>
              <a:t>Nivå tre</a:t>
            </a:r>
          </a:p>
          <a:p>
            <a:pPr lvl="3"/>
            <a:r>
              <a:rPr lang="sv-SE" sz="1600"/>
              <a:t>Nivå 4</a:t>
            </a:r>
          </a:p>
          <a:p>
            <a:pPr lvl="4"/>
            <a:r>
              <a:rPr lang="sv-SE" sz="1600"/>
              <a:t>Nivå 5</a:t>
            </a:r>
          </a:p>
          <a:p>
            <a:pPr lvl="5"/>
            <a:r>
              <a:rPr lang="sv-SE" sz="1600"/>
              <a:t>Nivå 6</a:t>
            </a:r>
          </a:p>
          <a:p>
            <a:pPr lvl="6"/>
            <a:r>
              <a:rPr lang="sv-SE" sz="1600"/>
              <a:t>Nivå</a:t>
            </a:r>
          </a:p>
        </p:txBody>
      </p:sp>
    </p:spTree>
    <p:extLst>
      <p:ext uri="{BB962C8B-B14F-4D97-AF65-F5344CB8AC3E}">
        <p14:creationId xmlns:p14="http://schemas.microsoft.com/office/powerpoint/2010/main" val="3613419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e - Efter med konk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text 4"/>
          <p:cNvSpPr>
            <a:spLocks noGrp="1"/>
          </p:cNvSpPr>
          <p:nvPr>
            <p:ph type="body" sz="quarter" idx="17" hasCustomPrompt="1"/>
          </p:nvPr>
        </p:nvSpPr>
        <p:spPr>
          <a:xfrm>
            <a:off x="665642" y="2484438"/>
            <a:ext cx="6957532" cy="745535"/>
          </a:xfrm>
          <a:ln w="3175">
            <a:solidFill>
              <a:schemeClr val="accent1">
                <a:lumMod val="75000"/>
              </a:schemeClr>
            </a:solidFill>
          </a:ln>
        </p:spPr>
        <p:txBody>
          <a:bodyPr anchor="ctr">
            <a:normAutofit/>
          </a:bodyPr>
          <a:lstStyle>
            <a:lvl1pPr algn="ctr">
              <a:defRPr sz="2400">
                <a:latin typeface="+mn-lt"/>
              </a:defRPr>
            </a:lvl1pPr>
          </a:lstStyle>
          <a:p>
            <a:pPr lvl="0"/>
            <a:r>
              <a:rPr lang="sv-SE"/>
              <a:t>Före</a:t>
            </a:r>
          </a:p>
        </p:txBody>
      </p:sp>
      <p:sp>
        <p:nvSpPr>
          <p:cNvPr id="11" name="Platshållare för text 4"/>
          <p:cNvSpPr>
            <a:spLocks noGrp="1"/>
          </p:cNvSpPr>
          <p:nvPr>
            <p:ph type="body" sz="quarter" idx="19" hasCustomPrompt="1"/>
          </p:nvPr>
        </p:nvSpPr>
        <p:spPr>
          <a:xfrm>
            <a:off x="665642" y="7426915"/>
            <a:ext cx="14925674" cy="745535"/>
          </a:xfrm>
          <a:ln w="3175">
            <a:solidFill>
              <a:schemeClr val="accent1">
                <a:lumMod val="75000"/>
              </a:schemeClr>
            </a:solidFill>
          </a:ln>
        </p:spPr>
        <p:txBody>
          <a:bodyPr anchor="ctr">
            <a:normAutofit/>
          </a:bodyPr>
          <a:lstStyle>
            <a:lvl1pPr algn="ctr">
              <a:defRPr sz="2200">
                <a:latin typeface="+mn-lt"/>
              </a:defRPr>
            </a:lvl1pPr>
          </a:lstStyle>
          <a:p>
            <a:pPr lvl="0"/>
            <a:r>
              <a:rPr lang="sv-SE"/>
              <a:t>Konklusion</a:t>
            </a:r>
          </a:p>
        </p:txBody>
      </p:sp>
      <p:sp>
        <p:nvSpPr>
          <p:cNvPr id="12" name="Platshållare för text 4"/>
          <p:cNvSpPr>
            <a:spLocks noGrp="1"/>
          </p:cNvSpPr>
          <p:nvPr>
            <p:ph type="body" sz="quarter" idx="20" hasCustomPrompt="1"/>
          </p:nvPr>
        </p:nvSpPr>
        <p:spPr>
          <a:xfrm>
            <a:off x="664683" y="3308764"/>
            <a:ext cx="6958491" cy="3888433"/>
          </a:xfrm>
          <a:ln w="3175">
            <a:solidFill>
              <a:schemeClr val="accent1">
                <a:lumMod val="75000"/>
              </a:schemeClr>
            </a:solidFill>
          </a:ln>
        </p:spPr>
        <p:txBody>
          <a:bodyPr>
            <a:normAutofit/>
          </a:bodyPr>
          <a:lstStyle>
            <a:lvl1pPr marL="263525" indent="-263525">
              <a:buFont typeface="Arial" panose="020B0604020202020204" pitchFamily="34" charset="0"/>
              <a:buChar char="•"/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</a:lstStyle>
          <a:p>
            <a:pPr lvl="0"/>
            <a:r>
              <a:rPr lang="sv-SE"/>
              <a:t>Skriv din text här…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 sz="1800"/>
              <a:t>Nivå tre</a:t>
            </a:r>
          </a:p>
          <a:p>
            <a:pPr lvl="3"/>
            <a:r>
              <a:rPr lang="sv-SE" sz="1600"/>
              <a:t>Nivå 4</a:t>
            </a:r>
          </a:p>
          <a:p>
            <a:pPr lvl="4"/>
            <a:r>
              <a:rPr lang="sv-SE" sz="1600"/>
              <a:t>Nivå 5</a:t>
            </a:r>
          </a:p>
          <a:p>
            <a:pPr lvl="5"/>
            <a:r>
              <a:rPr lang="sv-SE" sz="1600"/>
              <a:t>Nivå 6</a:t>
            </a:r>
          </a:p>
          <a:p>
            <a:pPr lvl="6"/>
            <a:r>
              <a:rPr lang="sv-SE" sz="1600"/>
              <a:t>Nivå</a:t>
            </a:r>
          </a:p>
        </p:txBody>
      </p:sp>
      <p:sp>
        <p:nvSpPr>
          <p:cNvPr id="14" name="Rubrik 4"/>
          <p:cNvSpPr>
            <a:spLocks noGrp="1"/>
          </p:cNvSpPr>
          <p:nvPr>
            <p:ph type="title" hasCustomPrompt="1"/>
          </p:nvPr>
        </p:nvSpPr>
        <p:spPr>
          <a:xfrm>
            <a:off x="665163" y="612354"/>
            <a:ext cx="13081480" cy="1368425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Skriv din rubrik här…</a:t>
            </a:r>
          </a:p>
        </p:txBody>
      </p:sp>
      <p:sp>
        <p:nvSpPr>
          <p:cNvPr id="24" name="Platshållare för text 4"/>
          <p:cNvSpPr>
            <a:spLocks noGrp="1"/>
          </p:cNvSpPr>
          <p:nvPr>
            <p:ph type="body" sz="quarter" idx="23" hasCustomPrompt="1"/>
          </p:nvPr>
        </p:nvSpPr>
        <p:spPr>
          <a:xfrm>
            <a:off x="8633784" y="2484438"/>
            <a:ext cx="6957532" cy="745535"/>
          </a:xfrm>
          <a:ln w="3175">
            <a:solidFill>
              <a:schemeClr val="accent1">
                <a:lumMod val="75000"/>
              </a:schemeClr>
            </a:solidFill>
          </a:ln>
        </p:spPr>
        <p:txBody>
          <a:bodyPr anchor="ctr">
            <a:normAutofit/>
          </a:bodyPr>
          <a:lstStyle>
            <a:lvl1pPr algn="ctr">
              <a:defRPr sz="2400">
                <a:latin typeface="+mn-lt"/>
              </a:defRPr>
            </a:lvl1pPr>
          </a:lstStyle>
          <a:p>
            <a:pPr lvl="0"/>
            <a:r>
              <a:rPr lang="sv-SE"/>
              <a:t>Efter</a:t>
            </a:r>
          </a:p>
        </p:txBody>
      </p:sp>
      <p:sp>
        <p:nvSpPr>
          <p:cNvPr id="25" name="Platshållare för text 4"/>
          <p:cNvSpPr>
            <a:spLocks noGrp="1"/>
          </p:cNvSpPr>
          <p:nvPr>
            <p:ph type="body" sz="quarter" idx="24" hasCustomPrompt="1"/>
          </p:nvPr>
        </p:nvSpPr>
        <p:spPr>
          <a:xfrm>
            <a:off x="8632825" y="3308764"/>
            <a:ext cx="6958491" cy="3888433"/>
          </a:xfrm>
          <a:ln w="3175">
            <a:solidFill>
              <a:schemeClr val="accent1">
                <a:lumMod val="75000"/>
              </a:schemeClr>
            </a:solidFill>
          </a:ln>
        </p:spPr>
        <p:txBody>
          <a:bodyPr>
            <a:normAutofit/>
          </a:bodyPr>
          <a:lstStyle>
            <a:lvl1pPr marL="263525" indent="-263525">
              <a:buFont typeface="Arial" panose="020B0604020202020204" pitchFamily="34" charset="0"/>
              <a:buChar char="•"/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</a:lstStyle>
          <a:p>
            <a:pPr lvl="0"/>
            <a:r>
              <a:rPr lang="sv-SE"/>
              <a:t>Skriv din text här…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 sz="1800"/>
              <a:t>Nivå tre</a:t>
            </a:r>
          </a:p>
          <a:p>
            <a:pPr lvl="3"/>
            <a:r>
              <a:rPr lang="sv-SE" sz="1600"/>
              <a:t>Nivå 4</a:t>
            </a:r>
          </a:p>
          <a:p>
            <a:pPr lvl="4"/>
            <a:r>
              <a:rPr lang="sv-SE" sz="1600"/>
              <a:t>Nivå 5</a:t>
            </a:r>
          </a:p>
          <a:p>
            <a:pPr lvl="5"/>
            <a:r>
              <a:rPr lang="sv-SE" sz="1600"/>
              <a:t>Nivå 6</a:t>
            </a:r>
          </a:p>
          <a:p>
            <a:pPr lvl="6"/>
            <a:r>
              <a:rPr lang="sv-SE" sz="1600"/>
              <a:t>Nivå</a:t>
            </a:r>
          </a:p>
        </p:txBody>
      </p:sp>
    </p:spTree>
    <p:extLst>
      <p:ext uri="{BB962C8B-B14F-4D97-AF65-F5344CB8AC3E}">
        <p14:creationId xmlns:p14="http://schemas.microsoft.com/office/powerpoint/2010/main" val="4037189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text 6"/>
          <p:cNvSpPr>
            <a:spLocks noGrp="1"/>
          </p:cNvSpPr>
          <p:nvPr>
            <p:ph type="body" sz="quarter" idx="10" hasCustomPrompt="1"/>
          </p:nvPr>
        </p:nvSpPr>
        <p:spPr>
          <a:xfrm>
            <a:off x="6471817" y="2412554"/>
            <a:ext cx="3673475" cy="863600"/>
          </a:xfrm>
        </p:spPr>
        <p:txBody>
          <a:bodyPr>
            <a:normAutofit/>
          </a:bodyPr>
          <a:lstStyle>
            <a:lvl1pPr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sv-SE"/>
              <a:t>Agenda</a:t>
            </a:r>
          </a:p>
        </p:txBody>
      </p:sp>
      <p:sp>
        <p:nvSpPr>
          <p:cNvPr id="9" name="Platshållare för text 8"/>
          <p:cNvSpPr>
            <a:spLocks noGrp="1"/>
          </p:cNvSpPr>
          <p:nvPr>
            <p:ph type="body" sz="quarter" idx="11" hasCustomPrompt="1"/>
          </p:nvPr>
        </p:nvSpPr>
        <p:spPr>
          <a:xfrm>
            <a:off x="6471816" y="3492054"/>
            <a:ext cx="7633369" cy="3384550"/>
          </a:xfrm>
        </p:spPr>
        <p:txBody>
          <a:bodyPr>
            <a:normAutofit/>
          </a:bodyPr>
          <a:lstStyle>
            <a:lvl1pPr marL="457200" indent="-457200">
              <a:spcBef>
                <a:spcPts val="1800"/>
              </a:spcBef>
              <a:buClr>
                <a:schemeClr val="accent1">
                  <a:lumMod val="75000"/>
                </a:schemeClr>
              </a:buClr>
              <a:buFont typeface="+mj-lt"/>
              <a:buAutoNum type="arabicPeriod"/>
              <a:defRPr sz="2400" baseline="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/>
              <a:t>Agendapunkt 1</a:t>
            </a:r>
          </a:p>
          <a:p>
            <a:pPr lvl="0"/>
            <a:r>
              <a:rPr lang="sv-SE"/>
              <a:t>Agendapunkt 2</a:t>
            </a:r>
          </a:p>
          <a:p>
            <a:pPr lvl="0"/>
            <a:r>
              <a:rPr lang="sv-SE"/>
              <a:t>Agendapunkt 3</a:t>
            </a:r>
          </a:p>
        </p:txBody>
      </p:sp>
    </p:spTree>
    <p:extLst>
      <p:ext uri="{BB962C8B-B14F-4D97-AF65-F5344CB8AC3E}">
        <p14:creationId xmlns:p14="http://schemas.microsoft.com/office/powerpoint/2010/main" val="59813607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4" pos="102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int of view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665163" y="1227600"/>
            <a:ext cx="7200800" cy="864095"/>
          </a:xfrm>
        </p:spPr>
        <p:txBody>
          <a:bodyPr/>
          <a:lstStyle>
            <a:lvl1pPr>
              <a:defRPr cap="all" baseline="0"/>
            </a:lvl1pPr>
          </a:lstStyle>
          <a:p>
            <a:r>
              <a:rPr lang="sv-SE"/>
              <a:t>BASIC GRAPHIC OBJECTS</a:t>
            </a:r>
          </a:p>
        </p:txBody>
      </p:sp>
      <p:sp>
        <p:nvSpPr>
          <p:cNvPr id="16" name="Platshållare för text 15"/>
          <p:cNvSpPr>
            <a:spLocks noGrp="1"/>
          </p:cNvSpPr>
          <p:nvPr>
            <p:ph type="body" sz="quarter" idx="15" hasCustomPrompt="1"/>
          </p:nvPr>
        </p:nvSpPr>
        <p:spPr>
          <a:xfrm>
            <a:off x="665163" y="2211194"/>
            <a:ext cx="7285038" cy="575618"/>
          </a:xfrm>
        </p:spPr>
        <p:txBody>
          <a:bodyPr>
            <a:normAutofit/>
          </a:bodyPr>
          <a:lstStyle>
            <a:lvl1pPr>
              <a:defRPr sz="2100" baseline="0">
                <a:latin typeface="Museo Sans 300" panose="02000000000000000000" pitchFamily="2" charset="0"/>
              </a:defRPr>
            </a:lvl1pPr>
          </a:lstStyle>
          <a:p>
            <a:pPr lvl="0"/>
            <a:r>
              <a:rPr lang="sv-SE" err="1"/>
              <a:t>This</a:t>
            </a:r>
            <a:r>
              <a:rPr lang="sv-SE"/>
              <a:t> is a dummy copy. </a:t>
            </a:r>
            <a:r>
              <a:rPr lang="en-US" sz="2100" spc="-35">
                <a:solidFill>
                  <a:srgbClr val="505050"/>
                </a:solidFill>
                <a:latin typeface="MuseoSans-300"/>
                <a:cs typeface="MuseoSans-300"/>
              </a:rPr>
              <a:t>I</a:t>
            </a:r>
            <a:r>
              <a:rPr lang="en-US" sz="2100" spc="15">
                <a:solidFill>
                  <a:srgbClr val="505050"/>
                </a:solidFill>
                <a:latin typeface="MuseoSans-300"/>
                <a:cs typeface="MuseoSans-300"/>
              </a:rPr>
              <a:t>t</a:t>
            </a:r>
            <a:r>
              <a:rPr lang="en-US" sz="2100" spc="-70">
                <a:solidFill>
                  <a:srgbClr val="505050"/>
                </a:solidFill>
                <a:latin typeface="MuseoSans-300"/>
                <a:cs typeface="MuseoSans-300"/>
              </a:rPr>
              <a:t>’</a:t>
            </a:r>
            <a:r>
              <a:rPr lang="en-US" sz="2100">
                <a:solidFill>
                  <a:srgbClr val="505050"/>
                </a:solidFill>
                <a:latin typeface="MuseoSans-300"/>
                <a:cs typeface="MuseoSans-300"/>
              </a:rPr>
              <a:t>s </a:t>
            </a:r>
            <a:r>
              <a:rPr lang="en-US" sz="2100" spc="10">
                <a:solidFill>
                  <a:srgbClr val="505050"/>
                </a:solidFill>
                <a:latin typeface="MuseoSans-300"/>
                <a:cs typeface="MuseoSans-300"/>
              </a:rPr>
              <a:t>G</a:t>
            </a:r>
            <a:r>
              <a:rPr lang="en-US" sz="2100" spc="-50">
                <a:solidFill>
                  <a:srgbClr val="505050"/>
                </a:solidFill>
                <a:latin typeface="MuseoSans-300"/>
                <a:cs typeface="MuseoSans-300"/>
              </a:rPr>
              <a:t>r</a:t>
            </a:r>
            <a:r>
              <a:rPr lang="en-US" sz="2100" spc="-10">
                <a:solidFill>
                  <a:srgbClr val="505050"/>
                </a:solidFill>
                <a:latin typeface="MuseoSans-300"/>
                <a:cs typeface="MuseoSans-300"/>
              </a:rPr>
              <a:t>e</a:t>
            </a:r>
            <a:r>
              <a:rPr lang="en-US" sz="2100" spc="-15">
                <a:solidFill>
                  <a:srgbClr val="505050"/>
                </a:solidFill>
                <a:latin typeface="MuseoSans-300"/>
                <a:cs typeface="MuseoSans-300"/>
              </a:rPr>
              <a:t>e</a:t>
            </a:r>
            <a:r>
              <a:rPr lang="en-US" sz="2100">
                <a:solidFill>
                  <a:srgbClr val="505050"/>
                </a:solidFill>
                <a:latin typeface="MuseoSans-300"/>
                <a:cs typeface="MuseoSans-300"/>
              </a:rPr>
              <a:t>k </a:t>
            </a:r>
            <a:r>
              <a:rPr lang="en-US" sz="2100" spc="-75">
                <a:solidFill>
                  <a:srgbClr val="505050"/>
                </a:solidFill>
                <a:latin typeface="MuseoSans-300"/>
                <a:cs typeface="MuseoSans-300"/>
              </a:rPr>
              <a:t>t</a:t>
            </a:r>
            <a:r>
              <a:rPr lang="en-US" sz="2100">
                <a:solidFill>
                  <a:srgbClr val="505050"/>
                </a:solidFill>
                <a:latin typeface="MuseoSans-300"/>
                <a:cs typeface="MuseoSans-300"/>
              </a:rPr>
              <a:t>o </a:t>
            </a:r>
            <a:r>
              <a:rPr lang="en-US" sz="2100" spc="-50">
                <a:solidFill>
                  <a:srgbClr val="505050"/>
                </a:solidFill>
                <a:latin typeface="MuseoSans-300"/>
                <a:cs typeface="MuseoSans-300"/>
              </a:rPr>
              <a:t>y</a:t>
            </a:r>
            <a:r>
              <a:rPr lang="en-US" sz="2100" spc="-15">
                <a:solidFill>
                  <a:srgbClr val="505050"/>
                </a:solidFill>
                <a:latin typeface="MuseoSans-300"/>
                <a:cs typeface="MuseoSans-300"/>
              </a:rPr>
              <a:t>o</a:t>
            </a:r>
            <a:r>
              <a:rPr lang="en-US" sz="2100" spc="-20">
                <a:solidFill>
                  <a:srgbClr val="505050"/>
                </a:solidFill>
                <a:latin typeface="MuseoSans-300"/>
                <a:cs typeface="MuseoSans-300"/>
              </a:rPr>
              <a:t>u</a:t>
            </a:r>
            <a:r>
              <a:rPr lang="en-US" sz="2100">
                <a:solidFill>
                  <a:srgbClr val="505050"/>
                </a:solidFill>
                <a:latin typeface="MuseoSans-300"/>
                <a:cs typeface="MuseoSans-300"/>
              </a:rPr>
              <a:t>. </a:t>
            </a:r>
            <a:r>
              <a:rPr lang="en-US" sz="2100" spc="-20">
                <a:solidFill>
                  <a:srgbClr val="505050"/>
                </a:solidFill>
                <a:latin typeface="MuseoSans-300"/>
                <a:cs typeface="MuseoSans-300"/>
              </a:rPr>
              <a:t>Un</a:t>
            </a:r>
            <a:r>
              <a:rPr lang="en-US" sz="2100" spc="-40">
                <a:solidFill>
                  <a:srgbClr val="505050"/>
                </a:solidFill>
                <a:latin typeface="MuseoSans-300"/>
                <a:cs typeface="MuseoSans-300"/>
              </a:rPr>
              <a:t>l</a:t>
            </a:r>
            <a:r>
              <a:rPr lang="en-US" sz="2100" spc="-20">
                <a:solidFill>
                  <a:srgbClr val="505050"/>
                </a:solidFill>
                <a:latin typeface="MuseoSans-300"/>
                <a:cs typeface="MuseoSans-300"/>
              </a:rPr>
              <a:t>e</a:t>
            </a:r>
            <a:r>
              <a:rPr lang="en-US" sz="2100" spc="-15">
                <a:solidFill>
                  <a:srgbClr val="505050"/>
                </a:solidFill>
                <a:latin typeface="MuseoSans-300"/>
                <a:cs typeface="MuseoSans-300"/>
              </a:rPr>
              <a:t>s</a:t>
            </a:r>
            <a:r>
              <a:rPr lang="en-US" sz="2100">
                <a:solidFill>
                  <a:srgbClr val="505050"/>
                </a:solidFill>
                <a:latin typeface="MuseoSans-300"/>
                <a:cs typeface="MuseoSans-300"/>
              </a:rPr>
              <a:t>s, </a:t>
            </a:r>
            <a:r>
              <a:rPr lang="en-US" sz="2100" spc="-40">
                <a:solidFill>
                  <a:srgbClr val="505050"/>
                </a:solidFill>
                <a:latin typeface="MuseoSans-300"/>
                <a:cs typeface="MuseoSans-300"/>
              </a:rPr>
              <a:t>o</a:t>
            </a:r>
            <a:r>
              <a:rPr lang="en-US" sz="2100">
                <a:solidFill>
                  <a:srgbClr val="505050"/>
                </a:solidFill>
                <a:latin typeface="MuseoSans-300"/>
                <a:cs typeface="MuseoSans-300"/>
              </a:rPr>
              <a:t>f </a:t>
            </a:r>
            <a:r>
              <a:rPr lang="en-US" sz="2100" spc="-65">
                <a:solidFill>
                  <a:srgbClr val="505050"/>
                </a:solidFill>
                <a:latin typeface="MuseoSans-300"/>
                <a:cs typeface="MuseoSans-300"/>
              </a:rPr>
              <a:t>c</a:t>
            </a:r>
            <a:r>
              <a:rPr lang="en-US" sz="2100" spc="-15">
                <a:solidFill>
                  <a:srgbClr val="505050"/>
                </a:solidFill>
                <a:latin typeface="MuseoSans-300"/>
                <a:cs typeface="MuseoSans-300"/>
              </a:rPr>
              <a:t>o</a:t>
            </a:r>
            <a:r>
              <a:rPr lang="en-US" sz="2100" spc="-25">
                <a:solidFill>
                  <a:srgbClr val="505050"/>
                </a:solidFill>
                <a:latin typeface="MuseoSans-300"/>
                <a:cs typeface="MuseoSans-300"/>
              </a:rPr>
              <a:t>u</a:t>
            </a:r>
            <a:r>
              <a:rPr lang="en-US" sz="2100" spc="-10">
                <a:solidFill>
                  <a:srgbClr val="505050"/>
                </a:solidFill>
                <a:latin typeface="MuseoSans-300"/>
                <a:cs typeface="MuseoSans-300"/>
              </a:rPr>
              <a:t>r</a:t>
            </a:r>
            <a:r>
              <a:rPr lang="en-US" sz="2100" spc="-25">
                <a:solidFill>
                  <a:srgbClr val="505050"/>
                </a:solidFill>
                <a:latin typeface="MuseoSans-300"/>
                <a:cs typeface="MuseoSans-300"/>
              </a:rPr>
              <a:t>se </a:t>
            </a:r>
            <a:endParaRPr lang="sv-SE"/>
          </a:p>
        </p:txBody>
      </p:sp>
      <p:sp>
        <p:nvSpPr>
          <p:cNvPr id="17" name="Rektangel 16"/>
          <p:cNvSpPr/>
          <p:nvPr userDrawn="1"/>
        </p:nvSpPr>
        <p:spPr>
          <a:xfrm>
            <a:off x="665163" y="3099600"/>
            <a:ext cx="4676400" cy="46548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9" name="Rektangel 18"/>
          <p:cNvSpPr/>
          <p:nvPr userDrawn="1"/>
        </p:nvSpPr>
        <p:spPr>
          <a:xfrm>
            <a:off x="10916025" y="3099600"/>
            <a:ext cx="4676400" cy="46548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2" name="Platshållare för text 21"/>
          <p:cNvSpPr>
            <a:spLocks noGrp="1"/>
          </p:cNvSpPr>
          <p:nvPr>
            <p:ph type="body" sz="quarter" idx="16" hasCustomPrompt="1"/>
          </p:nvPr>
        </p:nvSpPr>
        <p:spPr>
          <a:xfrm>
            <a:off x="886755" y="3362541"/>
            <a:ext cx="3588941" cy="778205"/>
          </a:xfrm>
        </p:spPr>
        <p:txBody>
          <a:bodyPr>
            <a:noAutofit/>
          </a:bodyPr>
          <a:lstStyle>
            <a:lvl1pPr>
              <a:defRPr sz="2300">
                <a:solidFill>
                  <a:schemeClr val="accent1"/>
                </a:solidFill>
                <a:latin typeface="Museo Sans 500" panose="02000000000000000000" pitchFamily="2" charset="0"/>
              </a:defRPr>
            </a:lvl1pPr>
          </a:lstStyle>
          <a:p>
            <a:pPr lvl="0"/>
            <a:r>
              <a:rPr lang="en-US" dirty="0"/>
              <a:t>It breaks up the blocks of text sometimes</a:t>
            </a:r>
            <a:endParaRPr lang="sv-SE" dirty="0"/>
          </a:p>
        </p:txBody>
      </p:sp>
      <p:sp>
        <p:nvSpPr>
          <p:cNvPr id="24" name="Platshållare för text 21"/>
          <p:cNvSpPr>
            <a:spLocks noGrp="1"/>
          </p:cNvSpPr>
          <p:nvPr>
            <p:ph type="body" sz="quarter" idx="18" hasCustomPrompt="1"/>
          </p:nvPr>
        </p:nvSpPr>
        <p:spPr>
          <a:xfrm>
            <a:off x="11136103" y="3362913"/>
            <a:ext cx="3588941" cy="777833"/>
          </a:xfrm>
        </p:spPr>
        <p:txBody>
          <a:bodyPr>
            <a:noAutofit/>
          </a:bodyPr>
          <a:lstStyle>
            <a:lvl1pPr>
              <a:defRPr sz="2300">
                <a:solidFill>
                  <a:schemeClr val="accent1"/>
                </a:solidFill>
                <a:latin typeface="Museo Sans 500" panose="02000000000000000000" pitchFamily="2" charset="0"/>
              </a:defRPr>
            </a:lvl1pPr>
          </a:lstStyle>
          <a:p>
            <a:pPr lvl="0"/>
            <a:r>
              <a:rPr lang="en-US"/>
              <a:t>It breaks up the blocks of text sometimes</a:t>
            </a:r>
            <a:endParaRPr lang="sv-SE"/>
          </a:p>
        </p:txBody>
      </p:sp>
      <p:sp>
        <p:nvSpPr>
          <p:cNvPr id="26" name="Platshållare för text 25"/>
          <p:cNvSpPr>
            <a:spLocks noGrp="1"/>
          </p:cNvSpPr>
          <p:nvPr>
            <p:ph type="body" sz="quarter" idx="19" hasCustomPrompt="1"/>
          </p:nvPr>
        </p:nvSpPr>
        <p:spPr>
          <a:xfrm>
            <a:off x="884318" y="4450723"/>
            <a:ext cx="4279726" cy="2881312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sv-SE" err="1"/>
              <a:t>Meaningless</a:t>
            </a:r>
            <a:r>
              <a:rPr lang="sv-SE"/>
              <a:t> </a:t>
            </a:r>
            <a:r>
              <a:rPr lang="sv-SE" err="1"/>
              <a:t>mock-up</a:t>
            </a:r>
            <a:r>
              <a:rPr lang="sv-SE"/>
              <a:t>, </a:t>
            </a:r>
            <a:r>
              <a:rPr lang="sv-SE" err="1"/>
              <a:t>mock</a:t>
            </a:r>
            <a:r>
              <a:rPr lang="sv-SE"/>
              <a:t> </a:t>
            </a:r>
            <a:r>
              <a:rPr lang="sv-SE" err="1"/>
              <a:t>turtle</a:t>
            </a:r>
            <a:r>
              <a:rPr lang="sv-SE"/>
              <a:t> </a:t>
            </a:r>
            <a:r>
              <a:rPr lang="sv-SE" err="1"/>
              <a:t>soup</a:t>
            </a:r>
            <a:r>
              <a:rPr lang="sv-SE"/>
              <a:t> </a:t>
            </a:r>
            <a:r>
              <a:rPr lang="sv-SE" err="1"/>
              <a:t>spilled</a:t>
            </a:r>
            <a:r>
              <a:rPr lang="sv-SE"/>
              <a:t> on a </a:t>
            </a:r>
            <a:r>
              <a:rPr lang="sv-SE" err="1"/>
              <a:t>mock</a:t>
            </a:r>
            <a:r>
              <a:rPr lang="sv-SE"/>
              <a:t> </a:t>
            </a:r>
            <a:r>
              <a:rPr lang="sv-SE" err="1"/>
              <a:t>turtle</a:t>
            </a:r>
            <a:r>
              <a:rPr lang="sv-SE"/>
              <a:t> </a:t>
            </a:r>
            <a:r>
              <a:rPr lang="sv-SE" err="1"/>
              <a:t>neck</a:t>
            </a:r>
            <a:r>
              <a:rPr lang="sv-SE"/>
              <a:t> </a:t>
            </a:r>
            <a:r>
              <a:rPr lang="sv-SE" err="1"/>
              <a:t>mock-up</a:t>
            </a:r>
            <a:r>
              <a:rPr lang="sv-SE"/>
              <a:t>, </a:t>
            </a:r>
            <a:r>
              <a:rPr lang="sv-SE" err="1"/>
              <a:t>mock</a:t>
            </a:r>
            <a:r>
              <a:rPr lang="sv-SE"/>
              <a:t> </a:t>
            </a:r>
            <a:r>
              <a:rPr lang="sv-SE" err="1"/>
              <a:t>turtle</a:t>
            </a:r>
            <a:r>
              <a:rPr lang="sv-SE"/>
              <a:t> </a:t>
            </a:r>
            <a:r>
              <a:rPr lang="sv-SE" err="1"/>
              <a:t>soup</a:t>
            </a:r>
            <a:r>
              <a:rPr lang="sv-SE"/>
              <a:t> </a:t>
            </a:r>
            <a:r>
              <a:rPr lang="sv-SE" err="1"/>
              <a:t>spilled</a:t>
            </a:r>
            <a:r>
              <a:rPr lang="sv-SE"/>
              <a:t> on a </a:t>
            </a:r>
            <a:r>
              <a:rPr lang="sv-SE" err="1"/>
              <a:t>mock</a:t>
            </a:r>
            <a:r>
              <a:rPr lang="sv-SE"/>
              <a:t> </a:t>
            </a:r>
            <a:r>
              <a:rPr lang="sv-SE" err="1"/>
              <a:t>turtle</a:t>
            </a:r>
            <a:r>
              <a:rPr lang="sv-SE"/>
              <a:t> </a:t>
            </a:r>
            <a:r>
              <a:rPr lang="sv-SE" err="1"/>
              <a:t>neck</a:t>
            </a:r>
            <a:r>
              <a:rPr lang="sv-SE"/>
              <a:t> </a:t>
            </a:r>
            <a:r>
              <a:rPr lang="sv-SE" err="1"/>
              <a:t>Meaningless</a:t>
            </a:r>
            <a:r>
              <a:rPr lang="sv-SE"/>
              <a:t> </a:t>
            </a:r>
            <a:r>
              <a:rPr lang="sv-SE" err="1"/>
              <a:t>mock</a:t>
            </a:r>
            <a:r>
              <a:rPr lang="sv-SE"/>
              <a:t>- </a:t>
            </a:r>
            <a:r>
              <a:rPr lang="sv-SE" err="1"/>
              <a:t>up</a:t>
            </a:r>
            <a:r>
              <a:rPr lang="sv-SE"/>
              <a:t>, </a:t>
            </a:r>
            <a:r>
              <a:rPr lang="sv-SE" err="1"/>
              <a:t>mock</a:t>
            </a:r>
            <a:r>
              <a:rPr lang="sv-SE"/>
              <a:t> </a:t>
            </a:r>
            <a:r>
              <a:rPr lang="sv-SE" err="1"/>
              <a:t>turtle</a:t>
            </a:r>
            <a:r>
              <a:rPr lang="sv-SE"/>
              <a:t> </a:t>
            </a:r>
            <a:r>
              <a:rPr lang="sv-SE" err="1"/>
              <a:t>soup</a:t>
            </a:r>
            <a:r>
              <a:rPr lang="sv-SE"/>
              <a:t> </a:t>
            </a:r>
            <a:r>
              <a:rPr lang="sv-SE" err="1"/>
              <a:t>spilled</a:t>
            </a:r>
            <a:r>
              <a:rPr lang="sv-SE"/>
              <a:t> on a </a:t>
            </a:r>
            <a:r>
              <a:rPr lang="sv-SE" err="1"/>
              <a:t>mock</a:t>
            </a:r>
            <a:r>
              <a:rPr lang="sv-SE"/>
              <a:t> </a:t>
            </a:r>
            <a:r>
              <a:rPr lang="sv-SE" err="1"/>
              <a:t>turtle</a:t>
            </a:r>
            <a:r>
              <a:rPr lang="sv-SE"/>
              <a:t> </a:t>
            </a:r>
            <a:r>
              <a:rPr lang="sv-SE" err="1"/>
              <a:t>neck</a:t>
            </a:r>
            <a:r>
              <a:rPr lang="sv-SE"/>
              <a:t> </a:t>
            </a:r>
            <a:r>
              <a:rPr lang="sv-SE" err="1"/>
              <a:t>mock-up</a:t>
            </a:r>
            <a:r>
              <a:rPr lang="sv-SE"/>
              <a:t>, </a:t>
            </a:r>
            <a:r>
              <a:rPr lang="sv-SE" err="1"/>
              <a:t>mock</a:t>
            </a:r>
            <a:r>
              <a:rPr lang="sv-SE"/>
              <a:t> </a:t>
            </a:r>
            <a:r>
              <a:rPr lang="sv-SE" err="1"/>
              <a:t>turtle</a:t>
            </a:r>
            <a:r>
              <a:rPr lang="sv-SE"/>
              <a:t> </a:t>
            </a:r>
            <a:r>
              <a:rPr lang="sv-SE" err="1"/>
              <a:t>soup</a:t>
            </a:r>
            <a:r>
              <a:rPr lang="sv-SE"/>
              <a:t> </a:t>
            </a:r>
            <a:r>
              <a:rPr lang="sv-SE" err="1"/>
              <a:t>spilled</a:t>
            </a:r>
            <a:r>
              <a:rPr lang="sv-SE"/>
              <a:t> on a </a:t>
            </a:r>
            <a:r>
              <a:rPr lang="sv-SE" err="1"/>
              <a:t>mock</a:t>
            </a:r>
            <a:r>
              <a:rPr lang="sv-SE"/>
              <a:t> </a:t>
            </a:r>
            <a:r>
              <a:rPr lang="sv-SE" err="1"/>
              <a:t>turtle</a:t>
            </a:r>
            <a:r>
              <a:rPr lang="sv-SE"/>
              <a:t> </a:t>
            </a:r>
            <a:r>
              <a:rPr lang="sv-SE" err="1"/>
              <a:t>neck</a:t>
            </a:r>
            <a:endParaRPr lang="sv-SE"/>
          </a:p>
        </p:txBody>
      </p:sp>
      <p:sp>
        <p:nvSpPr>
          <p:cNvPr id="28" name="Platshållare för text 25"/>
          <p:cNvSpPr>
            <a:spLocks noGrp="1"/>
          </p:cNvSpPr>
          <p:nvPr>
            <p:ph type="body" sz="quarter" idx="21" hasCustomPrompt="1"/>
          </p:nvPr>
        </p:nvSpPr>
        <p:spPr>
          <a:xfrm>
            <a:off x="11136308" y="4450723"/>
            <a:ext cx="4279726" cy="2881312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sv-SE" err="1"/>
              <a:t>Meaningless</a:t>
            </a:r>
            <a:r>
              <a:rPr lang="sv-SE"/>
              <a:t> </a:t>
            </a:r>
            <a:r>
              <a:rPr lang="sv-SE" err="1"/>
              <a:t>mock-up</a:t>
            </a:r>
            <a:r>
              <a:rPr lang="sv-SE"/>
              <a:t>, </a:t>
            </a:r>
            <a:r>
              <a:rPr lang="sv-SE" err="1"/>
              <a:t>mock</a:t>
            </a:r>
            <a:r>
              <a:rPr lang="sv-SE"/>
              <a:t> </a:t>
            </a:r>
            <a:r>
              <a:rPr lang="sv-SE" err="1"/>
              <a:t>turtle</a:t>
            </a:r>
            <a:r>
              <a:rPr lang="sv-SE"/>
              <a:t> </a:t>
            </a:r>
            <a:r>
              <a:rPr lang="sv-SE" err="1"/>
              <a:t>soup</a:t>
            </a:r>
            <a:r>
              <a:rPr lang="sv-SE"/>
              <a:t> </a:t>
            </a:r>
            <a:r>
              <a:rPr lang="sv-SE" err="1"/>
              <a:t>spilled</a:t>
            </a:r>
            <a:r>
              <a:rPr lang="sv-SE"/>
              <a:t> on a </a:t>
            </a:r>
            <a:r>
              <a:rPr lang="sv-SE" err="1"/>
              <a:t>mock</a:t>
            </a:r>
            <a:r>
              <a:rPr lang="sv-SE"/>
              <a:t> </a:t>
            </a:r>
            <a:r>
              <a:rPr lang="sv-SE" err="1"/>
              <a:t>turtle</a:t>
            </a:r>
            <a:r>
              <a:rPr lang="sv-SE"/>
              <a:t> </a:t>
            </a:r>
            <a:r>
              <a:rPr lang="sv-SE" err="1"/>
              <a:t>neck</a:t>
            </a:r>
            <a:r>
              <a:rPr lang="sv-SE"/>
              <a:t> </a:t>
            </a:r>
            <a:r>
              <a:rPr lang="sv-SE" err="1"/>
              <a:t>mock-up</a:t>
            </a:r>
            <a:r>
              <a:rPr lang="sv-SE"/>
              <a:t>, </a:t>
            </a:r>
            <a:r>
              <a:rPr lang="sv-SE" err="1"/>
              <a:t>mock</a:t>
            </a:r>
            <a:r>
              <a:rPr lang="sv-SE"/>
              <a:t> </a:t>
            </a:r>
            <a:r>
              <a:rPr lang="sv-SE" err="1"/>
              <a:t>turtle</a:t>
            </a:r>
            <a:r>
              <a:rPr lang="sv-SE"/>
              <a:t> </a:t>
            </a:r>
            <a:r>
              <a:rPr lang="sv-SE" err="1"/>
              <a:t>soup</a:t>
            </a:r>
            <a:r>
              <a:rPr lang="sv-SE"/>
              <a:t> </a:t>
            </a:r>
            <a:r>
              <a:rPr lang="sv-SE" err="1"/>
              <a:t>spilled</a:t>
            </a:r>
            <a:r>
              <a:rPr lang="sv-SE"/>
              <a:t> on a </a:t>
            </a:r>
            <a:r>
              <a:rPr lang="sv-SE" err="1"/>
              <a:t>mock</a:t>
            </a:r>
            <a:r>
              <a:rPr lang="sv-SE"/>
              <a:t> </a:t>
            </a:r>
            <a:r>
              <a:rPr lang="sv-SE" err="1"/>
              <a:t>turtle</a:t>
            </a:r>
            <a:r>
              <a:rPr lang="sv-SE"/>
              <a:t> </a:t>
            </a:r>
            <a:r>
              <a:rPr lang="sv-SE" err="1"/>
              <a:t>neck</a:t>
            </a:r>
            <a:r>
              <a:rPr lang="sv-SE"/>
              <a:t> </a:t>
            </a:r>
            <a:r>
              <a:rPr lang="sv-SE" err="1"/>
              <a:t>Meaningless</a:t>
            </a:r>
            <a:r>
              <a:rPr lang="sv-SE"/>
              <a:t> </a:t>
            </a:r>
            <a:r>
              <a:rPr lang="sv-SE" err="1"/>
              <a:t>mock</a:t>
            </a:r>
            <a:r>
              <a:rPr lang="sv-SE"/>
              <a:t>- </a:t>
            </a:r>
            <a:r>
              <a:rPr lang="sv-SE" err="1"/>
              <a:t>up</a:t>
            </a:r>
            <a:r>
              <a:rPr lang="sv-SE"/>
              <a:t>, </a:t>
            </a:r>
            <a:r>
              <a:rPr lang="sv-SE" err="1"/>
              <a:t>mock</a:t>
            </a:r>
            <a:r>
              <a:rPr lang="sv-SE"/>
              <a:t> </a:t>
            </a:r>
            <a:r>
              <a:rPr lang="sv-SE" err="1"/>
              <a:t>turtle</a:t>
            </a:r>
            <a:r>
              <a:rPr lang="sv-SE"/>
              <a:t> </a:t>
            </a:r>
            <a:r>
              <a:rPr lang="sv-SE" err="1"/>
              <a:t>soup</a:t>
            </a:r>
            <a:r>
              <a:rPr lang="sv-SE"/>
              <a:t> </a:t>
            </a:r>
            <a:r>
              <a:rPr lang="sv-SE" err="1"/>
              <a:t>spilled</a:t>
            </a:r>
            <a:r>
              <a:rPr lang="sv-SE"/>
              <a:t> on a </a:t>
            </a:r>
            <a:r>
              <a:rPr lang="sv-SE" err="1"/>
              <a:t>mock</a:t>
            </a:r>
            <a:r>
              <a:rPr lang="sv-SE"/>
              <a:t> </a:t>
            </a:r>
            <a:r>
              <a:rPr lang="sv-SE" err="1"/>
              <a:t>turtle</a:t>
            </a:r>
            <a:r>
              <a:rPr lang="sv-SE"/>
              <a:t> </a:t>
            </a:r>
            <a:r>
              <a:rPr lang="sv-SE" err="1"/>
              <a:t>neck</a:t>
            </a:r>
            <a:r>
              <a:rPr lang="sv-SE"/>
              <a:t> </a:t>
            </a:r>
            <a:r>
              <a:rPr lang="sv-SE" err="1"/>
              <a:t>mock-up</a:t>
            </a:r>
            <a:r>
              <a:rPr lang="sv-SE"/>
              <a:t>, </a:t>
            </a:r>
            <a:r>
              <a:rPr lang="sv-SE" err="1"/>
              <a:t>mock</a:t>
            </a:r>
            <a:r>
              <a:rPr lang="sv-SE"/>
              <a:t> </a:t>
            </a:r>
            <a:r>
              <a:rPr lang="sv-SE" err="1"/>
              <a:t>turtle</a:t>
            </a:r>
            <a:r>
              <a:rPr lang="sv-SE"/>
              <a:t> </a:t>
            </a:r>
            <a:r>
              <a:rPr lang="sv-SE" err="1"/>
              <a:t>soup</a:t>
            </a:r>
            <a:r>
              <a:rPr lang="sv-SE"/>
              <a:t> </a:t>
            </a:r>
            <a:r>
              <a:rPr lang="sv-SE" err="1"/>
              <a:t>spilled</a:t>
            </a:r>
            <a:r>
              <a:rPr lang="sv-SE"/>
              <a:t> on a </a:t>
            </a:r>
            <a:r>
              <a:rPr lang="sv-SE" err="1"/>
              <a:t>mock</a:t>
            </a:r>
            <a:r>
              <a:rPr lang="sv-SE"/>
              <a:t> </a:t>
            </a:r>
            <a:r>
              <a:rPr lang="sv-SE" err="1"/>
              <a:t>turtle</a:t>
            </a:r>
            <a:r>
              <a:rPr lang="sv-SE"/>
              <a:t> </a:t>
            </a:r>
            <a:r>
              <a:rPr lang="sv-SE" err="1"/>
              <a:t>neck</a:t>
            </a:r>
            <a:endParaRPr lang="sv-SE"/>
          </a:p>
        </p:txBody>
      </p:sp>
      <p:sp>
        <p:nvSpPr>
          <p:cNvPr id="21" name="Rektangel 16"/>
          <p:cNvSpPr/>
          <p:nvPr userDrawn="1"/>
        </p:nvSpPr>
        <p:spPr>
          <a:xfrm>
            <a:off x="5790594" y="3099600"/>
            <a:ext cx="4676400" cy="46548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5" name="Platshållare för text 21"/>
          <p:cNvSpPr>
            <a:spLocks noGrp="1"/>
          </p:cNvSpPr>
          <p:nvPr>
            <p:ph type="body" sz="quarter" idx="22" hasCustomPrompt="1"/>
          </p:nvPr>
        </p:nvSpPr>
        <p:spPr>
          <a:xfrm>
            <a:off x="6012186" y="3362541"/>
            <a:ext cx="3588941" cy="778205"/>
          </a:xfrm>
        </p:spPr>
        <p:txBody>
          <a:bodyPr>
            <a:noAutofit/>
          </a:bodyPr>
          <a:lstStyle>
            <a:lvl1pPr>
              <a:defRPr sz="2300">
                <a:solidFill>
                  <a:schemeClr val="accent1"/>
                </a:solidFill>
                <a:latin typeface="Museo Sans 500" panose="02000000000000000000" pitchFamily="2" charset="0"/>
              </a:defRPr>
            </a:lvl1pPr>
          </a:lstStyle>
          <a:p>
            <a:pPr lvl="0"/>
            <a:r>
              <a:rPr lang="en-US"/>
              <a:t>It breaks up the blocks of text sometimes</a:t>
            </a:r>
            <a:endParaRPr lang="sv-SE"/>
          </a:p>
        </p:txBody>
      </p:sp>
      <p:sp>
        <p:nvSpPr>
          <p:cNvPr id="29" name="Platshållare för text 25"/>
          <p:cNvSpPr>
            <a:spLocks noGrp="1"/>
          </p:cNvSpPr>
          <p:nvPr>
            <p:ph type="body" sz="quarter" idx="23" hasCustomPrompt="1"/>
          </p:nvPr>
        </p:nvSpPr>
        <p:spPr>
          <a:xfrm>
            <a:off x="6009749" y="4450723"/>
            <a:ext cx="4279726" cy="2881312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sv-SE" err="1"/>
              <a:t>Meaningless</a:t>
            </a:r>
            <a:r>
              <a:rPr lang="sv-SE"/>
              <a:t> </a:t>
            </a:r>
            <a:r>
              <a:rPr lang="sv-SE" err="1"/>
              <a:t>mock-up</a:t>
            </a:r>
            <a:r>
              <a:rPr lang="sv-SE"/>
              <a:t>, </a:t>
            </a:r>
            <a:r>
              <a:rPr lang="sv-SE" err="1"/>
              <a:t>mock</a:t>
            </a:r>
            <a:r>
              <a:rPr lang="sv-SE"/>
              <a:t> </a:t>
            </a:r>
            <a:r>
              <a:rPr lang="sv-SE" err="1"/>
              <a:t>turtle</a:t>
            </a:r>
            <a:r>
              <a:rPr lang="sv-SE"/>
              <a:t> </a:t>
            </a:r>
            <a:r>
              <a:rPr lang="sv-SE" err="1"/>
              <a:t>soup</a:t>
            </a:r>
            <a:r>
              <a:rPr lang="sv-SE"/>
              <a:t> </a:t>
            </a:r>
            <a:r>
              <a:rPr lang="sv-SE" err="1"/>
              <a:t>spilled</a:t>
            </a:r>
            <a:r>
              <a:rPr lang="sv-SE"/>
              <a:t> on a </a:t>
            </a:r>
            <a:r>
              <a:rPr lang="sv-SE" err="1"/>
              <a:t>mock</a:t>
            </a:r>
            <a:r>
              <a:rPr lang="sv-SE"/>
              <a:t> </a:t>
            </a:r>
            <a:r>
              <a:rPr lang="sv-SE" err="1"/>
              <a:t>turtle</a:t>
            </a:r>
            <a:r>
              <a:rPr lang="sv-SE"/>
              <a:t> </a:t>
            </a:r>
            <a:r>
              <a:rPr lang="sv-SE" err="1"/>
              <a:t>neck</a:t>
            </a:r>
            <a:r>
              <a:rPr lang="sv-SE"/>
              <a:t> </a:t>
            </a:r>
            <a:r>
              <a:rPr lang="sv-SE" err="1"/>
              <a:t>mock-up</a:t>
            </a:r>
            <a:r>
              <a:rPr lang="sv-SE"/>
              <a:t>, </a:t>
            </a:r>
            <a:r>
              <a:rPr lang="sv-SE" err="1"/>
              <a:t>mock</a:t>
            </a:r>
            <a:r>
              <a:rPr lang="sv-SE"/>
              <a:t> </a:t>
            </a:r>
            <a:r>
              <a:rPr lang="sv-SE" err="1"/>
              <a:t>turtle</a:t>
            </a:r>
            <a:r>
              <a:rPr lang="sv-SE"/>
              <a:t> </a:t>
            </a:r>
            <a:r>
              <a:rPr lang="sv-SE" err="1"/>
              <a:t>soup</a:t>
            </a:r>
            <a:r>
              <a:rPr lang="sv-SE"/>
              <a:t> </a:t>
            </a:r>
            <a:r>
              <a:rPr lang="sv-SE" err="1"/>
              <a:t>spilled</a:t>
            </a:r>
            <a:r>
              <a:rPr lang="sv-SE"/>
              <a:t> on a </a:t>
            </a:r>
            <a:r>
              <a:rPr lang="sv-SE" err="1"/>
              <a:t>mock</a:t>
            </a:r>
            <a:r>
              <a:rPr lang="sv-SE"/>
              <a:t> </a:t>
            </a:r>
            <a:r>
              <a:rPr lang="sv-SE" err="1"/>
              <a:t>turtle</a:t>
            </a:r>
            <a:r>
              <a:rPr lang="sv-SE"/>
              <a:t> </a:t>
            </a:r>
            <a:r>
              <a:rPr lang="sv-SE" err="1"/>
              <a:t>neck</a:t>
            </a:r>
            <a:r>
              <a:rPr lang="sv-SE"/>
              <a:t> </a:t>
            </a:r>
            <a:r>
              <a:rPr lang="sv-SE" err="1"/>
              <a:t>Meaningless</a:t>
            </a:r>
            <a:r>
              <a:rPr lang="sv-SE"/>
              <a:t> </a:t>
            </a:r>
            <a:r>
              <a:rPr lang="sv-SE" err="1"/>
              <a:t>mock</a:t>
            </a:r>
            <a:r>
              <a:rPr lang="sv-SE"/>
              <a:t>- </a:t>
            </a:r>
            <a:r>
              <a:rPr lang="sv-SE" err="1"/>
              <a:t>up</a:t>
            </a:r>
            <a:r>
              <a:rPr lang="sv-SE"/>
              <a:t>, </a:t>
            </a:r>
            <a:r>
              <a:rPr lang="sv-SE" err="1"/>
              <a:t>mock</a:t>
            </a:r>
            <a:r>
              <a:rPr lang="sv-SE"/>
              <a:t> </a:t>
            </a:r>
            <a:r>
              <a:rPr lang="sv-SE" err="1"/>
              <a:t>turtle</a:t>
            </a:r>
            <a:r>
              <a:rPr lang="sv-SE"/>
              <a:t> </a:t>
            </a:r>
            <a:r>
              <a:rPr lang="sv-SE" err="1"/>
              <a:t>soup</a:t>
            </a:r>
            <a:r>
              <a:rPr lang="sv-SE"/>
              <a:t> </a:t>
            </a:r>
            <a:r>
              <a:rPr lang="sv-SE" err="1"/>
              <a:t>spilled</a:t>
            </a:r>
            <a:r>
              <a:rPr lang="sv-SE"/>
              <a:t> on a </a:t>
            </a:r>
            <a:r>
              <a:rPr lang="sv-SE" err="1"/>
              <a:t>mock</a:t>
            </a:r>
            <a:r>
              <a:rPr lang="sv-SE"/>
              <a:t> </a:t>
            </a:r>
            <a:r>
              <a:rPr lang="sv-SE" err="1"/>
              <a:t>turtle</a:t>
            </a:r>
            <a:r>
              <a:rPr lang="sv-SE"/>
              <a:t> </a:t>
            </a:r>
            <a:r>
              <a:rPr lang="sv-SE" err="1"/>
              <a:t>neck</a:t>
            </a:r>
            <a:r>
              <a:rPr lang="sv-SE"/>
              <a:t> </a:t>
            </a:r>
            <a:r>
              <a:rPr lang="sv-SE" err="1"/>
              <a:t>mock-up</a:t>
            </a:r>
            <a:r>
              <a:rPr lang="sv-SE"/>
              <a:t>, </a:t>
            </a:r>
            <a:r>
              <a:rPr lang="sv-SE" err="1"/>
              <a:t>mock</a:t>
            </a:r>
            <a:r>
              <a:rPr lang="sv-SE"/>
              <a:t> </a:t>
            </a:r>
            <a:r>
              <a:rPr lang="sv-SE" err="1"/>
              <a:t>turtle</a:t>
            </a:r>
            <a:r>
              <a:rPr lang="sv-SE"/>
              <a:t> </a:t>
            </a:r>
            <a:r>
              <a:rPr lang="sv-SE" err="1"/>
              <a:t>soup</a:t>
            </a:r>
            <a:r>
              <a:rPr lang="sv-SE"/>
              <a:t> </a:t>
            </a:r>
            <a:r>
              <a:rPr lang="sv-SE" err="1"/>
              <a:t>spilled</a:t>
            </a:r>
            <a:r>
              <a:rPr lang="sv-SE"/>
              <a:t> on a </a:t>
            </a:r>
            <a:r>
              <a:rPr lang="sv-SE" err="1"/>
              <a:t>mock</a:t>
            </a:r>
            <a:r>
              <a:rPr lang="sv-SE"/>
              <a:t> </a:t>
            </a:r>
            <a:r>
              <a:rPr lang="sv-SE" err="1"/>
              <a:t>turtle</a:t>
            </a:r>
            <a:r>
              <a:rPr lang="sv-SE"/>
              <a:t> </a:t>
            </a:r>
            <a:r>
              <a:rPr lang="sv-SE" err="1"/>
              <a:t>neck</a:t>
            </a:r>
            <a:endParaRPr lang="sv-SE"/>
          </a:p>
        </p:txBody>
      </p:sp>
      <p:sp>
        <p:nvSpPr>
          <p:cNvPr id="32" name="object 13"/>
          <p:cNvSpPr/>
          <p:nvPr userDrawn="1"/>
        </p:nvSpPr>
        <p:spPr>
          <a:xfrm>
            <a:off x="665163" y="840581"/>
            <a:ext cx="551815" cy="80010"/>
          </a:xfrm>
          <a:custGeom>
            <a:avLst/>
            <a:gdLst/>
            <a:ahLst/>
            <a:cxnLst/>
            <a:rect l="l" t="t" r="r" b="b"/>
            <a:pathLst>
              <a:path w="551815" h="80009">
                <a:moveTo>
                  <a:pt x="0" y="79667"/>
                </a:moveTo>
                <a:lnTo>
                  <a:pt x="551345" y="79667"/>
                </a:lnTo>
                <a:lnTo>
                  <a:pt x="551345" y="0"/>
                </a:lnTo>
                <a:lnTo>
                  <a:pt x="0" y="0"/>
                </a:lnTo>
                <a:lnTo>
                  <a:pt x="0" y="79667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17765230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int of view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665163" y="1227600"/>
            <a:ext cx="8208912" cy="1524265"/>
          </a:xfrm>
        </p:spPr>
        <p:txBody>
          <a:bodyPr/>
          <a:lstStyle>
            <a:lvl1pPr>
              <a:defRPr cap="all" baseline="0"/>
            </a:lvl1pPr>
          </a:lstStyle>
          <a:p>
            <a:r>
              <a:rPr lang="en-US"/>
              <a:t>THIS PAGE PROVIDES SOME BASIC GRAPHIC OBJECTS</a:t>
            </a:r>
            <a:endParaRPr lang="sv-SE"/>
          </a:p>
        </p:txBody>
      </p:sp>
      <p:sp>
        <p:nvSpPr>
          <p:cNvPr id="10" name="object 13"/>
          <p:cNvSpPr/>
          <p:nvPr userDrawn="1"/>
        </p:nvSpPr>
        <p:spPr>
          <a:xfrm>
            <a:off x="665163" y="840581"/>
            <a:ext cx="551815" cy="80010"/>
          </a:xfrm>
          <a:custGeom>
            <a:avLst/>
            <a:gdLst/>
            <a:ahLst/>
            <a:cxnLst/>
            <a:rect l="l" t="t" r="r" b="b"/>
            <a:pathLst>
              <a:path w="551815" h="80009">
                <a:moveTo>
                  <a:pt x="0" y="79667"/>
                </a:moveTo>
                <a:lnTo>
                  <a:pt x="551345" y="79667"/>
                </a:lnTo>
                <a:lnTo>
                  <a:pt x="551345" y="0"/>
                </a:lnTo>
                <a:lnTo>
                  <a:pt x="0" y="0"/>
                </a:lnTo>
                <a:lnTo>
                  <a:pt x="0" y="79667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Platshållare för text 2"/>
          <p:cNvSpPr>
            <a:spLocks noGrp="1"/>
          </p:cNvSpPr>
          <p:nvPr>
            <p:ph type="body" idx="1" hasCustomPrompt="1"/>
          </p:nvPr>
        </p:nvSpPr>
        <p:spPr>
          <a:xfrm>
            <a:off x="665163" y="3060626"/>
            <a:ext cx="2448272" cy="512006"/>
          </a:xfrm>
        </p:spPr>
        <p:txBody>
          <a:bodyPr anchor="t">
            <a:normAutofit/>
          </a:bodyPr>
          <a:lstStyle>
            <a:lvl1pPr marL="0" indent="0">
              <a:buNone/>
              <a:defRPr sz="2100" cap="all" baseline="0">
                <a:solidFill>
                  <a:srgbClr val="28252D"/>
                </a:solidFill>
                <a:latin typeface="Museo Sans 500" panose="02000000000000000000" pitchFamily="2" charset="0"/>
              </a:defRPr>
            </a:lvl1pPr>
            <a:lvl2pPr marL="725759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51519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177278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4pPr>
            <a:lvl5pPr marL="2903037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5pPr>
            <a:lvl6pPr marL="3628796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6pPr>
            <a:lvl7pPr marL="4354556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7pPr>
            <a:lvl8pPr marL="5080315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8pPr>
            <a:lvl9pPr marL="5806074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RUBRIK</a:t>
            </a:r>
          </a:p>
        </p:txBody>
      </p:sp>
      <p:sp>
        <p:nvSpPr>
          <p:cNvPr id="16" name="Platshållare för text 2"/>
          <p:cNvSpPr>
            <a:spLocks noGrp="1"/>
          </p:cNvSpPr>
          <p:nvPr>
            <p:ph type="body" idx="16" hasCustomPrompt="1"/>
          </p:nvPr>
        </p:nvSpPr>
        <p:spPr>
          <a:xfrm>
            <a:off x="665163" y="4572558"/>
            <a:ext cx="2448272" cy="512006"/>
          </a:xfrm>
        </p:spPr>
        <p:txBody>
          <a:bodyPr anchor="t">
            <a:normAutofit/>
          </a:bodyPr>
          <a:lstStyle>
            <a:lvl1pPr marL="0" indent="0">
              <a:buNone/>
              <a:defRPr sz="2100" cap="all" baseline="0">
                <a:solidFill>
                  <a:srgbClr val="28252D"/>
                </a:solidFill>
                <a:latin typeface="Museo Sans 500" panose="02000000000000000000" pitchFamily="2" charset="0"/>
              </a:defRPr>
            </a:lvl1pPr>
            <a:lvl2pPr marL="725759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51519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177278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4pPr>
            <a:lvl5pPr marL="2903037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5pPr>
            <a:lvl6pPr marL="3628796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6pPr>
            <a:lvl7pPr marL="4354556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7pPr>
            <a:lvl8pPr marL="5080315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8pPr>
            <a:lvl9pPr marL="5806074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RUBRIK</a:t>
            </a:r>
          </a:p>
        </p:txBody>
      </p:sp>
      <p:sp>
        <p:nvSpPr>
          <p:cNvPr id="17" name="Platshållare för text 2"/>
          <p:cNvSpPr>
            <a:spLocks noGrp="1"/>
          </p:cNvSpPr>
          <p:nvPr>
            <p:ph type="body" idx="17" hasCustomPrompt="1"/>
          </p:nvPr>
        </p:nvSpPr>
        <p:spPr>
          <a:xfrm>
            <a:off x="665163" y="6050477"/>
            <a:ext cx="2448272" cy="512006"/>
          </a:xfrm>
        </p:spPr>
        <p:txBody>
          <a:bodyPr anchor="t">
            <a:normAutofit/>
          </a:bodyPr>
          <a:lstStyle>
            <a:lvl1pPr marL="0" indent="0">
              <a:buNone/>
              <a:defRPr sz="2100" cap="all" baseline="0">
                <a:solidFill>
                  <a:srgbClr val="28252D"/>
                </a:solidFill>
                <a:latin typeface="Museo Sans 500" panose="02000000000000000000" pitchFamily="2" charset="0"/>
              </a:defRPr>
            </a:lvl1pPr>
            <a:lvl2pPr marL="725759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51519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177278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4pPr>
            <a:lvl5pPr marL="2903037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5pPr>
            <a:lvl6pPr marL="3628796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6pPr>
            <a:lvl7pPr marL="4354556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7pPr>
            <a:lvl8pPr marL="5080315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8pPr>
            <a:lvl9pPr marL="5806074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RUBRIK</a:t>
            </a:r>
          </a:p>
        </p:txBody>
      </p:sp>
      <p:sp>
        <p:nvSpPr>
          <p:cNvPr id="19" name="Platshållare för text 4"/>
          <p:cNvSpPr>
            <a:spLocks noGrp="1"/>
          </p:cNvSpPr>
          <p:nvPr>
            <p:ph type="body" sz="quarter" idx="15"/>
          </p:nvPr>
        </p:nvSpPr>
        <p:spPr>
          <a:xfrm>
            <a:off x="665163" y="3653314"/>
            <a:ext cx="8191848" cy="838787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latin typeface="+mn-lt"/>
              </a:defRPr>
            </a:lvl1pPr>
            <a:lvl2pPr>
              <a:defRPr baseline="0"/>
            </a:lvl2pPr>
            <a:lvl3pPr>
              <a:defRPr/>
            </a:lvl3pPr>
            <a:lvl4pPr>
              <a:defRPr sz="1600"/>
            </a:lvl4pPr>
            <a:lvl5pPr>
              <a:defRPr/>
            </a:lvl5pPr>
            <a:lvl6pPr>
              <a:defRPr/>
            </a:lvl6pPr>
            <a:lvl7pPr>
              <a:defRPr sz="1600"/>
            </a:lvl7pPr>
            <a:lvl8pPr>
              <a:defRPr sz="1600"/>
            </a:lvl8pPr>
            <a:lvl9pPr marL="5806074" indent="0">
              <a:buNone/>
              <a:defRPr sz="16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0" name="Platshållare för text 4"/>
          <p:cNvSpPr>
            <a:spLocks noGrp="1"/>
          </p:cNvSpPr>
          <p:nvPr>
            <p:ph type="body" sz="quarter" idx="26"/>
          </p:nvPr>
        </p:nvSpPr>
        <p:spPr>
          <a:xfrm>
            <a:off x="665163" y="5148858"/>
            <a:ext cx="8191848" cy="838787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latin typeface="+mn-lt"/>
              </a:defRPr>
            </a:lvl1pPr>
            <a:lvl2pPr>
              <a:defRPr baseline="0"/>
            </a:lvl2pPr>
            <a:lvl3pPr>
              <a:defRPr/>
            </a:lvl3pPr>
            <a:lvl4pPr>
              <a:defRPr sz="1600"/>
            </a:lvl4pPr>
            <a:lvl5pPr>
              <a:defRPr/>
            </a:lvl5pPr>
            <a:lvl6pPr>
              <a:defRPr/>
            </a:lvl6pPr>
            <a:lvl7pPr>
              <a:defRPr sz="1600"/>
            </a:lvl7pPr>
            <a:lvl8pPr>
              <a:defRPr sz="1600"/>
            </a:lvl8pPr>
            <a:lvl9pPr marL="5806074" indent="0">
              <a:buNone/>
              <a:defRPr sz="16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4" name="Platshållare för text 4"/>
          <p:cNvSpPr>
            <a:spLocks noGrp="1"/>
          </p:cNvSpPr>
          <p:nvPr>
            <p:ph type="body" sz="quarter" idx="27"/>
          </p:nvPr>
        </p:nvSpPr>
        <p:spPr>
          <a:xfrm>
            <a:off x="665163" y="6637114"/>
            <a:ext cx="8191848" cy="838787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latin typeface="+mn-lt"/>
              </a:defRPr>
            </a:lvl1pPr>
            <a:lvl2pPr>
              <a:defRPr baseline="0"/>
            </a:lvl2pPr>
            <a:lvl3pPr>
              <a:defRPr/>
            </a:lvl3pPr>
            <a:lvl4pPr>
              <a:defRPr sz="1600"/>
            </a:lvl4pPr>
            <a:lvl5pPr>
              <a:defRPr/>
            </a:lvl5pPr>
            <a:lvl6pPr>
              <a:defRPr/>
            </a:lvl6pPr>
            <a:lvl7pPr>
              <a:defRPr sz="1600"/>
            </a:lvl7pPr>
            <a:lvl8pPr>
              <a:defRPr sz="1600"/>
            </a:lvl8pPr>
            <a:lvl9pPr marL="5806074" indent="0">
              <a:buNone/>
              <a:defRPr sz="16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5" name="Platshållare för innehåll 3"/>
          <p:cNvSpPr>
            <a:spLocks noGrp="1"/>
          </p:cNvSpPr>
          <p:nvPr>
            <p:ph sz="half" idx="28" hasCustomPrompt="1"/>
          </p:nvPr>
        </p:nvSpPr>
        <p:spPr>
          <a:xfrm>
            <a:off x="9380555" y="3060626"/>
            <a:ext cx="5184576" cy="4415275"/>
          </a:xfrm>
        </p:spPr>
        <p:txBody>
          <a:bodyPr>
            <a:normAutofit/>
          </a:bodyPr>
          <a:lstStyle>
            <a:lvl1pPr>
              <a:defRPr sz="2000">
                <a:latin typeface="+mn-lt"/>
              </a:defRPr>
            </a:lvl1pPr>
          </a:lstStyle>
          <a:p>
            <a:pPr lvl="0"/>
            <a:r>
              <a:rPr lang="sv-SE"/>
              <a:t>Infoga bild, graf, SmartArt, etc.</a:t>
            </a:r>
          </a:p>
        </p:txBody>
      </p:sp>
    </p:spTree>
    <p:extLst>
      <p:ext uri="{BB962C8B-B14F-4D97-AF65-F5344CB8AC3E}">
        <p14:creationId xmlns:p14="http://schemas.microsoft.com/office/powerpoint/2010/main" val="18822966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int of view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/>
          <p:cNvSpPr>
            <a:spLocks noGrp="1"/>
          </p:cNvSpPr>
          <p:nvPr>
            <p:ph type="body" idx="1" hasCustomPrompt="1"/>
          </p:nvPr>
        </p:nvSpPr>
        <p:spPr>
          <a:xfrm>
            <a:off x="665163" y="3060626"/>
            <a:ext cx="2448272" cy="512006"/>
          </a:xfrm>
        </p:spPr>
        <p:txBody>
          <a:bodyPr anchor="t">
            <a:normAutofit/>
          </a:bodyPr>
          <a:lstStyle>
            <a:lvl1pPr marL="0" indent="0">
              <a:buNone/>
              <a:defRPr sz="2100" cap="all" baseline="0">
                <a:solidFill>
                  <a:srgbClr val="28252D"/>
                </a:solidFill>
                <a:latin typeface="Museo Sans 500" panose="02000000000000000000" pitchFamily="2" charset="0"/>
              </a:defRPr>
            </a:lvl1pPr>
            <a:lvl2pPr marL="725759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51519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177278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4pPr>
            <a:lvl5pPr marL="2903037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5pPr>
            <a:lvl6pPr marL="3628796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6pPr>
            <a:lvl7pPr marL="4354556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7pPr>
            <a:lvl8pPr marL="5080315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8pPr>
            <a:lvl9pPr marL="5806074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RUBRIK</a:t>
            </a:r>
          </a:p>
        </p:txBody>
      </p:sp>
      <p:sp>
        <p:nvSpPr>
          <p:cNvPr id="12" name="Rubrik 11"/>
          <p:cNvSpPr>
            <a:spLocks noGrp="1"/>
          </p:cNvSpPr>
          <p:nvPr>
            <p:ph type="title" hasCustomPrompt="1"/>
          </p:nvPr>
        </p:nvSpPr>
        <p:spPr>
          <a:xfrm>
            <a:off x="665163" y="1227600"/>
            <a:ext cx="7634200" cy="1386000"/>
          </a:xfrm>
        </p:spPr>
        <p:txBody>
          <a:bodyPr>
            <a:normAutofit/>
          </a:bodyPr>
          <a:lstStyle>
            <a:lvl1pPr algn="l">
              <a:defRPr sz="4500" cap="all" baseline="0">
                <a:solidFill>
                  <a:srgbClr val="28252D"/>
                </a:solidFill>
                <a:latin typeface="Museo Sans 300" panose="02000000000000000000" pitchFamily="2" charset="0"/>
              </a:defRPr>
            </a:lvl1pPr>
          </a:lstStyle>
          <a:p>
            <a:r>
              <a:rPr lang="sv-SE"/>
              <a:t>SKRIV RUBRIK TILL SIDAN.</a:t>
            </a:r>
            <a:br>
              <a:rPr lang="sv-SE"/>
            </a:br>
            <a:r>
              <a:rPr lang="sv-SE"/>
              <a:t>TVÅ RADER GÅR UTMÄRKT.</a:t>
            </a:r>
          </a:p>
        </p:txBody>
      </p:sp>
      <p:sp>
        <p:nvSpPr>
          <p:cNvPr id="29" name="Platshållare för text 28"/>
          <p:cNvSpPr>
            <a:spLocks noGrp="1"/>
          </p:cNvSpPr>
          <p:nvPr>
            <p:ph type="body" sz="quarter" idx="16" hasCustomPrompt="1"/>
          </p:nvPr>
        </p:nvSpPr>
        <p:spPr>
          <a:xfrm>
            <a:off x="665163" y="4716810"/>
            <a:ext cx="6274494" cy="2528760"/>
          </a:xfrm>
        </p:spPr>
        <p:txBody>
          <a:bodyPr>
            <a:spAutoFit/>
          </a:bodyPr>
          <a:lstStyle>
            <a:lvl1pPr marL="544319" indent="-544319">
              <a:lnSpc>
                <a:spcPct val="130000"/>
              </a:lnSpc>
              <a:buClr>
                <a:schemeClr val="accent1"/>
              </a:buClr>
              <a:buSzPct val="200000"/>
              <a:buFont typeface="Wingdings" pitchFamily="2" charset="2"/>
              <a:buChar char="§"/>
              <a:defRPr sz="1800">
                <a:solidFill>
                  <a:srgbClr val="505050"/>
                </a:solidFill>
                <a:latin typeface="+mn-lt"/>
              </a:defRPr>
            </a:lvl1pPr>
          </a:lstStyle>
          <a:p>
            <a:pPr lvl="0"/>
            <a:r>
              <a:rPr lang="sv-SE"/>
              <a:t>M</a:t>
            </a:r>
            <a:r>
              <a:rPr lang="en-US" err="1"/>
              <a:t>eaningless</a:t>
            </a:r>
            <a:r>
              <a:rPr lang="en-US"/>
              <a:t> mock-up, mock turtle soup spilled on a mock turtle neck mock turtle soup spilled on soup</a:t>
            </a:r>
          </a:p>
          <a:p>
            <a:pPr lvl="0"/>
            <a:r>
              <a:rPr lang="en-US"/>
              <a:t>Mach I Convertible copy. To kill a mockingbird</a:t>
            </a:r>
          </a:p>
          <a:p>
            <a:pPr lvl="0"/>
            <a:r>
              <a:rPr lang="en-US"/>
              <a:t>This is Meaningless filler</a:t>
            </a:r>
          </a:p>
          <a:p>
            <a:pPr lvl="0"/>
            <a:r>
              <a:rPr lang="en-US"/>
              <a:t>This is Meaningless filler</a:t>
            </a:r>
          </a:p>
          <a:p>
            <a:pPr lvl="0"/>
            <a:r>
              <a:rPr lang="en-US"/>
              <a:t>This is Meaningless filler</a:t>
            </a:r>
            <a:endParaRPr lang="sv-SE"/>
          </a:p>
        </p:txBody>
      </p:sp>
      <p:sp>
        <p:nvSpPr>
          <p:cNvPr id="36" name="Platshållare för text 35"/>
          <p:cNvSpPr>
            <a:spLocks noGrp="1"/>
          </p:cNvSpPr>
          <p:nvPr>
            <p:ph type="body" sz="quarter" idx="17" hasCustomPrompt="1"/>
          </p:nvPr>
        </p:nvSpPr>
        <p:spPr>
          <a:xfrm>
            <a:off x="665163" y="3636690"/>
            <a:ext cx="7917332" cy="79057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Meaningless mock-up, mock turtle soup spilled on a mock turtle neck backpack turtle soup spilled on a mock turtle neck backpack</a:t>
            </a:r>
            <a:endParaRPr lang="sv-SE"/>
          </a:p>
        </p:txBody>
      </p:sp>
      <p:sp>
        <p:nvSpPr>
          <p:cNvPr id="10" name="object 13"/>
          <p:cNvSpPr/>
          <p:nvPr userDrawn="1"/>
        </p:nvSpPr>
        <p:spPr>
          <a:xfrm>
            <a:off x="665163" y="840581"/>
            <a:ext cx="551815" cy="80010"/>
          </a:xfrm>
          <a:custGeom>
            <a:avLst/>
            <a:gdLst/>
            <a:ahLst/>
            <a:cxnLst/>
            <a:rect l="l" t="t" r="r" b="b"/>
            <a:pathLst>
              <a:path w="551815" h="80009">
                <a:moveTo>
                  <a:pt x="0" y="79667"/>
                </a:moveTo>
                <a:lnTo>
                  <a:pt x="551345" y="79667"/>
                </a:lnTo>
                <a:lnTo>
                  <a:pt x="551345" y="0"/>
                </a:lnTo>
                <a:lnTo>
                  <a:pt x="0" y="0"/>
                </a:lnTo>
                <a:lnTo>
                  <a:pt x="0" y="79667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A69E47-1957-F24B-9C0A-2FAF80E09E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1384" y="2716426"/>
            <a:ext cx="8969843" cy="4730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8091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segment 1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 hasCustomPrompt="1"/>
          </p:nvPr>
        </p:nvSpPr>
        <p:spPr>
          <a:xfrm>
            <a:off x="2079327" y="3797959"/>
            <a:ext cx="12097346" cy="1549669"/>
          </a:xfrm>
          <a:noFill/>
        </p:spPr>
        <p:txBody>
          <a:bodyPr anchor="ctr">
            <a:normAutofit/>
          </a:bodyPr>
          <a:lstStyle>
            <a:lvl1pPr algn="ctr">
              <a:defRPr sz="4500" b="0" i="0" cap="all" baseline="0">
                <a:solidFill>
                  <a:schemeClr val="bg1"/>
                </a:solidFill>
                <a:latin typeface="Museo Sans 500" panose="02000000000000000000" pitchFamily="2" charset="0"/>
              </a:defRPr>
            </a:lvl1pPr>
          </a:lstStyle>
          <a:p>
            <a:r>
              <a:rPr lang="sv-SE" err="1"/>
              <a:t>Want</a:t>
            </a:r>
            <a:r>
              <a:rPr lang="sv-SE"/>
              <a:t> to </a:t>
            </a:r>
            <a:r>
              <a:rPr lang="sv-SE" err="1"/>
              <a:t>introduce</a:t>
            </a:r>
            <a:r>
              <a:rPr lang="sv-SE"/>
              <a:t> a new segment?</a:t>
            </a:r>
          </a:p>
        </p:txBody>
      </p:sp>
    </p:spTree>
    <p:extLst>
      <p:ext uri="{BB962C8B-B14F-4D97-AF65-F5344CB8AC3E}">
        <p14:creationId xmlns:p14="http://schemas.microsoft.com/office/powerpoint/2010/main" val="365003692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ew segment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 hasCustomPrompt="1"/>
          </p:nvPr>
        </p:nvSpPr>
        <p:spPr>
          <a:xfrm>
            <a:off x="2079327" y="3797959"/>
            <a:ext cx="12097346" cy="1549669"/>
          </a:xfrm>
          <a:noFill/>
        </p:spPr>
        <p:txBody>
          <a:bodyPr anchor="ctr">
            <a:normAutofit/>
          </a:bodyPr>
          <a:lstStyle>
            <a:lvl1pPr algn="ctr">
              <a:defRPr sz="4500" b="0" i="0" cap="all" baseline="0">
                <a:solidFill>
                  <a:schemeClr val="bg1"/>
                </a:solidFill>
                <a:latin typeface="Museo Sans 500" panose="02000000000000000000" pitchFamily="2" charset="0"/>
              </a:defRPr>
            </a:lvl1pPr>
          </a:lstStyle>
          <a:p>
            <a:r>
              <a:rPr lang="sv-SE" err="1"/>
              <a:t>Want</a:t>
            </a:r>
            <a:r>
              <a:rPr lang="sv-SE"/>
              <a:t> to </a:t>
            </a:r>
            <a:r>
              <a:rPr lang="sv-SE" err="1"/>
              <a:t>introduce</a:t>
            </a:r>
            <a:r>
              <a:rPr lang="sv-SE"/>
              <a:t> a new segment?</a:t>
            </a:r>
          </a:p>
        </p:txBody>
      </p:sp>
    </p:spTree>
    <p:extLst>
      <p:ext uri="{BB962C8B-B14F-4D97-AF65-F5344CB8AC3E}">
        <p14:creationId xmlns:p14="http://schemas.microsoft.com/office/powerpoint/2010/main" val="939464642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ew segmen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0A78261E-E24F-914B-A9CD-75300468A4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6256000" cy="9145588"/>
          </a:xfrm>
          <a:prstGeom prst="rect">
            <a:avLst/>
          </a:prstGeom>
        </p:spPr>
      </p:pic>
      <p:sp>
        <p:nvSpPr>
          <p:cNvPr id="6" name="Rubrik 1"/>
          <p:cNvSpPr>
            <a:spLocks noGrp="1"/>
          </p:cNvSpPr>
          <p:nvPr>
            <p:ph type="title" hasCustomPrompt="1"/>
          </p:nvPr>
        </p:nvSpPr>
        <p:spPr>
          <a:xfrm>
            <a:off x="2079327" y="3797959"/>
            <a:ext cx="12097346" cy="1549669"/>
          </a:xfrm>
          <a:noFill/>
        </p:spPr>
        <p:txBody>
          <a:bodyPr anchor="ctr">
            <a:normAutofit/>
          </a:bodyPr>
          <a:lstStyle>
            <a:lvl1pPr algn="ctr">
              <a:defRPr sz="4500" b="0" i="0" cap="all" baseline="0">
                <a:solidFill>
                  <a:schemeClr val="bg1"/>
                </a:solidFill>
                <a:latin typeface="Museo Sans 500" panose="02000000000000000000" pitchFamily="2" charset="0"/>
              </a:defRPr>
            </a:lvl1pPr>
          </a:lstStyle>
          <a:p>
            <a:r>
              <a:rPr lang="sv-SE" err="1"/>
              <a:t>Want</a:t>
            </a:r>
            <a:r>
              <a:rPr lang="sv-SE"/>
              <a:t> to </a:t>
            </a:r>
            <a:r>
              <a:rPr lang="sv-SE" err="1"/>
              <a:t>introduce</a:t>
            </a:r>
            <a:r>
              <a:rPr lang="sv-SE"/>
              <a:t> a new segment?</a:t>
            </a:r>
          </a:p>
        </p:txBody>
      </p:sp>
    </p:spTree>
    <p:extLst>
      <p:ext uri="{BB962C8B-B14F-4D97-AF65-F5344CB8AC3E}">
        <p14:creationId xmlns:p14="http://schemas.microsoft.com/office/powerpoint/2010/main" val="2918146876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seg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dining room table&#10;&#10;Description automatically generated">
            <a:extLst>
              <a:ext uri="{FF2B5EF4-FFF2-40B4-BE49-F238E27FC236}">
                <a16:creationId xmlns:a16="http://schemas.microsoft.com/office/drawing/2014/main" id="{4D94BF36-5C35-904C-904F-CF1C0CC546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6252534" cy="9145588"/>
          </a:xfrm>
          <a:prstGeom prst="rect">
            <a:avLst/>
          </a:prstGeom>
        </p:spPr>
      </p:pic>
      <p:sp>
        <p:nvSpPr>
          <p:cNvPr id="5" name="Rubrik 1"/>
          <p:cNvSpPr>
            <a:spLocks noGrp="1"/>
          </p:cNvSpPr>
          <p:nvPr>
            <p:ph type="title" hasCustomPrompt="1"/>
          </p:nvPr>
        </p:nvSpPr>
        <p:spPr>
          <a:xfrm>
            <a:off x="2077594" y="5157682"/>
            <a:ext cx="12097346" cy="1549669"/>
          </a:xfrm>
          <a:solidFill>
            <a:srgbClr val="FFFFFF">
              <a:alpha val="60000"/>
            </a:srgbClr>
          </a:solidFill>
        </p:spPr>
        <p:txBody>
          <a:bodyPr anchor="ctr">
            <a:normAutofit/>
          </a:bodyPr>
          <a:lstStyle>
            <a:lvl1pPr algn="ctr">
              <a:defRPr sz="4500" b="0" i="0" cap="all" baseline="0">
                <a:solidFill>
                  <a:schemeClr val="accent1"/>
                </a:solidFill>
                <a:latin typeface="Museo Sans 500" panose="02000000000000000000" pitchFamily="2" charset="0"/>
              </a:defRPr>
            </a:lvl1pPr>
          </a:lstStyle>
          <a:p>
            <a:r>
              <a:rPr lang="sv-SE" err="1"/>
              <a:t>Want</a:t>
            </a:r>
            <a:r>
              <a:rPr lang="sv-SE"/>
              <a:t> to </a:t>
            </a:r>
            <a:r>
              <a:rPr lang="sv-SE" err="1"/>
              <a:t>introduce</a:t>
            </a:r>
            <a:r>
              <a:rPr lang="sv-SE"/>
              <a:t> a new segment?</a:t>
            </a:r>
          </a:p>
        </p:txBody>
      </p:sp>
    </p:spTree>
    <p:extLst>
      <p:ext uri="{BB962C8B-B14F-4D97-AF65-F5344CB8AC3E}">
        <p14:creationId xmlns:p14="http://schemas.microsoft.com/office/powerpoint/2010/main" val="4081594487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ed cita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714316" y="3766956"/>
            <a:ext cx="8827367" cy="1549669"/>
          </a:xfrm>
        </p:spPr>
        <p:txBody>
          <a:bodyPr anchor="t">
            <a:normAutofit/>
          </a:bodyPr>
          <a:lstStyle>
            <a:lvl1pPr algn="ctr">
              <a:defRPr sz="4500" b="0" cap="none" baseline="0">
                <a:solidFill>
                  <a:schemeClr val="bg1"/>
                </a:solidFill>
              </a:defRPr>
            </a:lvl1pPr>
          </a:lstStyle>
          <a:p>
            <a:r>
              <a:rPr lang="sv-SE" err="1"/>
              <a:t>This</a:t>
            </a:r>
            <a:r>
              <a:rPr lang="sv-SE"/>
              <a:t> page </a:t>
            </a:r>
            <a:r>
              <a:rPr lang="sv-SE" err="1"/>
              <a:t>provides</a:t>
            </a:r>
            <a:r>
              <a:rPr lang="sv-SE"/>
              <a:t> </a:t>
            </a:r>
            <a:r>
              <a:rPr lang="sv-SE" err="1"/>
              <a:t>some</a:t>
            </a:r>
            <a:r>
              <a:rPr lang="sv-SE"/>
              <a:t> </a:t>
            </a:r>
            <a:r>
              <a:rPr lang="sv-SE" err="1"/>
              <a:t>basic</a:t>
            </a:r>
            <a:r>
              <a:rPr lang="sv-SE"/>
              <a:t> </a:t>
            </a:r>
            <a:r>
              <a:rPr lang="sv-SE" err="1"/>
              <a:t>graphic</a:t>
            </a:r>
            <a:r>
              <a:rPr lang="sv-SE"/>
              <a:t> </a:t>
            </a:r>
            <a:r>
              <a:rPr lang="sv-SE" err="1"/>
              <a:t>objects</a:t>
            </a:r>
            <a:endParaRPr lang="sv-SE"/>
          </a:p>
        </p:txBody>
      </p:sp>
      <p:sp>
        <p:nvSpPr>
          <p:cNvPr id="10" name="object 8"/>
          <p:cNvSpPr/>
          <p:nvPr userDrawn="1"/>
        </p:nvSpPr>
        <p:spPr>
          <a:xfrm>
            <a:off x="7715250" y="3124200"/>
            <a:ext cx="825500" cy="119380"/>
          </a:xfrm>
          <a:custGeom>
            <a:avLst/>
            <a:gdLst/>
            <a:ahLst/>
            <a:cxnLst/>
            <a:rect l="l" t="t" r="r" b="b"/>
            <a:pathLst>
              <a:path w="825500" h="119380">
                <a:moveTo>
                  <a:pt x="0" y="119278"/>
                </a:moveTo>
                <a:lnTo>
                  <a:pt x="825500" y="119278"/>
                </a:lnTo>
                <a:lnTo>
                  <a:pt x="825500" y="0"/>
                </a:lnTo>
                <a:lnTo>
                  <a:pt x="0" y="0"/>
                </a:lnTo>
                <a:lnTo>
                  <a:pt x="0" y="11927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0" hasCustomPrompt="1"/>
          </p:nvPr>
        </p:nvSpPr>
        <p:spPr>
          <a:xfrm>
            <a:off x="6921897" y="5557156"/>
            <a:ext cx="2412206" cy="431750"/>
          </a:xfrm>
        </p:spPr>
        <p:txBody>
          <a:bodyPr>
            <a:normAutofit/>
          </a:bodyPr>
          <a:lstStyle>
            <a:lvl1pPr algn="ctr">
              <a:defRPr sz="2100">
                <a:solidFill>
                  <a:schemeClr val="bg1"/>
                </a:solidFill>
                <a:latin typeface="Museo Sans 300" panose="02000000000000000000" pitchFamily="2" charset="0"/>
              </a:defRPr>
            </a:lvl1pPr>
          </a:lstStyle>
          <a:p>
            <a:pPr lvl="0"/>
            <a:r>
              <a:rPr lang="sv-SE" err="1"/>
              <a:t>Quotes</a:t>
            </a:r>
            <a:r>
              <a:rPr lang="sv-SE"/>
              <a:t> by </a:t>
            </a:r>
            <a:r>
              <a:rPr lang="sv-SE" err="1"/>
              <a:t>name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160268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ld med cita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8"/>
          <p:cNvSpPr/>
          <p:nvPr userDrawn="1"/>
        </p:nvSpPr>
        <p:spPr>
          <a:xfrm>
            <a:off x="7715250" y="3124200"/>
            <a:ext cx="825500" cy="119380"/>
          </a:xfrm>
          <a:custGeom>
            <a:avLst/>
            <a:gdLst/>
            <a:ahLst/>
            <a:cxnLst/>
            <a:rect l="l" t="t" r="r" b="b"/>
            <a:pathLst>
              <a:path w="825500" h="119380">
                <a:moveTo>
                  <a:pt x="0" y="119278"/>
                </a:moveTo>
                <a:lnTo>
                  <a:pt x="825500" y="119278"/>
                </a:lnTo>
                <a:lnTo>
                  <a:pt x="825500" y="0"/>
                </a:lnTo>
                <a:lnTo>
                  <a:pt x="0" y="0"/>
                </a:lnTo>
                <a:lnTo>
                  <a:pt x="0" y="119278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Platshållare för text 2"/>
          <p:cNvSpPr>
            <a:spLocks noGrp="1"/>
          </p:cNvSpPr>
          <p:nvPr>
            <p:ph type="body" sz="quarter" idx="10"/>
          </p:nvPr>
        </p:nvSpPr>
        <p:spPr>
          <a:xfrm>
            <a:off x="6033782" y="5812087"/>
            <a:ext cx="4188436" cy="992955"/>
          </a:xfrm>
        </p:spPr>
        <p:txBody>
          <a:bodyPr wrap="none">
            <a:sp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</a:lstStyle>
          <a:p>
            <a:pPr lvl="0">
              <a:spcBef>
                <a:spcPts val="1800"/>
              </a:spcBef>
            </a:pPr>
            <a:r>
              <a:rPr lang="sv-SE" sz="2000"/>
              <a:t>Redigera format för bakgrundstext</a:t>
            </a:r>
          </a:p>
          <a:p>
            <a:pPr lvl="1">
              <a:spcBef>
                <a:spcPts val="1800"/>
              </a:spcBef>
            </a:pPr>
            <a:r>
              <a:rPr lang="sv-SE" sz="2000"/>
              <a:t>Nivå två</a:t>
            </a:r>
          </a:p>
        </p:txBody>
      </p:sp>
      <p:sp>
        <p:nvSpPr>
          <p:cNvPr id="11" name="Rubrik 1"/>
          <p:cNvSpPr>
            <a:spLocks noGrp="1"/>
          </p:cNvSpPr>
          <p:nvPr>
            <p:ph type="title" hasCustomPrompt="1"/>
          </p:nvPr>
        </p:nvSpPr>
        <p:spPr>
          <a:xfrm>
            <a:off x="2914651" y="3766956"/>
            <a:ext cx="10186988" cy="1531564"/>
          </a:xfrm>
        </p:spPr>
        <p:txBody>
          <a:bodyPr wrap="square">
            <a:spAutoFit/>
          </a:bodyPr>
          <a:lstStyle>
            <a:lvl1pPr algn="ctr">
              <a:defRPr sz="45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sv-SE" dirty="0">
                <a:solidFill>
                  <a:schemeClr val="tx1"/>
                </a:solidFill>
              </a:rPr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29589287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ida med objektsru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innehåll 5"/>
          <p:cNvSpPr>
            <a:spLocks noGrp="1"/>
          </p:cNvSpPr>
          <p:nvPr>
            <p:ph sz="quarter" idx="15" hasCustomPrompt="1"/>
          </p:nvPr>
        </p:nvSpPr>
        <p:spPr>
          <a:xfrm>
            <a:off x="665163" y="2484562"/>
            <a:ext cx="13269912" cy="5688632"/>
          </a:xfrm>
        </p:spPr>
        <p:txBody>
          <a:bodyPr/>
          <a:lstStyle>
            <a:lvl1pPr marL="263525" indent="-263525">
              <a:buFont typeface="Arial" panose="020B0604020202020204" pitchFamily="34" charset="0"/>
              <a:buChar char="•"/>
              <a:defRPr/>
            </a:lvl1pPr>
            <a:lvl4pPr>
              <a:defRPr sz="1600"/>
            </a:lvl4pPr>
          </a:lstStyle>
          <a:p>
            <a:pPr lvl="0"/>
            <a:r>
              <a:rPr lang="sv-SE"/>
              <a:t>Skriv din text här…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Rubrik 4"/>
          <p:cNvSpPr>
            <a:spLocks noGrp="1"/>
          </p:cNvSpPr>
          <p:nvPr>
            <p:ph type="title" hasCustomPrompt="1"/>
          </p:nvPr>
        </p:nvSpPr>
        <p:spPr>
          <a:xfrm>
            <a:off x="665163" y="612354"/>
            <a:ext cx="13081480" cy="1368425"/>
          </a:xfrm>
        </p:spPr>
        <p:txBody>
          <a:bodyPr/>
          <a:lstStyle>
            <a:lvl1pPr>
              <a:defRPr sz="3600"/>
            </a:lvl1pPr>
          </a:lstStyle>
          <a:p>
            <a:r>
              <a:rPr lang="sv-SE"/>
              <a:t>Skriv din rubrik här…</a:t>
            </a:r>
          </a:p>
        </p:txBody>
      </p:sp>
    </p:spTree>
    <p:extLst>
      <p:ext uri="{BB962C8B-B14F-4D97-AF65-F5344CB8AC3E}">
        <p14:creationId xmlns:p14="http://schemas.microsoft.com/office/powerpoint/2010/main" val="2777386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2" pos="9822">
          <p15:clr>
            <a:srgbClr val="FBAE40"/>
          </p15:clr>
        </p15:guide>
        <p15:guide id="3" pos="512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m sida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4"/>
          <p:cNvSpPr>
            <a:spLocks noGrp="1"/>
          </p:cNvSpPr>
          <p:nvPr>
            <p:ph type="title" hasCustomPrompt="1"/>
          </p:nvPr>
        </p:nvSpPr>
        <p:spPr>
          <a:xfrm>
            <a:off x="665163" y="612354"/>
            <a:ext cx="13081480" cy="1368425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Skriv din rubrik här…</a:t>
            </a:r>
          </a:p>
        </p:txBody>
      </p:sp>
    </p:spTree>
    <p:extLst>
      <p:ext uri="{BB962C8B-B14F-4D97-AF65-F5344CB8AC3E}">
        <p14:creationId xmlns:p14="http://schemas.microsoft.com/office/powerpoint/2010/main" val="23178204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da med två 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3"/>
          <p:cNvSpPr>
            <a:spLocks noGrp="1"/>
          </p:cNvSpPr>
          <p:nvPr>
            <p:ph sz="half" idx="2" hasCustomPrompt="1"/>
          </p:nvPr>
        </p:nvSpPr>
        <p:spPr>
          <a:xfrm>
            <a:off x="665164" y="3308764"/>
            <a:ext cx="6958010" cy="4863686"/>
          </a:xfrm>
        </p:spPr>
        <p:txBody>
          <a:bodyPr>
            <a:normAutofit/>
          </a:bodyPr>
          <a:lstStyle>
            <a:lvl1pPr>
              <a:defRPr sz="2000" baseline="0">
                <a:latin typeface="+mn-lt"/>
              </a:defRPr>
            </a:lvl1pPr>
          </a:lstStyle>
          <a:p>
            <a:pPr lvl="0"/>
            <a:r>
              <a:rPr lang="sv-SE"/>
              <a:t>Infoga bild, graf, SmartArt, etc.</a:t>
            </a:r>
          </a:p>
        </p:txBody>
      </p:sp>
      <p:sp>
        <p:nvSpPr>
          <p:cNvPr id="8" name="Platshållare för innehåll 3"/>
          <p:cNvSpPr>
            <a:spLocks noGrp="1"/>
          </p:cNvSpPr>
          <p:nvPr>
            <p:ph sz="half" idx="15" hasCustomPrompt="1"/>
          </p:nvPr>
        </p:nvSpPr>
        <p:spPr>
          <a:xfrm>
            <a:off x="8633784" y="3308764"/>
            <a:ext cx="6957532" cy="4863686"/>
          </a:xfrm>
        </p:spPr>
        <p:txBody>
          <a:bodyPr>
            <a:normAutofit/>
          </a:bodyPr>
          <a:lstStyle>
            <a:lvl1pPr>
              <a:defRPr sz="2000">
                <a:latin typeface="+mn-lt"/>
              </a:defRPr>
            </a:lvl1pPr>
          </a:lstStyle>
          <a:p>
            <a:pPr lvl="0"/>
            <a:r>
              <a:rPr lang="sv-SE"/>
              <a:t>Infoga bild, graf, SmartArt, etc.</a:t>
            </a:r>
          </a:p>
        </p:txBody>
      </p:sp>
      <p:sp>
        <p:nvSpPr>
          <p:cNvPr id="9" name="Platshållare för text 4"/>
          <p:cNvSpPr>
            <a:spLocks noGrp="1"/>
          </p:cNvSpPr>
          <p:nvPr>
            <p:ph type="body" sz="quarter" idx="17" hasCustomPrompt="1"/>
          </p:nvPr>
        </p:nvSpPr>
        <p:spPr>
          <a:xfrm>
            <a:off x="665642" y="2484438"/>
            <a:ext cx="6957532" cy="745535"/>
          </a:xfrm>
        </p:spPr>
        <p:txBody>
          <a:bodyPr anchor="ctr">
            <a:normAutofit/>
          </a:bodyPr>
          <a:lstStyle>
            <a:lvl1pPr algn="ctr">
              <a:defRPr sz="2400">
                <a:latin typeface="+mn-lt"/>
              </a:defRPr>
            </a:lvl1pPr>
          </a:lstStyle>
          <a:p>
            <a:pPr lvl="0"/>
            <a:r>
              <a:rPr lang="sv-SE"/>
              <a:t>Rubrik…</a:t>
            </a:r>
          </a:p>
        </p:txBody>
      </p:sp>
      <p:sp>
        <p:nvSpPr>
          <p:cNvPr id="11" name="Platshållare för text 4"/>
          <p:cNvSpPr>
            <a:spLocks noGrp="1"/>
          </p:cNvSpPr>
          <p:nvPr>
            <p:ph type="body" sz="quarter" idx="18" hasCustomPrompt="1"/>
          </p:nvPr>
        </p:nvSpPr>
        <p:spPr>
          <a:xfrm>
            <a:off x="8633784" y="2484438"/>
            <a:ext cx="6957532" cy="745535"/>
          </a:xfrm>
        </p:spPr>
        <p:txBody>
          <a:bodyPr anchor="ctr">
            <a:normAutofit/>
          </a:bodyPr>
          <a:lstStyle>
            <a:lvl1pPr algn="ctr">
              <a:defRPr sz="2400">
                <a:latin typeface="+mn-lt"/>
              </a:defRPr>
            </a:lvl1pPr>
          </a:lstStyle>
          <a:p>
            <a:pPr lvl="0"/>
            <a:r>
              <a:rPr lang="sv-SE"/>
              <a:t>Rubrik…</a:t>
            </a:r>
          </a:p>
        </p:txBody>
      </p:sp>
      <p:sp>
        <p:nvSpPr>
          <p:cNvPr id="12" name="Rubrik 4"/>
          <p:cNvSpPr>
            <a:spLocks noGrp="1"/>
          </p:cNvSpPr>
          <p:nvPr>
            <p:ph type="title" hasCustomPrompt="1"/>
          </p:nvPr>
        </p:nvSpPr>
        <p:spPr>
          <a:xfrm>
            <a:off x="665163" y="612354"/>
            <a:ext cx="13081480" cy="1368425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Skriv din rubrik här…</a:t>
            </a:r>
          </a:p>
        </p:txBody>
      </p:sp>
    </p:spTree>
    <p:extLst>
      <p:ext uri="{BB962C8B-B14F-4D97-AF65-F5344CB8AC3E}">
        <p14:creationId xmlns:p14="http://schemas.microsoft.com/office/powerpoint/2010/main" val="26619905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da med objekt med beskriv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3"/>
          <p:cNvSpPr>
            <a:spLocks noGrp="1"/>
          </p:cNvSpPr>
          <p:nvPr>
            <p:ph sz="half" idx="2" hasCustomPrompt="1"/>
          </p:nvPr>
        </p:nvSpPr>
        <p:spPr>
          <a:xfrm>
            <a:off x="665162" y="3436518"/>
            <a:ext cx="6958011" cy="4735932"/>
          </a:xfrm>
        </p:spPr>
        <p:txBody>
          <a:bodyPr>
            <a:normAutofit/>
          </a:bodyPr>
          <a:lstStyle>
            <a:lvl1pPr>
              <a:defRPr sz="2000" baseline="0">
                <a:latin typeface="+mn-lt"/>
              </a:defRPr>
            </a:lvl1pPr>
          </a:lstStyle>
          <a:p>
            <a:r>
              <a:rPr lang="sv-SE"/>
              <a:t>Infoga objekt</a:t>
            </a:r>
          </a:p>
        </p:txBody>
      </p:sp>
      <p:sp>
        <p:nvSpPr>
          <p:cNvPr id="9" name="Platshållare för text 4"/>
          <p:cNvSpPr>
            <a:spLocks noGrp="1"/>
          </p:cNvSpPr>
          <p:nvPr>
            <p:ph type="body" sz="quarter" idx="17" hasCustomPrompt="1"/>
          </p:nvPr>
        </p:nvSpPr>
        <p:spPr>
          <a:xfrm>
            <a:off x="665641" y="2474958"/>
            <a:ext cx="6957532" cy="745535"/>
          </a:xfrm>
        </p:spPr>
        <p:txBody>
          <a:bodyPr anchor="ctr">
            <a:normAutofit/>
          </a:bodyPr>
          <a:lstStyle>
            <a:lvl1pPr algn="ctr">
              <a:defRPr sz="2400">
                <a:latin typeface="+mn-lt"/>
              </a:defRPr>
            </a:lvl1pPr>
          </a:lstStyle>
          <a:p>
            <a:pPr lvl="0"/>
            <a:r>
              <a:rPr lang="sv-SE"/>
              <a:t>Rubrik…</a:t>
            </a:r>
          </a:p>
        </p:txBody>
      </p:sp>
      <p:sp>
        <p:nvSpPr>
          <p:cNvPr id="12" name="Platshållare för text 4"/>
          <p:cNvSpPr>
            <a:spLocks noGrp="1"/>
          </p:cNvSpPr>
          <p:nvPr>
            <p:ph type="body" sz="quarter" idx="15"/>
          </p:nvPr>
        </p:nvSpPr>
        <p:spPr>
          <a:xfrm>
            <a:off x="8633784" y="2484438"/>
            <a:ext cx="6957532" cy="5688012"/>
          </a:xfrm>
        </p:spPr>
        <p:txBody>
          <a:bodyPr anchor="ctr">
            <a:normAutofit/>
          </a:bodyPr>
          <a:lstStyle>
            <a:lvl1pPr marL="263525" indent="-263525">
              <a:buFont typeface="Arial" panose="020B0604020202020204" pitchFamily="34" charset="0"/>
              <a:buChar char="•"/>
              <a:defRPr sz="2000">
                <a:latin typeface="+mn-lt"/>
              </a:defRPr>
            </a:lvl1pPr>
            <a:lvl2pPr>
              <a:defRPr baseline="0"/>
            </a:lvl2pPr>
            <a:lvl3pPr>
              <a:defRPr/>
            </a:lvl3pPr>
            <a:lvl4pPr>
              <a:defRPr sz="1600"/>
            </a:lvl4pPr>
            <a:lvl5pPr>
              <a:defRPr/>
            </a:lvl5pPr>
            <a:lvl6pPr>
              <a:defRPr/>
            </a:lvl6pPr>
            <a:lvl7pPr>
              <a:defRPr sz="1600"/>
            </a:lvl7pPr>
            <a:lvl8pPr>
              <a:defRPr sz="1600"/>
            </a:lvl8pPr>
            <a:lvl9pPr marL="5806074" indent="0">
              <a:buNone/>
              <a:defRPr sz="16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1" name="Rubrik 4"/>
          <p:cNvSpPr>
            <a:spLocks noGrp="1"/>
          </p:cNvSpPr>
          <p:nvPr>
            <p:ph type="title" hasCustomPrompt="1"/>
          </p:nvPr>
        </p:nvSpPr>
        <p:spPr>
          <a:xfrm>
            <a:off x="665162" y="612354"/>
            <a:ext cx="13081480" cy="1368425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Skriv din rubrik här…</a:t>
            </a:r>
          </a:p>
        </p:txBody>
      </p:sp>
    </p:spTree>
    <p:extLst>
      <p:ext uri="{BB962C8B-B14F-4D97-AF65-F5344CB8AC3E}">
        <p14:creationId xmlns:p14="http://schemas.microsoft.com/office/powerpoint/2010/main" val="14321720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ild med cita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8"/>
          <p:cNvSpPr/>
          <p:nvPr userDrawn="1"/>
        </p:nvSpPr>
        <p:spPr>
          <a:xfrm>
            <a:off x="7715250" y="3124200"/>
            <a:ext cx="825500" cy="119380"/>
          </a:xfrm>
          <a:custGeom>
            <a:avLst/>
            <a:gdLst/>
            <a:ahLst/>
            <a:cxnLst/>
            <a:rect l="l" t="t" r="r" b="b"/>
            <a:pathLst>
              <a:path w="825500" h="119380">
                <a:moveTo>
                  <a:pt x="0" y="119278"/>
                </a:moveTo>
                <a:lnTo>
                  <a:pt x="825500" y="119278"/>
                </a:lnTo>
                <a:lnTo>
                  <a:pt x="825500" y="0"/>
                </a:lnTo>
                <a:lnTo>
                  <a:pt x="0" y="0"/>
                </a:lnTo>
                <a:lnTo>
                  <a:pt x="0" y="119278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Platshållare för text 2"/>
          <p:cNvSpPr>
            <a:spLocks noGrp="1"/>
          </p:cNvSpPr>
          <p:nvPr>
            <p:ph type="body" sz="quarter" idx="10"/>
          </p:nvPr>
        </p:nvSpPr>
        <p:spPr>
          <a:xfrm>
            <a:off x="6205624" y="5812087"/>
            <a:ext cx="3844752" cy="992955"/>
          </a:xfrm>
        </p:spPr>
        <p:txBody>
          <a:bodyPr wrap="none">
            <a:sp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>
              <a:spcBef>
                <a:spcPts val="1800"/>
              </a:spcBef>
            </a:pPr>
            <a:r>
              <a:rPr lang="sv-SE" sz="2000"/>
              <a:t>Redigera format för bakgrundstext</a:t>
            </a:r>
          </a:p>
          <a:p>
            <a:pPr lvl="1">
              <a:spcBef>
                <a:spcPts val="1800"/>
              </a:spcBef>
            </a:pPr>
            <a:r>
              <a:rPr lang="sv-SE" sz="2000"/>
              <a:t>Nivå två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B8B358-4ABA-564A-806E-18E7D21E6B11}"/>
              </a:ext>
            </a:extLst>
          </p:cNvPr>
          <p:cNvSpPr txBox="1"/>
          <p:nvPr userDrawn="1"/>
        </p:nvSpPr>
        <p:spPr>
          <a:xfrm>
            <a:off x="6205624" y="3673928"/>
            <a:ext cx="38447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Bef>
                <a:spcPct val="20000"/>
              </a:spcBef>
              <a:buClr>
                <a:srgbClr val="31A248"/>
              </a:buClr>
              <a:buFont typeface="Arial" panose="020B0604020202020204" pitchFamily="34" charset="0"/>
              <a:buNone/>
            </a:pPr>
            <a:r>
              <a:rPr lang="sv-SE" sz="8000" dirty="0">
                <a:solidFill>
                  <a:schemeClr val="bg1"/>
                </a:solidFill>
              </a:rPr>
              <a:t>TACK!</a:t>
            </a:r>
          </a:p>
        </p:txBody>
      </p:sp>
    </p:spTree>
    <p:extLst>
      <p:ext uri="{BB962C8B-B14F-4D97-AF65-F5344CB8AC3E}">
        <p14:creationId xmlns:p14="http://schemas.microsoft.com/office/powerpoint/2010/main" val="7860221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C7321F-D1FE-6141-B0BD-D537B73E5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267C5-C90F-664D-9845-DCE74C5EFB06}" type="datetimeFigureOut">
              <a:rPr lang="sv-SE" smtClean="0"/>
              <a:t>2019-03-29</a:t>
            </a:fld>
            <a:endParaRPr lang="sv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415E80-7180-B047-AD96-8E79D4CC0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B53763-75CF-7741-B8F8-CAAF8E29F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8206F-4878-724E-AF77-EE5A0C77463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115565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3/29/2019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60168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12800" y="366247"/>
            <a:ext cx="14630400" cy="1524265"/>
          </a:xfrm>
          <a:prstGeom prst="rect">
            <a:avLst/>
          </a:prstGeom>
        </p:spPr>
        <p:txBody>
          <a:bodyPr vert="horz" lIns="145152" tIns="72576" rIns="145152" bIns="72576" rtlCol="0" anchor="t">
            <a:no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12800" y="2133971"/>
            <a:ext cx="14630400" cy="2870871"/>
          </a:xfrm>
          <a:prstGeom prst="rect">
            <a:avLst/>
          </a:prstGeom>
        </p:spPr>
        <p:txBody>
          <a:bodyPr vert="horz" lIns="145152" tIns="72576" rIns="145152" bIns="72576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 sz="1800"/>
              <a:t>Nivå tre</a:t>
            </a:r>
          </a:p>
          <a:p>
            <a:pPr lvl="3"/>
            <a:r>
              <a:rPr lang="sv-SE" sz="1600"/>
              <a:t>Nivå 4</a:t>
            </a:r>
          </a:p>
          <a:p>
            <a:pPr lvl="4"/>
            <a:r>
              <a:rPr lang="sv-SE" sz="1600"/>
              <a:t>Nivå 5</a:t>
            </a:r>
          </a:p>
          <a:p>
            <a:pPr lvl="5"/>
            <a:r>
              <a:rPr lang="sv-SE" sz="1600"/>
              <a:t>Nivå 6</a:t>
            </a:r>
          </a:p>
          <a:p>
            <a:pPr lvl="6"/>
            <a:r>
              <a:rPr lang="sv-SE" sz="1600"/>
              <a:t>Nivå</a:t>
            </a:r>
          </a:p>
        </p:txBody>
      </p:sp>
      <p:sp>
        <p:nvSpPr>
          <p:cNvPr id="8" name="object 2"/>
          <p:cNvSpPr/>
          <p:nvPr/>
        </p:nvSpPr>
        <p:spPr>
          <a:xfrm>
            <a:off x="432997" y="8720687"/>
            <a:ext cx="338455" cy="0"/>
          </a:xfrm>
          <a:custGeom>
            <a:avLst/>
            <a:gdLst/>
            <a:ahLst/>
            <a:cxnLst/>
            <a:rect l="l" t="t" r="r" b="b"/>
            <a:pathLst>
              <a:path w="338455">
                <a:moveTo>
                  <a:pt x="0" y="0"/>
                </a:moveTo>
                <a:lnTo>
                  <a:pt x="337934" y="0"/>
                </a:lnTo>
              </a:path>
            </a:pathLst>
          </a:custGeom>
          <a:ln w="29286">
            <a:solidFill>
              <a:schemeClr val="accent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" name="Platshållare för bildnummer 15"/>
          <p:cNvSpPr txBox="1">
            <a:spLocks/>
          </p:cNvSpPr>
          <p:nvPr userDrawn="1"/>
        </p:nvSpPr>
        <p:spPr>
          <a:xfrm>
            <a:off x="262494" y="8649247"/>
            <a:ext cx="659553" cy="486918"/>
          </a:xfrm>
          <a:prstGeom prst="rect">
            <a:avLst/>
          </a:prstGeom>
        </p:spPr>
        <p:txBody>
          <a:bodyPr vert="horz" lIns="0" tIns="72576" rIns="0" bIns="72576" rtlCol="0" anchor="ctr"/>
          <a:lstStyle>
            <a:defPPr>
              <a:defRPr lang="sv-SE"/>
            </a:defPPr>
            <a:lvl1pPr marL="0" algn="l" defTabSz="1451519" rtl="0" eaLnBrk="1" latinLnBrk="0" hangingPunct="1">
              <a:defRPr sz="1000" kern="1200">
                <a:solidFill>
                  <a:srgbClr val="31A248"/>
                </a:solidFill>
                <a:latin typeface="Museo Sans 700" pitchFamily="50" charset="0"/>
                <a:ea typeface="+mn-ea"/>
                <a:cs typeface="+mn-cs"/>
              </a:defRPr>
            </a:lvl1pPr>
            <a:lvl2pPr marL="725759" algn="l" defTabSz="1451519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1519" algn="l" defTabSz="1451519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77278" algn="l" defTabSz="1451519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3037" algn="l" defTabSz="1451519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28796" algn="l" defTabSz="1451519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4556" algn="l" defTabSz="1451519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80315" algn="l" defTabSz="1451519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06074" algn="l" defTabSz="1451519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AF70625-FA65-44BB-A049-AB79EE5D052C}" type="slidenum">
              <a:rPr lang="sv-SE" b="0" smtClean="0">
                <a:solidFill>
                  <a:schemeClr val="accent1">
                    <a:lumMod val="50000"/>
                  </a:schemeClr>
                </a:solidFill>
              </a:rPr>
              <a:pPr algn="ctr"/>
              <a:t>‹#›</a:t>
            </a:fld>
            <a:endParaRPr lang="sv-SE" b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926020A7-6588-F147-B925-485301FCC5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0" y="8547651"/>
            <a:ext cx="16256000" cy="59793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F131445-1DDE-B646-955D-DE27896425A6}"/>
              </a:ext>
            </a:extLst>
          </p:cNvPr>
          <p:cNvPicPr>
            <a:picLocks noChangeAspect="1"/>
          </p:cNvPicPr>
          <p:nvPr userDrawn="1"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86568" y="8764093"/>
            <a:ext cx="2706938" cy="2977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68001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3" r:id="rId2"/>
    <p:sldLayoutId id="2147483695" r:id="rId3"/>
    <p:sldLayoutId id="2147483693" r:id="rId4"/>
    <p:sldLayoutId id="2147483650" r:id="rId5"/>
    <p:sldLayoutId id="2147483694" r:id="rId6"/>
    <p:sldLayoutId id="2147483659" r:id="rId7"/>
    <p:sldLayoutId id="2147483660" r:id="rId8"/>
    <p:sldLayoutId id="2147483661" r:id="rId9"/>
    <p:sldLayoutId id="2147483662" r:id="rId10"/>
    <p:sldLayoutId id="2147483657" r:id="rId11"/>
    <p:sldLayoutId id="2147483666" r:id="rId12"/>
    <p:sldLayoutId id="2147483665" r:id="rId13"/>
    <p:sldLayoutId id="2147483664" r:id="rId14"/>
    <p:sldLayoutId id="2147483670" r:id="rId15"/>
    <p:sldLayoutId id="2147483699" r:id="rId16"/>
    <p:sldLayoutId id="2147483698" r:id="rId17"/>
    <p:sldLayoutId id="2147483673" r:id="rId18"/>
    <p:sldLayoutId id="2147483656" r:id="rId19"/>
    <p:sldLayoutId id="2147483674" r:id="rId20"/>
    <p:sldLayoutId id="2147483678" r:id="rId21"/>
    <p:sldLayoutId id="2147483679" r:id="rId22"/>
    <p:sldLayoutId id="2147483680" r:id="rId23"/>
    <p:sldLayoutId id="2147483681" r:id="rId24"/>
    <p:sldLayoutId id="2147483691" r:id="rId25"/>
    <p:sldLayoutId id="2147483697" r:id="rId26"/>
    <p:sldLayoutId id="2147483700" r:id="rId27"/>
  </p:sldLayoutIdLst>
  <p:hf hdr="0" ftr="0" dt="0"/>
  <p:txStyles>
    <p:titleStyle>
      <a:lvl1pPr algn="l" defTabSz="1451519" rtl="0" eaLnBrk="1" latinLnBrk="0" hangingPunct="1">
        <a:spcBef>
          <a:spcPct val="0"/>
        </a:spcBef>
        <a:buNone/>
        <a:defRPr sz="3600" kern="1200" cap="none" baseline="0">
          <a:solidFill>
            <a:schemeClr val="tx1"/>
          </a:solidFill>
          <a:latin typeface="Museo Sans 300" panose="02000000000000000000" pitchFamily="2" charset="0"/>
          <a:ea typeface="+mj-ea"/>
          <a:cs typeface="+mj-cs"/>
        </a:defRPr>
      </a:lvl1pPr>
    </p:titleStyle>
    <p:bodyStyle>
      <a:lvl1pPr marL="0" indent="0" algn="l" defTabSz="1451519" rtl="0" eaLnBrk="1" latinLnBrk="0" hangingPunct="1">
        <a:spcBef>
          <a:spcPct val="20000"/>
        </a:spcBef>
        <a:buClr>
          <a:srgbClr val="31A248"/>
        </a:buClr>
        <a:buFontTx/>
        <a:buNone/>
        <a:defRPr sz="2400" kern="1200">
          <a:solidFill>
            <a:srgbClr val="505050"/>
          </a:solidFill>
          <a:latin typeface="+mj-lt"/>
          <a:ea typeface="+mn-ea"/>
          <a:cs typeface="+mn-cs"/>
        </a:defRPr>
      </a:lvl1pPr>
      <a:lvl2pPr marL="627063" indent="-263525" algn="l" defTabSz="1451519" rtl="0" eaLnBrk="1" latinLnBrk="0" hangingPunct="1">
        <a:spcBef>
          <a:spcPct val="20000"/>
        </a:spcBef>
        <a:buClr>
          <a:srgbClr val="31A248"/>
        </a:buClr>
        <a:buFont typeface="Arial" panose="020B0604020202020204" pitchFamily="34" charset="0"/>
        <a:buChar char="•"/>
        <a:defRPr sz="2000" kern="1200">
          <a:solidFill>
            <a:srgbClr val="505050"/>
          </a:solidFill>
          <a:latin typeface="+mj-lt"/>
          <a:ea typeface="+mn-ea"/>
          <a:cs typeface="+mn-cs"/>
        </a:defRPr>
      </a:lvl2pPr>
      <a:lvl3pPr marL="1077913" indent="-276225" algn="l" defTabSz="1451519" rtl="0" eaLnBrk="1" latinLnBrk="0" hangingPunct="1">
        <a:spcBef>
          <a:spcPct val="20000"/>
        </a:spcBef>
        <a:buClr>
          <a:srgbClr val="31A248"/>
        </a:buClr>
        <a:buFont typeface="Arial" panose="020B0604020202020204" pitchFamily="34" charset="0"/>
        <a:buChar char="•"/>
        <a:defRPr sz="1800" kern="1200">
          <a:solidFill>
            <a:srgbClr val="505050"/>
          </a:solidFill>
          <a:latin typeface="+mn-lt"/>
          <a:ea typeface="+mn-ea"/>
          <a:cs typeface="+mn-cs"/>
        </a:defRPr>
      </a:lvl3pPr>
      <a:lvl4pPr marL="1528763" indent="-276225" algn="l" defTabSz="1451519" rtl="0" eaLnBrk="1" latinLnBrk="0" hangingPunct="1">
        <a:spcBef>
          <a:spcPct val="20000"/>
        </a:spcBef>
        <a:buClr>
          <a:srgbClr val="31A248"/>
        </a:buClr>
        <a:buFont typeface="Arial" panose="020B0604020202020204" pitchFamily="34" charset="0"/>
        <a:buChar char="–"/>
        <a:defRPr sz="3200" kern="1200">
          <a:solidFill>
            <a:srgbClr val="505050"/>
          </a:solidFill>
          <a:latin typeface="+mn-lt"/>
          <a:ea typeface="+mn-ea"/>
          <a:cs typeface="+mn-cs"/>
        </a:defRPr>
      </a:lvl4pPr>
      <a:lvl5pPr marL="1879600" indent="-176213" algn="l" defTabSz="1451519" rtl="0" eaLnBrk="1" latinLnBrk="0" hangingPunct="1">
        <a:spcBef>
          <a:spcPct val="20000"/>
        </a:spcBef>
        <a:buClr>
          <a:srgbClr val="31A248"/>
        </a:buClr>
        <a:buFont typeface="Arial" panose="020B0604020202020204" pitchFamily="34" charset="0"/>
        <a:buChar char="•"/>
        <a:defRPr sz="1600" kern="1200">
          <a:solidFill>
            <a:srgbClr val="505050"/>
          </a:solidFill>
          <a:latin typeface="+mn-lt"/>
          <a:ea typeface="+mn-ea"/>
          <a:cs typeface="+mn-cs"/>
        </a:defRPr>
      </a:lvl5pPr>
      <a:lvl6pPr marL="2154238" indent="-174625" algn="l" defTabSz="1451519" rtl="0" eaLnBrk="1" latinLnBrk="0" hangingPunct="1">
        <a:spcBef>
          <a:spcPct val="20000"/>
        </a:spcBef>
        <a:buClr>
          <a:srgbClr val="31A248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505075" indent="-174625" algn="l" defTabSz="1451519" rtl="0" eaLnBrk="1" latinLnBrk="0" hangingPunct="1">
        <a:spcBef>
          <a:spcPct val="20000"/>
        </a:spcBef>
        <a:buClr>
          <a:srgbClr val="31A248"/>
        </a:buClr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443195" indent="-362880" algn="l" defTabSz="1451519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168954" indent="-362880" algn="l" defTabSz="1451519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451519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25759" algn="l" defTabSz="1451519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51519" algn="l" defTabSz="1451519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77278" algn="l" defTabSz="1451519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03037" algn="l" defTabSz="1451519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28796" algn="l" defTabSz="1451519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54556" algn="l" defTabSz="1451519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080315" algn="l" defTabSz="1451519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06074" algn="l" defTabSz="1451519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nfluencetech.se/" TargetMode="Externa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16.jpg"/><Relationship Id="rId7" Type="http://schemas.openxmlformats.org/officeDocument/2006/relationships/image" Target="../media/image20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3" Type="http://schemas.openxmlformats.org/officeDocument/2006/relationships/image" Target="../media/image23.jpg"/><Relationship Id="rId7" Type="http://schemas.openxmlformats.org/officeDocument/2006/relationships/image" Target="../media/image27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37.jpg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4E2A7-F438-3141-93FB-8B3490C9F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Brief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945D9762-8759-4963-972D-A7F52F30CBAA}"/>
              </a:ext>
            </a:extLst>
          </p:cNvPr>
          <p:cNvSpPr txBox="1"/>
          <p:nvPr/>
        </p:nvSpPr>
        <p:spPr>
          <a:xfrm>
            <a:off x="1933512" y="1073426"/>
            <a:ext cx="8933271" cy="114492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>
              <a:spcBef>
                <a:spcPct val="20000"/>
              </a:spcBef>
              <a:buClr>
                <a:srgbClr val="31A248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505050"/>
                </a:solidFill>
              </a:rPr>
              <a:t>We are a next generation management consulting firm with two focus areas and USPs (unique selling points)</a:t>
            </a:r>
          </a:p>
          <a:p>
            <a:pPr marL="992459" lvl="1" indent="-266700">
              <a:spcBef>
                <a:spcPct val="20000"/>
              </a:spcBef>
              <a:buClr>
                <a:srgbClr val="31A248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505050"/>
                </a:solidFill>
              </a:rPr>
              <a:t>Technology driven business development</a:t>
            </a:r>
          </a:p>
          <a:p>
            <a:pPr marL="1718219" lvl="2" indent="-266700">
              <a:spcBef>
                <a:spcPct val="20000"/>
              </a:spcBef>
              <a:buClr>
                <a:srgbClr val="31A248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505050"/>
                </a:solidFill>
              </a:rPr>
              <a:t>We are not developers, we are experts in HOW to apply and incorporate technology in your business </a:t>
            </a:r>
            <a:r>
              <a:rPr lang="en-US" sz="1800" dirty="0" err="1">
                <a:solidFill>
                  <a:srgbClr val="505050"/>
                </a:solidFill>
              </a:rPr>
              <a:t>dna</a:t>
            </a:r>
            <a:r>
              <a:rPr lang="en-US" sz="1800" dirty="0">
                <a:solidFill>
                  <a:srgbClr val="505050"/>
                </a:solidFill>
              </a:rPr>
              <a:t> to drive business growth and value-added change.</a:t>
            </a:r>
          </a:p>
          <a:p>
            <a:pPr marL="992459" lvl="1" indent="-266700">
              <a:spcBef>
                <a:spcPct val="20000"/>
              </a:spcBef>
              <a:buClr>
                <a:srgbClr val="31A248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505050"/>
                </a:solidFill>
              </a:rPr>
              <a:t>Creating high performing teams levering our philosophy of collective intelligence. </a:t>
            </a:r>
          </a:p>
          <a:p>
            <a:pPr marL="1718219" lvl="2" indent="-266700">
              <a:spcBef>
                <a:spcPct val="20000"/>
              </a:spcBef>
              <a:buClr>
                <a:srgbClr val="31A248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505050"/>
                </a:solidFill>
              </a:rPr>
              <a:t>We truly understand the need of human engagement and we know that the only way of getting there is by building strong relationships among people, a warm and open culture is a stepping stone towards effective collaboration within/among teams. </a:t>
            </a:r>
          </a:p>
          <a:p>
            <a:pPr marL="266700" indent="-266700">
              <a:spcBef>
                <a:spcPct val="20000"/>
              </a:spcBef>
              <a:buClr>
                <a:srgbClr val="31A248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505050"/>
                </a:solidFill>
              </a:rPr>
              <a:t>We don't want a ”corporate feel” to our templates. The organic feeling we have with our blue-on-blue blobs has the idea of ever changing movement and shape changing. Please see our website, </a:t>
            </a:r>
            <a:r>
              <a:rPr lang="en-US" sz="1800" dirty="0">
                <a:solidFill>
                  <a:srgbClr val="505050"/>
                </a:solidFill>
                <a:hlinkClick r:id="rId2"/>
              </a:rPr>
              <a:t>www.influencetech.se</a:t>
            </a:r>
            <a:r>
              <a:rPr lang="en-US" sz="1800" dirty="0">
                <a:solidFill>
                  <a:srgbClr val="505050"/>
                </a:solidFill>
              </a:rPr>
              <a:t>. </a:t>
            </a:r>
          </a:p>
          <a:p>
            <a:pPr marL="266700" indent="-266700">
              <a:spcBef>
                <a:spcPct val="20000"/>
              </a:spcBef>
              <a:buClr>
                <a:srgbClr val="31A248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505050"/>
                </a:solidFill>
              </a:rPr>
              <a:t>In our context we sit among classic business mgmt. consultants and classic IT mgmt. consultants. We cater to business, tech and humans as the ultimate vehicle of change and business value. </a:t>
            </a:r>
          </a:p>
          <a:p>
            <a:pPr marL="266700" indent="-266700">
              <a:spcBef>
                <a:spcPct val="20000"/>
              </a:spcBef>
              <a:buClr>
                <a:srgbClr val="31A248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505050"/>
                </a:solidFill>
              </a:rPr>
              <a:t>To have a clean template one suggestion is to only use blue, white and black and keeping other colors separate, as an alternative</a:t>
            </a:r>
          </a:p>
          <a:p>
            <a:pPr marL="266700" indent="-266700">
              <a:spcBef>
                <a:spcPct val="20000"/>
              </a:spcBef>
              <a:buClr>
                <a:srgbClr val="31A248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505050"/>
                </a:solidFill>
              </a:rPr>
              <a:t> To the right is a list of type of slides we would like to see, just a suggestion feel free to put yourselves into our shoes, where our presentations is part of how the impression we make. </a:t>
            </a:r>
          </a:p>
          <a:p>
            <a:pPr marL="266700" indent="-266700">
              <a:spcBef>
                <a:spcPct val="20000"/>
              </a:spcBef>
              <a:buClr>
                <a:srgbClr val="31A248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505050"/>
                </a:solidFill>
              </a:rPr>
              <a:t>We are looking to find a slide deck which we can pick slides from, depending on what/whom/why we interact with customer we want to create different outcomes and our presentations should support this. </a:t>
            </a:r>
          </a:p>
          <a:p>
            <a:pPr marL="992459" lvl="1" indent="-266700">
              <a:spcBef>
                <a:spcPct val="20000"/>
              </a:spcBef>
              <a:buClr>
                <a:srgbClr val="31A248"/>
              </a:buClr>
              <a:buFont typeface="Arial" panose="020B0604020202020204" pitchFamily="34" charset="0"/>
              <a:buChar char="•"/>
            </a:pPr>
            <a:endParaRPr lang="en-US" sz="1800" dirty="0">
              <a:solidFill>
                <a:srgbClr val="505050"/>
              </a:solidFill>
            </a:endParaRPr>
          </a:p>
          <a:p>
            <a:pPr marL="266700" indent="-266700">
              <a:spcBef>
                <a:spcPct val="20000"/>
              </a:spcBef>
              <a:buClr>
                <a:srgbClr val="31A248"/>
              </a:buClr>
              <a:buFont typeface="Arial" panose="020B0604020202020204" pitchFamily="34" charset="0"/>
              <a:buChar char="•"/>
            </a:pPr>
            <a:endParaRPr lang="en-US" sz="1800" dirty="0">
              <a:solidFill>
                <a:srgbClr val="505050"/>
              </a:solidFill>
            </a:endParaRPr>
          </a:p>
          <a:p>
            <a:pPr marL="266700" indent="-266700">
              <a:spcBef>
                <a:spcPct val="20000"/>
              </a:spcBef>
              <a:buClr>
                <a:srgbClr val="31A248"/>
              </a:buClr>
              <a:buFont typeface="Arial" panose="020B0604020202020204" pitchFamily="34" charset="0"/>
              <a:buChar char="•"/>
            </a:pPr>
            <a:endParaRPr lang="en-US" sz="1800" dirty="0">
              <a:solidFill>
                <a:srgbClr val="505050"/>
              </a:solidFill>
            </a:endParaRPr>
          </a:p>
          <a:p>
            <a:pPr marL="266700" indent="-266700">
              <a:spcBef>
                <a:spcPct val="20000"/>
              </a:spcBef>
              <a:buClr>
                <a:srgbClr val="31A248"/>
              </a:buClr>
              <a:buFont typeface="Arial" panose="020B0604020202020204" pitchFamily="34" charset="0"/>
              <a:buChar char="•"/>
            </a:pPr>
            <a:endParaRPr lang="en-US" sz="1800" dirty="0">
              <a:solidFill>
                <a:srgbClr val="505050"/>
              </a:solidFill>
            </a:endParaRPr>
          </a:p>
          <a:p>
            <a:pPr marL="266700" indent="-266700">
              <a:spcBef>
                <a:spcPct val="20000"/>
              </a:spcBef>
              <a:buClr>
                <a:srgbClr val="31A248"/>
              </a:buClr>
              <a:buFont typeface="Arial" panose="020B0604020202020204" pitchFamily="34" charset="0"/>
              <a:buChar char="•"/>
            </a:pPr>
            <a:endParaRPr lang="en-US" sz="1800" dirty="0">
              <a:solidFill>
                <a:srgbClr val="505050"/>
              </a:solidFill>
            </a:endParaRPr>
          </a:p>
          <a:p>
            <a:pPr marL="266700" indent="-266700">
              <a:spcBef>
                <a:spcPct val="20000"/>
              </a:spcBef>
              <a:buClr>
                <a:srgbClr val="31A248"/>
              </a:buClr>
              <a:buFont typeface="Arial" panose="020B0604020202020204" pitchFamily="34" charset="0"/>
              <a:buChar char="•"/>
            </a:pPr>
            <a:endParaRPr lang="en-US" sz="1800" dirty="0">
              <a:solidFill>
                <a:srgbClr val="505050"/>
              </a:solidFill>
            </a:endParaRPr>
          </a:p>
          <a:p>
            <a:pPr marL="266700" indent="-266700">
              <a:spcBef>
                <a:spcPct val="20000"/>
              </a:spcBef>
              <a:buClr>
                <a:srgbClr val="31A248"/>
              </a:buClr>
              <a:buFont typeface="Arial" panose="020B0604020202020204" pitchFamily="34" charset="0"/>
              <a:buChar char="•"/>
            </a:pPr>
            <a:endParaRPr lang="en-US" sz="1800" dirty="0">
              <a:solidFill>
                <a:srgbClr val="505050"/>
              </a:solidFill>
            </a:endParaRPr>
          </a:p>
          <a:p>
            <a:pPr marL="266700" indent="-266700">
              <a:spcBef>
                <a:spcPct val="20000"/>
              </a:spcBef>
              <a:buClr>
                <a:srgbClr val="31A248"/>
              </a:buClr>
              <a:buFont typeface="Arial" panose="020B0604020202020204" pitchFamily="34" charset="0"/>
              <a:buChar char="•"/>
            </a:pPr>
            <a:endParaRPr lang="en-US" sz="1800" dirty="0">
              <a:solidFill>
                <a:srgbClr val="505050"/>
              </a:solidFill>
            </a:endParaRPr>
          </a:p>
          <a:p>
            <a:pPr marL="266700" indent="-266700">
              <a:spcBef>
                <a:spcPct val="20000"/>
              </a:spcBef>
              <a:buClr>
                <a:srgbClr val="31A248"/>
              </a:buClr>
              <a:buFont typeface="Arial" panose="020B0604020202020204" pitchFamily="34" charset="0"/>
              <a:buChar char="•"/>
            </a:pPr>
            <a:endParaRPr lang="en-US" sz="1800" dirty="0">
              <a:solidFill>
                <a:srgbClr val="505050"/>
              </a:solidFill>
            </a:endParaRPr>
          </a:p>
          <a:p>
            <a:pPr marL="266700" indent="-266700">
              <a:spcBef>
                <a:spcPct val="20000"/>
              </a:spcBef>
              <a:buClr>
                <a:srgbClr val="31A248"/>
              </a:buClr>
              <a:buFont typeface="Arial" panose="020B0604020202020204" pitchFamily="34" charset="0"/>
              <a:buChar char="•"/>
            </a:pPr>
            <a:endParaRPr lang="en-US" sz="1800" dirty="0">
              <a:solidFill>
                <a:srgbClr val="505050"/>
              </a:solidFill>
            </a:endParaRPr>
          </a:p>
          <a:p>
            <a:pPr>
              <a:spcBef>
                <a:spcPct val="20000"/>
              </a:spcBef>
              <a:buClr>
                <a:srgbClr val="31A248"/>
              </a:buClr>
            </a:pPr>
            <a:r>
              <a:rPr lang="en-US" sz="1800" dirty="0">
                <a:solidFill>
                  <a:srgbClr val="505050"/>
                </a:solidFill>
              </a:rPr>
              <a:t>(This slide design is just an early example)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5AEEB86D-848C-42A1-8CDD-5A86C929BF46}"/>
              </a:ext>
            </a:extLst>
          </p:cNvPr>
          <p:cNvSpPr/>
          <p:nvPr/>
        </p:nvSpPr>
        <p:spPr>
          <a:xfrm>
            <a:off x="11237843" y="612354"/>
            <a:ext cx="4352994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91" indent="-285750">
              <a:buFont typeface="Courier New" panose="02070309020205020404" pitchFamily="49" charset="0"/>
              <a:buChar char="o"/>
            </a:pP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Start-slides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17240" lvl="1" indent="-228600">
              <a:buFont typeface="Wingdings" panose="05000000000000000000" pitchFamily="2" charset="2"/>
              <a:buChar char=""/>
            </a:pP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One techy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17240" lvl="1" indent="-228600">
              <a:buFont typeface="Wingdings" panose="05000000000000000000" pitchFamily="2" charset="2"/>
              <a:buChar char=""/>
            </a:pP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One business dev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17240" lvl="1" indent="-228600">
              <a:buFont typeface="Wingdings" panose="05000000000000000000" pitchFamily="2" charset="2"/>
              <a:buChar char=""/>
            </a:pP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One culture focused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7191" indent="-285750">
              <a:buFont typeface="Courier New" panose="02070309020205020404" pitchFamily="49" charset="0"/>
              <a:buChar char="o"/>
            </a:pP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Content slide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7191" indent="-285750">
              <a:buFont typeface="Courier New" panose="02070309020205020404" pitchFamily="49" charset="0"/>
              <a:buChar char="o"/>
            </a:pP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Text slides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17240" lvl="1" indent="-228600">
              <a:buFont typeface="Wingdings" panose="05000000000000000000" pitchFamily="2" charset="2"/>
              <a:buChar char=""/>
            </a:pP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“Clean and bright”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17240" lvl="1" indent="-228600">
              <a:buFont typeface="Wingdings" panose="05000000000000000000" pitchFamily="2" charset="2"/>
              <a:buChar char=""/>
            </a:pP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Normal (w bubbles?)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17240" lvl="1" indent="-228600">
              <a:buFont typeface="Wingdings" panose="05000000000000000000" pitchFamily="2" charset="2"/>
              <a:buChar char=""/>
            </a:pP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Dark/techy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7191" indent="-285750">
              <a:buFont typeface="Courier New" panose="02070309020205020404" pitchFamily="49" charset="0"/>
              <a:buChar char="o"/>
            </a:pP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Picture slides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17240" lvl="1" indent="-228600">
              <a:buFont typeface="Wingdings" panose="05000000000000000000" pitchFamily="2" charset="2"/>
              <a:buChar char=""/>
            </a:pP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100% picture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17240" lvl="1" indent="-228600">
              <a:buFont typeface="Wingdings" panose="05000000000000000000" pitchFamily="2" charset="2"/>
              <a:buChar char=""/>
            </a:pP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50% picture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17240" lvl="1" indent="-228600">
              <a:buFont typeface="Wingdings" panose="05000000000000000000" pitchFamily="2" charset="2"/>
              <a:buChar char=""/>
            </a:pP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Tech pics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17240" lvl="1" indent="-228600">
              <a:buFont typeface="Wingdings" panose="05000000000000000000" pitchFamily="2" charset="2"/>
              <a:buChar char=""/>
            </a:pP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Landscape pics (Stockholm office </a:t>
            </a:r>
            <a:r>
              <a:rPr lang="en-US" sz="16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etc</a:t>
            </a: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)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17240" lvl="1" indent="-228600">
              <a:buFont typeface="Wingdings" panose="05000000000000000000" pitchFamily="2" charset="2"/>
              <a:buChar char=""/>
            </a:pP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Culture/people/collaboration pics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7191" indent="-285750">
              <a:buFont typeface="Courier New" panose="02070309020205020404" pitchFamily="49" charset="0"/>
              <a:buChar char="o"/>
            </a:pP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Contact slide (end-slide)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7191" indent="-285750">
              <a:buFont typeface="Courier New" panose="02070309020205020404" pitchFamily="49" charset="0"/>
              <a:buChar char="o"/>
            </a:pP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Break-slide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7191" indent="-285750">
              <a:buFont typeface="Courier New" panose="02070309020205020404" pitchFamily="49" charset="0"/>
              <a:buChar char="o"/>
            </a:pP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Quote-slides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17240" lvl="1" indent="-228600">
              <a:buFont typeface="Wingdings" panose="05000000000000000000" pitchFamily="2" charset="2"/>
              <a:buChar char=""/>
            </a:pP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Just text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17240" lvl="1" indent="-228600">
              <a:buFont typeface="Wingdings" panose="05000000000000000000" pitchFamily="2" charset="2"/>
              <a:buChar char=""/>
            </a:pP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With picture of an employee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7191" indent="-285750">
              <a:buFont typeface="Courier New" panose="02070309020205020404" pitchFamily="49" charset="0"/>
              <a:buChar char="o"/>
            </a:pP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Slides about us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17240" lvl="1" indent="-228600">
              <a:buFont typeface="Wingdings" panose="05000000000000000000" pitchFamily="2" charset="2"/>
              <a:buChar char=""/>
            </a:pP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Timeline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17240" lvl="1" indent="-228600">
              <a:buFont typeface="Wingdings" panose="05000000000000000000" pitchFamily="2" charset="2"/>
              <a:buChar char=""/>
            </a:pP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The “3 circles” (culture, business intent, technology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17240" lvl="1" indent="-228600">
              <a:buFont typeface="Wingdings" panose="05000000000000000000" pitchFamily="2" charset="2"/>
              <a:buChar char=""/>
            </a:pP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Offerings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17240" lvl="1" indent="-228600">
              <a:buFont typeface="Wingdings" panose="05000000000000000000" pitchFamily="2" charset="2"/>
              <a:buChar char=""/>
            </a:pP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Our consultants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17240" lvl="1" indent="-228600">
              <a:buFont typeface="Wingdings" panose="05000000000000000000" pitchFamily="2" charset="2"/>
              <a:buChar char=""/>
            </a:pP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Our mission/vision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7191" indent="-285750">
              <a:buFont typeface="Courier New" panose="02070309020205020404" pitchFamily="49" charset="0"/>
              <a:buChar char="o"/>
            </a:pP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Symbol slide to pic from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7191" indent="-285750">
              <a:buFont typeface="Courier New" panose="02070309020205020404" pitchFamily="49" charset="0"/>
              <a:buChar char="o"/>
            </a:pP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Graph slides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7191" indent="-285750">
              <a:buFont typeface="Courier New" panose="02070309020205020404" pitchFamily="49" charset="0"/>
              <a:buChar char="o"/>
            </a:pP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Number grab slide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0399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242B9411-1EA0-49A0-A1A5-F5BBFFC31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8206F-4878-724E-AF77-EE5A0C77463B}" type="slidenum">
              <a:rPr lang="sv-SE" smtClean="0"/>
              <a:t>2</a:t>
            </a:fld>
            <a:endParaRPr lang="sv-SE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97162D04-A3FD-4333-BC72-1BA0BAA061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131" y="0"/>
            <a:ext cx="12579869" cy="8604383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1F3D5D3F-F89B-4910-9A0C-36A6E90E6B98}"/>
              </a:ext>
            </a:extLst>
          </p:cNvPr>
          <p:cNvSpPr txBox="1"/>
          <p:nvPr/>
        </p:nvSpPr>
        <p:spPr>
          <a:xfrm>
            <a:off x="203200" y="972457"/>
            <a:ext cx="43542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>
              <a:spcBef>
                <a:spcPct val="20000"/>
              </a:spcBef>
              <a:buClr>
                <a:srgbClr val="31A248"/>
              </a:buClr>
              <a:buFont typeface="Arial" panose="020B0604020202020204" pitchFamily="34" charset="0"/>
              <a:buChar char="•"/>
            </a:pPr>
            <a:r>
              <a:rPr lang="sv-SE" sz="2400" dirty="0" err="1">
                <a:solidFill>
                  <a:srgbClr val="505050"/>
                </a:solidFill>
              </a:rPr>
              <a:t>Our</a:t>
            </a:r>
            <a:r>
              <a:rPr lang="sv-SE" sz="2400" dirty="0">
                <a:solidFill>
                  <a:srgbClr val="505050"/>
                </a:solidFill>
              </a:rPr>
              <a:t> </a:t>
            </a:r>
            <a:r>
              <a:rPr lang="sv-SE" sz="2400" dirty="0" err="1">
                <a:solidFill>
                  <a:srgbClr val="505050"/>
                </a:solidFill>
              </a:rPr>
              <a:t>cultural</a:t>
            </a:r>
            <a:r>
              <a:rPr lang="sv-SE" sz="2400" dirty="0">
                <a:solidFill>
                  <a:srgbClr val="505050"/>
                </a:solidFill>
              </a:rPr>
              <a:t> </a:t>
            </a:r>
            <a:r>
              <a:rPr lang="sv-SE" sz="2400" dirty="0" err="1">
                <a:solidFill>
                  <a:srgbClr val="505050"/>
                </a:solidFill>
              </a:rPr>
              <a:t>platform</a:t>
            </a:r>
            <a:r>
              <a:rPr lang="sv-SE" sz="2400" dirty="0">
                <a:solidFill>
                  <a:srgbClr val="505050"/>
                </a:solidFill>
              </a:rPr>
              <a:t> </a:t>
            </a:r>
            <a:r>
              <a:rPr lang="sv-SE" sz="2400" dirty="0" err="1">
                <a:solidFill>
                  <a:srgbClr val="505050"/>
                </a:solidFill>
              </a:rPr>
              <a:t>with</a:t>
            </a:r>
            <a:r>
              <a:rPr lang="sv-SE" sz="2400" dirty="0">
                <a:solidFill>
                  <a:srgbClr val="505050"/>
                </a:solidFill>
              </a:rPr>
              <a:t> </a:t>
            </a:r>
            <a:r>
              <a:rPr lang="sv-SE" sz="2400" dirty="0" err="1">
                <a:solidFill>
                  <a:srgbClr val="505050"/>
                </a:solidFill>
              </a:rPr>
              <a:t>our</a:t>
            </a:r>
            <a:r>
              <a:rPr lang="sv-SE" sz="2400" dirty="0">
                <a:solidFill>
                  <a:srgbClr val="505050"/>
                </a:solidFill>
              </a:rPr>
              <a:t> </a:t>
            </a:r>
            <a:r>
              <a:rPr lang="sv-SE" sz="2400" dirty="0" err="1">
                <a:solidFill>
                  <a:srgbClr val="505050"/>
                </a:solidFill>
              </a:rPr>
              <a:t>core</a:t>
            </a:r>
            <a:r>
              <a:rPr lang="sv-SE" sz="2400" dirty="0">
                <a:solidFill>
                  <a:srgbClr val="505050"/>
                </a:solidFill>
              </a:rPr>
              <a:t> </a:t>
            </a:r>
            <a:r>
              <a:rPr lang="sv-SE" sz="2400" dirty="0" err="1">
                <a:solidFill>
                  <a:srgbClr val="505050"/>
                </a:solidFill>
              </a:rPr>
              <a:t>values</a:t>
            </a:r>
            <a:r>
              <a:rPr lang="sv-SE" sz="2400" dirty="0">
                <a:solidFill>
                  <a:srgbClr val="505050"/>
                </a:solidFill>
              </a:rPr>
              <a:t> </a:t>
            </a:r>
            <a:r>
              <a:rPr lang="sv-SE" sz="2400" dirty="0" err="1">
                <a:solidFill>
                  <a:srgbClr val="505050"/>
                </a:solidFill>
              </a:rPr>
              <a:t>of</a:t>
            </a:r>
            <a:r>
              <a:rPr lang="sv-SE" sz="2400" dirty="0">
                <a:solidFill>
                  <a:srgbClr val="505050"/>
                </a:solidFill>
              </a:rPr>
              <a:t> </a:t>
            </a:r>
            <a:r>
              <a:rPr lang="sv-SE" sz="2400" dirty="0" err="1">
                <a:solidFill>
                  <a:srgbClr val="505050"/>
                </a:solidFill>
              </a:rPr>
              <a:t>great</a:t>
            </a:r>
            <a:r>
              <a:rPr lang="sv-SE" sz="2400" dirty="0">
                <a:solidFill>
                  <a:srgbClr val="505050"/>
                </a:solidFill>
              </a:rPr>
              <a:t> </a:t>
            </a:r>
            <a:r>
              <a:rPr lang="sv-SE" sz="2400" dirty="0" err="1">
                <a:solidFill>
                  <a:srgbClr val="505050"/>
                </a:solidFill>
              </a:rPr>
              <a:t>minds</a:t>
            </a:r>
            <a:r>
              <a:rPr lang="sv-SE" sz="2400" dirty="0">
                <a:solidFill>
                  <a:srgbClr val="505050"/>
                </a:solidFill>
              </a:rPr>
              <a:t>, genuine </a:t>
            </a:r>
            <a:r>
              <a:rPr lang="sv-SE" sz="2400" dirty="0" err="1">
                <a:solidFill>
                  <a:srgbClr val="505050"/>
                </a:solidFill>
              </a:rPr>
              <a:t>hearts</a:t>
            </a:r>
            <a:r>
              <a:rPr lang="sv-SE" sz="2400" dirty="0">
                <a:solidFill>
                  <a:srgbClr val="505050"/>
                </a:solidFill>
              </a:rPr>
              <a:t> and </a:t>
            </a:r>
            <a:r>
              <a:rPr lang="sv-SE" sz="2400" dirty="0" err="1">
                <a:solidFill>
                  <a:srgbClr val="505050"/>
                </a:solidFill>
              </a:rPr>
              <a:t>sustainable</a:t>
            </a:r>
            <a:r>
              <a:rPr lang="sv-SE" sz="2400" dirty="0">
                <a:solidFill>
                  <a:srgbClr val="505050"/>
                </a:solidFill>
              </a:rPr>
              <a:t> </a:t>
            </a:r>
            <a:r>
              <a:rPr lang="sv-SE" sz="2400" dirty="0" err="1">
                <a:solidFill>
                  <a:srgbClr val="505050"/>
                </a:solidFill>
              </a:rPr>
              <a:t>results</a:t>
            </a:r>
            <a:endParaRPr lang="sv-SE" sz="2400" dirty="0">
              <a:solidFill>
                <a:srgbClr val="505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142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A5E3E85-C817-4447-8748-17F61B9BDDA2}"/>
              </a:ext>
            </a:extLst>
          </p:cNvPr>
          <p:cNvSpPr/>
          <p:nvPr/>
        </p:nvSpPr>
        <p:spPr>
          <a:xfrm>
            <a:off x="0" y="795"/>
            <a:ext cx="16256000" cy="9143999"/>
          </a:xfrm>
          <a:prstGeom prst="rect">
            <a:avLst/>
          </a:prstGeom>
          <a:solidFill>
            <a:srgbClr val="2C6E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3867"/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CDFB76B1-18B0-174A-8777-5BBA79EB3DE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8514"/>
          <a:stretch/>
        </p:blipFill>
        <p:spPr>
          <a:xfrm>
            <a:off x="7095527" y="406340"/>
            <a:ext cx="8409516" cy="7212491"/>
          </a:xfrm>
          <a:prstGeom prst="rect">
            <a:avLst/>
          </a:prstGeom>
        </p:spPr>
      </p:pic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B1BBE161-C497-D54D-BB92-2F2029B6E96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296" r="28652" b="6613"/>
          <a:stretch/>
        </p:blipFill>
        <p:spPr>
          <a:xfrm>
            <a:off x="1790359" y="2727989"/>
            <a:ext cx="5305168" cy="4143631"/>
          </a:xfrm>
          <a:prstGeom prst="rect">
            <a:avLst/>
          </a:prstGeom>
        </p:spPr>
      </p:pic>
      <p:sp>
        <p:nvSpPr>
          <p:cNvPr id="6" name="Rubrik 1">
            <a:extLst>
              <a:ext uri="{FF2B5EF4-FFF2-40B4-BE49-F238E27FC236}">
                <a16:creationId xmlns:a16="http://schemas.microsoft.com/office/drawing/2014/main" id="{2B3FC1B1-2B31-4A33-8AFE-60D39AA58D15}"/>
              </a:ext>
            </a:extLst>
          </p:cNvPr>
          <p:cNvSpPr txBox="1">
            <a:spLocks/>
          </p:cNvSpPr>
          <p:nvPr/>
        </p:nvSpPr>
        <p:spPr>
          <a:xfrm>
            <a:off x="665163" y="612354"/>
            <a:ext cx="13081480" cy="1368425"/>
          </a:xfrm>
          <a:prstGeom prst="rect">
            <a:avLst/>
          </a:prstGeom>
        </p:spPr>
        <p:txBody>
          <a:bodyPr/>
          <a:lstStyle>
            <a:lvl1pPr algn="l" defTabSz="1451519" rtl="0" eaLnBrk="1" latinLnBrk="0" hangingPunct="1">
              <a:spcBef>
                <a:spcPct val="0"/>
              </a:spcBef>
              <a:buNone/>
              <a:defRPr sz="3600" kern="1200" cap="none" baseline="0">
                <a:solidFill>
                  <a:schemeClr val="tx1"/>
                </a:solidFill>
                <a:latin typeface="Museo Sans 300" panose="02000000000000000000" pitchFamily="2" charset="0"/>
                <a:ea typeface="+mj-ea"/>
                <a:cs typeface="+mj-cs"/>
              </a:defRPr>
            </a:lvl1pPr>
          </a:lstStyle>
          <a:p>
            <a:r>
              <a:rPr lang="sv-SE" dirty="0" err="1">
                <a:solidFill>
                  <a:schemeClr val="bg1"/>
                </a:solidFill>
              </a:rPr>
              <a:t>Our</a:t>
            </a:r>
            <a:r>
              <a:rPr lang="sv-SE" dirty="0">
                <a:solidFill>
                  <a:schemeClr val="bg1"/>
                </a:solidFill>
              </a:rPr>
              <a:t> cells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194EE287-9A62-42BB-A6F8-87EB6AF45D20}"/>
              </a:ext>
            </a:extLst>
          </p:cNvPr>
          <p:cNvSpPr txBox="1"/>
          <p:nvPr/>
        </p:nvSpPr>
        <p:spPr>
          <a:xfrm>
            <a:off x="1233714" y="6647543"/>
            <a:ext cx="82876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>
              <a:spcBef>
                <a:spcPct val="20000"/>
              </a:spcBef>
              <a:buClr>
                <a:srgbClr val="31A248"/>
              </a:buClr>
              <a:buFont typeface="Arial" panose="020B0604020202020204" pitchFamily="34" charset="0"/>
              <a:buChar char="•"/>
            </a:pPr>
            <a:r>
              <a:rPr lang="sv-SE" sz="2400" dirty="0" err="1">
                <a:solidFill>
                  <a:schemeClr val="bg1"/>
                </a:solidFill>
              </a:rPr>
              <a:t>You</a:t>
            </a:r>
            <a:r>
              <a:rPr lang="sv-SE" sz="2400" dirty="0">
                <a:solidFill>
                  <a:schemeClr val="bg1"/>
                </a:solidFill>
              </a:rPr>
              <a:t> </a:t>
            </a:r>
            <a:r>
              <a:rPr lang="sv-SE" sz="2400" dirty="0" err="1">
                <a:solidFill>
                  <a:schemeClr val="bg1"/>
                </a:solidFill>
              </a:rPr>
              <a:t>can</a:t>
            </a:r>
            <a:r>
              <a:rPr lang="sv-SE" sz="2400" dirty="0">
                <a:solidFill>
                  <a:schemeClr val="bg1"/>
                </a:solidFill>
              </a:rPr>
              <a:t> </a:t>
            </a:r>
            <a:r>
              <a:rPr lang="sv-SE" sz="2400" dirty="0" err="1">
                <a:solidFill>
                  <a:schemeClr val="bg1"/>
                </a:solidFill>
              </a:rPr>
              <a:t>create</a:t>
            </a:r>
            <a:r>
              <a:rPr lang="sv-SE" sz="2400" dirty="0">
                <a:solidFill>
                  <a:schemeClr val="bg1"/>
                </a:solidFill>
              </a:rPr>
              <a:t> </a:t>
            </a:r>
            <a:r>
              <a:rPr lang="sv-SE" sz="2400" dirty="0" err="1">
                <a:solidFill>
                  <a:schemeClr val="bg1"/>
                </a:solidFill>
              </a:rPr>
              <a:t>more</a:t>
            </a:r>
            <a:r>
              <a:rPr lang="sv-SE" sz="2400" dirty="0">
                <a:solidFill>
                  <a:schemeClr val="bg1"/>
                </a:solidFill>
              </a:rPr>
              <a:t> </a:t>
            </a:r>
            <a:r>
              <a:rPr lang="sv-SE" sz="2400" dirty="0" err="1">
                <a:solidFill>
                  <a:schemeClr val="bg1"/>
                </a:solidFill>
              </a:rPr>
              <a:t>shapes</a:t>
            </a:r>
            <a:r>
              <a:rPr lang="sv-SE" sz="2400" dirty="0">
                <a:solidFill>
                  <a:schemeClr val="bg1"/>
                </a:solidFill>
              </a:rPr>
              <a:t> </a:t>
            </a:r>
            <a:r>
              <a:rPr lang="sv-SE" sz="2400" dirty="0" err="1">
                <a:solidFill>
                  <a:schemeClr val="bg1"/>
                </a:solidFill>
              </a:rPr>
              <a:t>of</a:t>
            </a:r>
            <a:r>
              <a:rPr lang="sv-SE" sz="2400" dirty="0">
                <a:solidFill>
                  <a:schemeClr val="bg1"/>
                </a:solidFill>
              </a:rPr>
              <a:t> </a:t>
            </a:r>
            <a:r>
              <a:rPr lang="sv-SE" sz="2400" dirty="0" err="1">
                <a:solidFill>
                  <a:schemeClr val="bg1"/>
                </a:solidFill>
              </a:rPr>
              <a:t>these</a:t>
            </a:r>
            <a:r>
              <a:rPr lang="sv-SE" sz="2400" dirty="0">
                <a:solidFill>
                  <a:schemeClr val="bg1"/>
                </a:solidFill>
              </a:rPr>
              <a:t>, </a:t>
            </a:r>
            <a:r>
              <a:rPr lang="sv-SE" sz="2400" dirty="0" err="1">
                <a:solidFill>
                  <a:schemeClr val="bg1"/>
                </a:solidFill>
              </a:rPr>
              <a:t>but</a:t>
            </a:r>
            <a:r>
              <a:rPr lang="sv-SE" sz="2400" dirty="0">
                <a:solidFill>
                  <a:schemeClr val="bg1"/>
                </a:solidFill>
              </a:rPr>
              <a:t> </a:t>
            </a:r>
            <a:r>
              <a:rPr lang="sv-SE" sz="2400" dirty="0" err="1">
                <a:solidFill>
                  <a:schemeClr val="bg1"/>
                </a:solidFill>
              </a:rPr>
              <a:t>keep</a:t>
            </a:r>
            <a:r>
              <a:rPr lang="sv-SE" sz="2400" dirty="0">
                <a:solidFill>
                  <a:schemeClr val="bg1"/>
                </a:solidFill>
              </a:rPr>
              <a:t> the </a:t>
            </a:r>
            <a:r>
              <a:rPr lang="sv-SE" sz="2400" dirty="0" err="1">
                <a:solidFill>
                  <a:schemeClr val="bg1"/>
                </a:solidFill>
              </a:rPr>
              <a:t>conceptual</a:t>
            </a:r>
            <a:r>
              <a:rPr lang="sv-SE" sz="2400" dirty="0">
                <a:solidFill>
                  <a:schemeClr val="bg1"/>
                </a:solidFill>
              </a:rPr>
              <a:t> layout and </a:t>
            </a:r>
            <a:r>
              <a:rPr lang="sv-SE" sz="2400" dirty="0" err="1">
                <a:solidFill>
                  <a:schemeClr val="bg1"/>
                </a:solidFill>
              </a:rPr>
              <a:t>colours</a:t>
            </a:r>
            <a:r>
              <a:rPr lang="sv-SE" sz="2400" dirty="0">
                <a:solidFill>
                  <a:schemeClr val="bg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34057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256000" cy="9145588"/>
          </a:xfrm>
          <a:prstGeom prst="rect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 sz="2000" err="1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455D4D-C84C-4136-AD3B-55575515FA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981" y="4151086"/>
            <a:ext cx="10554235" cy="1148301"/>
          </a:xfrm>
          <a:prstGeom prst="rect">
            <a:avLst/>
          </a:prstGeom>
        </p:spPr>
      </p:pic>
      <p:sp>
        <p:nvSpPr>
          <p:cNvPr id="7" name="Rubrik 1">
            <a:extLst>
              <a:ext uri="{FF2B5EF4-FFF2-40B4-BE49-F238E27FC236}">
                <a16:creationId xmlns:a16="http://schemas.microsoft.com/office/drawing/2014/main" id="{0E5417BA-4070-4E10-9776-5CC1F248E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163" y="612354"/>
            <a:ext cx="13081480" cy="1368425"/>
          </a:xfrm>
        </p:spPr>
        <p:txBody>
          <a:bodyPr/>
          <a:lstStyle/>
          <a:p>
            <a:r>
              <a:rPr lang="sv-SE" dirty="0" err="1">
                <a:solidFill>
                  <a:schemeClr val="bg1"/>
                </a:solidFill>
              </a:rPr>
              <a:t>one-colour</a:t>
            </a:r>
            <a:r>
              <a:rPr lang="sv-SE" dirty="0">
                <a:solidFill>
                  <a:schemeClr val="bg1"/>
                </a:solidFill>
              </a:rPr>
              <a:t> logo</a:t>
            </a:r>
          </a:p>
        </p:txBody>
      </p:sp>
    </p:spTree>
    <p:extLst>
      <p:ext uri="{BB962C8B-B14F-4D97-AF65-F5344CB8AC3E}">
        <p14:creationId xmlns:p14="http://schemas.microsoft.com/office/powerpoint/2010/main" val="3691282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1359733-55FC-4441-B76C-99D91E4E4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>
                <a:solidFill>
                  <a:schemeClr val="bg1"/>
                </a:solidFill>
              </a:rPr>
              <a:t>Two-colour</a:t>
            </a:r>
            <a:r>
              <a:rPr lang="sv-SE" dirty="0">
                <a:solidFill>
                  <a:schemeClr val="bg1"/>
                </a:solidFill>
              </a:rPr>
              <a:t> logo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88B74EA9-0F7C-4141-B756-08F0CD0227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477" y="4061753"/>
            <a:ext cx="11907912" cy="128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736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004DC7D6-8123-4F56-A4D4-6E8D3A86DAB3}"/>
              </a:ext>
            </a:extLst>
          </p:cNvPr>
          <p:cNvSpPr/>
          <p:nvPr/>
        </p:nvSpPr>
        <p:spPr>
          <a:xfrm>
            <a:off x="7982857" y="0"/>
            <a:ext cx="8273143" cy="9145588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66700" indent="-266700" algn="ctr">
              <a:buFont typeface="Arial" panose="020B0604020202020204" pitchFamily="34" charset="0"/>
              <a:buChar char="•"/>
            </a:pPr>
            <a:endParaRPr lang="sv-SE" dirty="0" err="1">
              <a:solidFill>
                <a:schemeClr val="tx1"/>
              </a:solidFill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1359733-55FC-4441-B76C-99D91E4E4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163" y="612354"/>
            <a:ext cx="6679066" cy="1368425"/>
          </a:xfrm>
        </p:spPr>
        <p:txBody>
          <a:bodyPr/>
          <a:lstStyle/>
          <a:p>
            <a:r>
              <a:rPr lang="sv-SE" dirty="0" err="1">
                <a:solidFill>
                  <a:schemeClr val="bg1"/>
                </a:solidFill>
              </a:rPr>
              <a:t>Stacked</a:t>
            </a:r>
            <a:r>
              <a:rPr lang="sv-SE" dirty="0">
                <a:solidFill>
                  <a:schemeClr val="bg1"/>
                </a:solidFill>
              </a:rPr>
              <a:t> logo – </a:t>
            </a:r>
            <a:r>
              <a:rPr lang="sv-SE" dirty="0" err="1">
                <a:solidFill>
                  <a:schemeClr val="bg1"/>
                </a:solidFill>
              </a:rPr>
              <a:t>used</a:t>
            </a:r>
            <a:r>
              <a:rPr lang="sv-SE" dirty="0">
                <a:solidFill>
                  <a:schemeClr val="bg1"/>
                </a:solidFill>
              </a:rPr>
              <a:t> </a:t>
            </a:r>
            <a:r>
              <a:rPr lang="sv-SE" dirty="0" err="1">
                <a:solidFill>
                  <a:schemeClr val="bg1"/>
                </a:solidFill>
              </a:rPr>
              <a:t>when</a:t>
            </a:r>
            <a:r>
              <a:rPr lang="sv-SE" dirty="0">
                <a:solidFill>
                  <a:schemeClr val="bg1"/>
                </a:solidFill>
              </a:rPr>
              <a:t> space is </a:t>
            </a:r>
            <a:r>
              <a:rPr lang="sv-SE" dirty="0" err="1">
                <a:solidFill>
                  <a:schemeClr val="bg1"/>
                </a:solidFill>
              </a:rPr>
              <a:t>limiting</a:t>
            </a:r>
            <a:endParaRPr lang="sv-SE" dirty="0">
              <a:solidFill>
                <a:schemeClr val="bg1"/>
              </a:solidFill>
            </a:endParaRPr>
          </a:p>
        </p:txBody>
      </p:sp>
      <p:pic>
        <p:nvPicPr>
          <p:cNvPr id="4" name="Picture 2" descr="A close up of text on a black background&#10;&#10;Description automatically generated">
            <a:extLst>
              <a:ext uri="{FF2B5EF4-FFF2-40B4-BE49-F238E27FC236}">
                <a16:creationId xmlns:a16="http://schemas.microsoft.com/office/drawing/2014/main" id="{2A48EB58-2F13-4C10-9E42-12FE203FBE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12" y="3497368"/>
            <a:ext cx="3858034" cy="2150852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859D3366-1ED9-4F1F-B947-0E5E21B9A4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7771" y="3497368"/>
            <a:ext cx="4157645" cy="2309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9083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8902" y="8905988"/>
            <a:ext cx="6492027" cy="0"/>
          </a:xfrm>
          <a:custGeom>
            <a:avLst/>
            <a:gdLst/>
            <a:ahLst/>
            <a:cxnLst/>
            <a:rect l="l" t="t" r="r" b="b"/>
            <a:pathLst>
              <a:path w="8920480">
                <a:moveTo>
                  <a:pt x="0" y="0"/>
                </a:moveTo>
                <a:lnTo>
                  <a:pt x="8920213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111"/>
          </a:p>
        </p:txBody>
      </p:sp>
      <p:sp>
        <p:nvSpPr>
          <p:cNvPr id="3" name="object 3"/>
          <p:cNvSpPr/>
          <p:nvPr/>
        </p:nvSpPr>
        <p:spPr>
          <a:xfrm>
            <a:off x="8751170" y="8905988"/>
            <a:ext cx="6492027" cy="0"/>
          </a:xfrm>
          <a:custGeom>
            <a:avLst/>
            <a:gdLst/>
            <a:ahLst/>
            <a:cxnLst/>
            <a:rect l="l" t="t" r="r" b="b"/>
            <a:pathLst>
              <a:path w="8920480">
                <a:moveTo>
                  <a:pt x="0" y="0"/>
                </a:moveTo>
                <a:lnTo>
                  <a:pt x="8920213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111"/>
          </a:p>
        </p:txBody>
      </p:sp>
      <p:sp>
        <p:nvSpPr>
          <p:cNvPr id="4" name="object 4"/>
          <p:cNvSpPr/>
          <p:nvPr/>
        </p:nvSpPr>
        <p:spPr>
          <a:xfrm>
            <a:off x="7698186" y="8840083"/>
            <a:ext cx="116919" cy="117844"/>
          </a:xfrm>
          <a:custGeom>
            <a:avLst/>
            <a:gdLst/>
            <a:ahLst/>
            <a:cxnLst/>
            <a:rect l="l" t="t" r="r" b="b"/>
            <a:pathLst>
              <a:path w="160654" h="161925">
                <a:moveTo>
                  <a:pt x="80296" y="0"/>
                </a:moveTo>
                <a:lnTo>
                  <a:pt x="42100" y="9156"/>
                </a:lnTo>
                <a:lnTo>
                  <a:pt x="13642" y="35537"/>
                </a:lnTo>
                <a:lnTo>
                  <a:pt x="0" y="81894"/>
                </a:lnTo>
                <a:lnTo>
                  <a:pt x="1486" y="98172"/>
                </a:lnTo>
                <a:lnTo>
                  <a:pt x="21779" y="138621"/>
                </a:lnTo>
                <a:lnTo>
                  <a:pt x="63420" y="160043"/>
                </a:lnTo>
                <a:lnTo>
                  <a:pt x="80727" y="161583"/>
                </a:lnTo>
                <a:lnTo>
                  <a:pt x="97624" y="159853"/>
                </a:lnTo>
                <a:lnTo>
                  <a:pt x="113450" y="154709"/>
                </a:lnTo>
                <a:lnTo>
                  <a:pt x="116039" y="153184"/>
                </a:lnTo>
                <a:lnTo>
                  <a:pt x="83144" y="153184"/>
                </a:lnTo>
                <a:lnTo>
                  <a:pt x="71335" y="151864"/>
                </a:lnTo>
                <a:lnTo>
                  <a:pt x="34789" y="120073"/>
                </a:lnTo>
                <a:lnTo>
                  <a:pt x="23753" y="70181"/>
                </a:lnTo>
                <a:lnTo>
                  <a:pt x="27490" y="44199"/>
                </a:lnTo>
                <a:lnTo>
                  <a:pt x="38115" y="24689"/>
                </a:lnTo>
                <a:lnTo>
                  <a:pt x="54756" y="12419"/>
                </a:lnTo>
                <a:lnTo>
                  <a:pt x="76539" y="8158"/>
                </a:lnTo>
                <a:lnTo>
                  <a:pt x="117892" y="8158"/>
                </a:lnTo>
                <a:lnTo>
                  <a:pt x="113121" y="5683"/>
                </a:lnTo>
                <a:lnTo>
                  <a:pt x="97572" y="1413"/>
                </a:lnTo>
                <a:lnTo>
                  <a:pt x="80296" y="0"/>
                </a:lnTo>
                <a:close/>
              </a:path>
              <a:path w="160654" h="161925">
                <a:moveTo>
                  <a:pt x="117892" y="8158"/>
                </a:moveTo>
                <a:lnTo>
                  <a:pt x="76539" y="8158"/>
                </a:lnTo>
                <a:lnTo>
                  <a:pt x="88793" y="9477"/>
                </a:lnTo>
                <a:lnTo>
                  <a:pt x="99786" y="13404"/>
                </a:lnTo>
                <a:lnTo>
                  <a:pt x="126061" y="41961"/>
                </a:lnTo>
                <a:lnTo>
                  <a:pt x="136839" y="89179"/>
                </a:lnTo>
                <a:lnTo>
                  <a:pt x="132998" y="115851"/>
                </a:lnTo>
                <a:lnTo>
                  <a:pt x="122121" y="136000"/>
                </a:lnTo>
                <a:lnTo>
                  <a:pt x="105180" y="148741"/>
                </a:lnTo>
                <a:lnTo>
                  <a:pt x="83144" y="153184"/>
                </a:lnTo>
                <a:lnTo>
                  <a:pt x="116039" y="153184"/>
                </a:lnTo>
                <a:lnTo>
                  <a:pt x="148980" y="122729"/>
                </a:lnTo>
                <a:lnTo>
                  <a:pt x="160581" y="79007"/>
                </a:lnTo>
                <a:lnTo>
                  <a:pt x="159160" y="62840"/>
                </a:lnTo>
                <a:lnTo>
                  <a:pt x="154996" y="47931"/>
                </a:lnTo>
                <a:lnTo>
                  <a:pt x="148232" y="34549"/>
                </a:lnTo>
                <a:lnTo>
                  <a:pt x="139017" y="22962"/>
                </a:lnTo>
                <a:lnTo>
                  <a:pt x="126937" y="12852"/>
                </a:lnTo>
                <a:lnTo>
                  <a:pt x="117892" y="8158"/>
                </a:lnTo>
                <a:close/>
              </a:path>
            </a:pathLst>
          </a:custGeom>
          <a:solidFill>
            <a:srgbClr val="231F20">
              <a:alpha val="89999"/>
            </a:srgbClr>
          </a:solidFill>
        </p:spPr>
        <p:txBody>
          <a:bodyPr wrap="square" lIns="0" tIns="0" rIns="0" bIns="0" rtlCol="0"/>
          <a:lstStyle/>
          <a:p>
            <a:endParaRPr sz="2111"/>
          </a:p>
        </p:txBody>
      </p:sp>
      <p:sp>
        <p:nvSpPr>
          <p:cNvPr id="5" name="object 5"/>
          <p:cNvSpPr/>
          <p:nvPr/>
        </p:nvSpPr>
        <p:spPr>
          <a:xfrm>
            <a:off x="7808399" y="8839281"/>
            <a:ext cx="120616" cy="116457"/>
          </a:xfrm>
          <a:custGeom>
            <a:avLst/>
            <a:gdLst/>
            <a:ahLst/>
            <a:cxnLst/>
            <a:rect l="l" t="t" r="r" b="b"/>
            <a:pathLst>
              <a:path w="165734" h="160020">
                <a:moveTo>
                  <a:pt x="84449" y="0"/>
                </a:moveTo>
                <a:lnTo>
                  <a:pt x="81158" y="0"/>
                </a:lnTo>
                <a:lnTo>
                  <a:pt x="80069" y="1102"/>
                </a:lnTo>
                <a:lnTo>
                  <a:pt x="79183" y="3091"/>
                </a:lnTo>
                <a:lnTo>
                  <a:pt x="21540" y="130451"/>
                </a:lnTo>
                <a:lnTo>
                  <a:pt x="0" y="152533"/>
                </a:lnTo>
                <a:lnTo>
                  <a:pt x="0" y="158490"/>
                </a:lnTo>
                <a:lnTo>
                  <a:pt x="1519" y="159816"/>
                </a:lnTo>
                <a:lnTo>
                  <a:pt x="51456" y="159816"/>
                </a:lnTo>
                <a:lnTo>
                  <a:pt x="53216" y="158717"/>
                </a:lnTo>
                <a:lnTo>
                  <a:pt x="53216" y="152750"/>
                </a:lnTo>
                <a:lnTo>
                  <a:pt x="46395" y="152750"/>
                </a:lnTo>
                <a:lnTo>
                  <a:pt x="34081" y="148103"/>
                </a:lnTo>
                <a:lnTo>
                  <a:pt x="31436" y="144591"/>
                </a:lnTo>
                <a:lnTo>
                  <a:pt x="31436" y="134881"/>
                </a:lnTo>
                <a:lnTo>
                  <a:pt x="33195" y="131130"/>
                </a:lnTo>
                <a:lnTo>
                  <a:pt x="34954" y="126698"/>
                </a:lnTo>
                <a:lnTo>
                  <a:pt x="41129" y="111488"/>
                </a:lnTo>
                <a:lnTo>
                  <a:pt x="44205" y="103750"/>
                </a:lnTo>
                <a:lnTo>
                  <a:pt x="47292" y="102422"/>
                </a:lnTo>
                <a:lnTo>
                  <a:pt x="127095" y="102422"/>
                </a:lnTo>
                <a:lnTo>
                  <a:pt x="122920" y="92267"/>
                </a:lnTo>
                <a:lnTo>
                  <a:pt x="53886" y="92267"/>
                </a:lnTo>
                <a:lnTo>
                  <a:pt x="51241" y="91592"/>
                </a:lnTo>
                <a:lnTo>
                  <a:pt x="51241" y="87625"/>
                </a:lnTo>
                <a:lnTo>
                  <a:pt x="51672" y="86310"/>
                </a:lnTo>
                <a:lnTo>
                  <a:pt x="72350" y="40403"/>
                </a:lnTo>
                <a:lnTo>
                  <a:pt x="73224" y="38395"/>
                </a:lnTo>
                <a:lnTo>
                  <a:pt x="74552" y="37296"/>
                </a:lnTo>
                <a:lnTo>
                  <a:pt x="100321" y="37296"/>
                </a:lnTo>
                <a:lnTo>
                  <a:pt x="86435" y="3519"/>
                </a:lnTo>
                <a:lnTo>
                  <a:pt x="85322" y="1102"/>
                </a:lnTo>
                <a:lnTo>
                  <a:pt x="84449" y="0"/>
                </a:lnTo>
                <a:close/>
              </a:path>
              <a:path w="165734" h="160020">
                <a:moveTo>
                  <a:pt x="127095" y="102422"/>
                </a:moveTo>
                <a:lnTo>
                  <a:pt x="100723" y="102422"/>
                </a:lnTo>
                <a:lnTo>
                  <a:pt x="103595" y="103075"/>
                </a:lnTo>
                <a:lnTo>
                  <a:pt x="106659" y="110807"/>
                </a:lnTo>
                <a:lnTo>
                  <a:pt x="116795" y="135744"/>
                </a:lnTo>
                <a:lnTo>
                  <a:pt x="117441" y="138835"/>
                </a:lnTo>
                <a:lnTo>
                  <a:pt x="117441" y="147662"/>
                </a:lnTo>
                <a:lnTo>
                  <a:pt x="113480" y="149435"/>
                </a:lnTo>
                <a:lnTo>
                  <a:pt x="106456" y="152298"/>
                </a:lnTo>
                <a:lnTo>
                  <a:pt x="104469" y="153192"/>
                </a:lnTo>
                <a:lnTo>
                  <a:pt x="103392" y="154732"/>
                </a:lnTo>
                <a:lnTo>
                  <a:pt x="103392" y="158275"/>
                </a:lnTo>
                <a:lnTo>
                  <a:pt x="104912" y="159587"/>
                </a:lnTo>
                <a:lnTo>
                  <a:pt x="163417" y="159587"/>
                </a:lnTo>
                <a:lnTo>
                  <a:pt x="165176" y="158275"/>
                </a:lnTo>
                <a:lnTo>
                  <a:pt x="165176" y="152298"/>
                </a:lnTo>
                <a:lnTo>
                  <a:pt x="159923" y="152298"/>
                </a:lnTo>
                <a:lnTo>
                  <a:pt x="148243" y="148563"/>
                </a:lnTo>
                <a:lnTo>
                  <a:pt x="143852" y="143019"/>
                </a:lnTo>
                <a:lnTo>
                  <a:pt x="139891" y="133546"/>
                </a:lnTo>
                <a:lnTo>
                  <a:pt x="127095" y="102422"/>
                </a:lnTo>
                <a:close/>
              </a:path>
              <a:path w="165734" h="160020">
                <a:moveTo>
                  <a:pt x="53216" y="151435"/>
                </a:moveTo>
                <a:lnTo>
                  <a:pt x="46395" y="152750"/>
                </a:lnTo>
                <a:lnTo>
                  <a:pt x="53216" y="152750"/>
                </a:lnTo>
                <a:lnTo>
                  <a:pt x="53216" y="151435"/>
                </a:lnTo>
                <a:close/>
              </a:path>
              <a:path w="165734" h="160020">
                <a:moveTo>
                  <a:pt x="165176" y="151862"/>
                </a:moveTo>
                <a:lnTo>
                  <a:pt x="159923" y="152298"/>
                </a:lnTo>
                <a:lnTo>
                  <a:pt x="165176" y="152298"/>
                </a:lnTo>
                <a:lnTo>
                  <a:pt x="165176" y="151862"/>
                </a:lnTo>
                <a:close/>
              </a:path>
              <a:path w="165734" h="160020">
                <a:moveTo>
                  <a:pt x="100321" y="37296"/>
                </a:moveTo>
                <a:lnTo>
                  <a:pt x="76527" y="37296"/>
                </a:lnTo>
                <a:lnTo>
                  <a:pt x="77640" y="38395"/>
                </a:lnTo>
                <a:lnTo>
                  <a:pt x="78501" y="40837"/>
                </a:lnTo>
                <a:lnTo>
                  <a:pt x="96116" y="84313"/>
                </a:lnTo>
                <a:lnTo>
                  <a:pt x="96978" y="86519"/>
                </a:lnTo>
                <a:lnTo>
                  <a:pt x="97421" y="88282"/>
                </a:lnTo>
                <a:lnTo>
                  <a:pt x="97421" y="91157"/>
                </a:lnTo>
                <a:lnTo>
                  <a:pt x="95231" y="92267"/>
                </a:lnTo>
                <a:lnTo>
                  <a:pt x="122920" y="92267"/>
                </a:lnTo>
                <a:lnTo>
                  <a:pt x="100321" y="37296"/>
                </a:lnTo>
                <a:close/>
              </a:path>
            </a:pathLst>
          </a:custGeom>
          <a:solidFill>
            <a:srgbClr val="231F20">
              <a:alpha val="89999"/>
            </a:srgbClr>
          </a:solidFill>
        </p:spPr>
        <p:txBody>
          <a:bodyPr wrap="square" lIns="0" tIns="0" rIns="0" bIns="0" rtlCol="0"/>
          <a:lstStyle/>
          <a:p>
            <a:endParaRPr sz="2111"/>
          </a:p>
        </p:txBody>
      </p:sp>
      <p:sp>
        <p:nvSpPr>
          <p:cNvPr id="6" name="object 6"/>
          <p:cNvSpPr/>
          <p:nvPr/>
        </p:nvSpPr>
        <p:spPr>
          <a:xfrm>
            <a:off x="7932466" y="8841998"/>
            <a:ext cx="114609" cy="113684"/>
          </a:xfrm>
          <a:custGeom>
            <a:avLst/>
            <a:gdLst/>
            <a:ahLst/>
            <a:cxnLst/>
            <a:rect l="l" t="t" r="r" b="b"/>
            <a:pathLst>
              <a:path w="157479" h="156209">
                <a:moveTo>
                  <a:pt x="152886" y="155647"/>
                </a:moveTo>
                <a:lnTo>
                  <a:pt x="126272" y="155647"/>
                </a:lnTo>
                <a:lnTo>
                  <a:pt x="137394" y="155735"/>
                </a:lnTo>
                <a:lnTo>
                  <a:pt x="152886" y="155647"/>
                </a:lnTo>
                <a:close/>
              </a:path>
              <a:path w="157479" h="156209">
                <a:moveTo>
                  <a:pt x="5947" y="147029"/>
                </a:moveTo>
                <a:lnTo>
                  <a:pt x="5947" y="154541"/>
                </a:lnTo>
                <a:lnTo>
                  <a:pt x="7251" y="155647"/>
                </a:lnTo>
                <a:lnTo>
                  <a:pt x="71285" y="155647"/>
                </a:lnTo>
                <a:lnTo>
                  <a:pt x="72829" y="154757"/>
                </a:lnTo>
                <a:lnTo>
                  <a:pt x="72829" y="148563"/>
                </a:lnTo>
                <a:lnTo>
                  <a:pt x="12768" y="148563"/>
                </a:lnTo>
                <a:lnTo>
                  <a:pt x="5947" y="147029"/>
                </a:lnTo>
                <a:close/>
              </a:path>
              <a:path w="157479" h="156209">
                <a:moveTo>
                  <a:pt x="81024" y="80805"/>
                </a:moveTo>
                <a:lnTo>
                  <a:pt x="56327" y="80805"/>
                </a:lnTo>
                <a:lnTo>
                  <a:pt x="58074" y="83448"/>
                </a:lnTo>
                <a:lnTo>
                  <a:pt x="89793" y="126999"/>
                </a:lnTo>
                <a:lnTo>
                  <a:pt x="119236" y="155647"/>
                </a:lnTo>
                <a:lnTo>
                  <a:pt x="155746" y="155647"/>
                </a:lnTo>
                <a:lnTo>
                  <a:pt x="156859" y="154983"/>
                </a:lnTo>
                <a:lnTo>
                  <a:pt x="156859" y="148563"/>
                </a:lnTo>
                <a:lnTo>
                  <a:pt x="153102" y="148563"/>
                </a:lnTo>
                <a:lnTo>
                  <a:pt x="141003" y="146146"/>
                </a:lnTo>
                <a:lnTo>
                  <a:pt x="101859" y="107715"/>
                </a:lnTo>
                <a:lnTo>
                  <a:pt x="82098" y="82270"/>
                </a:lnTo>
                <a:lnTo>
                  <a:pt x="81024" y="80805"/>
                </a:lnTo>
                <a:close/>
              </a:path>
              <a:path w="157479" h="156209">
                <a:moveTo>
                  <a:pt x="55702" y="7525"/>
                </a:moveTo>
                <a:lnTo>
                  <a:pt x="7251" y="7525"/>
                </a:lnTo>
                <a:lnTo>
                  <a:pt x="14515" y="10168"/>
                </a:lnTo>
                <a:lnTo>
                  <a:pt x="22664" y="13034"/>
                </a:lnTo>
                <a:lnTo>
                  <a:pt x="23753" y="19443"/>
                </a:lnTo>
                <a:lnTo>
                  <a:pt x="23753" y="132903"/>
                </a:lnTo>
                <a:lnTo>
                  <a:pt x="23538" y="138849"/>
                </a:lnTo>
                <a:lnTo>
                  <a:pt x="18261" y="143729"/>
                </a:lnTo>
                <a:lnTo>
                  <a:pt x="12768" y="148563"/>
                </a:lnTo>
                <a:lnTo>
                  <a:pt x="72829" y="148563"/>
                </a:lnTo>
                <a:lnTo>
                  <a:pt x="72829" y="148128"/>
                </a:lnTo>
                <a:lnTo>
                  <a:pt x="64464" y="148128"/>
                </a:lnTo>
                <a:lnTo>
                  <a:pt x="48632" y="141942"/>
                </a:lnTo>
                <a:lnTo>
                  <a:pt x="46203" y="136875"/>
                </a:lnTo>
                <a:lnTo>
                  <a:pt x="46286" y="87857"/>
                </a:lnTo>
                <a:lnTo>
                  <a:pt x="46418" y="86776"/>
                </a:lnTo>
                <a:lnTo>
                  <a:pt x="48848" y="84547"/>
                </a:lnTo>
                <a:lnTo>
                  <a:pt x="51911" y="81921"/>
                </a:lnTo>
                <a:lnTo>
                  <a:pt x="52797" y="81254"/>
                </a:lnTo>
                <a:lnTo>
                  <a:pt x="53682" y="80805"/>
                </a:lnTo>
                <a:lnTo>
                  <a:pt x="81024" y="80805"/>
                </a:lnTo>
                <a:lnTo>
                  <a:pt x="76999" y="75312"/>
                </a:lnTo>
                <a:lnTo>
                  <a:pt x="76709" y="74851"/>
                </a:lnTo>
                <a:lnTo>
                  <a:pt x="46646" y="74851"/>
                </a:lnTo>
                <a:lnTo>
                  <a:pt x="46203" y="73078"/>
                </a:lnTo>
                <a:lnTo>
                  <a:pt x="46203" y="15468"/>
                </a:lnTo>
                <a:lnTo>
                  <a:pt x="55702" y="7525"/>
                </a:lnTo>
                <a:close/>
              </a:path>
              <a:path w="157479" h="156209">
                <a:moveTo>
                  <a:pt x="72829" y="146813"/>
                </a:moveTo>
                <a:lnTo>
                  <a:pt x="64464" y="148128"/>
                </a:lnTo>
                <a:lnTo>
                  <a:pt x="72829" y="148128"/>
                </a:lnTo>
                <a:lnTo>
                  <a:pt x="72829" y="146813"/>
                </a:lnTo>
                <a:close/>
              </a:path>
              <a:path w="157479" h="156209">
                <a:moveTo>
                  <a:pt x="148052" y="0"/>
                </a:moveTo>
                <a:lnTo>
                  <a:pt x="88888" y="0"/>
                </a:lnTo>
                <a:lnTo>
                  <a:pt x="86686" y="2222"/>
                </a:lnTo>
                <a:lnTo>
                  <a:pt x="86686" y="7285"/>
                </a:lnTo>
                <a:lnTo>
                  <a:pt x="89307" y="7525"/>
                </a:lnTo>
                <a:lnTo>
                  <a:pt x="99874" y="9493"/>
                </a:lnTo>
                <a:lnTo>
                  <a:pt x="103153" y="12555"/>
                </a:lnTo>
                <a:lnTo>
                  <a:pt x="103106" y="17893"/>
                </a:lnTo>
                <a:lnTo>
                  <a:pt x="102244" y="21899"/>
                </a:lnTo>
                <a:lnTo>
                  <a:pt x="51708" y="72855"/>
                </a:lnTo>
                <a:lnTo>
                  <a:pt x="48848" y="74851"/>
                </a:lnTo>
                <a:lnTo>
                  <a:pt x="76709" y="74851"/>
                </a:lnTo>
                <a:lnTo>
                  <a:pt x="73884" y="70382"/>
                </a:lnTo>
                <a:lnTo>
                  <a:pt x="72829" y="67336"/>
                </a:lnTo>
                <a:lnTo>
                  <a:pt x="72829" y="65584"/>
                </a:lnTo>
                <a:lnTo>
                  <a:pt x="108442" y="31788"/>
                </a:lnTo>
                <a:lnTo>
                  <a:pt x="142116" y="8628"/>
                </a:lnTo>
                <a:lnTo>
                  <a:pt x="149380" y="6642"/>
                </a:lnTo>
                <a:lnTo>
                  <a:pt x="149380" y="1342"/>
                </a:lnTo>
                <a:lnTo>
                  <a:pt x="148052" y="0"/>
                </a:lnTo>
                <a:close/>
              </a:path>
              <a:path w="157479" h="156209">
                <a:moveTo>
                  <a:pt x="62262" y="452"/>
                </a:moveTo>
                <a:lnTo>
                  <a:pt x="2213" y="452"/>
                </a:lnTo>
                <a:lnTo>
                  <a:pt x="0" y="1784"/>
                </a:lnTo>
                <a:lnTo>
                  <a:pt x="0" y="8857"/>
                </a:lnTo>
                <a:lnTo>
                  <a:pt x="7251" y="7525"/>
                </a:lnTo>
                <a:lnTo>
                  <a:pt x="55702" y="7525"/>
                </a:lnTo>
                <a:lnTo>
                  <a:pt x="56758" y="6642"/>
                </a:lnTo>
                <a:lnTo>
                  <a:pt x="64010" y="6642"/>
                </a:lnTo>
                <a:lnTo>
                  <a:pt x="64010" y="1784"/>
                </a:lnTo>
                <a:lnTo>
                  <a:pt x="62262" y="452"/>
                </a:lnTo>
                <a:close/>
              </a:path>
              <a:path w="157479" h="156209">
                <a:moveTo>
                  <a:pt x="64010" y="6642"/>
                </a:moveTo>
                <a:lnTo>
                  <a:pt x="56758" y="6642"/>
                </a:lnTo>
                <a:lnTo>
                  <a:pt x="64010" y="8416"/>
                </a:lnTo>
                <a:lnTo>
                  <a:pt x="64010" y="6642"/>
                </a:lnTo>
                <a:close/>
              </a:path>
            </a:pathLst>
          </a:custGeom>
          <a:solidFill>
            <a:srgbClr val="231F20">
              <a:alpha val="89999"/>
            </a:srgbClr>
          </a:solidFill>
        </p:spPr>
        <p:txBody>
          <a:bodyPr wrap="square" lIns="0" tIns="0" rIns="0" bIns="0" rtlCol="0"/>
          <a:lstStyle/>
          <a:p>
            <a:endParaRPr sz="2111"/>
          </a:p>
        </p:txBody>
      </p:sp>
      <p:sp>
        <p:nvSpPr>
          <p:cNvPr id="7" name="object 7"/>
          <p:cNvSpPr/>
          <p:nvPr/>
        </p:nvSpPr>
        <p:spPr>
          <a:xfrm>
            <a:off x="8197194" y="8840083"/>
            <a:ext cx="116919" cy="117844"/>
          </a:xfrm>
          <a:custGeom>
            <a:avLst/>
            <a:gdLst/>
            <a:ahLst/>
            <a:cxnLst/>
            <a:rect l="l" t="t" r="r" b="b"/>
            <a:pathLst>
              <a:path w="160654" h="161925">
                <a:moveTo>
                  <a:pt x="80320" y="0"/>
                </a:moveTo>
                <a:lnTo>
                  <a:pt x="42112" y="9156"/>
                </a:lnTo>
                <a:lnTo>
                  <a:pt x="13642" y="35537"/>
                </a:lnTo>
                <a:lnTo>
                  <a:pt x="0" y="81894"/>
                </a:lnTo>
                <a:lnTo>
                  <a:pt x="1486" y="98172"/>
                </a:lnTo>
                <a:lnTo>
                  <a:pt x="21779" y="138621"/>
                </a:lnTo>
                <a:lnTo>
                  <a:pt x="63427" y="160043"/>
                </a:lnTo>
                <a:lnTo>
                  <a:pt x="80739" y="161583"/>
                </a:lnTo>
                <a:lnTo>
                  <a:pt x="97630" y="159853"/>
                </a:lnTo>
                <a:lnTo>
                  <a:pt x="113455" y="154709"/>
                </a:lnTo>
                <a:lnTo>
                  <a:pt x="116043" y="153184"/>
                </a:lnTo>
                <a:lnTo>
                  <a:pt x="83156" y="153184"/>
                </a:lnTo>
                <a:lnTo>
                  <a:pt x="71342" y="151864"/>
                </a:lnTo>
                <a:lnTo>
                  <a:pt x="34799" y="120073"/>
                </a:lnTo>
                <a:lnTo>
                  <a:pt x="23753" y="70181"/>
                </a:lnTo>
                <a:lnTo>
                  <a:pt x="27486" y="44199"/>
                </a:lnTo>
                <a:lnTo>
                  <a:pt x="38106" y="24689"/>
                </a:lnTo>
                <a:lnTo>
                  <a:pt x="54746" y="12419"/>
                </a:lnTo>
                <a:lnTo>
                  <a:pt x="76539" y="8158"/>
                </a:lnTo>
                <a:lnTo>
                  <a:pt x="117898" y="8158"/>
                </a:lnTo>
                <a:lnTo>
                  <a:pt x="113127" y="5683"/>
                </a:lnTo>
                <a:lnTo>
                  <a:pt x="97586" y="1413"/>
                </a:lnTo>
                <a:lnTo>
                  <a:pt x="80320" y="0"/>
                </a:lnTo>
                <a:close/>
              </a:path>
              <a:path w="160654" h="161925">
                <a:moveTo>
                  <a:pt x="117898" y="8158"/>
                </a:moveTo>
                <a:lnTo>
                  <a:pt x="76539" y="8158"/>
                </a:lnTo>
                <a:lnTo>
                  <a:pt x="88800" y="9477"/>
                </a:lnTo>
                <a:lnTo>
                  <a:pt x="99793" y="13404"/>
                </a:lnTo>
                <a:lnTo>
                  <a:pt x="126057" y="41961"/>
                </a:lnTo>
                <a:lnTo>
                  <a:pt x="136851" y="89179"/>
                </a:lnTo>
                <a:lnTo>
                  <a:pt x="133008" y="115851"/>
                </a:lnTo>
                <a:lnTo>
                  <a:pt x="122129" y="136000"/>
                </a:lnTo>
                <a:lnTo>
                  <a:pt x="105187" y="148741"/>
                </a:lnTo>
                <a:lnTo>
                  <a:pt x="83156" y="153184"/>
                </a:lnTo>
                <a:lnTo>
                  <a:pt x="116043" y="153184"/>
                </a:lnTo>
                <a:lnTo>
                  <a:pt x="148985" y="122729"/>
                </a:lnTo>
                <a:lnTo>
                  <a:pt x="160581" y="79007"/>
                </a:lnTo>
                <a:lnTo>
                  <a:pt x="159164" y="62840"/>
                </a:lnTo>
                <a:lnTo>
                  <a:pt x="155008" y="47931"/>
                </a:lnTo>
                <a:lnTo>
                  <a:pt x="148253" y="34549"/>
                </a:lnTo>
                <a:lnTo>
                  <a:pt x="139041" y="22962"/>
                </a:lnTo>
                <a:lnTo>
                  <a:pt x="126944" y="12852"/>
                </a:lnTo>
                <a:lnTo>
                  <a:pt x="117898" y="8158"/>
                </a:lnTo>
                <a:close/>
              </a:path>
            </a:pathLst>
          </a:custGeom>
          <a:solidFill>
            <a:srgbClr val="231F20">
              <a:alpha val="89999"/>
            </a:srgbClr>
          </a:solidFill>
        </p:spPr>
        <p:txBody>
          <a:bodyPr wrap="square" lIns="0" tIns="0" rIns="0" bIns="0" rtlCol="0"/>
          <a:lstStyle/>
          <a:p>
            <a:endParaRPr sz="2111"/>
          </a:p>
        </p:txBody>
      </p:sp>
      <p:sp>
        <p:nvSpPr>
          <p:cNvPr id="8" name="object 8"/>
          <p:cNvSpPr/>
          <p:nvPr/>
        </p:nvSpPr>
        <p:spPr>
          <a:xfrm>
            <a:off x="8323805" y="8840083"/>
            <a:ext cx="116919" cy="117844"/>
          </a:xfrm>
          <a:custGeom>
            <a:avLst/>
            <a:gdLst/>
            <a:ahLst/>
            <a:cxnLst/>
            <a:rect l="l" t="t" r="r" b="b"/>
            <a:pathLst>
              <a:path w="160654" h="161925">
                <a:moveTo>
                  <a:pt x="80296" y="0"/>
                </a:moveTo>
                <a:lnTo>
                  <a:pt x="42112" y="9156"/>
                </a:lnTo>
                <a:lnTo>
                  <a:pt x="13666" y="35537"/>
                </a:lnTo>
                <a:lnTo>
                  <a:pt x="0" y="81894"/>
                </a:lnTo>
                <a:lnTo>
                  <a:pt x="1488" y="98172"/>
                </a:lnTo>
                <a:lnTo>
                  <a:pt x="21791" y="138621"/>
                </a:lnTo>
                <a:lnTo>
                  <a:pt x="63427" y="160043"/>
                </a:lnTo>
                <a:lnTo>
                  <a:pt x="80739" y="161583"/>
                </a:lnTo>
                <a:lnTo>
                  <a:pt x="97641" y="159853"/>
                </a:lnTo>
                <a:lnTo>
                  <a:pt x="113465" y="154709"/>
                </a:lnTo>
                <a:lnTo>
                  <a:pt x="116053" y="153184"/>
                </a:lnTo>
                <a:lnTo>
                  <a:pt x="83156" y="153184"/>
                </a:lnTo>
                <a:lnTo>
                  <a:pt x="71345" y="151864"/>
                </a:lnTo>
                <a:lnTo>
                  <a:pt x="34811" y="120073"/>
                </a:lnTo>
                <a:lnTo>
                  <a:pt x="23765" y="70181"/>
                </a:lnTo>
                <a:lnTo>
                  <a:pt x="27498" y="44199"/>
                </a:lnTo>
                <a:lnTo>
                  <a:pt x="38121" y="24689"/>
                </a:lnTo>
                <a:lnTo>
                  <a:pt x="54768" y="12419"/>
                </a:lnTo>
                <a:lnTo>
                  <a:pt x="76575" y="8158"/>
                </a:lnTo>
                <a:lnTo>
                  <a:pt x="117909" y="8158"/>
                </a:lnTo>
                <a:lnTo>
                  <a:pt x="113137" y="5683"/>
                </a:lnTo>
                <a:lnTo>
                  <a:pt x="97585" y="1413"/>
                </a:lnTo>
                <a:lnTo>
                  <a:pt x="80296" y="0"/>
                </a:lnTo>
                <a:close/>
              </a:path>
              <a:path w="160654" h="161925">
                <a:moveTo>
                  <a:pt x="117909" y="8158"/>
                </a:moveTo>
                <a:lnTo>
                  <a:pt x="76575" y="8158"/>
                </a:lnTo>
                <a:lnTo>
                  <a:pt x="88810" y="9477"/>
                </a:lnTo>
                <a:lnTo>
                  <a:pt x="99795" y="13404"/>
                </a:lnTo>
                <a:lnTo>
                  <a:pt x="126059" y="41961"/>
                </a:lnTo>
                <a:lnTo>
                  <a:pt x="136827" y="89179"/>
                </a:lnTo>
                <a:lnTo>
                  <a:pt x="132990" y="115851"/>
                </a:lnTo>
                <a:lnTo>
                  <a:pt x="122121" y="136000"/>
                </a:lnTo>
                <a:lnTo>
                  <a:pt x="105188" y="148741"/>
                </a:lnTo>
                <a:lnTo>
                  <a:pt x="83156" y="153184"/>
                </a:lnTo>
                <a:lnTo>
                  <a:pt x="116053" y="153184"/>
                </a:lnTo>
                <a:lnTo>
                  <a:pt x="148997" y="122729"/>
                </a:lnTo>
                <a:lnTo>
                  <a:pt x="160593" y="79007"/>
                </a:lnTo>
                <a:lnTo>
                  <a:pt x="159172" y="62840"/>
                </a:lnTo>
                <a:lnTo>
                  <a:pt x="155009" y="47931"/>
                </a:lnTo>
                <a:lnTo>
                  <a:pt x="148249" y="34549"/>
                </a:lnTo>
                <a:lnTo>
                  <a:pt x="139041" y="22962"/>
                </a:lnTo>
                <a:lnTo>
                  <a:pt x="126956" y="12852"/>
                </a:lnTo>
                <a:lnTo>
                  <a:pt x="117909" y="8158"/>
                </a:lnTo>
                <a:close/>
              </a:path>
            </a:pathLst>
          </a:custGeom>
          <a:solidFill>
            <a:srgbClr val="231F20">
              <a:alpha val="89999"/>
            </a:srgbClr>
          </a:solidFill>
        </p:spPr>
        <p:txBody>
          <a:bodyPr wrap="square" lIns="0" tIns="0" rIns="0" bIns="0" rtlCol="0"/>
          <a:lstStyle/>
          <a:p>
            <a:endParaRPr sz="2111"/>
          </a:p>
        </p:txBody>
      </p:sp>
      <p:sp>
        <p:nvSpPr>
          <p:cNvPr id="9" name="object 9"/>
          <p:cNvSpPr/>
          <p:nvPr/>
        </p:nvSpPr>
        <p:spPr>
          <a:xfrm>
            <a:off x="8441497" y="8842166"/>
            <a:ext cx="116457" cy="113222"/>
          </a:xfrm>
          <a:custGeom>
            <a:avLst/>
            <a:gdLst/>
            <a:ahLst/>
            <a:cxnLst/>
            <a:rect l="l" t="t" r="r" b="b"/>
            <a:pathLst>
              <a:path w="160020" h="155575">
                <a:moveTo>
                  <a:pt x="5923" y="146797"/>
                </a:moveTo>
                <a:lnTo>
                  <a:pt x="5929" y="154316"/>
                </a:lnTo>
                <a:lnTo>
                  <a:pt x="7263" y="155417"/>
                </a:lnTo>
                <a:lnTo>
                  <a:pt x="78513" y="155417"/>
                </a:lnTo>
                <a:lnTo>
                  <a:pt x="96414" y="154312"/>
                </a:lnTo>
                <a:lnTo>
                  <a:pt x="111956" y="150751"/>
                </a:lnTo>
                <a:lnTo>
                  <a:pt x="117067" y="148333"/>
                </a:lnTo>
                <a:lnTo>
                  <a:pt x="12744" y="148333"/>
                </a:lnTo>
                <a:lnTo>
                  <a:pt x="5923" y="146797"/>
                </a:lnTo>
                <a:close/>
              </a:path>
              <a:path w="160020" h="155575">
                <a:moveTo>
                  <a:pt x="113800" y="7051"/>
                </a:moveTo>
                <a:lnTo>
                  <a:pt x="6378" y="7051"/>
                </a:lnTo>
                <a:lnTo>
                  <a:pt x="22880" y="12366"/>
                </a:lnTo>
                <a:lnTo>
                  <a:pt x="23753" y="18535"/>
                </a:lnTo>
                <a:lnTo>
                  <a:pt x="23682" y="134653"/>
                </a:lnTo>
                <a:lnTo>
                  <a:pt x="23538" y="138620"/>
                </a:lnTo>
                <a:lnTo>
                  <a:pt x="18183" y="143558"/>
                </a:lnTo>
                <a:lnTo>
                  <a:pt x="12744" y="148333"/>
                </a:lnTo>
                <a:lnTo>
                  <a:pt x="117067" y="148333"/>
                </a:lnTo>
                <a:lnTo>
                  <a:pt x="118406" y="147700"/>
                </a:lnTo>
                <a:lnTo>
                  <a:pt x="78741" y="147700"/>
                </a:lnTo>
                <a:lnTo>
                  <a:pt x="62710" y="146508"/>
                </a:lnTo>
                <a:lnTo>
                  <a:pt x="52737" y="142312"/>
                </a:lnTo>
                <a:lnTo>
                  <a:pt x="47629" y="134182"/>
                </a:lnTo>
                <a:lnTo>
                  <a:pt x="46191" y="121190"/>
                </a:lnTo>
                <a:lnTo>
                  <a:pt x="46191" y="9938"/>
                </a:lnTo>
                <a:lnTo>
                  <a:pt x="49925" y="7507"/>
                </a:lnTo>
                <a:lnTo>
                  <a:pt x="114613" y="7507"/>
                </a:lnTo>
                <a:lnTo>
                  <a:pt x="113800" y="7051"/>
                </a:lnTo>
                <a:close/>
              </a:path>
              <a:path w="160020" h="155575">
                <a:moveTo>
                  <a:pt x="114613" y="7507"/>
                </a:moveTo>
                <a:lnTo>
                  <a:pt x="65781" y="7507"/>
                </a:lnTo>
                <a:lnTo>
                  <a:pt x="95093" y="12947"/>
                </a:lnTo>
                <a:lnTo>
                  <a:pt x="117332" y="28505"/>
                </a:lnTo>
                <a:lnTo>
                  <a:pt x="131446" y="53044"/>
                </a:lnTo>
                <a:lnTo>
                  <a:pt x="136384" y="85423"/>
                </a:lnTo>
                <a:lnTo>
                  <a:pt x="132513" y="111919"/>
                </a:lnTo>
                <a:lnTo>
                  <a:pt x="121258" y="131464"/>
                </a:lnTo>
                <a:lnTo>
                  <a:pt x="103155" y="143558"/>
                </a:lnTo>
                <a:lnTo>
                  <a:pt x="78741" y="147700"/>
                </a:lnTo>
                <a:lnTo>
                  <a:pt x="118406" y="147700"/>
                </a:lnTo>
                <a:lnTo>
                  <a:pt x="147170" y="122423"/>
                </a:lnTo>
                <a:lnTo>
                  <a:pt x="159695" y="75275"/>
                </a:lnTo>
                <a:lnTo>
                  <a:pt x="153916" y="43866"/>
                </a:lnTo>
                <a:lnTo>
                  <a:pt x="137208" y="20173"/>
                </a:lnTo>
                <a:lnTo>
                  <a:pt x="114613" y="7507"/>
                </a:lnTo>
                <a:close/>
              </a:path>
              <a:path w="160020" h="155575">
                <a:moveTo>
                  <a:pt x="74792" y="0"/>
                </a:moveTo>
                <a:lnTo>
                  <a:pt x="4607" y="441"/>
                </a:lnTo>
                <a:lnTo>
                  <a:pt x="1304" y="441"/>
                </a:lnTo>
                <a:lnTo>
                  <a:pt x="0" y="1554"/>
                </a:lnTo>
                <a:lnTo>
                  <a:pt x="0" y="9055"/>
                </a:lnTo>
                <a:lnTo>
                  <a:pt x="6378" y="7051"/>
                </a:lnTo>
                <a:lnTo>
                  <a:pt x="113800" y="7051"/>
                </a:lnTo>
                <a:lnTo>
                  <a:pt x="110518" y="5212"/>
                </a:lnTo>
                <a:lnTo>
                  <a:pt x="74792" y="0"/>
                </a:lnTo>
                <a:close/>
              </a:path>
            </a:pathLst>
          </a:custGeom>
          <a:solidFill>
            <a:srgbClr val="231F20">
              <a:alpha val="89999"/>
            </a:srgbClr>
          </a:solidFill>
        </p:spPr>
        <p:txBody>
          <a:bodyPr wrap="square" lIns="0" tIns="0" rIns="0" bIns="0" rtlCol="0"/>
          <a:lstStyle/>
          <a:p>
            <a:endParaRPr sz="2111"/>
          </a:p>
        </p:txBody>
      </p:sp>
      <p:sp>
        <p:nvSpPr>
          <p:cNvPr id="10" name="object 10"/>
          <p:cNvSpPr/>
          <p:nvPr/>
        </p:nvSpPr>
        <p:spPr>
          <a:xfrm>
            <a:off x="8120973" y="8842131"/>
            <a:ext cx="85494" cy="115071"/>
          </a:xfrm>
          <a:custGeom>
            <a:avLst/>
            <a:gdLst/>
            <a:ahLst/>
            <a:cxnLst/>
            <a:rect l="l" t="t" r="r" b="b"/>
            <a:pathLst>
              <a:path w="117475" h="158115">
                <a:moveTo>
                  <a:pt x="10363" y="39972"/>
                </a:moveTo>
                <a:lnTo>
                  <a:pt x="0" y="67001"/>
                </a:lnTo>
                <a:lnTo>
                  <a:pt x="34021" y="149884"/>
                </a:lnTo>
                <a:lnTo>
                  <a:pt x="36211" y="155393"/>
                </a:lnTo>
                <a:lnTo>
                  <a:pt x="38425" y="158050"/>
                </a:lnTo>
                <a:lnTo>
                  <a:pt x="42589" y="158050"/>
                </a:lnTo>
                <a:lnTo>
                  <a:pt x="44145" y="155180"/>
                </a:lnTo>
                <a:lnTo>
                  <a:pt x="46335" y="149884"/>
                </a:lnTo>
                <a:lnTo>
                  <a:pt x="57604" y="121848"/>
                </a:lnTo>
                <a:lnTo>
                  <a:pt x="45246" y="121848"/>
                </a:lnTo>
                <a:lnTo>
                  <a:pt x="44145" y="120530"/>
                </a:lnTo>
                <a:lnTo>
                  <a:pt x="43247" y="118088"/>
                </a:lnTo>
                <a:lnTo>
                  <a:pt x="10363" y="39972"/>
                </a:lnTo>
                <a:close/>
              </a:path>
              <a:path w="117475" h="158115">
                <a:moveTo>
                  <a:pt x="111444" y="6385"/>
                </a:moveTo>
                <a:lnTo>
                  <a:pt x="64153" y="6385"/>
                </a:lnTo>
                <a:lnTo>
                  <a:pt x="71417" y="7957"/>
                </a:lnTo>
                <a:lnTo>
                  <a:pt x="79997" y="9925"/>
                </a:lnTo>
                <a:lnTo>
                  <a:pt x="84161" y="12794"/>
                </a:lnTo>
                <a:lnTo>
                  <a:pt x="84161" y="25609"/>
                </a:lnTo>
                <a:lnTo>
                  <a:pt x="82199" y="33117"/>
                </a:lnTo>
                <a:lnTo>
                  <a:pt x="78226" y="43265"/>
                </a:lnTo>
                <a:lnTo>
                  <a:pt x="49195" y="118088"/>
                </a:lnTo>
                <a:lnTo>
                  <a:pt x="48321" y="120530"/>
                </a:lnTo>
                <a:lnTo>
                  <a:pt x="47220" y="121848"/>
                </a:lnTo>
                <a:lnTo>
                  <a:pt x="57604" y="121848"/>
                </a:lnTo>
                <a:lnTo>
                  <a:pt x="100017" y="16330"/>
                </a:lnTo>
                <a:lnTo>
                  <a:pt x="104625" y="9268"/>
                </a:lnTo>
                <a:lnTo>
                  <a:pt x="109914" y="7053"/>
                </a:lnTo>
                <a:lnTo>
                  <a:pt x="111444" y="6385"/>
                </a:lnTo>
                <a:close/>
              </a:path>
              <a:path w="117475" h="158115">
                <a:moveTo>
                  <a:pt x="115179" y="0"/>
                </a:moveTo>
                <a:lnTo>
                  <a:pt x="61078" y="0"/>
                </a:lnTo>
                <a:lnTo>
                  <a:pt x="58876" y="1311"/>
                </a:lnTo>
                <a:lnTo>
                  <a:pt x="58876" y="7957"/>
                </a:lnTo>
                <a:lnTo>
                  <a:pt x="64153" y="6385"/>
                </a:lnTo>
                <a:lnTo>
                  <a:pt x="111444" y="6385"/>
                </a:lnTo>
                <a:lnTo>
                  <a:pt x="113420" y="5522"/>
                </a:lnTo>
                <a:lnTo>
                  <a:pt x="116950" y="5522"/>
                </a:lnTo>
                <a:lnTo>
                  <a:pt x="116950" y="1098"/>
                </a:lnTo>
                <a:lnTo>
                  <a:pt x="115179" y="0"/>
                </a:lnTo>
                <a:close/>
              </a:path>
              <a:path w="117475" h="158115">
                <a:moveTo>
                  <a:pt x="116950" y="5522"/>
                </a:moveTo>
                <a:lnTo>
                  <a:pt x="113420" y="5522"/>
                </a:lnTo>
                <a:lnTo>
                  <a:pt x="116950" y="6168"/>
                </a:lnTo>
                <a:lnTo>
                  <a:pt x="116950" y="5522"/>
                </a:lnTo>
                <a:close/>
              </a:path>
            </a:pathLst>
          </a:custGeom>
          <a:solidFill>
            <a:srgbClr val="231F20">
              <a:alpha val="89999"/>
            </a:srgbClr>
          </a:solidFill>
        </p:spPr>
        <p:txBody>
          <a:bodyPr wrap="square" lIns="0" tIns="0" rIns="0" bIns="0" rtlCol="0"/>
          <a:lstStyle/>
          <a:p>
            <a:endParaRPr sz="2111"/>
          </a:p>
        </p:txBody>
      </p:sp>
      <p:sp>
        <p:nvSpPr>
          <p:cNvPr id="11" name="object 11"/>
          <p:cNvSpPr/>
          <p:nvPr/>
        </p:nvSpPr>
        <p:spPr>
          <a:xfrm>
            <a:off x="8048870" y="8841972"/>
            <a:ext cx="63312" cy="115995"/>
          </a:xfrm>
          <a:custGeom>
            <a:avLst/>
            <a:gdLst/>
            <a:ahLst/>
            <a:cxnLst/>
            <a:rect l="l" t="t" r="r" b="b"/>
            <a:pathLst>
              <a:path w="86995" h="159384">
                <a:moveTo>
                  <a:pt x="53284" y="7059"/>
                </a:moveTo>
                <a:lnTo>
                  <a:pt x="4607" y="7059"/>
                </a:lnTo>
                <a:lnTo>
                  <a:pt x="9010" y="9487"/>
                </a:lnTo>
                <a:lnTo>
                  <a:pt x="13161" y="12912"/>
                </a:lnTo>
                <a:lnTo>
                  <a:pt x="16630" y="17872"/>
                </a:lnTo>
                <a:lnTo>
                  <a:pt x="19807" y="24324"/>
                </a:lnTo>
                <a:lnTo>
                  <a:pt x="23083" y="32226"/>
                </a:lnTo>
                <a:lnTo>
                  <a:pt x="70184" y="150803"/>
                </a:lnTo>
                <a:lnTo>
                  <a:pt x="72362" y="156350"/>
                </a:lnTo>
                <a:lnTo>
                  <a:pt x="74229" y="158989"/>
                </a:lnTo>
                <a:lnTo>
                  <a:pt x="78417" y="158989"/>
                </a:lnTo>
                <a:lnTo>
                  <a:pt x="79447" y="156682"/>
                </a:lnTo>
                <a:lnTo>
                  <a:pt x="81648" y="151368"/>
                </a:lnTo>
                <a:lnTo>
                  <a:pt x="86675" y="137733"/>
                </a:lnTo>
                <a:lnTo>
                  <a:pt x="44647" y="27810"/>
                </a:lnTo>
                <a:lnTo>
                  <a:pt x="42445" y="22298"/>
                </a:lnTo>
                <a:lnTo>
                  <a:pt x="41572" y="18312"/>
                </a:lnTo>
                <a:lnTo>
                  <a:pt x="41572" y="12151"/>
                </a:lnTo>
                <a:lnTo>
                  <a:pt x="43774" y="9487"/>
                </a:lnTo>
                <a:lnTo>
                  <a:pt x="48393" y="8391"/>
                </a:lnTo>
                <a:lnTo>
                  <a:pt x="53284" y="7059"/>
                </a:lnTo>
                <a:close/>
              </a:path>
              <a:path w="86995" h="159384">
                <a:moveTo>
                  <a:pt x="56088" y="0"/>
                </a:moveTo>
                <a:lnTo>
                  <a:pt x="2417" y="0"/>
                </a:lnTo>
                <a:lnTo>
                  <a:pt x="0" y="1317"/>
                </a:lnTo>
                <a:lnTo>
                  <a:pt x="0" y="7270"/>
                </a:lnTo>
                <a:lnTo>
                  <a:pt x="4607" y="7059"/>
                </a:lnTo>
                <a:lnTo>
                  <a:pt x="53284" y="7059"/>
                </a:lnTo>
                <a:lnTo>
                  <a:pt x="54101" y="6836"/>
                </a:lnTo>
                <a:lnTo>
                  <a:pt x="57404" y="6603"/>
                </a:lnTo>
                <a:lnTo>
                  <a:pt x="57404" y="1317"/>
                </a:lnTo>
                <a:lnTo>
                  <a:pt x="56088" y="0"/>
                </a:lnTo>
                <a:close/>
              </a:path>
            </a:pathLst>
          </a:custGeom>
          <a:solidFill>
            <a:srgbClr val="231F20">
              <a:alpha val="89999"/>
            </a:srgbClr>
          </a:solidFill>
        </p:spPr>
        <p:txBody>
          <a:bodyPr wrap="square" lIns="0" tIns="0" rIns="0" bIns="0" rtlCol="0"/>
          <a:lstStyle/>
          <a:p>
            <a:endParaRPr sz="2111"/>
          </a:p>
        </p:txBody>
      </p:sp>
      <p:sp>
        <p:nvSpPr>
          <p:cNvPr id="13" name="object 13"/>
          <p:cNvSpPr txBox="1"/>
          <p:nvPr/>
        </p:nvSpPr>
        <p:spPr>
          <a:xfrm>
            <a:off x="1195116" y="452334"/>
            <a:ext cx="1124014" cy="283704"/>
          </a:xfrm>
          <a:prstGeom prst="rect">
            <a:avLst/>
          </a:prstGeom>
        </p:spPr>
        <p:txBody>
          <a:bodyPr vert="horz" wrap="square" lIns="0" tIns="9243" rIns="0" bIns="0" rtlCol="0">
            <a:spAutoFit/>
          </a:bodyPr>
          <a:lstStyle/>
          <a:p>
            <a:pPr marL="9243">
              <a:spcBef>
                <a:spcPts val="73"/>
              </a:spcBef>
            </a:pPr>
            <a:r>
              <a:rPr lang="sv-SE" sz="1783" b="1" spc="-4" dirty="0">
                <a:solidFill>
                  <a:srgbClr val="00574F"/>
                </a:solidFill>
                <a:latin typeface="Arial"/>
                <a:cs typeface="Arial"/>
              </a:rPr>
              <a:t>Colors</a:t>
            </a:r>
            <a:endParaRPr sz="1783" dirty="0">
              <a:latin typeface="Arial"/>
              <a:cs typeface="Arial"/>
            </a:endParaRPr>
          </a:p>
        </p:txBody>
      </p:sp>
      <p:sp>
        <p:nvSpPr>
          <p:cNvPr id="20" name="object 15">
            <a:extLst>
              <a:ext uri="{FF2B5EF4-FFF2-40B4-BE49-F238E27FC236}">
                <a16:creationId xmlns:a16="http://schemas.microsoft.com/office/drawing/2014/main" id="{ABEDA254-955C-4631-8396-747C802CC09B}"/>
              </a:ext>
            </a:extLst>
          </p:cNvPr>
          <p:cNvSpPr/>
          <p:nvPr/>
        </p:nvSpPr>
        <p:spPr>
          <a:xfrm>
            <a:off x="3640478" y="1732379"/>
            <a:ext cx="8975044" cy="47368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1" name="object 22">
            <a:extLst>
              <a:ext uri="{FF2B5EF4-FFF2-40B4-BE49-F238E27FC236}">
                <a16:creationId xmlns:a16="http://schemas.microsoft.com/office/drawing/2014/main" id="{53B40F8C-9854-4B35-9684-66A3DCAE453A}"/>
              </a:ext>
            </a:extLst>
          </p:cNvPr>
          <p:cNvSpPr/>
          <p:nvPr/>
        </p:nvSpPr>
        <p:spPr>
          <a:xfrm>
            <a:off x="5787669" y="6719154"/>
            <a:ext cx="694055" cy="694055"/>
          </a:xfrm>
          <a:custGeom>
            <a:avLst/>
            <a:gdLst/>
            <a:ahLst/>
            <a:cxnLst/>
            <a:rect l="l" t="t" r="r" b="b"/>
            <a:pathLst>
              <a:path w="694055" h="694054">
                <a:moveTo>
                  <a:pt x="0" y="0"/>
                </a:moveTo>
                <a:lnTo>
                  <a:pt x="693471" y="0"/>
                </a:lnTo>
                <a:lnTo>
                  <a:pt x="693471" y="693543"/>
                </a:lnTo>
                <a:lnTo>
                  <a:pt x="0" y="693543"/>
                </a:lnTo>
                <a:lnTo>
                  <a:pt x="0" y="0"/>
                </a:lnTo>
                <a:close/>
              </a:path>
            </a:pathLst>
          </a:custGeom>
          <a:solidFill>
            <a:srgbClr val="1B5197"/>
          </a:solidFill>
        </p:spPr>
        <p:txBody>
          <a:bodyPr wrap="square" lIns="0" tIns="0" rIns="0" bIns="0"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2" name="object 23">
            <a:extLst>
              <a:ext uri="{FF2B5EF4-FFF2-40B4-BE49-F238E27FC236}">
                <a16:creationId xmlns:a16="http://schemas.microsoft.com/office/drawing/2014/main" id="{7B36995B-8266-4E45-AA4A-7B8F2022DB4F}"/>
              </a:ext>
            </a:extLst>
          </p:cNvPr>
          <p:cNvSpPr/>
          <p:nvPr/>
        </p:nvSpPr>
        <p:spPr>
          <a:xfrm>
            <a:off x="6477191" y="6719154"/>
            <a:ext cx="694055" cy="694055"/>
          </a:xfrm>
          <a:custGeom>
            <a:avLst/>
            <a:gdLst/>
            <a:ahLst/>
            <a:cxnLst/>
            <a:rect l="l" t="t" r="r" b="b"/>
            <a:pathLst>
              <a:path w="694055" h="694054">
                <a:moveTo>
                  <a:pt x="0" y="0"/>
                </a:moveTo>
                <a:lnTo>
                  <a:pt x="693591" y="0"/>
                </a:lnTo>
                <a:lnTo>
                  <a:pt x="693591" y="693543"/>
                </a:lnTo>
                <a:lnTo>
                  <a:pt x="0" y="693543"/>
                </a:lnTo>
                <a:lnTo>
                  <a:pt x="0" y="0"/>
                </a:lnTo>
                <a:close/>
              </a:path>
            </a:pathLst>
          </a:custGeom>
          <a:solidFill>
            <a:srgbClr val="133A6C"/>
          </a:solidFill>
        </p:spPr>
        <p:txBody>
          <a:bodyPr wrap="square" lIns="0" tIns="0" rIns="0" bIns="0"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3" name="object 24">
            <a:extLst>
              <a:ext uri="{FF2B5EF4-FFF2-40B4-BE49-F238E27FC236}">
                <a16:creationId xmlns:a16="http://schemas.microsoft.com/office/drawing/2014/main" id="{596EEAFA-9583-439A-BF92-7843E7B62112}"/>
              </a:ext>
            </a:extLst>
          </p:cNvPr>
          <p:cNvSpPr/>
          <p:nvPr/>
        </p:nvSpPr>
        <p:spPr>
          <a:xfrm>
            <a:off x="3709778" y="6719154"/>
            <a:ext cx="694055" cy="694055"/>
          </a:xfrm>
          <a:custGeom>
            <a:avLst/>
            <a:gdLst/>
            <a:ahLst/>
            <a:cxnLst/>
            <a:rect l="l" t="t" r="r" b="b"/>
            <a:pathLst>
              <a:path w="694054" h="694054">
                <a:moveTo>
                  <a:pt x="0" y="0"/>
                </a:moveTo>
                <a:lnTo>
                  <a:pt x="693543" y="0"/>
                </a:lnTo>
                <a:lnTo>
                  <a:pt x="693543" y="693543"/>
                </a:lnTo>
                <a:lnTo>
                  <a:pt x="0" y="693543"/>
                </a:lnTo>
                <a:lnTo>
                  <a:pt x="0" y="0"/>
                </a:lnTo>
                <a:close/>
              </a:path>
            </a:pathLst>
          </a:custGeom>
          <a:solidFill>
            <a:srgbClr val="333333"/>
          </a:solidFill>
        </p:spPr>
        <p:txBody>
          <a:bodyPr wrap="square" lIns="0" tIns="0" rIns="0" bIns="0"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4" name="object 25">
            <a:extLst>
              <a:ext uri="{FF2B5EF4-FFF2-40B4-BE49-F238E27FC236}">
                <a16:creationId xmlns:a16="http://schemas.microsoft.com/office/drawing/2014/main" id="{E8D7AECE-33EA-4A64-8906-D98012C11794}"/>
              </a:ext>
            </a:extLst>
          </p:cNvPr>
          <p:cNvSpPr/>
          <p:nvPr/>
        </p:nvSpPr>
        <p:spPr>
          <a:xfrm>
            <a:off x="5094975" y="6719154"/>
            <a:ext cx="694055" cy="694055"/>
          </a:xfrm>
          <a:custGeom>
            <a:avLst/>
            <a:gdLst/>
            <a:ahLst/>
            <a:cxnLst/>
            <a:rect l="l" t="t" r="r" b="b"/>
            <a:pathLst>
              <a:path w="694054" h="694054">
                <a:moveTo>
                  <a:pt x="0" y="0"/>
                </a:moveTo>
                <a:lnTo>
                  <a:pt x="693531" y="0"/>
                </a:lnTo>
                <a:lnTo>
                  <a:pt x="693531" y="693543"/>
                </a:lnTo>
                <a:lnTo>
                  <a:pt x="0" y="693543"/>
                </a:lnTo>
                <a:lnTo>
                  <a:pt x="0" y="0"/>
                </a:lnTo>
                <a:close/>
              </a:path>
            </a:pathLst>
          </a:custGeom>
          <a:solidFill>
            <a:srgbClr val="2676D0"/>
          </a:solidFill>
        </p:spPr>
        <p:txBody>
          <a:bodyPr wrap="square" lIns="0" tIns="0" rIns="0" bIns="0"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5" name="object 26">
            <a:extLst>
              <a:ext uri="{FF2B5EF4-FFF2-40B4-BE49-F238E27FC236}">
                <a16:creationId xmlns:a16="http://schemas.microsoft.com/office/drawing/2014/main" id="{66EB2CF4-2A33-46FA-A770-FA2562B7EB81}"/>
              </a:ext>
            </a:extLst>
          </p:cNvPr>
          <p:cNvSpPr/>
          <p:nvPr/>
        </p:nvSpPr>
        <p:spPr>
          <a:xfrm>
            <a:off x="4408360" y="6719154"/>
            <a:ext cx="694055" cy="694055"/>
          </a:xfrm>
          <a:custGeom>
            <a:avLst/>
            <a:gdLst/>
            <a:ahLst/>
            <a:cxnLst/>
            <a:rect l="l" t="t" r="r" b="b"/>
            <a:pathLst>
              <a:path w="694054" h="694054">
                <a:moveTo>
                  <a:pt x="0" y="0"/>
                </a:moveTo>
                <a:lnTo>
                  <a:pt x="693543" y="0"/>
                </a:lnTo>
                <a:lnTo>
                  <a:pt x="693543" y="693543"/>
                </a:lnTo>
                <a:lnTo>
                  <a:pt x="0" y="693543"/>
                </a:lnTo>
                <a:lnTo>
                  <a:pt x="0" y="0"/>
                </a:lnTo>
                <a:close/>
              </a:path>
            </a:pathLst>
          </a:custGeom>
          <a:solidFill>
            <a:srgbClr val="35AF65"/>
          </a:solidFill>
        </p:spPr>
        <p:txBody>
          <a:bodyPr wrap="square" lIns="0" tIns="0" rIns="0" bIns="0"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2" name="textruta 31">
            <a:extLst>
              <a:ext uri="{FF2B5EF4-FFF2-40B4-BE49-F238E27FC236}">
                <a16:creationId xmlns:a16="http://schemas.microsoft.com/office/drawing/2014/main" id="{1DAA4432-C3E4-4588-927D-F509C89E2F3E}"/>
              </a:ext>
            </a:extLst>
          </p:cNvPr>
          <p:cNvSpPr txBox="1"/>
          <p:nvPr/>
        </p:nvSpPr>
        <p:spPr>
          <a:xfrm>
            <a:off x="1564757" y="1461901"/>
            <a:ext cx="15087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ct val="20000"/>
              </a:spcBef>
              <a:buClr>
                <a:srgbClr val="31A248"/>
              </a:buClr>
            </a:pPr>
            <a:r>
              <a:rPr lang="sv-SE" sz="2400" dirty="0">
                <a:solidFill>
                  <a:srgbClr val="505050"/>
                </a:solidFill>
              </a:rPr>
              <a:t>Old logo!</a:t>
            </a:r>
            <a:endParaRPr lang="en-US" sz="2400" dirty="0" err="1">
              <a:solidFill>
                <a:srgbClr val="505050"/>
              </a:solidFill>
            </a:endParaRPr>
          </a:p>
        </p:txBody>
      </p:sp>
      <p:cxnSp>
        <p:nvCxnSpPr>
          <p:cNvPr id="33" name="Rak pilkoppling 32">
            <a:extLst>
              <a:ext uri="{FF2B5EF4-FFF2-40B4-BE49-F238E27FC236}">
                <a16:creationId xmlns:a16="http://schemas.microsoft.com/office/drawing/2014/main" id="{E9018837-7E87-45BE-A9D5-3FB751C92C33}"/>
              </a:ext>
            </a:extLst>
          </p:cNvPr>
          <p:cNvCxnSpPr>
            <a:stCxn id="32" idx="3"/>
          </p:cNvCxnSpPr>
          <p:nvPr/>
        </p:nvCxnSpPr>
        <p:spPr>
          <a:xfrm>
            <a:off x="3073503" y="1692734"/>
            <a:ext cx="1022419" cy="53608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8902" y="8905988"/>
            <a:ext cx="6492027" cy="0"/>
          </a:xfrm>
          <a:custGeom>
            <a:avLst/>
            <a:gdLst/>
            <a:ahLst/>
            <a:cxnLst/>
            <a:rect l="l" t="t" r="r" b="b"/>
            <a:pathLst>
              <a:path w="8920480">
                <a:moveTo>
                  <a:pt x="0" y="0"/>
                </a:moveTo>
                <a:lnTo>
                  <a:pt x="8920213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111"/>
          </a:p>
        </p:txBody>
      </p:sp>
      <p:sp>
        <p:nvSpPr>
          <p:cNvPr id="3" name="object 3"/>
          <p:cNvSpPr/>
          <p:nvPr/>
        </p:nvSpPr>
        <p:spPr>
          <a:xfrm>
            <a:off x="8751170" y="8905988"/>
            <a:ext cx="6492027" cy="0"/>
          </a:xfrm>
          <a:custGeom>
            <a:avLst/>
            <a:gdLst/>
            <a:ahLst/>
            <a:cxnLst/>
            <a:rect l="l" t="t" r="r" b="b"/>
            <a:pathLst>
              <a:path w="8920480">
                <a:moveTo>
                  <a:pt x="0" y="0"/>
                </a:moveTo>
                <a:lnTo>
                  <a:pt x="8920213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111"/>
          </a:p>
        </p:txBody>
      </p:sp>
      <p:sp>
        <p:nvSpPr>
          <p:cNvPr id="4" name="object 4"/>
          <p:cNvSpPr/>
          <p:nvPr/>
        </p:nvSpPr>
        <p:spPr>
          <a:xfrm>
            <a:off x="7698186" y="8840083"/>
            <a:ext cx="116919" cy="117844"/>
          </a:xfrm>
          <a:custGeom>
            <a:avLst/>
            <a:gdLst/>
            <a:ahLst/>
            <a:cxnLst/>
            <a:rect l="l" t="t" r="r" b="b"/>
            <a:pathLst>
              <a:path w="160654" h="161925">
                <a:moveTo>
                  <a:pt x="80296" y="0"/>
                </a:moveTo>
                <a:lnTo>
                  <a:pt x="42100" y="9156"/>
                </a:lnTo>
                <a:lnTo>
                  <a:pt x="13642" y="35537"/>
                </a:lnTo>
                <a:lnTo>
                  <a:pt x="0" y="81894"/>
                </a:lnTo>
                <a:lnTo>
                  <a:pt x="1486" y="98172"/>
                </a:lnTo>
                <a:lnTo>
                  <a:pt x="21779" y="138621"/>
                </a:lnTo>
                <a:lnTo>
                  <a:pt x="63420" y="160043"/>
                </a:lnTo>
                <a:lnTo>
                  <a:pt x="80727" y="161583"/>
                </a:lnTo>
                <a:lnTo>
                  <a:pt x="97624" y="159853"/>
                </a:lnTo>
                <a:lnTo>
                  <a:pt x="113450" y="154709"/>
                </a:lnTo>
                <a:lnTo>
                  <a:pt x="116039" y="153184"/>
                </a:lnTo>
                <a:lnTo>
                  <a:pt x="83144" y="153184"/>
                </a:lnTo>
                <a:lnTo>
                  <a:pt x="71335" y="151864"/>
                </a:lnTo>
                <a:lnTo>
                  <a:pt x="34789" y="120073"/>
                </a:lnTo>
                <a:lnTo>
                  <a:pt x="23753" y="70181"/>
                </a:lnTo>
                <a:lnTo>
                  <a:pt x="27490" y="44199"/>
                </a:lnTo>
                <a:lnTo>
                  <a:pt x="38115" y="24689"/>
                </a:lnTo>
                <a:lnTo>
                  <a:pt x="54756" y="12419"/>
                </a:lnTo>
                <a:lnTo>
                  <a:pt x="76539" y="8158"/>
                </a:lnTo>
                <a:lnTo>
                  <a:pt x="117892" y="8158"/>
                </a:lnTo>
                <a:lnTo>
                  <a:pt x="113121" y="5683"/>
                </a:lnTo>
                <a:lnTo>
                  <a:pt x="97572" y="1413"/>
                </a:lnTo>
                <a:lnTo>
                  <a:pt x="80296" y="0"/>
                </a:lnTo>
                <a:close/>
              </a:path>
              <a:path w="160654" h="161925">
                <a:moveTo>
                  <a:pt x="117892" y="8158"/>
                </a:moveTo>
                <a:lnTo>
                  <a:pt x="76539" y="8158"/>
                </a:lnTo>
                <a:lnTo>
                  <a:pt x="88793" y="9477"/>
                </a:lnTo>
                <a:lnTo>
                  <a:pt x="99786" y="13404"/>
                </a:lnTo>
                <a:lnTo>
                  <a:pt x="126061" y="41961"/>
                </a:lnTo>
                <a:lnTo>
                  <a:pt x="136839" y="89179"/>
                </a:lnTo>
                <a:lnTo>
                  <a:pt x="132998" y="115851"/>
                </a:lnTo>
                <a:lnTo>
                  <a:pt x="122121" y="136000"/>
                </a:lnTo>
                <a:lnTo>
                  <a:pt x="105180" y="148741"/>
                </a:lnTo>
                <a:lnTo>
                  <a:pt x="83144" y="153184"/>
                </a:lnTo>
                <a:lnTo>
                  <a:pt x="116039" y="153184"/>
                </a:lnTo>
                <a:lnTo>
                  <a:pt x="148980" y="122729"/>
                </a:lnTo>
                <a:lnTo>
                  <a:pt x="160581" y="79007"/>
                </a:lnTo>
                <a:lnTo>
                  <a:pt x="159160" y="62840"/>
                </a:lnTo>
                <a:lnTo>
                  <a:pt x="154996" y="47931"/>
                </a:lnTo>
                <a:lnTo>
                  <a:pt x="148232" y="34549"/>
                </a:lnTo>
                <a:lnTo>
                  <a:pt x="139017" y="22962"/>
                </a:lnTo>
                <a:lnTo>
                  <a:pt x="126937" y="12852"/>
                </a:lnTo>
                <a:lnTo>
                  <a:pt x="117892" y="8158"/>
                </a:lnTo>
                <a:close/>
              </a:path>
            </a:pathLst>
          </a:custGeom>
          <a:solidFill>
            <a:srgbClr val="231F20">
              <a:alpha val="89999"/>
            </a:srgbClr>
          </a:solidFill>
        </p:spPr>
        <p:txBody>
          <a:bodyPr wrap="square" lIns="0" tIns="0" rIns="0" bIns="0" rtlCol="0"/>
          <a:lstStyle/>
          <a:p>
            <a:endParaRPr sz="2111"/>
          </a:p>
        </p:txBody>
      </p:sp>
      <p:sp>
        <p:nvSpPr>
          <p:cNvPr id="5" name="object 5"/>
          <p:cNvSpPr/>
          <p:nvPr/>
        </p:nvSpPr>
        <p:spPr>
          <a:xfrm>
            <a:off x="7808399" y="8839281"/>
            <a:ext cx="120616" cy="116457"/>
          </a:xfrm>
          <a:custGeom>
            <a:avLst/>
            <a:gdLst/>
            <a:ahLst/>
            <a:cxnLst/>
            <a:rect l="l" t="t" r="r" b="b"/>
            <a:pathLst>
              <a:path w="165734" h="160020">
                <a:moveTo>
                  <a:pt x="84449" y="0"/>
                </a:moveTo>
                <a:lnTo>
                  <a:pt x="81158" y="0"/>
                </a:lnTo>
                <a:lnTo>
                  <a:pt x="80069" y="1102"/>
                </a:lnTo>
                <a:lnTo>
                  <a:pt x="79183" y="3091"/>
                </a:lnTo>
                <a:lnTo>
                  <a:pt x="21540" y="130451"/>
                </a:lnTo>
                <a:lnTo>
                  <a:pt x="0" y="152533"/>
                </a:lnTo>
                <a:lnTo>
                  <a:pt x="0" y="158490"/>
                </a:lnTo>
                <a:lnTo>
                  <a:pt x="1519" y="159816"/>
                </a:lnTo>
                <a:lnTo>
                  <a:pt x="51456" y="159816"/>
                </a:lnTo>
                <a:lnTo>
                  <a:pt x="53216" y="158717"/>
                </a:lnTo>
                <a:lnTo>
                  <a:pt x="53216" y="152750"/>
                </a:lnTo>
                <a:lnTo>
                  <a:pt x="46395" y="152750"/>
                </a:lnTo>
                <a:lnTo>
                  <a:pt x="34081" y="148103"/>
                </a:lnTo>
                <a:lnTo>
                  <a:pt x="31436" y="144591"/>
                </a:lnTo>
                <a:lnTo>
                  <a:pt x="31436" y="134881"/>
                </a:lnTo>
                <a:lnTo>
                  <a:pt x="33195" y="131130"/>
                </a:lnTo>
                <a:lnTo>
                  <a:pt x="34954" y="126698"/>
                </a:lnTo>
                <a:lnTo>
                  <a:pt x="41129" y="111488"/>
                </a:lnTo>
                <a:lnTo>
                  <a:pt x="44205" y="103750"/>
                </a:lnTo>
                <a:lnTo>
                  <a:pt x="47292" y="102422"/>
                </a:lnTo>
                <a:lnTo>
                  <a:pt x="127095" y="102422"/>
                </a:lnTo>
                <a:lnTo>
                  <a:pt x="122920" y="92267"/>
                </a:lnTo>
                <a:lnTo>
                  <a:pt x="53886" y="92267"/>
                </a:lnTo>
                <a:lnTo>
                  <a:pt x="51241" y="91592"/>
                </a:lnTo>
                <a:lnTo>
                  <a:pt x="51241" y="87625"/>
                </a:lnTo>
                <a:lnTo>
                  <a:pt x="51672" y="86310"/>
                </a:lnTo>
                <a:lnTo>
                  <a:pt x="72350" y="40403"/>
                </a:lnTo>
                <a:lnTo>
                  <a:pt x="73224" y="38395"/>
                </a:lnTo>
                <a:lnTo>
                  <a:pt x="74552" y="37296"/>
                </a:lnTo>
                <a:lnTo>
                  <a:pt x="100321" y="37296"/>
                </a:lnTo>
                <a:lnTo>
                  <a:pt x="86435" y="3519"/>
                </a:lnTo>
                <a:lnTo>
                  <a:pt x="85322" y="1102"/>
                </a:lnTo>
                <a:lnTo>
                  <a:pt x="84449" y="0"/>
                </a:lnTo>
                <a:close/>
              </a:path>
              <a:path w="165734" h="160020">
                <a:moveTo>
                  <a:pt x="127095" y="102422"/>
                </a:moveTo>
                <a:lnTo>
                  <a:pt x="100723" y="102422"/>
                </a:lnTo>
                <a:lnTo>
                  <a:pt x="103595" y="103075"/>
                </a:lnTo>
                <a:lnTo>
                  <a:pt x="106659" y="110807"/>
                </a:lnTo>
                <a:lnTo>
                  <a:pt x="116795" y="135744"/>
                </a:lnTo>
                <a:lnTo>
                  <a:pt x="117441" y="138835"/>
                </a:lnTo>
                <a:lnTo>
                  <a:pt x="117441" y="147662"/>
                </a:lnTo>
                <a:lnTo>
                  <a:pt x="113480" y="149435"/>
                </a:lnTo>
                <a:lnTo>
                  <a:pt x="106456" y="152298"/>
                </a:lnTo>
                <a:lnTo>
                  <a:pt x="104469" y="153192"/>
                </a:lnTo>
                <a:lnTo>
                  <a:pt x="103392" y="154732"/>
                </a:lnTo>
                <a:lnTo>
                  <a:pt x="103392" y="158275"/>
                </a:lnTo>
                <a:lnTo>
                  <a:pt x="104912" y="159587"/>
                </a:lnTo>
                <a:lnTo>
                  <a:pt x="163417" y="159587"/>
                </a:lnTo>
                <a:lnTo>
                  <a:pt x="165176" y="158275"/>
                </a:lnTo>
                <a:lnTo>
                  <a:pt x="165176" y="152298"/>
                </a:lnTo>
                <a:lnTo>
                  <a:pt x="159923" y="152298"/>
                </a:lnTo>
                <a:lnTo>
                  <a:pt x="148243" y="148563"/>
                </a:lnTo>
                <a:lnTo>
                  <a:pt x="143852" y="143019"/>
                </a:lnTo>
                <a:lnTo>
                  <a:pt x="139891" y="133546"/>
                </a:lnTo>
                <a:lnTo>
                  <a:pt x="127095" y="102422"/>
                </a:lnTo>
                <a:close/>
              </a:path>
              <a:path w="165734" h="160020">
                <a:moveTo>
                  <a:pt x="53216" y="151435"/>
                </a:moveTo>
                <a:lnTo>
                  <a:pt x="46395" y="152750"/>
                </a:lnTo>
                <a:lnTo>
                  <a:pt x="53216" y="152750"/>
                </a:lnTo>
                <a:lnTo>
                  <a:pt x="53216" y="151435"/>
                </a:lnTo>
                <a:close/>
              </a:path>
              <a:path w="165734" h="160020">
                <a:moveTo>
                  <a:pt x="165176" y="151862"/>
                </a:moveTo>
                <a:lnTo>
                  <a:pt x="159923" y="152298"/>
                </a:lnTo>
                <a:lnTo>
                  <a:pt x="165176" y="152298"/>
                </a:lnTo>
                <a:lnTo>
                  <a:pt x="165176" y="151862"/>
                </a:lnTo>
                <a:close/>
              </a:path>
              <a:path w="165734" h="160020">
                <a:moveTo>
                  <a:pt x="100321" y="37296"/>
                </a:moveTo>
                <a:lnTo>
                  <a:pt x="76527" y="37296"/>
                </a:lnTo>
                <a:lnTo>
                  <a:pt x="77640" y="38395"/>
                </a:lnTo>
                <a:lnTo>
                  <a:pt x="78501" y="40837"/>
                </a:lnTo>
                <a:lnTo>
                  <a:pt x="96116" y="84313"/>
                </a:lnTo>
                <a:lnTo>
                  <a:pt x="96978" y="86519"/>
                </a:lnTo>
                <a:lnTo>
                  <a:pt x="97421" y="88282"/>
                </a:lnTo>
                <a:lnTo>
                  <a:pt x="97421" y="91157"/>
                </a:lnTo>
                <a:lnTo>
                  <a:pt x="95231" y="92267"/>
                </a:lnTo>
                <a:lnTo>
                  <a:pt x="122920" y="92267"/>
                </a:lnTo>
                <a:lnTo>
                  <a:pt x="100321" y="37296"/>
                </a:lnTo>
                <a:close/>
              </a:path>
            </a:pathLst>
          </a:custGeom>
          <a:solidFill>
            <a:srgbClr val="231F20">
              <a:alpha val="89999"/>
            </a:srgbClr>
          </a:solidFill>
        </p:spPr>
        <p:txBody>
          <a:bodyPr wrap="square" lIns="0" tIns="0" rIns="0" bIns="0" rtlCol="0"/>
          <a:lstStyle/>
          <a:p>
            <a:endParaRPr sz="2111"/>
          </a:p>
        </p:txBody>
      </p:sp>
      <p:sp>
        <p:nvSpPr>
          <p:cNvPr id="6" name="object 6"/>
          <p:cNvSpPr/>
          <p:nvPr/>
        </p:nvSpPr>
        <p:spPr>
          <a:xfrm>
            <a:off x="7932466" y="8841998"/>
            <a:ext cx="114609" cy="113684"/>
          </a:xfrm>
          <a:custGeom>
            <a:avLst/>
            <a:gdLst/>
            <a:ahLst/>
            <a:cxnLst/>
            <a:rect l="l" t="t" r="r" b="b"/>
            <a:pathLst>
              <a:path w="157479" h="156209">
                <a:moveTo>
                  <a:pt x="152886" y="155647"/>
                </a:moveTo>
                <a:lnTo>
                  <a:pt x="126272" y="155647"/>
                </a:lnTo>
                <a:lnTo>
                  <a:pt x="137394" y="155735"/>
                </a:lnTo>
                <a:lnTo>
                  <a:pt x="152886" y="155647"/>
                </a:lnTo>
                <a:close/>
              </a:path>
              <a:path w="157479" h="156209">
                <a:moveTo>
                  <a:pt x="5947" y="147029"/>
                </a:moveTo>
                <a:lnTo>
                  <a:pt x="5947" y="154541"/>
                </a:lnTo>
                <a:lnTo>
                  <a:pt x="7251" y="155647"/>
                </a:lnTo>
                <a:lnTo>
                  <a:pt x="71285" y="155647"/>
                </a:lnTo>
                <a:lnTo>
                  <a:pt x="72829" y="154757"/>
                </a:lnTo>
                <a:lnTo>
                  <a:pt x="72829" y="148563"/>
                </a:lnTo>
                <a:lnTo>
                  <a:pt x="12768" y="148563"/>
                </a:lnTo>
                <a:lnTo>
                  <a:pt x="5947" y="147029"/>
                </a:lnTo>
                <a:close/>
              </a:path>
              <a:path w="157479" h="156209">
                <a:moveTo>
                  <a:pt x="81024" y="80805"/>
                </a:moveTo>
                <a:lnTo>
                  <a:pt x="56327" y="80805"/>
                </a:lnTo>
                <a:lnTo>
                  <a:pt x="58074" y="83448"/>
                </a:lnTo>
                <a:lnTo>
                  <a:pt x="89793" y="126999"/>
                </a:lnTo>
                <a:lnTo>
                  <a:pt x="119236" y="155647"/>
                </a:lnTo>
                <a:lnTo>
                  <a:pt x="155746" y="155647"/>
                </a:lnTo>
                <a:lnTo>
                  <a:pt x="156859" y="154983"/>
                </a:lnTo>
                <a:lnTo>
                  <a:pt x="156859" y="148563"/>
                </a:lnTo>
                <a:lnTo>
                  <a:pt x="153102" y="148563"/>
                </a:lnTo>
                <a:lnTo>
                  <a:pt x="141003" y="146146"/>
                </a:lnTo>
                <a:lnTo>
                  <a:pt x="101859" y="107715"/>
                </a:lnTo>
                <a:lnTo>
                  <a:pt x="82098" y="82270"/>
                </a:lnTo>
                <a:lnTo>
                  <a:pt x="81024" y="80805"/>
                </a:lnTo>
                <a:close/>
              </a:path>
              <a:path w="157479" h="156209">
                <a:moveTo>
                  <a:pt x="55702" y="7525"/>
                </a:moveTo>
                <a:lnTo>
                  <a:pt x="7251" y="7525"/>
                </a:lnTo>
                <a:lnTo>
                  <a:pt x="14515" y="10168"/>
                </a:lnTo>
                <a:lnTo>
                  <a:pt x="22664" y="13034"/>
                </a:lnTo>
                <a:lnTo>
                  <a:pt x="23753" y="19443"/>
                </a:lnTo>
                <a:lnTo>
                  <a:pt x="23753" y="132903"/>
                </a:lnTo>
                <a:lnTo>
                  <a:pt x="23538" y="138849"/>
                </a:lnTo>
                <a:lnTo>
                  <a:pt x="18261" y="143729"/>
                </a:lnTo>
                <a:lnTo>
                  <a:pt x="12768" y="148563"/>
                </a:lnTo>
                <a:lnTo>
                  <a:pt x="72829" y="148563"/>
                </a:lnTo>
                <a:lnTo>
                  <a:pt x="72829" y="148128"/>
                </a:lnTo>
                <a:lnTo>
                  <a:pt x="64464" y="148128"/>
                </a:lnTo>
                <a:lnTo>
                  <a:pt x="48632" y="141942"/>
                </a:lnTo>
                <a:lnTo>
                  <a:pt x="46203" y="136875"/>
                </a:lnTo>
                <a:lnTo>
                  <a:pt x="46286" y="87857"/>
                </a:lnTo>
                <a:lnTo>
                  <a:pt x="46418" y="86776"/>
                </a:lnTo>
                <a:lnTo>
                  <a:pt x="48848" y="84547"/>
                </a:lnTo>
                <a:lnTo>
                  <a:pt x="51911" y="81921"/>
                </a:lnTo>
                <a:lnTo>
                  <a:pt x="52797" y="81254"/>
                </a:lnTo>
                <a:lnTo>
                  <a:pt x="53682" y="80805"/>
                </a:lnTo>
                <a:lnTo>
                  <a:pt x="81024" y="80805"/>
                </a:lnTo>
                <a:lnTo>
                  <a:pt x="76999" y="75312"/>
                </a:lnTo>
                <a:lnTo>
                  <a:pt x="76709" y="74851"/>
                </a:lnTo>
                <a:lnTo>
                  <a:pt x="46646" y="74851"/>
                </a:lnTo>
                <a:lnTo>
                  <a:pt x="46203" y="73078"/>
                </a:lnTo>
                <a:lnTo>
                  <a:pt x="46203" y="15468"/>
                </a:lnTo>
                <a:lnTo>
                  <a:pt x="55702" y="7525"/>
                </a:lnTo>
                <a:close/>
              </a:path>
              <a:path w="157479" h="156209">
                <a:moveTo>
                  <a:pt x="72829" y="146813"/>
                </a:moveTo>
                <a:lnTo>
                  <a:pt x="64464" y="148128"/>
                </a:lnTo>
                <a:lnTo>
                  <a:pt x="72829" y="148128"/>
                </a:lnTo>
                <a:lnTo>
                  <a:pt x="72829" y="146813"/>
                </a:lnTo>
                <a:close/>
              </a:path>
              <a:path w="157479" h="156209">
                <a:moveTo>
                  <a:pt x="148052" y="0"/>
                </a:moveTo>
                <a:lnTo>
                  <a:pt x="88888" y="0"/>
                </a:lnTo>
                <a:lnTo>
                  <a:pt x="86686" y="2222"/>
                </a:lnTo>
                <a:lnTo>
                  <a:pt x="86686" y="7285"/>
                </a:lnTo>
                <a:lnTo>
                  <a:pt x="89307" y="7525"/>
                </a:lnTo>
                <a:lnTo>
                  <a:pt x="99874" y="9493"/>
                </a:lnTo>
                <a:lnTo>
                  <a:pt x="103153" y="12555"/>
                </a:lnTo>
                <a:lnTo>
                  <a:pt x="103106" y="17893"/>
                </a:lnTo>
                <a:lnTo>
                  <a:pt x="102244" y="21899"/>
                </a:lnTo>
                <a:lnTo>
                  <a:pt x="51708" y="72855"/>
                </a:lnTo>
                <a:lnTo>
                  <a:pt x="48848" y="74851"/>
                </a:lnTo>
                <a:lnTo>
                  <a:pt x="76709" y="74851"/>
                </a:lnTo>
                <a:lnTo>
                  <a:pt x="73884" y="70382"/>
                </a:lnTo>
                <a:lnTo>
                  <a:pt x="72829" y="67336"/>
                </a:lnTo>
                <a:lnTo>
                  <a:pt x="72829" y="65584"/>
                </a:lnTo>
                <a:lnTo>
                  <a:pt x="108442" y="31788"/>
                </a:lnTo>
                <a:lnTo>
                  <a:pt x="142116" y="8628"/>
                </a:lnTo>
                <a:lnTo>
                  <a:pt x="149380" y="6642"/>
                </a:lnTo>
                <a:lnTo>
                  <a:pt x="149380" y="1342"/>
                </a:lnTo>
                <a:lnTo>
                  <a:pt x="148052" y="0"/>
                </a:lnTo>
                <a:close/>
              </a:path>
              <a:path w="157479" h="156209">
                <a:moveTo>
                  <a:pt x="62262" y="452"/>
                </a:moveTo>
                <a:lnTo>
                  <a:pt x="2213" y="452"/>
                </a:lnTo>
                <a:lnTo>
                  <a:pt x="0" y="1784"/>
                </a:lnTo>
                <a:lnTo>
                  <a:pt x="0" y="8857"/>
                </a:lnTo>
                <a:lnTo>
                  <a:pt x="7251" y="7525"/>
                </a:lnTo>
                <a:lnTo>
                  <a:pt x="55702" y="7525"/>
                </a:lnTo>
                <a:lnTo>
                  <a:pt x="56758" y="6642"/>
                </a:lnTo>
                <a:lnTo>
                  <a:pt x="64010" y="6642"/>
                </a:lnTo>
                <a:lnTo>
                  <a:pt x="64010" y="1784"/>
                </a:lnTo>
                <a:lnTo>
                  <a:pt x="62262" y="452"/>
                </a:lnTo>
                <a:close/>
              </a:path>
              <a:path w="157479" h="156209">
                <a:moveTo>
                  <a:pt x="64010" y="6642"/>
                </a:moveTo>
                <a:lnTo>
                  <a:pt x="56758" y="6642"/>
                </a:lnTo>
                <a:lnTo>
                  <a:pt x="64010" y="8416"/>
                </a:lnTo>
                <a:lnTo>
                  <a:pt x="64010" y="6642"/>
                </a:lnTo>
                <a:close/>
              </a:path>
            </a:pathLst>
          </a:custGeom>
          <a:solidFill>
            <a:srgbClr val="231F20">
              <a:alpha val="89999"/>
            </a:srgbClr>
          </a:solidFill>
        </p:spPr>
        <p:txBody>
          <a:bodyPr wrap="square" lIns="0" tIns="0" rIns="0" bIns="0" rtlCol="0"/>
          <a:lstStyle/>
          <a:p>
            <a:endParaRPr sz="2111"/>
          </a:p>
        </p:txBody>
      </p:sp>
      <p:sp>
        <p:nvSpPr>
          <p:cNvPr id="7" name="object 7"/>
          <p:cNvSpPr/>
          <p:nvPr/>
        </p:nvSpPr>
        <p:spPr>
          <a:xfrm>
            <a:off x="8197194" y="8840083"/>
            <a:ext cx="116919" cy="117844"/>
          </a:xfrm>
          <a:custGeom>
            <a:avLst/>
            <a:gdLst/>
            <a:ahLst/>
            <a:cxnLst/>
            <a:rect l="l" t="t" r="r" b="b"/>
            <a:pathLst>
              <a:path w="160654" h="161925">
                <a:moveTo>
                  <a:pt x="80320" y="0"/>
                </a:moveTo>
                <a:lnTo>
                  <a:pt x="42112" y="9156"/>
                </a:lnTo>
                <a:lnTo>
                  <a:pt x="13642" y="35537"/>
                </a:lnTo>
                <a:lnTo>
                  <a:pt x="0" y="81894"/>
                </a:lnTo>
                <a:lnTo>
                  <a:pt x="1486" y="98172"/>
                </a:lnTo>
                <a:lnTo>
                  <a:pt x="21779" y="138621"/>
                </a:lnTo>
                <a:lnTo>
                  <a:pt x="63427" y="160043"/>
                </a:lnTo>
                <a:lnTo>
                  <a:pt x="80739" y="161583"/>
                </a:lnTo>
                <a:lnTo>
                  <a:pt x="97630" y="159853"/>
                </a:lnTo>
                <a:lnTo>
                  <a:pt x="113455" y="154709"/>
                </a:lnTo>
                <a:lnTo>
                  <a:pt x="116043" y="153184"/>
                </a:lnTo>
                <a:lnTo>
                  <a:pt x="83156" y="153184"/>
                </a:lnTo>
                <a:lnTo>
                  <a:pt x="71342" y="151864"/>
                </a:lnTo>
                <a:lnTo>
                  <a:pt x="34799" y="120073"/>
                </a:lnTo>
                <a:lnTo>
                  <a:pt x="23753" y="70181"/>
                </a:lnTo>
                <a:lnTo>
                  <a:pt x="27486" y="44199"/>
                </a:lnTo>
                <a:lnTo>
                  <a:pt x="38106" y="24689"/>
                </a:lnTo>
                <a:lnTo>
                  <a:pt x="54746" y="12419"/>
                </a:lnTo>
                <a:lnTo>
                  <a:pt x="76539" y="8158"/>
                </a:lnTo>
                <a:lnTo>
                  <a:pt x="117898" y="8158"/>
                </a:lnTo>
                <a:lnTo>
                  <a:pt x="113127" y="5683"/>
                </a:lnTo>
                <a:lnTo>
                  <a:pt x="97586" y="1413"/>
                </a:lnTo>
                <a:lnTo>
                  <a:pt x="80320" y="0"/>
                </a:lnTo>
                <a:close/>
              </a:path>
              <a:path w="160654" h="161925">
                <a:moveTo>
                  <a:pt x="117898" y="8158"/>
                </a:moveTo>
                <a:lnTo>
                  <a:pt x="76539" y="8158"/>
                </a:lnTo>
                <a:lnTo>
                  <a:pt x="88800" y="9477"/>
                </a:lnTo>
                <a:lnTo>
                  <a:pt x="99793" y="13404"/>
                </a:lnTo>
                <a:lnTo>
                  <a:pt x="126057" y="41961"/>
                </a:lnTo>
                <a:lnTo>
                  <a:pt x="136851" y="89179"/>
                </a:lnTo>
                <a:lnTo>
                  <a:pt x="133008" y="115851"/>
                </a:lnTo>
                <a:lnTo>
                  <a:pt x="122129" y="136000"/>
                </a:lnTo>
                <a:lnTo>
                  <a:pt x="105187" y="148741"/>
                </a:lnTo>
                <a:lnTo>
                  <a:pt x="83156" y="153184"/>
                </a:lnTo>
                <a:lnTo>
                  <a:pt x="116043" y="153184"/>
                </a:lnTo>
                <a:lnTo>
                  <a:pt x="148985" y="122729"/>
                </a:lnTo>
                <a:lnTo>
                  <a:pt x="160581" y="79007"/>
                </a:lnTo>
                <a:lnTo>
                  <a:pt x="159164" y="62840"/>
                </a:lnTo>
                <a:lnTo>
                  <a:pt x="155008" y="47931"/>
                </a:lnTo>
                <a:lnTo>
                  <a:pt x="148253" y="34549"/>
                </a:lnTo>
                <a:lnTo>
                  <a:pt x="139041" y="22962"/>
                </a:lnTo>
                <a:lnTo>
                  <a:pt x="126944" y="12852"/>
                </a:lnTo>
                <a:lnTo>
                  <a:pt x="117898" y="8158"/>
                </a:lnTo>
                <a:close/>
              </a:path>
            </a:pathLst>
          </a:custGeom>
          <a:solidFill>
            <a:srgbClr val="231F20">
              <a:alpha val="89999"/>
            </a:srgbClr>
          </a:solidFill>
        </p:spPr>
        <p:txBody>
          <a:bodyPr wrap="square" lIns="0" tIns="0" rIns="0" bIns="0" rtlCol="0"/>
          <a:lstStyle/>
          <a:p>
            <a:endParaRPr sz="2111"/>
          </a:p>
        </p:txBody>
      </p:sp>
      <p:sp>
        <p:nvSpPr>
          <p:cNvPr id="8" name="object 8"/>
          <p:cNvSpPr/>
          <p:nvPr/>
        </p:nvSpPr>
        <p:spPr>
          <a:xfrm>
            <a:off x="8323805" y="8840083"/>
            <a:ext cx="116919" cy="117844"/>
          </a:xfrm>
          <a:custGeom>
            <a:avLst/>
            <a:gdLst/>
            <a:ahLst/>
            <a:cxnLst/>
            <a:rect l="l" t="t" r="r" b="b"/>
            <a:pathLst>
              <a:path w="160654" h="161925">
                <a:moveTo>
                  <a:pt x="80296" y="0"/>
                </a:moveTo>
                <a:lnTo>
                  <a:pt x="42112" y="9156"/>
                </a:lnTo>
                <a:lnTo>
                  <a:pt x="13666" y="35537"/>
                </a:lnTo>
                <a:lnTo>
                  <a:pt x="0" y="81894"/>
                </a:lnTo>
                <a:lnTo>
                  <a:pt x="1488" y="98172"/>
                </a:lnTo>
                <a:lnTo>
                  <a:pt x="21791" y="138621"/>
                </a:lnTo>
                <a:lnTo>
                  <a:pt x="63427" y="160043"/>
                </a:lnTo>
                <a:lnTo>
                  <a:pt x="80739" y="161583"/>
                </a:lnTo>
                <a:lnTo>
                  <a:pt x="97641" y="159853"/>
                </a:lnTo>
                <a:lnTo>
                  <a:pt x="113465" y="154709"/>
                </a:lnTo>
                <a:lnTo>
                  <a:pt x="116053" y="153184"/>
                </a:lnTo>
                <a:lnTo>
                  <a:pt x="83156" y="153184"/>
                </a:lnTo>
                <a:lnTo>
                  <a:pt x="71345" y="151864"/>
                </a:lnTo>
                <a:lnTo>
                  <a:pt x="34811" y="120073"/>
                </a:lnTo>
                <a:lnTo>
                  <a:pt x="23765" y="70181"/>
                </a:lnTo>
                <a:lnTo>
                  <a:pt x="27498" y="44199"/>
                </a:lnTo>
                <a:lnTo>
                  <a:pt x="38121" y="24689"/>
                </a:lnTo>
                <a:lnTo>
                  <a:pt x="54768" y="12419"/>
                </a:lnTo>
                <a:lnTo>
                  <a:pt x="76575" y="8158"/>
                </a:lnTo>
                <a:lnTo>
                  <a:pt x="117909" y="8158"/>
                </a:lnTo>
                <a:lnTo>
                  <a:pt x="113137" y="5683"/>
                </a:lnTo>
                <a:lnTo>
                  <a:pt x="97585" y="1413"/>
                </a:lnTo>
                <a:lnTo>
                  <a:pt x="80296" y="0"/>
                </a:lnTo>
                <a:close/>
              </a:path>
              <a:path w="160654" h="161925">
                <a:moveTo>
                  <a:pt x="117909" y="8158"/>
                </a:moveTo>
                <a:lnTo>
                  <a:pt x="76575" y="8158"/>
                </a:lnTo>
                <a:lnTo>
                  <a:pt x="88810" y="9477"/>
                </a:lnTo>
                <a:lnTo>
                  <a:pt x="99795" y="13404"/>
                </a:lnTo>
                <a:lnTo>
                  <a:pt x="126059" y="41961"/>
                </a:lnTo>
                <a:lnTo>
                  <a:pt x="136827" y="89179"/>
                </a:lnTo>
                <a:lnTo>
                  <a:pt x="132990" y="115851"/>
                </a:lnTo>
                <a:lnTo>
                  <a:pt x="122121" y="136000"/>
                </a:lnTo>
                <a:lnTo>
                  <a:pt x="105188" y="148741"/>
                </a:lnTo>
                <a:lnTo>
                  <a:pt x="83156" y="153184"/>
                </a:lnTo>
                <a:lnTo>
                  <a:pt x="116053" y="153184"/>
                </a:lnTo>
                <a:lnTo>
                  <a:pt x="148997" y="122729"/>
                </a:lnTo>
                <a:lnTo>
                  <a:pt x="160593" y="79007"/>
                </a:lnTo>
                <a:lnTo>
                  <a:pt x="159172" y="62840"/>
                </a:lnTo>
                <a:lnTo>
                  <a:pt x="155009" y="47931"/>
                </a:lnTo>
                <a:lnTo>
                  <a:pt x="148249" y="34549"/>
                </a:lnTo>
                <a:lnTo>
                  <a:pt x="139041" y="22962"/>
                </a:lnTo>
                <a:lnTo>
                  <a:pt x="126956" y="12852"/>
                </a:lnTo>
                <a:lnTo>
                  <a:pt x="117909" y="8158"/>
                </a:lnTo>
                <a:close/>
              </a:path>
            </a:pathLst>
          </a:custGeom>
          <a:solidFill>
            <a:srgbClr val="231F20">
              <a:alpha val="89999"/>
            </a:srgbClr>
          </a:solidFill>
        </p:spPr>
        <p:txBody>
          <a:bodyPr wrap="square" lIns="0" tIns="0" rIns="0" bIns="0" rtlCol="0"/>
          <a:lstStyle/>
          <a:p>
            <a:endParaRPr sz="2111"/>
          </a:p>
        </p:txBody>
      </p:sp>
      <p:sp>
        <p:nvSpPr>
          <p:cNvPr id="9" name="object 9"/>
          <p:cNvSpPr/>
          <p:nvPr/>
        </p:nvSpPr>
        <p:spPr>
          <a:xfrm>
            <a:off x="8441497" y="8842166"/>
            <a:ext cx="116457" cy="113222"/>
          </a:xfrm>
          <a:custGeom>
            <a:avLst/>
            <a:gdLst/>
            <a:ahLst/>
            <a:cxnLst/>
            <a:rect l="l" t="t" r="r" b="b"/>
            <a:pathLst>
              <a:path w="160020" h="155575">
                <a:moveTo>
                  <a:pt x="5923" y="146797"/>
                </a:moveTo>
                <a:lnTo>
                  <a:pt x="5929" y="154316"/>
                </a:lnTo>
                <a:lnTo>
                  <a:pt x="7263" y="155417"/>
                </a:lnTo>
                <a:lnTo>
                  <a:pt x="78513" y="155417"/>
                </a:lnTo>
                <a:lnTo>
                  <a:pt x="96414" y="154312"/>
                </a:lnTo>
                <a:lnTo>
                  <a:pt x="111956" y="150751"/>
                </a:lnTo>
                <a:lnTo>
                  <a:pt x="117067" y="148333"/>
                </a:lnTo>
                <a:lnTo>
                  <a:pt x="12744" y="148333"/>
                </a:lnTo>
                <a:lnTo>
                  <a:pt x="5923" y="146797"/>
                </a:lnTo>
                <a:close/>
              </a:path>
              <a:path w="160020" h="155575">
                <a:moveTo>
                  <a:pt x="113800" y="7051"/>
                </a:moveTo>
                <a:lnTo>
                  <a:pt x="6378" y="7051"/>
                </a:lnTo>
                <a:lnTo>
                  <a:pt x="22880" y="12366"/>
                </a:lnTo>
                <a:lnTo>
                  <a:pt x="23753" y="18535"/>
                </a:lnTo>
                <a:lnTo>
                  <a:pt x="23682" y="134653"/>
                </a:lnTo>
                <a:lnTo>
                  <a:pt x="23538" y="138620"/>
                </a:lnTo>
                <a:lnTo>
                  <a:pt x="18183" y="143558"/>
                </a:lnTo>
                <a:lnTo>
                  <a:pt x="12744" y="148333"/>
                </a:lnTo>
                <a:lnTo>
                  <a:pt x="117067" y="148333"/>
                </a:lnTo>
                <a:lnTo>
                  <a:pt x="118406" y="147700"/>
                </a:lnTo>
                <a:lnTo>
                  <a:pt x="78741" y="147700"/>
                </a:lnTo>
                <a:lnTo>
                  <a:pt x="62710" y="146508"/>
                </a:lnTo>
                <a:lnTo>
                  <a:pt x="52737" y="142312"/>
                </a:lnTo>
                <a:lnTo>
                  <a:pt x="47629" y="134182"/>
                </a:lnTo>
                <a:lnTo>
                  <a:pt x="46191" y="121190"/>
                </a:lnTo>
                <a:lnTo>
                  <a:pt x="46191" y="9938"/>
                </a:lnTo>
                <a:lnTo>
                  <a:pt x="49925" y="7507"/>
                </a:lnTo>
                <a:lnTo>
                  <a:pt x="114613" y="7507"/>
                </a:lnTo>
                <a:lnTo>
                  <a:pt x="113800" y="7051"/>
                </a:lnTo>
                <a:close/>
              </a:path>
              <a:path w="160020" h="155575">
                <a:moveTo>
                  <a:pt x="114613" y="7507"/>
                </a:moveTo>
                <a:lnTo>
                  <a:pt x="65781" y="7507"/>
                </a:lnTo>
                <a:lnTo>
                  <a:pt x="95093" y="12947"/>
                </a:lnTo>
                <a:lnTo>
                  <a:pt x="117332" y="28505"/>
                </a:lnTo>
                <a:lnTo>
                  <a:pt x="131446" y="53044"/>
                </a:lnTo>
                <a:lnTo>
                  <a:pt x="136384" y="85423"/>
                </a:lnTo>
                <a:lnTo>
                  <a:pt x="132513" y="111919"/>
                </a:lnTo>
                <a:lnTo>
                  <a:pt x="121258" y="131464"/>
                </a:lnTo>
                <a:lnTo>
                  <a:pt x="103155" y="143558"/>
                </a:lnTo>
                <a:lnTo>
                  <a:pt x="78741" y="147700"/>
                </a:lnTo>
                <a:lnTo>
                  <a:pt x="118406" y="147700"/>
                </a:lnTo>
                <a:lnTo>
                  <a:pt x="147170" y="122423"/>
                </a:lnTo>
                <a:lnTo>
                  <a:pt x="159695" y="75275"/>
                </a:lnTo>
                <a:lnTo>
                  <a:pt x="153916" y="43866"/>
                </a:lnTo>
                <a:lnTo>
                  <a:pt x="137208" y="20173"/>
                </a:lnTo>
                <a:lnTo>
                  <a:pt x="114613" y="7507"/>
                </a:lnTo>
                <a:close/>
              </a:path>
              <a:path w="160020" h="155575">
                <a:moveTo>
                  <a:pt x="74792" y="0"/>
                </a:moveTo>
                <a:lnTo>
                  <a:pt x="4607" y="441"/>
                </a:lnTo>
                <a:lnTo>
                  <a:pt x="1304" y="441"/>
                </a:lnTo>
                <a:lnTo>
                  <a:pt x="0" y="1554"/>
                </a:lnTo>
                <a:lnTo>
                  <a:pt x="0" y="9055"/>
                </a:lnTo>
                <a:lnTo>
                  <a:pt x="6378" y="7051"/>
                </a:lnTo>
                <a:lnTo>
                  <a:pt x="113800" y="7051"/>
                </a:lnTo>
                <a:lnTo>
                  <a:pt x="110518" y="5212"/>
                </a:lnTo>
                <a:lnTo>
                  <a:pt x="74792" y="0"/>
                </a:lnTo>
                <a:close/>
              </a:path>
            </a:pathLst>
          </a:custGeom>
          <a:solidFill>
            <a:srgbClr val="231F20">
              <a:alpha val="89999"/>
            </a:srgbClr>
          </a:solidFill>
        </p:spPr>
        <p:txBody>
          <a:bodyPr wrap="square" lIns="0" tIns="0" rIns="0" bIns="0" rtlCol="0"/>
          <a:lstStyle/>
          <a:p>
            <a:endParaRPr sz="2111"/>
          </a:p>
        </p:txBody>
      </p:sp>
      <p:sp>
        <p:nvSpPr>
          <p:cNvPr id="10" name="object 10"/>
          <p:cNvSpPr/>
          <p:nvPr/>
        </p:nvSpPr>
        <p:spPr>
          <a:xfrm>
            <a:off x="8120973" y="8842131"/>
            <a:ext cx="85494" cy="115071"/>
          </a:xfrm>
          <a:custGeom>
            <a:avLst/>
            <a:gdLst/>
            <a:ahLst/>
            <a:cxnLst/>
            <a:rect l="l" t="t" r="r" b="b"/>
            <a:pathLst>
              <a:path w="117475" h="158115">
                <a:moveTo>
                  <a:pt x="10363" y="39972"/>
                </a:moveTo>
                <a:lnTo>
                  <a:pt x="0" y="67001"/>
                </a:lnTo>
                <a:lnTo>
                  <a:pt x="34021" y="149884"/>
                </a:lnTo>
                <a:lnTo>
                  <a:pt x="36211" y="155393"/>
                </a:lnTo>
                <a:lnTo>
                  <a:pt x="38425" y="158050"/>
                </a:lnTo>
                <a:lnTo>
                  <a:pt x="42589" y="158050"/>
                </a:lnTo>
                <a:lnTo>
                  <a:pt x="44145" y="155180"/>
                </a:lnTo>
                <a:lnTo>
                  <a:pt x="46335" y="149884"/>
                </a:lnTo>
                <a:lnTo>
                  <a:pt x="57604" y="121848"/>
                </a:lnTo>
                <a:lnTo>
                  <a:pt x="45246" y="121848"/>
                </a:lnTo>
                <a:lnTo>
                  <a:pt x="44145" y="120530"/>
                </a:lnTo>
                <a:lnTo>
                  <a:pt x="43247" y="118088"/>
                </a:lnTo>
                <a:lnTo>
                  <a:pt x="10363" y="39972"/>
                </a:lnTo>
                <a:close/>
              </a:path>
              <a:path w="117475" h="158115">
                <a:moveTo>
                  <a:pt x="111444" y="6385"/>
                </a:moveTo>
                <a:lnTo>
                  <a:pt x="64153" y="6385"/>
                </a:lnTo>
                <a:lnTo>
                  <a:pt x="71417" y="7957"/>
                </a:lnTo>
                <a:lnTo>
                  <a:pt x="79997" y="9925"/>
                </a:lnTo>
                <a:lnTo>
                  <a:pt x="84161" y="12794"/>
                </a:lnTo>
                <a:lnTo>
                  <a:pt x="84161" y="25609"/>
                </a:lnTo>
                <a:lnTo>
                  <a:pt x="82199" y="33117"/>
                </a:lnTo>
                <a:lnTo>
                  <a:pt x="78226" y="43265"/>
                </a:lnTo>
                <a:lnTo>
                  <a:pt x="49195" y="118088"/>
                </a:lnTo>
                <a:lnTo>
                  <a:pt x="48321" y="120530"/>
                </a:lnTo>
                <a:lnTo>
                  <a:pt x="47220" y="121848"/>
                </a:lnTo>
                <a:lnTo>
                  <a:pt x="57604" y="121848"/>
                </a:lnTo>
                <a:lnTo>
                  <a:pt x="100017" y="16330"/>
                </a:lnTo>
                <a:lnTo>
                  <a:pt x="104625" y="9268"/>
                </a:lnTo>
                <a:lnTo>
                  <a:pt x="109914" y="7053"/>
                </a:lnTo>
                <a:lnTo>
                  <a:pt x="111444" y="6385"/>
                </a:lnTo>
                <a:close/>
              </a:path>
              <a:path w="117475" h="158115">
                <a:moveTo>
                  <a:pt x="115179" y="0"/>
                </a:moveTo>
                <a:lnTo>
                  <a:pt x="61078" y="0"/>
                </a:lnTo>
                <a:lnTo>
                  <a:pt x="58876" y="1311"/>
                </a:lnTo>
                <a:lnTo>
                  <a:pt x="58876" y="7957"/>
                </a:lnTo>
                <a:lnTo>
                  <a:pt x="64153" y="6385"/>
                </a:lnTo>
                <a:lnTo>
                  <a:pt x="111444" y="6385"/>
                </a:lnTo>
                <a:lnTo>
                  <a:pt x="113420" y="5522"/>
                </a:lnTo>
                <a:lnTo>
                  <a:pt x="116950" y="5522"/>
                </a:lnTo>
                <a:lnTo>
                  <a:pt x="116950" y="1098"/>
                </a:lnTo>
                <a:lnTo>
                  <a:pt x="115179" y="0"/>
                </a:lnTo>
                <a:close/>
              </a:path>
              <a:path w="117475" h="158115">
                <a:moveTo>
                  <a:pt x="116950" y="5522"/>
                </a:moveTo>
                <a:lnTo>
                  <a:pt x="113420" y="5522"/>
                </a:lnTo>
                <a:lnTo>
                  <a:pt x="116950" y="6168"/>
                </a:lnTo>
                <a:lnTo>
                  <a:pt x="116950" y="5522"/>
                </a:lnTo>
                <a:close/>
              </a:path>
            </a:pathLst>
          </a:custGeom>
          <a:solidFill>
            <a:srgbClr val="231F20">
              <a:alpha val="89999"/>
            </a:srgbClr>
          </a:solidFill>
        </p:spPr>
        <p:txBody>
          <a:bodyPr wrap="square" lIns="0" tIns="0" rIns="0" bIns="0" rtlCol="0"/>
          <a:lstStyle/>
          <a:p>
            <a:endParaRPr sz="2111"/>
          </a:p>
        </p:txBody>
      </p:sp>
      <p:sp>
        <p:nvSpPr>
          <p:cNvPr id="11" name="object 11"/>
          <p:cNvSpPr/>
          <p:nvPr/>
        </p:nvSpPr>
        <p:spPr>
          <a:xfrm>
            <a:off x="8048870" y="8841972"/>
            <a:ext cx="63312" cy="115995"/>
          </a:xfrm>
          <a:custGeom>
            <a:avLst/>
            <a:gdLst/>
            <a:ahLst/>
            <a:cxnLst/>
            <a:rect l="l" t="t" r="r" b="b"/>
            <a:pathLst>
              <a:path w="86995" h="159384">
                <a:moveTo>
                  <a:pt x="53284" y="7059"/>
                </a:moveTo>
                <a:lnTo>
                  <a:pt x="4607" y="7059"/>
                </a:lnTo>
                <a:lnTo>
                  <a:pt x="9010" y="9487"/>
                </a:lnTo>
                <a:lnTo>
                  <a:pt x="13161" y="12912"/>
                </a:lnTo>
                <a:lnTo>
                  <a:pt x="16630" y="17872"/>
                </a:lnTo>
                <a:lnTo>
                  <a:pt x="19807" y="24324"/>
                </a:lnTo>
                <a:lnTo>
                  <a:pt x="23083" y="32226"/>
                </a:lnTo>
                <a:lnTo>
                  <a:pt x="70184" y="150803"/>
                </a:lnTo>
                <a:lnTo>
                  <a:pt x="72362" y="156350"/>
                </a:lnTo>
                <a:lnTo>
                  <a:pt x="74229" y="158989"/>
                </a:lnTo>
                <a:lnTo>
                  <a:pt x="78417" y="158989"/>
                </a:lnTo>
                <a:lnTo>
                  <a:pt x="79447" y="156682"/>
                </a:lnTo>
                <a:lnTo>
                  <a:pt x="81648" y="151368"/>
                </a:lnTo>
                <a:lnTo>
                  <a:pt x="86675" y="137733"/>
                </a:lnTo>
                <a:lnTo>
                  <a:pt x="44647" y="27810"/>
                </a:lnTo>
                <a:lnTo>
                  <a:pt x="42445" y="22298"/>
                </a:lnTo>
                <a:lnTo>
                  <a:pt x="41572" y="18312"/>
                </a:lnTo>
                <a:lnTo>
                  <a:pt x="41572" y="12151"/>
                </a:lnTo>
                <a:lnTo>
                  <a:pt x="43774" y="9487"/>
                </a:lnTo>
                <a:lnTo>
                  <a:pt x="48393" y="8391"/>
                </a:lnTo>
                <a:lnTo>
                  <a:pt x="53284" y="7059"/>
                </a:lnTo>
                <a:close/>
              </a:path>
              <a:path w="86995" h="159384">
                <a:moveTo>
                  <a:pt x="56088" y="0"/>
                </a:moveTo>
                <a:lnTo>
                  <a:pt x="2417" y="0"/>
                </a:lnTo>
                <a:lnTo>
                  <a:pt x="0" y="1317"/>
                </a:lnTo>
                <a:lnTo>
                  <a:pt x="0" y="7270"/>
                </a:lnTo>
                <a:lnTo>
                  <a:pt x="4607" y="7059"/>
                </a:lnTo>
                <a:lnTo>
                  <a:pt x="53284" y="7059"/>
                </a:lnTo>
                <a:lnTo>
                  <a:pt x="54101" y="6836"/>
                </a:lnTo>
                <a:lnTo>
                  <a:pt x="57404" y="6603"/>
                </a:lnTo>
                <a:lnTo>
                  <a:pt x="57404" y="1317"/>
                </a:lnTo>
                <a:lnTo>
                  <a:pt x="56088" y="0"/>
                </a:lnTo>
                <a:close/>
              </a:path>
            </a:pathLst>
          </a:custGeom>
          <a:solidFill>
            <a:srgbClr val="231F20">
              <a:alpha val="89999"/>
            </a:srgbClr>
          </a:solidFill>
        </p:spPr>
        <p:txBody>
          <a:bodyPr wrap="square" lIns="0" tIns="0" rIns="0" bIns="0" rtlCol="0"/>
          <a:lstStyle/>
          <a:p>
            <a:endParaRPr sz="2111"/>
          </a:p>
        </p:txBody>
      </p:sp>
      <p:sp>
        <p:nvSpPr>
          <p:cNvPr id="12" name="object 12"/>
          <p:cNvSpPr/>
          <p:nvPr/>
        </p:nvSpPr>
        <p:spPr>
          <a:xfrm>
            <a:off x="8152976" y="1520680"/>
            <a:ext cx="6287519" cy="26509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111"/>
          </a:p>
        </p:txBody>
      </p:sp>
      <p:sp>
        <p:nvSpPr>
          <p:cNvPr id="13" name="object 13"/>
          <p:cNvSpPr/>
          <p:nvPr/>
        </p:nvSpPr>
        <p:spPr>
          <a:xfrm>
            <a:off x="6813335" y="4731971"/>
            <a:ext cx="6164437" cy="32148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111"/>
          </a:p>
        </p:txBody>
      </p:sp>
      <p:sp>
        <p:nvSpPr>
          <p:cNvPr id="14" name="object 14"/>
          <p:cNvSpPr txBox="1"/>
          <p:nvPr/>
        </p:nvSpPr>
        <p:spPr>
          <a:xfrm>
            <a:off x="1360586" y="1626304"/>
            <a:ext cx="5296954" cy="1671762"/>
          </a:xfrm>
          <a:prstGeom prst="rect">
            <a:avLst/>
          </a:prstGeom>
        </p:spPr>
        <p:txBody>
          <a:bodyPr vert="horz" wrap="square" lIns="0" tIns="5546" rIns="0" bIns="0" rtlCol="0">
            <a:spAutoFit/>
          </a:bodyPr>
          <a:lstStyle/>
          <a:p>
            <a:pPr marL="9243" marR="3697">
              <a:lnSpc>
                <a:spcPct val="111500"/>
              </a:lnSpc>
              <a:spcBef>
                <a:spcPts val="44"/>
              </a:spcBef>
            </a:pPr>
            <a:endParaRPr lang="sv-SE" sz="1965" spc="7" dirty="0">
              <a:solidFill>
                <a:srgbClr val="333333"/>
              </a:solidFill>
              <a:latin typeface="Arial"/>
              <a:cs typeface="Arial"/>
            </a:endParaRPr>
          </a:p>
          <a:p>
            <a:pPr marL="352143" marR="3697" indent="-342900">
              <a:lnSpc>
                <a:spcPct val="111500"/>
              </a:lnSpc>
              <a:spcBef>
                <a:spcPts val="44"/>
              </a:spcBef>
              <a:buFont typeface="Arial" panose="020B0604020202020204" pitchFamily="34" charset="0"/>
              <a:buChar char="•"/>
            </a:pPr>
            <a:r>
              <a:rPr lang="sv-SE" sz="1965" spc="7" dirty="0" err="1">
                <a:solidFill>
                  <a:srgbClr val="333333"/>
                </a:solidFill>
                <a:latin typeface="Arial"/>
                <a:cs typeface="Arial"/>
              </a:rPr>
              <a:t>We</a:t>
            </a:r>
            <a:r>
              <a:rPr lang="sv-SE" sz="1965" spc="7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lang="sv-SE" sz="1965" spc="7" dirty="0" err="1">
                <a:solidFill>
                  <a:srgbClr val="333333"/>
                </a:solidFill>
                <a:latin typeface="Arial"/>
                <a:cs typeface="Arial"/>
              </a:rPr>
              <a:t>use</a:t>
            </a:r>
            <a:r>
              <a:rPr lang="sv-SE" sz="1965" spc="7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lang="sv-SE" sz="1965" spc="7" dirty="0" err="1">
                <a:solidFill>
                  <a:srgbClr val="333333"/>
                </a:solidFill>
                <a:latin typeface="Arial"/>
                <a:cs typeface="Arial"/>
              </a:rPr>
              <a:t>following</a:t>
            </a:r>
            <a:r>
              <a:rPr lang="sv-SE" sz="1965" spc="7" dirty="0">
                <a:solidFill>
                  <a:srgbClr val="333333"/>
                </a:solidFill>
                <a:latin typeface="Arial"/>
                <a:cs typeface="Arial"/>
              </a:rPr>
              <a:t> fonts</a:t>
            </a:r>
          </a:p>
          <a:p>
            <a:pPr marL="1077902" marR="3697" lvl="1" indent="-342900">
              <a:lnSpc>
                <a:spcPct val="111500"/>
              </a:lnSpc>
              <a:spcBef>
                <a:spcPts val="44"/>
              </a:spcBef>
              <a:buFont typeface="Arial" panose="020B0604020202020204" pitchFamily="34" charset="0"/>
              <a:buChar char="•"/>
            </a:pPr>
            <a:r>
              <a:rPr lang="sv-SE" sz="1965" spc="7" dirty="0">
                <a:solidFill>
                  <a:srgbClr val="333333"/>
                </a:solidFill>
                <a:latin typeface="Arial"/>
                <a:cs typeface="Arial"/>
              </a:rPr>
              <a:t>Source </a:t>
            </a:r>
            <a:r>
              <a:rPr lang="sv-SE" sz="1965" spc="7" dirty="0" err="1">
                <a:solidFill>
                  <a:srgbClr val="333333"/>
                </a:solidFill>
                <a:latin typeface="Arial"/>
                <a:cs typeface="Arial"/>
              </a:rPr>
              <a:t>Code</a:t>
            </a:r>
            <a:r>
              <a:rPr lang="sv-SE" sz="1965" spc="7" dirty="0">
                <a:solidFill>
                  <a:srgbClr val="333333"/>
                </a:solidFill>
                <a:latin typeface="Arial"/>
                <a:cs typeface="Arial"/>
              </a:rPr>
              <a:t> Pro </a:t>
            </a:r>
            <a:r>
              <a:rPr lang="sv-SE" sz="1965" spc="7" dirty="0" err="1">
                <a:solidFill>
                  <a:srgbClr val="333333"/>
                </a:solidFill>
                <a:latin typeface="Arial"/>
                <a:cs typeface="Arial"/>
              </a:rPr>
              <a:t>Extralight</a:t>
            </a:r>
            <a:endParaRPr lang="sv-SE" sz="1965" spc="7" dirty="0">
              <a:solidFill>
                <a:srgbClr val="333333"/>
              </a:solidFill>
              <a:latin typeface="Arial"/>
              <a:cs typeface="Arial"/>
            </a:endParaRPr>
          </a:p>
          <a:p>
            <a:pPr marL="1077902" marR="3697" lvl="1" indent="-342900">
              <a:lnSpc>
                <a:spcPct val="111500"/>
              </a:lnSpc>
              <a:spcBef>
                <a:spcPts val="44"/>
              </a:spcBef>
              <a:buFont typeface="Arial" panose="020B0604020202020204" pitchFamily="34" charset="0"/>
              <a:buChar char="•"/>
            </a:pPr>
            <a:r>
              <a:rPr lang="sv-SE" sz="1965" spc="7" dirty="0" err="1">
                <a:solidFill>
                  <a:srgbClr val="333333"/>
                </a:solidFill>
                <a:latin typeface="Arial"/>
                <a:cs typeface="Arial"/>
              </a:rPr>
              <a:t>Avenir</a:t>
            </a:r>
            <a:endParaRPr lang="sv-SE" sz="1965" spc="7" dirty="0">
              <a:solidFill>
                <a:srgbClr val="333333"/>
              </a:solidFill>
              <a:latin typeface="Arial"/>
              <a:cs typeface="Arial"/>
            </a:endParaRPr>
          </a:p>
          <a:p>
            <a:pPr marL="1077902" marR="3697" lvl="1" indent="-342900">
              <a:lnSpc>
                <a:spcPct val="111500"/>
              </a:lnSpc>
              <a:spcBef>
                <a:spcPts val="44"/>
              </a:spcBef>
              <a:buFont typeface="Arial" panose="020B0604020202020204" pitchFamily="34" charset="0"/>
              <a:buChar char="•"/>
            </a:pPr>
            <a:r>
              <a:rPr lang="sv-SE" sz="1965" spc="7" dirty="0" err="1">
                <a:solidFill>
                  <a:srgbClr val="333333"/>
                </a:solidFill>
                <a:latin typeface="Arial"/>
                <a:cs typeface="Arial"/>
              </a:rPr>
              <a:t>Flood</a:t>
            </a:r>
            <a:endParaRPr sz="1965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95115" y="452334"/>
            <a:ext cx="882672" cy="283704"/>
          </a:xfrm>
          <a:prstGeom prst="rect">
            <a:avLst/>
          </a:prstGeom>
        </p:spPr>
        <p:txBody>
          <a:bodyPr vert="horz" wrap="square" lIns="0" tIns="9243" rIns="0" bIns="0" rtlCol="0">
            <a:spAutoFit/>
          </a:bodyPr>
          <a:lstStyle/>
          <a:p>
            <a:pPr marL="9243">
              <a:spcBef>
                <a:spcPts val="73"/>
              </a:spcBef>
            </a:pPr>
            <a:r>
              <a:rPr lang="sv-SE" sz="1783" b="1" spc="-135" dirty="0">
                <a:solidFill>
                  <a:srgbClr val="2872D2"/>
                </a:solidFill>
                <a:latin typeface="Arial"/>
                <a:cs typeface="Arial"/>
              </a:rPr>
              <a:t>Font</a:t>
            </a:r>
            <a:endParaRPr sz="1783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8902" y="8905988"/>
            <a:ext cx="6535467" cy="0"/>
          </a:xfrm>
          <a:custGeom>
            <a:avLst/>
            <a:gdLst/>
            <a:ahLst/>
            <a:cxnLst/>
            <a:rect l="l" t="t" r="r" b="b"/>
            <a:pathLst>
              <a:path w="8980170">
                <a:moveTo>
                  <a:pt x="0" y="0"/>
                </a:moveTo>
                <a:lnTo>
                  <a:pt x="897992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111"/>
          </a:p>
        </p:txBody>
      </p:sp>
      <p:sp>
        <p:nvSpPr>
          <p:cNvPr id="3" name="object 3"/>
          <p:cNvSpPr/>
          <p:nvPr/>
        </p:nvSpPr>
        <p:spPr>
          <a:xfrm>
            <a:off x="8746259" y="8905988"/>
            <a:ext cx="6497110" cy="0"/>
          </a:xfrm>
          <a:custGeom>
            <a:avLst/>
            <a:gdLst/>
            <a:ahLst/>
            <a:cxnLst/>
            <a:rect l="l" t="t" r="r" b="b"/>
            <a:pathLst>
              <a:path w="8927465">
                <a:moveTo>
                  <a:pt x="0" y="0"/>
                </a:moveTo>
                <a:lnTo>
                  <a:pt x="892695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111"/>
          </a:p>
        </p:txBody>
      </p:sp>
      <p:sp>
        <p:nvSpPr>
          <p:cNvPr id="4" name="object 4"/>
          <p:cNvSpPr/>
          <p:nvPr/>
        </p:nvSpPr>
        <p:spPr>
          <a:xfrm>
            <a:off x="8236549" y="176096"/>
            <a:ext cx="6950125" cy="40497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111"/>
          </a:p>
        </p:txBody>
      </p:sp>
      <p:sp>
        <p:nvSpPr>
          <p:cNvPr id="5" name="object 5"/>
          <p:cNvSpPr/>
          <p:nvPr/>
        </p:nvSpPr>
        <p:spPr>
          <a:xfrm>
            <a:off x="11812335" y="4317873"/>
            <a:ext cx="3374382" cy="42801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111"/>
          </a:p>
        </p:txBody>
      </p:sp>
      <p:sp>
        <p:nvSpPr>
          <p:cNvPr id="6" name="object 6"/>
          <p:cNvSpPr/>
          <p:nvPr/>
        </p:nvSpPr>
        <p:spPr>
          <a:xfrm>
            <a:off x="8255056" y="4312575"/>
            <a:ext cx="3460575" cy="20950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111"/>
          </a:p>
        </p:txBody>
      </p:sp>
      <p:sp>
        <p:nvSpPr>
          <p:cNvPr id="7" name="object 7"/>
          <p:cNvSpPr/>
          <p:nvPr/>
        </p:nvSpPr>
        <p:spPr>
          <a:xfrm>
            <a:off x="8255056" y="6494384"/>
            <a:ext cx="3460610" cy="20950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111"/>
          </a:p>
        </p:txBody>
      </p:sp>
      <p:sp>
        <p:nvSpPr>
          <p:cNvPr id="8" name="object 8"/>
          <p:cNvSpPr/>
          <p:nvPr/>
        </p:nvSpPr>
        <p:spPr>
          <a:xfrm>
            <a:off x="4784029" y="4320526"/>
            <a:ext cx="3374322" cy="428019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111"/>
          </a:p>
        </p:txBody>
      </p:sp>
      <p:sp>
        <p:nvSpPr>
          <p:cNvPr id="9" name="object 9"/>
          <p:cNvSpPr/>
          <p:nvPr/>
        </p:nvSpPr>
        <p:spPr>
          <a:xfrm>
            <a:off x="1046324" y="4315222"/>
            <a:ext cx="3640974" cy="20950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111"/>
          </a:p>
        </p:txBody>
      </p:sp>
      <p:sp>
        <p:nvSpPr>
          <p:cNvPr id="10" name="object 10"/>
          <p:cNvSpPr/>
          <p:nvPr/>
        </p:nvSpPr>
        <p:spPr>
          <a:xfrm>
            <a:off x="1046324" y="6494384"/>
            <a:ext cx="3640974" cy="209501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111"/>
          </a:p>
        </p:txBody>
      </p:sp>
      <p:sp>
        <p:nvSpPr>
          <p:cNvPr id="11" name="object 11"/>
          <p:cNvSpPr txBox="1"/>
          <p:nvPr/>
        </p:nvSpPr>
        <p:spPr>
          <a:xfrm>
            <a:off x="1360587" y="1654173"/>
            <a:ext cx="5303886" cy="682124"/>
          </a:xfrm>
          <a:prstGeom prst="rect">
            <a:avLst/>
          </a:prstGeom>
        </p:spPr>
        <p:txBody>
          <a:bodyPr vert="horz" wrap="square" lIns="0" tIns="12015" rIns="0" bIns="0" rtlCol="0">
            <a:spAutoFit/>
          </a:bodyPr>
          <a:lstStyle/>
          <a:p>
            <a:pPr marL="9243">
              <a:spcBef>
                <a:spcPts val="95"/>
              </a:spcBef>
            </a:pPr>
            <a:r>
              <a:rPr lang="sv-SE" sz="1965" spc="36" dirty="0">
                <a:solidFill>
                  <a:srgbClr val="333333"/>
                </a:solidFill>
                <a:latin typeface="Arial"/>
                <a:cs typeface="Arial"/>
              </a:rPr>
              <a:t>Image c</a:t>
            </a:r>
            <a:r>
              <a:rPr sz="1965" spc="36" dirty="0" err="1">
                <a:solidFill>
                  <a:srgbClr val="333333"/>
                </a:solidFill>
                <a:latin typeface="Arial"/>
                <a:cs typeface="Arial"/>
              </a:rPr>
              <a:t>oncept</a:t>
            </a:r>
            <a:r>
              <a:rPr sz="1965" spc="36" dirty="0">
                <a:solidFill>
                  <a:srgbClr val="333333"/>
                </a:solidFill>
                <a:latin typeface="Arial"/>
                <a:cs typeface="Arial"/>
              </a:rPr>
              <a:t>: </a:t>
            </a:r>
            <a:r>
              <a:rPr lang="sv-SE" sz="1965" b="1" spc="11" dirty="0">
                <a:solidFill>
                  <a:srgbClr val="333333"/>
                </a:solidFill>
                <a:latin typeface="Arial"/>
                <a:cs typeface="Arial"/>
              </a:rPr>
              <a:t>Human</a:t>
            </a:r>
            <a:r>
              <a:rPr sz="1965" b="1" spc="-33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65" b="1" spc="7" dirty="0">
                <a:solidFill>
                  <a:srgbClr val="333333"/>
                </a:solidFill>
                <a:latin typeface="Arial"/>
                <a:cs typeface="Arial"/>
              </a:rPr>
              <a:t>integration</a:t>
            </a:r>
            <a:endParaRPr sz="1965" dirty="0">
              <a:latin typeface="Arial"/>
              <a:cs typeface="Arial"/>
            </a:endParaRPr>
          </a:p>
          <a:p>
            <a:pPr marL="9243" marR="3697">
              <a:lnSpc>
                <a:spcPct val="112700"/>
              </a:lnSpc>
              <a:spcBef>
                <a:spcPts val="1059"/>
              </a:spcBef>
            </a:pPr>
            <a:r>
              <a:rPr sz="1419" spc="15" dirty="0">
                <a:solidFill>
                  <a:srgbClr val="333333"/>
                </a:solidFill>
                <a:latin typeface="Arial"/>
                <a:cs typeface="Arial"/>
              </a:rPr>
              <a:t>.</a:t>
            </a:r>
            <a:endParaRPr sz="1419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95116" y="452334"/>
            <a:ext cx="660386" cy="283704"/>
          </a:xfrm>
          <a:prstGeom prst="rect">
            <a:avLst/>
          </a:prstGeom>
        </p:spPr>
        <p:txBody>
          <a:bodyPr vert="horz" wrap="square" lIns="0" tIns="9243" rIns="0" bIns="0" rtlCol="0">
            <a:spAutoFit/>
          </a:bodyPr>
          <a:lstStyle/>
          <a:p>
            <a:pPr marL="9243">
              <a:spcBef>
                <a:spcPts val="73"/>
              </a:spcBef>
            </a:pPr>
            <a:r>
              <a:rPr sz="1783" b="1" dirty="0">
                <a:solidFill>
                  <a:srgbClr val="2872D2"/>
                </a:solidFill>
                <a:latin typeface="Arial"/>
                <a:cs typeface="Arial"/>
              </a:rPr>
              <a:t>Bilder</a:t>
            </a:r>
            <a:endParaRPr sz="1783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8902" y="8905988"/>
            <a:ext cx="6535467" cy="0"/>
          </a:xfrm>
          <a:custGeom>
            <a:avLst/>
            <a:gdLst/>
            <a:ahLst/>
            <a:cxnLst/>
            <a:rect l="l" t="t" r="r" b="b"/>
            <a:pathLst>
              <a:path w="8980170">
                <a:moveTo>
                  <a:pt x="0" y="0"/>
                </a:moveTo>
                <a:lnTo>
                  <a:pt x="897992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111"/>
          </a:p>
        </p:txBody>
      </p:sp>
      <p:sp>
        <p:nvSpPr>
          <p:cNvPr id="3" name="object 3"/>
          <p:cNvSpPr/>
          <p:nvPr/>
        </p:nvSpPr>
        <p:spPr>
          <a:xfrm>
            <a:off x="8746259" y="8905988"/>
            <a:ext cx="6497110" cy="0"/>
          </a:xfrm>
          <a:custGeom>
            <a:avLst/>
            <a:gdLst/>
            <a:ahLst/>
            <a:cxnLst/>
            <a:rect l="l" t="t" r="r" b="b"/>
            <a:pathLst>
              <a:path w="8927465">
                <a:moveTo>
                  <a:pt x="0" y="0"/>
                </a:moveTo>
                <a:lnTo>
                  <a:pt x="892695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111"/>
          </a:p>
        </p:txBody>
      </p:sp>
      <p:sp>
        <p:nvSpPr>
          <p:cNvPr id="4" name="object 4"/>
          <p:cNvSpPr/>
          <p:nvPr/>
        </p:nvSpPr>
        <p:spPr>
          <a:xfrm>
            <a:off x="8236549" y="176140"/>
            <a:ext cx="6950169" cy="404967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111"/>
          </a:p>
        </p:txBody>
      </p:sp>
      <p:sp>
        <p:nvSpPr>
          <p:cNvPr id="5" name="object 5"/>
          <p:cNvSpPr/>
          <p:nvPr/>
        </p:nvSpPr>
        <p:spPr>
          <a:xfrm>
            <a:off x="11812335" y="4317873"/>
            <a:ext cx="3374382" cy="42801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111"/>
          </a:p>
        </p:txBody>
      </p:sp>
      <p:sp>
        <p:nvSpPr>
          <p:cNvPr id="6" name="object 6"/>
          <p:cNvSpPr/>
          <p:nvPr/>
        </p:nvSpPr>
        <p:spPr>
          <a:xfrm>
            <a:off x="8255056" y="4312575"/>
            <a:ext cx="3460575" cy="20950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111"/>
          </a:p>
        </p:txBody>
      </p:sp>
      <p:sp>
        <p:nvSpPr>
          <p:cNvPr id="7" name="object 7"/>
          <p:cNvSpPr/>
          <p:nvPr/>
        </p:nvSpPr>
        <p:spPr>
          <a:xfrm>
            <a:off x="8255056" y="6494384"/>
            <a:ext cx="3460575" cy="20950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111"/>
          </a:p>
        </p:txBody>
      </p:sp>
      <p:sp>
        <p:nvSpPr>
          <p:cNvPr id="8" name="object 8"/>
          <p:cNvSpPr/>
          <p:nvPr/>
        </p:nvSpPr>
        <p:spPr>
          <a:xfrm>
            <a:off x="4784029" y="4320526"/>
            <a:ext cx="3374322" cy="428019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111"/>
          </a:p>
        </p:txBody>
      </p:sp>
      <p:sp>
        <p:nvSpPr>
          <p:cNvPr id="9" name="object 9"/>
          <p:cNvSpPr/>
          <p:nvPr/>
        </p:nvSpPr>
        <p:spPr>
          <a:xfrm>
            <a:off x="1046324" y="4315223"/>
            <a:ext cx="3640974" cy="20950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111"/>
          </a:p>
        </p:txBody>
      </p:sp>
      <p:sp>
        <p:nvSpPr>
          <p:cNvPr id="10" name="object 10"/>
          <p:cNvSpPr/>
          <p:nvPr/>
        </p:nvSpPr>
        <p:spPr>
          <a:xfrm>
            <a:off x="1046324" y="6494384"/>
            <a:ext cx="3640974" cy="209501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111"/>
          </a:p>
        </p:txBody>
      </p:sp>
      <p:sp>
        <p:nvSpPr>
          <p:cNvPr id="11" name="object 11"/>
          <p:cNvSpPr txBox="1"/>
          <p:nvPr/>
        </p:nvSpPr>
        <p:spPr>
          <a:xfrm>
            <a:off x="1360587" y="1654173"/>
            <a:ext cx="5223475" cy="678853"/>
          </a:xfrm>
          <a:prstGeom prst="rect">
            <a:avLst/>
          </a:prstGeom>
        </p:spPr>
        <p:txBody>
          <a:bodyPr vert="horz" wrap="square" lIns="0" tIns="12015" rIns="0" bIns="0" rtlCol="0">
            <a:spAutoFit/>
          </a:bodyPr>
          <a:lstStyle/>
          <a:p>
            <a:pPr marL="9243">
              <a:spcBef>
                <a:spcPts val="95"/>
              </a:spcBef>
            </a:pPr>
            <a:r>
              <a:rPr sz="1965" spc="36" dirty="0">
                <a:solidFill>
                  <a:srgbClr val="333333"/>
                </a:solidFill>
                <a:latin typeface="Arial"/>
                <a:cs typeface="Arial"/>
              </a:rPr>
              <a:t>B</a:t>
            </a:r>
            <a:r>
              <a:rPr lang="sv-SE" sz="1965" spc="36" dirty="0">
                <a:solidFill>
                  <a:srgbClr val="333333"/>
                </a:solidFill>
                <a:latin typeface="Arial"/>
                <a:cs typeface="Arial"/>
              </a:rPr>
              <a:t>image c</a:t>
            </a:r>
            <a:r>
              <a:rPr sz="1965" spc="36" dirty="0" err="1">
                <a:solidFill>
                  <a:srgbClr val="333333"/>
                </a:solidFill>
                <a:latin typeface="Arial"/>
                <a:cs typeface="Arial"/>
              </a:rPr>
              <a:t>oncept</a:t>
            </a:r>
            <a:r>
              <a:rPr lang="sv-SE" sz="1965" spc="36" dirty="0">
                <a:solidFill>
                  <a:srgbClr val="333333"/>
                </a:solidFill>
                <a:latin typeface="Arial"/>
                <a:cs typeface="Arial"/>
              </a:rPr>
              <a:t>: </a:t>
            </a:r>
            <a:r>
              <a:rPr lang="sv-SE" sz="1965" spc="36" dirty="0" err="1">
                <a:solidFill>
                  <a:srgbClr val="333333"/>
                </a:solidFill>
                <a:latin typeface="Arial"/>
                <a:cs typeface="Arial"/>
              </a:rPr>
              <a:t>Future</a:t>
            </a:r>
            <a:r>
              <a:rPr lang="sv-SE" sz="1965" spc="36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65" b="1" spc="11" dirty="0">
                <a:solidFill>
                  <a:srgbClr val="333333"/>
                </a:solidFill>
                <a:latin typeface="Arial"/>
                <a:cs typeface="Arial"/>
              </a:rPr>
              <a:t>optimism</a:t>
            </a:r>
            <a:endParaRPr sz="1965" dirty="0">
              <a:latin typeface="Arial"/>
              <a:cs typeface="Arial"/>
            </a:endParaRPr>
          </a:p>
          <a:p>
            <a:pPr marL="9243" marR="3697">
              <a:lnSpc>
                <a:spcPct val="110700"/>
              </a:lnSpc>
              <a:spcBef>
                <a:spcPts val="1092"/>
              </a:spcBef>
            </a:pPr>
            <a:r>
              <a:rPr sz="1419" spc="-40" dirty="0">
                <a:solidFill>
                  <a:srgbClr val="333333"/>
                </a:solidFill>
                <a:latin typeface="Arial"/>
                <a:cs typeface="Arial"/>
              </a:rPr>
              <a:t>We </a:t>
            </a:r>
            <a:r>
              <a:rPr sz="1419" spc="18" dirty="0">
                <a:solidFill>
                  <a:srgbClr val="333333"/>
                </a:solidFill>
                <a:latin typeface="Arial"/>
                <a:cs typeface="Arial"/>
              </a:rPr>
              <a:t>believe </a:t>
            </a:r>
            <a:r>
              <a:rPr sz="1419" spc="7" dirty="0">
                <a:solidFill>
                  <a:srgbClr val="333333"/>
                </a:solidFill>
                <a:latin typeface="Arial"/>
                <a:cs typeface="Arial"/>
              </a:rPr>
              <a:t>in </a:t>
            </a:r>
            <a:r>
              <a:rPr sz="1419" spc="36" dirty="0">
                <a:solidFill>
                  <a:srgbClr val="333333"/>
                </a:solidFill>
                <a:latin typeface="Arial"/>
                <a:cs typeface="Arial"/>
              </a:rPr>
              <a:t>and </a:t>
            </a:r>
            <a:r>
              <a:rPr sz="1419" spc="7" dirty="0">
                <a:solidFill>
                  <a:srgbClr val="333333"/>
                </a:solidFill>
                <a:latin typeface="Arial"/>
                <a:cs typeface="Arial"/>
              </a:rPr>
              <a:t>feel </a:t>
            </a:r>
            <a:r>
              <a:rPr sz="1419" spc="25" dirty="0">
                <a:solidFill>
                  <a:srgbClr val="333333"/>
                </a:solidFill>
                <a:latin typeface="Arial"/>
                <a:cs typeface="Arial"/>
              </a:rPr>
              <a:t>confident about </a:t>
            </a:r>
            <a:r>
              <a:rPr sz="1419" spc="7" dirty="0">
                <a:solidFill>
                  <a:srgbClr val="333333"/>
                </a:solidFill>
                <a:latin typeface="Arial"/>
                <a:cs typeface="Arial"/>
              </a:rPr>
              <a:t>the </a:t>
            </a:r>
            <a:r>
              <a:rPr sz="1419" spc="4" dirty="0">
                <a:solidFill>
                  <a:srgbClr val="333333"/>
                </a:solidFill>
                <a:latin typeface="Arial"/>
                <a:cs typeface="Arial"/>
              </a:rPr>
              <a:t>future </a:t>
            </a:r>
            <a:r>
              <a:rPr sz="1419" spc="-73" dirty="0">
                <a:solidFill>
                  <a:srgbClr val="333333"/>
                </a:solidFill>
                <a:latin typeface="Arial"/>
                <a:cs typeface="Arial"/>
              </a:rPr>
              <a:t>–</a:t>
            </a:r>
            <a:r>
              <a:rPr sz="1419" spc="15" dirty="0">
                <a:solidFill>
                  <a:srgbClr val="333333"/>
                </a:solidFill>
                <a:latin typeface="Arial"/>
                <a:cs typeface="Arial"/>
              </a:rPr>
              <a:t>.</a:t>
            </a:r>
            <a:endParaRPr sz="1419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95116" y="452334"/>
            <a:ext cx="660386" cy="283704"/>
          </a:xfrm>
          <a:prstGeom prst="rect">
            <a:avLst/>
          </a:prstGeom>
        </p:spPr>
        <p:txBody>
          <a:bodyPr vert="horz" wrap="square" lIns="0" tIns="9243" rIns="0" bIns="0" rtlCol="0">
            <a:spAutoFit/>
          </a:bodyPr>
          <a:lstStyle/>
          <a:p>
            <a:pPr marL="9243">
              <a:spcBef>
                <a:spcPts val="73"/>
              </a:spcBef>
            </a:pPr>
            <a:r>
              <a:rPr sz="1783" b="1" dirty="0">
                <a:solidFill>
                  <a:srgbClr val="2872D2"/>
                </a:solidFill>
                <a:latin typeface="Arial"/>
                <a:cs typeface="Arial"/>
              </a:rPr>
              <a:t>Bilder</a:t>
            </a:r>
            <a:endParaRPr sz="1783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751170" y="8905988"/>
            <a:ext cx="6492027" cy="0"/>
          </a:xfrm>
          <a:custGeom>
            <a:avLst/>
            <a:gdLst/>
            <a:ahLst/>
            <a:cxnLst/>
            <a:rect l="l" t="t" r="r" b="b"/>
            <a:pathLst>
              <a:path w="8920480">
                <a:moveTo>
                  <a:pt x="0" y="0"/>
                </a:moveTo>
                <a:lnTo>
                  <a:pt x="8920213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111"/>
          </a:p>
        </p:txBody>
      </p:sp>
      <p:sp>
        <p:nvSpPr>
          <p:cNvPr id="17" name="object 17"/>
          <p:cNvSpPr/>
          <p:nvPr/>
        </p:nvSpPr>
        <p:spPr>
          <a:xfrm>
            <a:off x="7927694" y="1125776"/>
            <a:ext cx="7402635" cy="80186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111"/>
          </a:p>
        </p:txBody>
      </p:sp>
      <p:sp>
        <p:nvSpPr>
          <p:cNvPr id="18" name="object 18"/>
          <p:cNvSpPr/>
          <p:nvPr/>
        </p:nvSpPr>
        <p:spPr>
          <a:xfrm>
            <a:off x="9022317" y="476749"/>
            <a:ext cx="6531737" cy="75832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111"/>
          </a:p>
        </p:txBody>
      </p:sp>
      <p:sp>
        <p:nvSpPr>
          <p:cNvPr id="19" name="object 14">
            <a:extLst>
              <a:ext uri="{FF2B5EF4-FFF2-40B4-BE49-F238E27FC236}">
                <a16:creationId xmlns:a16="http://schemas.microsoft.com/office/drawing/2014/main" id="{C51AB1F1-9E97-4305-9D29-709D8AF869A5}"/>
              </a:ext>
            </a:extLst>
          </p:cNvPr>
          <p:cNvSpPr/>
          <p:nvPr/>
        </p:nvSpPr>
        <p:spPr>
          <a:xfrm>
            <a:off x="263498" y="1024421"/>
            <a:ext cx="6531737" cy="509303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111"/>
          </a:p>
        </p:txBody>
      </p:sp>
      <p:sp>
        <p:nvSpPr>
          <p:cNvPr id="27" name="textruta 26">
            <a:extLst>
              <a:ext uri="{FF2B5EF4-FFF2-40B4-BE49-F238E27FC236}">
                <a16:creationId xmlns:a16="http://schemas.microsoft.com/office/drawing/2014/main" id="{0D769356-52C2-4959-A2C5-9BC8CA8BC212}"/>
              </a:ext>
            </a:extLst>
          </p:cNvPr>
          <p:cNvSpPr txBox="1"/>
          <p:nvPr/>
        </p:nvSpPr>
        <p:spPr>
          <a:xfrm>
            <a:off x="5724939" y="225286"/>
            <a:ext cx="15087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ct val="20000"/>
              </a:spcBef>
              <a:buClr>
                <a:srgbClr val="31A248"/>
              </a:buClr>
            </a:pPr>
            <a:r>
              <a:rPr lang="sv-SE" sz="2400" dirty="0">
                <a:solidFill>
                  <a:srgbClr val="505050"/>
                </a:solidFill>
              </a:rPr>
              <a:t>Old logo!</a:t>
            </a:r>
            <a:endParaRPr lang="en-US" sz="2400" dirty="0" err="1">
              <a:solidFill>
                <a:srgbClr val="505050"/>
              </a:solidFill>
            </a:endParaRPr>
          </a:p>
        </p:txBody>
      </p:sp>
      <p:cxnSp>
        <p:nvCxnSpPr>
          <p:cNvPr id="28" name="Rak pilkoppling 27">
            <a:extLst>
              <a:ext uri="{FF2B5EF4-FFF2-40B4-BE49-F238E27FC236}">
                <a16:creationId xmlns:a16="http://schemas.microsoft.com/office/drawing/2014/main" id="{3582C529-7CE6-41BC-8174-F13001C422EB}"/>
              </a:ext>
            </a:extLst>
          </p:cNvPr>
          <p:cNvCxnSpPr>
            <a:cxnSpLocks/>
            <a:stCxn id="27" idx="3"/>
          </p:cNvCxnSpPr>
          <p:nvPr/>
        </p:nvCxnSpPr>
        <p:spPr>
          <a:xfrm>
            <a:off x="7233685" y="456119"/>
            <a:ext cx="1517485" cy="35226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ak pilkoppling 28">
            <a:extLst>
              <a:ext uri="{FF2B5EF4-FFF2-40B4-BE49-F238E27FC236}">
                <a16:creationId xmlns:a16="http://schemas.microsoft.com/office/drawing/2014/main" id="{FA77E832-C818-41A0-8769-A68EB8753873}"/>
              </a:ext>
            </a:extLst>
          </p:cNvPr>
          <p:cNvCxnSpPr>
            <a:cxnSpLocks/>
          </p:cNvCxnSpPr>
          <p:nvPr/>
        </p:nvCxnSpPr>
        <p:spPr>
          <a:xfrm flipH="1">
            <a:off x="1895061" y="436662"/>
            <a:ext cx="3710609" cy="68911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bject 13">
            <a:extLst>
              <a:ext uri="{FF2B5EF4-FFF2-40B4-BE49-F238E27FC236}">
                <a16:creationId xmlns:a16="http://schemas.microsoft.com/office/drawing/2014/main" id="{DE9C16B9-6682-4F10-8076-6031B7D064B0}"/>
              </a:ext>
            </a:extLst>
          </p:cNvPr>
          <p:cNvSpPr/>
          <p:nvPr/>
        </p:nvSpPr>
        <p:spPr>
          <a:xfrm>
            <a:off x="3627970" y="5723889"/>
            <a:ext cx="4847035" cy="294660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50104" y="2550603"/>
            <a:ext cx="4552978" cy="1057215"/>
          </a:xfrm>
          <a:prstGeom prst="rect">
            <a:avLst/>
          </a:prstGeom>
        </p:spPr>
        <p:txBody>
          <a:bodyPr vert="horz" wrap="square" lIns="0" tIns="10162" rIns="0" bIns="0" rtlCol="0">
            <a:spAutoFit/>
          </a:bodyPr>
          <a:lstStyle/>
          <a:p>
            <a:pPr marL="10161">
              <a:spcBef>
                <a:spcPts val="80"/>
              </a:spcBef>
            </a:pPr>
            <a:r>
              <a:rPr lang="en-US" sz="2240" b="1" spc="-56" dirty="0">
                <a:latin typeface="Arial"/>
                <a:cs typeface="Arial"/>
              </a:rPr>
              <a:t>Text </a:t>
            </a:r>
            <a:r>
              <a:rPr lang="en-US" sz="2240" b="1" spc="32" dirty="0">
                <a:latin typeface="Arial"/>
                <a:cs typeface="Arial"/>
              </a:rPr>
              <a:t>+</a:t>
            </a:r>
            <a:r>
              <a:rPr lang="en-US" sz="2240" b="1" spc="48" dirty="0">
                <a:latin typeface="Arial"/>
                <a:cs typeface="Arial"/>
              </a:rPr>
              <a:t> </a:t>
            </a:r>
            <a:r>
              <a:rPr lang="en-US" sz="2240" b="1" spc="12" dirty="0">
                <a:latin typeface="Arial"/>
                <a:cs typeface="Arial"/>
              </a:rPr>
              <a:t>Media</a:t>
            </a:r>
          </a:p>
          <a:p>
            <a:pPr marL="10161">
              <a:spcBef>
                <a:spcPts val="80"/>
              </a:spcBef>
            </a:pPr>
            <a:r>
              <a:rPr lang="en-US" sz="2240" spc="-4" dirty="0">
                <a:latin typeface="Arial"/>
                <a:cs typeface="Arial"/>
              </a:rPr>
              <a:t>Different shades of hyperlink blue and the white as complementary.</a:t>
            </a:r>
            <a:endParaRPr lang="en-US" sz="224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502734" y="277518"/>
            <a:ext cx="3511580" cy="23852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320"/>
          </a:p>
        </p:txBody>
      </p:sp>
      <p:sp>
        <p:nvSpPr>
          <p:cNvPr id="4" name="object 4"/>
          <p:cNvSpPr/>
          <p:nvPr/>
        </p:nvSpPr>
        <p:spPr>
          <a:xfrm>
            <a:off x="9756778" y="531562"/>
            <a:ext cx="3003461" cy="18771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320"/>
          </a:p>
        </p:txBody>
      </p:sp>
      <p:sp>
        <p:nvSpPr>
          <p:cNvPr id="5" name="object 5"/>
          <p:cNvSpPr/>
          <p:nvPr/>
        </p:nvSpPr>
        <p:spPr>
          <a:xfrm>
            <a:off x="9502734" y="2345985"/>
            <a:ext cx="3511580" cy="23852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320"/>
          </a:p>
        </p:txBody>
      </p:sp>
      <p:sp>
        <p:nvSpPr>
          <p:cNvPr id="6" name="object 6"/>
          <p:cNvSpPr/>
          <p:nvPr/>
        </p:nvSpPr>
        <p:spPr>
          <a:xfrm>
            <a:off x="9756778" y="2600029"/>
            <a:ext cx="3003461" cy="18771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320"/>
          </a:p>
        </p:txBody>
      </p:sp>
      <p:sp>
        <p:nvSpPr>
          <p:cNvPr id="7" name="object 7"/>
          <p:cNvSpPr/>
          <p:nvPr/>
        </p:nvSpPr>
        <p:spPr>
          <a:xfrm>
            <a:off x="9502734" y="4414443"/>
            <a:ext cx="3511580" cy="23852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320"/>
          </a:p>
        </p:txBody>
      </p:sp>
      <p:sp>
        <p:nvSpPr>
          <p:cNvPr id="8" name="object 8"/>
          <p:cNvSpPr/>
          <p:nvPr/>
        </p:nvSpPr>
        <p:spPr>
          <a:xfrm>
            <a:off x="9756778" y="4668497"/>
            <a:ext cx="3003461" cy="18771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320"/>
          </a:p>
        </p:txBody>
      </p:sp>
      <p:sp>
        <p:nvSpPr>
          <p:cNvPr id="9" name="object 9"/>
          <p:cNvSpPr/>
          <p:nvPr/>
        </p:nvSpPr>
        <p:spPr>
          <a:xfrm>
            <a:off x="9502734" y="6482913"/>
            <a:ext cx="3511580" cy="23852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320"/>
          </a:p>
        </p:txBody>
      </p:sp>
      <p:sp>
        <p:nvSpPr>
          <p:cNvPr id="10" name="object 10"/>
          <p:cNvSpPr/>
          <p:nvPr/>
        </p:nvSpPr>
        <p:spPr>
          <a:xfrm>
            <a:off x="9756778" y="6736957"/>
            <a:ext cx="3003461" cy="187718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32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nfluence">
  <a:themeElements>
    <a:clrScheme name="iTech">
      <a:dk1>
        <a:srgbClr val="505050"/>
      </a:dk1>
      <a:lt1>
        <a:srgbClr val="FFFFFF"/>
      </a:lt1>
      <a:dk2>
        <a:srgbClr val="FFFFFF"/>
      </a:dk2>
      <a:lt2>
        <a:srgbClr val="EEECE1"/>
      </a:lt2>
      <a:accent1>
        <a:srgbClr val="296BD5"/>
      </a:accent1>
      <a:accent2>
        <a:srgbClr val="37333F"/>
      </a:accent2>
      <a:accent3>
        <a:srgbClr val="2FA243"/>
      </a:accent3>
      <a:accent4>
        <a:srgbClr val="939497"/>
      </a:accent4>
      <a:accent5>
        <a:srgbClr val="75415B"/>
      </a:accent5>
      <a:accent6>
        <a:srgbClr val="FE5144"/>
      </a:accent6>
      <a:hlink>
        <a:srgbClr val="2D6DD4"/>
      </a:hlink>
      <a:folHlink>
        <a:srgbClr val="0F2C55"/>
      </a:folHlink>
    </a:clrScheme>
    <a:fontScheme name="Influence">
      <a:majorFont>
        <a:latin typeface="Museo Sans 300"/>
        <a:ea typeface=""/>
        <a:cs typeface=""/>
      </a:majorFont>
      <a:minorFont>
        <a:latin typeface="Museo Sans 300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3175">
          <a:solidFill>
            <a:srgbClr val="31A248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marL="266700" indent="-266700" algn="ctr">
          <a:buFont typeface="Arial" panose="020B0604020202020204" pitchFamily="34" charset="0"/>
          <a:buChar char="•"/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marL="266700" indent="-266700">
          <a:spcBef>
            <a:spcPct val="20000"/>
          </a:spcBef>
          <a:buClr>
            <a:srgbClr val="31A248"/>
          </a:buClr>
          <a:buFont typeface="Arial" panose="020B0604020202020204" pitchFamily="34" charset="0"/>
          <a:buChar char="•"/>
          <a:defRPr sz="2400" dirty="0" err="1" smtClean="0">
            <a:solidFill>
              <a:srgbClr val="505050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iTECH template blue.potx" id="{88F3D600-7483-4C5D-B243-BDAC67B5A61B}" vid="{536B6AA1-1440-4A39-8288-C65BD98DA183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A84D0AB463816418919C31018E8BFA1" ma:contentTypeVersion="7" ma:contentTypeDescription="Create a new document." ma:contentTypeScope="" ma:versionID="2a97ec020b7b042aed6e5c37eb1e19df">
  <xsd:schema xmlns:xsd="http://www.w3.org/2001/XMLSchema" xmlns:xs="http://www.w3.org/2001/XMLSchema" xmlns:p="http://schemas.microsoft.com/office/2006/metadata/properties" xmlns:ns2="b9711a74-951f-43dd-8d92-dee302c10f75" xmlns:ns3="930a0e48-a53c-418c-b52d-bac4af51f5e5" targetNamespace="http://schemas.microsoft.com/office/2006/metadata/properties" ma:root="true" ma:fieldsID="39d246974fb5b41fc689f78c53a50032" ns2:_="" ns3:_="">
    <xsd:import namespace="b9711a74-951f-43dd-8d92-dee302c10f75"/>
    <xsd:import namespace="930a0e48-a53c-418c-b52d-bac4af51f5e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711a74-951f-43dd-8d92-dee302c10f7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0a0e48-a53c-418c-b52d-bac4af51f5e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E52063E-4901-4FD0-92FC-B8A3C9C3910C}">
  <ds:schemaRefs>
    <ds:schemaRef ds:uri="http://schemas.microsoft.com/office/infopath/2007/PartnerControls"/>
    <ds:schemaRef ds:uri="http://schemas.openxmlformats.org/package/2006/metadata/core-properties"/>
    <ds:schemaRef ds:uri="http://purl.org/dc/terms/"/>
    <ds:schemaRef ds:uri="http://purl.org/dc/dcmitype/"/>
    <ds:schemaRef ds:uri="http://schemas.microsoft.com/office/2006/documentManagement/types"/>
    <ds:schemaRef ds:uri="http://purl.org/dc/elements/1.1/"/>
    <ds:schemaRef ds:uri="http://www.w3.org/XML/1998/namespace"/>
    <ds:schemaRef ds:uri="930a0e48-a53c-418c-b52d-bac4af51f5e5"/>
    <ds:schemaRef ds:uri="b9711a74-951f-43dd-8d92-dee302c10f75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F8280F2C-DE6E-4809-A8E2-B522C1908A3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9711a74-951f-43dd-8d92-dee302c10f75"/>
    <ds:schemaRef ds:uri="930a0e48-a53c-418c-b52d-bac4af51f5e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1335B02-4418-417D-A751-C6D42058149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iTECH template blue</Template>
  <TotalTime>2689</TotalTime>
  <Words>500</Words>
  <Application>Microsoft Office PowerPoint</Application>
  <PresentationFormat>Anpassad</PresentationFormat>
  <Paragraphs>75</Paragraphs>
  <Slides>12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9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12</vt:i4>
      </vt:variant>
    </vt:vector>
  </HeadingPairs>
  <TitlesOfParts>
    <vt:vector size="22" baseType="lpstr">
      <vt:lpstr>Times New Roman</vt:lpstr>
      <vt:lpstr>Museo Sans 500</vt:lpstr>
      <vt:lpstr>Museo Sans 700</vt:lpstr>
      <vt:lpstr>Courier New</vt:lpstr>
      <vt:lpstr>Museo Sans 300</vt:lpstr>
      <vt:lpstr>MuseoSans-300</vt:lpstr>
      <vt:lpstr>Arial</vt:lpstr>
      <vt:lpstr>Wingdings</vt:lpstr>
      <vt:lpstr>Calibri</vt:lpstr>
      <vt:lpstr>influence</vt:lpstr>
      <vt:lpstr>Brief</vt:lpstr>
      <vt:lpstr>PowerPoint-presentation</vt:lpstr>
      <vt:lpstr>PowerPoint-presentation</vt:lpstr>
      <vt:lpstr>one-colour logo</vt:lpstr>
      <vt:lpstr>Two-colour logo</vt:lpstr>
      <vt:lpstr>Stacked logo – used when space is limiting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Peder Landberg</dc:creator>
  <cp:lastModifiedBy>Kristian Szybowski</cp:lastModifiedBy>
  <cp:revision>6</cp:revision>
  <dcterms:created xsi:type="dcterms:W3CDTF">2019-03-26T14:24:18Z</dcterms:created>
  <dcterms:modified xsi:type="dcterms:W3CDTF">2019-03-29T18:11:29Z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0x0101006A84D0AB463816418919C31018E8BFA1</vt:lpwstr>
  </property>
</Properties>
</file>