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6"/>
  </p:notesMasterIdLst>
  <p:sldIdLst>
    <p:sldId id="729" r:id="rId3"/>
    <p:sldId id="263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BE52F2-F312-45E5-8A5E-867C21676A5F}" type="datetimeFigureOut">
              <a:rPr lang="en-AU" smtClean="0"/>
              <a:t>25/03/2019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C6AF2-981A-460F-8111-6A517ECD15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8146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c4147e5ba_0_5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c4147e5ba_0_5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4365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1c4147e5ba_0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1c4147e5ba_0_4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4D512-E978-465B-897C-BBCBD704DE36}" type="datetimeFigureOut">
              <a:rPr lang="en-AU" smtClean="0"/>
              <a:t>25/03/2019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1F16F-A946-4E00-ADDD-02DDD945E1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4877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4D512-E978-465B-897C-BBCBD704DE36}" type="datetimeFigureOut">
              <a:rPr lang="en-AU" smtClean="0"/>
              <a:t>25/03/2019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1F16F-A946-4E00-ADDD-02DDD945E1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0801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4D512-E978-465B-897C-BBCBD704DE36}" type="datetimeFigureOut">
              <a:rPr lang="en-AU" smtClean="0"/>
              <a:t>25/03/2019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1F16F-A946-4E00-ADDD-02DDD945E1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2836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4D512-E978-465B-897C-BBCBD704DE36}" type="datetimeFigureOut">
              <a:rPr lang="en-AU" smtClean="0"/>
              <a:t>25/03/2019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1F16F-A946-4E00-ADDD-02DDD945E1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9433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4D512-E978-465B-897C-BBCBD704DE36}" type="datetimeFigureOut">
              <a:rPr lang="en-AU" smtClean="0"/>
              <a:t>25/03/2019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1F16F-A946-4E00-ADDD-02DDD945E1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5405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4D512-E978-465B-897C-BBCBD704DE36}" type="datetimeFigureOut">
              <a:rPr lang="en-AU" smtClean="0"/>
              <a:t>25/03/2019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1F16F-A946-4E00-ADDD-02DDD945E1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04221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4D512-E978-465B-897C-BBCBD704DE36}" type="datetimeFigureOut">
              <a:rPr lang="en-AU" smtClean="0"/>
              <a:t>25/03/2019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1F16F-A946-4E00-ADDD-02DDD945E1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8566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4D512-E978-465B-897C-BBCBD704DE36}" type="datetimeFigureOut">
              <a:rPr lang="en-AU" smtClean="0"/>
              <a:t>25/03/2019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1F16F-A946-4E00-ADDD-02DDD945E1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0255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4D512-E978-465B-897C-BBCBD704DE36}" type="datetimeFigureOut">
              <a:rPr lang="en-AU" smtClean="0"/>
              <a:t>25/03/2019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1F16F-A946-4E00-ADDD-02DDD945E1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0861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4D512-E978-465B-897C-BBCBD704DE36}" type="datetimeFigureOut">
              <a:rPr lang="en-AU" smtClean="0"/>
              <a:t>25/03/2019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1F16F-A946-4E00-ADDD-02DDD945E1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4825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4D512-E978-465B-897C-BBCBD704DE36}" type="datetimeFigureOut">
              <a:rPr lang="en-AU" smtClean="0"/>
              <a:t>25/03/2019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1F16F-A946-4E00-ADDD-02DDD945E1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57822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579075" y="6315167"/>
            <a:ext cx="506400" cy="232800"/>
          </a:xfrm>
          <a:prstGeom prst="rect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55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6224367" y="1536633"/>
            <a:ext cx="555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579067" y="6311500"/>
            <a:ext cx="485600" cy="23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200">
                <a:solidFill>
                  <a:srgbClr val="FFFFFF"/>
                </a:solidFill>
              </a:defRPr>
            </a:lvl1pPr>
            <a:lvl2pPr lvl="1">
              <a:buNone/>
              <a:defRPr sz="1200">
                <a:solidFill>
                  <a:srgbClr val="FFFFFF"/>
                </a:solidFill>
              </a:defRPr>
            </a:lvl2pPr>
            <a:lvl3pPr lvl="2">
              <a:buNone/>
              <a:defRPr sz="1200">
                <a:solidFill>
                  <a:srgbClr val="FFFFFF"/>
                </a:solidFill>
              </a:defRPr>
            </a:lvl3pPr>
            <a:lvl4pPr lvl="3">
              <a:buNone/>
              <a:defRPr sz="1200">
                <a:solidFill>
                  <a:srgbClr val="FFFFFF"/>
                </a:solidFill>
              </a:defRPr>
            </a:lvl4pPr>
            <a:lvl5pPr lvl="4">
              <a:buNone/>
              <a:defRPr sz="1200">
                <a:solidFill>
                  <a:srgbClr val="FFFFFF"/>
                </a:solidFill>
              </a:defRPr>
            </a:lvl5pPr>
            <a:lvl6pPr lvl="5">
              <a:buNone/>
              <a:defRPr sz="1200">
                <a:solidFill>
                  <a:srgbClr val="FFFFFF"/>
                </a:solidFill>
              </a:defRPr>
            </a:lvl6pPr>
            <a:lvl7pPr lvl="6">
              <a:buNone/>
              <a:defRPr sz="1200">
                <a:solidFill>
                  <a:srgbClr val="FFFFFF"/>
                </a:solidFill>
              </a:defRPr>
            </a:lvl7pPr>
            <a:lvl8pPr lvl="7">
              <a:buNone/>
              <a:defRPr sz="1200">
                <a:solidFill>
                  <a:srgbClr val="FFFFFF"/>
                </a:solidFill>
              </a:defRPr>
            </a:lvl8pPr>
            <a:lvl9pPr lvl="8">
              <a:buNone/>
              <a:defRPr sz="1200">
                <a:solidFill>
                  <a:srgbClr val="FFFFFF"/>
                </a:solidFill>
              </a:defRPr>
            </a:lvl9pPr>
          </a:lstStyle>
          <a:p>
            <a:pPr algn="ctr"/>
            <a:fld id="{00000000-1234-1234-1234-123412341234}" type="slidenum">
              <a:rPr lang="en-GB" smtClean="0"/>
              <a:pPr algn="ctr"/>
              <a:t>‹#›</a:t>
            </a:fld>
            <a:endParaRPr lang="en-GB"/>
          </a:p>
        </p:txBody>
      </p:sp>
      <p:cxnSp>
        <p:nvCxnSpPr>
          <p:cNvPr id="31" name="Google Shape;31;p5"/>
          <p:cNvCxnSpPr/>
          <p:nvPr/>
        </p:nvCxnSpPr>
        <p:spPr>
          <a:xfrm>
            <a:off x="575800" y="6322471"/>
            <a:ext cx="11040400" cy="0"/>
          </a:xfrm>
          <a:prstGeom prst="straightConnector1">
            <a:avLst/>
          </a:prstGeom>
          <a:noFill/>
          <a:ln w="9525" cap="flat" cmpd="sng">
            <a:solidFill>
              <a:srgbClr val="C6C5C5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415600" y="284933"/>
            <a:ext cx="11360800" cy="62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66579"/>
              </a:buClr>
              <a:buSzPts val="2800"/>
              <a:buFont typeface="Trebuchet MS"/>
              <a:buNone/>
              <a:defRPr>
                <a:solidFill>
                  <a:srgbClr val="566579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33" name="Google Shape;33;p5"/>
          <p:cNvCxnSpPr/>
          <p:nvPr/>
        </p:nvCxnSpPr>
        <p:spPr>
          <a:xfrm>
            <a:off x="575800" y="1002333"/>
            <a:ext cx="11040400" cy="0"/>
          </a:xfrm>
          <a:prstGeom prst="straightConnector1">
            <a:avLst/>
          </a:prstGeom>
          <a:noFill/>
          <a:ln w="9525" cap="flat" cmpd="sng">
            <a:solidFill>
              <a:srgbClr val="C6C5C5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4" name="Google Shape;34;p5">
            <a:hlinkClick r:id="" action="ppaction://hlinkshowjump?jump=previousslide"/>
          </p:cNvPr>
          <p:cNvSpPr/>
          <p:nvPr/>
        </p:nvSpPr>
        <p:spPr>
          <a:xfrm rot="2700000">
            <a:off x="11348912" y="6420365"/>
            <a:ext cx="113137" cy="113137"/>
          </a:xfrm>
          <a:prstGeom prst="rtTriangle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" name="Google Shape;35;p5">
            <a:hlinkClick r:id="" action="ppaction://hlinkshowjump?jump=nextslide"/>
          </p:cNvPr>
          <p:cNvSpPr/>
          <p:nvPr/>
        </p:nvSpPr>
        <p:spPr>
          <a:xfrm rot="-8100000">
            <a:off x="11508912" y="6420365"/>
            <a:ext cx="113137" cy="113137"/>
          </a:xfrm>
          <a:prstGeom prst="rtTriangle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5"/>
          <p:cNvSpPr txBox="1"/>
          <p:nvPr/>
        </p:nvSpPr>
        <p:spPr>
          <a:xfrm>
            <a:off x="8969154" y="6246913"/>
            <a:ext cx="2278695" cy="232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C6C5C5"/>
                </a:solidFill>
              </a:rPr>
              <a:t>www.openanalytics.com.au</a:t>
            </a:r>
          </a:p>
        </p:txBody>
      </p:sp>
    </p:spTree>
    <p:extLst>
      <p:ext uri="{BB962C8B-B14F-4D97-AF65-F5344CB8AC3E}">
        <p14:creationId xmlns:p14="http://schemas.microsoft.com/office/powerpoint/2010/main" val="541751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536300" y="6271500"/>
            <a:ext cx="528400" cy="2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986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579075" y="6315167"/>
            <a:ext cx="506400" cy="232800"/>
          </a:xfrm>
          <a:prstGeom prst="rect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579067" y="6311500"/>
            <a:ext cx="485600" cy="23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200">
                <a:solidFill>
                  <a:srgbClr val="F3F3F3"/>
                </a:solidFill>
              </a:defRPr>
            </a:lvl1pPr>
            <a:lvl2pPr lvl="1" rtl="0">
              <a:buNone/>
              <a:defRPr sz="1200">
                <a:solidFill>
                  <a:srgbClr val="F3F3F3"/>
                </a:solidFill>
              </a:defRPr>
            </a:lvl2pPr>
            <a:lvl3pPr lvl="2" rtl="0">
              <a:buNone/>
              <a:defRPr sz="1200">
                <a:solidFill>
                  <a:srgbClr val="F3F3F3"/>
                </a:solidFill>
              </a:defRPr>
            </a:lvl3pPr>
            <a:lvl4pPr lvl="3" rtl="0">
              <a:buNone/>
              <a:defRPr sz="1200">
                <a:solidFill>
                  <a:srgbClr val="F3F3F3"/>
                </a:solidFill>
              </a:defRPr>
            </a:lvl4pPr>
            <a:lvl5pPr lvl="4" rtl="0">
              <a:buNone/>
              <a:defRPr sz="1200">
                <a:solidFill>
                  <a:srgbClr val="F3F3F3"/>
                </a:solidFill>
              </a:defRPr>
            </a:lvl5pPr>
            <a:lvl6pPr lvl="5" rtl="0">
              <a:buNone/>
              <a:defRPr sz="1200">
                <a:solidFill>
                  <a:srgbClr val="F3F3F3"/>
                </a:solidFill>
              </a:defRPr>
            </a:lvl6pPr>
            <a:lvl7pPr lvl="6" rtl="0">
              <a:buNone/>
              <a:defRPr sz="1200">
                <a:solidFill>
                  <a:srgbClr val="F3F3F3"/>
                </a:solidFill>
              </a:defRPr>
            </a:lvl7pPr>
            <a:lvl8pPr lvl="7" rtl="0">
              <a:buNone/>
              <a:defRPr sz="1200">
                <a:solidFill>
                  <a:srgbClr val="F3F3F3"/>
                </a:solidFill>
              </a:defRPr>
            </a:lvl8pPr>
            <a:lvl9pPr lvl="8" rtl="0">
              <a:buNone/>
              <a:defRPr sz="1200">
                <a:solidFill>
                  <a:srgbClr val="F3F3F3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415600" y="284933"/>
            <a:ext cx="11360800" cy="62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66579"/>
              </a:buClr>
              <a:buSzPts val="2800"/>
              <a:buFont typeface="Trebuchet MS"/>
              <a:buNone/>
              <a:defRPr>
                <a:solidFill>
                  <a:srgbClr val="566579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21" name="Google Shape;21;p4"/>
          <p:cNvCxnSpPr/>
          <p:nvPr/>
        </p:nvCxnSpPr>
        <p:spPr>
          <a:xfrm>
            <a:off x="575800" y="1002333"/>
            <a:ext cx="11040400" cy="0"/>
          </a:xfrm>
          <a:prstGeom prst="straightConnector1">
            <a:avLst/>
          </a:prstGeom>
          <a:noFill/>
          <a:ln w="9525" cap="flat" cmpd="sng">
            <a:solidFill>
              <a:srgbClr val="C6C5C5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2" name="Google Shape;22;p4"/>
          <p:cNvCxnSpPr/>
          <p:nvPr/>
        </p:nvCxnSpPr>
        <p:spPr>
          <a:xfrm>
            <a:off x="575800" y="6322471"/>
            <a:ext cx="11040400" cy="0"/>
          </a:xfrm>
          <a:prstGeom prst="straightConnector1">
            <a:avLst/>
          </a:prstGeom>
          <a:noFill/>
          <a:ln w="9525" cap="flat" cmpd="sng">
            <a:solidFill>
              <a:srgbClr val="C6C5C5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3" name="Google Shape;23;p4">
            <a:hlinkClick r:id="" action="ppaction://hlinkshowjump?jump=previousslide"/>
          </p:cNvPr>
          <p:cNvSpPr/>
          <p:nvPr/>
        </p:nvSpPr>
        <p:spPr>
          <a:xfrm rot="2700000">
            <a:off x="11348912" y="6420365"/>
            <a:ext cx="113137" cy="113137"/>
          </a:xfrm>
          <a:prstGeom prst="rtTriangle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4">
            <a:hlinkClick r:id="" action="ppaction://hlinkshowjump?jump=nextslide"/>
          </p:cNvPr>
          <p:cNvSpPr/>
          <p:nvPr/>
        </p:nvSpPr>
        <p:spPr>
          <a:xfrm rot="-8100000">
            <a:off x="11508912" y="6420365"/>
            <a:ext cx="113137" cy="113137"/>
          </a:xfrm>
          <a:prstGeom prst="rtTriangle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 txBox="1"/>
          <p:nvPr/>
        </p:nvSpPr>
        <p:spPr>
          <a:xfrm>
            <a:off x="8969154" y="6237461"/>
            <a:ext cx="2278695" cy="297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C6C5C5"/>
                </a:solidFill>
              </a:rPr>
              <a:t>www.openanalytics.com.au</a:t>
            </a:r>
            <a:endParaRPr sz="1200" dirty="0">
              <a:solidFill>
                <a:srgbClr val="C6C5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00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579075" y="6315167"/>
            <a:ext cx="506400" cy="232800"/>
          </a:xfrm>
          <a:prstGeom prst="rect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55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6224367" y="1536633"/>
            <a:ext cx="555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579067" y="6311500"/>
            <a:ext cx="485600" cy="23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200">
                <a:solidFill>
                  <a:srgbClr val="FFFFFF"/>
                </a:solidFill>
              </a:defRPr>
            </a:lvl1pPr>
            <a:lvl2pPr lvl="1">
              <a:buNone/>
              <a:defRPr sz="1200">
                <a:solidFill>
                  <a:srgbClr val="FFFFFF"/>
                </a:solidFill>
              </a:defRPr>
            </a:lvl2pPr>
            <a:lvl3pPr lvl="2">
              <a:buNone/>
              <a:defRPr sz="1200">
                <a:solidFill>
                  <a:srgbClr val="FFFFFF"/>
                </a:solidFill>
              </a:defRPr>
            </a:lvl3pPr>
            <a:lvl4pPr lvl="3">
              <a:buNone/>
              <a:defRPr sz="1200">
                <a:solidFill>
                  <a:srgbClr val="FFFFFF"/>
                </a:solidFill>
              </a:defRPr>
            </a:lvl4pPr>
            <a:lvl5pPr lvl="4">
              <a:buNone/>
              <a:defRPr sz="1200">
                <a:solidFill>
                  <a:srgbClr val="FFFFFF"/>
                </a:solidFill>
              </a:defRPr>
            </a:lvl5pPr>
            <a:lvl6pPr lvl="5">
              <a:buNone/>
              <a:defRPr sz="1200">
                <a:solidFill>
                  <a:srgbClr val="FFFFFF"/>
                </a:solidFill>
              </a:defRPr>
            </a:lvl6pPr>
            <a:lvl7pPr lvl="6">
              <a:buNone/>
              <a:defRPr sz="1200">
                <a:solidFill>
                  <a:srgbClr val="FFFFFF"/>
                </a:solidFill>
              </a:defRPr>
            </a:lvl7pPr>
            <a:lvl8pPr lvl="7">
              <a:buNone/>
              <a:defRPr sz="1200">
                <a:solidFill>
                  <a:srgbClr val="FFFFFF"/>
                </a:solidFill>
              </a:defRPr>
            </a:lvl8pPr>
            <a:lvl9pPr lvl="8">
              <a:buNone/>
              <a:defRPr sz="1200">
                <a:solidFill>
                  <a:srgbClr val="FFFFFF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31" name="Google Shape;31;p5"/>
          <p:cNvCxnSpPr/>
          <p:nvPr/>
        </p:nvCxnSpPr>
        <p:spPr>
          <a:xfrm>
            <a:off x="575800" y="6322471"/>
            <a:ext cx="11040400" cy="0"/>
          </a:xfrm>
          <a:prstGeom prst="straightConnector1">
            <a:avLst/>
          </a:prstGeom>
          <a:noFill/>
          <a:ln w="9525" cap="flat" cmpd="sng">
            <a:solidFill>
              <a:srgbClr val="C6C5C5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415600" y="284933"/>
            <a:ext cx="11360800" cy="62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66579"/>
              </a:buClr>
              <a:buSzPts val="2800"/>
              <a:buFont typeface="Trebuchet MS"/>
              <a:buNone/>
              <a:defRPr>
                <a:solidFill>
                  <a:srgbClr val="566579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33" name="Google Shape;33;p5"/>
          <p:cNvCxnSpPr/>
          <p:nvPr/>
        </p:nvCxnSpPr>
        <p:spPr>
          <a:xfrm>
            <a:off x="575800" y="1002333"/>
            <a:ext cx="11040400" cy="0"/>
          </a:xfrm>
          <a:prstGeom prst="straightConnector1">
            <a:avLst/>
          </a:prstGeom>
          <a:noFill/>
          <a:ln w="9525" cap="flat" cmpd="sng">
            <a:solidFill>
              <a:srgbClr val="C6C5C5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4" name="Google Shape;34;p5">
            <a:hlinkClick r:id="" action="ppaction://hlinkshowjump?jump=previousslide"/>
          </p:cNvPr>
          <p:cNvSpPr/>
          <p:nvPr/>
        </p:nvSpPr>
        <p:spPr>
          <a:xfrm rot="2700000">
            <a:off x="11348912" y="6420365"/>
            <a:ext cx="113137" cy="113137"/>
          </a:xfrm>
          <a:prstGeom prst="rtTriangle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" name="Google Shape;35;p5">
            <a:hlinkClick r:id="" action="ppaction://hlinkshowjump?jump=nextslide"/>
          </p:cNvPr>
          <p:cNvSpPr/>
          <p:nvPr/>
        </p:nvSpPr>
        <p:spPr>
          <a:xfrm rot="-8100000">
            <a:off x="11508912" y="6420365"/>
            <a:ext cx="113137" cy="113137"/>
          </a:xfrm>
          <a:prstGeom prst="rtTriangle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5"/>
          <p:cNvSpPr txBox="1"/>
          <p:nvPr/>
        </p:nvSpPr>
        <p:spPr>
          <a:xfrm>
            <a:off x="8969154" y="6246913"/>
            <a:ext cx="2278695" cy="232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C6C5C5"/>
                </a:solidFill>
              </a:rPr>
              <a:t>www.openanalytics.com.au</a:t>
            </a:r>
          </a:p>
        </p:txBody>
      </p:sp>
    </p:spTree>
    <p:extLst>
      <p:ext uri="{BB962C8B-B14F-4D97-AF65-F5344CB8AC3E}">
        <p14:creationId xmlns:p14="http://schemas.microsoft.com/office/powerpoint/2010/main" val="3405461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Google Shape;38;p6"/>
          <p:cNvCxnSpPr/>
          <p:nvPr/>
        </p:nvCxnSpPr>
        <p:spPr>
          <a:xfrm>
            <a:off x="575800" y="6322471"/>
            <a:ext cx="11040400" cy="0"/>
          </a:xfrm>
          <a:prstGeom prst="straightConnector1">
            <a:avLst/>
          </a:prstGeom>
          <a:noFill/>
          <a:ln w="9525" cap="flat" cmpd="sng">
            <a:solidFill>
              <a:srgbClr val="C6C5C5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415600" y="284933"/>
            <a:ext cx="11360800" cy="62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66579"/>
              </a:buClr>
              <a:buSzPts val="2800"/>
              <a:buFont typeface="Trebuchet MS"/>
              <a:buNone/>
              <a:defRPr>
                <a:solidFill>
                  <a:srgbClr val="566579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40" name="Google Shape;40;p6"/>
          <p:cNvCxnSpPr/>
          <p:nvPr/>
        </p:nvCxnSpPr>
        <p:spPr>
          <a:xfrm>
            <a:off x="575800" y="1002333"/>
            <a:ext cx="11040400" cy="0"/>
          </a:xfrm>
          <a:prstGeom prst="straightConnector1">
            <a:avLst/>
          </a:prstGeom>
          <a:noFill/>
          <a:ln w="9525" cap="flat" cmpd="sng">
            <a:solidFill>
              <a:srgbClr val="C6C5C5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41" name="Google Shape;41;p6">
            <a:hlinkClick r:id="" action="ppaction://hlinkshowjump?jump=previousslide"/>
          </p:cNvPr>
          <p:cNvSpPr/>
          <p:nvPr/>
        </p:nvSpPr>
        <p:spPr>
          <a:xfrm rot="2700000">
            <a:off x="11348912" y="6420365"/>
            <a:ext cx="113137" cy="113137"/>
          </a:xfrm>
          <a:prstGeom prst="rtTriangle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" name="Google Shape;42;p6"/>
          <p:cNvSpPr/>
          <p:nvPr/>
        </p:nvSpPr>
        <p:spPr>
          <a:xfrm>
            <a:off x="579075" y="6315167"/>
            <a:ext cx="506400" cy="232800"/>
          </a:xfrm>
          <a:prstGeom prst="rect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" name="Google Shape;43;p6">
            <a:hlinkClick r:id="" action="ppaction://hlinkshowjump?jump=nextslide"/>
          </p:cNvPr>
          <p:cNvSpPr/>
          <p:nvPr/>
        </p:nvSpPr>
        <p:spPr>
          <a:xfrm rot="-8100000">
            <a:off x="11508912" y="6420365"/>
            <a:ext cx="113137" cy="113137"/>
          </a:xfrm>
          <a:prstGeom prst="rtTriangle">
            <a:avLst/>
          </a:prstGeom>
          <a:solidFill>
            <a:srgbClr val="C6C5C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579067" y="6315167"/>
            <a:ext cx="506400" cy="23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200">
                <a:solidFill>
                  <a:srgbClr val="FFFFFF"/>
                </a:solidFill>
              </a:defRPr>
            </a:lvl1pPr>
            <a:lvl2pPr lvl="1" rtl="0">
              <a:buNone/>
              <a:defRPr sz="1200">
                <a:solidFill>
                  <a:srgbClr val="FFFFFF"/>
                </a:solidFill>
              </a:defRPr>
            </a:lvl2pPr>
            <a:lvl3pPr lvl="2" rtl="0">
              <a:buNone/>
              <a:defRPr sz="1200">
                <a:solidFill>
                  <a:srgbClr val="FFFFFF"/>
                </a:solidFill>
              </a:defRPr>
            </a:lvl3pPr>
            <a:lvl4pPr lvl="3" rtl="0">
              <a:buNone/>
              <a:defRPr sz="1200">
                <a:solidFill>
                  <a:srgbClr val="FFFFFF"/>
                </a:solidFill>
              </a:defRPr>
            </a:lvl4pPr>
            <a:lvl5pPr lvl="4" rtl="0">
              <a:buNone/>
              <a:defRPr sz="1200">
                <a:solidFill>
                  <a:srgbClr val="FFFFFF"/>
                </a:solidFill>
              </a:defRPr>
            </a:lvl5pPr>
            <a:lvl6pPr lvl="5" rtl="0">
              <a:buNone/>
              <a:defRPr sz="1200">
                <a:solidFill>
                  <a:srgbClr val="FFFFFF"/>
                </a:solidFill>
              </a:defRPr>
            </a:lvl6pPr>
            <a:lvl7pPr lvl="6" rtl="0">
              <a:buNone/>
              <a:defRPr sz="1200">
                <a:solidFill>
                  <a:srgbClr val="FFFFFF"/>
                </a:solidFill>
              </a:defRPr>
            </a:lvl7pPr>
            <a:lvl8pPr lvl="7" rtl="0">
              <a:buNone/>
              <a:defRPr sz="1200">
                <a:solidFill>
                  <a:srgbClr val="FFFFFF"/>
                </a:solidFill>
              </a:defRPr>
            </a:lvl8pPr>
            <a:lvl9pPr lvl="8" rtl="0">
              <a:buNone/>
              <a:defRPr sz="1200">
                <a:solidFill>
                  <a:srgbClr val="FFFFFF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5" name="Google Shape;45;p6"/>
          <p:cNvSpPr txBox="1"/>
          <p:nvPr/>
        </p:nvSpPr>
        <p:spPr>
          <a:xfrm>
            <a:off x="9054213" y="6246913"/>
            <a:ext cx="2193635" cy="232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C6C5C5"/>
                </a:solidFill>
              </a:rPr>
              <a:t>www.openanalytics.com.au</a:t>
            </a:r>
          </a:p>
        </p:txBody>
      </p:sp>
    </p:spTree>
    <p:extLst>
      <p:ext uri="{BB962C8B-B14F-4D97-AF65-F5344CB8AC3E}">
        <p14:creationId xmlns:p14="http://schemas.microsoft.com/office/powerpoint/2010/main" val="9140176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15600" y="284933"/>
            <a:ext cx="11360800" cy="62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66579"/>
              </a:buClr>
              <a:buSzPts val="2800"/>
              <a:buFont typeface="Trebuchet MS"/>
              <a:buNone/>
              <a:defRPr>
                <a:solidFill>
                  <a:srgbClr val="566579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48" name="Google Shape;48;p7"/>
          <p:cNvCxnSpPr/>
          <p:nvPr/>
        </p:nvCxnSpPr>
        <p:spPr>
          <a:xfrm>
            <a:off x="575800" y="1002333"/>
            <a:ext cx="11040400" cy="0"/>
          </a:xfrm>
          <a:prstGeom prst="straightConnector1">
            <a:avLst/>
          </a:prstGeom>
          <a:noFill/>
          <a:ln w="9525" cap="flat" cmpd="sng">
            <a:solidFill>
              <a:srgbClr val="C6C5C5"/>
            </a:solidFill>
            <a:prstDash val="dot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0255436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536300" y="6271500"/>
            <a:ext cx="528400" cy="2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7732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ldNum" idx="12"/>
          </p:nvPr>
        </p:nvSpPr>
        <p:spPr>
          <a:xfrm>
            <a:off x="536300" y="6271500"/>
            <a:ext cx="528400" cy="2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341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" name="Google Shape;58;p10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sldNum" idx="12"/>
          </p:nvPr>
        </p:nvSpPr>
        <p:spPr>
          <a:xfrm>
            <a:off x="536300" y="6271500"/>
            <a:ext cx="528400" cy="2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3868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536300" y="6271500"/>
            <a:ext cx="528400" cy="2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2105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7" name="Google Shape;67;p12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12"/>
          <p:cNvSpPr txBox="1">
            <a:spLocks noGrp="1"/>
          </p:cNvSpPr>
          <p:nvPr>
            <p:ph type="sldNum" idx="12"/>
          </p:nvPr>
        </p:nvSpPr>
        <p:spPr>
          <a:xfrm>
            <a:off x="536300" y="6271500"/>
            <a:ext cx="528400" cy="2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2256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>
            <a:spLocks noGrp="1"/>
          </p:cNvSpPr>
          <p:nvPr>
            <p:ph type="sldNum" idx="12"/>
          </p:nvPr>
        </p:nvSpPr>
        <p:spPr>
          <a:xfrm>
            <a:off x="536300" y="6271500"/>
            <a:ext cx="528400" cy="2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85548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4D512-E978-465B-897C-BBCBD704DE36}" type="datetimeFigureOut">
              <a:rPr lang="en-AU" smtClean="0"/>
              <a:t>25/03/2019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1F16F-A946-4E00-ADDD-02DDD945E1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8461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4D512-E978-465B-897C-BBCBD704DE36}" type="datetimeFigureOut">
              <a:rPr lang="en-AU" smtClean="0"/>
              <a:t>25/03/2019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1F16F-A946-4E00-ADDD-02DDD945E1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0210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536300" y="6271500"/>
            <a:ext cx="528400" cy="2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333">
                <a:solidFill>
                  <a:schemeClr val="dk2"/>
                </a:solidFill>
              </a:defRPr>
            </a:lvl1pPr>
            <a:lvl2pPr lvl="1" algn="ctr">
              <a:buNone/>
              <a:defRPr sz="1333">
                <a:solidFill>
                  <a:schemeClr val="dk2"/>
                </a:solidFill>
              </a:defRPr>
            </a:lvl2pPr>
            <a:lvl3pPr lvl="2" algn="ctr">
              <a:buNone/>
              <a:defRPr sz="1333">
                <a:solidFill>
                  <a:schemeClr val="dk2"/>
                </a:solidFill>
              </a:defRPr>
            </a:lvl3pPr>
            <a:lvl4pPr lvl="3" algn="ctr">
              <a:buNone/>
              <a:defRPr sz="1333">
                <a:solidFill>
                  <a:schemeClr val="dk2"/>
                </a:solidFill>
              </a:defRPr>
            </a:lvl4pPr>
            <a:lvl5pPr lvl="4" algn="ctr">
              <a:buNone/>
              <a:defRPr sz="1333">
                <a:solidFill>
                  <a:schemeClr val="dk2"/>
                </a:solidFill>
              </a:defRPr>
            </a:lvl5pPr>
            <a:lvl6pPr lvl="5" algn="ctr">
              <a:buNone/>
              <a:defRPr sz="1333">
                <a:solidFill>
                  <a:schemeClr val="dk2"/>
                </a:solidFill>
              </a:defRPr>
            </a:lvl6pPr>
            <a:lvl7pPr lvl="6" algn="ctr">
              <a:buNone/>
              <a:defRPr sz="1333">
                <a:solidFill>
                  <a:schemeClr val="dk2"/>
                </a:solidFill>
              </a:defRPr>
            </a:lvl7pPr>
            <a:lvl8pPr lvl="7" algn="ctr">
              <a:buNone/>
              <a:defRPr sz="1333">
                <a:solidFill>
                  <a:schemeClr val="dk2"/>
                </a:solidFill>
              </a:defRPr>
            </a:lvl8pPr>
            <a:lvl9pPr lvl="8" algn="ct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9862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6"/>
          <p:cNvSpPr txBox="1">
            <a:spLocks noGrp="1"/>
          </p:cNvSpPr>
          <p:nvPr>
            <p:ph type="body" idx="1"/>
          </p:nvPr>
        </p:nvSpPr>
        <p:spPr>
          <a:xfrm>
            <a:off x="415601" y="1331016"/>
            <a:ext cx="11318055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buSzPct val="100000"/>
            </a:pPr>
            <a:r>
              <a:rPr lang="en-AU" sz="1333" dirty="0">
                <a:solidFill>
                  <a:srgbClr val="999999"/>
                </a:solidFill>
                <a:highlight>
                  <a:srgbClr val="FFFFFF"/>
                </a:highlight>
              </a:rPr>
              <a:t>Australian financial services consulting company (fintech) founded in 2016</a:t>
            </a:r>
          </a:p>
          <a:p>
            <a:pPr>
              <a:buSzPct val="100000"/>
            </a:pPr>
            <a:r>
              <a:rPr lang="en-AU" sz="1333" dirty="0">
                <a:solidFill>
                  <a:srgbClr val="999999"/>
                </a:solidFill>
                <a:highlight>
                  <a:srgbClr val="FFFFFF"/>
                </a:highlight>
              </a:rPr>
              <a:t>Specialized in advanced analytics, predictive modelling and machine learning applied to risk management and automated decisioning</a:t>
            </a:r>
          </a:p>
          <a:p>
            <a:pPr marL="186262" indent="0">
              <a:buSzPct val="100000"/>
              <a:buNone/>
            </a:pPr>
            <a:endParaRPr lang="en-AU" sz="1333" dirty="0">
              <a:solidFill>
                <a:srgbClr val="999999"/>
              </a:solidFill>
              <a:highlight>
                <a:srgbClr val="FFFFFF"/>
              </a:highlight>
            </a:endParaRPr>
          </a:p>
        </p:txBody>
      </p:sp>
      <p:sp>
        <p:nvSpPr>
          <p:cNvPr id="341" name="Google Shape;341;p3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fld id="{00000000-1234-1234-1234-123412341234}" type="slidenum">
              <a:rPr lang="en-GB"/>
              <a:pPr algn="ctr"/>
              <a:t>1</a:t>
            </a:fld>
            <a:endParaRPr/>
          </a:p>
        </p:txBody>
      </p:sp>
      <p:sp>
        <p:nvSpPr>
          <p:cNvPr id="344" name="Google Shape;344;p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GB" dirty="0"/>
              <a:t>About Us</a:t>
            </a:r>
            <a:endParaRPr b="1" dirty="0">
              <a:solidFill>
                <a:srgbClr val="EE795B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B719A6C-08C0-42CA-860C-25A3180A1C2C}"/>
              </a:ext>
            </a:extLst>
          </p:cNvPr>
          <p:cNvGrpSpPr/>
          <p:nvPr/>
        </p:nvGrpSpPr>
        <p:grpSpPr>
          <a:xfrm>
            <a:off x="3224847" y="3113831"/>
            <a:ext cx="7460244" cy="1937336"/>
            <a:chOff x="2428160" y="2170273"/>
            <a:chExt cx="5595183" cy="1453002"/>
          </a:xfrm>
        </p:grpSpPr>
        <p:sp>
          <p:nvSpPr>
            <p:cNvPr id="7" name="Google Shape;164;p30">
              <a:extLst>
                <a:ext uri="{FF2B5EF4-FFF2-40B4-BE49-F238E27FC236}">
                  <a16:creationId xmlns:a16="http://schemas.microsoft.com/office/drawing/2014/main" id="{04A946A7-B1A8-47F5-9135-3999572E74EA}"/>
                </a:ext>
              </a:extLst>
            </p:cNvPr>
            <p:cNvSpPr txBox="1"/>
            <p:nvPr/>
          </p:nvSpPr>
          <p:spPr>
            <a:xfrm>
              <a:off x="2428160" y="2170273"/>
              <a:ext cx="4143300" cy="944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/>
              <a:r>
                <a:rPr lang="en-GB" sz="5867" b="1" dirty="0">
                  <a:solidFill>
                    <a:schemeClr val="bg1">
                      <a:lumMod val="65000"/>
                    </a:schemeClr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Open Analytics</a:t>
              </a:r>
              <a:endParaRPr sz="5867" b="1" dirty="0">
                <a:solidFill>
                  <a:schemeClr val="bg1">
                    <a:lumMod val="6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9" name="Google Shape;252;p33">
              <a:extLst>
                <a:ext uri="{FF2B5EF4-FFF2-40B4-BE49-F238E27FC236}">
                  <a16:creationId xmlns:a16="http://schemas.microsoft.com/office/drawing/2014/main" id="{0C2195B1-A395-4F72-A14A-3FA84EDD66FC}"/>
                </a:ext>
              </a:extLst>
            </p:cNvPr>
            <p:cNvSpPr txBox="1"/>
            <p:nvPr/>
          </p:nvSpPr>
          <p:spPr>
            <a:xfrm>
              <a:off x="3813424" y="2860675"/>
              <a:ext cx="4209919" cy="76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609585" indent="-389457">
                <a:lnSpc>
                  <a:spcPct val="130000"/>
                </a:lnSpc>
                <a:buClr>
                  <a:srgbClr val="999999"/>
                </a:buClr>
                <a:buSzPts val="1000"/>
                <a:buChar char="➜"/>
              </a:pPr>
              <a:r>
                <a:rPr lang="en-GB" sz="1333" b="1" dirty="0">
                  <a:solidFill>
                    <a:srgbClr val="EE795B"/>
                  </a:solidFill>
                </a:rPr>
                <a:t>Open Data </a:t>
              </a:r>
              <a:r>
                <a:rPr lang="en-GB" sz="1333" dirty="0">
                  <a:solidFill>
                    <a:srgbClr val="999999"/>
                  </a:solidFill>
                </a:rPr>
                <a:t>digital</a:t>
              </a:r>
              <a:r>
                <a:rPr lang="en-GB" sz="1333" b="1" dirty="0">
                  <a:solidFill>
                    <a:srgbClr val="EE795B"/>
                  </a:solidFill>
                </a:rPr>
                <a:t> </a:t>
              </a:r>
              <a:r>
                <a:rPr lang="en-GB" sz="1333" dirty="0">
                  <a:solidFill>
                    <a:srgbClr val="999999"/>
                  </a:solidFill>
                </a:rPr>
                <a:t>strategy</a:t>
              </a:r>
              <a:endParaRPr sz="1333" dirty="0">
                <a:solidFill>
                  <a:srgbClr val="999999"/>
                </a:solidFill>
              </a:endParaRPr>
            </a:p>
            <a:p>
              <a:pPr marL="609585" indent="-389457">
                <a:lnSpc>
                  <a:spcPct val="130000"/>
                </a:lnSpc>
                <a:buClr>
                  <a:srgbClr val="999999"/>
                </a:buClr>
                <a:buSzPts val="1000"/>
                <a:buFont typeface="Arial"/>
                <a:buChar char="➜"/>
              </a:pPr>
              <a:r>
                <a:rPr lang="en-AU" sz="1333" b="1" dirty="0">
                  <a:solidFill>
                    <a:srgbClr val="EE795B"/>
                  </a:solidFill>
                </a:rPr>
                <a:t>Open</a:t>
              </a:r>
              <a:r>
                <a:rPr lang="en-AU" sz="1333" dirty="0">
                  <a:solidFill>
                    <a:srgbClr val="999999"/>
                  </a:solidFill>
                </a:rPr>
                <a:t> </a:t>
              </a:r>
              <a:r>
                <a:rPr lang="en-AU" sz="1333" b="1" dirty="0">
                  <a:solidFill>
                    <a:srgbClr val="EE795B"/>
                  </a:solidFill>
                </a:rPr>
                <a:t>Source</a:t>
              </a:r>
              <a:r>
                <a:rPr lang="en-AU" sz="1333" dirty="0">
                  <a:solidFill>
                    <a:srgbClr val="999999"/>
                  </a:solidFill>
                </a:rPr>
                <a:t> solutions</a:t>
              </a:r>
              <a:endParaRPr lang="en-GB" sz="1333" b="1" dirty="0">
                <a:solidFill>
                  <a:srgbClr val="EE795B"/>
                </a:solidFill>
              </a:endParaRPr>
            </a:p>
            <a:p>
              <a:pPr marL="609585" indent="-389457">
                <a:lnSpc>
                  <a:spcPct val="130000"/>
                </a:lnSpc>
                <a:buClr>
                  <a:srgbClr val="999999"/>
                </a:buClr>
                <a:buSzPts val="1000"/>
                <a:buChar char="➜"/>
              </a:pPr>
              <a:r>
                <a:rPr lang="en-GB" sz="1333" b="1" dirty="0">
                  <a:solidFill>
                    <a:srgbClr val="EE795B"/>
                  </a:solidFill>
                </a:rPr>
                <a:t>Open IP </a:t>
              </a:r>
              <a:r>
                <a:rPr lang="en-GB" sz="1333" dirty="0">
                  <a:solidFill>
                    <a:srgbClr val="999999"/>
                  </a:solidFill>
                </a:rPr>
                <a:t>and knowledge sharing</a:t>
              </a:r>
              <a:endParaRPr sz="1333" dirty="0">
                <a:solidFill>
                  <a:srgbClr val="99999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70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0120C44C-21C0-4E8E-BDFB-6349158DCE0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78275" y="2099832"/>
            <a:ext cx="2623181" cy="1743869"/>
          </a:xfrm>
          <a:prstGeom prst="rect">
            <a:avLst/>
          </a:prstGeom>
        </p:spPr>
      </p:pic>
      <p:sp>
        <p:nvSpPr>
          <p:cNvPr id="354" name="Google Shape;354;p37"/>
          <p:cNvSpPr/>
          <p:nvPr/>
        </p:nvSpPr>
        <p:spPr>
          <a:xfrm>
            <a:off x="4362783" y="2094704"/>
            <a:ext cx="3450400" cy="199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96C9772D-F827-4262-94BC-BA28467E78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14356" t="20344" r="13610" b="25142"/>
          <a:stretch/>
        </p:blipFill>
        <p:spPr>
          <a:xfrm>
            <a:off x="4362784" y="2099833"/>
            <a:ext cx="3450400" cy="1984891"/>
          </a:xfrm>
          <a:prstGeom prst="rect">
            <a:avLst/>
          </a:prstGeom>
        </p:spPr>
      </p:pic>
      <p:sp>
        <p:nvSpPr>
          <p:cNvPr id="353" name="Google Shape;353;p37"/>
          <p:cNvSpPr/>
          <p:nvPr/>
        </p:nvSpPr>
        <p:spPr>
          <a:xfrm>
            <a:off x="523800" y="2099833"/>
            <a:ext cx="3450400" cy="199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55" name="Google Shape;355;p37"/>
          <p:cNvSpPr/>
          <p:nvPr/>
        </p:nvSpPr>
        <p:spPr>
          <a:xfrm>
            <a:off x="8177267" y="2087123"/>
            <a:ext cx="3450400" cy="199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B842A3-4A22-40E1-85C1-86761011AE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204" y="2099833"/>
            <a:ext cx="3445648" cy="1997601"/>
          </a:xfrm>
          <a:prstGeom prst="rect">
            <a:avLst/>
          </a:prstGeom>
        </p:spPr>
      </p:pic>
      <p:sp>
        <p:nvSpPr>
          <p:cNvPr id="351" name="Google Shape;351;p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dirty="0"/>
              <a:t>Our </a:t>
            </a:r>
            <a:r>
              <a:rPr lang="en-GB" b="1" dirty="0">
                <a:solidFill>
                  <a:srgbClr val="EE795B"/>
                </a:solidFill>
              </a:rPr>
              <a:t>Services</a:t>
            </a:r>
            <a:endParaRPr b="1" dirty="0">
              <a:solidFill>
                <a:srgbClr val="EE795B"/>
              </a:solidFill>
            </a:endParaRPr>
          </a:p>
        </p:txBody>
      </p:sp>
      <p:sp>
        <p:nvSpPr>
          <p:cNvPr id="352" name="Google Shape;352;p3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en-GB" kern="0">
                <a:latin typeface="Arial"/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2</a:t>
            </a:fld>
            <a:endParaRPr kern="0">
              <a:latin typeface="Arial"/>
              <a:cs typeface="Arial"/>
              <a:sym typeface="Arial"/>
            </a:endParaRPr>
          </a:p>
        </p:txBody>
      </p:sp>
      <p:sp>
        <p:nvSpPr>
          <p:cNvPr id="356" name="Google Shape;356;p37"/>
          <p:cNvSpPr/>
          <p:nvPr/>
        </p:nvSpPr>
        <p:spPr>
          <a:xfrm>
            <a:off x="1705800" y="3525767"/>
            <a:ext cx="1086400" cy="1086400"/>
          </a:xfrm>
          <a:prstGeom prst="ellipse">
            <a:avLst/>
          </a:prstGeom>
          <a:solidFill>
            <a:srgbClr val="EE795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57" name="Google Shape;357;p37"/>
          <p:cNvSpPr/>
          <p:nvPr/>
        </p:nvSpPr>
        <p:spPr>
          <a:xfrm>
            <a:off x="5529519" y="3525767"/>
            <a:ext cx="1086400" cy="1086400"/>
          </a:xfrm>
          <a:prstGeom prst="ellipse">
            <a:avLst/>
          </a:prstGeom>
          <a:solidFill>
            <a:srgbClr val="EE795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59" name="Google Shape;359;p37"/>
          <p:cNvSpPr txBox="1"/>
          <p:nvPr/>
        </p:nvSpPr>
        <p:spPr>
          <a:xfrm>
            <a:off x="550033" y="4710800"/>
            <a:ext cx="3398000" cy="12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-AU" sz="1333" kern="0" dirty="0">
                <a:solidFill>
                  <a:srgbClr val="999999"/>
                </a:solidFill>
                <a:latin typeface="Arial"/>
                <a:cs typeface="Arial"/>
                <a:sym typeface="Arial"/>
              </a:rPr>
              <a:t>Structured data-model design enriches the value of lender’s data assets by increasing interpretability, traceability and consistency of data.</a:t>
            </a:r>
          </a:p>
          <a:p>
            <a:pPr defTabSz="1219170">
              <a:buClr>
                <a:srgbClr val="000000"/>
              </a:buClr>
            </a:pPr>
            <a:endParaRPr lang="en-AU" sz="1333" kern="0" dirty="0">
              <a:solidFill>
                <a:srgbClr val="999999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60" name="Google Shape;360;p37"/>
          <p:cNvSpPr txBox="1"/>
          <p:nvPr/>
        </p:nvSpPr>
        <p:spPr>
          <a:xfrm>
            <a:off x="4371900" y="4710800"/>
            <a:ext cx="3398000" cy="12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-AU" sz="1333" kern="0" dirty="0">
                <a:solidFill>
                  <a:srgbClr val="999999"/>
                </a:solidFill>
                <a:latin typeface="Arial"/>
                <a:cs typeface="Arial"/>
                <a:sym typeface="Arial"/>
              </a:rPr>
              <a:t>Specialized expertise in advanced predictive modelling and machine learning methods which maximize the use of a broad range of data types.</a:t>
            </a:r>
          </a:p>
        </p:txBody>
      </p:sp>
      <p:sp>
        <p:nvSpPr>
          <p:cNvPr id="361" name="Google Shape;361;p37"/>
          <p:cNvSpPr txBox="1"/>
          <p:nvPr/>
        </p:nvSpPr>
        <p:spPr>
          <a:xfrm>
            <a:off x="8203467" y="4710800"/>
            <a:ext cx="3398000" cy="12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 fontAlgn="base">
              <a:buClr>
                <a:srgbClr val="000000"/>
              </a:buClr>
            </a:pPr>
            <a:r>
              <a:rPr lang="en-AU" sz="1333" kern="0" dirty="0">
                <a:solidFill>
                  <a:srgbClr val="999999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Optimize automated decisioning processes including acquisitions strategy, underwriting policy, marketing, credit line management, risk based pricing and collections.</a:t>
            </a:r>
          </a:p>
          <a:p>
            <a:pPr algn="ctr" defTabSz="1219170">
              <a:buClr>
                <a:srgbClr val="000000"/>
              </a:buClr>
            </a:pPr>
            <a:r>
              <a:rPr lang="en-AU" sz="1200" kern="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 </a:t>
            </a:r>
          </a:p>
          <a:p>
            <a:pPr algn="ctr" defTabSz="1219170">
              <a:buClr>
                <a:srgbClr val="000000"/>
              </a:buClr>
            </a:pPr>
            <a:r>
              <a:rPr lang="en-GB" sz="1200" kern="0" dirty="0">
                <a:solidFill>
                  <a:srgbClr val="999999"/>
                </a:solidFill>
                <a:latin typeface="Arial"/>
                <a:cs typeface="Arial"/>
                <a:sym typeface="Arial"/>
              </a:rPr>
              <a:t> </a:t>
            </a:r>
            <a:endParaRPr sz="1200" kern="0" dirty="0">
              <a:solidFill>
                <a:srgbClr val="999999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62" name="Google Shape;362;p37"/>
          <p:cNvSpPr txBox="1"/>
          <p:nvPr/>
        </p:nvSpPr>
        <p:spPr>
          <a:xfrm>
            <a:off x="550033" y="1486467"/>
            <a:ext cx="3398000" cy="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GB" sz="2333" kern="0" dirty="0">
                <a:solidFill>
                  <a:srgbClr val="566579"/>
                </a:solidFill>
                <a:latin typeface="Trebuchet MS"/>
                <a:ea typeface="Trebuchet MS"/>
                <a:cs typeface="Trebuchet MS"/>
                <a:sym typeface="Trebuchet MS"/>
              </a:rPr>
              <a:t>Data </a:t>
            </a:r>
          </a:p>
        </p:txBody>
      </p:sp>
      <p:sp>
        <p:nvSpPr>
          <p:cNvPr id="363" name="Google Shape;363;p37"/>
          <p:cNvSpPr txBox="1"/>
          <p:nvPr/>
        </p:nvSpPr>
        <p:spPr>
          <a:xfrm>
            <a:off x="4352500" y="1486467"/>
            <a:ext cx="3450400" cy="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GB" sz="2333" kern="0" dirty="0">
                <a:solidFill>
                  <a:srgbClr val="566579"/>
                </a:solidFill>
                <a:latin typeface="Trebuchet MS"/>
                <a:ea typeface="Trebuchet MS"/>
                <a:cs typeface="Trebuchet MS"/>
                <a:sym typeface="Trebuchet MS"/>
              </a:rPr>
              <a:t>Modelling</a:t>
            </a:r>
            <a:endParaRPr lang="en-GB" sz="2467" kern="0" dirty="0">
              <a:solidFill>
                <a:srgbClr val="566579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4" name="Google Shape;364;p37"/>
          <p:cNvSpPr txBox="1"/>
          <p:nvPr/>
        </p:nvSpPr>
        <p:spPr>
          <a:xfrm>
            <a:off x="8164667" y="1486467"/>
            <a:ext cx="3450400" cy="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GB" sz="2333" kern="0" dirty="0">
                <a:solidFill>
                  <a:srgbClr val="566579"/>
                </a:solidFill>
                <a:latin typeface="Trebuchet MS"/>
                <a:ea typeface="Trebuchet MS"/>
                <a:cs typeface="Trebuchet MS"/>
                <a:sym typeface="Trebuchet MS"/>
              </a:rPr>
              <a:t>Automation</a:t>
            </a:r>
            <a:endParaRPr lang="en-GB" sz="2467" kern="0" dirty="0">
              <a:solidFill>
                <a:srgbClr val="566579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" name="Google Shape;1287;p53">
            <a:extLst>
              <a:ext uri="{FF2B5EF4-FFF2-40B4-BE49-F238E27FC236}">
                <a16:creationId xmlns:a16="http://schemas.microsoft.com/office/drawing/2014/main" id="{A51F10FA-B0D7-44AF-802F-BEEA776CD4D0}"/>
              </a:ext>
            </a:extLst>
          </p:cNvPr>
          <p:cNvSpPr/>
          <p:nvPr/>
        </p:nvSpPr>
        <p:spPr>
          <a:xfrm>
            <a:off x="5885187" y="3892455"/>
            <a:ext cx="345200" cy="344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97958" y="0"/>
                </a:moveTo>
                <a:lnTo>
                  <a:pt x="100204" y="140"/>
                </a:lnTo>
                <a:lnTo>
                  <a:pt x="102380" y="493"/>
                </a:lnTo>
                <a:lnTo>
                  <a:pt x="104521" y="986"/>
                </a:lnTo>
                <a:lnTo>
                  <a:pt x="106557" y="1726"/>
                </a:lnTo>
                <a:lnTo>
                  <a:pt x="108487" y="2678"/>
                </a:lnTo>
                <a:lnTo>
                  <a:pt x="110277" y="3735"/>
                </a:lnTo>
                <a:lnTo>
                  <a:pt x="111997" y="5039"/>
                </a:lnTo>
                <a:lnTo>
                  <a:pt x="113577" y="6414"/>
                </a:lnTo>
                <a:lnTo>
                  <a:pt x="115016" y="7999"/>
                </a:lnTo>
                <a:lnTo>
                  <a:pt x="116279" y="9691"/>
                </a:lnTo>
                <a:lnTo>
                  <a:pt x="117332" y="11488"/>
                </a:lnTo>
                <a:lnTo>
                  <a:pt x="118280" y="13392"/>
                </a:lnTo>
                <a:lnTo>
                  <a:pt x="119052" y="15365"/>
                </a:lnTo>
                <a:lnTo>
                  <a:pt x="119578" y="17515"/>
                </a:lnTo>
                <a:lnTo>
                  <a:pt x="119929" y="19665"/>
                </a:lnTo>
                <a:lnTo>
                  <a:pt x="120000" y="21920"/>
                </a:lnTo>
                <a:lnTo>
                  <a:pt x="119929" y="24140"/>
                </a:lnTo>
                <a:lnTo>
                  <a:pt x="119578" y="26290"/>
                </a:lnTo>
                <a:lnTo>
                  <a:pt x="119052" y="28405"/>
                </a:lnTo>
                <a:lnTo>
                  <a:pt x="118280" y="30378"/>
                </a:lnTo>
                <a:lnTo>
                  <a:pt x="117332" y="32317"/>
                </a:lnTo>
                <a:lnTo>
                  <a:pt x="116279" y="34114"/>
                </a:lnTo>
                <a:lnTo>
                  <a:pt x="115016" y="35806"/>
                </a:lnTo>
                <a:lnTo>
                  <a:pt x="113577" y="37356"/>
                </a:lnTo>
                <a:lnTo>
                  <a:pt x="111997" y="38766"/>
                </a:lnTo>
                <a:lnTo>
                  <a:pt x="110277" y="40035"/>
                </a:lnTo>
                <a:lnTo>
                  <a:pt x="108487" y="41127"/>
                </a:lnTo>
                <a:lnTo>
                  <a:pt x="106557" y="42044"/>
                </a:lnTo>
                <a:lnTo>
                  <a:pt x="104521" y="42784"/>
                </a:lnTo>
                <a:lnTo>
                  <a:pt x="102380" y="43277"/>
                </a:lnTo>
                <a:lnTo>
                  <a:pt x="100204" y="43629"/>
                </a:lnTo>
                <a:lnTo>
                  <a:pt x="97958" y="43770"/>
                </a:lnTo>
                <a:lnTo>
                  <a:pt x="95817" y="43629"/>
                </a:lnTo>
                <a:lnTo>
                  <a:pt x="93746" y="43312"/>
                </a:lnTo>
                <a:lnTo>
                  <a:pt x="91711" y="42854"/>
                </a:lnTo>
                <a:lnTo>
                  <a:pt x="89815" y="42185"/>
                </a:lnTo>
                <a:lnTo>
                  <a:pt x="87990" y="41374"/>
                </a:lnTo>
                <a:lnTo>
                  <a:pt x="86235" y="40387"/>
                </a:lnTo>
                <a:lnTo>
                  <a:pt x="84586" y="39224"/>
                </a:lnTo>
                <a:lnTo>
                  <a:pt x="83076" y="37955"/>
                </a:lnTo>
                <a:lnTo>
                  <a:pt x="81637" y="36511"/>
                </a:lnTo>
                <a:lnTo>
                  <a:pt x="80374" y="34995"/>
                </a:lnTo>
                <a:lnTo>
                  <a:pt x="43100" y="53885"/>
                </a:lnTo>
                <a:lnTo>
                  <a:pt x="43486" y="55400"/>
                </a:lnTo>
                <a:lnTo>
                  <a:pt x="43837" y="56881"/>
                </a:lnTo>
                <a:lnTo>
                  <a:pt x="44012" y="58431"/>
                </a:lnTo>
                <a:lnTo>
                  <a:pt x="44083" y="60017"/>
                </a:lnTo>
                <a:lnTo>
                  <a:pt x="43977" y="61955"/>
                </a:lnTo>
                <a:lnTo>
                  <a:pt x="43696" y="63823"/>
                </a:lnTo>
                <a:lnTo>
                  <a:pt x="43275" y="65691"/>
                </a:lnTo>
                <a:lnTo>
                  <a:pt x="80725" y="84687"/>
                </a:lnTo>
                <a:lnTo>
                  <a:pt x="82164" y="83066"/>
                </a:lnTo>
                <a:lnTo>
                  <a:pt x="83708" y="81550"/>
                </a:lnTo>
                <a:lnTo>
                  <a:pt x="85428" y="80246"/>
                </a:lnTo>
                <a:lnTo>
                  <a:pt x="87288" y="79083"/>
                </a:lnTo>
                <a:lnTo>
                  <a:pt x="89219" y="78096"/>
                </a:lnTo>
                <a:lnTo>
                  <a:pt x="91254" y="77321"/>
                </a:lnTo>
                <a:lnTo>
                  <a:pt x="93430" y="76757"/>
                </a:lnTo>
                <a:lnTo>
                  <a:pt x="95642" y="76405"/>
                </a:lnTo>
                <a:lnTo>
                  <a:pt x="97958" y="76299"/>
                </a:lnTo>
                <a:lnTo>
                  <a:pt x="100204" y="76405"/>
                </a:lnTo>
                <a:lnTo>
                  <a:pt x="102380" y="76722"/>
                </a:lnTo>
                <a:lnTo>
                  <a:pt x="104521" y="77286"/>
                </a:lnTo>
                <a:lnTo>
                  <a:pt x="106557" y="78026"/>
                </a:lnTo>
                <a:lnTo>
                  <a:pt x="108452" y="78942"/>
                </a:lnTo>
                <a:lnTo>
                  <a:pt x="110277" y="80035"/>
                </a:lnTo>
                <a:lnTo>
                  <a:pt x="111997" y="81303"/>
                </a:lnTo>
                <a:lnTo>
                  <a:pt x="113577" y="82713"/>
                </a:lnTo>
                <a:lnTo>
                  <a:pt x="114980" y="84229"/>
                </a:lnTo>
                <a:lnTo>
                  <a:pt x="116244" y="85920"/>
                </a:lnTo>
                <a:lnTo>
                  <a:pt x="117332" y="87753"/>
                </a:lnTo>
                <a:lnTo>
                  <a:pt x="118280" y="89656"/>
                </a:lnTo>
                <a:lnTo>
                  <a:pt x="119017" y="91665"/>
                </a:lnTo>
                <a:lnTo>
                  <a:pt x="119578" y="93744"/>
                </a:lnTo>
                <a:lnTo>
                  <a:pt x="119929" y="95894"/>
                </a:lnTo>
                <a:lnTo>
                  <a:pt x="120000" y="98149"/>
                </a:lnTo>
                <a:lnTo>
                  <a:pt x="119929" y="100405"/>
                </a:lnTo>
                <a:lnTo>
                  <a:pt x="119578" y="102555"/>
                </a:lnTo>
                <a:lnTo>
                  <a:pt x="119017" y="104669"/>
                </a:lnTo>
                <a:lnTo>
                  <a:pt x="118280" y="106678"/>
                </a:lnTo>
                <a:lnTo>
                  <a:pt x="117332" y="108581"/>
                </a:lnTo>
                <a:lnTo>
                  <a:pt x="116244" y="110378"/>
                </a:lnTo>
                <a:lnTo>
                  <a:pt x="114980" y="112070"/>
                </a:lnTo>
                <a:lnTo>
                  <a:pt x="113577" y="113621"/>
                </a:lnTo>
                <a:lnTo>
                  <a:pt x="111997" y="115066"/>
                </a:lnTo>
                <a:lnTo>
                  <a:pt x="110277" y="116299"/>
                </a:lnTo>
                <a:lnTo>
                  <a:pt x="108452" y="117356"/>
                </a:lnTo>
                <a:lnTo>
                  <a:pt x="106557" y="118308"/>
                </a:lnTo>
                <a:lnTo>
                  <a:pt x="104521" y="119013"/>
                </a:lnTo>
                <a:lnTo>
                  <a:pt x="102380" y="119577"/>
                </a:lnTo>
                <a:lnTo>
                  <a:pt x="100204" y="119929"/>
                </a:lnTo>
                <a:lnTo>
                  <a:pt x="97958" y="119999"/>
                </a:lnTo>
                <a:lnTo>
                  <a:pt x="95677" y="119929"/>
                </a:lnTo>
                <a:lnTo>
                  <a:pt x="93501" y="119577"/>
                </a:lnTo>
                <a:lnTo>
                  <a:pt x="91395" y="119013"/>
                </a:lnTo>
                <a:lnTo>
                  <a:pt x="89394" y="118308"/>
                </a:lnTo>
                <a:lnTo>
                  <a:pt x="87429" y="117356"/>
                </a:lnTo>
                <a:lnTo>
                  <a:pt x="85603" y="116299"/>
                </a:lnTo>
                <a:lnTo>
                  <a:pt x="83954" y="115066"/>
                </a:lnTo>
                <a:lnTo>
                  <a:pt x="82374" y="113621"/>
                </a:lnTo>
                <a:lnTo>
                  <a:pt x="80935" y="112070"/>
                </a:lnTo>
                <a:lnTo>
                  <a:pt x="79672" y="110378"/>
                </a:lnTo>
                <a:lnTo>
                  <a:pt x="78549" y="108581"/>
                </a:lnTo>
                <a:lnTo>
                  <a:pt x="77636" y="106678"/>
                </a:lnTo>
                <a:lnTo>
                  <a:pt x="76899" y="104669"/>
                </a:lnTo>
                <a:lnTo>
                  <a:pt x="76338" y="102555"/>
                </a:lnTo>
                <a:lnTo>
                  <a:pt x="76022" y="100405"/>
                </a:lnTo>
                <a:lnTo>
                  <a:pt x="75916" y="98149"/>
                </a:lnTo>
                <a:lnTo>
                  <a:pt x="75987" y="96563"/>
                </a:lnTo>
                <a:lnTo>
                  <a:pt x="76162" y="95013"/>
                </a:lnTo>
                <a:lnTo>
                  <a:pt x="76513" y="93462"/>
                </a:lnTo>
                <a:lnTo>
                  <a:pt x="76934" y="92017"/>
                </a:lnTo>
                <a:lnTo>
                  <a:pt x="39625" y="73092"/>
                </a:lnTo>
                <a:lnTo>
                  <a:pt x="38362" y="74643"/>
                </a:lnTo>
                <a:lnTo>
                  <a:pt x="36958" y="76052"/>
                </a:lnTo>
                <a:lnTo>
                  <a:pt x="35413" y="77321"/>
                </a:lnTo>
                <a:lnTo>
                  <a:pt x="33799" y="78484"/>
                </a:lnTo>
                <a:lnTo>
                  <a:pt x="32044" y="79471"/>
                </a:lnTo>
                <a:lnTo>
                  <a:pt x="30184" y="80317"/>
                </a:lnTo>
                <a:lnTo>
                  <a:pt x="28288" y="80986"/>
                </a:lnTo>
                <a:lnTo>
                  <a:pt x="26253" y="81480"/>
                </a:lnTo>
                <a:lnTo>
                  <a:pt x="24182" y="81797"/>
                </a:lnTo>
                <a:lnTo>
                  <a:pt x="22041" y="81867"/>
                </a:lnTo>
                <a:lnTo>
                  <a:pt x="19795" y="81762"/>
                </a:lnTo>
                <a:lnTo>
                  <a:pt x="17619" y="81444"/>
                </a:lnTo>
                <a:lnTo>
                  <a:pt x="15513" y="80881"/>
                </a:lnTo>
                <a:lnTo>
                  <a:pt x="13477" y="80176"/>
                </a:lnTo>
                <a:lnTo>
                  <a:pt x="11547" y="79259"/>
                </a:lnTo>
                <a:lnTo>
                  <a:pt x="9722" y="78132"/>
                </a:lnTo>
                <a:lnTo>
                  <a:pt x="8002" y="76898"/>
                </a:lnTo>
                <a:lnTo>
                  <a:pt x="6458" y="75488"/>
                </a:lnTo>
                <a:lnTo>
                  <a:pt x="5019" y="73938"/>
                </a:lnTo>
                <a:lnTo>
                  <a:pt x="3755" y="72246"/>
                </a:lnTo>
                <a:lnTo>
                  <a:pt x="2667" y="70449"/>
                </a:lnTo>
                <a:lnTo>
                  <a:pt x="1754" y="68546"/>
                </a:lnTo>
                <a:lnTo>
                  <a:pt x="982" y="66502"/>
                </a:lnTo>
                <a:lnTo>
                  <a:pt x="421" y="64422"/>
                </a:lnTo>
                <a:lnTo>
                  <a:pt x="105" y="62273"/>
                </a:lnTo>
                <a:lnTo>
                  <a:pt x="0" y="60017"/>
                </a:lnTo>
                <a:lnTo>
                  <a:pt x="105" y="57797"/>
                </a:lnTo>
                <a:lnTo>
                  <a:pt x="421" y="55612"/>
                </a:lnTo>
                <a:lnTo>
                  <a:pt x="982" y="53533"/>
                </a:lnTo>
                <a:lnTo>
                  <a:pt x="1754" y="51488"/>
                </a:lnTo>
                <a:lnTo>
                  <a:pt x="2667" y="49621"/>
                </a:lnTo>
                <a:lnTo>
                  <a:pt x="3755" y="47788"/>
                </a:lnTo>
                <a:lnTo>
                  <a:pt x="5019" y="46132"/>
                </a:lnTo>
                <a:lnTo>
                  <a:pt x="6458" y="44581"/>
                </a:lnTo>
                <a:lnTo>
                  <a:pt x="8002" y="43171"/>
                </a:lnTo>
                <a:lnTo>
                  <a:pt x="9722" y="41903"/>
                </a:lnTo>
                <a:lnTo>
                  <a:pt x="11547" y="40810"/>
                </a:lnTo>
                <a:lnTo>
                  <a:pt x="13477" y="39859"/>
                </a:lnTo>
                <a:lnTo>
                  <a:pt x="15513" y="39154"/>
                </a:lnTo>
                <a:lnTo>
                  <a:pt x="17619" y="38625"/>
                </a:lnTo>
                <a:lnTo>
                  <a:pt x="19795" y="38308"/>
                </a:lnTo>
                <a:lnTo>
                  <a:pt x="22041" y="38167"/>
                </a:lnTo>
                <a:lnTo>
                  <a:pt x="24357" y="38308"/>
                </a:lnTo>
                <a:lnTo>
                  <a:pt x="26604" y="38660"/>
                </a:lnTo>
                <a:lnTo>
                  <a:pt x="28745" y="39189"/>
                </a:lnTo>
                <a:lnTo>
                  <a:pt x="30816" y="39999"/>
                </a:lnTo>
                <a:lnTo>
                  <a:pt x="32746" y="40951"/>
                </a:lnTo>
                <a:lnTo>
                  <a:pt x="34571" y="42114"/>
                </a:lnTo>
                <a:lnTo>
                  <a:pt x="36326" y="43453"/>
                </a:lnTo>
                <a:lnTo>
                  <a:pt x="37870" y="44933"/>
                </a:lnTo>
                <a:lnTo>
                  <a:pt x="39309" y="46555"/>
                </a:lnTo>
                <a:lnTo>
                  <a:pt x="76759" y="27559"/>
                </a:lnTo>
                <a:lnTo>
                  <a:pt x="76338" y="25726"/>
                </a:lnTo>
                <a:lnTo>
                  <a:pt x="76022" y="23823"/>
                </a:lnTo>
                <a:lnTo>
                  <a:pt x="75916" y="21920"/>
                </a:lnTo>
                <a:lnTo>
                  <a:pt x="76022" y="19665"/>
                </a:lnTo>
                <a:lnTo>
                  <a:pt x="76373" y="17515"/>
                </a:lnTo>
                <a:lnTo>
                  <a:pt x="76899" y="15365"/>
                </a:lnTo>
                <a:lnTo>
                  <a:pt x="77636" y="13392"/>
                </a:lnTo>
                <a:lnTo>
                  <a:pt x="78549" y="11488"/>
                </a:lnTo>
                <a:lnTo>
                  <a:pt x="79672" y="9691"/>
                </a:lnTo>
                <a:lnTo>
                  <a:pt x="80935" y="7999"/>
                </a:lnTo>
                <a:lnTo>
                  <a:pt x="82374" y="6414"/>
                </a:lnTo>
                <a:lnTo>
                  <a:pt x="83954" y="5039"/>
                </a:lnTo>
                <a:lnTo>
                  <a:pt x="85674" y="3735"/>
                </a:lnTo>
                <a:lnTo>
                  <a:pt x="87429" y="2678"/>
                </a:lnTo>
                <a:lnTo>
                  <a:pt x="89394" y="1726"/>
                </a:lnTo>
                <a:lnTo>
                  <a:pt x="91395" y="986"/>
                </a:lnTo>
                <a:lnTo>
                  <a:pt x="93501" y="493"/>
                </a:lnTo>
                <a:lnTo>
                  <a:pt x="95677" y="140"/>
                </a:lnTo>
                <a:lnTo>
                  <a:pt x="9795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32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" name="Google Shape;790;p48">
            <a:extLst>
              <a:ext uri="{FF2B5EF4-FFF2-40B4-BE49-F238E27FC236}">
                <a16:creationId xmlns:a16="http://schemas.microsoft.com/office/drawing/2014/main" id="{46035C77-8F7B-498C-A2A2-26EC16811252}"/>
              </a:ext>
            </a:extLst>
          </p:cNvPr>
          <p:cNvGrpSpPr/>
          <p:nvPr/>
        </p:nvGrpSpPr>
        <p:grpSpPr>
          <a:xfrm>
            <a:off x="1900464" y="3772078"/>
            <a:ext cx="680289" cy="679125"/>
            <a:chOff x="9585325" y="3333750"/>
            <a:chExt cx="3787800" cy="3781325"/>
          </a:xfrm>
        </p:grpSpPr>
        <p:sp>
          <p:nvSpPr>
            <p:cNvPr id="29" name="Google Shape;791;p48">
              <a:extLst>
                <a:ext uri="{FF2B5EF4-FFF2-40B4-BE49-F238E27FC236}">
                  <a16:creationId xmlns:a16="http://schemas.microsoft.com/office/drawing/2014/main" id="{60BDC300-BCA1-4622-86C6-05A3DF58469B}"/>
                </a:ext>
              </a:extLst>
            </p:cNvPr>
            <p:cNvSpPr/>
            <p:nvPr/>
          </p:nvSpPr>
          <p:spPr>
            <a:xfrm>
              <a:off x="9585325" y="3333750"/>
              <a:ext cx="3787800" cy="266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7737" y="0"/>
                  </a:moveTo>
                  <a:lnTo>
                    <a:pt x="80854" y="214"/>
                  </a:lnTo>
                  <a:lnTo>
                    <a:pt x="83947" y="678"/>
                  </a:lnTo>
                  <a:lnTo>
                    <a:pt x="86989" y="1464"/>
                  </a:lnTo>
                  <a:lnTo>
                    <a:pt x="89930" y="2571"/>
                  </a:lnTo>
                  <a:lnTo>
                    <a:pt x="92746" y="3928"/>
                  </a:lnTo>
                  <a:lnTo>
                    <a:pt x="95537" y="5607"/>
                  </a:lnTo>
                  <a:lnTo>
                    <a:pt x="98202" y="7535"/>
                  </a:lnTo>
                  <a:lnTo>
                    <a:pt x="100716" y="9678"/>
                  </a:lnTo>
                  <a:lnTo>
                    <a:pt x="103155" y="12071"/>
                  </a:lnTo>
                  <a:lnTo>
                    <a:pt x="105468" y="14714"/>
                  </a:lnTo>
                  <a:lnTo>
                    <a:pt x="107580" y="17535"/>
                  </a:lnTo>
                  <a:lnTo>
                    <a:pt x="109616" y="20607"/>
                  </a:lnTo>
                  <a:lnTo>
                    <a:pt x="111477" y="23857"/>
                  </a:lnTo>
                  <a:lnTo>
                    <a:pt x="113161" y="27285"/>
                  </a:lnTo>
                  <a:lnTo>
                    <a:pt x="114720" y="30892"/>
                  </a:lnTo>
                  <a:lnTo>
                    <a:pt x="116077" y="34642"/>
                  </a:lnTo>
                  <a:lnTo>
                    <a:pt x="117234" y="38500"/>
                  </a:lnTo>
                  <a:lnTo>
                    <a:pt x="118189" y="42571"/>
                  </a:lnTo>
                  <a:lnTo>
                    <a:pt x="118969" y="46678"/>
                  </a:lnTo>
                  <a:lnTo>
                    <a:pt x="119547" y="50964"/>
                  </a:lnTo>
                  <a:lnTo>
                    <a:pt x="119874" y="55357"/>
                  </a:lnTo>
                  <a:lnTo>
                    <a:pt x="120000" y="59785"/>
                  </a:lnTo>
                  <a:lnTo>
                    <a:pt x="119949" y="60607"/>
                  </a:lnTo>
                  <a:lnTo>
                    <a:pt x="119924" y="61428"/>
                  </a:lnTo>
                  <a:lnTo>
                    <a:pt x="119874" y="62285"/>
                  </a:lnTo>
                  <a:lnTo>
                    <a:pt x="119874" y="62857"/>
                  </a:lnTo>
                  <a:lnTo>
                    <a:pt x="119773" y="67107"/>
                  </a:lnTo>
                  <a:lnTo>
                    <a:pt x="119446" y="71285"/>
                  </a:lnTo>
                  <a:lnTo>
                    <a:pt x="118918" y="75357"/>
                  </a:lnTo>
                  <a:lnTo>
                    <a:pt x="118189" y="79321"/>
                  </a:lnTo>
                  <a:lnTo>
                    <a:pt x="117284" y="83178"/>
                  </a:lnTo>
                  <a:lnTo>
                    <a:pt x="116128" y="86928"/>
                  </a:lnTo>
                  <a:lnTo>
                    <a:pt x="114846" y="90500"/>
                  </a:lnTo>
                  <a:lnTo>
                    <a:pt x="113412" y="93928"/>
                  </a:lnTo>
                  <a:lnTo>
                    <a:pt x="111778" y="97214"/>
                  </a:lnTo>
                  <a:lnTo>
                    <a:pt x="110018" y="100285"/>
                  </a:lnTo>
                  <a:lnTo>
                    <a:pt x="108108" y="103214"/>
                  </a:lnTo>
                  <a:lnTo>
                    <a:pt x="106046" y="105964"/>
                  </a:lnTo>
                  <a:lnTo>
                    <a:pt x="103884" y="108464"/>
                  </a:lnTo>
                  <a:lnTo>
                    <a:pt x="101571" y="110785"/>
                  </a:lnTo>
                  <a:lnTo>
                    <a:pt x="99132" y="112857"/>
                  </a:lnTo>
                  <a:lnTo>
                    <a:pt x="96618" y="114678"/>
                  </a:lnTo>
                  <a:lnTo>
                    <a:pt x="94003" y="116250"/>
                  </a:lnTo>
                  <a:lnTo>
                    <a:pt x="91288" y="117535"/>
                  </a:lnTo>
                  <a:lnTo>
                    <a:pt x="88497" y="118607"/>
                  </a:lnTo>
                  <a:lnTo>
                    <a:pt x="85631" y="119357"/>
                  </a:lnTo>
                  <a:lnTo>
                    <a:pt x="82690" y="119857"/>
                  </a:lnTo>
                  <a:lnTo>
                    <a:pt x="79698" y="120000"/>
                  </a:lnTo>
                  <a:lnTo>
                    <a:pt x="78692" y="119857"/>
                  </a:lnTo>
                  <a:lnTo>
                    <a:pt x="77812" y="119357"/>
                  </a:lnTo>
                  <a:lnTo>
                    <a:pt x="77058" y="118678"/>
                  </a:lnTo>
                  <a:lnTo>
                    <a:pt x="76379" y="117750"/>
                  </a:lnTo>
                  <a:lnTo>
                    <a:pt x="75876" y="116607"/>
                  </a:lnTo>
                  <a:lnTo>
                    <a:pt x="75575" y="115357"/>
                  </a:lnTo>
                  <a:lnTo>
                    <a:pt x="75474" y="113964"/>
                  </a:lnTo>
                  <a:lnTo>
                    <a:pt x="75575" y="112607"/>
                  </a:lnTo>
                  <a:lnTo>
                    <a:pt x="75876" y="111285"/>
                  </a:lnTo>
                  <a:lnTo>
                    <a:pt x="76379" y="110178"/>
                  </a:lnTo>
                  <a:lnTo>
                    <a:pt x="77058" y="109250"/>
                  </a:lnTo>
                  <a:lnTo>
                    <a:pt x="77812" y="108571"/>
                  </a:lnTo>
                  <a:lnTo>
                    <a:pt x="78692" y="108107"/>
                  </a:lnTo>
                  <a:lnTo>
                    <a:pt x="79698" y="107964"/>
                  </a:lnTo>
                  <a:lnTo>
                    <a:pt x="82413" y="107785"/>
                  </a:lnTo>
                  <a:lnTo>
                    <a:pt x="85053" y="107321"/>
                  </a:lnTo>
                  <a:lnTo>
                    <a:pt x="87617" y="106535"/>
                  </a:lnTo>
                  <a:lnTo>
                    <a:pt x="90106" y="105500"/>
                  </a:lnTo>
                  <a:lnTo>
                    <a:pt x="92495" y="104142"/>
                  </a:lnTo>
                  <a:lnTo>
                    <a:pt x="94808" y="102535"/>
                  </a:lnTo>
                  <a:lnTo>
                    <a:pt x="97020" y="100642"/>
                  </a:lnTo>
                  <a:lnTo>
                    <a:pt x="99082" y="98571"/>
                  </a:lnTo>
                  <a:lnTo>
                    <a:pt x="101018" y="96285"/>
                  </a:lnTo>
                  <a:lnTo>
                    <a:pt x="102803" y="93714"/>
                  </a:lnTo>
                  <a:lnTo>
                    <a:pt x="104512" y="91000"/>
                  </a:lnTo>
                  <a:lnTo>
                    <a:pt x="105996" y="88071"/>
                  </a:lnTo>
                  <a:lnTo>
                    <a:pt x="107379" y="85000"/>
                  </a:lnTo>
                  <a:lnTo>
                    <a:pt x="108510" y="81785"/>
                  </a:lnTo>
                  <a:lnTo>
                    <a:pt x="109490" y="78428"/>
                  </a:lnTo>
                  <a:lnTo>
                    <a:pt x="110295" y="74892"/>
                  </a:lnTo>
                  <a:lnTo>
                    <a:pt x="110898" y="71285"/>
                  </a:lnTo>
                  <a:lnTo>
                    <a:pt x="111301" y="67535"/>
                  </a:lnTo>
                  <a:lnTo>
                    <a:pt x="111451" y="63750"/>
                  </a:lnTo>
                  <a:lnTo>
                    <a:pt x="111451" y="61535"/>
                  </a:lnTo>
                  <a:lnTo>
                    <a:pt x="111502" y="60642"/>
                  </a:lnTo>
                  <a:lnTo>
                    <a:pt x="111552" y="59785"/>
                  </a:lnTo>
                  <a:lnTo>
                    <a:pt x="111451" y="55857"/>
                  </a:lnTo>
                  <a:lnTo>
                    <a:pt x="111099" y="52000"/>
                  </a:lnTo>
                  <a:lnTo>
                    <a:pt x="110571" y="48250"/>
                  </a:lnTo>
                  <a:lnTo>
                    <a:pt x="109817" y="44607"/>
                  </a:lnTo>
                  <a:lnTo>
                    <a:pt x="108862" y="41107"/>
                  </a:lnTo>
                  <a:lnTo>
                    <a:pt x="107781" y="37714"/>
                  </a:lnTo>
                  <a:lnTo>
                    <a:pt x="106473" y="34500"/>
                  </a:lnTo>
                  <a:lnTo>
                    <a:pt x="105015" y="31392"/>
                  </a:lnTo>
                  <a:lnTo>
                    <a:pt x="103406" y="28535"/>
                  </a:lnTo>
                  <a:lnTo>
                    <a:pt x="101646" y="25821"/>
                  </a:lnTo>
                  <a:lnTo>
                    <a:pt x="99736" y="23321"/>
                  </a:lnTo>
                  <a:lnTo>
                    <a:pt x="97674" y="21035"/>
                  </a:lnTo>
                  <a:lnTo>
                    <a:pt x="95537" y="18928"/>
                  </a:lnTo>
                  <a:lnTo>
                    <a:pt x="93274" y="17107"/>
                  </a:lnTo>
                  <a:lnTo>
                    <a:pt x="90886" y="15500"/>
                  </a:lnTo>
                  <a:lnTo>
                    <a:pt x="88422" y="14214"/>
                  </a:lnTo>
                  <a:lnTo>
                    <a:pt x="85857" y="13142"/>
                  </a:lnTo>
                  <a:lnTo>
                    <a:pt x="83218" y="12357"/>
                  </a:lnTo>
                  <a:lnTo>
                    <a:pt x="80502" y="11892"/>
                  </a:lnTo>
                  <a:lnTo>
                    <a:pt x="77737" y="11750"/>
                  </a:lnTo>
                  <a:lnTo>
                    <a:pt x="75021" y="11892"/>
                  </a:lnTo>
                  <a:lnTo>
                    <a:pt x="72382" y="12321"/>
                  </a:lnTo>
                  <a:lnTo>
                    <a:pt x="69767" y="13035"/>
                  </a:lnTo>
                  <a:lnTo>
                    <a:pt x="67278" y="14107"/>
                  </a:lnTo>
                  <a:lnTo>
                    <a:pt x="64864" y="15357"/>
                  </a:lnTo>
                  <a:lnTo>
                    <a:pt x="62551" y="16857"/>
                  </a:lnTo>
                  <a:lnTo>
                    <a:pt x="60314" y="18571"/>
                  </a:lnTo>
                  <a:lnTo>
                    <a:pt x="58177" y="20571"/>
                  </a:lnTo>
                  <a:lnTo>
                    <a:pt x="56191" y="22750"/>
                  </a:lnTo>
                  <a:lnTo>
                    <a:pt x="54280" y="25142"/>
                  </a:lnTo>
                  <a:lnTo>
                    <a:pt x="52570" y="27750"/>
                  </a:lnTo>
                  <a:lnTo>
                    <a:pt x="50936" y="30535"/>
                  </a:lnTo>
                  <a:lnTo>
                    <a:pt x="49478" y="33428"/>
                  </a:lnTo>
                  <a:lnTo>
                    <a:pt x="48170" y="36571"/>
                  </a:lnTo>
                  <a:lnTo>
                    <a:pt x="47014" y="39785"/>
                  </a:lnTo>
                  <a:lnTo>
                    <a:pt x="46059" y="43178"/>
                  </a:lnTo>
                  <a:lnTo>
                    <a:pt x="45254" y="46678"/>
                  </a:lnTo>
                  <a:lnTo>
                    <a:pt x="44626" y="50321"/>
                  </a:lnTo>
                  <a:lnTo>
                    <a:pt x="44223" y="54035"/>
                  </a:lnTo>
                  <a:lnTo>
                    <a:pt x="44022" y="57892"/>
                  </a:lnTo>
                  <a:lnTo>
                    <a:pt x="43896" y="59035"/>
                  </a:lnTo>
                  <a:lnTo>
                    <a:pt x="43645" y="60071"/>
                  </a:lnTo>
                  <a:lnTo>
                    <a:pt x="43268" y="61071"/>
                  </a:lnTo>
                  <a:lnTo>
                    <a:pt x="42790" y="61892"/>
                  </a:lnTo>
                  <a:lnTo>
                    <a:pt x="42212" y="62642"/>
                  </a:lnTo>
                  <a:lnTo>
                    <a:pt x="41558" y="63178"/>
                  </a:lnTo>
                  <a:lnTo>
                    <a:pt x="40678" y="63535"/>
                  </a:lnTo>
                  <a:lnTo>
                    <a:pt x="39748" y="63678"/>
                  </a:lnTo>
                  <a:lnTo>
                    <a:pt x="38868" y="63535"/>
                  </a:lnTo>
                  <a:lnTo>
                    <a:pt x="37988" y="63107"/>
                  </a:lnTo>
                  <a:lnTo>
                    <a:pt x="37209" y="62428"/>
                  </a:lnTo>
                  <a:lnTo>
                    <a:pt x="35725" y="60964"/>
                  </a:lnTo>
                  <a:lnTo>
                    <a:pt x="34142" y="59714"/>
                  </a:lnTo>
                  <a:lnTo>
                    <a:pt x="32532" y="58714"/>
                  </a:lnTo>
                  <a:lnTo>
                    <a:pt x="30823" y="57964"/>
                  </a:lnTo>
                  <a:lnTo>
                    <a:pt x="29113" y="57428"/>
                  </a:lnTo>
                  <a:lnTo>
                    <a:pt x="27303" y="57178"/>
                  </a:lnTo>
                  <a:lnTo>
                    <a:pt x="25468" y="57178"/>
                  </a:lnTo>
                  <a:lnTo>
                    <a:pt x="23607" y="57428"/>
                  </a:lnTo>
                  <a:lnTo>
                    <a:pt x="21797" y="57964"/>
                  </a:lnTo>
                  <a:lnTo>
                    <a:pt x="20087" y="58785"/>
                  </a:lnTo>
                  <a:lnTo>
                    <a:pt x="18428" y="59892"/>
                  </a:lnTo>
                  <a:lnTo>
                    <a:pt x="16895" y="61178"/>
                  </a:lnTo>
                  <a:lnTo>
                    <a:pt x="15411" y="62750"/>
                  </a:lnTo>
                  <a:lnTo>
                    <a:pt x="14054" y="64464"/>
                  </a:lnTo>
                  <a:lnTo>
                    <a:pt x="12847" y="66392"/>
                  </a:lnTo>
                  <a:lnTo>
                    <a:pt x="11741" y="68464"/>
                  </a:lnTo>
                  <a:lnTo>
                    <a:pt x="10785" y="70714"/>
                  </a:lnTo>
                  <a:lnTo>
                    <a:pt x="9981" y="73107"/>
                  </a:lnTo>
                  <a:lnTo>
                    <a:pt x="9327" y="75607"/>
                  </a:lnTo>
                  <a:lnTo>
                    <a:pt x="8849" y="78214"/>
                  </a:lnTo>
                  <a:lnTo>
                    <a:pt x="8548" y="80892"/>
                  </a:lnTo>
                  <a:lnTo>
                    <a:pt x="8447" y="83642"/>
                  </a:lnTo>
                  <a:lnTo>
                    <a:pt x="8548" y="86535"/>
                  </a:lnTo>
                  <a:lnTo>
                    <a:pt x="8925" y="89250"/>
                  </a:lnTo>
                  <a:lnTo>
                    <a:pt x="9478" y="91892"/>
                  </a:lnTo>
                  <a:lnTo>
                    <a:pt x="10207" y="94357"/>
                  </a:lnTo>
                  <a:lnTo>
                    <a:pt x="11112" y="96678"/>
                  </a:lnTo>
                  <a:lnTo>
                    <a:pt x="12218" y="98892"/>
                  </a:lnTo>
                  <a:lnTo>
                    <a:pt x="13500" y="100857"/>
                  </a:lnTo>
                  <a:lnTo>
                    <a:pt x="14908" y="102642"/>
                  </a:lnTo>
                  <a:lnTo>
                    <a:pt x="16417" y="104214"/>
                  </a:lnTo>
                  <a:lnTo>
                    <a:pt x="18051" y="105500"/>
                  </a:lnTo>
                  <a:lnTo>
                    <a:pt x="19811" y="106535"/>
                  </a:lnTo>
                  <a:lnTo>
                    <a:pt x="21646" y="107321"/>
                  </a:lnTo>
                  <a:lnTo>
                    <a:pt x="23557" y="107785"/>
                  </a:lnTo>
                  <a:lnTo>
                    <a:pt x="25593" y="107964"/>
                  </a:lnTo>
                  <a:lnTo>
                    <a:pt x="26549" y="108107"/>
                  </a:lnTo>
                  <a:lnTo>
                    <a:pt x="27454" y="108571"/>
                  </a:lnTo>
                  <a:lnTo>
                    <a:pt x="28233" y="109250"/>
                  </a:lnTo>
                  <a:lnTo>
                    <a:pt x="28887" y="110178"/>
                  </a:lnTo>
                  <a:lnTo>
                    <a:pt x="29365" y="111285"/>
                  </a:lnTo>
                  <a:lnTo>
                    <a:pt x="29692" y="112607"/>
                  </a:lnTo>
                  <a:lnTo>
                    <a:pt x="29817" y="113964"/>
                  </a:lnTo>
                  <a:lnTo>
                    <a:pt x="29692" y="115357"/>
                  </a:lnTo>
                  <a:lnTo>
                    <a:pt x="29365" y="116607"/>
                  </a:lnTo>
                  <a:lnTo>
                    <a:pt x="28887" y="117750"/>
                  </a:lnTo>
                  <a:lnTo>
                    <a:pt x="28233" y="118678"/>
                  </a:lnTo>
                  <a:lnTo>
                    <a:pt x="27454" y="119357"/>
                  </a:lnTo>
                  <a:lnTo>
                    <a:pt x="26549" y="119857"/>
                  </a:lnTo>
                  <a:lnTo>
                    <a:pt x="25593" y="120000"/>
                  </a:lnTo>
                  <a:lnTo>
                    <a:pt x="23079" y="119785"/>
                  </a:lnTo>
                  <a:lnTo>
                    <a:pt x="20691" y="119321"/>
                  </a:lnTo>
                  <a:lnTo>
                    <a:pt x="18378" y="118535"/>
                  </a:lnTo>
                  <a:lnTo>
                    <a:pt x="16140" y="117428"/>
                  </a:lnTo>
                  <a:lnTo>
                    <a:pt x="14028" y="116071"/>
                  </a:lnTo>
                  <a:lnTo>
                    <a:pt x="11992" y="114464"/>
                  </a:lnTo>
                  <a:lnTo>
                    <a:pt x="10106" y="112607"/>
                  </a:lnTo>
                  <a:lnTo>
                    <a:pt x="8321" y="110464"/>
                  </a:lnTo>
                  <a:lnTo>
                    <a:pt x="6687" y="108178"/>
                  </a:lnTo>
                  <a:lnTo>
                    <a:pt x="5204" y="105642"/>
                  </a:lnTo>
                  <a:lnTo>
                    <a:pt x="3896" y="102964"/>
                  </a:lnTo>
                  <a:lnTo>
                    <a:pt x="2765" y="100071"/>
                  </a:lnTo>
                  <a:lnTo>
                    <a:pt x="1810" y="97000"/>
                  </a:lnTo>
                  <a:lnTo>
                    <a:pt x="1030" y="93857"/>
                  </a:lnTo>
                  <a:lnTo>
                    <a:pt x="477" y="90535"/>
                  </a:lnTo>
                  <a:lnTo>
                    <a:pt x="100" y="87142"/>
                  </a:lnTo>
                  <a:lnTo>
                    <a:pt x="0" y="83642"/>
                  </a:lnTo>
                  <a:lnTo>
                    <a:pt x="100" y="80250"/>
                  </a:lnTo>
                  <a:lnTo>
                    <a:pt x="402" y="76964"/>
                  </a:lnTo>
                  <a:lnTo>
                    <a:pt x="879" y="73750"/>
                  </a:lnTo>
                  <a:lnTo>
                    <a:pt x="1533" y="70678"/>
                  </a:lnTo>
                  <a:lnTo>
                    <a:pt x="2388" y="67642"/>
                  </a:lnTo>
                  <a:lnTo>
                    <a:pt x="3368" y="64785"/>
                  </a:lnTo>
                  <a:lnTo>
                    <a:pt x="4525" y="62071"/>
                  </a:lnTo>
                  <a:lnTo>
                    <a:pt x="5832" y="59500"/>
                  </a:lnTo>
                  <a:lnTo>
                    <a:pt x="7265" y="57107"/>
                  </a:lnTo>
                  <a:lnTo>
                    <a:pt x="8849" y="54928"/>
                  </a:lnTo>
                  <a:lnTo>
                    <a:pt x="10534" y="52892"/>
                  </a:lnTo>
                  <a:lnTo>
                    <a:pt x="12344" y="51107"/>
                  </a:lnTo>
                  <a:lnTo>
                    <a:pt x="14230" y="49535"/>
                  </a:lnTo>
                  <a:lnTo>
                    <a:pt x="16216" y="48214"/>
                  </a:lnTo>
                  <a:lnTo>
                    <a:pt x="18328" y="47107"/>
                  </a:lnTo>
                  <a:lnTo>
                    <a:pt x="20490" y="46250"/>
                  </a:lnTo>
                  <a:lnTo>
                    <a:pt x="22752" y="45678"/>
                  </a:lnTo>
                  <a:lnTo>
                    <a:pt x="25065" y="45428"/>
                  </a:lnTo>
                  <a:lnTo>
                    <a:pt x="27379" y="45428"/>
                  </a:lnTo>
                  <a:lnTo>
                    <a:pt x="29692" y="45678"/>
                  </a:lnTo>
                  <a:lnTo>
                    <a:pt x="31979" y="46250"/>
                  </a:lnTo>
                  <a:lnTo>
                    <a:pt x="34217" y="47107"/>
                  </a:lnTo>
                  <a:lnTo>
                    <a:pt x="36379" y="48214"/>
                  </a:lnTo>
                  <a:lnTo>
                    <a:pt x="37083" y="44142"/>
                  </a:lnTo>
                  <a:lnTo>
                    <a:pt x="37913" y="40178"/>
                  </a:lnTo>
                  <a:lnTo>
                    <a:pt x="38994" y="36321"/>
                  </a:lnTo>
                  <a:lnTo>
                    <a:pt x="40201" y="32571"/>
                  </a:lnTo>
                  <a:lnTo>
                    <a:pt x="41583" y="29000"/>
                  </a:lnTo>
                  <a:lnTo>
                    <a:pt x="43142" y="25607"/>
                  </a:lnTo>
                  <a:lnTo>
                    <a:pt x="44852" y="22392"/>
                  </a:lnTo>
                  <a:lnTo>
                    <a:pt x="46737" y="19321"/>
                  </a:lnTo>
                  <a:lnTo>
                    <a:pt x="48698" y="16428"/>
                  </a:lnTo>
                  <a:lnTo>
                    <a:pt x="50835" y="13714"/>
                  </a:lnTo>
                  <a:lnTo>
                    <a:pt x="53073" y="11285"/>
                  </a:lnTo>
                  <a:lnTo>
                    <a:pt x="55461" y="9035"/>
                  </a:lnTo>
                  <a:lnTo>
                    <a:pt x="57925" y="7000"/>
                  </a:lnTo>
                  <a:lnTo>
                    <a:pt x="60540" y="5214"/>
                  </a:lnTo>
                  <a:lnTo>
                    <a:pt x="63205" y="3678"/>
                  </a:lnTo>
                  <a:lnTo>
                    <a:pt x="65971" y="2428"/>
                  </a:lnTo>
                  <a:lnTo>
                    <a:pt x="68786" y="1357"/>
                  </a:lnTo>
                  <a:lnTo>
                    <a:pt x="71728" y="642"/>
                  </a:lnTo>
                  <a:lnTo>
                    <a:pt x="74695" y="178"/>
                  </a:lnTo>
                  <a:lnTo>
                    <a:pt x="77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3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792;p48">
              <a:extLst>
                <a:ext uri="{FF2B5EF4-FFF2-40B4-BE49-F238E27FC236}">
                  <a16:creationId xmlns:a16="http://schemas.microsoft.com/office/drawing/2014/main" id="{C0509F0F-CB96-4157-9B7E-5B981E1CFA4F}"/>
                </a:ext>
              </a:extLst>
            </p:cNvPr>
            <p:cNvSpPr/>
            <p:nvPr/>
          </p:nvSpPr>
          <p:spPr>
            <a:xfrm>
              <a:off x="10309225" y="5540375"/>
              <a:ext cx="1987500" cy="157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71" y="0"/>
                  </a:moveTo>
                  <a:lnTo>
                    <a:pt x="61604" y="181"/>
                  </a:lnTo>
                  <a:lnTo>
                    <a:pt x="63089" y="665"/>
                  </a:lnTo>
                  <a:lnTo>
                    <a:pt x="64479" y="1693"/>
                  </a:lnTo>
                  <a:lnTo>
                    <a:pt x="65724" y="2903"/>
                  </a:lnTo>
                  <a:lnTo>
                    <a:pt x="117652" y="68407"/>
                  </a:lnTo>
                  <a:lnTo>
                    <a:pt x="118706" y="70040"/>
                  </a:lnTo>
                  <a:lnTo>
                    <a:pt x="119377" y="71794"/>
                  </a:lnTo>
                  <a:lnTo>
                    <a:pt x="119808" y="73608"/>
                  </a:lnTo>
                  <a:lnTo>
                    <a:pt x="120000" y="75604"/>
                  </a:lnTo>
                  <a:lnTo>
                    <a:pt x="119808" y="77540"/>
                  </a:lnTo>
                  <a:lnTo>
                    <a:pt x="119377" y="79475"/>
                  </a:lnTo>
                  <a:lnTo>
                    <a:pt x="118706" y="81229"/>
                  </a:lnTo>
                  <a:lnTo>
                    <a:pt x="117652" y="82802"/>
                  </a:lnTo>
                  <a:lnTo>
                    <a:pt x="116359" y="84072"/>
                  </a:lnTo>
                  <a:lnTo>
                    <a:pt x="114922" y="85040"/>
                  </a:lnTo>
                  <a:lnTo>
                    <a:pt x="113437" y="85584"/>
                  </a:lnTo>
                  <a:lnTo>
                    <a:pt x="111904" y="85705"/>
                  </a:lnTo>
                  <a:lnTo>
                    <a:pt x="110371" y="85584"/>
                  </a:lnTo>
                  <a:lnTo>
                    <a:pt x="108838" y="85040"/>
                  </a:lnTo>
                  <a:lnTo>
                    <a:pt x="107497" y="84072"/>
                  </a:lnTo>
                  <a:lnTo>
                    <a:pt x="106251" y="82802"/>
                  </a:lnTo>
                  <a:lnTo>
                    <a:pt x="68119" y="34717"/>
                  </a:lnTo>
                  <a:lnTo>
                    <a:pt x="68119" y="109838"/>
                  </a:lnTo>
                  <a:lnTo>
                    <a:pt x="67928" y="112137"/>
                  </a:lnTo>
                  <a:lnTo>
                    <a:pt x="67305" y="114314"/>
                  </a:lnTo>
                  <a:lnTo>
                    <a:pt x="66395" y="116189"/>
                  </a:lnTo>
                  <a:lnTo>
                    <a:pt x="65101" y="117762"/>
                  </a:lnTo>
                  <a:lnTo>
                    <a:pt x="63664" y="118911"/>
                  </a:lnTo>
                  <a:lnTo>
                    <a:pt x="61988" y="119758"/>
                  </a:lnTo>
                  <a:lnTo>
                    <a:pt x="60071" y="120000"/>
                  </a:lnTo>
                  <a:lnTo>
                    <a:pt x="58203" y="119758"/>
                  </a:lnTo>
                  <a:lnTo>
                    <a:pt x="56526" y="118911"/>
                  </a:lnTo>
                  <a:lnTo>
                    <a:pt x="54994" y="117762"/>
                  </a:lnTo>
                  <a:lnTo>
                    <a:pt x="53796" y="116189"/>
                  </a:lnTo>
                  <a:lnTo>
                    <a:pt x="52790" y="114314"/>
                  </a:lnTo>
                  <a:lnTo>
                    <a:pt x="52263" y="112137"/>
                  </a:lnTo>
                  <a:lnTo>
                    <a:pt x="52023" y="109838"/>
                  </a:lnTo>
                  <a:lnTo>
                    <a:pt x="52023" y="34717"/>
                  </a:lnTo>
                  <a:lnTo>
                    <a:pt x="13700" y="82983"/>
                  </a:lnTo>
                  <a:lnTo>
                    <a:pt x="12455" y="84314"/>
                  </a:lnTo>
                  <a:lnTo>
                    <a:pt x="11065" y="85282"/>
                  </a:lnTo>
                  <a:lnTo>
                    <a:pt x="9580" y="85826"/>
                  </a:lnTo>
                  <a:lnTo>
                    <a:pt x="8047" y="86008"/>
                  </a:lnTo>
                  <a:lnTo>
                    <a:pt x="6514" y="85826"/>
                  </a:lnTo>
                  <a:lnTo>
                    <a:pt x="4982" y="85282"/>
                  </a:lnTo>
                  <a:lnTo>
                    <a:pt x="3592" y="84314"/>
                  </a:lnTo>
                  <a:lnTo>
                    <a:pt x="2299" y="82983"/>
                  </a:lnTo>
                  <a:lnTo>
                    <a:pt x="1245" y="81411"/>
                  </a:lnTo>
                  <a:lnTo>
                    <a:pt x="574" y="79657"/>
                  </a:lnTo>
                  <a:lnTo>
                    <a:pt x="143" y="77782"/>
                  </a:lnTo>
                  <a:lnTo>
                    <a:pt x="0" y="75846"/>
                  </a:lnTo>
                  <a:lnTo>
                    <a:pt x="143" y="73911"/>
                  </a:lnTo>
                  <a:lnTo>
                    <a:pt x="574" y="72036"/>
                  </a:lnTo>
                  <a:lnTo>
                    <a:pt x="1245" y="70282"/>
                  </a:lnTo>
                  <a:lnTo>
                    <a:pt x="2299" y="68588"/>
                  </a:lnTo>
                  <a:lnTo>
                    <a:pt x="54419" y="2903"/>
                  </a:lnTo>
                  <a:lnTo>
                    <a:pt x="55664" y="1693"/>
                  </a:lnTo>
                  <a:lnTo>
                    <a:pt x="57053" y="665"/>
                  </a:lnTo>
                  <a:lnTo>
                    <a:pt x="58538" y="181"/>
                  </a:lnTo>
                  <a:lnTo>
                    <a:pt x="600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3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" name="Google Shape;1412;p55">
            <a:extLst>
              <a:ext uri="{FF2B5EF4-FFF2-40B4-BE49-F238E27FC236}">
                <a16:creationId xmlns:a16="http://schemas.microsoft.com/office/drawing/2014/main" id="{B83A1067-96E9-44DC-83A0-FF5807C7EFF4}"/>
              </a:ext>
            </a:extLst>
          </p:cNvPr>
          <p:cNvSpPr/>
          <p:nvPr/>
        </p:nvSpPr>
        <p:spPr>
          <a:xfrm>
            <a:off x="9125919" y="2222980"/>
            <a:ext cx="1555563" cy="1383785"/>
          </a:xfrm>
          <a:custGeom>
            <a:avLst/>
            <a:gdLst/>
            <a:ahLst/>
            <a:cxnLst/>
            <a:rect l="l" t="t" r="r" b="b"/>
            <a:pathLst>
              <a:path w="201" h="221" extrusionOk="0">
                <a:moveTo>
                  <a:pt x="21" y="95"/>
                </a:moveTo>
                <a:lnTo>
                  <a:pt x="21" y="169"/>
                </a:lnTo>
                <a:lnTo>
                  <a:pt x="53" y="169"/>
                </a:lnTo>
                <a:lnTo>
                  <a:pt x="53" y="95"/>
                </a:lnTo>
                <a:lnTo>
                  <a:pt x="21" y="95"/>
                </a:lnTo>
                <a:close/>
                <a:moveTo>
                  <a:pt x="85" y="95"/>
                </a:moveTo>
                <a:lnTo>
                  <a:pt x="85" y="169"/>
                </a:lnTo>
                <a:lnTo>
                  <a:pt x="116" y="169"/>
                </a:lnTo>
                <a:lnTo>
                  <a:pt x="116" y="95"/>
                </a:lnTo>
                <a:lnTo>
                  <a:pt x="85" y="95"/>
                </a:lnTo>
                <a:close/>
                <a:moveTo>
                  <a:pt x="0" y="221"/>
                </a:moveTo>
                <a:lnTo>
                  <a:pt x="201" y="221"/>
                </a:lnTo>
                <a:lnTo>
                  <a:pt x="201" y="190"/>
                </a:lnTo>
                <a:lnTo>
                  <a:pt x="0" y="190"/>
                </a:lnTo>
                <a:lnTo>
                  <a:pt x="0" y="221"/>
                </a:lnTo>
                <a:close/>
                <a:moveTo>
                  <a:pt x="148" y="95"/>
                </a:moveTo>
                <a:lnTo>
                  <a:pt x="148" y="169"/>
                </a:lnTo>
                <a:lnTo>
                  <a:pt x="180" y="169"/>
                </a:lnTo>
                <a:lnTo>
                  <a:pt x="180" y="95"/>
                </a:lnTo>
                <a:lnTo>
                  <a:pt x="148" y="95"/>
                </a:lnTo>
                <a:close/>
                <a:moveTo>
                  <a:pt x="100" y="0"/>
                </a:moveTo>
                <a:lnTo>
                  <a:pt x="0" y="52"/>
                </a:lnTo>
                <a:lnTo>
                  <a:pt x="0" y="74"/>
                </a:lnTo>
                <a:lnTo>
                  <a:pt x="201" y="74"/>
                </a:lnTo>
                <a:lnTo>
                  <a:pt x="201" y="52"/>
                </a:lnTo>
                <a:lnTo>
                  <a:pt x="100" y="0"/>
                </a:lnTo>
                <a:close/>
              </a:path>
            </a:pathLst>
          </a:custGeom>
          <a:solidFill>
            <a:srgbClr val="566579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2400" kern="0">
              <a:solidFill>
                <a:srgbClr val="EE795B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58" name="Google Shape;358;p37"/>
          <p:cNvSpPr/>
          <p:nvPr/>
        </p:nvSpPr>
        <p:spPr>
          <a:xfrm>
            <a:off x="9353237" y="3525767"/>
            <a:ext cx="1086400" cy="1086400"/>
          </a:xfrm>
          <a:prstGeom prst="ellipse">
            <a:avLst/>
          </a:prstGeom>
          <a:solidFill>
            <a:srgbClr val="EE795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79E275-F3F3-4A0A-8344-0569CD2F83C0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9597489" y="3772078"/>
            <a:ext cx="584756" cy="5847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12006" y="2387897"/>
            <a:ext cx="3603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Open  Analytics</a:t>
            </a:r>
          </a:p>
        </p:txBody>
      </p:sp>
      <p:sp>
        <p:nvSpPr>
          <p:cNvPr id="19" name="Oval 18"/>
          <p:cNvSpPr/>
          <p:nvPr/>
        </p:nvSpPr>
        <p:spPr>
          <a:xfrm>
            <a:off x="764036" y="2378775"/>
            <a:ext cx="1201000" cy="66431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4412348-7E29-4E74-9B4D-734600C64228}"/>
              </a:ext>
            </a:extLst>
          </p:cNvPr>
          <p:cNvGrpSpPr/>
          <p:nvPr/>
        </p:nvGrpSpPr>
        <p:grpSpPr>
          <a:xfrm>
            <a:off x="4588652" y="2387897"/>
            <a:ext cx="3666312" cy="584775"/>
            <a:chOff x="448703" y="3731048"/>
            <a:chExt cx="3666312" cy="58477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5E11B01-E062-48C1-A2FE-2B095D913966}"/>
                </a:ext>
              </a:extLst>
            </p:cNvPr>
            <p:cNvSpPr txBox="1"/>
            <p:nvPr/>
          </p:nvSpPr>
          <p:spPr>
            <a:xfrm>
              <a:off x="512006" y="3731048"/>
              <a:ext cx="36030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Open Analytics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A4C6293-76C6-40CB-8BC6-ACBB0E380787}"/>
                </a:ext>
              </a:extLst>
            </p:cNvPr>
            <p:cNvSpPr/>
            <p:nvPr/>
          </p:nvSpPr>
          <p:spPr>
            <a:xfrm>
              <a:off x="448703" y="3808183"/>
              <a:ext cx="755556" cy="43050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E90F6204-304A-4075-A2C1-AE6ABB2E6518}"/>
              </a:ext>
            </a:extLst>
          </p:cNvPr>
          <p:cNvSpPr txBox="1"/>
          <p:nvPr/>
        </p:nvSpPr>
        <p:spPr>
          <a:xfrm>
            <a:off x="9041409" y="2301482"/>
            <a:ext cx="24607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       </a:t>
            </a:r>
            <a:r>
              <a:rPr lang="en-AU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pen</a:t>
            </a:r>
            <a:r>
              <a:rPr lang="en-AU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</a:p>
          <a:p>
            <a:r>
              <a:rPr lang="en-AU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Analytics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63E00D5-EA31-45F0-A1DA-8E156650492A}"/>
              </a:ext>
            </a:extLst>
          </p:cNvPr>
          <p:cNvSpPr/>
          <p:nvPr/>
        </p:nvSpPr>
        <p:spPr>
          <a:xfrm>
            <a:off x="8978962" y="2167798"/>
            <a:ext cx="988966" cy="70921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1BCFD8F-D79C-4A34-9A86-009BAC584354}"/>
              </a:ext>
            </a:extLst>
          </p:cNvPr>
          <p:cNvSpPr txBox="1"/>
          <p:nvPr/>
        </p:nvSpPr>
        <p:spPr>
          <a:xfrm>
            <a:off x="5298723" y="3657844"/>
            <a:ext cx="246079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   </a:t>
            </a:r>
            <a:r>
              <a:rPr lang="en-AU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pen</a:t>
            </a:r>
            <a:r>
              <a:rPr lang="en-AU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</a:p>
          <a:p>
            <a:r>
              <a:rPr lang="en-AU" sz="2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Analytics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7826334-CD6B-4D9B-9483-20401D3685C9}"/>
              </a:ext>
            </a:extLst>
          </p:cNvPr>
          <p:cNvSpPr/>
          <p:nvPr/>
        </p:nvSpPr>
        <p:spPr>
          <a:xfrm>
            <a:off x="5191408" y="3580708"/>
            <a:ext cx="624996" cy="62009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Google Shape;342;p36">
            <a:extLst>
              <a:ext uri="{FF2B5EF4-FFF2-40B4-BE49-F238E27FC236}">
                <a16:creationId xmlns:a16="http://schemas.microsoft.com/office/drawing/2014/main" id="{A0212E80-E922-4C71-9FA6-745182DC4FCD}"/>
              </a:ext>
            </a:extLst>
          </p:cNvPr>
          <p:cNvSpPr txBox="1">
            <a:spLocks/>
          </p:cNvSpPr>
          <p:nvPr/>
        </p:nvSpPr>
        <p:spPr>
          <a:xfrm>
            <a:off x="764036" y="765489"/>
            <a:ext cx="11318055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SzPct val="100000"/>
            </a:pPr>
            <a:r>
              <a:rPr lang="en-AU" sz="1333" dirty="0">
                <a:solidFill>
                  <a:srgbClr val="999999"/>
                </a:solidFill>
                <a:highlight>
                  <a:srgbClr val="FFFFFF"/>
                </a:highlight>
              </a:rPr>
              <a:t>Some initial ideas for logo (very preliminary!)…</a:t>
            </a:r>
          </a:p>
        </p:txBody>
      </p:sp>
    </p:spTree>
    <p:extLst>
      <p:ext uri="{BB962C8B-B14F-4D97-AF65-F5344CB8AC3E}">
        <p14:creationId xmlns:p14="http://schemas.microsoft.com/office/powerpoint/2010/main" val="2102499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135</Words>
  <Application>Microsoft Office PowerPoint</Application>
  <PresentationFormat>Widescreen</PresentationFormat>
  <Paragraphs>25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Muli</vt:lpstr>
      <vt:lpstr>Segoe UI Semibold</vt:lpstr>
      <vt:lpstr>Trebuchet MS</vt:lpstr>
      <vt:lpstr>Office Theme</vt:lpstr>
      <vt:lpstr>Simple Light</vt:lpstr>
      <vt:lpstr>About Us</vt:lpstr>
      <vt:lpstr>Our Services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 O'Donnell</dc:creator>
  <cp:lastModifiedBy>James</cp:lastModifiedBy>
  <cp:revision>11</cp:revision>
  <dcterms:created xsi:type="dcterms:W3CDTF">2019-03-09T02:08:26Z</dcterms:created>
  <dcterms:modified xsi:type="dcterms:W3CDTF">2019-03-25T01:34:06Z</dcterms:modified>
</cp:coreProperties>
</file>