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5"/>
  </p:notesMasterIdLst>
  <p:sldIdLst>
    <p:sldId id="256" r:id="rId2"/>
    <p:sldId id="296" r:id="rId3"/>
    <p:sldId id="258" r:id="rId4"/>
    <p:sldId id="283" r:id="rId5"/>
    <p:sldId id="273" r:id="rId6"/>
    <p:sldId id="282" r:id="rId7"/>
    <p:sldId id="261" r:id="rId8"/>
    <p:sldId id="377" r:id="rId9"/>
    <p:sldId id="386" r:id="rId10"/>
    <p:sldId id="391" r:id="rId11"/>
    <p:sldId id="381" r:id="rId12"/>
    <p:sldId id="369" r:id="rId13"/>
    <p:sldId id="263"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86374" autoAdjust="0"/>
  </p:normalViewPr>
  <p:slideViewPr>
    <p:cSldViewPr snapToGrid="0">
      <p:cViewPr varScale="1">
        <p:scale>
          <a:sx n="61" d="100"/>
          <a:sy n="61" d="100"/>
        </p:scale>
        <p:origin x="10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1222E-143A-4D94-BDD5-D2CCB32EAFE1}" type="doc">
      <dgm:prSet loTypeId="urn:microsoft.com/office/officeart/2005/8/layout/bList2" loCatId="list" qsTypeId="urn:microsoft.com/office/officeart/2005/8/quickstyle/simple1" qsCatId="simple" csTypeId="urn:microsoft.com/office/officeart/2005/8/colors/accent1_2" csCatId="accent1" phldr="1"/>
      <dgm:spPr/>
    </dgm:pt>
    <dgm:pt modelId="{1E0D558F-F5A3-4CCD-90FD-0046F90A26E6}">
      <dgm:prSet phldrT="[Text]"/>
      <dgm:spPr/>
      <dgm:t>
        <a:bodyPr/>
        <a:lstStyle/>
        <a:p>
          <a:r>
            <a:rPr lang="en-US" dirty="0"/>
            <a:t>IT Infrastructure</a:t>
          </a:r>
        </a:p>
      </dgm:t>
    </dgm:pt>
    <dgm:pt modelId="{0F8098BB-4FBC-4890-84E3-4E3425469EC1}" type="parTrans" cxnId="{1340A1C1-3821-447C-A881-F9249276BE5F}">
      <dgm:prSet/>
      <dgm:spPr/>
      <dgm:t>
        <a:bodyPr/>
        <a:lstStyle/>
        <a:p>
          <a:endParaRPr lang="en-US"/>
        </a:p>
      </dgm:t>
    </dgm:pt>
    <dgm:pt modelId="{7A8D328C-97CF-45A7-9EA6-47B1C6143364}" type="sibTrans" cxnId="{1340A1C1-3821-447C-A881-F9249276BE5F}">
      <dgm:prSet/>
      <dgm:spPr/>
      <dgm:t>
        <a:bodyPr/>
        <a:lstStyle/>
        <a:p>
          <a:endParaRPr lang="en-US"/>
        </a:p>
      </dgm:t>
    </dgm:pt>
    <dgm:pt modelId="{49714BD8-59B0-41D7-B077-E7A42C6AD722}">
      <dgm:prSet phldrT="[Text]"/>
      <dgm:spPr/>
      <dgm:t>
        <a:bodyPr/>
        <a:lstStyle/>
        <a:p>
          <a:r>
            <a:rPr lang="en-US" dirty="0"/>
            <a:t>Audio Visual </a:t>
          </a:r>
        </a:p>
      </dgm:t>
    </dgm:pt>
    <dgm:pt modelId="{6B203D26-5EEE-40F9-BCFE-F4BCA390B710}" type="parTrans" cxnId="{EEEC5EB8-EEE6-428B-8752-E58C6E2E9D9A}">
      <dgm:prSet/>
      <dgm:spPr/>
      <dgm:t>
        <a:bodyPr/>
        <a:lstStyle/>
        <a:p>
          <a:endParaRPr lang="en-US"/>
        </a:p>
      </dgm:t>
    </dgm:pt>
    <dgm:pt modelId="{35DD800F-CE71-4880-AEF1-26AAAE73F776}" type="sibTrans" cxnId="{EEEC5EB8-EEE6-428B-8752-E58C6E2E9D9A}">
      <dgm:prSet/>
      <dgm:spPr/>
      <dgm:t>
        <a:bodyPr/>
        <a:lstStyle/>
        <a:p>
          <a:endParaRPr lang="en-US"/>
        </a:p>
      </dgm:t>
    </dgm:pt>
    <dgm:pt modelId="{C2A62B14-EB5F-4DB9-9DB1-F4BA11BE3F15}">
      <dgm:prSet phldrT="[Text]"/>
      <dgm:spPr/>
      <dgm:t>
        <a:bodyPr/>
        <a:lstStyle/>
        <a:p>
          <a:r>
            <a:rPr lang="en-US" dirty="0"/>
            <a:t>Security </a:t>
          </a:r>
        </a:p>
      </dgm:t>
    </dgm:pt>
    <dgm:pt modelId="{B37E5836-C51B-486F-AA74-9BF98D3D4F6C}" type="parTrans" cxnId="{8410FA49-0AE5-4082-BC3A-932F924EC28A}">
      <dgm:prSet/>
      <dgm:spPr/>
      <dgm:t>
        <a:bodyPr/>
        <a:lstStyle/>
        <a:p>
          <a:endParaRPr lang="en-US"/>
        </a:p>
      </dgm:t>
    </dgm:pt>
    <dgm:pt modelId="{EAF3FF1D-885A-4FC4-A26D-A3A044AE6A6F}" type="sibTrans" cxnId="{8410FA49-0AE5-4082-BC3A-932F924EC28A}">
      <dgm:prSet/>
      <dgm:spPr/>
      <dgm:t>
        <a:bodyPr/>
        <a:lstStyle/>
        <a:p>
          <a:endParaRPr lang="en-US"/>
        </a:p>
      </dgm:t>
    </dgm:pt>
    <dgm:pt modelId="{AEFCA618-76CF-4575-B8D4-DDB7FCE49295}">
      <dgm:prSet custT="1"/>
      <dgm:spPr/>
      <dgm:t>
        <a:bodyPr/>
        <a:lstStyle/>
        <a:p>
          <a:pPr>
            <a:buChar char="••"/>
          </a:pPr>
          <a:r>
            <a:rPr lang="en-US" sz="1600" dirty="0" err="1">
              <a:solidFill>
                <a:schemeClr val="tx1">
                  <a:lumMod val="75000"/>
                  <a:lumOff val="25000"/>
                </a:schemeClr>
              </a:solidFill>
              <a:latin typeface="Calibri" panose="020F0502020204030204" pitchFamily="34" charset="0"/>
              <a:cs typeface="Calibri" panose="020F0502020204030204" pitchFamily="34" charset="0"/>
            </a:rPr>
            <a:t>Fibre</a:t>
          </a:r>
          <a:r>
            <a:rPr lang="en-US" sz="1600" dirty="0">
              <a:solidFill>
                <a:schemeClr val="tx1">
                  <a:lumMod val="75000"/>
                  <a:lumOff val="25000"/>
                </a:schemeClr>
              </a:solidFill>
              <a:latin typeface="Calibri" panose="020F0502020204030204" pitchFamily="34" charset="0"/>
              <a:cs typeface="Calibri" panose="020F0502020204030204" pitchFamily="34" charset="0"/>
            </a:rPr>
            <a:t> &amp; Copper Cabling</a:t>
          </a:r>
          <a:endParaRPr lang="en-US" sz="1600" dirty="0">
            <a:solidFill>
              <a:schemeClr val="tx1">
                <a:lumMod val="75000"/>
                <a:lumOff val="25000"/>
              </a:schemeClr>
            </a:solidFill>
          </a:endParaRPr>
        </a:p>
      </dgm:t>
    </dgm:pt>
    <dgm:pt modelId="{9CE08F61-A305-44D5-8F9E-1A0F58D8362F}" type="parTrans" cxnId="{8503E646-19AC-4C04-B6EE-F1CF0F9F03E8}">
      <dgm:prSet/>
      <dgm:spPr/>
      <dgm:t>
        <a:bodyPr/>
        <a:lstStyle/>
        <a:p>
          <a:endParaRPr lang="en-US"/>
        </a:p>
      </dgm:t>
    </dgm:pt>
    <dgm:pt modelId="{4F29D458-ECBB-47AB-8716-288595AE701F}" type="sibTrans" cxnId="{8503E646-19AC-4C04-B6EE-F1CF0F9F03E8}">
      <dgm:prSet/>
      <dgm:spPr/>
      <dgm:t>
        <a:bodyPr/>
        <a:lstStyle/>
        <a:p>
          <a:endParaRPr lang="en-US"/>
        </a:p>
      </dgm:t>
    </dgm:pt>
    <dgm:pt modelId="{B45AFEB6-604C-402A-A1B9-D9AA4B1515F4}">
      <dgm:prSet custT="1"/>
      <dgm:spPr/>
      <dgm:t>
        <a:bodyPr/>
        <a:lstStyle/>
        <a:p>
          <a:r>
            <a:rPr lang="en-SG" sz="1600" dirty="0">
              <a:solidFill>
                <a:schemeClr val="tx1">
                  <a:lumMod val="75000"/>
                  <a:lumOff val="25000"/>
                </a:schemeClr>
              </a:solidFill>
              <a:latin typeface="Calibri" panose="020F0502020204030204" pitchFamily="34" charset="0"/>
              <a:cs typeface="Calibri" panose="020F0502020204030204" pitchFamily="34" charset="0"/>
            </a:rPr>
            <a:t>UPS</a:t>
          </a:r>
        </a:p>
      </dgm:t>
    </dgm:pt>
    <dgm:pt modelId="{D9FA17E4-E79C-4EF8-969B-6BAD735A6197}" type="parTrans" cxnId="{3BCAB6E5-0AB8-4592-823E-308556D9DF09}">
      <dgm:prSet/>
      <dgm:spPr/>
      <dgm:t>
        <a:bodyPr/>
        <a:lstStyle/>
        <a:p>
          <a:endParaRPr lang="en-US"/>
        </a:p>
      </dgm:t>
    </dgm:pt>
    <dgm:pt modelId="{6B82F59E-29D7-4A9D-B6EB-D6960A54EF39}" type="sibTrans" cxnId="{3BCAB6E5-0AB8-4592-823E-308556D9DF09}">
      <dgm:prSet/>
      <dgm:spPr/>
      <dgm:t>
        <a:bodyPr/>
        <a:lstStyle/>
        <a:p>
          <a:endParaRPr lang="en-US"/>
        </a:p>
      </dgm:t>
    </dgm:pt>
    <dgm:pt modelId="{34C7EEA5-C138-4CB0-963C-FA6759402EAA}">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Network Equipment</a:t>
          </a:r>
        </a:p>
      </dgm:t>
    </dgm:pt>
    <dgm:pt modelId="{76508030-0EEC-4C59-A4E8-C2108E808CB2}" type="parTrans" cxnId="{3F5FE54B-B756-4342-BBF5-6AE8BECDAF50}">
      <dgm:prSet/>
      <dgm:spPr/>
      <dgm:t>
        <a:bodyPr/>
        <a:lstStyle/>
        <a:p>
          <a:endParaRPr lang="en-US"/>
        </a:p>
      </dgm:t>
    </dgm:pt>
    <dgm:pt modelId="{18EC008A-4A12-446C-B6E7-0AA1AF24C76D}" type="sibTrans" cxnId="{3F5FE54B-B756-4342-BBF5-6AE8BECDAF50}">
      <dgm:prSet/>
      <dgm:spPr/>
      <dgm:t>
        <a:bodyPr/>
        <a:lstStyle/>
        <a:p>
          <a:endParaRPr lang="en-US"/>
        </a:p>
      </dgm:t>
    </dgm:pt>
    <dgm:pt modelId="{15C05193-EC65-4159-AEAA-66D47842DECE}">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Server Room Equipment</a:t>
          </a:r>
          <a:endParaRPr lang="en-SG" sz="1600" dirty="0">
            <a:solidFill>
              <a:schemeClr val="tx1">
                <a:lumMod val="75000"/>
                <a:lumOff val="25000"/>
              </a:schemeClr>
            </a:solidFill>
            <a:latin typeface="Calibri" panose="020F0502020204030204" pitchFamily="34" charset="0"/>
            <a:cs typeface="Calibri" panose="020F0502020204030204" pitchFamily="34" charset="0"/>
          </a:endParaRPr>
        </a:p>
      </dgm:t>
    </dgm:pt>
    <dgm:pt modelId="{2A1499E9-3BC6-4FE8-82D2-B411DA6EE049}" type="parTrans" cxnId="{AE312B97-818C-4DAF-BCBC-038F78DFE752}">
      <dgm:prSet/>
      <dgm:spPr/>
      <dgm:t>
        <a:bodyPr/>
        <a:lstStyle/>
        <a:p>
          <a:endParaRPr lang="en-US"/>
        </a:p>
      </dgm:t>
    </dgm:pt>
    <dgm:pt modelId="{37733660-FBD0-4C81-8FC1-9848088EF971}" type="sibTrans" cxnId="{AE312B97-818C-4DAF-BCBC-038F78DFE752}">
      <dgm:prSet/>
      <dgm:spPr/>
      <dgm:t>
        <a:bodyPr/>
        <a:lstStyle/>
        <a:p>
          <a:endParaRPr lang="en-US"/>
        </a:p>
      </dgm:t>
    </dgm:pt>
    <dgm:pt modelId="{11252B0F-2801-4877-8B0D-6A2039DC27B6}">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PABX &amp; Telephony Systems</a:t>
          </a:r>
          <a:endParaRPr lang="en-SG" sz="1600" dirty="0">
            <a:solidFill>
              <a:schemeClr val="tx1">
                <a:lumMod val="75000"/>
                <a:lumOff val="25000"/>
              </a:schemeClr>
            </a:solidFill>
            <a:latin typeface="Calibri" panose="020F0502020204030204" pitchFamily="34" charset="0"/>
            <a:cs typeface="Calibri" panose="020F0502020204030204" pitchFamily="34" charset="0"/>
          </a:endParaRPr>
        </a:p>
      </dgm:t>
    </dgm:pt>
    <dgm:pt modelId="{6705FA3A-4D0A-45CE-8137-4FC426816323}" type="parTrans" cxnId="{6A71E840-E8E9-4E52-BC83-395D1E6AA96A}">
      <dgm:prSet/>
      <dgm:spPr/>
      <dgm:t>
        <a:bodyPr/>
        <a:lstStyle/>
        <a:p>
          <a:endParaRPr lang="en-US"/>
        </a:p>
      </dgm:t>
    </dgm:pt>
    <dgm:pt modelId="{C26AB8BD-BADC-4C35-A8C7-8B7007734316}" type="sibTrans" cxnId="{6A71E840-E8E9-4E52-BC83-395D1E6AA96A}">
      <dgm:prSet/>
      <dgm:spPr/>
      <dgm:t>
        <a:bodyPr/>
        <a:lstStyle/>
        <a:p>
          <a:endParaRPr lang="en-US"/>
        </a:p>
      </dgm:t>
    </dgm:pt>
    <dgm:pt modelId="{60A9E67E-E813-4B69-B96F-6016030B1C04}">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Wireless</a:t>
          </a:r>
          <a:endParaRPr lang="en-SG" sz="1600" dirty="0">
            <a:solidFill>
              <a:schemeClr val="tx1">
                <a:lumMod val="75000"/>
                <a:lumOff val="25000"/>
              </a:schemeClr>
            </a:solidFill>
            <a:latin typeface="Calibri" panose="020F0502020204030204" pitchFamily="34" charset="0"/>
            <a:cs typeface="Calibri" panose="020F0502020204030204" pitchFamily="34" charset="0"/>
          </a:endParaRPr>
        </a:p>
      </dgm:t>
    </dgm:pt>
    <dgm:pt modelId="{D3AB879A-28D6-41A4-B907-6EDD4D0189E0}" type="parTrans" cxnId="{CC6BC9F1-720B-494F-8D0C-F9057D556AA5}">
      <dgm:prSet/>
      <dgm:spPr/>
      <dgm:t>
        <a:bodyPr/>
        <a:lstStyle/>
        <a:p>
          <a:endParaRPr lang="en-US"/>
        </a:p>
      </dgm:t>
    </dgm:pt>
    <dgm:pt modelId="{D42F0E58-5CAB-4391-A670-BAFEE68A8D17}" type="sibTrans" cxnId="{CC6BC9F1-720B-494F-8D0C-F9057D556AA5}">
      <dgm:prSet/>
      <dgm:spPr/>
      <dgm:t>
        <a:bodyPr/>
        <a:lstStyle/>
        <a:p>
          <a:endParaRPr lang="en-US"/>
        </a:p>
      </dgm:t>
    </dgm:pt>
    <dgm:pt modelId="{9B15FDEC-7CC7-42A2-8DE7-B909951DCDD3}">
      <dgm:prSet custT="1"/>
      <dgm:spPr/>
      <dgm:t>
        <a:bodyPr/>
        <a:lstStyle/>
        <a:p>
          <a:pPr>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dirty="0">
            <a:solidFill>
              <a:schemeClr val="tx1">
                <a:lumMod val="75000"/>
                <a:lumOff val="25000"/>
              </a:schemeClr>
            </a:solidFill>
          </a:endParaRPr>
        </a:p>
      </dgm:t>
    </dgm:pt>
    <dgm:pt modelId="{BB38524C-6D37-4EEB-8498-D62BB1D223EB}" type="parTrans" cxnId="{3EB12769-A9F9-41C5-8221-C6F5AE2CAB8C}">
      <dgm:prSet/>
      <dgm:spPr/>
      <dgm:t>
        <a:bodyPr/>
        <a:lstStyle/>
        <a:p>
          <a:endParaRPr lang="en-US"/>
        </a:p>
      </dgm:t>
    </dgm:pt>
    <dgm:pt modelId="{D6D47476-6835-4A9B-83EE-50BD4DD89DAE}" type="sibTrans" cxnId="{3EB12769-A9F9-41C5-8221-C6F5AE2CAB8C}">
      <dgm:prSet/>
      <dgm:spPr/>
      <dgm:t>
        <a:bodyPr/>
        <a:lstStyle/>
        <a:p>
          <a:endParaRPr lang="en-US"/>
        </a:p>
      </dgm:t>
    </dgm:pt>
    <dgm:pt modelId="{B27A9A8A-419F-4A5C-A41B-5D454DACBEE5}">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Display Screens</a:t>
          </a:r>
        </a:p>
      </dgm:t>
    </dgm:pt>
    <dgm:pt modelId="{C5165612-6097-40ED-802C-88C0B91A70A1}" type="parTrans" cxnId="{AA52E2B9-D6F8-4A63-8960-6931DFE1FBF9}">
      <dgm:prSet/>
      <dgm:spPr/>
      <dgm:t>
        <a:bodyPr/>
        <a:lstStyle/>
        <a:p>
          <a:endParaRPr lang="en-US"/>
        </a:p>
      </dgm:t>
    </dgm:pt>
    <dgm:pt modelId="{61E5373B-E3DC-4A75-ABB5-9B169E54DBB5}" type="sibTrans" cxnId="{AA52E2B9-D6F8-4A63-8960-6931DFE1FBF9}">
      <dgm:prSet/>
      <dgm:spPr/>
      <dgm:t>
        <a:bodyPr/>
        <a:lstStyle/>
        <a:p>
          <a:endParaRPr lang="en-US"/>
        </a:p>
      </dgm:t>
    </dgm:pt>
    <dgm:pt modelId="{0900719E-5022-4259-882B-5EFA61517909}">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Video Conference Solutions</a:t>
          </a:r>
        </a:p>
      </dgm:t>
    </dgm:pt>
    <dgm:pt modelId="{701B0D08-833D-465E-8BA2-B5D3439889D3}" type="parTrans" cxnId="{073DBD17-EF48-4D4A-B0AF-B24D2FA9C4D9}">
      <dgm:prSet/>
      <dgm:spPr/>
      <dgm:t>
        <a:bodyPr/>
        <a:lstStyle/>
        <a:p>
          <a:endParaRPr lang="en-US"/>
        </a:p>
      </dgm:t>
    </dgm:pt>
    <dgm:pt modelId="{5034BA47-A786-49F6-8E1A-BEAA2AD0F669}" type="sibTrans" cxnId="{073DBD17-EF48-4D4A-B0AF-B24D2FA9C4D9}">
      <dgm:prSet/>
      <dgm:spPr/>
      <dgm:t>
        <a:bodyPr/>
        <a:lstStyle/>
        <a:p>
          <a:endParaRPr lang="en-US"/>
        </a:p>
      </dgm:t>
    </dgm:pt>
    <dgm:pt modelId="{EB1FF81C-B9AB-402A-BD1B-284E040FEE8D}">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Meeting Room Control Systems</a:t>
          </a:r>
        </a:p>
      </dgm:t>
    </dgm:pt>
    <dgm:pt modelId="{DF584691-A0A0-4527-82B2-0CE68EC2C8E2}" type="parTrans" cxnId="{9D468FEE-131C-45EC-94D4-2FE1E7EA1FE5}">
      <dgm:prSet/>
      <dgm:spPr/>
      <dgm:t>
        <a:bodyPr/>
        <a:lstStyle/>
        <a:p>
          <a:endParaRPr lang="en-US"/>
        </a:p>
      </dgm:t>
    </dgm:pt>
    <dgm:pt modelId="{BFFF58DA-6B72-426D-B4CA-39E9E8259AA3}" type="sibTrans" cxnId="{9D468FEE-131C-45EC-94D4-2FE1E7EA1FE5}">
      <dgm:prSet/>
      <dgm:spPr/>
      <dgm:t>
        <a:bodyPr/>
        <a:lstStyle/>
        <a:p>
          <a:endParaRPr lang="en-US"/>
        </a:p>
      </dgm:t>
    </dgm:pt>
    <dgm:pt modelId="{0CB6EA47-E502-4889-8391-0D6A5D751F14}">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Sound Systems</a:t>
          </a:r>
        </a:p>
      </dgm:t>
    </dgm:pt>
    <dgm:pt modelId="{3D0F8B3E-0D63-45F1-AE3A-9C7BE7DBF6D0}" type="parTrans" cxnId="{0CF9815C-9181-4C31-99F8-A39E68B4F3B7}">
      <dgm:prSet/>
      <dgm:spPr/>
      <dgm:t>
        <a:bodyPr/>
        <a:lstStyle/>
        <a:p>
          <a:endParaRPr lang="en-US"/>
        </a:p>
      </dgm:t>
    </dgm:pt>
    <dgm:pt modelId="{BDE4C721-1622-46DE-819C-FBE3BF248C37}" type="sibTrans" cxnId="{0CF9815C-9181-4C31-99F8-A39E68B4F3B7}">
      <dgm:prSet/>
      <dgm:spPr/>
      <dgm:t>
        <a:bodyPr/>
        <a:lstStyle/>
        <a:p>
          <a:endParaRPr lang="en-US"/>
        </a:p>
      </dgm:t>
    </dgm:pt>
    <dgm:pt modelId="{B3439F77-BAAD-44AE-99E9-2AB2180A96B1}">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Audio Cabling </a:t>
          </a:r>
        </a:p>
      </dgm:t>
    </dgm:pt>
    <dgm:pt modelId="{A5804E4F-AE3F-4315-B81C-BF855B653144}" type="parTrans" cxnId="{D0B05D54-A177-4A03-B601-805D751E3D4C}">
      <dgm:prSet/>
      <dgm:spPr/>
      <dgm:t>
        <a:bodyPr/>
        <a:lstStyle/>
        <a:p>
          <a:endParaRPr lang="en-US"/>
        </a:p>
      </dgm:t>
    </dgm:pt>
    <dgm:pt modelId="{183B5035-8BB8-4D2B-B808-0BFC52CD0C80}" type="sibTrans" cxnId="{D0B05D54-A177-4A03-B601-805D751E3D4C}">
      <dgm:prSet/>
      <dgm:spPr/>
      <dgm:t>
        <a:bodyPr/>
        <a:lstStyle/>
        <a:p>
          <a:endParaRPr lang="en-US"/>
        </a:p>
      </dgm:t>
    </dgm:pt>
    <dgm:pt modelId="{562B76C3-67F2-49CB-AEE9-63AD0E8DE04C}">
      <dgm:prSet custT="1"/>
      <dgm:spPr/>
      <dgm:t>
        <a:bodyPr/>
        <a:lstStyle/>
        <a:p>
          <a:pPr>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Card Access</a:t>
          </a:r>
          <a:endParaRPr lang="en-US" sz="1600" dirty="0">
            <a:solidFill>
              <a:schemeClr val="tx1">
                <a:lumMod val="75000"/>
                <a:lumOff val="25000"/>
              </a:schemeClr>
            </a:solidFill>
          </a:endParaRPr>
        </a:p>
      </dgm:t>
    </dgm:pt>
    <dgm:pt modelId="{C95926E0-37BA-436C-9FA8-0E1BB4414C5B}" type="parTrans" cxnId="{C6D7CD1F-EA8D-4587-B2F9-94A1876DF594}">
      <dgm:prSet/>
      <dgm:spPr/>
      <dgm:t>
        <a:bodyPr/>
        <a:lstStyle/>
        <a:p>
          <a:endParaRPr lang="en-US"/>
        </a:p>
      </dgm:t>
    </dgm:pt>
    <dgm:pt modelId="{D23DBB10-A779-418A-AE71-B77A4D108A8C}" type="sibTrans" cxnId="{C6D7CD1F-EA8D-4587-B2F9-94A1876DF594}">
      <dgm:prSet/>
      <dgm:spPr/>
      <dgm:t>
        <a:bodyPr/>
        <a:lstStyle/>
        <a:p>
          <a:endParaRPr lang="en-US"/>
        </a:p>
      </dgm:t>
    </dgm:pt>
    <dgm:pt modelId="{4F6BF7EC-7DB2-4F8D-BB8C-70E24D8C17BD}">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CCTV</a:t>
          </a:r>
          <a:endParaRPr lang="en-SG" sz="1600" dirty="0">
            <a:solidFill>
              <a:schemeClr val="tx1">
                <a:lumMod val="75000"/>
                <a:lumOff val="25000"/>
              </a:schemeClr>
            </a:solidFill>
            <a:latin typeface="Calibri" panose="020F0502020204030204" pitchFamily="34" charset="0"/>
            <a:cs typeface="Calibri" panose="020F0502020204030204" pitchFamily="34" charset="0"/>
          </a:endParaRPr>
        </a:p>
      </dgm:t>
    </dgm:pt>
    <dgm:pt modelId="{0AABF957-1239-42F7-86BB-9EBE4D133ED8}" type="parTrans" cxnId="{3A20F2B8-E902-41C2-80FB-D701C173A1C3}">
      <dgm:prSet/>
      <dgm:spPr/>
      <dgm:t>
        <a:bodyPr/>
        <a:lstStyle/>
        <a:p>
          <a:endParaRPr lang="en-US"/>
        </a:p>
      </dgm:t>
    </dgm:pt>
    <dgm:pt modelId="{B9FF8BFD-902B-40FA-89AF-A16BD001D040}" type="sibTrans" cxnId="{3A20F2B8-E902-41C2-80FB-D701C173A1C3}">
      <dgm:prSet/>
      <dgm:spPr/>
      <dgm:t>
        <a:bodyPr/>
        <a:lstStyle/>
        <a:p>
          <a:endParaRPr lang="en-US"/>
        </a:p>
      </dgm:t>
    </dgm:pt>
    <dgm:pt modelId="{39A95944-3DF1-4834-9304-BA875AB8DDA9}">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Alarm Systems</a:t>
          </a:r>
          <a:endParaRPr lang="en-SG" sz="1600" dirty="0">
            <a:solidFill>
              <a:schemeClr val="tx1">
                <a:lumMod val="75000"/>
                <a:lumOff val="25000"/>
              </a:schemeClr>
            </a:solidFill>
            <a:latin typeface="Calibri" panose="020F0502020204030204" pitchFamily="34" charset="0"/>
            <a:cs typeface="Calibri" panose="020F0502020204030204" pitchFamily="34" charset="0"/>
          </a:endParaRPr>
        </a:p>
      </dgm:t>
    </dgm:pt>
    <dgm:pt modelId="{8A39D1EF-8EF8-46F0-BB2B-93DA9FE8FC44}" type="parTrans" cxnId="{4C80FE13-4900-4D7C-BA50-2DC88AD3B661}">
      <dgm:prSet/>
      <dgm:spPr/>
      <dgm:t>
        <a:bodyPr/>
        <a:lstStyle/>
        <a:p>
          <a:endParaRPr lang="en-US"/>
        </a:p>
      </dgm:t>
    </dgm:pt>
    <dgm:pt modelId="{B809DAB6-BD22-4EBF-9034-9190C5420E6E}" type="sibTrans" cxnId="{4C80FE13-4900-4D7C-BA50-2DC88AD3B661}">
      <dgm:prSet/>
      <dgm:spPr/>
      <dgm:t>
        <a:bodyPr/>
        <a:lstStyle/>
        <a:p>
          <a:endParaRPr lang="en-US"/>
        </a:p>
      </dgm:t>
    </dgm:pt>
    <dgm:pt modelId="{28A48D6F-F6A5-44B8-AFA7-B7994587FADA}">
      <dgm:prSet custT="1"/>
      <dgm:spPr/>
      <dgm:t>
        <a:bodyPr/>
        <a:lstStyle/>
        <a:p>
          <a:pPr>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dirty="0">
            <a:solidFill>
              <a:schemeClr val="tx1">
                <a:lumMod val="75000"/>
                <a:lumOff val="25000"/>
              </a:schemeClr>
            </a:solidFill>
          </a:endParaRPr>
        </a:p>
      </dgm:t>
    </dgm:pt>
    <dgm:pt modelId="{C2768651-B312-4B8E-9B53-49D3EAEC83F9}" type="parTrans" cxnId="{C171AE23-0FCA-4832-BF40-783A1906AD98}">
      <dgm:prSet/>
      <dgm:spPr/>
      <dgm:t>
        <a:bodyPr/>
        <a:lstStyle/>
        <a:p>
          <a:endParaRPr lang="en-US"/>
        </a:p>
      </dgm:t>
    </dgm:pt>
    <dgm:pt modelId="{78BB4643-9268-452B-A602-0EE2E1713F1E}" type="sibTrans" cxnId="{C171AE23-0FCA-4832-BF40-783A1906AD98}">
      <dgm:prSet/>
      <dgm:spPr/>
      <dgm:t>
        <a:bodyPr/>
        <a:lstStyle/>
        <a:p>
          <a:endParaRPr lang="en-US"/>
        </a:p>
      </dgm:t>
    </dgm:pt>
    <dgm:pt modelId="{D81DC970-F38B-4FE6-AD87-C942D15DB04B}">
      <dgm:prSet custT="1"/>
      <dgm:spPr/>
      <dgm:t>
        <a:bodyPr/>
        <a:lstStyle/>
        <a:p>
          <a:pPr>
            <a:buChar char="••"/>
          </a:pPr>
          <a:r>
            <a:rPr lang="en-US" sz="16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dirty="0">
            <a:solidFill>
              <a:schemeClr val="tx1">
                <a:lumMod val="75000"/>
                <a:lumOff val="25000"/>
              </a:schemeClr>
            </a:solidFill>
          </a:endParaRPr>
        </a:p>
      </dgm:t>
    </dgm:pt>
    <dgm:pt modelId="{F21899F4-7417-4DAF-843C-08F7D0C45D00}" type="parTrans" cxnId="{83F8A304-5F22-4B30-887D-8A92E40F64B1}">
      <dgm:prSet/>
      <dgm:spPr/>
      <dgm:t>
        <a:bodyPr/>
        <a:lstStyle/>
        <a:p>
          <a:endParaRPr lang="en-US"/>
        </a:p>
      </dgm:t>
    </dgm:pt>
    <dgm:pt modelId="{303A52D5-D2E0-464E-B4F9-12C5EE74593B}" type="sibTrans" cxnId="{83F8A304-5F22-4B30-887D-8A92E40F64B1}">
      <dgm:prSet/>
      <dgm:spPr/>
      <dgm:t>
        <a:bodyPr/>
        <a:lstStyle/>
        <a:p>
          <a:endParaRPr lang="en-US"/>
        </a:p>
      </dgm:t>
    </dgm:pt>
    <dgm:pt modelId="{7600B176-41C5-43B1-BE88-A30F964D9E75}">
      <dgm:prSet custT="1"/>
      <dgm:spPr/>
      <dgm:t>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Network Engineering Services</a:t>
          </a:r>
        </a:p>
      </dgm:t>
    </dgm:pt>
    <dgm:pt modelId="{949AF0C8-C035-490B-8B5C-EB70DCB13262}" type="parTrans" cxnId="{DA9138C6-2A1B-4349-A3D9-85551539E4E8}">
      <dgm:prSet/>
      <dgm:spPr/>
      <dgm:t>
        <a:bodyPr/>
        <a:lstStyle/>
        <a:p>
          <a:endParaRPr lang="en-US"/>
        </a:p>
      </dgm:t>
    </dgm:pt>
    <dgm:pt modelId="{DB228207-F4B4-4A16-A12C-694BC99207B9}" type="sibTrans" cxnId="{DA9138C6-2A1B-4349-A3D9-85551539E4E8}">
      <dgm:prSet/>
      <dgm:spPr/>
      <dgm:t>
        <a:bodyPr/>
        <a:lstStyle/>
        <a:p>
          <a:endParaRPr lang="en-US"/>
        </a:p>
      </dgm:t>
    </dgm:pt>
    <dgm:pt modelId="{6FCA49F7-0D18-47BC-B6B2-4BCE5CDB74E5}" type="pres">
      <dgm:prSet presAssocID="{57F1222E-143A-4D94-BDD5-D2CCB32EAFE1}" presName="diagram" presStyleCnt="0">
        <dgm:presLayoutVars>
          <dgm:dir/>
          <dgm:animLvl val="lvl"/>
          <dgm:resizeHandles val="exact"/>
        </dgm:presLayoutVars>
      </dgm:prSet>
      <dgm:spPr/>
    </dgm:pt>
    <dgm:pt modelId="{B3A72670-CBD5-42B9-8903-16FFBFB158AF}" type="pres">
      <dgm:prSet presAssocID="{1E0D558F-F5A3-4CCD-90FD-0046F90A26E6}" presName="compNode" presStyleCnt="0"/>
      <dgm:spPr/>
    </dgm:pt>
    <dgm:pt modelId="{F3DD4216-803E-4474-AF95-BA73838939F7}" type="pres">
      <dgm:prSet presAssocID="{1E0D558F-F5A3-4CCD-90FD-0046F90A26E6}" presName="childRect" presStyleLbl="bgAcc1" presStyleIdx="0" presStyleCnt="3" custScaleY="145424">
        <dgm:presLayoutVars>
          <dgm:bulletEnabled val="1"/>
        </dgm:presLayoutVars>
      </dgm:prSet>
      <dgm:spPr/>
    </dgm:pt>
    <dgm:pt modelId="{813B83F3-0DD5-4778-BAE0-6080239DC8A7}" type="pres">
      <dgm:prSet presAssocID="{1E0D558F-F5A3-4CCD-90FD-0046F90A26E6}" presName="parentText" presStyleLbl="node1" presStyleIdx="0" presStyleCnt="0">
        <dgm:presLayoutVars>
          <dgm:chMax val="0"/>
          <dgm:bulletEnabled val="1"/>
        </dgm:presLayoutVars>
      </dgm:prSet>
      <dgm:spPr/>
    </dgm:pt>
    <dgm:pt modelId="{2B4FEC42-06DA-46C7-AF9A-D3F4DA06991D}" type="pres">
      <dgm:prSet presAssocID="{1E0D558F-F5A3-4CCD-90FD-0046F90A26E6}" presName="parentRect" presStyleLbl="alignNode1" presStyleIdx="0" presStyleCnt="3"/>
      <dgm:spPr/>
    </dgm:pt>
    <dgm:pt modelId="{B11E6A4D-F0E4-4878-8983-AEBAC09B5CB3}" type="pres">
      <dgm:prSet presAssocID="{1E0D558F-F5A3-4CCD-90FD-0046F90A26E6}"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55F4637-4406-4B81-90A4-71C4002017C6}" type="pres">
      <dgm:prSet presAssocID="{7A8D328C-97CF-45A7-9EA6-47B1C6143364}" presName="sibTrans" presStyleLbl="sibTrans2D1" presStyleIdx="0" presStyleCnt="0"/>
      <dgm:spPr/>
    </dgm:pt>
    <dgm:pt modelId="{201F3D6A-2E12-46ED-913D-01E94D385B48}" type="pres">
      <dgm:prSet presAssocID="{49714BD8-59B0-41D7-B077-E7A42C6AD722}" presName="compNode" presStyleCnt="0"/>
      <dgm:spPr/>
    </dgm:pt>
    <dgm:pt modelId="{2EA6C520-5EAF-4A32-B1F3-8B8FE22DB16F}" type="pres">
      <dgm:prSet presAssocID="{49714BD8-59B0-41D7-B077-E7A42C6AD722}" presName="childRect" presStyleLbl="bgAcc1" presStyleIdx="1" presStyleCnt="3" custScaleY="143527">
        <dgm:presLayoutVars>
          <dgm:bulletEnabled val="1"/>
        </dgm:presLayoutVars>
      </dgm:prSet>
      <dgm:spPr/>
    </dgm:pt>
    <dgm:pt modelId="{17E8371E-3D44-460E-B84D-B80C2E0C89E6}" type="pres">
      <dgm:prSet presAssocID="{49714BD8-59B0-41D7-B077-E7A42C6AD722}" presName="parentText" presStyleLbl="node1" presStyleIdx="0" presStyleCnt="0">
        <dgm:presLayoutVars>
          <dgm:chMax val="0"/>
          <dgm:bulletEnabled val="1"/>
        </dgm:presLayoutVars>
      </dgm:prSet>
      <dgm:spPr/>
    </dgm:pt>
    <dgm:pt modelId="{48A55B80-B510-47CE-BD2F-DBD55BE9C261}" type="pres">
      <dgm:prSet presAssocID="{49714BD8-59B0-41D7-B077-E7A42C6AD722}" presName="parentRect" presStyleLbl="alignNode1" presStyleIdx="1" presStyleCnt="3"/>
      <dgm:spPr/>
    </dgm:pt>
    <dgm:pt modelId="{62924EE4-9079-46DF-9C47-280E1276D656}" type="pres">
      <dgm:prSet presAssocID="{49714BD8-59B0-41D7-B077-E7A42C6AD722}"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C436A808-A909-45FA-9C3A-6C4CD42F4CD5}" type="pres">
      <dgm:prSet presAssocID="{35DD800F-CE71-4880-AEF1-26AAAE73F776}" presName="sibTrans" presStyleLbl="sibTrans2D1" presStyleIdx="0" presStyleCnt="0"/>
      <dgm:spPr/>
    </dgm:pt>
    <dgm:pt modelId="{306FA1C4-F449-499E-8E60-63492CE7A4A9}" type="pres">
      <dgm:prSet presAssocID="{C2A62B14-EB5F-4DB9-9DB1-F4BA11BE3F15}" presName="compNode" presStyleCnt="0"/>
      <dgm:spPr/>
    </dgm:pt>
    <dgm:pt modelId="{BD358B4E-4A96-40F5-AA45-ABBFC200A210}" type="pres">
      <dgm:prSet presAssocID="{C2A62B14-EB5F-4DB9-9DB1-F4BA11BE3F15}" presName="childRect" presStyleLbl="bgAcc1" presStyleIdx="2" presStyleCnt="3" custScaleY="141110">
        <dgm:presLayoutVars>
          <dgm:bulletEnabled val="1"/>
        </dgm:presLayoutVars>
      </dgm:prSet>
      <dgm:spPr/>
    </dgm:pt>
    <dgm:pt modelId="{EE45FCB0-101D-4006-BAFF-5DBACD3242B7}" type="pres">
      <dgm:prSet presAssocID="{C2A62B14-EB5F-4DB9-9DB1-F4BA11BE3F15}" presName="parentText" presStyleLbl="node1" presStyleIdx="0" presStyleCnt="0">
        <dgm:presLayoutVars>
          <dgm:chMax val="0"/>
          <dgm:bulletEnabled val="1"/>
        </dgm:presLayoutVars>
      </dgm:prSet>
      <dgm:spPr/>
    </dgm:pt>
    <dgm:pt modelId="{0C0DB908-0774-4FCC-9238-C8193B53C3E8}" type="pres">
      <dgm:prSet presAssocID="{C2A62B14-EB5F-4DB9-9DB1-F4BA11BE3F15}" presName="parentRect" presStyleLbl="alignNode1" presStyleIdx="2" presStyleCnt="3" custLinFactNeighborX="-1038"/>
      <dgm:spPr/>
    </dgm:pt>
    <dgm:pt modelId="{7C5D678B-D63F-42C0-A8CC-F32A82B00374}" type="pres">
      <dgm:prSet presAssocID="{C2A62B14-EB5F-4DB9-9DB1-F4BA11BE3F15}"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Lst>
  <dgm:cxnLst>
    <dgm:cxn modelId="{F2134B02-3863-4EBB-84C8-2A6646131F29}" type="presOf" srcId="{34C7EEA5-C138-4CB0-963C-FA6759402EAA}" destId="{F3DD4216-803E-4474-AF95-BA73838939F7}" srcOrd="0" destOrd="3" presId="urn:microsoft.com/office/officeart/2005/8/layout/bList2"/>
    <dgm:cxn modelId="{83F8A304-5F22-4B30-887D-8A92E40F64B1}" srcId="{C2A62B14-EB5F-4DB9-9DB1-F4BA11BE3F15}" destId="{D81DC970-F38B-4FE6-AD87-C942D15DB04B}" srcOrd="0" destOrd="0" parTransId="{F21899F4-7417-4DAF-843C-08F7D0C45D00}" sibTransId="{303A52D5-D2E0-464E-B4F9-12C5EE74593B}"/>
    <dgm:cxn modelId="{06708006-85EA-421F-9E6A-9BFB737329AC}" type="presOf" srcId="{9B15FDEC-7CC7-42A2-8DE7-B909951DCDD3}" destId="{2EA6C520-5EAF-4A32-B1F3-8B8FE22DB16F}" srcOrd="0" destOrd="0" presId="urn:microsoft.com/office/officeart/2005/8/layout/bList2"/>
    <dgm:cxn modelId="{4C80FE13-4900-4D7C-BA50-2DC88AD3B661}" srcId="{C2A62B14-EB5F-4DB9-9DB1-F4BA11BE3F15}" destId="{39A95944-3DF1-4834-9304-BA875AB8DDA9}" srcOrd="3" destOrd="0" parTransId="{8A39D1EF-8EF8-46F0-BB2B-93DA9FE8FC44}" sibTransId="{B809DAB6-BD22-4EBF-9034-9190C5420E6E}"/>
    <dgm:cxn modelId="{073DBD17-EF48-4D4A-B0AF-B24D2FA9C4D9}" srcId="{49714BD8-59B0-41D7-B077-E7A42C6AD722}" destId="{0900719E-5022-4259-882B-5EFA61517909}" srcOrd="2" destOrd="0" parTransId="{701B0D08-833D-465E-8BA2-B5D3439889D3}" sibTransId="{5034BA47-A786-49F6-8E1A-BEAA2AD0F669}"/>
    <dgm:cxn modelId="{78D81D1E-5AC2-41B8-AF37-B947D273DE22}" type="presOf" srcId="{7A8D328C-97CF-45A7-9EA6-47B1C6143364}" destId="{755F4637-4406-4B81-90A4-71C4002017C6}" srcOrd="0" destOrd="0" presId="urn:microsoft.com/office/officeart/2005/8/layout/bList2"/>
    <dgm:cxn modelId="{C6D7CD1F-EA8D-4587-B2F9-94A1876DF594}" srcId="{C2A62B14-EB5F-4DB9-9DB1-F4BA11BE3F15}" destId="{562B76C3-67F2-49CB-AEE9-63AD0E8DE04C}" srcOrd="1" destOrd="0" parTransId="{C95926E0-37BA-436C-9FA8-0E1BB4414C5B}" sibTransId="{D23DBB10-A779-418A-AE71-B77A4D108A8C}"/>
    <dgm:cxn modelId="{C171AE23-0FCA-4832-BF40-783A1906AD98}" srcId="{1E0D558F-F5A3-4CCD-90FD-0046F90A26E6}" destId="{28A48D6F-F6A5-44B8-AFA7-B7994587FADA}" srcOrd="0" destOrd="0" parTransId="{C2768651-B312-4B8E-9B53-49D3EAEC83F9}" sibTransId="{78BB4643-9268-452B-A602-0EE2E1713F1E}"/>
    <dgm:cxn modelId="{D14AFE28-F032-49B6-97AF-7114520BB0F1}" type="presOf" srcId="{EB1FF81C-B9AB-402A-BD1B-284E040FEE8D}" destId="{2EA6C520-5EAF-4A32-B1F3-8B8FE22DB16F}" srcOrd="0" destOrd="3" presId="urn:microsoft.com/office/officeart/2005/8/layout/bList2"/>
    <dgm:cxn modelId="{79C10B29-15D5-4889-B1E7-386111977284}" type="presOf" srcId="{49714BD8-59B0-41D7-B077-E7A42C6AD722}" destId="{17E8371E-3D44-460E-B84D-B80C2E0C89E6}" srcOrd="0" destOrd="0" presId="urn:microsoft.com/office/officeart/2005/8/layout/bList2"/>
    <dgm:cxn modelId="{21F1BE2E-CAA0-4475-9F93-8E7B46F9FDD7}" type="presOf" srcId="{39A95944-3DF1-4834-9304-BA875AB8DDA9}" destId="{BD358B4E-4A96-40F5-AA45-ABBFC200A210}" srcOrd="0" destOrd="3" presId="urn:microsoft.com/office/officeart/2005/8/layout/bList2"/>
    <dgm:cxn modelId="{C7826C39-683D-4AC9-BF9B-81E2A84C025A}" type="presOf" srcId="{11252B0F-2801-4877-8B0D-6A2039DC27B6}" destId="{F3DD4216-803E-4474-AF95-BA73838939F7}" srcOrd="0" destOrd="6" presId="urn:microsoft.com/office/officeart/2005/8/layout/bList2"/>
    <dgm:cxn modelId="{E040C03C-B2C5-4268-AD15-893555878A4D}" type="presOf" srcId="{B45AFEB6-604C-402A-A1B9-D9AA4B1515F4}" destId="{F3DD4216-803E-4474-AF95-BA73838939F7}" srcOrd="0" destOrd="2" presId="urn:microsoft.com/office/officeart/2005/8/layout/bList2"/>
    <dgm:cxn modelId="{0800883D-BC8C-4825-A9A9-E8B8C0A7007C}" type="presOf" srcId="{B27A9A8A-419F-4A5C-A41B-5D454DACBEE5}" destId="{2EA6C520-5EAF-4A32-B1F3-8B8FE22DB16F}" srcOrd="0" destOrd="1" presId="urn:microsoft.com/office/officeart/2005/8/layout/bList2"/>
    <dgm:cxn modelId="{6A71E840-E8E9-4E52-BC83-395D1E6AA96A}" srcId="{1E0D558F-F5A3-4CCD-90FD-0046F90A26E6}" destId="{11252B0F-2801-4877-8B0D-6A2039DC27B6}" srcOrd="6" destOrd="0" parTransId="{6705FA3A-4D0A-45CE-8137-4FC426816323}" sibTransId="{C26AB8BD-BADC-4C35-A8C7-8B7007734316}"/>
    <dgm:cxn modelId="{0CF9815C-9181-4C31-99F8-A39E68B4F3B7}" srcId="{49714BD8-59B0-41D7-B077-E7A42C6AD722}" destId="{0CB6EA47-E502-4889-8391-0D6A5D751F14}" srcOrd="4" destOrd="0" parTransId="{3D0F8B3E-0D63-45F1-AE3A-9C7BE7DBF6D0}" sibTransId="{BDE4C721-1622-46DE-819C-FBE3BF248C37}"/>
    <dgm:cxn modelId="{5B56435F-7E7D-456A-98A1-F2E78F1F4DBB}" type="presOf" srcId="{15C05193-EC65-4159-AEAA-66D47842DECE}" destId="{F3DD4216-803E-4474-AF95-BA73838939F7}" srcOrd="0" destOrd="5" presId="urn:microsoft.com/office/officeart/2005/8/layout/bList2"/>
    <dgm:cxn modelId="{64779A63-307D-4DF7-A4EA-76A8CECE0050}" type="presOf" srcId="{35DD800F-CE71-4880-AEF1-26AAAE73F776}" destId="{C436A808-A909-45FA-9C3A-6C4CD42F4CD5}" srcOrd="0" destOrd="0" presId="urn:microsoft.com/office/officeart/2005/8/layout/bList2"/>
    <dgm:cxn modelId="{8503E646-19AC-4C04-B6EE-F1CF0F9F03E8}" srcId="{1E0D558F-F5A3-4CCD-90FD-0046F90A26E6}" destId="{AEFCA618-76CF-4575-B8D4-DDB7FCE49295}" srcOrd="1" destOrd="0" parTransId="{9CE08F61-A305-44D5-8F9E-1A0F58D8362F}" sibTransId="{4F29D458-ECBB-47AB-8716-288595AE701F}"/>
    <dgm:cxn modelId="{3EB12769-A9F9-41C5-8221-C6F5AE2CAB8C}" srcId="{49714BD8-59B0-41D7-B077-E7A42C6AD722}" destId="{9B15FDEC-7CC7-42A2-8DE7-B909951DCDD3}" srcOrd="0" destOrd="0" parTransId="{BB38524C-6D37-4EEB-8498-D62BB1D223EB}" sibTransId="{D6D47476-6835-4A9B-83EE-50BD4DD89DAE}"/>
    <dgm:cxn modelId="{8410FA49-0AE5-4082-BC3A-932F924EC28A}" srcId="{57F1222E-143A-4D94-BDD5-D2CCB32EAFE1}" destId="{C2A62B14-EB5F-4DB9-9DB1-F4BA11BE3F15}" srcOrd="2" destOrd="0" parTransId="{B37E5836-C51B-486F-AA74-9BF98D3D4F6C}" sibTransId="{EAF3FF1D-885A-4FC4-A26D-A3A044AE6A6F}"/>
    <dgm:cxn modelId="{3F5FE54B-B756-4342-BBF5-6AE8BECDAF50}" srcId="{1E0D558F-F5A3-4CCD-90FD-0046F90A26E6}" destId="{34C7EEA5-C138-4CB0-963C-FA6759402EAA}" srcOrd="3" destOrd="0" parTransId="{76508030-0EEC-4C59-A4E8-C2108E808CB2}" sibTransId="{18EC008A-4A12-446C-B6E7-0AA1AF24C76D}"/>
    <dgm:cxn modelId="{36C48F4D-0C0B-468E-97F8-A23EE63D6D7A}" type="presOf" srcId="{D81DC970-F38B-4FE6-AD87-C942D15DB04B}" destId="{BD358B4E-4A96-40F5-AA45-ABBFC200A210}" srcOrd="0" destOrd="0" presId="urn:microsoft.com/office/officeart/2005/8/layout/bList2"/>
    <dgm:cxn modelId="{0B53E672-8851-43B0-913D-5105145FD885}" type="presOf" srcId="{7600B176-41C5-43B1-BE88-A30F964D9E75}" destId="{F3DD4216-803E-4474-AF95-BA73838939F7}" srcOrd="0" destOrd="4" presId="urn:microsoft.com/office/officeart/2005/8/layout/bList2"/>
    <dgm:cxn modelId="{D0B05D54-A177-4A03-B601-805D751E3D4C}" srcId="{49714BD8-59B0-41D7-B077-E7A42C6AD722}" destId="{B3439F77-BAAD-44AE-99E9-2AB2180A96B1}" srcOrd="5" destOrd="0" parTransId="{A5804E4F-AE3F-4315-B81C-BF855B653144}" sibTransId="{183B5035-8BB8-4D2B-B808-0BFC52CD0C80}"/>
    <dgm:cxn modelId="{4BA96754-5B60-4000-B97D-7D0806907385}" type="presOf" srcId="{1E0D558F-F5A3-4CCD-90FD-0046F90A26E6}" destId="{2B4FEC42-06DA-46C7-AF9A-D3F4DA06991D}" srcOrd="1" destOrd="0" presId="urn:microsoft.com/office/officeart/2005/8/layout/bList2"/>
    <dgm:cxn modelId="{DE276778-8243-4489-A016-5615CA33F1FF}" type="presOf" srcId="{562B76C3-67F2-49CB-AEE9-63AD0E8DE04C}" destId="{BD358B4E-4A96-40F5-AA45-ABBFC200A210}" srcOrd="0" destOrd="1" presId="urn:microsoft.com/office/officeart/2005/8/layout/bList2"/>
    <dgm:cxn modelId="{F6E6775A-72C8-4E9F-B424-A41A68831EBC}" type="presOf" srcId="{49714BD8-59B0-41D7-B077-E7A42C6AD722}" destId="{48A55B80-B510-47CE-BD2F-DBD55BE9C261}" srcOrd="1" destOrd="0" presId="urn:microsoft.com/office/officeart/2005/8/layout/bList2"/>
    <dgm:cxn modelId="{BEB8BB93-D65E-40DF-B92F-4C8DA962BB9C}" type="presOf" srcId="{60A9E67E-E813-4B69-B96F-6016030B1C04}" destId="{F3DD4216-803E-4474-AF95-BA73838939F7}" srcOrd="0" destOrd="7" presId="urn:microsoft.com/office/officeart/2005/8/layout/bList2"/>
    <dgm:cxn modelId="{AE312B97-818C-4DAF-BCBC-038F78DFE752}" srcId="{1E0D558F-F5A3-4CCD-90FD-0046F90A26E6}" destId="{15C05193-EC65-4159-AEAA-66D47842DECE}" srcOrd="5" destOrd="0" parTransId="{2A1499E9-3BC6-4FE8-82D2-B411DA6EE049}" sibTransId="{37733660-FBD0-4C81-8FC1-9848088EF971}"/>
    <dgm:cxn modelId="{8D7C68A2-53F9-4D14-B502-CEED3C50F906}" type="presOf" srcId="{4F6BF7EC-7DB2-4F8D-BB8C-70E24D8C17BD}" destId="{BD358B4E-4A96-40F5-AA45-ABBFC200A210}" srcOrd="0" destOrd="2" presId="urn:microsoft.com/office/officeart/2005/8/layout/bList2"/>
    <dgm:cxn modelId="{9F2D8CA9-7704-4F9A-9DE9-A67A7F19760F}" type="presOf" srcId="{1E0D558F-F5A3-4CCD-90FD-0046F90A26E6}" destId="{813B83F3-0DD5-4778-BAE0-6080239DC8A7}" srcOrd="0" destOrd="0" presId="urn:microsoft.com/office/officeart/2005/8/layout/bList2"/>
    <dgm:cxn modelId="{87AE6AAE-BE13-4645-B45C-A238ADBA823B}" type="presOf" srcId="{C2A62B14-EB5F-4DB9-9DB1-F4BA11BE3F15}" destId="{EE45FCB0-101D-4006-BAFF-5DBACD3242B7}" srcOrd="0" destOrd="0" presId="urn:microsoft.com/office/officeart/2005/8/layout/bList2"/>
    <dgm:cxn modelId="{EEEC5EB8-EEE6-428B-8752-E58C6E2E9D9A}" srcId="{57F1222E-143A-4D94-BDD5-D2CCB32EAFE1}" destId="{49714BD8-59B0-41D7-B077-E7A42C6AD722}" srcOrd="1" destOrd="0" parTransId="{6B203D26-5EEE-40F9-BCFE-F4BCA390B710}" sibTransId="{35DD800F-CE71-4880-AEF1-26AAAE73F776}"/>
    <dgm:cxn modelId="{3A20F2B8-E902-41C2-80FB-D701C173A1C3}" srcId="{C2A62B14-EB5F-4DB9-9DB1-F4BA11BE3F15}" destId="{4F6BF7EC-7DB2-4F8D-BB8C-70E24D8C17BD}" srcOrd="2" destOrd="0" parTransId="{0AABF957-1239-42F7-86BB-9EBE4D133ED8}" sibTransId="{B9FF8BFD-902B-40FA-89AF-A16BD001D040}"/>
    <dgm:cxn modelId="{AA52E2B9-D6F8-4A63-8960-6931DFE1FBF9}" srcId="{49714BD8-59B0-41D7-B077-E7A42C6AD722}" destId="{B27A9A8A-419F-4A5C-A41B-5D454DACBEE5}" srcOrd="1" destOrd="0" parTransId="{C5165612-6097-40ED-802C-88C0B91A70A1}" sibTransId="{61E5373B-E3DC-4A75-ABB5-9B169E54DBB5}"/>
    <dgm:cxn modelId="{80BD4EC1-20CA-4BF1-B7AD-E189B3FF1854}" type="presOf" srcId="{AEFCA618-76CF-4575-B8D4-DDB7FCE49295}" destId="{F3DD4216-803E-4474-AF95-BA73838939F7}" srcOrd="0" destOrd="1" presId="urn:microsoft.com/office/officeart/2005/8/layout/bList2"/>
    <dgm:cxn modelId="{1340A1C1-3821-447C-A881-F9249276BE5F}" srcId="{57F1222E-143A-4D94-BDD5-D2CCB32EAFE1}" destId="{1E0D558F-F5A3-4CCD-90FD-0046F90A26E6}" srcOrd="0" destOrd="0" parTransId="{0F8098BB-4FBC-4890-84E3-4E3425469EC1}" sibTransId="{7A8D328C-97CF-45A7-9EA6-47B1C6143364}"/>
    <dgm:cxn modelId="{DA9138C6-2A1B-4349-A3D9-85551539E4E8}" srcId="{1E0D558F-F5A3-4CCD-90FD-0046F90A26E6}" destId="{7600B176-41C5-43B1-BE88-A30F964D9E75}" srcOrd="4" destOrd="0" parTransId="{949AF0C8-C035-490B-8B5C-EB70DCB13262}" sibTransId="{DB228207-F4B4-4A16-A12C-694BC99207B9}"/>
    <dgm:cxn modelId="{98A983D5-20BE-4E2A-B93C-AE1815AAAF8C}" type="presOf" srcId="{57F1222E-143A-4D94-BDD5-D2CCB32EAFE1}" destId="{6FCA49F7-0D18-47BC-B6B2-4BCE5CDB74E5}" srcOrd="0" destOrd="0" presId="urn:microsoft.com/office/officeart/2005/8/layout/bList2"/>
    <dgm:cxn modelId="{6D8590D8-122A-4C33-AD3A-07CFF744078E}" type="presOf" srcId="{B3439F77-BAAD-44AE-99E9-2AB2180A96B1}" destId="{2EA6C520-5EAF-4A32-B1F3-8B8FE22DB16F}" srcOrd="0" destOrd="5" presId="urn:microsoft.com/office/officeart/2005/8/layout/bList2"/>
    <dgm:cxn modelId="{3BCAB6E5-0AB8-4592-823E-308556D9DF09}" srcId="{1E0D558F-F5A3-4CCD-90FD-0046F90A26E6}" destId="{B45AFEB6-604C-402A-A1B9-D9AA4B1515F4}" srcOrd="2" destOrd="0" parTransId="{D9FA17E4-E79C-4EF8-969B-6BAD735A6197}" sibTransId="{6B82F59E-29D7-4A9D-B6EB-D6960A54EF39}"/>
    <dgm:cxn modelId="{9D468FEE-131C-45EC-94D4-2FE1E7EA1FE5}" srcId="{49714BD8-59B0-41D7-B077-E7A42C6AD722}" destId="{EB1FF81C-B9AB-402A-BD1B-284E040FEE8D}" srcOrd="3" destOrd="0" parTransId="{DF584691-A0A0-4527-82B2-0CE68EC2C8E2}" sibTransId="{BFFF58DA-6B72-426D-B4CA-39E9E8259AA3}"/>
    <dgm:cxn modelId="{B3CFC6F0-DBEA-4FFF-873A-380FFFEA4AD2}" type="presOf" srcId="{C2A62B14-EB5F-4DB9-9DB1-F4BA11BE3F15}" destId="{0C0DB908-0774-4FCC-9238-C8193B53C3E8}" srcOrd="1" destOrd="0" presId="urn:microsoft.com/office/officeart/2005/8/layout/bList2"/>
    <dgm:cxn modelId="{CC6BC9F1-720B-494F-8D0C-F9057D556AA5}" srcId="{1E0D558F-F5A3-4CCD-90FD-0046F90A26E6}" destId="{60A9E67E-E813-4B69-B96F-6016030B1C04}" srcOrd="7" destOrd="0" parTransId="{D3AB879A-28D6-41A4-B907-6EDD4D0189E0}" sibTransId="{D42F0E58-5CAB-4391-A670-BAFEE68A8D17}"/>
    <dgm:cxn modelId="{B57325F4-D95D-4B16-991E-6DF6832BC1DB}" type="presOf" srcId="{0900719E-5022-4259-882B-5EFA61517909}" destId="{2EA6C520-5EAF-4A32-B1F3-8B8FE22DB16F}" srcOrd="0" destOrd="2" presId="urn:microsoft.com/office/officeart/2005/8/layout/bList2"/>
    <dgm:cxn modelId="{48827EFA-0057-425F-A248-E1ED35C496E4}" type="presOf" srcId="{28A48D6F-F6A5-44B8-AFA7-B7994587FADA}" destId="{F3DD4216-803E-4474-AF95-BA73838939F7}" srcOrd="0" destOrd="0" presId="urn:microsoft.com/office/officeart/2005/8/layout/bList2"/>
    <dgm:cxn modelId="{AB4A83FB-28A8-430B-B73A-C652813BDCD8}" type="presOf" srcId="{0CB6EA47-E502-4889-8391-0D6A5D751F14}" destId="{2EA6C520-5EAF-4A32-B1F3-8B8FE22DB16F}" srcOrd="0" destOrd="4" presId="urn:microsoft.com/office/officeart/2005/8/layout/bList2"/>
    <dgm:cxn modelId="{5EC80E4A-31C3-47EB-A49C-66731D1CC47B}" type="presParOf" srcId="{6FCA49F7-0D18-47BC-B6B2-4BCE5CDB74E5}" destId="{B3A72670-CBD5-42B9-8903-16FFBFB158AF}" srcOrd="0" destOrd="0" presId="urn:microsoft.com/office/officeart/2005/8/layout/bList2"/>
    <dgm:cxn modelId="{67EF2038-0AF1-418E-9871-8D08B2385300}" type="presParOf" srcId="{B3A72670-CBD5-42B9-8903-16FFBFB158AF}" destId="{F3DD4216-803E-4474-AF95-BA73838939F7}" srcOrd="0" destOrd="0" presId="urn:microsoft.com/office/officeart/2005/8/layout/bList2"/>
    <dgm:cxn modelId="{656E6DB4-854A-492D-B222-CF59B5DE9E92}" type="presParOf" srcId="{B3A72670-CBD5-42B9-8903-16FFBFB158AF}" destId="{813B83F3-0DD5-4778-BAE0-6080239DC8A7}" srcOrd="1" destOrd="0" presId="urn:microsoft.com/office/officeart/2005/8/layout/bList2"/>
    <dgm:cxn modelId="{211FB15E-70D6-4D99-8BB6-B500C3202EF7}" type="presParOf" srcId="{B3A72670-CBD5-42B9-8903-16FFBFB158AF}" destId="{2B4FEC42-06DA-46C7-AF9A-D3F4DA06991D}" srcOrd="2" destOrd="0" presId="urn:microsoft.com/office/officeart/2005/8/layout/bList2"/>
    <dgm:cxn modelId="{5D537809-0D4E-4E40-8605-01A7D7A13375}" type="presParOf" srcId="{B3A72670-CBD5-42B9-8903-16FFBFB158AF}" destId="{B11E6A4D-F0E4-4878-8983-AEBAC09B5CB3}" srcOrd="3" destOrd="0" presId="urn:microsoft.com/office/officeart/2005/8/layout/bList2"/>
    <dgm:cxn modelId="{5D5DB4F6-2986-4755-8FA0-984F915A4D78}" type="presParOf" srcId="{6FCA49F7-0D18-47BC-B6B2-4BCE5CDB74E5}" destId="{755F4637-4406-4B81-90A4-71C4002017C6}" srcOrd="1" destOrd="0" presId="urn:microsoft.com/office/officeart/2005/8/layout/bList2"/>
    <dgm:cxn modelId="{53DF6CCB-6C74-43D4-ACF6-ED13D5DF6A63}" type="presParOf" srcId="{6FCA49F7-0D18-47BC-B6B2-4BCE5CDB74E5}" destId="{201F3D6A-2E12-46ED-913D-01E94D385B48}" srcOrd="2" destOrd="0" presId="urn:microsoft.com/office/officeart/2005/8/layout/bList2"/>
    <dgm:cxn modelId="{AD740519-A480-4F77-84EC-DDFFB87628B5}" type="presParOf" srcId="{201F3D6A-2E12-46ED-913D-01E94D385B48}" destId="{2EA6C520-5EAF-4A32-B1F3-8B8FE22DB16F}" srcOrd="0" destOrd="0" presId="urn:microsoft.com/office/officeart/2005/8/layout/bList2"/>
    <dgm:cxn modelId="{18179CFA-8A18-42EE-8E53-60879404B8D0}" type="presParOf" srcId="{201F3D6A-2E12-46ED-913D-01E94D385B48}" destId="{17E8371E-3D44-460E-B84D-B80C2E0C89E6}" srcOrd="1" destOrd="0" presId="urn:microsoft.com/office/officeart/2005/8/layout/bList2"/>
    <dgm:cxn modelId="{DCED4ABD-6342-4FE7-B687-681220F8F91B}" type="presParOf" srcId="{201F3D6A-2E12-46ED-913D-01E94D385B48}" destId="{48A55B80-B510-47CE-BD2F-DBD55BE9C261}" srcOrd="2" destOrd="0" presId="urn:microsoft.com/office/officeart/2005/8/layout/bList2"/>
    <dgm:cxn modelId="{60901000-743F-4532-A4AB-614EA7E494D3}" type="presParOf" srcId="{201F3D6A-2E12-46ED-913D-01E94D385B48}" destId="{62924EE4-9079-46DF-9C47-280E1276D656}" srcOrd="3" destOrd="0" presId="urn:microsoft.com/office/officeart/2005/8/layout/bList2"/>
    <dgm:cxn modelId="{30C50E24-C399-433C-AA7D-99EF694893DD}" type="presParOf" srcId="{6FCA49F7-0D18-47BC-B6B2-4BCE5CDB74E5}" destId="{C436A808-A909-45FA-9C3A-6C4CD42F4CD5}" srcOrd="3" destOrd="0" presId="urn:microsoft.com/office/officeart/2005/8/layout/bList2"/>
    <dgm:cxn modelId="{6549ABD6-0F14-432B-BD87-A70146D4DE18}" type="presParOf" srcId="{6FCA49F7-0D18-47BC-B6B2-4BCE5CDB74E5}" destId="{306FA1C4-F449-499E-8E60-63492CE7A4A9}" srcOrd="4" destOrd="0" presId="urn:microsoft.com/office/officeart/2005/8/layout/bList2"/>
    <dgm:cxn modelId="{D2D7D051-9C10-4380-AAA8-983B7C2F8B64}" type="presParOf" srcId="{306FA1C4-F449-499E-8E60-63492CE7A4A9}" destId="{BD358B4E-4A96-40F5-AA45-ABBFC200A210}" srcOrd="0" destOrd="0" presId="urn:microsoft.com/office/officeart/2005/8/layout/bList2"/>
    <dgm:cxn modelId="{04000C3C-60E7-47DF-BE6A-75CA32B0B6F8}" type="presParOf" srcId="{306FA1C4-F449-499E-8E60-63492CE7A4A9}" destId="{EE45FCB0-101D-4006-BAFF-5DBACD3242B7}" srcOrd="1" destOrd="0" presId="urn:microsoft.com/office/officeart/2005/8/layout/bList2"/>
    <dgm:cxn modelId="{B089B95E-9961-43DB-B36F-E86B516D45BA}" type="presParOf" srcId="{306FA1C4-F449-499E-8E60-63492CE7A4A9}" destId="{0C0DB908-0774-4FCC-9238-C8193B53C3E8}" srcOrd="2" destOrd="0" presId="urn:microsoft.com/office/officeart/2005/8/layout/bList2"/>
    <dgm:cxn modelId="{C1BDA8F4-1034-4939-9EF9-FD3DA125068E}" type="presParOf" srcId="{306FA1C4-F449-499E-8E60-63492CE7A4A9}" destId="{7C5D678B-D63F-42C0-A8CC-F32A82B0037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5B3F5-DFE0-46B9-AB9A-6B390C8E4385}" type="doc">
      <dgm:prSet loTypeId="urn:microsoft.com/office/officeart/2008/layout/NameandTitleOrganizationalChart" loCatId="hierarchy" qsTypeId="urn:microsoft.com/office/officeart/2005/8/quickstyle/simple1" qsCatId="simple" csTypeId="urn:microsoft.com/office/officeart/2005/8/colors/accent0_1" csCatId="mainScheme" phldr="1"/>
      <dgm:spPr/>
      <dgm:t>
        <a:bodyPr/>
        <a:lstStyle/>
        <a:p>
          <a:endParaRPr lang="en-US"/>
        </a:p>
      </dgm:t>
    </dgm:pt>
    <dgm:pt modelId="{131C4BB3-8D26-451B-83F8-753D6CDF6EE3}">
      <dgm:prSet phldrT="[Text]" custT="1"/>
      <dgm:spPr/>
      <dgm:t>
        <a:bodyPr/>
        <a:lstStyle/>
        <a:p>
          <a:r>
            <a:rPr lang="en-US" sz="1200" dirty="0"/>
            <a:t>Managing Director</a:t>
          </a:r>
        </a:p>
      </dgm:t>
    </dgm:pt>
    <dgm:pt modelId="{973E96C3-B9B7-4624-8D7E-C407D3AAD617}" type="parTrans" cxnId="{31BF7EED-3EB0-4053-B060-7DF8C04E4343}">
      <dgm:prSet/>
      <dgm:spPr/>
      <dgm:t>
        <a:bodyPr/>
        <a:lstStyle/>
        <a:p>
          <a:endParaRPr lang="en-US" sz="1600"/>
        </a:p>
      </dgm:t>
    </dgm:pt>
    <dgm:pt modelId="{7932D115-C1A9-40DA-A91F-CF4B2775F5A0}" type="sibTrans" cxnId="{31BF7EED-3EB0-4053-B060-7DF8C04E4343}">
      <dgm:prSet custT="1"/>
      <dgm:spPr/>
      <dgm:t>
        <a:bodyPr/>
        <a:lstStyle/>
        <a:p>
          <a:pPr algn="l"/>
          <a:r>
            <a:rPr lang="en-US" sz="1000" dirty="0"/>
            <a:t>Greg Parkhurst</a:t>
          </a:r>
        </a:p>
      </dgm:t>
    </dgm:pt>
    <dgm:pt modelId="{3870741E-0A9B-461C-A53F-188614E56002}">
      <dgm:prSet phldrT="[Text]" custT="1"/>
      <dgm:spPr/>
      <dgm:t>
        <a:bodyPr/>
        <a:lstStyle/>
        <a:p>
          <a:r>
            <a:rPr lang="en-US" sz="1200" dirty="0"/>
            <a:t>General  Manager</a:t>
          </a:r>
        </a:p>
      </dgm:t>
    </dgm:pt>
    <dgm:pt modelId="{DE1EB355-B1E6-4C80-B81B-68FE43C05CCF}" type="parTrans" cxnId="{DCF4E52C-B013-410F-824A-6E6429D15B47}">
      <dgm:prSet/>
      <dgm:spPr/>
      <dgm:t>
        <a:bodyPr/>
        <a:lstStyle/>
        <a:p>
          <a:endParaRPr lang="en-US" sz="1600"/>
        </a:p>
      </dgm:t>
    </dgm:pt>
    <dgm:pt modelId="{58A6595A-51A1-4D61-A31F-D8D891AA017F}" type="sibTrans" cxnId="{DCF4E52C-B013-410F-824A-6E6429D15B47}">
      <dgm:prSet custT="1"/>
      <dgm:spPr/>
      <dgm:t>
        <a:bodyPr/>
        <a:lstStyle/>
        <a:p>
          <a:pPr algn="l"/>
          <a:r>
            <a:rPr lang="en-US" sz="1000" dirty="0"/>
            <a:t>Neil Steffensen</a:t>
          </a:r>
        </a:p>
      </dgm:t>
    </dgm:pt>
    <dgm:pt modelId="{B78F8E41-AEB2-450F-BAC6-CA9322E3BB72}">
      <dgm:prSet phldrT="[Text]" custT="1"/>
      <dgm:spPr/>
      <dgm:t>
        <a:bodyPr/>
        <a:lstStyle/>
        <a:p>
          <a:r>
            <a:rPr lang="en-US" sz="1200" dirty="0"/>
            <a:t>HR &amp; Accounts Manager </a:t>
          </a:r>
        </a:p>
      </dgm:t>
    </dgm:pt>
    <dgm:pt modelId="{B0D9FA4E-A936-4075-BDEC-6AB1116B7E42}" type="parTrans" cxnId="{52A8C851-CB69-4814-AC4B-3B6FDFA23134}">
      <dgm:prSet/>
      <dgm:spPr/>
      <dgm:t>
        <a:bodyPr/>
        <a:lstStyle/>
        <a:p>
          <a:endParaRPr lang="en-US" sz="1600"/>
        </a:p>
      </dgm:t>
    </dgm:pt>
    <dgm:pt modelId="{1BF5ADA9-D9E3-4F60-9129-856A16944D6E}" type="sibTrans" cxnId="{52A8C851-CB69-4814-AC4B-3B6FDFA23134}">
      <dgm:prSet custT="1"/>
      <dgm:spPr/>
      <dgm:t>
        <a:bodyPr/>
        <a:lstStyle/>
        <a:p>
          <a:pPr algn="l"/>
          <a:endParaRPr lang="en-US" sz="1000" dirty="0"/>
        </a:p>
      </dgm:t>
    </dgm:pt>
    <dgm:pt modelId="{E610EC2F-8A96-47AD-9E7E-08599DB90F40}">
      <dgm:prSet phldrT="[Text]" custT="1"/>
      <dgm:spPr/>
      <dgm:t>
        <a:bodyPr/>
        <a:lstStyle/>
        <a:p>
          <a:r>
            <a:rPr lang="en-US" sz="1200" dirty="0"/>
            <a:t>Finance</a:t>
          </a:r>
        </a:p>
      </dgm:t>
    </dgm:pt>
    <dgm:pt modelId="{AFA8F5E7-9878-4EDF-BE49-B4041DE1005A}" type="parTrans" cxnId="{90D688B9-DBE0-491F-AF17-63F98CD8410F}">
      <dgm:prSet/>
      <dgm:spPr/>
      <dgm:t>
        <a:bodyPr/>
        <a:lstStyle/>
        <a:p>
          <a:endParaRPr lang="en-US" sz="1600"/>
        </a:p>
      </dgm:t>
    </dgm:pt>
    <dgm:pt modelId="{5A7AEB34-A294-4CE5-9689-0005DAB9B5A0}" type="sibTrans" cxnId="{90D688B9-DBE0-491F-AF17-63F98CD8410F}">
      <dgm:prSet custT="1"/>
      <dgm:spPr/>
      <dgm:t>
        <a:bodyPr/>
        <a:lstStyle/>
        <a:p>
          <a:endParaRPr lang="en-US" sz="1000" dirty="0"/>
        </a:p>
      </dgm:t>
    </dgm:pt>
    <dgm:pt modelId="{E025C924-A08E-4591-9288-656703F60C55}">
      <dgm:prSet phldrT="[Text]" custT="1"/>
      <dgm:spPr/>
      <dgm:t>
        <a:bodyPr/>
        <a:lstStyle/>
        <a:p>
          <a:r>
            <a:rPr lang="en-US" sz="1200" dirty="0"/>
            <a:t>Technical Leads</a:t>
          </a:r>
        </a:p>
      </dgm:t>
    </dgm:pt>
    <dgm:pt modelId="{1E0DCFB8-6D27-4DA1-9B70-7D17AD6E4F5F}" type="parTrans" cxnId="{BD1187CA-56C0-4D3A-BC83-B2932A5DF4DF}">
      <dgm:prSet/>
      <dgm:spPr/>
      <dgm:t>
        <a:bodyPr/>
        <a:lstStyle/>
        <a:p>
          <a:endParaRPr lang="en-US" sz="1600"/>
        </a:p>
      </dgm:t>
    </dgm:pt>
    <dgm:pt modelId="{FFBDB0C9-300F-4E49-A504-F44921C9AE77}" type="sibTrans" cxnId="{BD1187CA-56C0-4D3A-BC83-B2932A5DF4DF}">
      <dgm:prSet custT="1"/>
      <dgm:spPr/>
      <dgm:t>
        <a:bodyPr/>
        <a:lstStyle/>
        <a:p>
          <a:endParaRPr lang="en-US" sz="1600"/>
        </a:p>
      </dgm:t>
    </dgm:pt>
    <dgm:pt modelId="{0ABDE1E4-5C8F-4D2E-B468-AC49097D2072}">
      <dgm:prSet phldrT="[Text]" custT="1"/>
      <dgm:spPr/>
      <dgm:t>
        <a:bodyPr/>
        <a:lstStyle/>
        <a:p>
          <a:r>
            <a:rPr lang="en-US" sz="1200" dirty="0"/>
            <a:t>Audio Visual </a:t>
          </a:r>
        </a:p>
      </dgm:t>
    </dgm:pt>
    <dgm:pt modelId="{CA2F5BF8-20CC-463B-B411-7B5095381BAD}" type="parTrans" cxnId="{FFA8A12F-316D-4964-ABAC-6426CC77FB14}">
      <dgm:prSet/>
      <dgm:spPr/>
      <dgm:t>
        <a:bodyPr/>
        <a:lstStyle/>
        <a:p>
          <a:endParaRPr lang="en-US" sz="1600"/>
        </a:p>
      </dgm:t>
    </dgm:pt>
    <dgm:pt modelId="{4CB4915B-A88E-454D-8BCA-2C2202BE89CC}" type="sibTrans" cxnId="{FFA8A12F-316D-4964-ABAC-6426CC77FB14}">
      <dgm:prSet custT="1"/>
      <dgm:spPr/>
      <dgm:t>
        <a:bodyPr/>
        <a:lstStyle/>
        <a:p>
          <a:pPr algn="l"/>
          <a:endParaRPr lang="en-US" sz="1000" dirty="0"/>
        </a:p>
      </dgm:t>
    </dgm:pt>
    <dgm:pt modelId="{F656C010-0E36-481F-9575-B078FD9F0B1D}">
      <dgm:prSet phldrT="[Text]" custT="1"/>
      <dgm:spPr/>
      <dgm:t>
        <a:bodyPr/>
        <a:lstStyle/>
        <a:p>
          <a:r>
            <a:rPr lang="en-US" sz="1200" dirty="0"/>
            <a:t>Network Engineering</a:t>
          </a:r>
        </a:p>
      </dgm:t>
    </dgm:pt>
    <dgm:pt modelId="{0EABD0CA-A95F-4965-BCFD-A610A96D4492}" type="parTrans" cxnId="{8D3AC6CD-4173-4A9A-9E11-5E0ED12E7BBF}">
      <dgm:prSet/>
      <dgm:spPr/>
      <dgm:t>
        <a:bodyPr/>
        <a:lstStyle/>
        <a:p>
          <a:endParaRPr lang="en-US" sz="1600"/>
        </a:p>
      </dgm:t>
    </dgm:pt>
    <dgm:pt modelId="{B7234FFB-1147-44AE-9592-A994AF7F1DB3}" type="sibTrans" cxnId="{8D3AC6CD-4173-4A9A-9E11-5E0ED12E7BBF}">
      <dgm:prSet custT="1"/>
      <dgm:spPr/>
      <dgm:t>
        <a:bodyPr/>
        <a:lstStyle/>
        <a:p>
          <a:pPr algn="l"/>
          <a:endParaRPr lang="en-US" sz="1000" dirty="0"/>
        </a:p>
      </dgm:t>
    </dgm:pt>
    <dgm:pt modelId="{F8BA7C1E-9921-4019-96B1-115E523766A5}">
      <dgm:prSet phldrT="[Text]" custT="1"/>
      <dgm:spPr/>
      <dgm:t>
        <a:bodyPr/>
        <a:lstStyle/>
        <a:p>
          <a:r>
            <a:rPr lang="en-US" sz="1200" dirty="0"/>
            <a:t>CAD &amp; Documentation</a:t>
          </a:r>
        </a:p>
      </dgm:t>
    </dgm:pt>
    <dgm:pt modelId="{F6C41226-D38C-4C46-81A9-C58A2AA4AEC3}" type="parTrans" cxnId="{4F54A1D9-98DA-4BCA-80AC-2D3C477A13BD}">
      <dgm:prSet/>
      <dgm:spPr/>
      <dgm:t>
        <a:bodyPr/>
        <a:lstStyle/>
        <a:p>
          <a:endParaRPr lang="en-US" sz="1600"/>
        </a:p>
      </dgm:t>
    </dgm:pt>
    <dgm:pt modelId="{F815A0FA-B939-4932-9480-55792AC8CA7C}" type="sibTrans" cxnId="{4F54A1D9-98DA-4BCA-80AC-2D3C477A13BD}">
      <dgm:prSet custT="1"/>
      <dgm:spPr/>
      <dgm:t>
        <a:bodyPr/>
        <a:lstStyle/>
        <a:p>
          <a:pPr algn="l"/>
          <a:endParaRPr lang="en-US" sz="1000" dirty="0"/>
        </a:p>
      </dgm:t>
    </dgm:pt>
    <dgm:pt modelId="{CD6CB2CA-4A3A-424F-8332-CC0E1632063C}">
      <dgm:prSet custT="1"/>
      <dgm:spPr/>
      <dgm:t>
        <a:bodyPr/>
        <a:lstStyle/>
        <a:p>
          <a:r>
            <a:rPr lang="en-US" sz="1200" dirty="0"/>
            <a:t>Client Delivery</a:t>
          </a:r>
        </a:p>
      </dgm:t>
    </dgm:pt>
    <dgm:pt modelId="{D6EF867C-39EB-4ECA-9627-6DDA92D69155}" type="parTrans" cxnId="{A7D27216-DE5D-4359-8DF9-02BD8B509198}">
      <dgm:prSet/>
      <dgm:spPr/>
      <dgm:t>
        <a:bodyPr/>
        <a:lstStyle/>
        <a:p>
          <a:endParaRPr lang="en-US" sz="1600"/>
        </a:p>
      </dgm:t>
    </dgm:pt>
    <dgm:pt modelId="{271D11ED-8282-4AB0-A850-B1F4C2BA6EA2}" type="sibTrans" cxnId="{A7D27216-DE5D-4359-8DF9-02BD8B509198}">
      <dgm:prSet custT="1"/>
      <dgm:spPr/>
      <dgm:t>
        <a:bodyPr/>
        <a:lstStyle/>
        <a:p>
          <a:endParaRPr lang="en-US" sz="1600"/>
        </a:p>
      </dgm:t>
    </dgm:pt>
    <dgm:pt modelId="{35DD7BD7-069B-4514-95ED-773626CE4EA4}">
      <dgm:prSet custT="1"/>
      <dgm:spPr/>
      <dgm:t>
        <a:bodyPr/>
        <a:lstStyle/>
        <a:p>
          <a:r>
            <a:rPr lang="en-US" sz="1200" dirty="0"/>
            <a:t>Service Management</a:t>
          </a:r>
        </a:p>
      </dgm:t>
    </dgm:pt>
    <dgm:pt modelId="{66AA19FB-8C2E-4D89-A821-319D1AC9B037}" type="parTrans" cxnId="{7365B1A7-A2EE-4058-9305-E83DB142026F}">
      <dgm:prSet/>
      <dgm:spPr/>
      <dgm:t>
        <a:bodyPr/>
        <a:lstStyle/>
        <a:p>
          <a:endParaRPr lang="en-US" sz="1600"/>
        </a:p>
      </dgm:t>
    </dgm:pt>
    <dgm:pt modelId="{F8CF33F5-90BF-4DB3-9736-6C13C680FB8F}" type="sibTrans" cxnId="{7365B1A7-A2EE-4058-9305-E83DB142026F}">
      <dgm:prSet custT="1"/>
      <dgm:spPr/>
      <dgm:t>
        <a:bodyPr/>
        <a:lstStyle/>
        <a:p>
          <a:pPr algn="l"/>
          <a:endParaRPr lang="en-US" sz="1000" dirty="0"/>
        </a:p>
      </dgm:t>
    </dgm:pt>
    <dgm:pt modelId="{AC8EB15B-0A49-4287-8F1E-8BF7E3F3F310}">
      <dgm:prSet custT="1"/>
      <dgm:spPr/>
      <dgm:t>
        <a:bodyPr/>
        <a:lstStyle/>
        <a:p>
          <a:r>
            <a:rPr lang="en-US" sz="1200" dirty="0"/>
            <a:t>Qualified Project Managers</a:t>
          </a:r>
        </a:p>
      </dgm:t>
    </dgm:pt>
    <dgm:pt modelId="{3BEBDB37-B902-44F9-BFA7-E8118E5450CF}" type="parTrans" cxnId="{85CCF923-6222-4EF3-897C-5B72BFE741F9}">
      <dgm:prSet/>
      <dgm:spPr/>
      <dgm:t>
        <a:bodyPr/>
        <a:lstStyle/>
        <a:p>
          <a:endParaRPr lang="en-US" sz="1600"/>
        </a:p>
      </dgm:t>
    </dgm:pt>
    <dgm:pt modelId="{9FF90187-BC1A-4F6B-8839-54483E25AC85}" type="sibTrans" cxnId="{85CCF923-6222-4EF3-897C-5B72BFE741F9}">
      <dgm:prSet custT="1"/>
      <dgm:spPr/>
      <dgm:t>
        <a:bodyPr/>
        <a:lstStyle/>
        <a:p>
          <a:pPr algn="l"/>
          <a:endParaRPr lang="en-US" sz="1000" dirty="0"/>
        </a:p>
      </dgm:t>
    </dgm:pt>
    <dgm:pt modelId="{01FC980A-DD84-40E1-9EA9-015EA9D59EF3}">
      <dgm:prSet custT="1"/>
      <dgm:spPr/>
      <dgm:t>
        <a:bodyPr/>
        <a:lstStyle/>
        <a:p>
          <a:r>
            <a:rPr lang="en-US" sz="1200" dirty="0"/>
            <a:t>Sales Operations</a:t>
          </a:r>
        </a:p>
      </dgm:t>
    </dgm:pt>
    <dgm:pt modelId="{72B920F0-3109-4129-B6EC-26B93D31ED99}" type="parTrans" cxnId="{3D37B2E7-692B-47D6-B0FF-E6A7851EE8EE}">
      <dgm:prSet/>
      <dgm:spPr/>
      <dgm:t>
        <a:bodyPr/>
        <a:lstStyle/>
        <a:p>
          <a:endParaRPr lang="en-US" sz="1600"/>
        </a:p>
      </dgm:t>
    </dgm:pt>
    <dgm:pt modelId="{D83F2490-3138-4412-8598-D4A016178681}" type="sibTrans" cxnId="{3D37B2E7-692B-47D6-B0FF-E6A7851EE8EE}">
      <dgm:prSet custT="1"/>
      <dgm:spPr/>
      <dgm:t>
        <a:bodyPr/>
        <a:lstStyle/>
        <a:p>
          <a:pPr algn="l"/>
          <a:endParaRPr lang="en-US" sz="1000" dirty="0"/>
        </a:p>
      </dgm:t>
    </dgm:pt>
    <dgm:pt modelId="{DD7F938F-0232-4E88-B241-18EA42A736D3}">
      <dgm:prSet custT="1"/>
      <dgm:spPr/>
      <dgm:t>
        <a:bodyPr/>
        <a:lstStyle/>
        <a:p>
          <a:r>
            <a:rPr lang="en-US" sz="1200" dirty="0"/>
            <a:t>Regional Accounts</a:t>
          </a:r>
        </a:p>
      </dgm:t>
    </dgm:pt>
    <dgm:pt modelId="{7C08DD62-5547-46AA-B7F0-F2A7263CF078}" type="parTrans" cxnId="{F11478E2-6426-4FE2-952F-46D7BD430A0D}">
      <dgm:prSet/>
      <dgm:spPr/>
      <dgm:t>
        <a:bodyPr/>
        <a:lstStyle/>
        <a:p>
          <a:endParaRPr lang="en-US" sz="1600"/>
        </a:p>
      </dgm:t>
    </dgm:pt>
    <dgm:pt modelId="{A6230D90-4134-49EB-8673-B749D8574697}" type="sibTrans" cxnId="{F11478E2-6426-4FE2-952F-46D7BD430A0D}">
      <dgm:prSet custT="1"/>
      <dgm:spPr/>
      <dgm:t>
        <a:bodyPr/>
        <a:lstStyle/>
        <a:p>
          <a:pPr algn="l"/>
          <a:endParaRPr lang="en-US" sz="1000" dirty="0"/>
        </a:p>
      </dgm:t>
    </dgm:pt>
    <dgm:pt modelId="{481D5090-DB8E-4D79-A8FE-F6C8381EAB02}">
      <dgm:prSet custT="1"/>
      <dgm:spPr/>
      <dgm:t>
        <a:bodyPr/>
        <a:lstStyle/>
        <a:p>
          <a:r>
            <a:rPr lang="en-US" sz="1200" dirty="0"/>
            <a:t>Australia / NZ </a:t>
          </a:r>
        </a:p>
      </dgm:t>
    </dgm:pt>
    <dgm:pt modelId="{DEB9BCE1-5556-49D2-9341-F487B9EAA8D9}" type="parTrans" cxnId="{606E0802-57D6-49F0-8CF0-5262C37F8217}">
      <dgm:prSet/>
      <dgm:spPr/>
      <dgm:t>
        <a:bodyPr/>
        <a:lstStyle/>
        <a:p>
          <a:endParaRPr lang="en-US" sz="1600"/>
        </a:p>
      </dgm:t>
    </dgm:pt>
    <dgm:pt modelId="{BFCBD0BD-EB52-4DB3-8BFC-80CAEAE9F905}" type="sibTrans" cxnId="{606E0802-57D6-49F0-8CF0-5262C37F8217}">
      <dgm:prSet custT="1"/>
      <dgm:spPr/>
      <dgm:t>
        <a:bodyPr/>
        <a:lstStyle/>
        <a:p>
          <a:pPr algn="l"/>
          <a:endParaRPr lang="en-US" sz="1000" dirty="0"/>
        </a:p>
      </dgm:t>
    </dgm:pt>
    <dgm:pt modelId="{4EBA4DD4-20CD-4924-93D5-2265E0A7C822}">
      <dgm:prSet custT="1"/>
      <dgm:spPr/>
      <dgm:t>
        <a:bodyPr/>
        <a:lstStyle/>
        <a:p>
          <a:r>
            <a:rPr lang="en-US" sz="1200" dirty="0"/>
            <a:t>Singapore / Malaysia</a:t>
          </a:r>
        </a:p>
      </dgm:t>
    </dgm:pt>
    <dgm:pt modelId="{A0EF11D0-5210-499A-B869-282B163F2E20}" type="parTrans" cxnId="{69AF6762-85F0-45A8-8DDD-BEB2C212D0FE}">
      <dgm:prSet/>
      <dgm:spPr/>
      <dgm:t>
        <a:bodyPr/>
        <a:lstStyle/>
        <a:p>
          <a:endParaRPr lang="en-US" sz="1600"/>
        </a:p>
      </dgm:t>
    </dgm:pt>
    <dgm:pt modelId="{E1E06D1F-D967-4F44-9599-C25D7E1F6494}" type="sibTrans" cxnId="{69AF6762-85F0-45A8-8DDD-BEB2C212D0FE}">
      <dgm:prSet custT="1"/>
      <dgm:spPr/>
      <dgm:t>
        <a:bodyPr/>
        <a:lstStyle/>
        <a:p>
          <a:pPr algn="l"/>
          <a:endParaRPr lang="en-US" sz="1000" dirty="0"/>
        </a:p>
      </dgm:t>
    </dgm:pt>
    <dgm:pt modelId="{33EACB83-B090-4FF1-A775-814782C0B91C}">
      <dgm:prSet custT="1"/>
      <dgm:spPr/>
      <dgm:t>
        <a:bodyPr/>
        <a:lstStyle/>
        <a:p>
          <a:r>
            <a:rPr lang="en-US" sz="1200" dirty="0"/>
            <a:t>Sales Teams</a:t>
          </a:r>
        </a:p>
      </dgm:t>
    </dgm:pt>
    <dgm:pt modelId="{48B804BA-3452-41A9-BF31-6F43E9B9D605}" type="parTrans" cxnId="{17E57780-8454-4FAC-91DA-9ABA5B7336F3}">
      <dgm:prSet/>
      <dgm:spPr/>
      <dgm:t>
        <a:bodyPr/>
        <a:lstStyle/>
        <a:p>
          <a:endParaRPr lang="en-US"/>
        </a:p>
      </dgm:t>
    </dgm:pt>
    <dgm:pt modelId="{04F9B30F-3960-4867-8BE9-1F88FF227D67}" type="sibTrans" cxnId="{17E57780-8454-4FAC-91DA-9ABA5B7336F3}">
      <dgm:prSet/>
      <dgm:spPr/>
      <dgm:t>
        <a:bodyPr/>
        <a:lstStyle/>
        <a:p>
          <a:endParaRPr lang="en-US" dirty="0"/>
        </a:p>
      </dgm:t>
    </dgm:pt>
    <dgm:pt modelId="{3553FA2F-7A18-4B5F-8FDF-E475F878381D}">
      <dgm:prSet custT="1"/>
      <dgm:spPr/>
      <dgm:t>
        <a:bodyPr/>
        <a:lstStyle/>
        <a:p>
          <a:r>
            <a:rPr lang="en-US" sz="1200" dirty="0"/>
            <a:t>Hong Kong/North Asia</a:t>
          </a:r>
        </a:p>
      </dgm:t>
    </dgm:pt>
    <dgm:pt modelId="{BE318FE4-E431-485E-A093-748AB42A85A0}" type="parTrans" cxnId="{C32DA211-4AB6-4438-B665-6A6C9BB986B4}">
      <dgm:prSet/>
      <dgm:spPr/>
      <dgm:t>
        <a:bodyPr/>
        <a:lstStyle/>
        <a:p>
          <a:endParaRPr lang="en-US"/>
        </a:p>
      </dgm:t>
    </dgm:pt>
    <dgm:pt modelId="{7A055B17-221E-45A3-B9E2-E5F25FE8EDE5}" type="sibTrans" cxnId="{C32DA211-4AB6-4438-B665-6A6C9BB986B4}">
      <dgm:prSet custT="1"/>
      <dgm:spPr/>
      <dgm:t>
        <a:bodyPr/>
        <a:lstStyle/>
        <a:p>
          <a:pPr algn="l"/>
          <a:endParaRPr lang="en-US" sz="1200" dirty="0"/>
        </a:p>
      </dgm:t>
    </dgm:pt>
    <dgm:pt modelId="{185FC7E3-F1F8-400D-AF79-16C3A64B2003}">
      <dgm:prSet custT="1"/>
      <dgm:spPr/>
      <dgm:t>
        <a:bodyPr/>
        <a:lstStyle/>
        <a:p>
          <a:r>
            <a:rPr lang="en-US" sz="1200" kern="1200" dirty="0">
              <a:solidFill>
                <a:prstClr val="black">
                  <a:hueOff val="0"/>
                  <a:satOff val="0"/>
                  <a:lumOff val="0"/>
                  <a:alphaOff val="0"/>
                </a:prstClr>
              </a:solidFill>
              <a:latin typeface="Trebuchet MS" panose="020B0603020202020204"/>
              <a:ea typeface="+mn-ea"/>
              <a:cs typeface="+mn-cs"/>
            </a:rPr>
            <a:t>Structured</a:t>
          </a:r>
          <a:r>
            <a:rPr lang="en-US" sz="1900" kern="1200" dirty="0"/>
            <a:t> </a:t>
          </a:r>
          <a:r>
            <a:rPr lang="en-US" sz="1200" kern="1200" dirty="0"/>
            <a:t>Cabling </a:t>
          </a:r>
        </a:p>
      </dgm:t>
    </dgm:pt>
    <dgm:pt modelId="{F927C55D-2C7C-469A-B4CC-D5AFF47B8982}" type="parTrans" cxnId="{4896EA64-E8D4-493F-BF04-2897C67FCACD}">
      <dgm:prSet/>
      <dgm:spPr/>
      <dgm:t>
        <a:bodyPr/>
        <a:lstStyle/>
        <a:p>
          <a:endParaRPr lang="en-US"/>
        </a:p>
      </dgm:t>
    </dgm:pt>
    <dgm:pt modelId="{085C4AF4-B346-4152-B38A-C782B8915CDA}" type="sibTrans" cxnId="{4896EA64-E8D4-493F-BF04-2897C67FCACD}">
      <dgm:prSet/>
      <dgm:spPr/>
      <dgm:t>
        <a:bodyPr/>
        <a:lstStyle/>
        <a:p>
          <a:endParaRPr lang="en-US"/>
        </a:p>
      </dgm:t>
    </dgm:pt>
    <dgm:pt modelId="{F5855F7A-FDA1-4B44-BE37-E92087EA7BE7}" type="pres">
      <dgm:prSet presAssocID="{7D25B3F5-DFE0-46B9-AB9A-6B390C8E4385}" presName="hierChild1" presStyleCnt="0">
        <dgm:presLayoutVars>
          <dgm:orgChart val="1"/>
          <dgm:chPref val="1"/>
          <dgm:dir/>
          <dgm:animOne val="branch"/>
          <dgm:animLvl val="lvl"/>
          <dgm:resizeHandles/>
        </dgm:presLayoutVars>
      </dgm:prSet>
      <dgm:spPr/>
    </dgm:pt>
    <dgm:pt modelId="{8CD97E2E-BA8D-4D5F-9E97-95EBE848E2BD}" type="pres">
      <dgm:prSet presAssocID="{131C4BB3-8D26-451B-83F8-753D6CDF6EE3}" presName="hierRoot1" presStyleCnt="0">
        <dgm:presLayoutVars>
          <dgm:hierBranch val="l"/>
        </dgm:presLayoutVars>
      </dgm:prSet>
      <dgm:spPr/>
    </dgm:pt>
    <dgm:pt modelId="{ED8881C1-8260-4226-83EC-C2CC3291D2DA}" type="pres">
      <dgm:prSet presAssocID="{131C4BB3-8D26-451B-83F8-753D6CDF6EE3}" presName="rootComposite1" presStyleCnt="0"/>
      <dgm:spPr/>
    </dgm:pt>
    <dgm:pt modelId="{950F9644-2D3C-41E5-BB9D-64AC24BDE080}" type="pres">
      <dgm:prSet presAssocID="{131C4BB3-8D26-451B-83F8-753D6CDF6EE3}" presName="rootText1" presStyleLbl="node0" presStyleIdx="0" presStyleCnt="2">
        <dgm:presLayoutVars>
          <dgm:chMax/>
          <dgm:chPref val="3"/>
        </dgm:presLayoutVars>
      </dgm:prSet>
      <dgm:spPr/>
    </dgm:pt>
    <dgm:pt modelId="{C1CFD1D1-B197-47AA-9271-8FFE05B32192}" type="pres">
      <dgm:prSet presAssocID="{131C4BB3-8D26-451B-83F8-753D6CDF6EE3}" presName="titleText1" presStyleLbl="fgAcc0" presStyleIdx="0" presStyleCnt="2" custScaleX="102995" custScaleY="101289">
        <dgm:presLayoutVars>
          <dgm:chMax val="0"/>
          <dgm:chPref val="0"/>
        </dgm:presLayoutVars>
      </dgm:prSet>
      <dgm:spPr/>
    </dgm:pt>
    <dgm:pt modelId="{45147B66-F264-432C-8588-F7225F47ED15}" type="pres">
      <dgm:prSet presAssocID="{131C4BB3-8D26-451B-83F8-753D6CDF6EE3}" presName="rootConnector1" presStyleLbl="node1" presStyleIdx="0" presStyleCnt="16"/>
      <dgm:spPr/>
    </dgm:pt>
    <dgm:pt modelId="{0DE19CAA-B352-4BB2-9E2A-8BE915349B9D}" type="pres">
      <dgm:prSet presAssocID="{131C4BB3-8D26-451B-83F8-753D6CDF6EE3}" presName="hierChild2" presStyleCnt="0"/>
      <dgm:spPr/>
    </dgm:pt>
    <dgm:pt modelId="{1C98E7F2-59CF-48BA-8DD7-8EDDC3624EBF}" type="pres">
      <dgm:prSet presAssocID="{B0D9FA4E-A936-4075-BDEC-6AB1116B7E42}" presName="Name44" presStyleLbl="parChTrans1D2" presStyleIdx="0" presStyleCnt="6"/>
      <dgm:spPr/>
    </dgm:pt>
    <dgm:pt modelId="{B98412F6-7ACC-461D-B5A0-40D0FF202FD0}" type="pres">
      <dgm:prSet presAssocID="{B78F8E41-AEB2-450F-BAC6-CA9322E3BB72}" presName="hierRoot2" presStyleCnt="0">
        <dgm:presLayoutVars>
          <dgm:hierBranch val="init"/>
        </dgm:presLayoutVars>
      </dgm:prSet>
      <dgm:spPr/>
    </dgm:pt>
    <dgm:pt modelId="{BEAADFEE-FC4C-42BA-8F25-82A5D3FE1445}" type="pres">
      <dgm:prSet presAssocID="{B78F8E41-AEB2-450F-BAC6-CA9322E3BB72}" presName="rootComposite" presStyleCnt="0"/>
      <dgm:spPr/>
    </dgm:pt>
    <dgm:pt modelId="{705AB730-38EE-44DC-A6AF-752A8DA12A95}" type="pres">
      <dgm:prSet presAssocID="{B78F8E41-AEB2-450F-BAC6-CA9322E3BB72}" presName="rootText" presStyleLbl="node1" presStyleIdx="0" presStyleCnt="16">
        <dgm:presLayoutVars>
          <dgm:chMax/>
          <dgm:chPref val="3"/>
        </dgm:presLayoutVars>
      </dgm:prSet>
      <dgm:spPr/>
    </dgm:pt>
    <dgm:pt modelId="{196F6D45-0D19-4749-B56A-682E882888B2}" type="pres">
      <dgm:prSet presAssocID="{B78F8E41-AEB2-450F-BAC6-CA9322E3BB72}" presName="titleText2" presStyleLbl="fgAcc1" presStyleIdx="0" presStyleCnt="16" custScaleX="102995" custScaleY="101289">
        <dgm:presLayoutVars>
          <dgm:chMax val="0"/>
          <dgm:chPref val="0"/>
        </dgm:presLayoutVars>
      </dgm:prSet>
      <dgm:spPr/>
    </dgm:pt>
    <dgm:pt modelId="{D19A77FB-5184-4281-87CF-F21F0CCBAA4C}" type="pres">
      <dgm:prSet presAssocID="{B78F8E41-AEB2-450F-BAC6-CA9322E3BB72}" presName="rootConnector" presStyleLbl="node2" presStyleIdx="0" presStyleCnt="0"/>
      <dgm:spPr/>
    </dgm:pt>
    <dgm:pt modelId="{A1CCC230-EAF7-4C5D-BA08-AE873E994CD4}" type="pres">
      <dgm:prSet presAssocID="{B78F8E41-AEB2-450F-BAC6-CA9322E3BB72}" presName="hierChild4" presStyleCnt="0"/>
      <dgm:spPr/>
    </dgm:pt>
    <dgm:pt modelId="{45E46C40-7B93-4EFF-A138-B2981CAAE433}" type="pres">
      <dgm:prSet presAssocID="{B78F8E41-AEB2-450F-BAC6-CA9322E3BB72}" presName="hierChild5" presStyleCnt="0"/>
      <dgm:spPr/>
    </dgm:pt>
    <dgm:pt modelId="{844C0EA4-C7F7-40FF-B67B-7101AB7FBF35}" type="pres">
      <dgm:prSet presAssocID="{AFA8F5E7-9878-4EDF-BE49-B4041DE1005A}" presName="Name44" presStyleLbl="parChTrans1D2" presStyleIdx="1" presStyleCnt="6"/>
      <dgm:spPr/>
    </dgm:pt>
    <dgm:pt modelId="{0498AC9E-EC2C-4643-BDC9-E714FA6402EE}" type="pres">
      <dgm:prSet presAssocID="{E610EC2F-8A96-47AD-9E7E-08599DB90F40}" presName="hierRoot2" presStyleCnt="0">
        <dgm:presLayoutVars>
          <dgm:hierBranch val="init"/>
        </dgm:presLayoutVars>
      </dgm:prSet>
      <dgm:spPr/>
    </dgm:pt>
    <dgm:pt modelId="{4B100CE4-AFE1-40C2-A2F8-8D665C87E1C7}" type="pres">
      <dgm:prSet presAssocID="{E610EC2F-8A96-47AD-9E7E-08599DB90F40}" presName="rootComposite" presStyleCnt="0"/>
      <dgm:spPr/>
    </dgm:pt>
    <dgm:pt modelId="{02FD631C-C486-4BF6-8421-1F625A15767B}" type="pres">
      <dgm:prSet presAssocID="{E610EC2F-8A96-47AD-9E7E-08599DB90F40}" presName="rootText" presStyleLbl="node1" presStyleIdx="1" presStyleCnt="16">
        <dgm:presLayoutVars>
          <dgm:chMax/>
          <dgm:chPref val="3"/>
        </dgm:presLayoutVars>
      </dgm:prSet>
      <dgm:spPr/>
    </dgm:pt>
    <dgm:pt modelId="{5DEB65F0-596E-4F33-AB17-95F0B03634F7}" type="pres">
      <dgm:prSet presAssocID="{E610EC2F-8A96-47AD-9E7E-08599DB90F40}" presName="titleText2" presStyleLbl="fgAcc1" presStyleIdx="1" presStyleCnt="16">
        <dgm:presLayoutVars>
          <dgm:chMax val="0"/>
          <dgm:chPref val="0"/>
        </dgm:presLayoutVars>
      </dgm:prSet>
      <dgm:spPr/>
    </dgm:pt>
    <dgm:pt modelId="{C0961B55-D502-4BD0-A933-5E170F146DD9}" type="pres">
      <dgm:prSet presAssocID="{E610EC2F-8A96-47AD-9E7E-08599DB90F40}" presName="rootConnector" presStyleLbl="node2" presStyleIdx="0" presStyleCnt="0"/>
      <dgm:spPr/>
    </dgm:pt>
    <dgm:pt modelId="{3F66B5B8-6A7D-43EB-B551-BE36F352887D}" type="pres">
      <dgm:prSet presAssocID="{E610EC2F-8A96-47AD-9E7E-08599DB90F40}" presName="hierChild4" presStyleCnt="0"/>
      <dgm:spPr/>
    </dgm:pt>
    <dgm:pt modelId="{0324BF2F-DC9E-4D25-A327-1723ED9BE80B}" type="pres">
      <dgm:prSet presAssocID="{E610EC2F-8A96-47AD-9E7E-08599DB90F40}" presName="hierChild5" presStyleCnt="0"/>
      <dgm:spPr/>
    </dgm:pt>
    <dgm:pt modelId="{527CBA28-4895-43FA-B1DB-8953C36C4546}" type="pres">
      <dgm:prSet presAssocID="{131C4BB3-8D26-451B-83F8-753D6CDF6EE3}" presName="hierChild3" presStyleCnt="0"/>
      <dgm:spPr/>
    </dgm:pt>
    <dgm:pt modelId="{F027CC6C-231A-4A38-8E9D-9574E63AF05B}" type="pres">
      <dgm:prSet presAssocID="{3870741E-0A9B-461C-A53F-188614E56002}" presName="hierRoot1" presStyleCnt="0">
        <dgm:presLayoutVars>
          <dgm:hierBranch val="init"/>
        </dgm:presLayoutVars>
      </dgm:prSet>
      <dgm:spPr/>
    </dgm:pt>
    <dgm:pt modelId="{906868C1-06F0-4824-9F33-61FCA7A7942A}" type="pres">
      <dgm:prSet presAssocID="{3870741E-0A9B-461C-A53F-188614E56002}" presName="rootComposite1" presStyleCnt="0"/>
      <dgm:spPr/>
    </dgm:pt>
    <dgm:pt modelId="{60950339-63D8-4F21-BBD6-4E87744B048A}" type="pres">
      <dgm:prSet presAssocID="{3870741E-0A9B-461C-A53F-188614E56002}" presName="rootText1" presStyleLbl="node0" presStyleIdx="1" presStyleCnt="2">
        <dgm:presLayoutVars>
          <dgm:chMax/>
          <dgm:chPref val="3"/>
        </dgm:presLayoutVars>
      </dgm:prSet>
      <dgm:spPr/>
    </dgm:pt>
    <dgm:pt modelId="{669C8565-5DBF-4142-9D38-159420E1A7B3}" type="pres">
      <dgm:prSet presAssocID="{3870741E-0A9B-461C-A53F-188614E56002}" presName="titleText1" presStyleLbl="fgAcc0" presStyleIdx="1" presStyleCnt="2">
        <dgm:presLayoutVars>
          <dgm:chMax val="0"/>
          <dgm:chPref val="0"/>
        </dgm:presLayoutVars>
      </dgm:prSet>
      <dgm:spPr/>
    </dgm:pt>
    <dgm:pt modelId="{9529EF96-D7CD-49D5-8A81-7271501DF4DD}" type="pres">
      <dgm:prSet presAssocID="{3870741E-0A9B-461C-A53F-188614E56002}" presName="rootConnector1" presStyleLbl="node1" presStyleIdx="1" presStyleCnt="16"/>
      <dgm:spPr/>
    </dgm:pt>
    <dgm:pt modelId="{EC5A915B-6800-40E9-A8F2-73918DCBBE36}" type="pres">
      <dgm:prSet presAssocID="{3870741E-0A9B-461C-A53F-188614E56002}" presName="hierChild2" presStyleCnt="0"/>
      <dgm:spPr/>
    </dgm:pt>
    <dgm:pt modelId="{4D31CBC8-2EC7-4A08-B337-61B261B8E793}" type="pres">
      <dgm:prSet presAssocID="{1E0DCFB8-6D27-4DA1-9B70-7D17AD6E4F5F}" presName="Name37" presStyleLbl="parChTrans1D2" presStyleIdx="2" presStyleCnt="6"/>
      <dgm:spPr/>
    </dgm:pt>
    <dgm:pt modelId="{361DA265-06EF-4162-9A32-10CEEA1B1C54}" type="pres">
      <dgm:prSet presAssocID="{E025C924-A08E-4591-9288-656703F60C55}" presName="hierRoot2" presStyleCnt="0">
        <dgm:presLayoutVars>
          <dgm:hierBranch val="r"/>
        </dgm:presLayoutVars>
      </dgm:prSet>
      <dgm:spPr/>
    </dgm:pt>
    <dgm:pt modelId="{AF1F8CA2-973A-44AA-9C81-BC8FEEAE769A}" type="pres">
      <dgm:prSet presAssocID="{E025C924-A08E-4591-9288-656703F60C55}" presName="rootComposite" presStyleCnt="0"/>
      <dgm:spPr/>
    </dgm:pt>
    <dgm:pt modelId="{DE2ECF70-A8E8-470B-BB21-29C28E43CA01}" type="pres">
      <dgm:prSet presAssocID="{E025C924-A08E-4591-9288-656703F60C55}" presName="rootText" presStyleLbl="node1" presStyleIdx="2" presStyleCnt="16">
        <dgm:presLayoutVars>
          <dgm:chMax/>
          <dgm:chPref val="3"/>
        </dgm:presLayoutVars>
      </dgm:prSet>
      <dgm:spPr/>
    </dgm:pt>
    <dgm:pt modelId="{D6A925B3-6430-4FA2-A634-25174820CE39}" type="pres">
      <dgm:prSet presAssocID="{E025C924-A08E-4591-9288-656703F60C55}" presName="titleText2" presStyleLbl="fgAcc1" presStyleIdx="2" presStyleCnt="16">
        <dgm:presLayoutVars>
          <dgm:chMax val="0"/>
          <dgm:chPref val="0"/>
        </dgm:presLayoutVars>
      </dgm:prSet>
      <dgm:spPr/>
    </dgm:pt>
    <dgm:pt modelId="{921CFA68-BE69-464B-B158-BC3EE56CAA8B}" type="pres">
      <dgm:prSet presAssocID="{E025C924-A08E-4591-9288-656703F60C55}" presName="rootConnector" presStyleLbl="node2" presStyleIdx="0" presStyleCnt="0"/>
      <dgm:spPr/>
    </dgm:pt>
    <dgm:pt modelId="{D63AE22B-D300-4AC2-8467-16221B134FF4}" type="pres">
      <dgm:prSet presAssocID="{E025C924-A08E-4591-9288-656703F60C55}" presName="hierChild4" presStyleCnt="0"/>
      <dgm:spPr/>
    </dgm:pt>
    <dgm:pt modelId="{C25928D3-9540-4C38-8B83-BF2E763E38B8}" type="pres">
      <dgm:prSet presAssocID="{CA2F5BF8-20CC-463B-B411-7B5095381BAD}" presName="Name44" presStyleLbl="parChTrans1D3" presStyleIdx="0" presStyleCnt="10"/>
      <dgm:spPr/>
    </dgm:pt>
    <dgm:pt modelId="{D2298E72-B116-4379-BD53-815FD048D866}" type="pres">
      <dgm:prSet presAssocID="{0ABDE1E4-5C8F-4D2E-B468-AC49097D2072}" presName="hierRoot2" presStyleCnt="0">
        <dgm:presLayoutVars>
          <dgm:hierBranch val="init"/>
        </dgm:presLayoutVars>
      </dgm:prSet>
      <dgm:spPr/>
    </dgm:pt>
    <dgm:pt modelId="{094CCCBF-963A-477D-B1B3-7F40665FB056}" type="pres">
      <dgm:prSet presAssocID="{0ABDE1E4-5C8F-4D2E-B468-AC49097D2072}" presName="rootComposite" presStyleCnt="0"/>
      <dgm:spPr/>
    </dgm:pt>
    <dgm:pt modelId="{AFB420F0-239F-493E-91C0-8AC3038EA6B3}" type="pres">
      <dgm:prSet presAssocID="{0ABDE1E4-5C8F-4D2E-B468-AC49097D2072}" presName="rootText" presStyleLbl="node1" presStyleIdx="3" presStyleCnt="16">
        <dgm:presLayoutVars>
          <dgm:chMax/>
          <dgm:chPref val="3"/>
        </dgm:presLayoutVars>
      </dgm:prSet>
      <dgm:spPr/>
    </dgm:pt>
    <dgm:pt modelId="{263573BE-2B56-4712-9F88-87A790C61D69}" type="pres">
      <dgm:prSet presAssocID="{0ABDE1E4-5C8F-4D2E-B468-AC49097D2072}" presName="titleText2" presStyleLbl="fgAcc1" presStyleIdx="3" presStyleCnt="16" custScaleX="102995" custScaleY="101289">
        <dgm:presLayoutVars>
          <dgm:chMax val="0"/>
          <dgm:chPref val="0"/>
        </dgm:presLayoutVars>
      </dgm:prSet>
      <dgm:spPr/>
    </dgm:pt>
    <dgm:pt modelId="{D7421BC5-4D4E-41F4-8B90-9C5FC987FAD3}" type="pres">
      <dgm:prSet presAssocID="{0ABDE1E4-5C8F-4D2E-B468-AC49097D2072}" presName="rootConnector" presStyleLbl="node3" presStyleIdx="0" presStyleCnt="0"/>
      <dgm:spPr/>
    </dgm:pt>
    <dgm:pt modelId="{20FE6D84-BA8B-4495-B922-F07BA89B2A70}" type="pres">
      <dgm:prSet presAssocID="{0ABDE1E4-5C8F-4D2E-B468-AC49097D2072}" presName="hierChild4" presStyleCnt="0"/>
      <dgm:spPr/>
    </dgm:pt>
    <dgm:pt modelId="{5993A0E8-FD85-417F-AB8F-9F6FC1218963}" type="pres">
      <dgm:prSet presAssocID="{0ABDE1E4-5C8F-4D2E-B468-AC49097D2072}" presName="hierChild5" presStyleCnt="0"/>
      <dgm:spPr/>
    </dgm:pt>
    <dgm:pt modelId="{60995693-074C-4FDB-8EC6-92110E48CE48}" type="pres">
      <dgm:prSet presAssocID="{F927C55D-2C7C-469A-B4CC-D5AFF47B8982}" presName="Name44" presStyleLbl="parChTrans1D3" presStyleIdx="1" presStyleCnt="10"/>
      <dgm:spPr/>
    </dgm:pt>
    <dgm:pt modelId="{9A564CD7-245C-45B6-B735-F1CFA83DD9D3}" type="pres">
      <dgm:prSet presAssocID="{185FC7E3-F1F8-400D-AF79-16C3A64B2003}" presName="hierRoot2" presStyleCnt="0">
        <dgm:presLayoutVars>
          <dgm:hierBranch val="init"/>
        </dgm:presLayoutVars>
      </dgm:prSet>
      <dgm:spPr/>
    </dgm:pt>
    <dgm:pt modelId="{5580E672-3ADE-464C-B0B0-FAD94DB5A2A2}" type="pres">
      <dgm:prSet presAssocID="{185FC7E3-F1F8-400D-AF79-16C3A64B2003}" presName="rootComposite" presStyleCnt="0"/>
      <dgm:spPr/>
    </dgm:pt>
    <dgm:pt modelId="{ABBAB2EA-8284-42CB-AE9D-5FCF57B22DD6}" type="pres">
      <dgm:prSet presAssocID="{185FC7E3-F1F8-400D-AF79-16C3A64B2003}" presName="rootText" presStyleLbl="node1" presStyleIdx="4" presStyleCnt="16" custLinFactNeighborX="-2637">
        <dgm:presLayoutVars>
          <dgm:chMax/>
          <dgm:chPref val="3"/>
        </dgm:presLayoutVars>
      </dgm:prSet>
      <dgm:spPr/>
    </dgm:pt>
    <dgm:pt modelId="{0DE58F96-F854-4AEB-9E04-47E4B7DC6438}" type="pres">
      <dgm:prSet presAssocID="{185FC7E3-F1F8-400D-AF79-16C3A64B2003}" presName="titleText2" presStyleLbl="fgAcc1" presStyleIdx="4" presStyleCnt="16">
        <dgm:presLayoutVars>
          <dgm:chMax val="0"/>
          <dgm:chPref val="0"/>
        </dgm:presLayoutVars>
      </dgm:prSet>
      <dgm:spPr/>
    </dgm:pt>
    <dgm:pt modelId="{E356818F-5099-4928-8213-C9E73E7F874B}" type="pres">
      <dgm:prSet presAssocID="{185FC7E3-F1F8-400D-AF79-16C3A64B2003}" presName="rootConnector" presStyleLbl="node3" presStyleIdx="0" presStyleCnt="0"/>
      <dgm:spPr/>
    </dgm:pt>
    <dgm:pt modelId="{B1D139B5-8E94-4AF8-A9A8-AF2BC05A3581}" type="pres">
      <dgm:prSet presAssocID="{185FC7E3-F1F8-400D-AF79-16C3A64B2003}" presName="hierChild4" presStyleCnt="0"/>
      <dgm:spPr/>
    </dgm:pt>
    <dgm:pt modelId="{3A988DB5-3A11-430D-85EF-982110875A1A}" type="pres">
      <dgm:prSet presAssocID="{185FC7E3-F1F8-400D-AF79-16C3A64B2003}" presName="hierChild5" presStyleCnt="0"/>
      <dgm:spPr/>
    </dgm:pt>
    <dgm:pt modelId="{E04E59A4-8172-4426-B606-7613DBD4868A}" type="pres">
      <dgm:prSet presAssocID="{0EABD0CA-A95F-4965-BCFD-A610A96D4492}" presName="Name44" presStyleLbl="parChTrans1D3" presStyleIdx="2" presStyleCnt="10"/>
      <dgm:spPr/>
    </dgm:pt>
    <dgm:pt modelId="{D43C3853-4B5F-4DF4-B4C4-34C3AE75421C}" type="pres">
      <dgm:prSet presAssocID="{F656C010-0E36-481F-9575-B078FD9F0B1D}" presName="hierRoot2" presStyleCnt="0">
        <dgm:presLayoutVars>
          <dgm:hierBranch val="init"/>
        </dgm:presLayoutVars>
      </dgm:prSet>
      <dgm:spPr/>
    </dgm:pt>
    <dgm:pt modelId="{466EFB12-14D8-4201-BA9C-1CB2A543A006}" type="pres">
      <dgm:prSet presAssocID="{F656C010-0E36-481F-9575-B078FD9F0B1D}" presName="rootComposite" presStyleCnt="0"/>
      <dgm:spPr/>
    </dgm:pt>
    <dgm:pt modelId="{BBB54DBA-E53B-4E6A-8442-F9E59695EEF2}" type="pres">
      <dgm:prSet presAssocID="{F656C010-0E36-481F-9575-B078FD9F0B1D}" presName="rootText" presStyleLbl="node1" presStyleIdx="5" presStyleCnt="16">
        <dgm:presLayoutVars>
          <dgm:chMax/>
          <dgm:chPref val="3"/>
        </dgm:presLayoutVars>
      </dgm:prSet>
      <dgm:spPr/>
    </dgm:pt>
    <dgm:pt modelId="{DD201614-0152-4536-A78D-E801A11684DF}" type="pres">
      <dgm:prSet presAssocID="{F656C010-0E36-481F-9575-B078FD9F0B1D}" presName="titleText2" presStyleLbl="fgAcc1" presStyleIdx="5" presStyleCnt="16" custScaleX="102995" custScaleY="101289">
        <dgm:presLayoutVars>
          <dgm:chMax val="0"/>
          <dgm:chPref val="0"/>
        </dgm:presLayoutVars>
      </dgm:prSet>
      <dgm:spPr/>
    </dgm:pt>
    <dgm:pt modelId="{6FDAC78B-EE18-4317-8370-40AB428A9AC2}" type="pres">
      <dgm:prSet presAssocID="{F656C010-0E36-481F-9575-B078FD9F0B1D}" presName="rootConnector" presStyleLbl="node3" presStyleIdx="0" presStyleCnt="0"/>
      <dgm:spPr/>
    </dgm:pt>
    <dgm:pt modelId="{FDA48AFF-6269-45FE-959E-5A0FCCC406FD}" type="pres">
      <dgm:prSet presAssocID="{F656C010-0E36-481F-9575-B078FD9F0B1D}" presName="hierChild4" presStyleCnt="0"/>
      <dgm:spPr/>
    </dgm:pt>
    <dgm:pt modelId="{00A6C00C-5B36-4EC0-B3E2-FD602E73BF86}" type="pres">
      <dgm:prSet presAssocID="{F656C010-0E36-481F-9575-B078FD9F0B1D}" presName="hierChild5" presStyleCnt="0"/>
      <dgm:spPr/>
    </dgm:pt>
    <dgm:pt modelId="{9A528DF3-90B1-4499-BDAF-18F51DAE3E8B}" type="pres">
      <dgm:prSet presAssocID="{F6C41226-D38C-4C46-81A9-C58A2AA4AEC3}" presName="Name44" presStyleLbl="parChTrans1D3" presStyleIdx="3" presStyleCnt="10"/>
      <dgm:spPr/>
    </dgm:pt>
    <dgm:pt modelId="{8B32EAA1-432F-4DEB-91A8-412C15A3D53B}" type="pres">
      <dgm:prSet presAssocID="{F8BA7C1E-9921-4019-96B1-115E523766A5}" presName="hierRoot2" presStyleCnt="0">
        <dgm:presLayoutVars>
          <dgm:hierBranch val="init"/>
        </dgm:presLayoutVars>
      </dgm:prSet>
      <dgm:spPr/>
    </dgm:pt>
    <dgm:pt modelId="{07E69029-763F-4BF8-B8A6-F9AE1E3FEFC2}" type="pres">
      <dgm:prSet presAssocID="{F8BA7C1E-9921-4019-96B1-115E523766A5}" presName="rootComposite" presStyleCnt="0"/>
      <dgm:spPr/>
    </dgm:pt>
    <dgm:pt modelId="{1E57882A-C983-492E-8F7E-CE9D8DF1CD3B}" type="pres">
      <dgm:prSet presAssocID="{F8BA7C1E-9921-4019-96B1-115E523766A5}" presName="rootText" presStyleLbl="node1" presStyleIdx="6" presStyleCnt="16">
        <dgm:presLayoutVars>
          <dgm:chMax/>
          <dgm:chPref val="3"/>
        </dgm:presLayoutVars>
      </dgm:prSet>
      <dgm:spPr/>
    </dgm:pt>
    <dgm:pt modelId="{7ECF6D22-359C-45E9-9DE8-5F08FFB001F4}" type="pres">
      <dgm:prSet presAssocID="{F8BA7C1E-9921-4019-96B1-115E523766A5}" presName="titleText2" presStyleLbl="fgAcc1" presStyleIdx="6" presStyleCnt="16" custScaleX="102995" custScaleY="101289">
        <dgm:presLayoutVars>
          <dgm:chMax val="0"/>
          <dgm:chPref val="0"/>
        </dgm:presLayoutVars>
      </dgm:prSet>
      <dgm:spPr/>
    </dgm:pt>
    <dgm:pt modelId="{5CAEA066-9E29-473D-A3DD-FBA924A99E76}" type="pres">
      <dgm:prSet presAssocID="{F8BA7C1E-9921-4019-96B1-115E523766A5}" presName="rootConnector" presStyleLbl="node3" presStyleIdx="0" presStyleCnt="0"/>
      <dgm:spPr/>
    </dgm:pt>
    <dgm:pt modelId="{5E7121F8-105A-43E7-9C95-B1A5D9526922}" type="pres">
      <dgm:prSet presAssocID="{F8BA7C1E-9921-4019-96B1-115E523766A5}" presName="hierChild4" presStyleCnt="0"/>
      <dgm:spPr/>
    </dgm:pt>
    <dgm:pt modelId="{87CC8E9A-92CC-44B7-85CB-B55CA212C116}" type="pres">
      <dgm:prSet presAssocID="{F8BA7C1E-9921-4019-96B1-115E523766A5}" presName="hierChild5" presStyleCnt="0"/>
      <dgm:spPr/>
    </dgm:pt>
    <dgm:pt modelId="{F06EB22B-D5B2-4AD7-937F-7BF00115E23D}" type="pres">
      <dgm:prSet presAssocID="{E025C924-A08E-4591-9288-656703F60C55}" presName="hierChild5" presStyleCnt="0"/>
      <dgm:spPr/>
    </dgm:pt>
    <dgm:pt modelId="{83021DE0-B376-49EE-9B88-B7C8D49698F8}" type="pres">
      <dgm:prSet presAssocID="{D6EF867C-39EB-4ECA-9627-6DDA92D69155}" presName="Name37" presStyleLbl="parChTrans1D2" presStyleIdx="3" presStyleCnt="6"/>
      <dgm:spPr/>
    </dgm:pt>
    <dgm:pt modelId="{D5F4CF6C-FEAB-4877-B5A4-E0C344DA22D6}" type="pres">
      <dgm:prSet presAssocID="{CD6CB2CA-4A3A-424F-8332-CC0E1632063C}" presName="hierRoot2" presStyleCnt="0">
        <dgm:presLayoutVars>
          <dgm:hierBranch val="r"/>
        </dgm:presLayoutVars>
      </dgm:prSet>
      <dgm:spPr/>
    </dgm:pt>
    <dgm:pt modelId="{459EAF12-A13C-4097-BCA9-B6821F43FBA9}" type="pres">
      <dgm:prSet presAssocID="{CD6CB2CA-4A3A-424F-8332-CC0E1632063C}" presName="rootComposite" presStyleCnt="0"/>
      <dgm:spPr/>
    </dgm:pt>
    <dgm:pt modelId="{77227EB5-8663-4C88-86AC-6585C9F7C0D4}" type="pres">
      <dgm:prSet presAssocID="{CD6CB2CA-4A3A-424F-8332-CC0E1632063C}" presName="rootText" presStyleLbl="node1" presStyleIdx="7" presStyleCnt="16">
        <dgm:presLayoutVars>
          <dgm:chMax/>
          <dgm:chPref val="3"/>
        </dgm:presLayoutVars>
      </dgm:prSet>
      <dgm:spPr/>
    </dgm:pt>
    <dgm:pt modelId="{5F574638-F6BD-411B-84BE-C77C35EE84F9}" type="pres">
      <dgm:prSet presAssocID="{CD6CB2CA-4A3A-424F-8332-CC0E1632063C}" presName="titleText2" presStyleLbl="fgAcc1" presStyleIdx="7" presStyleCnt="16">
        <dgm:presLayoutVars>
          <dgm:chMax val="0"/>
          <dgm:chPref val="0"/>
        </dgm:presLayoutVars>
      </dgm:prSet>
      <dgm:spPr/>
    </dgm:pt>
    <dgm:pt modelId="{8823F990-A65C-4802-93D2-A591D23B4FCE}" type="pres">
      <dgm:prSet presAssocID="{CD6CB2CA-4A3A-424F-8332-CC0E1632063C}" presName="rootConnector" presStyleLbl="node2" presStyleIdx="0" presStyleCnt="0"/>
      <dgm:spPr/>
    </dgm:pt>
    <dgm:pt modelId="{73147E01-E07F-4198-8177-7C93E9AB0DA4}" type="pres">
      <dgm:prSet presAssocID="{CD6CB2CA-4A3A-424F-8332-CC0E1632063C}" presName="hierChild4" presStyleCnt="0"/>
      <dgm:spPr/>
    </dgm:pt>
    <dgm:pt modelId="{754211D2-4EF9-47B9-A7F4-10FA1DE23223}" type="pres">
      <dgm:prSet presAssocID="{66AA19FB-8C2E-4D89-A821-319D1AC9B037}" presName="Name44" presStyleLbl="parChTrans1D3" presStyleIdx="4" presStyleCnt="10"/>
      <dgm:spPr/>
    </dgm:pt>
    <dgm:pt modelId="{E0D563A2-1986-4F0A-9D45-79EBBE619FF1}" type="pres">
      <dgm:prSet presAssocID="{35DD7BD7-069B-4514-95ED-773626CE4EA4}" presName="hierRoot2" presStyleCnt="0">
        <dgm:presLayoutVars>
          <dgm:hierBranch val="init"/>
        </dgm:presLayoutVars>
      </dgm:prSet>
      <dgm:spPr/>
    </dgm:pt>
    <dgm:pt modelId="{2930EEA6-9CDA-48F8-A39A-3006358D5A3D}" type="pres">
      <dgm:prSet presAssocID="{35DD7BD7-069B-4514-95ED-773626CE4EA4}" presName="rootComposite" presStyleCnt="0"/>
      <dgm:spPr/>
    </dgm:pt>
    <dgm:pt modelId="{0A691E16-CE9A-4B99-9380-686EF652B908}" type="pres">
      <dgm:prSet presAssocID="{35DD7BD7-069B-4514-95ED-773626CE4EA4}" presName="rootText" presStyleLbl="node1" presStyleIdx="8" presStyleCnt="16">
        <dgm:presLayoutVars>
          <dgm:chMax/>
          <dgm:chPref val="3"/>
        </dgm:presLayoutVars>
      </dgm:prSet>
      <dgm:spPr/>
    </dgm:pt>
    <dgm:pt modelId="{490F12F2-7A72-40FB-A458-AB3B12CFB664}" type="pres">
      <dgm:prSet presAssocID="{35DD7BD7-069B-4514-95ED-773626CE4EA4}" presName="titleText2" presStyleLbl="fgAcc1" presStyleIdx="8" presStyleCnt="16" custScaleX="102995" custScaleY="136227" custLinFactNeighborX="2815">
        <dgm:presLayoutVars>
          <dgm:chMax val="0"/>
          <dgm:chPref val="0"/>
        </dgm:presLayoutVars>
      </dgm:prSet>
      <dgm:spPr/>
    </dgm:pt>
    <dgm:pt modelId="{ACA7280B-04F3-47E8-901E-0D6186BF4F9E}" type="pres">
      <dgm:prSet presAssocID="{35DD7BD7-069B-4514-95ED-773626CE4EA4}" presName="rootConnector" presStyleLbl="node3" presStyleIdx="0" presStyleCnt="0"/>
      <dgm:spPr/>
    </dgm:pt>
    <dgm:pt modelId="{19864393-9D8B-4BDC-9CC3-8084F0EDEEFD}" type="pres">
      <dgm:prSet presAssocID="{35DD7BD7-069B-4514-95ED-773626CE4EA4}" presName="hierChild4" presStyleCnt="0"/>
      <dgm:spPr/>
    </dgm:pt>
    <dgm:pt modelId="{CC6B8F0A-B954-488A-86B3-062A803F77C6}" type="pres">
      <dgm:prSet presAssocID="{35DD7BD7-069B-4514-95ED-773626CE4EA4}" presName="hierChild5" presStyleCnt="0"/>
      <dgm:spPr/>
    </dgm:pt>
    <dgm:pt modelId="{6B75EE81-3C69-4A7E-BA5E-567AF3C865C0}" type="pres">
      <dgm:prSet presAssocID="{3BEBDB37-B902-44F9-BFA7-E8118E5450CF}" presName="Name44" presStyleLbl="parChTrans1D3" presStyleIdx="5" presStyleCnt="10"/>
      <dgm:spPr/>
    </dgm:pt>
    <dgm:pt modelId="{9BDD57E6-B8CF-4E4B-9096-53976C26CB9D}" type="pres">
      <dgm:prSet presAssocID="{AC8EB15B-0A49-4287-8F1E-8BF7E3F3F310}" presName="hierRoot2" presStyleCnt="0">
        <dgm:presLayoutVars>
          <dgm:hierBranch val="init"/>
        </dgm:presLayoutVars>
      </dgm:prSet>
      <dgm:spPr/>
    </dgm:pt>
    <dgm:pt modelId="{7C976221-3CFD-4BB0-B7C7-072D63EE8F2F}" type="pres">
      <dgm:prSet presAssocID="{AC8EB15B-0A49-4287-8F1E-8BF7E3F3F310}" presName="rootComposite" presStyleCnt="0"/>
      <dgm:spPr/>
    </dgm:pt>
    <dgm:pt modelId="{6FFF46FE-755B-4E12-A7F8-8BD615FEE658}" type="pres">
      <dgm:prSet presAssocID="{AC8EB15B-0A49-4287-8F1E-8BF7E3F3F310}" presName="rootText" presStyleLbl="node1" presStyleIdx="9" presStyleCnt="16">
        <dgm:presLayoutVars>
          <dgm:chMax/>
          <dgm:chPref val="3"/>
        </dgm:presLayoutVars>
      </dgm:prSet>
      <dgm:spPr/>
    </dgm:pt>
    <dgm:pt modelId="{56F9B2CD-2F40-4BA1-9875-C34459E0A7A5}" type="pres">
      <dgm:prSet presAssocID="{AC8EB15B-0A49-4287-8F1E-8BF7E3F3F310}" presName="titleText2" presStyleLbl="fgAcc1" presStyleIdx="9" presStyleCnt="16" custScaleX="102995" custScaleY="101289">
        <dgm:presLayoutVars>
          <dgm:chMax val="0"/>
          <dgm:chPref val="0"/>
        </dgm:presLayoutVars>
      </dgm:prSet>
      <dgm:spPr/>
    </dgm:pt>
    <dgm:pt modelId="{59C04173-365A-4724-A95C-F3BB46EDBAE0}" type="pres">
      <dgm:prSet presAssocID="{AC8EB15B-0A49-4287-8F1E-8BF7E3F3F310}" presName="rootConnector" presStyleLbl="node3" presStyleIdx="0" presStyleCnt="0"/>
      <dgm:spPr/>
    </dgm:pt>
    <dgm:pt modelId="{3425F7E9-FAD7-4ADE-9084-A0B3247CB605}" type="pres">
      <dgm:prSet presAssocID="{AC8EB15B-0A49-4287-8F1E-8BF7E3F3F310}" presName="hierChild4" presStyleCnt="0"/>
      <dgm:spPr/>
    </dgm:pt>
    <dgm:pt modelId="{5FE87D93-0136-4C95-B6D3-53DF7822C70E}" type="pres">
      <dgm:prSet presAssocID="{AC8EB15B-0A49-4287-8F1E-8BF7E3F3F310}" presName="hierChild5" presStyleCnt="0"/>
      <dgm:spPr/>
    </dgm:pt>
    <dgm:pt modelId="{C81B3C1F-FD2E-45E2-A8A9-FC48CA73E758}" type="pres">
      <dgm:prSet presAssocID="{CD6CB2CA-4A3A-424F-8332-CC0E1632063C}" presName="hierChild5" presStyleCnt="0"/>
      <dgm:spPr/>
    </dgm:pt>
    <dgm:pt modelId="{30C45D58-1AC5-47D2-A9FF-476A8CE40D93}" type="pres">
      <dgm:prSet presAssocID="{72B920F0-3109-4129-B6EC-26B93D31ED99}" presName="Name37" presStyleLbl="parChTrans1D2" presStyleIdx="4" presStyleCnt="6"/>
      <dgm:spPr/>
    </dgm:pt>
    <dgm:pt modelId="{B591E8AE-CC14-429E-8915-2A5F4E94289D}" type="pres">
      <dgm:prSet presAssocID="{01FC980A-DD84-40E1-9EA9-015EA9D59EF3}" presName="hierRoot2" presStyleCnt="0">
        <dgm:presLayoutVars>
          <dgm:hierBranch val="r"/>
        </dgm:presLayoutVars>
      </dgm:prSet>
      <dgm:spPr/>
    </dgm:pt>
    <dgm:pt modelId="{7A2E99C4-7F5F-4E3D-9291-005D2B122F29}" type="pres">
      <dgm:prSet presAssocID="{01FC980A-DD84-40E1-9EA9-015EA9D59EF3}" presName="rootComposite" presStyleCnt="0"/>
      <dgm:spPr/>
    </dgm:pt>
    <dgm:pt modelId="{37E63BB2-1045-4211-9690-7BBB9D07AA46}" type="pres">
      <dgm:prSet presAssocID="{01FC980A-DD84-40E1-9EA9-015EA9D59EF3}" presName="rootText" presStyleLbl="node1" presStyleIdx="10" presStyleCnt="16">
        <dgm:presLayoutVars>
          <dgm:chMax/>
          <dgm:chPref val="3"/>
        </dgm:presLayoutVars>
      </dgm:prSet>
      <dgm:spPr/>
    </dgm:pt>
    <dgm:pt modelId="{4720BD9A-9F6F-413D-AAE5-2A3B5241AB4E}" type="pres">
      <dgm:prSet presAssocID="{01FC980A-DD84-40E1-9EA9-015EA9D59EF3}" presName="titleText2" presStyleLbl="fgAcc1" presStyleIdx="10" presStyleCnt="16" custScaleX="116147" custScaleY="120402" custLinFactNeighborX="12713" custLinFactNeighborY="8604">
        <dgm:presLayoutVars>
          <dgm:chMax val="0"/>
          <dgm:chPref val="0"/>
        </dgm:presLayoutVars>
      </dgm:prSet>
      <dgm:spPr/>
    </dgm:pt>
    <dgm:pt modelId="{010B1101-7583-4DA9-90CC-ED293FEEB269}" type="pres">
      <dgm:prSet presAssocID="{01FC980A-DD84-40E1-9EA9-015EA9D59EF3}" presName="rootConnector" presStyleLbl="node2" presStyleIdx="0" presStyleCnt="0"/>
      <dgm:spPr/>
    </dgm:pt>
    <dgm:pt modelId="{C243BE7A-2A59-46AD-A659-3A367D5928F6}" type="pres">
      <dgm:prSet presAssocID="{01FC980A-DD84-40E1-9EA9-015EA9D59EF3}" presName="hierChild4" presStyleCnt="0"/>
      <dgm:spPr/>
    </dgm:pt>
    <dgm:pt modelId="{395E61DD-A7E3-405B-BC94-E97C83AA517C}" type="pres">
      <dgm:prSet presAssocID="{01FC980A-DD84-40E1-9EA9-015EA9D59EF3}" presName="hierChild5" presStyleCnt="0"/>
      <dgm:spPr/>
    </dgm:pt>
    <dgm:pt modelId="{B9F18D5D-C937-45AF-9E19-81C321DF2B9C}" type="pres">
      <dgm:prSet presAssocID="{48B804BA-3452-41A9-BF31-6F43E9B9D605}" presName="Name37" presStyleLbl="parChTrans1D2" presStyleIdx="5" presStyleCnt="6"/>
      <dgm:spPr/>
    </dgm:pt>
    <dgm:pt modelId="{EB1B6827-96F6-4E49-AB89-44D2C8A859B9}" type="pres">
      <dgm:prSet presAssocID="{33EACB83-B090-4FF1-A775-814782C0B91C}" presName="hierRoot2" presStyleCnt="0">
        <dgm:presLayoutVars>
          <dgm:hierBranch val="r"/>
        </dgm:presLayoutVars>
      </dgm:prSet>
      <dgm:spPr/>
    </dgm:pt>
    <dgm:pt modelId="{1C1716BF-87AA-4111-B8CE-11E413C146C3}" type="pres">
      <dgm:prSet presAssocID="{33EACB83-B090-4FF1-A775-814782C0B91C}" presName="rootComposite" presStyleCnt="0"/>
      <dgm:spPr/>
    </dgm:pt>
    <dgm:pt modelId="{70BC7B16-A66F-4D88-A213-B591FE155D6A}" type="pres">
      <dgm:prSet presAssocID="{33EACB83-B090-4FF1-A775-814782C0B91C}" presName="rootText" presStyleLbl="node1" presStyleIdx="11" presStyleCnt="16">
        <dgm:presLayoutVars>
          <dgm:chMax/>
          <dgm:chPref val="3"/>
        </dgm:presLayoutVars>
      </dgm:prSet>
      <dgm:spPr/>
    </dgm:pt>
    <dgm:pt modelId="{889B55D6-0A5D-412B-8C79-76C9FDEAD414}" type="pres">
      <dgm:prSet presAssocID="{33EACB83-B090-4FF1-A775-814782C0B91C}" presName="titleText2" presStyleLbl="fgAcc1" presStyleIdx="11" presStyleCnt="16">
        <dgm:presLayoutVars>
          <dgm:chMax val="0"/>
          <dgm:chPref val="0"/>
        </dgm:presLayoutVars>
      </dgm:prSet>
      <dgm:spPr/>
    </dgm:pt>
    <dgm:pt modelId="{FBC1DF25-A0A4-4891-A56B-89056E4A873B}" type="pres">
      <dgm:prSet presAssocID="{33EACB83-B090-4FF1-A775-814782C0B91C}" presName="rootConnector" presStyleLbl="node2" presStyleIdx="0" presStyleCnt="0"/>
      <dgm:spPr/>
    </dgm:pt>
    <dgm:pt modelId="{AF9019A2-78BE-43F3-B030-8E002C6C7327}" type="pres">
      <dgm:prSet presAssocID="{33EACB83-B090-4FF1-A775-814782C0B91C}" presName="hierChild4" presStyleCnt="0"/>
      <dgm:spPr/>
    </dgm:pt>
    <dgm:pt modelId="{ED27D9B6-5261-4EC2-AE2B-09325A1AEF97}" type="pres">
      <dgm:prSet presAssocID="{7C08DD62-5547-46AA-B7F0-F2A7263CF078}" presName="Name44" presStyleLbl="parChTrans1D3" presStyleIdx="6" presStyleCnt="10"/>
      <dgm:spPr/>
    </dgm:pt>
    <dgm:pt modelId="{17B0B351-79C5-49F2-9AEF-AC6290BB0D03}" type="pres">
      <dgm:prSet presAssocID="{DD7F938F-0232-4E88-B241-18EA42A736D3}" presName="hierRoot2" presStyleCnt="0">
        <dgm:presLayoutVars>
          <dgm:hierBranch val="init"/>
        </dgm:presLayoutVars>
      </dgm:prSet>
      <dgm:spPr/>
    </dgm:pt>
    <dgm:pt modelId="{83B5E38B-B59B-4B51-B7ED-16A1B0D8008D}" type="pres">
      <dgm:prSet presAssocID="{DD7F938F-0232-4E88-B241-18EA42A736D3}" presName="rootComposite" presStyleCnt="0"/>
      <dgm:spPr/>
    </dgm:pt>
    <dgm:pt modelId="{FB2F8281-378B-4633-AA92-C35E81DB4D68}" type="pres">
      <dgm:prSet presAssocID="{DD7F938F-0232-4E88-B241-18EA42A736D3}" presName="rootText" presStyleLbl="node1" presStyleIdx="12" presStyleCnt="16" custLinFactNeighborX="1202" custLinFactNeighborY="9801">
        <dgm:presLayoutVars>
          <dgm:chMax/>
          <dgm:chPref val="3"/>
        </dgm:presLayoutVars>
      </dgm:prSet>
      <dgm:spPr/>
    </dgm:pt>
    <dgm:pt modelId="{195F0EE6-162F-4B10-ACBC-92501D52F721}" type="pres">
      <dgm:prSet presAssocID="{DD7F938F-0232-4E88-B241-18EA42A736D3}" presName="titleText2" presStyleLbl="fgAcc1" presStyleIdx="12" presStyleCnt="16" custScaleX="108029" custScaleY="106427" custLinFactNeighborX="8837" custLinFactNeighborY="46068">
        <dgm:presLayoutVars>
          <dgm:chMax val="0"/>
          <dgm:chPref val="0"/>
        </dgm:presLayoutVars>
      </dgm:prSet>
      <dgm:spPr/>
    </dgm:pt>
    <dgm:pt modelId="{95FB08D5-A3FC-4192-848F-F8A8B73BC55F}" type="pres">
      <dgm:prSet presAssocID="{DD7F938F-0232-4E88-B241-18EA42A736D3}" presName="rootConnector" presStyleLbl="node3" presStyleIdx="0" presStyleCnt="0"/>
      <dgm:spPr/>
    </dgm:pt>
    <dgm:pt modelId="{5A549400-FF0C-4486-B6B3-0BBB0EC543C7}" type="pres">
      <dgm:prSet presAssocID="{DD7F938F-0232-4E88-B241-18EA42A736D3}" presName="hierChild4" presStyleCnt="0"/>
      <dgm:spPr/>
    </dgm:pt>
    <dgm:pt modelId="{4E7EF509-8381-4640-86D8-C9C5C25106F3}" type="pres">
      <dgm:prSet presAssocID="{DD7F938F-0232-4E88-B241-18EA42A736D3}" presName="hierChild5" presStyleCnt="0"/>
      <dgm:spPr/>
    </dgm:pt>
    <dgm:pt modelId="{BC2D67B1-3E56-4351-8F24-1C94AEEE282E}" type="pres">
      <dgm:prSet presAssocID="{DEB9BCE1-5556-49D2-9341-F487B9EAA8D9}" presName="Name44" presStyleLbl="parChTrans1D3" presStyleIdx="7" presStyleCnt="10"/>
      <dgm:spPr/>
    </dgm:pt>
    <dgm:pt modelId="{89865CCF-4BF4-48F6-8233-BF834B7796F3}" type="pres">
      <dgm:prSet presAssocID="{481D5090-DB8E-4D79-A8FE-F6C8381EAB02}" presName="hierRoot2" presStyleCnt="0">
        <dgm:presLayoutVars>
          <dgm:hierBranch val="init"/>
        </dgm:presLayoutVars>
      </dgm:prSet>
      <dgm:spPr/>
    </dgm:pt>
    <dgm:pt modelId="{02114CB0-493F-433C-A182-544543EF8BC7}" type="pres">
      <dgm:prSet presAssocID="{481D5090-DB8E-4D79-A8FE-F6C8381EAB02}" presName="rootComposite" presStyleCnt="0"/>
      <dgm:spPr/>
    </dgm:pt>
    <dgm:pt modelId="{CCF9C2EA-F777-403A-96D6-6578DAABB558}" type="pres">
      <dgm:prSet presAssocID="{481D5090-DB8E-4D79-A8FE-F6C8381EAB02}" presName="rootText" presStyleLbl="node1" presStyleIdx="13" presStyleCnt="16">
        <dgm:presLayoutVars>
          <dgm:chMax/>
          <dgm:chPref val="3"/>
        </dgm:presLayoutVars>
      </dgm:prSet>
      <dgm:spPr/>
    </dgm:pt>
    <dgm:pt modelId="{A68256BA-D22F-49CF-A737-918E368F12BA}" type="pres">
      <dgm:prSet presAssocID="{481D5090-DB8E-4D79-A8FE-F6C8381EAB02}" presName="titleText2" presStyleLbl="fgAcc1" presStyleIdx="13" presStyleCnt="16" custScaleX="102995" custScaleY="101289" custLinFactNeighborX="2815">
        <dgm:presLayoutVars>
          <dgm:chMax val="0"/>
          <dgm:chPref val="0"/>
        </dgm:presLayoutVars>
      </dgm:prSet>
      <dgm:spPr/>
    </dgm:pt>
    <dgm:pt modelId="{81FFAD95-4004-450A-B0B5-5D56879CB7F1}" type="pres">
      <dgm:prSet presAssocID="{481D5090-DB8E-4D79-A8FE-F6C8381EAB02}" presName="rootConnector" presStyleLbl="node3" presStyleIdx="0" presStyleCnt="0"/>
      <dgm:spPr/>
    </dgm:pt>
    <dgm:pt modelId="{893083B8-CAC1-453D-87A2-55068E31B4F4}" type="pres">
      <dgm:prSet presAssocID="{481D5090-DB8E-4D79-A8FE-F6C8381EAB02}" presName="hierChild4" presStyleCnt="0"/>
      <dgm:spPr/>
    </dgm:pt>
    <dgm:pt modelId="{33C5E986-81F8-4D8F-990C-DC44A9D99B68}" type="pres">
      <dgm:prSet presAssocID="{481D5090-DB8E-4D79-A8FE-F6C8381EAB02}" presName="hierChild5" presStyleCnt="0"/>
      <dgm:spPr/>
    </dgm:pt>
    <dgm:pt modelId="{EDA9F993-7F6E-4EF4-97BB-034B99012EE0}" type="pres">
      <dgm:prSet presAssocID="{A0EF11D0-5210-499A-B869-282B163F2E20}" presName="Name44" presStyleLbl="parChTrans1D3" presStyleIdx="8" presStyleCnt="10"/>
      <dgm:spPr/>
    </dgm:pt>
    <dgm:pt modelId="{0815EEA8-E22A-47E5-87B4-0B0C03A3FA4D}" type="pres">
      <dgm:prSet presAssocID="{4EBA4DD4-20CD-4924-93D5-2265E0A7C822}" presName="hierRoot2" presStyleCnt="0">
        <dgm:presLayoutVars>
          <dgm:hierBranch val="init"/>
        </dgm:presLayoutVars>
      </dgm:prSet>
      <dgm:spPr/>
    </dgm:pt>
    <dgm:pt modelId="{A1D84095-A798-44DC-9B33-6CEEA1AC784D}" type="pres">
      <dgm:prSet presAssocID="{4EBA4DD4-20CD-4924-93D5-2265E0A7C822}" presName="rootComposite" presStyleCnt="0"/>
      <dgm:spPr/>
    </dgm:pt>
    <dgm:pt modelId="{E2442796-081E-40D5-A2C3-2EEF1CC11F58}" type="pres">
      <dgm:prSet presAssocID="{4EBA4DD4-20CD-4924-93D5-2265E0A7C822}" presName="rootText" presStyleLbl="node1" presStyleIdx="14" presStyleCnt="16">
        <dgm:presLayoutVars>
          <dgm:chMax/>
          <dgm:chPref val="3"/>
        </dgm:presLayoutVars>
      </dgm:prSet>
      <dgm:spPr/>
    </dgm:pt>
    <dgm:pt modelId="{E81E1F98-FBDA-41F1-B01B-6ADD6C3E59A5}" type="pres">
      <dgm:prSet presAssocID="{4EBA4DD4-20CD-4924-93D5-2265E0A7C822}" presName="titleText2" presStyleLbl="fgAcc1" presStyleIdx="14" presStyleCnt="16" custScaleX="102995" custScaleY="101289" custLinFactNeighborX="2815">
        <dgm:presLayoutVars>
          <dgm:chMax val="0"/>
          <dgm:chPref val="0"/>
        </dgm:presLayoutVars>
      </dgm:prSet>
      <dgm:spPr/>
    </dgm:pt>
    <dgm:pt modelId="{73DEFD1C-E9D4-4219-8E87-1CD8B4884057}" type="pres">
      <dgm:prSet presAssocID="{4EBA4DD4-20CD-4924-93D5-2265E0A7C822}" presName="rootConnector" presStyleLbl="node3" presStyleIdx="0" presStyleCnt="0"/>
      <dgm:spPr/>
    </dgm:pt>
    <dgm:pt modelId="{487FBACA-704A-4437-A323-9A81D3AE7499}" type="pres">
      <dgm:prSet presAssocID="{4EBA4DD4-20CD-4924-93D5-2265E0A7C822}" presName="hierChild4" presStyleCnt="0"/>
      <dgm:spPr/>
    </dgm:pt>
    <dgm:pt modelId="{642EA139-58F3-4775-89B8-8276B21EE3BC}" type="pres">
      <dgm:prSet presAssocID="{4EBA4DD4-20CD-4924-93D5-2265E0A7C822}" presName="hierChild5" presStyleCnt="0"/>
      <dgm:spPr/>
    </dgm:pt>
    <dgm:pt modelId="{4148E3D6-6DD7-437D-A6E9-7DD870543872}" type="pres">
      <dgm:prSet presAssocID="{BE318FE4-E431-485E-A093-748AB42A85A0}" presName="Name44" presStyleLbl="parChTrans1D3" presStyleIdx="9" presStyleCnt="10"/>
      <dgm:spPr/>
    </dgm:pt>
    <dgm:pt modelId="{B7CAF924-47FB-4A84-8C14-2D669DBF8C0D}" type="pres">
      <dgm:prSet presAssocID="{3553FA2F-7A18-4B5F-8FDF-E475F878381D}" presName="hierRoot2" presStyleCnt="0">
        <dgm:presLayoutVars>
          <dgm:hierBranch val="init"/>
        </dgm:presLayoutVars>
      </dgm:prSet>
      <dgm:spPr/>
    </dgm:pt>
    <dgm:pt modelId="{F9BDECCA-C2BE-4C14-89B3-151BDD5C349C}" type="pres">
      <dgm:prSet presAssocID="{3553FA2F-7A18-4B5F-8FDF-E475F878381D}" presName="rootComposite" presStyleCnt="0"/>
      <dgm:spPr/>
    </dgm:pt>
    <dgm:pt modelId="{682FA1C2-8125-450A-8AC5-AD10B130AAC3}" type="pres">
      <dgm:prSet presAssocID="{3553FA2F-7A18-4B5F-8FDF-E475F878381D}" presName="rootText" presStyleLbl="node1" presStyleIdx="15" presStyleCnt="16" custScaleX="109554" custScaleY="93248">
        <dgm:presLayoutVars>
          <dgm:chMax/>
          <dgm:chPref val="3"/>
        </dgm:presLayoutVars>
      </dgm:prSet>
      <dgm:spPr/>
    </dgm:pt>
    <dgm:pt modelId="{FB9E9E3E-9A45-4E63-9442-AD1139BDFBE2}" type="pres">
      <dgm:prSet presAssocID="{3553FA2F-7A18-4B5F-8FDF-E475F878381D}" presName="titleText2" presStyleLbl="fgAcc1" presStyleIdx="15" presStyleCnt="16">
        <dgm:presLayoutVars>
          <dgm:chMax val="0"/>
          <dgm:chPref val="0"/>
        </dgm:presLayoutVars>
      </dgm:prSet>
      <dgm:spPr/>
    </dgm:pt>
    <dgm:pt modelId="{3B6A9BE7-CB36-4527-ADD0-29B99900B020}" type="pres">
      <dgm:prSet presAssocID="{3553FA2F-7A18-4B5F-8FDF-E475F878381D}" presName="rootConnector" presStyleLbl="node3" presStyleIdx="0" presStyleCnt="0"/>
      <dgm:spPr/>
    </dgm:pt>
    <dgm:pt modelId="{99B5E73A-0C67-4E61-BBD2-ECD8502AD8D4}" type="pres">
      <dgm:prSet presAssocID="{3553FA2F-7A18-4B5F-8FDF-E475F878381D}" presName="hierChild4" presStyleCnt="0"/>
      <dgm:spPr/>
    </dgm:pt>
    <dgm:pt modelId="{924523C7-DD31-4001-B642-4A0F20A5A6A8}" type="pres">
      <dgm:prSet presAssocID="{3553FA2F-7A18-4B5F-8FDF-E475F878381D}" presName="hierChild5" presStyleCnt="0"/>
      <dgm:spPr/>
    </dgm:pt>
    <dgm:pt modelId="{A9607EED-6F3E-4CBF-92CD-427FE47112BF}" type="pres">
      <dgm:prSet presAssocID="{33EACB83-B090-4FF1-A775-814782C0B91C}" presName="hierChild5" presStyleCnt="0"/>
      <dgm:spPr/>
    </dgm:pt>
    <dgm:pt modelId="{1CA7AF22-8064-4B3F-98FA-68C3DB18DC3E}" type="pres">
      <dgm:prSet presAssocID="{3870741E-0A9B-461C-A53F-188614E56002}" presName="hierChild3" presStyleCnt="0"/>
      <dgm:spPr/>
    </dgm:pt>
  </dgm:ptLst>
  <dgm:cxnLst>
    <dgm:cxn modelId="{606E0802-57D6-49F0-8CF0-5262C37F8217}" srcId="{33EACB83-B090-4FF1-A775-814782C0B91C}" destId="{481D5090-DB8E-4D79-A8FE-F6C8381EAB02}" srcOrd="1" destOrd="0" parTransId="{DEB9BCE1-5556-49D2-9341-F487B9EAA8D9}" sibTransId="{BFCBD0BD-EB52-4DB3-8BFC-80CAEAE9F905}"/>
    <dgm:cxn modelId="{132C1003-C9C8-4ED5-A5D7-B52349AE8244}" type="presOf" srcId="{7D25B3F5-DFE0-46B9-AB9A-6B390C8E4385}" destId="{F5855F7A-FDA1-4B44-BE37-E92087EA7BE7}" srcOrd="0" destOrd="0" presId="urn:microsoft.com/office/officeart/2008/layout/NameandTitleOrganizationalChart"/>
    <dgm:cxn modelId="{35602204-EF57-4063-AB63-B2781D59634C}" type="presOf" srcId="{085C4AF4-B346-4152-B38A-C782B8915CDA}" destId="{0DE58F96-F854-4AEB-9E04-47E4B7DC6438}" srcOrd="0" destOrd="0" presId="urn:microsoft.com/office/officeart/2008/layout/NameandTitleOrganizationalChart"/>
    <dgm:cxn modelId="{1C136A0D-1637-4D39-836A-4A4E99E4BD4F}" type="presOf" srcId="{35DD7BD7-069B-4514-95ED-773626CE4EA4}" destId="{ACA7280B-04F3-47E8-901E-0D6186BF4F9E}" srcOrd="1" destOrd="0" presId="urn:microsoft.com/office/officeart/2008/layout/NameandTitleOrganizationalChart"/>
    <dgm:cxn modelId="{A52B510F-0740-435C-A7FD-2B3DC69C178D}" type="presOf" srcId="{AC8EB15B-0A49-4287-8F1E-8BF7E3F3F310}" destId="{59C04173-365A-4724-A95C-F3BB46EDBAE0}" srcOrd="1" destOrd="0" presId="urn:microsoft.com/office/officeart/2008/layout/NameandTitleOrganizationalChart"/>
    <dgm:cxn modelId="{C32DA211-4AB6-4438-B665-6A6C9BB986B4}" srcId="{33EACB83-B090-4FF1-A775-814782C0B91C}" destId="{3553FA2F-7A18-4B5F-8FDF-E475F878381D}" srcOrd="3" destOrd="0" parTransId="{BE318FE4-E431-485E-A093-748AB42A85A0}" sibTransId="{7A055B17-221E-45A3-B9E2-E5F25FE8EDE5}"/>
    <dgm:cxn modelId="{19792C16-986C-403A-9562-253E57BA2E1A}" type="presOf" srcId="{A6230D90-4134-49EB-8673-B749D8574697}" destId="{195F0EE6-162F-4B10-ACBC-92501D52F721}" srcOrd="0" destOrd="0" presId="urn:microsoft.com/office/officeart/2008/layout/NameandTitleOrganizationalChart"/>
    <dgm:cxn modelId="{A7D27216-DE5D-4359-8DF9-02BD8B509198}" srcId="{3870741E-0A9B-461C-A53F-188614E56002}" destId="{CD6CB2CA-4A3A-424F-8332-CC0E1632063C}" srcOrd="1" destOrd="0" parTransId="{D6EF867C-39EB-4ECA-9627-6DDA92D69155}" sibTransId="{271D11ED-8282-4AB0-A850-B1F4C2BA6EA2}"/>
    <dgm:cxn modelId="{4794E817-D578-434E-8E46-7CE2F5A139F8}" type="presOf" srcId="{0EABD0CA-A95F-4965-BCFD-A610A96D4492}" destId="{E04E59A4-8172-4426-B606-7613DBD4868A}" srcOrd="0" destOrd="0" presId="urn:microsoft.com/office/officeart/2008/layout/NameandTitleOrganizationalChart"/>
    <dgm:cxn modelId="{3FB0D61A-9716-43EF-8987-C7752D0078A4}" type="presOf" srcId="{A0EF11D0-5210-499A-B869-282B163F2E20}" destId="{EDA9F993-7F6E-4EF4-97BB-034B99012EE0}" srcOrd="0" destOrd="0" presId="urn:microsoft.com/office/officeart/2008/layout/NameandTitleOrganizationalChart"/>
    <dgm:cxn modelId="{E3B6311C-E793-44DA-92CF-6B2091025BC0}" type="presOf" srcId="{D83F2490-3138-4412-8598-D4A016178681}" destId="{4720BD9A-9F6F-413D-AAE5-2A3B5241AB4E}" srcOrd="0" destOrd="0" presId="urn:microsoft.com/office/officeart/2008/layout/NameandTitleOrganizationalChart"/>
    <dgm:cxn modelId="{85CCF923-6222-4EF3-897C-5B72BFE741F9}" srcId="{CD6CB2CA-4A3A-424F-8332-CC0E1632063C}" destId="{AC8EB15B-0A49-4287-8F1E-8BF7E3F3F310}" srcOrd="1" destOrd="0" parTransId="{3BEBDB37-B902-44F9-BFA7-E8118E5450CF}" sibTransId="{9FF90187-BC1A-4F6B-8839-54483E25AC85}"/>
    <dgm:cxn modelId="{290BD428-CA6D-4852-83D2-9CFA6A4773A2}" type="presOf" srcId="{3553FA2F-7A18-4B5F-8FDF-E475F878381D}" destId="{3B6A9BE7-CB36-4527-ADD0-29B99900B020}" srcOrd="1" destOrd="0" presId="urn:microsoft.com/office/officeart/2008/layout/NameandTitleOrganizationalChart"/>
    <dgm:cxn modelId="{716F012B-BD36-4F56-885F-CC42D6BAD826}" type="presOf" srcId="{E025C924-A08E-4591-9288-656703F60C55}" destId="{DE2ECF70-A8E8-470B-BB21-29C28E43CA01}" srcOrd="0" destOrd="0" presId="urn:microsoft.com/office/officeart/2008/layout/NameandTitleOrganizationalChart"/>
    <dgm:cxn modelId="{13AA1E2C-43BB-43A6-9D4E-6E7333A49972}" type="presOf" srcId="{CD6CB2CA-4A3A-424F-8332-CC0E1632063C}" destId="{77227EB5-8663-4C88-86AC-6585C9F7C0D4}" srcOrd="0" destOrd="0" presId="urn:microsoft.com/office/officeart/2008/layout/NameandTitleOrganizationalChart"/>
    <dgm:cxn modelId="{DCF4E52C-B013-410F-824A-6E6429D15B47}" srcId="{7D25B3F5-DFE0-46B9-AB9A-6B390C8E4385}" destId="{3870741E-0A9B-461C-A53F-188614E56002}" srcOrd="1" destOrd="0" parTransId="{DE1EB355-B1E6-4C80-B81B-68FE43C05CCF}" sibTransId="{58A6595A-51A1-4D61-A31F-D8D891AA017F}"/>
    <dgm:cxn modelId="{B19A1C2F-0724-4C3F-88B8-F9545FC565FE}" type="presOf" srcId="{B0D9FA4E-A936-4075-BDEC-6AB1116B7E42}" destId="{1C98E7F2-59CF-48BA-8DD7-8EDDC3624EBF}" srcOrd="0" destOrd="0" presId="urn:microsoft.com/office/officeart/2008/layout/NameandTitleOrganizationalChart"/>
    <dgm:cxn modelId="{FFA8A12F-316D-4964-ABAC-6426CC77FB14}" srcId="{E025C924-A08E-4591-9288-656703F60C55}" destId="{0ABDE1E4-5C8F-4D2E-B468-AC49097D2072}" srcOrd="0" destOrd="0" parTransId="{CA2F5BF8-20CC-463B-B411-7B5095381BAD}" sibTransId="{4CB4915B-A88E-454D-8BCA-2C2202BE89CC}"/>
    <dgm:cxn modelId="{66FCC031-12F8-4BE3-9FA4-9206E18CE75E}" type="presOf" srcId="{F927C55D-2C7C-469A-B4CC-D5AFF47B8982}" destId="{60995693-074C-4FDB-8EC6-92110E48CE48}" srcOrd="0" destOrd="0" presId="urn:microsoft.com/office/officeart/2008/layout/NameandTitleOrganizationalChart"/>
    <dgm:cxn modelId="{B0C6DD32-FF44-41F3-9C6F-28E7CD20AC92}" type="presOf" srcId="{3870741E-0A9B-461C-A53F-188614E56002}" destId="{60950339-63D8-4F21-BBD6-4E87744B048A}" srcOrd="0" destOrd="0" presId="urn:microsoft.com/office/officeart/2008/layout/NameandTitleOrganizationalChart"/>
    <dgm:cxn modelId="{CA315835-D9B7-49FE-861C-2C7B41AD7EDC}" type="presOf" srcId="{E1E06D1F-D967-4F44-9599-C25D7E1F6494}" destId="{E81E1F98-FBDA-41F1-B01B-6ADD6C3E59A5}" srcOrd="0" destOrd="0" presId="urn:microsoft.com/office/officeart/2008/layout/NameandTitleOrganizationalChart"/>
    <dgm:cxn modelId="{17F0FC3A-81AA-49DF-9FFD-5DC6C169F88B}" type="presOf" srcId="{CD6CB2CA-4A3A-424F-8332-CC0E1632063C}" destId="{8823F990-A65C-4802-93D2-A591D23B4FCE}" srcOrd="1" destOrd="0" presId="urn:microsoft.com/office/officeart/2008/layout/NameandTitleOrganizationalChart"/>
    <dgm:cxn modelId="{566A0F3D-F2D2-47E2-9AFA-BBAA98E994FA}" type="presOf" srcId="{7932D115-C1A9-40DA-A91F-CF4B2775F5A0}" destId="{C1CFD1D1-B197-47AA-9271-8FFE05B32192}" srcOrd="0" destOrd="0" presId="urn:microsoft.com/office/officeart/2008/layout/NameandTitleOrganizationalChart"/>
    <dgm:cxn modelId="{EA7CC45D-C148-48B4-A749-BFD29272F5A7}" type="presOf" srcId="{01FC980A-DD84-40E1-9EA9-015EA9D59EF3}" destId="{010B1101-7583-4DA9-90CC-ED293FEEB269}" srcOrd="1" destOrd="0" presId="urn:microsoft.com/office/officeart/2008/layout/NameandTitleOrganizationalChart"/>
    <dgm:cxn modelId="{762CD841-5E04-44CD-B8CD-EB0AFAB0DDDD}" type="presOf" srcId="{1BF5ADA9-D9E3-4F60-9129-856A16944D6E}" destId="{196F6D45-0D19-4749-B56A-682E882888B2}" srcOrd="0" destOrd="0" presId="urn:microsoft.com/office/officeart/2008/layout/NameandTitleOrganizationalChart"/>
    <dgm:cxn modelId="{F9410042-DCBE-48E5-8052-8005073D2134}" type="presOf" srcId="{E025C924-A08E-4591-9288-656703F60C55}" destId="{921CFA68-BE69-464B-B158-BC3EE56CAA8B}" srcOrd="1" destOrd="0" presId="urn:microsoft.com/office/officeart/2008/layout/NameandTitleOrganizationalChart"/>
    <dgm:cxn modelId="{039C5D42-13F3-4990-BB8F-766D069EC875}" type="presOf" srcId="{48B804BA-3452-41A9-BF31-6F43E9B9D605}" destId="{B9F18D5D-C937-45AF-9E19-81C321DF2B9C}" srcOrd="0" destOrd="0" presId="urn:microsoft.com/office/officeart/2008/layout/NameandTitleOrganizationalChart"/>
    <dgm:cxn modelId="{69AF6762-85F0-45A8-8DDD-BEB2C212D0FE}" srcId="{33EACB83-B090-4FF1-A775-814782C0B91C}" destId="{4EBA4DD4-20CD-4924-93D5-2265E0A7C822}" srcOrd="2" destOrd="0" parTransId="{A0EF11D0-5210-499A-B869-282B163F2E20}" sibTransId="{E1E06D1F-D967-4F44-9599-C25D7E1F6494}"/>
    <dgm:cxn modelId="{BA108562-86B3-4753-BF42-58F48F0790B9}" type="presOf" srcId="{7A055B17-221E-45A3-B9E2-E5F25FE8EDE5}" destId="{FB9E9E3E-9A45-4E63-9442-AD1139BDFBE2}" srcOrd="0" destOrd="0" presId="urn:microsoft.com/office/officeart/2008/layout/NameandTitleOrganizationalChart"/>
    <dgm:cxn modelId="{4896EA64-E8D4-493F-BF04-2897C67FCACD}" srcId="{E025C924-A08E-4591-9288-656703F60C55}" destId="{185FC7E3-F1F8-400D-AF79-16C3A64B2003}" srcOrd="1" destOrd="0" parTransId="{F927C55D-2C7C-469A-B4CC-D5AFF47B8982}" sibTransId="{085C4AF4-B346-4152-B38A-C782B8915CDA}"/>
    <dgm:cxn modelId="{3B3CF664-1B4B-4375-A19D-2C812178D578}" type="presOf" srcId="{4EBA4DD4-20CD-4924-93D5-2265E0A7C822}" destId="{73DEFD1C-E9D4-4219-8E87-1CD8B4884057}" srcOrd="1" destOrd="0" presId="urn:microsoft.com/office/officeart/2008/layout/NameandTitleOrganizationalChart"/>
    <dgm:cxn modelId="{8CD07665-3111-4CE1-990D-CA4827674794}" type="presOf" srcId="{F656C010-0E36-481F-9575-B078FD9F0B1D}" destId="{BBB54DBA-E53B-4E6A-8442-F9E59695EEF2}" srcOrd="0" destOrd="0" presId="urn:microsoft.com/office/officeart/2008/layout/NameandTitleOrganizationalChart"/>
    <dgm:cxn modelId="{1311FD66-AC2F-40FD-B735-1DEB6C37C9E6}" type="presOf" srcId="{3870741E-0A9B-461C-A53F-188614E56002}" destId="{9529EF96-D7CD-49D5-8A81-7271501DF4DD}" srcOrd="1" destOrd="0" presId="urn:microsoft.com/office/officeart/2008/layout/NameandTitleOrganizationalChart"/>
    <dgm:cxn modelId="{167D534B-B3A0-4AB1-9D31-CC491C776397}" type="presOf" srcId="{7C08DD62-5547-46AA-B7F0-F2A7263CF078}" destId="{ED27D9B6-5261-4EC2-AE2B-09325A1AEF97}" srcOrd="0" destOrd="0" presId="urn:microsoft.com/office/officeart/2008/layout/NameandTitleOrganizationalChart"/>
    <dgm:cxn modelId="{1718376C-A0D5-475D-A42B-2D58B553E489}" type="presOf" srcId="{1E0DCFB8-6D27-4DA1-9B70-7D17AD6E4F5F}" destId="{4D31CBC8-2EC7-4A08-B337-61B261B8E793}" srcOrd="0" destOrd="0" presId="urn:microsoft.com/office/officeart/2008/layout/NameandTitleOrganizationalChart"/>
    <dgm:cxn modelId="{5457BB4D-DD46-4276-B64E-2A7BAF665F05}" type="presOf" srcId="{4CB4915B-A88E-454D-8BCA-2C2202BE89CC}" destId="{263573BE-2B56-4712-9F88-87A790C61D69}" srcOrd="0" destOrd="0" presId="urn:microsoft.com/office/officeart/2008/layout/NameandTitleOrganizationalChart"/>
    <dgm:cxn modelId="{810B626E-D138-4FDE-9F72-405BEF59EF0C}" type="presOf" srcId="{131C4BB3-8D26-451B-83F8-753D6CDF6EE3}" destId="{45147B66-F264-432C-8588-F7225F47ED15}" srcOrd="1" destOrd="0" presId="urn:microsoft.com/office/officeart/2008/layout/NameandTitleOrganizationalChart"/>
    <dgm:cxn modelId="{D4C8B14E-49DC-4856-95E5-B90CBEF11C0D}" type="presOf" srcId="{481D5090-DB8E-4D79-A8FE-F6C8381EAB02}" destId="{CCF9C2EA-F777-403A-96D6-6578DAABB558}" srcOrd="0" destOrd="0" presId="urn:microsoft.com/office/officeart/2008/layout/NameandTitleOrganizationalChart"/>
    <dgm:cxn modelId="{676E824F-451A-4190-B086-2762BFD98747}" type="presOf" srcId="{B7234FFB-1147-44AE-9592-A994AF7F1DB3}" destId="{DD201614-0152-4536-A78D-E801A11684DF}" srcOrd="0" destOrd="0" presId="urn:microsoft.com/office/officeart/2008/layout/NameandTitleOrganizationalChart"/>
    <dgm:cxn modelId="{DB168D51-D155-4FEA-818C-72F5E3334490}" type="presOf" srcId="{4EBA4DD4-20CD-4924-93D5-2265E0A7C822}" destId="{E2442796-081E-40D5-A2C3-2EEF1CC11F58}" srcOrd="0" destOrd="0" presId="urn:microsoft.com/office/officeart/2008/layout/NameandTitleOrganizationalChart"/>
    <dgm:cxn modelId="{52A8C851-CB69-4814-AC4B-3B6FDFA23134}" srcId="{131C4BB3-8D26-451B-83F8-753D6CDF6EE3}" destId="{B78F8E41-AEB2-450F-BAC6-CA9322E3BB72}" srcOrd="0" destOrd="0" parTransId="{B0D9FA4E-A936-4075-BDEC-6AB1116B7E42}" sibTransId="{1BF5ADA9-D9E3-4F60-9129-856A16944D6E}"/>
    <dgm:cxn modelId="{B6034C55-87EF-4CC7-89C9-F79EF2B02FFE}" type="presOf" srcId="{271D11ED-8282-4AB0-A850-B1F4C2BA6EA2}" destId="{5F574638-F6BD-411B-84BE-C77C35EE84F9}" srcOrd="0" destOrd="0" presId="urn:microsoft.com/office/officeart/2008/layout/NameandTitleOrganizationalChart"/>
    <dgm:cxn modelId="{6976B875-C672-4ABB-850E-E90F687F0659}" type="presOf" srcId="{DD7F938F-0232-4E88-B241-18EA42A736D3}" destId="{95FB08D5-A3FC-4192-848F-F8A8B73BC55F}" srcOrd="1" destOrd="0" presId="urn:microsoft.com/office/officeart/2008/layout/NameandTitleOrganizationalChart"/>
    <dgm:cxn modelId="{739DA377-5E83-4340-A950-8A9ECEE82D6A}" type="presOf" srcId="{481D5090-DB8E-4D79-A8FE-F6C8381EAB02}" destId="{81FFAD95-4004-450A-B0B5-5D56879CB7F1}" srcOrd="1" destOrd="0" presId="urn:microsoft.com/office/officeart/2008/layout/NameandTitleOrganizationalChart"/>
    <dgm:cxn modelId="{17E57780-8454-4FAC-91DA-9ABA5B7336F3}" srcId="{3870741E-0A9B-461C-A53F-188614E56002}" destId="{33EACB83-B090-4FF1-A775-814782C0B91C}" srcOrd="3" destOrd="0" parTransId="{48B804BA-3452-41A9-BF31-6F43E9B9D605}" sibTransId="{04F9B30F-3960-4867-8BE9-1F88FF227D67}"/>
    <dgm:cxn modelId="{C2AE0082-1D29-409B-B008-47A95EF307CA}" type="presOf" srcId="{B78F8E41-AEB2-450F-BAC6-CA9322E3BB72}" destId="{705AB730-38EE-44DC-A6AF-752A8DA12A95}" srcOrd="0" destOrd="0" presId="urn:microsoft.com/office/officeart/2008/layout/NameandTitleOrganizationalChart"/>
    <dgm:cxn modelId="{A7662987-4744-4D45-99A6-5A006C7E688D}" type="presOf" srcId="{E610EC2F-8A96-47AD-9E7E-08599DB90F40}" destId="{02FD631C-C486-4BF6-8421-1F625A15767B}" srcOrd="0" destOrd="0" presId="urn:microsoft.com/office/officeart/2008/layout/NameandTitleOrganizationalChart"/>
    <dgm:cxn modelId="{5F3C4F8B-BF6E-415D-A834-C671AE26D5D2}" type="presOf" srcId="{AC8EB15B-0A49-4287-8F1E-8BF7E3F3F310}" destId="{6FFF46FE-755B-4E12-A7F8-8BD615FEE658}" srcOrd="0" destOrd="0" presId="urn:microsoft.com/office/officeart/2008/layout/NameandTitleOrganizationalChart"/>
    <dgm:cxn modelId="{88525E92-4399-401A-AF59-3AAA756CFFC7}" type="presOf" srcId="{58A6595A-51A1-4D61-A31F-D8D891AA017F}" destId="{669C8565-5DBF-4142-9D38-159420E1A7B3}" srcOrd="0" destOrd="0" presId="urn:microsoft.com/office/officeart/2008/layout/NameandTitleOrganizationalChart"/>
    <dgm:cxn modelId="{5A8C3995-1D5C-406C-B258-0281F3B1CF9C}" type="presOf" srcId="{CA2F5BF8-20CC-463B-B411-7B5095381BAD}" destId="{C25928D3-9540-4C38-8B83-BF2E763E38B8}" srcOrd="0" destOrd="0" presId="urn:microsoft.com/office/officeart/2008/layout/NameandTitleOrganizationalChart"/>
    <dgm:cxn modelId="{1E14BC95-92EB-44D5-8D34-F93548EF3CC2}" type="presOf" srcId="{F815A0FA-B939-4932-9480-55792AC8CA7C}" destId="{7ECF6D22-359C-45E9-9DE8-5F08FFB001F4}" srcOrd="0" destOrd="0" presId="urn:microsoft.com/office/officeart/2008/layout/NameandTitleOrganizationalChart"/>
    <dgm:cxn modelId="{1069AA9E-3D32-4458-92E6-577823E568A2}" type="presOf" srcId="{131C4BB3-8D26-451B-83F8-753D6CDF6EE3}" destId="{950F9644-2D3C-41E5-BB9D-64AC24BDE080}" srcOrd="0" destOrd="0" presId="urn:microsoft.com/office/officeart/2008/layout/NameandTitleOrganizationalChart"/>
    <dgm:cxn modelId="{BBA315A6-CA5E-49F1-986E-2A1E4927FACE}" type="presOf" srcId="{B78F8E41-AEB2-450F-BAC6-CA9322E3BB72}" destId="{D19A77FB-5184-4281-87CF-F21F0CCBAA4C}" srcOrd="1" destOrd="0" presId="urn:microsoft.com/office/officeart/2008/layout/NameandTitleOrganizationalChart"/>
    <dgm:cxn modelId="{8FA44FA7-C46B-4B8A-BA38-D87167AF067F}" type="presOf" srcId="{3553FA2F-7A18-4B5F-8FDF-E475F878381D}" destId="{682FA1C2-8125-450A-8AC5-AD10B130AAC3}" srcOrd="0" destOrd="0" presId="urn:microsoft.com/office/officeart/2008/layout/NameandTitleOrganizationalChart"/>
    <dgm:cxn modelId="{7365B1A7-A2EE-4058-9305-E83DB142026F}" srcId="{CD6CB2CA-4A3A-424F-8332-CC0E1632063C}" destId="{35DD7BD7-069B-4514-95ED-773626CE4EA4}" srcOrd="0" destOrd="0" parTransId="{66AA19FB-8C2E-4D89-A821-319D1AC9B037}" sibTransId="{F8CF33F5-90BF-4DB3-9736-6C13C680FB8F}"/>
    <dgm:cxn modelId="{4E9D69AE-4ADF-4ED1-B043-CF42112EDA69}" type="presOf" srcId="{F8BA7C1E-9921-4019-96B1-115E523766A5}" destId="{5CAEA066-9E29-473D-A3DD-FBA924A99E76}" srcOrd="1" destOrd="0" presId="urn:microsoft.com/office/officeart/2008/layout/NameandTitleOrganizationalChart"/>
    <dgm:cxn modelId="{5CD481AE-B2B8-4057-B505-E00B05AACEE2}" type="presOf" srcId="{185FC7E3-F1F8-400D-AF79-16C3A64B2003}" destId="{E356818F-5099-4928-8213-C9E73E7F874B}" srcOrd="1" destOrd="0" presId="urn:microsoft.com/office/officeart/2008/layout/NameandTitleOrganizationalChart"/>
    <dgm:cxn modelId="{8F01E8B2-EA25-46D9-8246-6DBEA820FBFE}" type="presOf" srcId="{F8BA7C1E-9921-4019-96B1-115E523766A5}" destId="{1E57882A-C983-492E-8F7E-CE9D8DF1CD3B}" srcOrd="0" destOrd="0" presId="urn:microsoft.com/office/officeart/2008/layout/NameandTitleOrganizationalChart"/>
    <dgm:cxn modelId="{382752B3-18F5-4880-9BBC-1CD1FCBBDF16}" type="presOf" srcId="{04F9B30F-3960-4867-8BE9-1F88FF227D67}" destId="{889B55D6-0A5D-412B-8C79-76C9FDEAD414}" srcOrd="0" destOrd="0" presId="urn:microsoft.com/office/officeart/2008/layout/NameandTitleOrganizationalChart"/>
    <dgm:cxn modelId="{5E42F9B7-FA2E-4099-9D77-915B5A6C1198}" type="presOf" srcId="{D6EF867C-39EB-4ECA-9627-6DDA92D69155}" destId="{83021DE0-B376-49EE-9B88-B7C8D49698F8}" srcOrd="0" destOrd="0" presId="urn:microsoft.com/office/officeart/2008/layout/NameandTitleOrganizationalChart"/>
    <dgm:cxn modelId="{90D688B9-DBE0-491F-AF17-63F98CD8410F}" srcId="{131C4BB3-8D26-451B-83F8-753D6CDF6EE3}" destId="{E610EC2F-8A96-47AD-9E7E-08599DB90F40}" srcOrd="1" destOrd="0" parTransId="{AFA8F5E7-9878-4EDF-BE49-B4041DE1005A}" sibTransId="{5A7AEB34-A294-4CE5-9689-0005DAB9B5A0}"/>
    <dgm:cxn modelId="{518E02BD-7516-4C55-9E51-C1381A2A6AED}" type="presOf" srcId="{35DD7BD7-069B-4514-95ED-773626CE4EA4}" destId="{0A691E16-CE9A-4B99-9380-686EF652B908}" srcOrd="0" destOrd="0" presId="urn:microsoft.com/office/officeart/2008/layout/NameandTitleOrganizationalChart"/>
    <dgm:cxn modelId="{6114DDBF-9C16-4910-A01A-87BC4A992E3E}" type="presOf" srcId="{0ABDE1E4-5C8F-4D2E-B468-AC49097D2072}" destId="{AFB420F0-239F-493E-91C0-8AC3038EA6B3}" srcOrd="0" destOrd="0" presId="urn:microsoft.com/office/officeart/2008/layout/NameandTitleOrganizationalChart"/>
    <dgm:cxn modelId="{8BAB7FC3-CD07-4BF0-A37D-362EF11133F7}" type="presOf" srcId="{F8CF33F5-90BF-4DB3-9736-6C13C680FB8F}" destId="{490F12F2-7A72-40FB-A458-AB3B12CFB664}" srcOrd="0" destOrd="0" presId="urn:microsoft.com/office/officeart/2008/layout/NameandTitleOrganizationalChart"/>
    <dgm:cxn modelId="{1B42DFC5-46B1-4E09-9669-51444836BB08}" type="presOf" srcId="{5A7AEB34-A294-4CE5-9689-0005DAB9B5A0}" destId="{5DEB65F0-596E-4F33-AB17-95F0B03634F7}" srcOrd="0" destOrd="0" presId="urn:microsoft.com/office/officeart/2008/layout/NameandTitleOrganizationalChart"/>
    <dgm:cxn modelId="{6B028FC6-F633-4321-87D8-E916B4B7F26C}" type="presOf" srcId="{9FF90187-BC1A-4F6B-8839-54483E25AC85}" destId="{56F9B2CD-2F40-4BA1-9875-C34459E0A7A5}" srcOrd="0" destOrd="0" presId="urn:microsoft.com/office/officeart/2008/layout/NameandTitleOrganizationalChart"/>
    <dgm:cxn modelId="{BD1187CA-56C0-4D3A-BC83-B2932A5DF4DF}" srcId="{3870741E-0A9B-461C-A53F-188614E56002}" destId="{E025C924-A08E-4591-9288-656703F60C55}" srcOrd="0" destOrd="0" parTransId="{1E0DCFB8-6D27-4DA1-9B70-7D17AD6E4F5F}" sibTransId="{FFBDB0C9-300F-4E49-A504-F44921C9AE77}"/>
    <dgm:cxn modelId="{8D3AC6CD-4173-4A9A-9E11-5E0ED12E7BBF}" srcId="{E025C924-A08E-4591-9288-656703F60C55}" destId="{F656C010-0E36-481F-9575-B078FD9F0B1D}" srcOrd="2" destOrd="0" parTransId="{0EABD0CA-A95F-4965-BCFD-A610A96D4492}" sibTransId="{B7234FFB-1147-44AE-9592-A994AF7F1DB3}"/>
    <dgm:cxn modelId="{2ACE42CE-407B-4F1E-81FD-96E714616F27}" type="presOf" srcId="{185FC7E3-F1F8-400D-AF79-16C3A64B2003}" destId="{ABBAB2EA-8284-42CB-AE9D-5FCF57B22DD6}" srcOrd="0" destOrd="0" presId="urn:microsoft.com/office/officeart/2008/layout/NameandTitleOrganizationalChart"/>
    <dgm:cxn modelId="{09ABDBCF-8568-4260-90D7-9948619FA690}" type="presOf" srcId="{3BEBDB37-B902-44F9-BFA7-E8118E5450CF}" destId="{6B75EE81-3C69-4A7E-BA5E-567AF3C865C0}" srcOrd="0" destOrd="0" presId="urn:microsoft.com/office/officeart/2008/layout/NameandTitleOrganizationalChart"/>
    <dgm:cxn modelId="{F19DB5D5-9CE1-4689-835D-0D51B1BC9E1C}" type="presOf" srcId="{33EACB83-B090-4FF1-A775-814782C0B91C}" destId="{70BC7B16-A66F-4D88-A213-B591FE155D6A}" srcOrd="0" destOrd="0" presId="urn:microsoft.com/office/officeart/2008/layout/NameandTitleOrganizationalChart"/>
    <dgm:cxn modelId="{9CC87ED8-3B1E-441B-B0C7-57DF2582FE2B}" type="presOf" srcId="{BFCBD0BD-EB52-4DB3-8BFC-80CAEAE9F905}" destId="{A68256BA-D22F-49CF-A737-918E368F12BA}" srcOrd="0" destOrd="0" presId="urn:microsoft.com/office/officeart/2008/layout/NameandTitleOrganizationalChart"/>
    <dgm:cxn modelId="{4F54A1D9-98DA-4BCA-80AC-2D3C477A13BD}" srcId="{E025C924-A08E-4591-9288-656703F60C55}" destId="{F8BA7C1E-9921-4019-96B1-115E523766A5}" srcOrd="3" destOrd="0" parTransId="{F6C41226-D38C-4C46-81A9-C58A2AA4AEC3}" sibTransId="{F815A0FA-B939-4932-9480-55792AC8CA7C}"/>
    <dgm:cxn modelId="{815794DE-DEBD-4506-9B03-0142258FF48A}" type="presOf" srcId="{33EACB83-B090-4FF1-A775-814782C0B91C}" destId="{FBC1DF25-A0A4-4891-A56B-89056E4A873B}" srcOrd="1" destOrd="0" presId="urn:microsoft.com/office/officeart/2008/layout/NameandTitleOrganizationalChart"/>
    <dgm:cxn modelId="{6D4F94E1-7BC1-4A84-9EF6-575AAED0CC0B}" type="presOf" srcId="{DD7F938F-0232-4E88-B241-18EA42A736D3}" destId="{FB2F8281-378B-4633-AA92-C35E81DB4D68}" srcOrd="0" destOrd="0" presId="urn:microsoft.com/office/officeart/2008/layout/NameandTitleOrganizationalChart"/>
    <dgm:cxn modelId="{F11478E2-6426-4FE2-952F-46D7BD430A0D}" srcId="{33EACB83-B090-4FF1-A775-814782C0B91C}" destId="{DD7F938F-0232-4E88-B241-18EA42A736D3}" srcOrd="0" destOrd="0" parTransId="{7C08DD62-5547-46AA-B7F0-F2A7263CF078}" sibTransId="{A6230D90-4134-49EB-8673-B749D8574697}"/>
    <dgm:cxn modelId="{2170EAE3-F829-48CF-BD8C-001827C26AEB}" type="presOf" srcId="{0ABDE1E4-5C8F-4D2E-B468-AC49097D2072}" destId="{D7421BC5-4D4E-41F4-8B90-9C5FC987FAD3}" srcOrd="1" destOrd="0" presId="urn:microsoft.com/office/officeart/2008/layout/NameandTitleOrganizationalChart"/>
    <dgm:cxn modelId="{B885BFE5-D2C9-44A3-B683-E768314E8F53}" type="presOf" srcId="{BE318FE4-E431-485E-A093-748AB42A85A0}" destId="{4148E3D6-6DD7-437D-A6E9-7DD870543872}" srcOrd="0" destOrd="0" presId="urn:microsoft.com/office/officeart/2008/layout/NameandTitleOrganizationalChart"/>
    <dgm:cxn modelId="{3D37B2E7-692B-47D6-B0FF-E6A7851EE8EE}" srcId="{3870741E-0A9B-461C-A53F-188614E56002}" destId="{01FC980A-DD84-40E1-9EA9-015EA9D59EF3}" srcOrd="2" destOrd="0" parTransId="{72B920F0-3109-4129-B6EC-26B93D31ED99}" sibTransId="{D83F2490-3138-4412-8598-D4A016178681}"/>
    <dgm:cxn modelId="{92AEF9E9-F3F4-4547-B8E3-4CC246506539}" type="presOf" srcId="{F6C41226-D38C-4C46-81A9-C58A2AA4AEC3}" destId="{9A528DF3-90B1-4499-BDAF-18F51DAE3E8B}" srcOrd="0" destOrd="0" presId="urn:microsoft.com/office/officeart/2008/layout/NameandTitleOrganizationalChart"/>
    <dgm:cxn modelId="{E5EF54EB-1DEA-425D-84DE-3A6AAA9AF82F}" type="presOf" srcId="{72B920F0-3109-4129-B6EC-26B93D31ED99}" destId="{30C45D58-1AC5-47D2-A9FF-476A8CE40D93}" srcOrd="0" destOrd="0" presId="urn:microsoft.com/office/officeart/2008/layout/NameandTitleOrganizationalChart"/>
    <dgm:cxn modelId="{31BF7EED-3EB0-4053-B060-7DF8C04E4343}" srcId="{7D25B3F5-DFE0-46B9-AB9A-6B390C8E4385}" destId="{131C4BB3-8D26-451B-83F8-753D6CDF6EE3}" srcOrd="0" destOrd="0" parTransId="{973E96C3-B9B7-4624-8D7E-C407D3AAD617}" sibTransId="{7932D115-C1A9-40DA-A91F-CF4B2775F5A0}"/>
    <dgm:cxn modelId="{F1DA5BEF-D9A8-4B62-9F10-139AD2D97B39}" type="presOf" srcId="{66AA19FB-8C2E-4D89-A821-319D1AC9B037}" destId="{754211D2-4EF9-47B9-A7F4-10FA1DE23223}" srcOrd="0" destOrd="0" presId="urn:microsoft.com/office/officeart/2008/layout/NameandTitleOrganizationalChart"/>
    <dgm:cxn modelId="{2EBB2EF1-8B4A-4BD6-844B-8DAA8678FF0B}" type="presOf" srcId="{AFA8F5E7-9878-4EDF-BE49-B4041DE1005A}" destId="{844C0EA4-C7F7-40FF-B67B-7101AB7FBF35}" srcOrd="0" destOrd="0" presId="urn:microsoft.com/office/officeart/2008/layout/NameandTitleOrganizationalChart"/>
    <dgm:cxn modelId="{9B4C0CF4-78C0-45AC-9E59-55F227899257}" type="presOf" srcId="{E610EC2F-8A96-47AD-9E7E-08599DB90F40}" destId="{C0961B55-D502-4BD0-A933-5E170F146DD9}" srcOrd="1" destOrd="0" presId="urn:microsoft.com/office/officeart/2008/layout/NameandTitleOrganizationalChart"/>
    <dgm:cxn modelId="{9EC81FF8-BD01-4027-B070-5499AAFFFFD4}" type="presOf" srcId="{01FC980A-DD84-40E1-9EA9-015EA9D59EF3}" destId="{37E63BB2-1045-4211-9690-7BBB9D07AA46}" srcOrd="0" destOrd="0" presId="urn:microsoft.com/office/officeart/2008/layout/NameandTitleOrganizationalChart"/>
    <dgm:cxn modelId="{1C723DF8-741B-4F3E-BFD7-B9ED201EC424}" type="presOf" srcId="{DEB9BCE1-5556-49D2-9341-F487B9EAA8D9}" destId="{BC2D67B1-3E56-4351-8F24-1C94AEEE282E}" srcOrd="0" destOrd="0" presId="urn:microsoft.com/office/officeart/2008/layout/NameandTitleOrganizationalChart"/>
    <dgm:cxn modelId="{2AA1C9F9-227A-4887-8032-5B18E8F5BD0B}" type="presOf" srcId="{FFBDB0C9-300F-4E49-A504-F44921C9AE77}" destId="{D6A925B3-6430-4FA2-A634-25174820CE39}" srcOrd="0" destOrd="0" presId="urn:microsoft.com/office/officeart/2008/layout/NameandTitleOrganizationalChart"/>
    <dgm:cxn modelId="{319B3CFF-CFBC-4835-8892-7B47D7E43412}" type="presOf" srcId="{F656C010-0E36-481F-9575-B078FD9F0B1D}" destId="{6FDAC78B-EE18-4317-8370-40AB428A9AC2}" srcOrd="1" destOrd="0" presId="urn:microsoft.com/office/officeart/2008/layout/NameandTitleOrganizationalChart"/>
    <dgm:cxn modelId="{B2C4FFDE-5D5E-469C-95D3-83B043825E8D}" type="presParOf" srcId="{F5855F7A-FDA1-4B44-BE37-E92087EA7BE7}" destId="{8CD97E2E-BA8D-4D5F-9E97-95EBE848E2BD}" srcOrd="0" destOrd="0" presId="urn:microsoft.com/office/officeart/2008/layout/NameandTitleOrganizationalChart"/>
    <dgm:cxn modelId="{C54FAF0D-D4EE-42BC-A36B-B924FF3BB1BD}" type="presParOf" srcId="{8CD97E2E-BA8D-4D5F-9E97-95EBE848E2BD}" destId="{ED8881C1-8260-4226-83EC-C2CC3291D2DA}" srcOrd="0" destOrd="0" presId="urn:microsoft.com/office/officeart/2008/layout/NameandTitleOrganizationalChart"/>
    <dgm:cxn modelId="{06A0AF03-5DC2-459B-A923-DB0A2A69431F}" type="presParOf" srcId="{ED8881C1-8260-4226-83EC-C2CC3291D2DA}" destId="{950F9644-2D3C-41E5-BB9D-64AC24BDE080}" srcOrd="0" destOrd="0" presId="urn:microsoft.com/office/officeart/2008/layout/NameandTitleOrganizationalChart"/>
    <dgm:cxn modelId="{CFE944B3-CEEA-47B1-A108-ABF237D5C596}" type="presParOf" srcId="{ED8881C1-8260-4226-83EC-C2CC3291D2DA}" destId="{C1CFD1D1-B197-47AA-9271-8FFE05B32192}" srcOrd="1" destOrd="0" presId="urn:microsoft.com/office/officeart/2008/layout/NameandTitleOrganizationalChart"/>
    <dgm:cxn modelId="{C6FABB10-CBF5-444F-8C72-3BE31C0B73F5}" type="presParOf" srcId="{ED8881C1-8260-4226-83EC-C2CC3291D2DA}" destId="{45147B66-F264-432C-8588-F7225F47ED15}" srcOrd="2" destOrd="0" presId="urn:microsoft.com/office/officeart/2008/layout/NameandTitleOrganizationalChart"/>
    <dgm:cxn modelId="{27FC92C8-22D8-4F17-99A4-35B256D24B09}" type="presParOf" srcId="{8CD97E2E-BA8D-4D5F-9E97-95EBE848E2BD}" destId="{0DE19CAA-B352-4BB2-9E2A-8BE915349B9D}" srcOrd="1" destOrd="0" presId="urn:microsoft.com/office/officeart/2008/layout/NameandTitleOrganizationalChart"/>
    <dgm:cxn modelId="{85A94141-259D-4D0C-A4E7-BC8B2B30CFDF}" type="presParOf" srcId="{0DE19CAA-B352-4BB2-9E2A-8BE915349B9D}" destId="{1C98E7F2-59CF-48BA-8DD7-8EDDC3624EBF}" srcOrd="0" destOrd="0" presId="urn:microsoft.com/office/officeart/2008/layout/NameandTitleOrganizationalChart"/>
    <dgm:cxn modelId="{835DC1FD-17A8-4506-8838-8673350B4EDF}" type="presParOf" srcId="{0DE19CAA-B352-4BB2-9E2A-8BE915349B9D}" destId="{B98412F6-7ACC-461D-B5A0-40D0FF202FD0}" srcOrd="1" destOrd="0" presId="urn:microsoft.com/office/officeart/2008/layout/NameandTitleOrganizationalChart"/>
    <dgm:cxn modelId="{98A8ACD1-7752-40A9-BA7E-9BE965467985}" type="presParOf" srcId="{B98412F6-7ACC-461D-B5A0-40D0FF202FD0}" destId="{BEAADFEE-FC4C-42BA-8F25-82A5D3FE1445}" srcOrd="0" destOrd="0" presId="urn:microsoft.com/office/officeart/2008/layout/NameandTitleOrganizationalChart"/>
    <dgm:cxn modelId="{450A5F54-DDFD-4E94-A1DA-947BAC31F941}" type="presParOf" srcId="{BEAADFEE-FC4C-42BA-8F25-82A5D3FE1445}" destId="{705AB730-38EE-44DC-A6AF-752A8DA12A95}" srcOrd="0" destOrd="0" presId="urn:microsoft.com/office/officeart/2008/layout/NameandTitleOrganizationalChart"/>
    <dgm:cxn modelId="{F7F538FD-E50F-40A7-8AA2-2FCD08B3C49A}" type="presParOf" srcId="{BEAADFEE-FC4C-42BA-8F25-82A5D3FE1445}" destId="{196F6D45-0D19-4749-B56A-682E882888B2}" srcOrd="1" destOrd="0" presId="urn:microsoft.com/office/officeart/2008/layout/NameandTitleOrganizationalChart"/>
    <dgm:cxn modelId="{25928FF3-AE3D-4E96-91B1-3FC74C6EEF02}" type="presParOf" srcId="{BEAADFEE-FC4C-42BA-8F25-82A5D3FE1445}" destId="{D19A77FB-5184-4281-87CF-F21F0CCBAA4C}" srcOrd="2" destOrd="0" presId="urn:microsoft.com/office/officeart/2008/layout/NameandTitleOrganizationalChart"/>
    <dgm:cxn modelId="{E7661A69-7B82-4635-AB87-61A7498C8A50}" type="presParOf" srcId="{B98412F6-7ACC-461D-B5A0-40D0FF202FD0}" destId="{A1CCC230-EAF7-4C5D-BA08-AE873E994CD4}" srcOrd="1" destOrd="0" presId="urn:microsoft.com/office/officeart/2008/layout/NameandTitleOrganizationalChart"/>
    <dgm:cxn modelId="{7F682AFA-8DB7-45B1-A096-E0D3736AD084}" type="presParOf" srcId="{B98412F6-7ACC-461D-B5A0-40D0FF202FD0}" destId="{45E46C40-7B93-4EFF-A138-B2981CAAE433}" srcOrd="2" destOrd="0" presId="urn:microsoft.com/office/officeart/2008/layout/NameandTitleOrganizationalChart"/>
    <dgm:cxn modelId="{E0D36D94-AB43-4039-84D3-C86D3ED4C60C}" type="presParOf" srcId="{0DE19CAA-B352-4BB2-9E2A-8BE915349B9D}" destId="{844C0EA4-C7F7-40FF-B67B-7101AB7FBF35}" srcOrd="2" destOrd="0" presId="urn:microsoft.com/office/officeart/2008/layout/NameandTitleOrganizationalChart"/>
    <dgm:cxn modelId="{37397AF1-BFAB-44B7-9675-18627F4C0B56}" type="presParOf" srcId="{0DE19CAA-B352-4BB2-9E2A-8BE915349B9D}" destId="{0498AC9E-EC2C-4643-BDC9-E714FA6402EE}" srcOrd="3" destOrd="0" presId="urn:microsoft.com/office/officeart/2008/layout/NameandTitleOrganizationalChart"/>
    <dgm:cxn modelId="{1BB7D4E4-FDBD-4544-A0E4-F9D6489F9543}" type="presParOf" srcId="{0498AC9E-EC2C-4643-BDC9-E714FA6402EE}" destId="{4B100CE4-AFE1-40C2-A2F8-8D665C87E1C7}" srcOrd="0" destOrd="0" presId="urn:microsoft.com/office/officeart/2008/layout/NameandTitleOrganizationalChart"/>
    <dgm:cxn modelId="{D09A56B5-49F9-4761-BEE3-9273B6340A9C}" type="presParOf" srcId="{4B100CE4-AFE1-40C2-A2F8-8D665C87E1C7}" destId="{02FD631C-C486-4BF6-8421-1F625A15767B}" srcOrd="0" destOrd="0" presId="urn:microsoft.com/office/officeart/2008/layout/NameandTitleOrganizationalChart"/>
    <dgm:cxn modelId="{0403D914-AB58-430F-9FAC-BA8433D8C1AC}" type="presParOf" srcId="{4B100CE4-AFE1-40C2-A2F8-8D665C87E1C7}" destId="{5DEB65F0-596E-4F33-AB17-95F0B03634F7}" srcOrd="1" destOrd="0" presId="urn:microsoft.com/office/officeart/2008/layout/NameandTitleOrganizationalChart"/>
    <dgm:cxn modelId="{3169F885-D00B-42A7-8F64-EC2D854CEE6D}" type="presParOf" srcId="{4B100CE4-AFE1-40C2-A2F8-8D665C87E1C7}" destId="{C0961B55-D502-4BD0-A933-5E170F146DD9}" srcOrd="2" destOrd="0" presId="urn:microsoft.com/office/officeart/2008/layout/NameandTitleOrganizationalChart"/>
    <dgm:cxn modelId="{36DFAED7-1D61-4396-8FB7-87494A4C9BD7}" type="presParOf" srcId="{0498AC9E-EC2C-4643-BDC9-E714FA6402EE}" destId="{3F66B5B8-6A7D-43EB-B551-BE36F352887D}" srcOrd="1" destOrd="0" presId="urn:microsoft.com/office/officeart/2008/layout/NameandTitleOrganizationalChart"/>
    <dgm:cxn modelId="{FFE7D8D5-5A90-427B-BB4C-572024046B59}" type="presParOf" srcId="{0498AC9E-EC2C-4643-BDC9-E714FA6402EE}" destId="{0324BF2F-DC9E-4D25-A327-1723ED9BE80B}" srcOrd="2" destOrd="0" presId="urn:microsoft.com/office/officeart/2008/layout/NameandTitleOrganizationalChart"/>
    <dgm:cxn modelId="{745A1B66-45D4-4142-BE3D-41AEDC27DF8D}" type="presParOf" srcId="{8CD97E2E-BA8D-4D5F-9E97-95EBE848E2BD}" destId="{527CBA28-4895-43FA-B1DB-8953C36C4546}" srcOrd="2" destOrd="0" presId="urn:microsoft.com/office/officeart/2008/layout/NameandTitleOrganizationalChart"/>
    <dgm:cxn modelId="{0CC71350-C6FD-42EB-9D3D-90E2FF51CC72}" type="presParOf" srcId="{F5855F7A-FDA1-4B44-BE37-E92087EA7BE7}" destId="{F027CC6C-231A-4A38-8E9D-9574E63AF05B}" srcOrd="1" destOrd="0" presId="urn:microsoft.com/office/officeart/2008/layout/NameandTitleOrganizationalChart"/>
    <dgm:cxn modelId="{97B10842-6238-4876-8338-217A33481EA8}" type="presParOf" srcId="{F027CC6C-231A-4A38-8E9D-9574E63AF05B}" destId="{906868C1-06F0-4824-9F33-61FCA7A7942A}" srcOrd="0" destOrd="0" presId="urn:microsoft.com/office/officeart/2008/layout/NameandTitleOrganizationalChart"/>
    <dgm:cxn modelId="{7D1729AA-A9FF-4774-9F71-B1A01D0A6B99}" type="presParOf" srcId="{906868C1-06F0-4824-9F33-61FCA7A7942A}" destId="{60950339-63D8-4F21-BBD6-4E87744B048A}" srcOrd="0" destOrd="0" presId="urn:microsoft.com/office/officeart/2008/layout/NameandTitleOrganizationalChart"/>
    <dgm:cxn modelId="{C541F7A2-9BBF-47F3-99AC-FAD71844CBAC}" type="presParOf" srcId="{906868C1-06F0-4824-9F33-61FCA7A7942A}" destId="{669C8565-5DBF-4142-9D38-159420E1A7B3}" srcOrd="1" destOrd="0" presId="urn:microsoft.com/office/officeart/2008/layout/NameandTitleOrganizationalChart"/>
    <dgm:cxn modelId="{62EEBD39-DD65-452D-B328-F0677526790A}" type="presParOf" srcId="{906868C1-06F0-4824-9F33-61FCA7A7942A}" destId="{9529EF96-D7CD-49D5-8A81-7271501DF4DD}" srcOrd="2" destOrd="0" presId="urn:microsoft.com/office/officeart/2008/layout/NameandTitleOrganizationalChart"/>
    <dgm:cxn modelId="{F2450582-0D2F-4AA3-88D8-5E3238C2A40C}" type="presParOf" srcId="{F027CC6C-231A-4A38-8E9D-9574E63AF05B}" destId="{EC5A915B-6800-40E9-A8F2-73918DCBBE36}" srcOrd="1" destOrd="0" presId="urn:microsoft.com/office/officeart/2008/layout/NameandTitleOrganizationalChart"/>
    <dgm:cxn modelId="{3E22694E-78D8-492E-AE0A-17E50EB9B286}" type="presParOf" srcId="{EC5A915B-6800-40E9-A8F2-73918DCBBE36}" destId="{4D31CBC8-2EC7-4A08-B337-61B261B8E793}" srcOrd="0" destOrd="0" presId="urn:microsoft.com/office/officeart/2008/layout/NameandTitleOrganizationalChart"/>
    <dgm:cxn modelId="{7D46FA37-F50F-49E5-88EF-86A8251AC729}" type="presParOf" srcId="{EC5A915B-6800-40E9-A8F2-73918DCBBE36}" destId="{361DA265-06EF-4162-9A32-10CEEA1B1C54}" srcOrd="1" destOrd="0" presId="urn:microsoft.com/office/officeart/2008/layout/NameandTitleOrganizationalChart"/>
    <dgm:cxn modelId="{E80A2C00-F86F-4FA0-B205-0B88A131765A}" type="presParOf" srcId="{361DA265-06EF-4162-9A32-10CEEA1B1C54}" destId="{AF1F8CA2-973A-44AA-9C81-BC8FEEAE769A}" srcOrd="0" destOrd="0" presId="urn:microsoft.com/office/officeart/2008/layout/NameandTitleOrganizationalChart"/>
    <dgm:cxn modelId="{39743E65-730C-4200-8C75-52BB50FD3614}" type="presParOf" srcId="{AF1F8CA2-973A-44AA-9C81-BC8FEEAE769A}" destId="{DE2ECF70-A8E8-470B-BB21-29C28E43CA01}" srcOrd="0" destOrd="0" presId="urn:microsoft.com/office/officeart/2008/layout/NameandTitleOrganizationalChart"/>
    <dgm:cxn modelId="{D6D9AE04-56BA-4927-96D7-698DA8E5B830}" type="presParOf" srcId="{AF1F8CA2-973A-44AA-9C81-BC8FEEAE769A}" destId="{D6A925B3-6430-4FA2-A634-25174820CE39}" srcOrd="1" destOrd="0" presId="urn:microsoft.com/office/officeart/2008/layout/NameandTitleOrganizationalChart"/>
    <dgm:cxn modelId="{4A6CC642-36EF-4FE6-BA72-1317F8572CFB}" type="presParOf" srcId="{AF1F8CA2-973A-44AA-9C81-BC8FEEAE769A}" destId="{921CFA68-BE69-464B-B158-BC3EE56CAA8B}" srcOrd="2" destOrd="0" presId="urn:microsoft.com/office/officeart/2008/layout/NameandTitleOrganizationalChart"/>
    <dgm:cxn modelId="{0CA470EE-AF68-4CD2-BE25-01D5BC80953E}" type="presParOf" srcId="{361DA265-06EF-4162-9A32-10CEEA1B1C54}" destId="{D63AE22B-D300-4AC2-8467-16221B134FF4}" srcOrd="1" destOrd="0" presId="urn:microsoft.com/office/officeart/2008/layout/NameandTitleOrganizationalChart"/>
    <dgm:cxn modelId="{1F60EF74-35CA-44B8-9110-9F0BAD25B17D}" type="presParOf" srcId="{D63AE22B-D300-4AC2-8467-16221B134FF4}" destId="{C25928D3-9540-4C38-8B83-BF2E763E38B8}" srcOrd="0" destOrd="0" presId="urn:microsoft.com/office/officeart/2008/layout/NameandTitleOrganizationalChart"/>
    <dgm:cxn modelId="{F46FB16C-7C21-446E-95DC-CFCB66E24D62}" type="presParOf" srcId="{D63AE22B-D300-4AC2-8467-16221B134FF4}" destId="{D2298E72-B116-4379-BD53-815FD048D866}" srcOrd="1" destOrd="0" presId="urn:microsoft.com/office/officeart/2008/layout/NameandTitleOrganizationalChart"/>
    <dgm:cxn modelId="{FFE6491A-71A2-426B-9DAA-DC5F0958AABA}" type="presParOf" srcId="{D2298E72-B116-4379-BD53-815FD048D866}" destId="{094CCCBF-963A-477D-B1B3-7F40665FB056}" srcOrd="0" destOrd="0" presId="urn:microsoft.com/office/officeart/2008/layout/NameandTitleOrganizationalChart"/>
    <dgm:cxn modelId="{442C57B2-7930-4F89-87DC-36FD583B3548}" type="presParOf" srcId="{094CCCBF-963A-477D-B1B3-7F40665FB056}" destId="{AFB420F0-239F-493E-91C0-8AC3038EA6B3}" srcOrd="0" destOrd="0" presId="urn:microsoft.com/office/officeart/2008/layout/NameandTitleOrganizationalChart"/>
    <dgm:cxn modelId="{6A938A5D-05B0-49F7-A151-81D03887395C}" type="presParOf" srcId="{094CCCBF-963A-477D-B1B3-7F40665FB056}" destId="{263573BE-2B56-4712-9F88-87A790C61D69}" srcOrd="1" destOrd="0" presId="urn:microsoft.com/office/officeart/2008/layout/NameandTitleOrganizationalChart"/>
    <dgm:cxn modelId="{E1F42414-7ECE-4761-9A28-B0CDDF5B76F6}" type="presParOf" srcId="{094CCCBF-963A-477D-B1B3-7F40665FB056}" destId="{D7421BC5-4D4E-41F4-8B90-9C5FC987FAD3}" srcOrd="2" destOrd="0" presId="urn:microsoft.com/office/officeart/2008/layout/NameandTitleOrganizationalChart"/>
    <dgm:cxn modelId="{883B6E85-1A5A-413E-A4C8-141DAED87F02}" type="presParOf" srcId="{D2298E72-B116-4379-BD53-815FD048D866}" destId="{20FE6D84-BA8B-4495-B922-F07BA89B2A70}" srcOrd="1" destOrd="0" presId="urn:microsoft.com/office/officeart/2008/layout/NameandTitleOrganizationalChart"/>
    <dgm:cxn modelId="{1B54D537-8A5E-4C6B-B380-3FD1EB2A9850}" type="presParOf" srcId="{D2298E72-B116-4379-BD53-815FD048D866}" destId="{5993A0E8-FD85-417F-AB8F-9F6FC1218963}" srcOrd="2" destOrd="0" presId="urn:microsoft.com/office/officeart/2008/layout/NameandTitleOrganizationalChart"/>
    <dgm:cxn modelId="{F35E3841-071E-4DD8-BB9F-1D54D0EE812F}" type="presParOf" srcId="{D63AE22B-D300-4AC2-8467-16221B134FF4}" destId="{60995693-074C-4FDB-8EC6-92110E48CE48}" srcOrd="2" destOrd="0" presId="urn:microsoft.com/office/officeart/2008/layout/NameandTitleOrganizationalChart"/>
    <dgm:cxn modelId="{CA28E011-3EC5-4F7E-AA98-492EC712961C}" type="presParOf" srcId="{D63AE22B-D300-4AC2-8467-16221B134FF4}" destId="{9A564CD7-245C-45B6-B735-F1CFA83DD9D3}" srcOrd="3" destOrd="0" presId="urn:microsoft.com/office/officeart/2008/layout/NameandTitleOrganizationalChart"/>
    <dgm:cxn modelId="{EC99258E-8D9A-4504-AA36-D365DDCDF87D}" type="presParOf" srcId="{9A564CD7-245C-45B6-B735-F1CFA83DD9D3}" destId="{5580E672-3ADE-464C-B0B0-FAD94DB5A2A2}" srcOrd="0" destOrd="0" presId="urn:microsoft.com/office/officeart/2008/layout/NameandTitleOrganizationalChart"/>
    <dgm:cxn modelId="{190ED3AF-2AD7-4095-9942-1106FC3F501B}" type="presParOf" srcId="{5580E672-3ADE-464C-B0B0-FAD94DB5A2A2}" destId="{ABBAB2EA-8284-42CB-AE9D-5FCF57B22DD6}" srcOrd="0" destOrd="0" presId="urn:microsoft.com/office/officeart/2008/layout/NameandTitleOrganizationalChart"/>
    <dgm:cxn modelId="{401E0D5C-453F-4637-B8FB-788C302E8D38}" type="presParOf" srcId="{5580E672-3ADE-464C-B0B0-FAD94DB5A2A2}" destId="{0DE58F96-F854-4AEB-9E04-47E4B7DC6438}" srcOrd="1" destOrd="0" presId="urn:microsoft.com/office/officeart/2008/layout/NameandTitleOrganizationalChart"/>
    <dgm:cxn modelId="{EC136B3D-A3F6-4F0E-8B5A-1A146F3EE848}" type="presParOf" srcId="{5580E672-3ADE-464C-B0B0-FAD94DB5A2A2}" destId="{E356818F-5099-4928-8213-C9E73E7F874B}" srcOrd="2" destOrd="0" presId="urn:microsoft.com/office/officeart/2008/layout/NameandTitleOrganizationalChart"/>
    <dgm:cxn modelId="{CA7D5E36-F81C-4369-8FBD-BE625848F88C}" type="presParOf" srcId="{9A564CD7-245C-45B6-B735-F1CFA83DD9D3}" destId="{B1D139B5-8E94-4AF8-A9A8-AF2BC05A3581}" srcOrd="1" destOrd="0" presId="urn:microsoft.com/office/officeart/2008/layout/NameandTitleOrganizationalChart"/>
    <dgm:cxn modelId="{1BBB5131-5FAC-451F-A8E8-D8A13D5B2E09}" type="presParOf" srcId="{9A564CD7-245C-45B6-B735-F1CFA83DD9D3}" destId="{3A988DB5-3A11-430D-85EF-982110875A1A}" srcOrd="2" destOrd="0" presId="urn:microsoft.com/office/officeart/2008/layout/NameandTitleOrganizationalChart"/>
    <dgm:cxn modelId="{74227685-E3FD-40D5-AD0E-A0B493789430}" type="presParOf" srcId="{D63AE22B-D300-4AC2-8467-16221B134FF4}" destId="{E04E59A4-8172-4426-B606-7613DBD4868A}" srcOrd="4" destOrd="0" presId="urn:microsoft.com/office/officeart/2008/layout/NameandTitleOrganizationalChart"/>
    <dgm:cxn modelId="{472E1AD1-D7B6-4AA2-905B-D7B914A44111}" type="presParOf" srcId="{D63AE22B-D300-4AC2-8467-16221B134FF4}" destId="{D43C3853-4B5F-4DF4-B4C4-34C3AE75421C}" srcOrd="5" destOrd="0" presId="urn:microsoft.com/office/officeart/2008/layout/NameandTitleOrganizationalChart"/>
    <dgm:cxn modelId="{D456CF49-E5B0-4A97-A994-EBCC65CD0D59}" type="presParOf" srcId="{D43C3853-4B5F-4DF4-B4C4-34C3AE75421C}" destId="{466EFB12-14D8-4201-BA9C-1CB2A543A006}" srcOrd="0" destOrd="0" presId="urn:microsoft.com/office/officeart/2008/layout/NameandTitleOrganizationalChart"/>
    <dgm:cxn modelId="{023883B8-534B-48F3-9E7D-15388D291DD1}" type="presParOf" srcId="{466EFB12-14D8-4201-BA9C-1CB2A543A006}" destId="{BBB54DBA-E53B-4E6A-8442-F9E59695EEF2}" srcOrd="0" destOrd="0" presId="urn:microsoft.com/office/officeart/2008/layout/NameandTitleOrganizationalChart"/>
    <dgm:cxn modelId="{0E92F8EA-8103-4E91-95C4-86E2B8A21BD5}" type="presParOf" srcId="{466EFB12-14D8-4201-BA9C-1CB2A543A006}" destId="{DD201614-0152-4536-A78D-E801A11684DF}" srcOrd="1" destOrd="0" presId="urn:microsoft.com/office/officeart/2008/layout/NameandTitleOrganizationalChart"/>
    <dgm:cxn modelId="{4717AF3C-D870-4A24-A451-26DEA9FEE1B2}" type="presParOf" srcId="{466EFB12-14D8-4201-BA9C-1CB2A543A006}" destId="{6FDAC78B-EE18-4317-8370-40AB428A9AC2}" srcOrd="2" destOrd="0" presId="urn:microsoft.com/office/officeart/2008/layout/NameandTitleOrganizationalChart"/>
    <dgm:cxn modelId="{86DBCAD6-CFEF-4BCB-937F-B14103A751C2}" type="presParOf" srcId="{D43C3853-4B5F-4DF4-B4C4-34C3AE75421C}" destId="{FDA48AFF-6269-45FE-959E-5A0FCCC406FD}" srcOrd="1" destOrd="0" presId="urn:microsoft.com/office/officeart/2008/layout/NameandTitleOrganizationalChart"/>
    <dgm:cxn modelId="{F3E3D5D4-18EF-45F8-9190-5B0708E2B701}" type="presParOf" srcId="{D43C3853-4B5F-4DF4-B4C4-34C3AE75421C}" destId="{00A6C00C-5B36-4EC0-B3E2-FD602E73BF86}" srcOrd="2" destOrd="0" presId="urn:microsoft.com/office/officeart/2008/layout/NameandTitleOrganizationalChart"/>
    <dgm:cxn modelId="{74F1CF34-DEBD-4092-9048-255AA4630CF2}" type="presParOf" srcId="{D63AE22B-D300-4AC2-8467-16221B134FF4}" destId="{9A528DF3-90B1-4499-BDAF-18F51DAE3E8B}" srcOrd="6" destOrd="0" presId="urn:microsoft.com/office/officeart/2008/layout/NameandTitleOrganizationalChart"/>
    <dgm:cxn modelId="{E96F125D-DC2D-4BBF-B030-3119A7122A2F}" type="presParOf" srcId="{D63AE22B-D300-4AC2-8467-16221B134FF4}" destId="{8B32EAA1-432F-4DEB-91A8-412C15A3D53B}" srcOrd="7" destOrd="0" presId="urn:microsoft.com/office/officeart/2008/layout/NameandTitleOrganizationalChart"/>
    <dgm:cxn modelId="{17705C85-3026-4000-9008-85F2B65ADA00}" type="presParOf" srcId="{8B32EAA1-432F-4DEB-91A8-412C15A3D53B}" destId="{07E69029-763F-4BF8-B8A6-F9AE1E3FEFC2}" srcOrd="0" destOrd="0" presId="urn:microsoft.com/office/officeart/2008/layout/NameandTitleOrganizationalChart"/>
    <dgm:cxn modelId="{D64D703A-648E-4B4D-AD99-57F7059BA1E5}" type="presParOf" srcId="{07E69029-763F-4BF8-B8A6-F9AE1E3FEFC2}" destId="{1E57882A-C983-492E-8F7E-CE9D8DF1CD3B}" srcOrd="0" destOrd="0" presId="urn:microsoft.com/office/officeart/2008/layout/NameandTitleOrganizationalChart"/>
    <dgm:cxn modelId="{AEB8573A-DAC5-4140-9BD8-71CEFEC42E6B}" type="presParOf" srcId="{07E69029-763F-4BF8-B8A6-F9AE1E3FEFC2}" destId="{7ECF6D22-359C-45E9-9DE8-5F08FFB001F4}" srcOrd="1" destOrd="0" presId="urn:microsoft.com/office/officeart/2008/layout/NameandTitleOrganizationalChart"/>
    <dgm:cxn modelId="{8DD222CA-4AFC-4827-A0FD-2B07507713F2}" type="presParOf" srcId="{07E69029-763F-4BF8-B8A6-F9AE1E3FEFC2}" destId="{5CAEA066-9E29-473D-A3DD-FBA924A99E76}" srcOrd="2" destOrd="0" presId="urn:microsoft.com/office/officeart/2008/layout/NameandTitleOrganizationalChart"/>
    <dgm:cxn modelId="{8A8DF168-96A0-4E2B-A5B1-6E30DF1B94D3}" type="presParOf" srcId="{8B32EAA1-432F-4DEB-91A8-412C15A3D53B}" destId="{5E7121F8-105A-43E7-9C95-B1A5D9526922}" srcOrd="1" destOrd="0" presId="urn:microsoft.com/office/officeart/2008/layout/NameandTitleOrganizationalChart"/>
    <dgm:cxn modelId="{10EAA843-0C1E-494A-9282-42FA805FF489}" type="presParOf" srcId="{8B32EAA1-432F-4DEB-91A8-412C15A3D53B}" destId="{87CC8E9A-92CC-44B7-85CB-B55CA212C116}" srcOrd="2" destOrd="0" presId="urn:microsoft.com/office/officeart/2008/layout/NameandTitleOrganizationalChart"/>
    <dgm:cxn modelId="{1E0CB372-BBB5-4353-A5C8-416B9894C589}" type="presParOf" srcId="{361DA265-06EF-4162-9A32-10CEEA1B1C54}" destId="{F06EB22B-D5B2-4AD7-937F-7BF00115E23D}" srcOrd="2" destOrd="0" presId="urn:microsoft.com/office/officeart/2008/layout/NameandTitleOrganizationalChart"/>
    <dgm:cxn modelId="{91E2A905-28F7-4857-84AB-2C901A64B8A0}" type="presParOf" srcId="{EC5A915B-6800-40E9-A8F2-73918DCBBE36}" destId="{83021DE0-B376-49EE-9B88-B7C8D49698F8}" srcOrd="2" destOrd="0" presId="urn:microsoft.com/office/officeart/2008/layout/NameandTitleOrganizationalChart"/>
    <dgm:cxn modelId="{B27CAD52-6DFA-418A-9414-FB47D9751549}" type="presParOf" srcId="{EC5A915B-6800-40E9-A8F2-73918DCBBE36}" destId="{D5F4CF6C-FEAB-4877-B5A4-E0C344DA22D6}" srcOrd="3" destOrd="0" presId="urn:microsoft.com/office/officeart/2008/layout/NameandTitleOrganizationalChart"/>
    <dgm:cxn modelId="{BED91AE2-5EC5-4347-B62F-FF5F0C757E43}" type="presParOf" srcId="{D5F4CF6C-FEAB-4877-B5A4-E0C344DA22D6}" destId="{459EAF12-A13C-4097-BCA9-B6821F43FBA9}" srcOrd="0" destOrd="0" presId="urn:microsoft.com/office/officeart/2008/layout/NameandTitleOrganizationalChart"/>
    <dgm:cxn modelId="{76434A12-61B1-473E-88D8-7FE9E483CE3D}" type="presParOf" srcId="{459EAF12-A13C-4097-BCA9-B6821F43FBA9}" destId="{77227EB5-8663-4C88-86AC-6585C9F7C0D4}" srcOrd="0" destOrd="0" presId="urn:microsoft.com/office/officeart/2008/layout/NameandTitleOrganizationalChart"/>
    <dgm:cxn modelId="{CB5E4D89-4A9C-4ACC-9C78-2E1D30C92705}" type="presParOf" srcId="{459EAF12-A13C-4097-BCA9-B6821F43FBA9}" destId="{5F574638-F6BD-411B-84BE-C77C35EE84F9}" srcOrd="1" destOrd="0" presId="urn:microsoft.com/office/officeart/2008/layout/NameandTitleOrganizationalChart"/>
    <dgm:cxn modelId="{C6BEE333-C536-4FEC-A301-CAF7202F0888}" type="presParOf" srcId="{459EAF12-A13C-4097-BCA9-B6821F43FBA9}" destId="{8823F990-A65C-4802-93D2-A591D23B4FCE}" srcOrd="2" destOrd="0" presId="urn:microsoft.com/office/officeart/2008/layout/NameandTitleOrganizationalChart"/>
    <dgm:cxn modelId="{BDEE5358-E531-4A5E-A6D9-92C187F66089}" type="presParOf" srcId="{D5F4CF6C-FEAB-4877-B5A4-E0C344DA22D6}" destId="{73147E01-E07F-4198-8177-7C93E9AB0DA4}" srcOrd="1" destOrd="0" presId="urn:microsoft.com/office/officeart/2008/layout/NameandTitleOrganizationalChart"/>
    <dgm:cxn modelId="{EB914FF2-E0D3-4193-BA84-57350F76938E}" type="presParOf" srcId="{73147E01-E07F-4198-8177-7C93E9AB0DA4}" destId="{754211D2-4EF9-47B9-A7F4-10FA1DE23223}" srcOrd="0" destOrd="0" presId="urn:microsoft.com/office/officeart/2008/layout/NameandTitleOrganizationalChart"/>
    <dgm:cxn modelId="{96F47FAD-894E-4CAD-937D-BD7A91EBB9E2}" type="presParOf" srcId="{73147E01-E07F-4198-8177-7C93E9AB0DA4}" destId="{E0D563A2-1986-4F0A-9D45-79EBBE619FF1}" srcOrd="1" destOrd="0" presId="urn:microsoft.com/office/officeart/2008/layout/NameandTitleOrganizationalChart"/>
    <dgm:cxn modelId="{CD484A58-AB49-412D-B347-4879951FE3AA}" type="presParOf" srcId="{E0D563A2-1986-4F0A-9D45-79EBBE619FF1}" destId="{2930EEA6-9CDA-48F8-A39A-3006358D5A3D}" srcOrd="0" destOrd="0" presId="urn:microsoft.com/office/officeart/2008/layout/NameandTitleOrganizationalChart"/>
    <dgm:cxn modelId="{F5A53FB9-9B25-474F-8B1F-F71CF0AF3A89}" type="presParOf" srcId="{2930EEA6-9CDA-48F8-A39A-3006358D5A3D}" destId="{0A691E16-CE9A-4B99-9380-686EF652B908}" srcOrd="0" destOrd="0" presId="urn:microsoft.com/office/officeart/2008/layout/NameandTitleOrganizationalChart"/>
    <dgm:cxn modelId="{288CC934-18C6-4D1A-9547-ED454447D68E}" type="presParOf" srcId="{2930EEA6-9CDA-48F8-A39A-3006358D5A3D}" destId="{490F12F2-7A72-40FB-A458-AB3B12CFB664}" srcOrd="1" destOrd="0" presId="urn:microsoft.com/office/officeart/2008/layout/NameandTitleOrganizationalChart"/>
    <dgm:cxn modelId="{B1B6201E-8636-46C3-B114-1898640C4CB6}" type="presParOf" srcId="{2930EEA6-9CDA-48F8-A39A-3006358D5A3D}" destId="{ACA7280B-04F3-47E8-901E-0D6186BF4F9E}" srcOrd="2" destOrd="0" presId="urn:microsoft.com/office/officeart/2008/layout/NameandTitleOrganizationalChart"/>
    <dgm:cxn modelId="{38C7C45F-7E8C-4896-912D-05A3887060C2}" type="presParOf" srcId="{E0D563A2-1986-4F0A-9D45-79EBBE619FF1}" destId="{19864393-9D8B-4BDC-9CC3-8084F0EDEEFD}" srcOrd="1" destOrd="0" presId="urn:microsoft.com/office/officeart/2008/layout/NameandTitleOrganizationalChart"/>
    <dgm:cxn modelId="{2341D767-B80F-4656-9E0B-96F8BBCB9B28}" type="presParOf" srcId="{E0D563A2-1986-4F0A-9D45-79EBBE619FF1}" destId="{CC6B8F0A-B954-488A-86B3-062A803F77C6}" srcOrd="2" destOrd="0" presId="urn:microsoft.com/office/officeart/2008/layout/NameandTitleOrganizationalChart"/>
    <dgm:cxn modelId="{70004F27-0030-40ED-8C94-5838C834338A}" type="presParOf" srcId="{73147E01-E07F-4198-8177-7C93E9AB0DA4}" destId="{6B75EE81-3C69-4A7E-BA5E-567AF3C865C0}" srcOrd="2" destOrd="0" presId="urn:microsoft.com/office/officeart/2008/layout/NameandTitleOrganizationalChart"/>
    <dgm:cxn modelId="{F5562704-D441-43A6-880E-E122BF519D13}" type="presParOf" srcId="{73147E01-E07F-4198-8177-7C93E9AB0DA4}" destId="{9BDD57E6-B8CF-4E4B-9096-53976C26CB9D}" srcOrd="3" destOrd="0" presId="urn:microsoft.com/office/officeart/2008/layout/NameandTitleOrganizationalChart"/>
    <dgm:cxn modelId="{DC386E0F-6719-4A26-A96D-374ED321716B}" type="presParOf" srcId="{9BDD57E6-B8CF-4E4B-9096-53976C26CB9D}" destId="{7C976221-3CFD-4BB0-B7C7-072D63EE8F2F}" srcOrd="0" destOrd="0" presId="urn:microsoft.com/office/officeart/2008/layout/NameandTitleOrganizationalChart"/>
    <dgm:cxn modelId="{AEDB7BCE-1F78-4DAC-8923-863276D7DF6A}" type="presParOf" srcId="{7C976221-3CFD-4BB0-B7C7-072D63EE8F2F}" destId="{6FFF46FE-755B-4E12-A7F8-8BD615FEE658}" srcOrd="0" destOrd="0" presId="urn:microsoft.com/office/officeart/2008/layout/NameandTitleOrganizationalChart"/>
    <dgm:cxn modelId="{AADCC8A5-0A86-499F-8780-9A6A60752308}" type="presParOf" srcId="{7C976221-3CFD-4BB0-B7C7-072D63EE8F2F}" destId="{56F9B2CD-2F40-4BA1-9875-C34459E0A7A5}" srcOrd="1" destOrd="0" presId="urn:microsoft.com/office/officeart/2008/layout/NameandTitleOrganizationalChart"/>
    <dgm:cxn modelId="{F855CCF7-A2B0-48A2-B55E-FC2A9EACBB7C}" type="presParOf" srcId="{7C976221-3CFD-4BB0-B7C7-072D63EE8F2F}" destId="{59C04173-365A-4724-A95C-F3BB46EDBAE0}" srcOrd="2" destOrd="0" presId="urn:microsoft.com/office/officeart/2008/layout/NameandTitleOrganizationalChart"/>
    <dgm:cxn modelId="{1EACCF8D-5CDA-441A-8370-9C7953E45212}" type="presParOf" srcId="{9BDD57E6-B8CF-4E4B-9096-53976C26CB9D}" destId="{3425F7E9-FAD7-4ADE-9084-A0B3247CB605}" srcOrd="1" destOrd="0" presId="urn:microsoft.com/office/officeart/2008/layout/NameandTitleOrganizationalChart"/>
    <dgm:cxn modelId="{7319A30B-40E6-44EC-9E1C-95F39A71552E}" type="presParOf" srcId="{9BDD57E6-B8CF-4E4B-9096-53976C26CB9D}" destId="{5FE87D93-0136-4C95-B6D3-53DF7822C70E}" srcOrd="2" destOrd="0" presId="urn:microsoft.com/office/officeart/2008/layout/NameandTitleOrganizationalChart"/>
    <dgm:cxn modelId="{8AC16DEA-EAB7-4680-A786-39F83B7BF542}" type="presParOf" srcId="{D5F4CF6C-FEAB-4877-B5A4-E0C344DA22D6}" destId="{C81B3C1F-FD2E-45E2-A8A9-FC48CA73E758}" srcOrd="2" destOrd="0" presId="urn:microsoft.com/office/officeart/2008/layout/NameandTitleOrganizationalChart"/>
    <dgm:cxn modelId="{7F5AFF40-F70E-4CC2-BA2D-FF4500B95A55}" type="presParOf" srcId="{EC5A915B-6800-40E9-A8F2-73918DCBBE36}" destId="{30C45D58-1AC5-47D2-A9FF-476A8CE40D93}" srcOrd="4" destOrd="0" presId="urn:microsoft.com/office/officeart/2008/layout/NameandTitleOrganizationalChart"/>
    <dgm:cxn modelId="{DE4618E6-352C-4393-99B7-E134127B9448}" type="presParOf" srcId="{EC5A915B-6800-40E9-A8F2-73918DCBBE36}" destId="{B591E8AE-CC14-429E-8915-2A5F4E94289D}" srcOrd="5" destOrd="0" presId="urn:microsoft.com/office/officeart/2008/layout/NameandTitleOrganizationalChart"/>
    <dgm:cxn modelId="{6256661E-CEAE-41F3-9DBB-5204F67097BE}" type="presParOf" srcId="{B591E8AE-CC14-429E-8915-2A5F4E94289D}" destId="{7A2E99C4-7F5F-4E3D-9291-005D2B122F29}" srcOrd="0" destOrd="0" presId="urn:microsoft.com/office/officeart/2008/layout/NameandTitleOrganizationalChart"/>
    <dgm:cxn modelId="{4AC41392-94C1-4638-BB9A-D9A487BFD321}" type="presParOf" srcId="{7A2E99C4-7F5F-4E3D-9291-005D2B122F29}" destId="{37E63BB2-1045-4211-9690-7BBB9D07AA46}" srcOrd="0" destOrd="0" presId="urn:microsoft.com/office/officeart/2008/layout/NameandTitleOrganizationalChart"/>
    <dgm:cxn modelId="{E2BE7677-47C9-4858-A70C-92ED70C3C8C1}" type="presParOf" srcId="{7A2E99C4-7F5F-4E3D-9291-005D2B122F29}" destId="{4720BD9A-9F6F-413D-AAE5-2A3B5241AB4E}" srcOrd="1" destOrd="0" presId="urn:microsoft.com/office/officeart/2008/layout/NameandTitleOrganizationalChart"/>
    <dgm:cxn modelId="{5B9F291A-2F7D-4A35-8704-75CA687652F4}" type="presParOf" srcId="{7A2E99C4-7F5F-4E3D-9291-005D2B122F29}" destId="{010B1101-7583-4DA9-90CC-ED293FEEB269}" srcOrd="2" destOrd="0" presId="urn:microsoft.com/office/officeart/2008/layout/NameandTitleOrganizationalChart"/>
    <dgm:cxn modelId="{AB29B145-B19E-4B69-85F3-964C793A7DC2}" type="presParOf" srcId="{B591E8AE-CC14-429E-8915-2A5F4E94289D}" destId="{C243BE7A-2A59-46AD-A659-3A367D5928F6}" srcOrd="1" destOrd="0" presId="urn:microsoft.com/office/officeart/2008/layout/NameandTitleOrganizationalChart"/>
    <dgm:cxn modelId="{EF9315BD-211A-4543-A7AC-6DAB53C810FB}" type="presParOf" srcId="{B591E8AE-CC14-429E-8915-2A5F4E94289D}" destId="{395E61DD-A7E3-405B-BC94-E97C83AA517C}" srcOrd="2" destOrd="0" presId="urn:microsoft.com/office/officeart/2008/layout/NameandTitleOrganizationalChart"/>
    <dgm:cxn modelId="{F58E6CF6-F4CA-40EA-A888-4604161E6A09}" type="presParOf" srcId="{EC5A915B-6800-40E9-A8F2-73918DCBBE36}" destId="{B9F18D5D-C937-45AF-9E19-81C321DF2B9C}" srcOrd="6" destOrd="0" presId="urn:microsoft.com/office/officeart/2008/layout/NameandTitleOrganizationalChart"/>
    <dgm:cxn modelId="{E8DA741D-1CF9-40D4-8D5C-604D4F635159}" type="presParOf" srcId="{EC5A915B-6800-40E9-A8F2-73918DCBBE36}" destId="{EB1B6827-96F6-4E49-AB89-44D2C8A859B9}" srcOrd="7" destOrd="0" presId="urn:microsoft.com/office/officeart/2008/layout/NameandTitleOrganizationalChart"/>
    <dgm:cxn modelId="{0D5D7955-64F5-44DE-AE61-45BA5443F6CB}" type="presParOf" srcId="{EB1B6827-96F6-4E49-AB89-44D2C8A859B9}" destId="{1C1716BF-87AA-4111-B8CE-11E413C146C3}" srcOrd="0" destOrd="0" presId="urn:microsoft.com/office/officeart/2008/layout/NameandTitleOrganizationalChart"/>
    <dgm:cxn modelId="{933245F5-783A-4E55-93AF-76B5F18836B7}" type="presParOf" srcId="{1C1716BF-87AA-4111-B8CE-11E413C146C3}" destId="{70BC7B16-A66F-4D88-A213-B591FE155D6A}" srcOrd="0" destOrd="0" presId="urn:microsoft.com/office/officeart/2008/layout/NameandTitleOrganizationalChart"/>
    <dgm:cxn modelId="{9898C26B-52D4-4F32-A368-AFC31884C726}" type="presParOf" srcId="{1C1716BF-87AA-4111-B8CE-11E413C146C3}" destId="{889B55D6-0A5D-412B-8C79-76C9FDEAD414}" srcOrd="1" destOrd="0" presId="urn:microsoft.com/office/officeart/2008/layout/NameandTitleOrganizationalChart"/>
    <dgm:cxn modelId="{3CF81EE7-F62F-4CE0-9CE3-B77CCA144158}" type="presParOf" srcId="{1C1716BF-87AA-4111-B8CE-11E413C146C3}" destId="{FBC1DF25-A0A4-4891-A56B-89056E4A873B}" srcOrd="2" destOrd="0" presId="urn:microsoft.com/office/officeart/2008/layout/NameandTitleOrganizationalChart"/>
    <dgm:cxn modelId="{91AE14E1-5D99-4455-A73A-A2418BC85770}" type="presParOf" srcId="{EB1B6827-96F6-4E49-AB89-44D2C8A859B9}" destId="{AF9019A2-78BE-43F3-B030-8E002C6C7327}" srcOrd="1" destOrd="0" presId="urn:microsoft.com/office/officeart/2008/layout/NameandTitleOrganizationalChart"/>
    <dgm:cxn modelId="{45B6F01A-7E71-4CD6-9CEA-8715A5E54A47}" type="presParOf" srcId="{AF9019A2-78BE-43F3-B030-8E002C6C7327}" destId="{ED27D9B6-5261-4EC2-AE2B-09325A1AEF97}" srcOrd="0" destOrd="0" presId="urn:microsoft.com/office/officeart/2008/layout/NameandTitleOrganizationalChart"/>
    <dgm:cxn modelId="{C402938B-15E5-476B-A2FF-007E070CEF42}" type="presParOf" srcId="{AF9019A2-78BE-43F3-B030-8E002C6C7327}" destId="{17B0B351-79C5-49F2-9AEF-AC6290BB0D03}" srcOrd="1" destOrd="0" presId="urn:microsoft.com/office/officeart/2008/layout/NameandTitleOrganizationalChart"/>
    <dgm:cxn modelId="{F33D941E-2D90-4F5F-B69D-9D11E1CEF8BC}" type="presParOf" srcId="{17B0B351-79C5-49F2-9AEF-AC6290BB0D03}" destId="{83B5E38B-B59B-4B51-B7ED-16A1B0D8008D}" srcOrd="0" destOrd="0" presId="urn:microsoft.com/office/officeart/2008/layout/NameandTitleOrganizationalChart"/>
    <dgm:cxn modelId="{ABB61163-ED23-48C2-83EA-BF02AE6D8E95}" type="presParOf" srcId="{83B5E38B-B59B-4B51-B7ED-16A1B0D8008D}" destId="{FB2F8281-378B-4633-AA92-C35E81DB4D68}" srcOrd="0" destOrd="0" presId="urn:microsoft.com/office/officeart/2008/layout/NameandTitleOrganizationalChart"/>
    <dgm:cxn modelId="{CD005A05-A453-467B-92CD-BB8F0336F78C}" type="presParOf" srcId="{83B5E38B-B59B-4B51-B7ED-16A1B0D8008D}" destId="{195F0EE6-162F-4B10-ACBC-92501D52F721}" srcOrd="1" destOrd="0" presId="urn:microsoft.com/office/officeart/2008/layout/NameandTitleOrganizationalChart"/>
    <dgm:cxn modelId="{354F5917-6DD9-44F8-B07E-8B4A9183C572}" type="presParOf" srcId="{83B5E38B-B59B-4B51-B7ED-16A1B0D8008D}" destId="{95FB08D5-A3FC-4192-848F-F8A8B73BC55F}" srcOrd="2" destOrd="0" presId="urn:microsoft.com/office/officeart/2008/layout/NameandTitleOrganizationalChart"/>
    <dgm:cxn modelId="{983B483F-8AEC-405C-BA2D-9442A09DBDE0}" type="presParOf" srcId="{17B0B351-79C5-49F2-9AEF-AC6290BB0D03}" destId="{5A549400-FF0C-4486-B6B3-0BBB0EC543C7}" srcOrd="1" destOrd="0" presId="urn:microsoft.com/office/officeart/2008/layout/NameandTitleOrganizationalChart"/>
    <dgm:cxn modelId="{C7C1C910-3911-4D20-AA50-7025A1F9168B}" type="presParOf" srcId="{17B0B351-79C5-49F2-9AEF-AC6290BB0D03}" destId="{4E7EF509-8381-4640-86D8-C9C5C25106F3}" srcOrd="2" destOrd="0" presId="urn:microsoft.com/office/officeart/2008/layout/NameandTitleOrganizationalChart"/>
    <dgm:cxn modelId="{624364EA-BCEE-4D6F-AD47-716E616FC663}" type="presParOf" srcId="{AF9019A2-78BE-43F3-B030-8E002C6C7327}" destId="{BC2D67B1-3E56-4351-8F24-1C94AEEE282E}" srcOrd="2" destOrd="0" presId="urn:microsoft.com/office/officeart/2008/layout/NameandTitleOrganizationalChart"/>
    <dgm:cxn modelId="{868C3EE5-45C9-4665-9F7C-9A8429BE1064}" type="presParOf" srcId="{AF9019A2-78BE-43F3-B030-8E002C6C7327}" destId="{89865CCF-4BF4-48F6-8233-BF834B7796F3}" srcOrd="3" destOrd="0" presId="urn:microsoft.com/office/officeart/2008/layout/NameandTitleOrganizationalChart"/>
    <dgm:cxn modelId="{268FB0CE-EB52-439C-A493-12687337234D}" type="presParOf" srcId="{89865CCF-4BF4-48F6-8233-BF834B7796F3}" destId="{02114CB0-493F-433C-A182-544543EF8BC7}" srcOrd="0" destOrd="0" presId="urn:microsoft.com/office/officeart/2008/layout/NameandTitleOrganizationalChart"/>
    <dgm:cxn modelId="{E587E1E2-B917-46B8-9EE8-50D354D37637}" type="presParOf" srcId="{02114CB0-493F-433C-A182-544543EF8BC7}" destId="{CCF9C2EA-F777-403A-96D6-6578DAABB558}" srcOrd="0" destOrd="0" presId="urn:microsoft.com/office/officeart/2008/layout/NameandTitleOrganizationalChart"/>
    <dgm:cxn modelId="{15281266-7558-42D8-8D07-AC6393F85F7E}" type="presParOf" srcId="{02114CB0-493F-433C-A182-544543EF8BC7}" destId="{A68256BA-D22F-49CF-A737-918E368F12BA}" srcOrd="1" destOrd="0" presId="urn:microsoft.com/office/officeart/2008/layout/NameandTitleOrganizationalChart"/>
    <dgm:cxn modelId="{5630051A-29B3-4BB6-B702-4995B41CD578}" type="presParOf" srcId="{02114CB0-493F-433C-A182-544543EF8BC7}" destId="{81FFAD95-4004-450A-B0B5-5D56879CB7F1}" srcOrd="2" destOrd="0" presId="urn:microsoft.com/office/officeart/2008/layout/NameandTitleOrganizationalChart"/>
    <dgm:cxn modelId="{EBA1A09A-F084-4972-A56E-F27666F24FC2}" type="presParOf" srcId="{89865CCF-4BF4-48F6-8233-BF834B7796F3}" destId="{893083B8-CAC1-453D-87A2-55068E31B4F4}" srcOrd="1" destOrd="0" presId="urn:microsoft.com/office/officeart/2008/layout/NameandTitleOrganizationalChart"/>
    <dgm:cxn modelId="{5F53DD86-FAAE-4B94-820E-5BE23767E42B}" type="presParOf" srcId="{89865CCF-4BF4-48F6-8233-BF834B7796F3}" destId="{33C5E986-81F8-4D8F-990C-DC44A9D99B68}" srcOrd="2" destOrd="0" presId="urn:microsoft.com/office/officeart/2008/layout/NameandTitleOrganizationalChart"/>
    <dgm:cxn modelId="{2A2EA58E-FEE5-4306-950E-779B6240E6EC}" type="presParOf" srcId="{AF9019A2-78BE-43F3-B030-8E002C6C7327}" destId="{EDA9F993-7F6E-4EF4-97BB-034B99012EE0}" srcOrd="4" destOrd="0" presId="urn:microsoft.com/office/officeart/2008/layout/NameandTitleOrganizationalChart"/>
    <dgm:cxn modelId="{8254D254-0042-47C4-91E3-E92C60D0D494}" type="presParOf" srcId="{AF9019A2-78BE-43F3-B030-8E002C6C7327}" destId="{0815EEA8-E22A-47E5-87B4-0B0C03A3FA4D}" srcOrd="5" destOrd="0" presId="urn:microsoft.com/office/officeart/2008/layout/NameandTitleOrganizationalChart"/>
    <dgm:cxn modelId="{26A3C891-678F-4663-B041-DC1FE5CD6B82}" type="presParOf" srcId="{0815EEA8-E22A-47E5-87B4-0B0C03A3FA4D}" destId="{A1D84095-A798-44DC-9B33-6CEEA1AC784D}" srcOrd="0" destOrd="0" presId="urn:microsoft.com/office/officeart/2008/layout/NameandTitleOrganizationalChart"/>
    <dgm:cxn modelId="{BE37734D-C796-43D2-94C7-567B50D968E7}" type="presParOf" srcId="{A1D84095-A798-44DC-9B33-6CEEA1AC784D}" destId="{E2442796-081E-40D5-A2C3-2EEF1CC11F58}" srcOrd="0" destOrd="0" presId="urn:microsoft.com/office/officeart/2008/layout/NameandTitleOrganizationalChart"/>
    <dgm:cxn modelId="{8226CE68-8609-4669-A623-E3DAA723A8E9}" type="presParOf" srcId="{A1D84095-A798-44DC-9B33-6CEEA1AC784D}" destId="{E81E1F98-FBDA-41F1-B01B-6ADD6C3E59A5}" srcOrd="1" destOrd="0" presId="urn:microsoft.com/office/officeart/2008/layout/NameandTitleOrganizationalChart"/>
    <dgm:cxn modelId="{5AB179A1-8A7A-48F9-B04D-4CB924D6B03E}" type="presParOf" srcId="{A1D84095-A798-44DC-9B33-6CEEA1AC784D}" destId="{73DEFD1C-E9D4-4219-8E87-1CD8B4884057}" srcOrd="2" destOrd="0" presId="urn:microsoft.com/office/officeart/2008/layout/NameandTitleOrganizationalChart"/>
    <dgm:cxn modelId="{2163527F-7FAC-47A6-8457-B0B503E43608}" type="presParOf" srcId="{0815EEA8-E22A-47E5-87B4-0B0C03A3FA4D}" destId="{487FBACA-704A-4437-A323-9A81D3AE7499}" srcOrd="1" destOrd="0" presId="urn:microsoft.com/office/officeart/2008/layout/NameandTitleOrganizationalChart"/>
    <dgm:cxn modelId="{467D560A-08BF-4D2F-AEEB-A684844ABE4E}" type="presParOf" srcId="{0815EEA8-E22A-47E5-87B4-0B0C03A3FA4D}" destId="{642EA139-58F3-4775-89B8-8276B21EE3BC}" srcOrd="2" destOrd="0" presId="urn:microsoft.com/office/officeart/2008/layout/NameandTitleOrganizationalChart"/>
    <dgm:cxn modelId="{000B03FE-C0AD-4727-B136-9DEDDA0C35D7}" type="presParOf" srcId="{AF9019A2-78BE-43F3-B030-8E002C6C7327}" destId="{4148E3D6-6DD7-437D-A6E9-7DD870543872}" srcOrd="6" destOrd="0" presId="urn:microsoft.com/office/officeart/2008/layout/NameandTitleOrganizationalChart"/>
    <dgm:cxn modelId="{086EC1A4-02E8-4D5F-A82A-9EB2B14764A6}" type="presParOf" srcId="{AF9019A2-78BE-43F3-B030-8E002C6C7327}" destId="{B7CAF924-47FB-4A84-8C14-2D669DBF8C0D}" srcOrd="7" destOrd="0" presId="urn:microsoft.com/office/officeart/2008/layout/NameandTitleOrganizationalChart"/>
    <dgm:cxn modelId="{FA28C932-771A-4675-AD46-4BAF300FE6C5}" type="presParOf" srcId="{B7CAF924-47FB-4A84-8C14-2D669DBF8C0D}" destId="{F9BDECCA-C2BE-4C14-89B3-151BDD5C349C}" srcOrd="0" destOrd="0" presId="urn:microsoft.com/office/officeart/2008/layout/NameandTitleOrganizationalChart"/>
    <dgm:cxn modelId="{DFA0571D-E0C2-44DA-BCFD-7B9480627553}" type="presParOf" srcId="{F9BDECCA-C2BE-4C14-89B3-151BDD5C349C}" destId="{682FA1C2-8125-450A-8AC5-AD10B130AAC3}" srcOrd="0" destOrd="0" presId="urn:microsoft.com/office/officeart/2008/layout/NameandTitleOrganizationalChart"/>
    <dgm:cxn modelId="{BE018EFF-9FD6-4DB8-90F0-E018BF1C62F0}" type="presParOf" srcId="{F9BDECCA-C2BE-4C14-89B3-151BDD5C349C}" destId="{FB9E9E3E-9A45-4E63-9442-AD1139BDFBE2}" srcOrd="1" destOrd="0" presId="urn:microsoft.com/office/officeart/2008/layout/NameandTitleOrganizationalChart"/>
    <dgm:cxn modelId="{9393731C-C82C-4645-B6EE-E67EE43FF733}" type="presParOf" srcId="{F9BDECCA-C2BE-4C14-89B3-151BDD5C349C}" destId="{3B6A9BE7-CB36-4527-ADD0-29B99900B020}" srcOrd="2" destOrd="0" presId="urn:microsoft.com/office/officeart/2008/layout/NameandTitleOrganizationalChart"/>
    <dgm:cxn modelId="{B64D6AD7-BC8D-4E5F-9950-DC47F5317B34}" type="presParOf" srcId="{B7CAF924-47FB-4A84-8C14-2D669DBF8C0D}" destId="{99B5E73A-0C67-4E61-BBD2-ECD8502AD8D4}" srcOrd="1" destOrd="0" presId="urn:microsoft.com/office/officeart/2008/layout/NameandTitleOrganizationalChart"/>
    <dgm:cxn modelId="{BDBC727A-79A9-4922-8B80-E18A387B4450}" type="presParOf" srcId="{B7CAF924-47FB-4A84-8C14-2D669DBF8C0D}" destId="{924523C7-DD31-4001-B642-4A0F20A5A6A8}" srcOrd="2" destOrd="0" presId="urn:microsoft.com/office/officeart/2008/layout/NameandTitleOrganizationalChart"/>
    <dgm:cxn modelId="{32DCEE8D-B842-4653-9812-50BA6B9D41B0}" type="presParOf" srcId="{EB1B6827-96F6-4E49-AB89-44D2C8A859B9}" destId="{A9607EED-6F3E-4CBF-92CD-427FE47112BF}" srcOrd="2" destOrd="0" presId="urn:microsoft.com/office/officeart/2008/layout/NameandTitleOrganizationalChart"/>
    <dgm:cxn modelId="{DE25B0AC-6FED-42AA-9A06-FC77D5B4A23F}" type="presParOf" srcId="{F027CC6C-231A-4A38-8E9D-9574E63AF05B}" destId="{1CA7AF22-8064-4B3F-98FA-68C3DB18DC3E}"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D4216-803E-4474-AF95-BA73838939F7}">
      <dsp:nvSpPr>
        <dsp:cNvPr id="0" name=""/>
        <dsp:cNvSpPr/>
      </dsp:nvSpPr>
      <dsp:spPr>
        <a:xfrm>
          <a:off x="6168" y="667694"/>
          <a:ext cx="2664204" cy="289215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sz="1600" kern="1200" dirty="0" err="1">
              <a:solidFill>
                <a:schemeClr val="tx1">
                  <a:lumMod val="75000"/>
                  <a:lumOff val="25000"/>
                </a:schemeClr>
              </a:solidFill>
              <a:latin typeface="Calibri" panose="020F0502020204030204" pitchFamily="34" charset="0"/>
              <a:cs typeface="Calibri" panose="020F0502020204030204" pitchFamily="34" charset="0"/>
            </a:rPr>
            <a:t>Fibre</a:t>
          </a:r>
          <a:r>
            <a:rPr lang="en-US" sz="1600" kern="1200" dirty="0">
              <a:solidFill>
                <a:schemeClr val="tx1">
                  <a:lumMod val="75000"/>
                  <a:lumOff val="25000"/>
                </a:schemeClr>
              </a:solidFill>
              <a:latin typeface="Calibri" panose="020F0502020204030204" pitchFamily="34" charset="0"/>
              <a:cs typeface="Calibri" panose="020F0502020204030204" pitchFamily="34" charset="0"/>
            </a:rPr>
            <a:t> &amp; Copper Cabling</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SG" sz="1600" kern="1200" dirty="0">
              <a:solidFill>
                <a:schemeClr val="tx1">
                  <a:lumMod val="75000"/>
                  <a:lumOff val="25000"/>
                </a:schemeClr>
              </a:solidFill>
              <a:latin typeface="Calibri" panose="020F0502020204030204" pitchFamily="34" charset="0"/>
              <a:cs typeface="Calibri" panose="020F0502020204030204" pitchFamily="34" charset="0"/>
            </a:rPr>
            <a:t>UPS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Network Equipment</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Network Engineering Services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Server Room Equipment</a:t>
          </a:r>
          <a:endParaRPr lang="en-SG" sz="1600" kern="1200" dirty="0">
            <a:solidFill>
              <a:schemeClr val="tx1">
                <a:lumMod val="75000"/>
                <a:lumOff val="25000"/>
              </a:schemeClr>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PABX &amp; Telephony Systems</a:t>
          </a:r>
          <a:endParaRPr lang="en-SG" sz="1600" kern="1200" dirty="0">
            <a:solidFill>
              <a:schemeClr val="tx1">
                <a:lumMod val="75000"/>
                <a:lumOff val="25000"/>
              </a:schemeClr>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Wireless</a:t>
          </a:r>
          <a:endParaRPr lang="en-SG" sz="16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68593" y="730119"/>
        <a:ext cx="2539354" cy="2829727"/>
      </dsp:txXfrm>
    </dsp:sp>
    <dsp:sp modelId="{2B4FEC42-06DA-46C7-AF9A-D3F4DA06991D}">
      <dsp:nvSpPr>
        <dsp:cNvPr id="0" name=""/>
        <dsp:cNvSpPr/>
      </dsp:nvSpPr>
      <dsp:spPr>
        <a:xfrm>
          <a:off x="6168" y="3108156"/>
          <a:ext cx="2664204" cy="8551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n-US" sz="2200" kern="1200" dirty="0"/>
            <a:t>IT Infrastructure</a:t>
          </a:r>
        </a:p>
      </dsp:txBody>
      <dsp:txXfrm>
        <a:off x="6168" y="3108156"/>
        <a:ext cx="1876200" cy="855172"/>
      </dsp:txXfrm>
    </dsp:sp>
    <dsp:sp modelId="{B11E6A4D-F0E4-4878-8983-AEBAC09B5CB3}">
      <dsp:nvSpPr>
        <dsp:cNvPr id="0" name=""/>
        <dsp:cNvSpPr/>
      </dsp:nvSpPr>
      <dsp:spPr>
        <a:xfrm>
          <a:off x="1957734" y="3243992"/>
          <a:ext cx="932471" cy="93247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A6C520-5EAF-4A32-B1F3-8B8FE22DB16F}">
      <dsp:nvSpPr>
        <dsp:cNvPr id="0" name=""/>
        <dsp:cNvSpPr/>
      </dsp:nvSpPr>
      <dsp:spPr>
        <a:xfrm>
          <a:off x="3121220" y="677125"/>
          <a:ext cx="2664204" cy="2854425"/>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Display Screens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Video Conference Solutions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Meeting Room Control Systems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Sound Systems</a:t>
          </a: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Audio Cabling </a:t>
          </a:r>
        </a:p>
      </dsp:txBody>
      <dsp:txXfrm>
        <a:off x="3183645" y="739550"/>
        <a:ext cx="2539354" cy="2792000"/>
      </dsp:txXfrm>
    </dsp:sp>
    <dsp:sp modelId="{48A55B80-B510-47CE-BD2F-DBD55BE9C261}">
      <dsp:nvSpPr>
        <dsp:cNvPr id="0" name=""/>
        <dsp:cNvSpPr/>
      </dsp:nvSpPr>
      <dsp:spPr>
        <a:xfrm>
          <a:off x="3121220" y="3098724"/>
          <a:ext cx="2664204" cy="8551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n-US" sz="2200" kern="1200" dirty="0"/>
            <a:t>Audio Visual </a:t>
          </a:r>
        </a:p>
      </dsp:txBody>
      <dsp:txXfrm>
        <a:off x="3121220" y="3098724"/>
        <a:ext cx="1876200" cy="855172"/>
      </dsp:txXfrm>
    </dsp:sp>
    <dsp:sp modelId="{62924EE4-9079-46DF-9C47-280E1276D656}">
      <dsp:nvSpPr>
        <dsp:cNvPr id="0" name=""/>
        <dsp:cNvSpPr/>
      </dsp:nvSpPr>
      <dsp:spPr>
        <a:xfrm>
          <a:off x="5072786" y="3234560"/>
          <a:ext cx="932471" cy="9324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358B4E-4A96-40F5-AA45-ABBFC200A210}">
      <dsp:nvSpPr>
        <dsp:cNvPr id="0" name=""/>
        <dsp:cNvSpPr/>
      </dsp:nvSpPr>
      <dsp:spPr>
        <a:xfrm>
          <a:off x="6236271" y="689142"/>
          <a:ext cx="2664204" cy="2806356"/>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Design</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Card Access</a:t>
          </a:r>
          <a:endParaRPr lang="en-US"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CCTV</a:t>
          </a:r>
          <a:endParaRPr lang="en-SG" sz="1600" kern="1200" dirty="0">
            <a:solidFill>
              <a:schemeClr val="tx1">
                <a:lumMod val="75000"/>
                <a:lumOff val="25000"/>
              </a:schemeClr>
            </a:solidFill>
            <a:latin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Char char="•"/>
          </a:pPr>
          <a:r>
            <a:rPr lang="en-US" sz="1600" kern="1200" dirty="0">
              <a:solidFill>
                <a:schemeClr val="tx1">
                  <a:lumMod val="75000"/>
                  <a:lumOff val="25000"/>
                </a:schemeClr>
              </a:solidFill>
              <a:latin typeface="Calibri" panose="020F0502020204030204" pitchFamily="34" charset="0"/>
              <a:cs typeface="Calibri" panose="020F0502020204030204" pitchFamily="34" charset="0"/>
            </a:rPr>
            <a:t>Alarm Systems</a:t>
          </a:r>
          <a:endParaRPr lang="en-SG" sz="1600" kern="1200" dirty="0">
            <a:solidFill>
              <a:schemeClr val="tx1">
                <a:lumMod val="75000"/>
                <a:lumOff val="25000"/>
              </a:schemeClr>
            </a:solidFill>
            <a:latin typeface="Calibri" panose="020F0502020204030204" pitchFamily="34" charset="0"/>
            <a:cs typeface="Calibri" panose="020F0502020204030204" pitchFamily="34" charset="0"/>
          </a:endParaRPr>
        </a:p>
      </dsp:txBody>
      <dsp:txXfrm>
        <a:off x="6298696" y="751567"/>
        <a:ext cx="2539354" cy="2743931"/>
      </dsp:txXfrm>
    </dsp:sp>
    <dsp:sp modelId="{0C0DB908-0774-4FCC-9238-C8193B53C3E8}">
      <dsp:nvSpPr>
        <dsp:cNvPr id="0" name=""/>
        <dsp:cNvSpPr/>
      </dsp:nvSpPr>
      <dsp:spPr>
        <a:xfrm>
          <a:off x="6208617" y="3086707"/>
          <a:ext cx="2664204" cy="8551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en-US" sz="2200" kern="1200" dirty="0"/>
            <a:t>Security </a:t>
          </a:r>
        </a:p>
      </dsp:txBody>
      <dsp:txXfrm>
        <a:off x="6208617" y="3086707"/>
        <a:ext cx="1876200" cy="855172"/>
      </dsp:txXfrm>
    </dsp:sp>
    <dsp:sp modelId="{7C5D678B-D63F-42C0-A8CC-F32A82B00374}">
      <dsp:nvSpPr>
        <dsp:cNvPr id="0" name=""/>
        <dsp:cNvSpPr/>
      </dsp:nvSpPr>
      <dsp:spPr>
        <a:xfrm>
          <a:off x="8187838" y="3222543"/>
          <a:ext cx="932471" cy="9324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E3D6-6DD7-437D-A6E9-7DD870543872}">
      <dsp:nvSpPr>
        <dsp:cNvPr id="0" name=""/>
        <dsp:cNvSpPr/>
      </dsp:nvSpPr>
      <dsp:spPr>
        <a:xfrm>
          <a:off x="8154575" y="1615354"/>
          <a:ext cx="211666" cy="3627388"/>
        </a:xfrm>
        <a:custGeom>
          <a:avLst/>
          <a:gdLst/>
          <a:ahLst/>
          <a:cxnLst/>
          <a:rect l="0" t="0" r="0" b="0"/>
          <a:pathLst>
            <a:path>
              <a:moveTo>
                <a:pt x="0" y="0"/>
              </a:moveTo>
              <a:lnTo>
                <a:pt x="0" y="3627388"/>
              </a:lnTo>
              <a:lnTo>
                <a:pt x="211666" y="3627388"/>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A9F993-7F6E-4EF4-97BB-034B99012EE0}">
      <dsp:nvSpPr>
        <dsp:cNvPr id="0" name=""/>
        <dsp:cNvSpPr/>
      </dsp:nvSpPr>
      <dsp:spPr>
        <a:xfrm>
          <a:off x="8154575" y="1615354"/>
          <a:ext cx="211666" cy="2659122"/>
        </a:xfrm>
        <a:custGeom>
          <a:avLst/>
          <a:gdLst/>
          <a:ahLst/>
          <a:cxnLst/>
          <a:rect l="0" t="0" r="0" b="0"/>
          <a:pathLst>
            <a:path>
              <a:moveTo>
                <a:pt x="0" y="0"/>
              </a:moveTo>
              <a:lnTo>
                <a:pt x="0" y="2659122"/>
              </a:lnTo>
              <a:lnTo>
                <a:pt x="211666" y="265912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D67B1-3E56-4351-8F24-1C94AEEE282E}">
      <dsp:nvSpPr>
        <dsp:cNvPr id="0" name=""/>
        <dsp:cNvSpPr/>
      </dsp:nvSpPr>
      <dsp:spPr>
        <a:xfrm>
          <a:off x="8154575" y="1615354"/>
          <a:ext cx="211666" cy="1669714"/>
        </a:xfrm>
        <a:custGeom>
          <a:avLst/>
          <a:gdLst/>
          <a:ahLst/>
          <a:cxnLst/>
          <a:rect l="0" t="0" r="0" b="0"/>
          <a:pathLst>
            <a:path>
              <a:moveTo>
                <a:pt x="0" y="0"/>
              </a:moveTo>
              <a:lnTo>
                <a:pt x="0" y="1669714"/>
              </a:lnTo>
              <a:lnTo>
                <a:pt x="211666" y="166971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7D9B6-5261-4EC2-AE2B-09325A1AEF97}">
      <dsp:nvSpPr>
        <dsp:cNvPr id="0" name=""/>
        <dsp:cNvSpPr/>
      </dsp:nvSpPr>
      <dsp:spPr>
        <a:xfrm>
          <a:off x="8154575" y="1615354"/>
          <a:ext cx="226204" cy="736321"/>
        </a:xfrm>
        <a:custGeom>
          <a:avLst/>
          <a:gdLst/>
          <a:ahLst/>
          <a:cxnLst/>
          <a:rect l="0" t="0" r="0" b="0"/>
          <a:pathLst>
            <a:path>
              <a:moveTo>
                <a:pt x="0" y="0"/>
              </a:moveTo>
              <a:lnTo>
                <a:pt x="0" y="736321"/>
              </a:lnTo>
              <a:lnTo>
                <a:pt x="226204" y="73632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18D5D-C937-45AF-9E19-81C321DF2B9C}">
      <dsp:nvSpPr>
        <dsp:cNvPr id="0" name=""/>
        <dsp:cNvSpPr/>
      </dsp:nvSpPr>
      <dsp:spPr>
        <a:xfrm>
          <a:off x="6152213" y="627291"/>
          <a:ext cx="2486170" cy="361825"/>
        </a:xfrm>
        <a:custGeom>
          <a:avLst/>
          <a:gdLst/>
          <a:ahLst/>
          <a:cxnLst/>
          <a:rect l="0" t="0" r="0" b="0"/>
          <a:pathLst>
            <a:path>
              <a:moveTo>
                <a:pt x="0" y="0"/>
              </a:moveTo>
              <a:lnTo>
                <a:pt x="0" y="215703"/>
              </a:lnTo>
              <a:lnTo>
                <a:pt x="2486170" y="215703"/>
              </a:lnTo>
              <a:lnTo>
                <a:pt x="2486170" y="3618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C45D58-1AC5-47D2-A9FF-476A8CE40D93}">
      <dsp:nvSpPr>
        <dsp:cNvPr id="0" name=""/>
        <dsp:cNvSpPr/>
      </dsp:nvSpPr>
      <dsp:spPr>
        <a:xfrm>
          <a:off x="6152213" y="627291"/>
          <a:ext cx="775566" cy="361825"/>
        </a:xfrm>
        <a:custGeom>
          <a:avLst/>
          <a:gdLst/>
          <a:ahLst/>
          <a:cxnLst/>
          <a:rect l="0" t="0" r="0" b="0"/>
          <a:pathLst>
            <a:path>
              <a:moveTo>
                <a:pt x="0" y="0"/>
              </a:moveTo>
              <a:lnTo>
                <a:pt x="0" y="215703"/>
              </a:lnTo>
              <a:lnTo>
                <a:pt x="775566" y="215703"/>
              </a:lnTo>
              <a:lnTo>
                <a:pt x="775566" y="3618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5EE81-3C69-4A7E-BA5E-567AF3C865C0}">
      <dsp:nvSpPr>
        <dsp:cNvPr id="0" name=""/>
        <dsp:cNvSpPr/>
      </dsp:nvSpPr>
      <dsp:spPr>
        <a:xfrm>
          <a:off x="4821253" y="1615354"/>
          <a:ext cx="211666" cy="1700817"/>
        </a:xfrm>
        <a:custGeom>
          <a:avLst/>
          <a:gdLst/>
          <a:ahLst/>
          <a:cxnLst/>
          <a:rect l="0" t="0" r="0" b="0"/>
          <a:pathLst>
            <a:path>
              <a:moveTo>
                <a:pt x="0" y="0"/>
              </a:moveTo>
              <a:lnTo>
                <a:pt x="0" y="1700817"/>
              </a:lnTo>
              <a:lnTo>
                <a:pt x="211666" y="1700817"/>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211D2-4EF9-47B9-A7F4-10FA1DE23223}">
      <dsp:nvSpPr>
        <dsp:cNvPr id="0" name=""/>
        <dsp:cNvSpPr/>
      </dsp:nvSpPr>
      <dsp:spPr>
        <a:xfrm>
          <a:off x="4821253" y="1615354"/>
          <a:ext cx="211666" cy="674944"/>
        </a:xfrm>
        <a:custGeom>
          <a:avLst/>
          <a:gdLst/>
          <a:ahLst/>
          <a:cxnLst/>
          <a:rect l="0" t="0" r="0" b="0"/>
          <a:pathLst>
            <a:path>
              <a:moveTo>
                <a:pt x="0" y="0"/>
              </a:moveTo>
              <a:lnTo>
                <a:pt x="0" y="674944"/>
              </a:lnTo>
              <a:lnTo>
                <a:pt x="211666" y="67494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21DE0-B376-49EE-9B88-B7C8D49698F8}">
      <dsp:nvSpPr>
        <dsp:cNvPr id="0" name=""/>
        <dsp:cNvSpPr/>
      </dsp:nvSpPr>
      <dsp:spPr>
        <a:xfrm>
          <a:off x="5305062" y="627291"/>
          <a:ext cx="847151" cy="361825"/>
        </a:xfrm>
        <a:custGeom>
          <a:avLst/>
          <a:gdLst/>
          <a:ahLst/>
          <a:cxnLst/>
          <a:rect l="0" t="0" r="0" b="0"/>
          <a:pathLst>
            <a:path>
              <a:moveTo>
                <a:pt x="847151" y="0"/>
              </a:moveTo>
              <a:lnTo>
                <a:pt x="847151" y="215703"/>
              </a:lnTo>
              <a:lnTo>
                <a:pt x="0" y="215703"/>
              </a:lnTo>
              <a:lnTo>
                <a:pt x="0" y="3618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28DF3-90B1-4499-BDAF-18F51DAE3E8B}">
      <dsp:nvSpPr>
        <dsp:cNvPr id="0" name=""/>
        <dsp:cNvSpPr/>
      </dsp:nvSpPr>
      <dsp:spPr>
        <a:xfrm>
          <a:off x="3182234" y="1615354"/>
          <a:ext cx="211666" cy="3641822"/>
        </a:xfrm>
        <a:custGeom>
          <a:avLst/>
          <a:gdLst/>
          <a:ahLst/>
          <a:cxnLst/>
          <a:rect l="0" t="0" r="0" b="0"/>
          <a:pathLst>
            <a:path>
              <a:moveTo>
                <a:pt x="0" y="0"/>
              </a:moveTo>
              <a:lnTo>
                <a:pt x="0" y="3641822"/>
              </a:lnTo>
              <a:lnTo>
                <a:pt x="211666" y="3641822"/>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4E59A4-8172-4426-B606-7613DBD4868A}">
      <dsp:nvSpPr>
        <dsp:cNvPr id="0" name=""/>
        <dsp:cNvSpPr/>
      </dsp:nvSpPr>
      <dsp:spPr>
        <a:xfrm>
          <a:off x="3182234" y="1615354"/>
          <a:ext cx="211666" cy="2652414"/>
        </a:xfrm>
        <a:custGeom>
          <a:avLst/>
          <a:gdLst/>
          <a:ahLst/>
          <a:cxnLst/>
          <a:rect l="0" t="0" r="0" b="0"/>
          <a:pathLst>
            <a:path>
              <a:moveTo>
                <a:pt x="0" y="0"/>
              </a:moveTo>
              <a:lnTo>
                <a:pt x="0" y="2652414"/>
              </a:lnTo>
              <a:lnTo>
                <a:pt x="211666" y="265241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95693-074C-4FDB-8EC6-92110E48CE48}">
      <dsp:nvSpPr>
        <dsp:cNvPr id="0" name=""/>
        <dsp:cNvSpPr/>
      </dsp:nvSpPr>
      <dsp:spPr>
        <a:xfrm>
          <a:off x="3182234" y="1615354"/>
          <a:ext cx="179771" cy="1664351"/>
        </a:xfrm>
        <a:custGeom>
          <a:avLst/>
          <a:gdLst/>
          <a:ahLst/>
          <a:cxnLst/>
          <a:rect l="0" t="0" r="0" b="0"/>
          <a:pathLst>
            <a:path>
              <a:moveTo>
                <a:pt x="0" y="0"/>
              </a:moveTo>
              <a:lnTo>
                <a:pt x="0" y="1664351"/>
              </a:lnTo>
              <a:lnTo>
                <a:pt x="179771" y="1664351"/>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5928D3-9540-4C38-8B83-BF2E763E38B8}">
      <dsp:nvSpPr>
        <dsp:cNvPr id="0" name=""/>
        <dsp:cNvSpPr/>
      </dsp:nvSpPr>
      <dsp:spPr>
        <a:xfrm>
          <a:off x="3182234" y="1615354"/>
          <a:ext cx="211666" cy="674944"/>
        </a:xfrm>
        <a:custGeom>
          <a:avLst/>
          <a:gdLst/>
          <a:ahLst/>
          <a:cxnLst/>
          <a:rect l="0" t="0" r="0" b="0"/>
          <a:pathLst>
            <a:path>
              <a:moveTo>
                <a:pt x="0" y="0"/>
              </a:moveTo>
              <a:lnTo>
                <a:pt x="0" y="674944"/>
              </a:lnTo>
              <a:lnTo>
                <a:pt x="211666" y="674944"/>
              </a:lnTo>
            </a:path>
          </a:pathLst>
        </a:custGeom>
        <a:noFill/>
        <a:ln w="19050" cap="rnd"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31CBC8-2EC7-4A08-B337-61B261B8E793}">
      <dsp:nvSpPr>
        <dsp:cNvPr id="0" name=""/>
        <dsp:cNvSpPr/>
      </dsp:nvSpPr>
      <dsp:spPr>
        <a:xfrm>
          <a:off x="3666043" y="627291"/>
          <a:ext cx="2486170" cy="361825"/>
        </a:xfrm>
        <a:custGeom>
          <a:avLst/>
          <a:gdLst/>
          <a:ahLst/>
          <a:cxnLst/>
          <a:rect l="0" t="0" r="0" b="0"/>
          <a:pathLst>
            <a:path>
              <a:moveTo>
                <a:pt x="2486170" y="0"/>
              </a:moveTo>
              <a:lnTo>
                <a:pt x="2486170" y="215703"/>
              </a:lnTo>
              <a:lnTo>
                <a:pt x="0" y="215703"/>
              </a:lnTo>
              <a:lnTo>
                <a:pt x="0" y="361825"/>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C0EA4-C7F7-40FF-B67B-7101AB7FBF35}">
      <dsp:nvSpPr>
        <dsp:cNvPr id="0" name=""/>
        <dsp:cNvSpPr/>
      </dsp:nvSpPr>
      <dsp:spPr>
        <a:xfrm>
          <a:off x="2648086" y="627291"/>
          <a:ext cx="199440" cy="1665697"/>
        </a:xfrm>
        <a:custGeom>
          <a:avLst/>
          <a:gdLst/>
          <a:ahLst/>
          <a:cxnLst/>
          <a:rect l="0" t="0" r="0" b="0"/>
          <a:pathLst>
            <a:path>
              <a:moveTo>
                <a:pt x="199440" y="0"/>
              </a:moveTo>
              <a:lnTo>
                <a:pt x="199440" y="1665697"/>
              </a:lnTo>
              <a:lnTo>
                <a:pt x="0" y="1665697"/>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8E7F2-59CF-48BA-8DD7-8EDDC3624EBF}">
      <dsp:nvSpPr>
        <dsp:cNvPr id="0" name=""/>
        <dsp:cNvSpPr/>
      </dsp:nvSpPr>
      <dsp:spPr>
        <a:xfrm>
          <a:off x="2631785" y="627291"/>
          <a:ext cx="215741" cy="676289"/>
        </a:xfrm>
        <a:custGeom>
          <a:avLst/>
          <a:gdLst/>
          <a:ahLst/>
          <a:cxnLst/>
          <a:rect l="0" t="0" r="0" b="0"/>
          <a:pathLst>
            <a:path>
              <a:moveTo>
                <a:pt x="215741" y="0"/>
              </a:moveTo>
              <a:lnTo>
                <a:pt x="215741" y="676289"/>
              </a:lnTo>
              <a:lnTo>
                <a:pt x="0" y="676289"/>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F9644-2D3C-41E5-BB9D-64AC24BDE080}">
      <dsp:nvSpPr>
        <dsp:cNvPr id="0" name=""/>
        <dsp:cNvSpPr/>
      </dsp:nvSpPr>
      <dsp:spPr>
        <a:xfrm>
          <a:off x="1758957" y="1054"/>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Managing Director</a:t>
          </a:r>
        </a:p>
      </dsp:txBody>
      <dsp:txXfrm>
        <a:off x="1758957" y="1054"/>
        <a:ext cx="1209521" cy="626236"/>
      </dsp:txXfrm>
    </dsp:sp>
    <dsp:sp modelId="{C1CFD1D1-B197-47AA-9271-8FFE05B32192}">
      <dsp:nvSpPr>
        <dsp:cNvPr id="0" name=""/>
        <dsp:cNvSpPr/>
      </dsp:nvSpPr>
      <dsp:spPr>
        <a:xfrm>
          <a:off x="1984560" y="486782"/>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en-US" sz="1000" kern="1200" dirty="0"/>
            <a:t>Greg Parkhurst</a:t>
          </a:r>
        </a:p>
      </dsp:txBody>
      <dsp:txXfrm>
        <a:off x="1984560" y="486782"/>
        <a:ext cx="1121172" cy="211436"/>
      </dsp:txXfrm>
    </dsp:sp>
    <dsp:sp modelId="{705AB730-38EE-44DC-A6AF-752A8DA12A95}">
      <dsp:nvSpPr>
        <dsp:cNvPr id="0" name=""/>
        <dsp:cNvSpPr/>
      </dsp:nvSpPr>
      <dsp:spPr>
        <a:xfrm>
          <a:off x="1422263" y="990462"/>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HR &amp; Accounts Manager </a:t>
          </a:r>
        </a:p>
      </dsp:txBody>
      <dsp:txXfrm>
        <a:off x="1422263" y="990462"/>
        <a:ext cx="1209521" cy="626236"/>
      </dsp:txXfrm>
    </dsp:sp>
    <dsp:sp modelId="{196F6D45-0D19-4749-B56A-682E882888B2}">
      <dsp:nvSpPr>
        <dsp:cNvPr id="0" name=""/>
        <dsp:cNvSpPr/>
      </dsp:nvSpPr>
      <dsp:spPr>
        <a:xfrm>
          <a:off x="1647866" y="1476190"/>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1647866" y="1476190"/>
        <a:ext cx="1121172" cy="211436"/>
      </dsp:txXfrm>
    </dsp:sp>
    <dsp:sp modelId="{02FD631C-C486-4BF6-8421-1F625A15767B}">
      <dsp:nvSpPr>
        <dsp:cNvPr id="0" name=""/>
        <dsp:cNvSpPr/>
      </dsp:nvSpPr>
      <dsp:spPr>
        <a:xfrm>
          <a:off x="1438564" y="1979870"/>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Finance</a:t>
          </a:r>
        </a:p>
      </dsp:txBody>
      <dsp:txXfrm>
        <a:off x="1438564" y="1979870"/>
        <a:ext cx="1209521" cy="626236"/>
      </dsp:txXfrm>
    </dsp:sp>
    <dsp:sp modelId="{5DEB65F0-596E-4F33-AB17-95F0B03634F7}">
      <dsp:nvSpPr>
        <dsp:cNvPr id="0" name=""/>
        <dsp:cNvSpPr/>
      </dsp:nvSpPr>
      <dsp:spPr>
        <a:xfrm>
          <a:off x="1680469" y="2466943"/>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endParaRPr lang="en-US" sz="1000" kern="1200" dirty="0"/>
        </a:p>
      </dsp:txBody>
      <dsp:txXfrm>
        <a:off x="1680469" y="2466943"/>
        <a:ext cx="1088569" cy="208745"/>
      </dsp:txXfrm>
    </dsp:sp>
    <dsp:sp modelId="{60950339-63D8-4F21-BBD6-4E87744B048A}">
      <dsp:nvSpPr>
        <dsp:cNvPr id="0" name=""/>
        <dsp:cNvSpPr/>
      </dsp:nvSpPr>
      <dsp:spPr>
        <a:xfrm>
          <a:off x="5547452" y="1054"/>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General  Manager</a:t>
          </a:r>
        </a:p>
      </dsp:txBody>
      <dsp:txXfrm>
        <a:off x="5547452" y="1054"/>
        <a:ext cx="1209521" cy="626236"/>
      </dsp:txXfrm>
    </dsp:sp>
    <dsp:sp modelId="{669C8565-5DBF-4142-9D38-159420E1A7B3}">
      <dsp:nvSpPr>
        <dsp:cNvPr id="0" name=""/>
        <dsp:cNvSpPr/>
      </dsp:nvSpPr>
      <dsp:spPr>
        <a:xfrm>
          <a:off x="5789357" y="488127"/>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r>
            <a:rPr lang="en-US" sz="1000" kern="1200" dirty="0"/>
            <a:t>Neil Steffensen</a:t>
          </a:r>
        </a:p>
      </dsp:txBody>
      <dsp:txXfrm>
        <a:off x="5789357" y="488127"/>
        <a:ext cx="1088569" cy="208745"/>
      </dsp:txXfrm>
    </dsp:sp>
    <dsp:sp modelId="{DE2ECF70-A8E8-470B-BB21-29C28E43CA01}">
      <dsp:nvSpPr>
        <dsp:cNvPr id="0" name=""/>
        <dsp:cNvSpPr/>
      </dsp:nvSpPr>
      <dsp:spPr>
        <a:xfrm>
          <a:off x="3061282" y="98911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Technical Leads</a:t>
          </a:r>
        </a:p>
      </dsp:txBody>
      <dsp:txXfrm>
        <a:off x="3061282" y="989117"/>
        <a:ext cx="1209521" cy="626236"/>
      </dsp:txXfrm>
    </dsp:sp>
    <dsp:sp modelId="{D6A925B3-6430-4FA2-A634-25174820CE39}">
      <dsp:nvSpPr>
        <dsp:cNvPr id="0" name=""/>
        <dsp:cNvSpPr/>
      </dsp:nvSpPr>
      <dsp:spPr>
        <a:xfrm>
          <a:off x="3303186" y="1476190"/>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3303186" y="1476190"/>
        <a:ext cx="1088569" cy="208745"/>
      </dsp:txXfrm>
    </dsp:sp>
    <dsp:sp modelId="{AFB420F0-239F-493E-91C0-8AC3038EA6B3}">
      <dsp:nvSpPr>
        <dsp:cNvPr id="0" name=""/>
        <dsp:cNvSpPr/>
      </dsp:nvSpPr>
      <dsp:spPr>
        <a:xfrm>
          <a:off x="3393901" y="1977179"/>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Audio Visual </a:t>
          </a:r>
        </a:p>
      </dsp:txBody>
      <dsp:txXfrm>
        <a:off x="3393901" y="1977179"/>
        <a:ext cx="1209521" cy="626236"/>
      </dsp:txXfrm>
    </dsp:sp>
    <dsp:sp modelId="{263573BE-2B56-4712-9F88-87A790C61D69}">
      <dsp:nvSpPr>
        <dsp:cNvPr id="0" name=""/>
        <dsp:cNvSpPr/>
      </dsp:nvSpPr>
      <dsp:spPr>
        <a:xfrm>
          <a:off x="3619504" y="2462907"/>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3619504" y="2462907"/>
        <a:ext cx="1121172" cy="211436"/>
      </dsp:txXfrm>
    </dsp:sp>
    <dsp:sp modelId="{ABBAB2EA-8284-42CB-AE9D-5FCF57B22DD6}">
      <dsp:nvSpPr>
        <dsp:cNvPr id="0" name=""/>
        <dsp:cNvSpPr/>
      </dsp:nvSpPr>
      <dsp:spPr>
        <a:xfrm>
          <a:off x="3362006" y="296658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Trebuchet MS" panose="020B0603020202020204"/>
              <a:ea typeface="+mn-ea"/>
              <a:cs typeface="+mn-cs"/>
            </a:rPr>
            <a:t>Structured</a:t>
          </a:r>
          <a:r>
            <a:rPr lang="en-US" sz="1900" kern="1200" dirty="0"/>
            <a:t> </a:t>
          </a:r>
          <a:r>
            <a:rPr lang="en-US" sz="1200" kern="1200" dirty="0"/>
            <a:t>Cabling </a:t>
          </a:r>
        </a:p>
      </dsp:txBody>
      <dsp:txXfrm>
        <a:off x="3362006" y="2966587"/>
        <a:ext cx="1209521" cy="626236"/>
      </dsp:txXfrm>
    </dsp:sp>
    <dsp:sp modelId="{0DE58F96-F854-4AEB-9E04-47E4B7DC6438}">
      <dsp:nvSpPr>
        <dsp:cNvPr id="0" name=""/>
        <dsp:cNvSpPr/>
      </dsp:nvSpPr>
      <dsp:spPr>
        <a:xfrm>
          <a:off x="3635805" y="3453660"/>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3635805" y="3453660"/>
        <a:ext cx="1088569" cy="208745"/>
      </dsp:txXfrm>
    </dsp:sp>
    <dsp:sp modelId="{BBB54DBA-E53B-4E6A-8442-F9E59695EEF2}">
      <dsp:nvSpPr>
        <dsp:cNvPr id="0" name=""/>
        <dsp:cNvSpPr/>
      </dsp:nvSpPr>
      <dsp:spPr>
        <a:xfrm>
          <a:off x="3393901" y="3954650"/>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Network Engineering</a:t>
          </a:r>
        </a:p>
      </dsp:txBody>
      <dsp:txXfrm>
        <a:off x="3393901" y="3954650"/>
        <a:ext cx="1209521" cy="626236"/>
      </dsp:txXfrm>
    </dsp:sp>
    <dsp:sp modelId="{DD201614-0152-4536-A78D-E801A11684DF}">
      <dsp:nvSpPr>
        <dsp:cNvPr id="0" name=""/>
        <dsp:cNvSpPr/>
      </dsp:nvSpPr>
      <dsp:spPr>
        <a:xfrm>
          <a:off x="3619504" y="4440377"/>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3619504" y="4440377"/>
        <a:ext cx="1121172" cy="211436"/>
      </dsp:txXfrm>
    </dsp:sp>
    <dsp:sp modelId="{1E57882A-C983-492E-8F7E-CE9D8DF1CD3B}">
      <dsp:nvSpPr>
        <dsp:cNvPr id="0" name=""/>
        <dsp:cNvSpPr/>
      </dsp:nvSpPr>
      <dsp:spPr>
        <a:xfrm>
          <a:off x="3393901" y="4944058"/>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CAD &amp; Documentation</a:t>
          </a:r>
        </a:p>
      </dsp:txBody>
      <dsp:txXfrm>
        <a:off x="3393901" y="4944058"/>
        <a:ext cx="1209521" cy="626236"/>
      </dsp:txXfrm>
    </dsp:sp>
    <dsp:sp modelId="{7ECF6D22-359C-45E9-9DE8-5F08FFB001F4}">
      <dsp:nvSpPr>
        <dsp:cNvPr id="0" name=""/>
        <dsp:cNvSpPr/>
      </dsp:nvSpPr>
      <dsp:spPr>
        <a:xfrm>
          <a:off x="3619504" y="5429785"/>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3619504" y="5429785"/>
        <a:ext cx="1121172" cy="211436"/>
      </dsp:txXfrm>
    </dsp:sp>
    <dsp:sp modelId="{77227EB5-8663-4C88-86AC-6585C9F7C0D4}">
      <dsp:nvSpPr>
        <dsp:cNvPr id="0" name=""/>
        <dsp:cNvSpPr/>
      </dsp:nvSpPr>
      <dsp:spPr>
        <a:xfrm>
          <a:off x="4700301" y="98911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Client Delivery</a:t>
          </a:r>
        </a:p>
      </dsp:txBody>
      <dsp:txXfrm>
        <a:off x="4700301" y="989117"/>
        <a:ext cx="1209521" cy="626236"/>
      </dsp:txXfrm>
    </dsp:sp>
    <dsp:sp modelId="{5F574638-F6BD-411B-84BE-C77C35EE84F9}">
      <dsp:nvSpPr>
        <dsp:cNvPr id="0" name=""/>
        <dsp:cNvSpPr/>
      </dsp:nvSpPr>
      <dsp:spPr>
        <a:xfrm>
          <a:off x="4942206" y="1476190"/>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endParaRPr lang="en-US" sz="1600" kern="1200"/>
        </a:p>
      </dsp:txBody>
      <dsp:txXfrm>
        <a:off x="4942206" y="1476190"/>
        <a:ext cx="1088569" cy="208745"/>
      </dsp:txXfrm>
    </dsp:sp>
    <dsp:sp modelId="{0A691E16-CE9A-4B99-9380-686EF652B908}">
      <dsp:nvSpPr>
        <dsp:cNvPr id="0" name=""/>
        <dsp:cNvSpPr/>
      </dsp:nvSpPr>
      <dsp:spPr>
        <a:xfrm>
          <a:off x="5032920" y="1977179"/>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Service Management</a:t>
          </a:r>
        </a:p>
      </dsp:txBody>
      <dsp:txXfrm>
        <a:off x="5032920" y="1977179"/>
        <a:ext cx="1209521" cy="626236"/>
      </dsp:txXfrm>
    </dsp:sp>
    <dsp:sp modelId="{490F12F2-7A72-40FB-A458-AB3B12CFB664}">
      <dsp:nvSpPr>
        <dsp:cNvPr id="0" name=""/>
        <dsp:cNvSpPr/>
      </dsp:nvSpPr>
      <dsp:spPr>
        <a:xfrm>
          <a:off x="5289166" y="2426441"/>
          <a:ext cx="1121172" cy="284367"/>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5289166" y="2426441"/>
        <a:ext cx="1121172" cy="284367"/>
      </dsp:txXfrm>
    </dsp:sp>
    <dsp:sp modelId="{6FFF46FE-755B-4E12-A7F8-8BD615FEE658}">
      <dsp:nvSpPr>
        <dsp:cNvPr id="0" name=""/>
        <dsp:cNvSpPr/>
      </dsp:nvSpPr>
      <dsp:spPr>
        <a:xfrm>
          <a:off x="5032920" y="3003053"/>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Qualified Project Managers</a:t>
          </a:r>
        </a:p>
      </dsp:txBody>
      <dsp:txXfrm>
        <a:off x="5032920" y="3003053"/>
        <a:ext cx="1209521" cy="626236"/>
      </dsp:txXfrm>
    </dsp:sp>
    <dsp:sp modelId="{56F9B2CD-2F40-4BA1-9875-C34459E0A7A5}">
      <dsp:nvSpPr>
        <dsp:cNvPr id="0" name=""/>
        <dsp:cNvSpPr/>
      </dsp:nvSpPr>
      <dsp:spPr>
        <a:xfrm>
          <a:off x="5258523" y="3488781"/>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5258523" y="3488781"/>
        <a:ext cx="1121172" cy="211436"/>
      </dsp:txXfrm>
    </dsp:sp>
    <dsp:sp modelId="{37E63BB2-1045-4211-9690-7BBB9D07AA46}">
      <dsp:nvSpPr>
        <dsp:cNvPr id="0" name=""/>
        <dsp:cNvSpPr/>
      </dsp:nvSpPr>
      <dsp:spPr>
        <a:xfrm>
          <a:off x="6323019" y="98911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Sales Operations</a:t>
          </a:r>
        </a:p>
      </dsp:txBody>
      <dsp:txXfrm>
        <a:off x="6323019" y="989117"/>
        <a:ext cx="1209521" cy="626236"/>
      </dsp:txXfrm>
    </dsp:sp>
    <dsp:sp modelId="{4720BD9A-9F6F-413D-AAE5-2A3B5241AB4E}">
      <dsp:nvSpPr>
        <dsp:cNvPr id="0" name=""/>
        <dsp:cNvSpPr/>
      </dsp:nvSpPr>
      <dsp:spPr>
        <a:xfrm>
          <a:off x="6615428" y="1472856"/>
          <a:ext cx="1264341" cy="251333"/>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6615428" y="1472856"/>
        <a:ext cx="1264341" cy="251333"/>
      </dsp:txXfrm>
    </dsp:sp>
    <dsp:sp modelId="{70BC7B16-A66F-4D88-A213-B591FE155D6A}">
      <dsp:nvSpPr>
        <dsp:cNvPr id="0" name=""/>
        <dsp:cNvSpPr/>
      </dsp:nvSpPr>
      <dsp:spPr>
        <a:xfrm>
          <a:off x="8033623" y="98911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Sales Teams</a:t>
          </a:r>
        </a:p>
      </dsp:txBody>
      <dsp:txXfrm>
        <a:off x="8033623" y="989117"/>
        <a:ext cx="1209521" cy="626236"/>
      </dsp:txXfrm>
    </dsp:sp>
    <dsp:sp modelId="{889B55D6-0A5D-412B-8C79-76C9FDEAD414}">
      <dsp:nvSpPr>
        <dsp:cNvPr id="0" name=""/>
        <dsp:cNvSpPr/>
      </dsp:nvSpPr>
      <dsp:spPr>
        <a:xfrm>
          <a:off x="8275527" y="1476190"/>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dirty="0"/>
        </a:p>
      </dsp:txBody>
      <dsp:txXfrm>
        <a:off x="8275527" y="1476190"/>
        <a:ext cx="1088569" cy="208745"/>
      </dsp:txXfrm>
    </dsp:sp>
    <dsp:sp modelId="{FB2F8281-378B-4633-AA92-C35E81DB4D68}">
      <dsp:nvSpPr>
        <dsp:cNvPr id="0" name=""/>
        <dsp:cNvSpPr/>
      </dsp:nvSpPr>
      <dsp:spPr>
        <a:xfrm>
          <a:off x="8380780" y="2038557"/>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Regional Accounts</a:t>
          </a:r>
        </a:p>
      </dsp:txBody>
      <dsp:txXfrm>
        <a:off x="8380780" y="2038557"/>
        <a:ext cx="1209521" cy="626236"/>
      </dsp:txXfrm>
    </dsp:sp>
    <dsp:sp modelId="{195F0EE6-162F-4B10-ACBC-92501D52F721}">
      <dsp:nvSpPr>
        <dsp:cNvPr id="0" name=""/>
        <dsp:cNvSpPr/>
      </dsp:nvSpPr>
      <dsp:spPr>
        <a:xfrm>
          <a:off x="8660642" y="2553709"/>
          <a:ext cx="1175970" cy="222161"/>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8660642" y="2553709"/>
        <a:ext cx="1175970" cy="222161"/>
      </dsp:txXfrm>
    </dsp:sp>
    <dsp:sp modelId="{CCF9C2EA-F777-403A-96D6-6578DAABB558}">
      <dsp:nvSpPr>
        <dsp:cNvPr id="0" name=""/>
        <dsp:cNvSpPr/>
      </dsp:nvSpPr>
      <dsp:spPr>
        <a:xfrm>
          <a:off x="8366241" y="2971950"/>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Australia / NZ </a:t>
          </a:r>
        </a:p>
      </dsp:txBody>
      <dsp:txXfrm>
        <a:off x="8366241" y="2971950"/>
        <a:ext cx="1209521" cy="626236"/>
      </dsp:txXfrm>
    </dsp:sp>
    <dsp:sp modelId="{A68256BA-D22F-49CF-A737-918E368F12BA}">
      <dsp:nvSpPr>
        <dsp:cNvPr id="0" name=""/>
        <dsp:cNvSpPr/>
      </dsp:nvSpPr>
      <dsp:spPr>
        <a:xfrm>
          <a:off x="8622487" y="3457678"/>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8622487" y="3457678"/>
        <a:ext cx="1121172" cy="211436"/>
      </dsp:txXfrm>
    </dsp:sp>
    <dsp:sp modelId="{E2442796-081E-40D5-A2C3-2EEF1CC11F58}">
      <dsp:nvSpPr>
        <dsp:cNvPr id="0" name=""/>
        <dsp:cNvSpPr/>
      </dsp:nvSpPr>
      <dsp:spPr>
        <a:xfrm>
          <a:off x="8366241" y="3961358"/>
          <a:ext cx="1209521" cy="626236"/>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Singapore / Malaysia</a:t>
          </a:r>
        </a:p>
      </dsp:txBody>
      <dsp:txXfrm>
        <a:off x="8366241" y="3961358"/>
        <a:ext cx="1209521" cy="626236"/>
      </dsp:txXfrm>
    </dsp:sp>
    <dsp:sp modelId="{E81E1F98-FBDA-41F1-B01B-6ADD6C3E59A5}">
      <dsp:nvSpPr>
        <dsp:cNvPr id="0" name=""/>
        <dsp:cNvSpPr/>
      </dsp:nvSpPr>
      <dsp:spPr>
        <a:xfrm>
          <a:off x="8622487" y="4447086"/>
          <a:ext cx="1121172" cy="211436"/>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8622487" y="4447086"/>
        <a:ext cx="1121172" cy="211436"/>
      </dsp:txXfrm>
    </dsp:sp>
    <dsp:sp modelId="{682FA1C2-8125-450A-8AC5-AD10B130AAC3}">
      <dsp:nvSpPr>
        <dsp:cNvPr id="0" name=""/>
        <dsp:cNvSpPr/>
      </dsp:nvSpPr>
      <dsp:spPr>
        <a:xfrm>
          <a:off x="8366241" y="4950766"/>
          <a:ext cx="1325079" cy="583953"/>
        </a:xfrm>
        <a:prstGeom prst="rect">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88369" numCol="1" spcCol="1270" anchor="ctr" anchorCtr="0">
          <a:noAutofit/>
        </a:bodyPr>
        <a:lstStyle/>
        <a:p>
          <a:pPr marL="0" lvl="0" indent="0" algn="ctr" defTabSz="533400">
            <a:lnSpc>
              <a:spcPct val="90000"/>
            </a:lnSpc>
            <a:spcBef>
              <a:spcPct val="0"/>
            </a:spcBef>
            <a:spcAft>
              <a:spcPct val="35000"/>
            </a:spcAft>
            <a:buNone/>
          </a:pPr>
          <a:r>
            <a:rPr lang="en-US" sz="1200" kern="1200" dirty="0"/>
            <a:t>Hong Kong/North Asia</a:t>
          </a:r>
        </a:p>
      </dsp:txBody>
      <dsp:txXfrm>
        <a:off x="8366241" y="4950766"/>
        <a:ext cx="1325079" cy="583953"/>
      </dsp:txXfrm>
    </dsp:sp>
    <dsp:sp modelId="{FB9E9E3E-9A45-4E63-9442-AD1139BDFBE2}">
      <dsp:nvSpPr>
        <dsp:cNvPr id="0" name=""/>
        <dsp:cNvSpPr/>
      </dsp:nvSpPr>
      <dsp:spPr>
        <a:xfrm>
          <a:off x="8665924" y="5416697"/>
          <a:ext cx="1088569" cy="208745"/>
        </a:xfrm>
        <a:prstGeom prst="rect">
          <a:avLst/>
        </a:prstGeom>
        <a:solidFill>
          <a:schemeClr val="dk1">
            <a:alpha val="90000"/>
            <a:tint val="40000"/>
            <a:hueOff val="0"/>
            <a:satOff val="0"/>
            <a:lumOff val="0"/>
            <a:alphaOff val="0"/>
          </a:schemeClr>
        </a:solidFill>
        <a:ln w="19050"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l" defTabSz="533400">
            <a:lnSpc>
              <a:spcPct val="90000"/>
            </a:lnSpc>
            <a:spcBef>
              <a:spcPct val="0"/>
            </a:spcBef>
            <a:spcAft>
              <a:spcPct val="35000"/>
            </a:spcAft>
            <a:buNone/>
          </a:pPr>
          <a:endParaRPr lang="en-US" sz="1200" kern="1200" dirty="0"/>
        </a:p>
      </dsp:txBody>
      <dsp:txXfrm>
        <a:off x="8665924" y="5416697"/>
        <a:ext cx="1088569" cy="20874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5658" cy="49805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8056"/>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39" cy="390861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28583"/>
            <a:ext cx="2945658" cy="49805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3"/>
            <a:ext cx="2945658" cy="49805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SG" sz="1200" b="0" i="0" u="none" strike="noStrike" cap="none">
                <a:solidFill>
                  <a:schemeClr val="dk1"/>
                </a:solidFill>
                <a:latin typeface="Calibri"/>
                <a:ea typeface="Calibri"/>
                <a:cs typeface="Calibri"/>
                <a:sym typeface="Calibri"/>
              </a:rPr>
              <a:t>‹#›</a:t>
            </a:fld>
            <a:endParaRPr lang="en-SG"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1122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48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31521" y="4620577"/>
            <a:ext cx="5852159" cy="3780473"/>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318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887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517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79768" y="4777194"/>
            <a:ext cx="5438139" cy="3908614"/>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79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916965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1983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446619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0900307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21063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92110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072862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127586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1"/>
          <p:cNvSpPr>
            <a:spLocks noGrp="1"/>
          </p:cNvSpPr>
          <p:nvPr>
            <p:ph type="title"/>
          </p:nvPr>
        </p:nvSpPr>
        <p:spPr>
          <a:xfrm>
            <a:off x="609600" y="444500"/>
            <a:ext cx="10972800" cy="1150938"/>
          </a:xfrm>
          <a:prstGeom prst="rect">
            <a:avLst/>
          </a:prstGeom>
        </p:spPr>
        <p:txBody>
          <a:bodyPr anchor="ctr"/>
          <a:lstStyle>
            <a:lvl1pPr algn="l">
              <a:defRPr sz="2500">
                <a:solidFill>
                  <a:srgbClr val="002060"/>
                </a:solidFill>
                <a:latin typeface="Arial" pitchFamily="34"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98881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pic>
        <p:nvPicPr>
          <p:cNvPr id="10" name="Picture 9" descr="A picture containing clipart&#10;&#10;Description generated with high confidence">
            <a:extLst>
              <a:ext uri="{FF2B5EF4-FFF2-40B4-BE49-F238E27FC236}">
                <a16:creationId xmlns:a16="http://schemas.microsoft.com/office/drawing/2014/main" id="{BEDECE41-DB8E-4EFC-A1AA-2D49A2AE8C74}"/>
              </a:ext>
            </a:extLst>
          </p:cNvPr>
          <p:cNvPicPr>
            <a:picLocks noChangeAspect="1"/>
          </p:cNvPicPr>
          <p:nvPr userDrawn="1"/>
        </p:nvPicPr>
        <p:blipFill>
          <a:blip r:embed="rId2"/>
          <a:stretch>
            <a:fillRect/>
          </a:stretch>
        </p:blipFill>
        <p:spPr>
          <a:xfrm>
            <a:off x="297376" y="379411"/>
            <a:ext cx="2318004" cy="413691"/>
          </a:xfrm>
          <a:prstGeom prst="rect">
            <a:avLst/>
          </a:prstGeom>
        </p:spPr>
      </p:pic>
    </p:spTree>
    <p:extLst>
      <p:ext uri="{BB962C8B-B14F-4D97-AF65-F5344CB8AC3E}">
        <p14:creationId xmlns:p14="http://schemas.microsoft.com/office/powerpoint/2010/main" val="124058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3027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9385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47639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009" y="956931"/>
            <a:ext cx="8596668" cy="563525"/>
          </a:xfrm>
        </p:spPr>
        <p:txBody>
          <a:bodyPr>
            <a:normAutofit/>
          </a:bodyPr>
          <a:lstStyle>
            <a:lvl1pPr>
              <a:defRPr sz="2400">
                <a:solidFill>
                  <a:schemeClr val="accent3">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pic>
        <p:nvPicPr>
          <p:cNvPr id="6" name="Picture 5" descr="A picture containing clipart&#10;&#10;Description generated with high confidence">
            <a:extLst>
              <a:ext uri="{FF2B5EF4-FFF2-40B4-BE49-F238E27FC236}">
                <a16:creationId xmlns:a16="http://schemas.microsoft.com/office/drawing/2014/main" id="{59D82A2D-BD5E-45C1-B982-9D566BEB7613}"/>
              </a:ext>
            </a:extLst>
          </p:cNvPr>
          <p:cNvPicPr>
            <a:picLocks noChangeAspect="1"/>
          </p:cNvPicPr>
          <p:nvPr userDrawn="1"/>
        </p:nvPicPr>
        <p:blipFill>
          <a:blip r:embed="rId2"/>
          <a:stretch>
            <a:fillRect/>
          </a:stretch>
        </p:blipFill>
        <p:spPr>
          <a:xfrm>
            <a:off x="297376" y="379411"/>
            <a:ext cx="2318004" cy="413691"/>
          </a:xfrm>
          <a:prstGeom prst="rect">
            <a:avLst/>
          </a:prstGeom>
        </p:spPr>
      </p:pic>
    </p:spTree>
    <p:extLst>
      <p:ext uri="{BB962C8B-B14F-4D97-AF65-F5344CB8AC3E}">
        <p14:creationId xmlns:p14="http://schemas.microsoft.com/office/powerpoint/2010/main" val="55340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pic>
        <p:nvPicPr>
          <p:cNvPr id="7" name="Picture 6" descr="A picture containing clipart&#10;&#10;Description generated with high confidence">
            <a:extLst>
              <a:ext uri="{FF2B5EF4-FFF2-40B4-BE49-F238E27FC236}">
                <a16:creationId xmlns:a16="http://schemas.microsoft.com/office/drawing/2014/main" id="{3236C405-3E47-4E50-96C9-2D583AC5131C}"/>
              </a:ext>
            </a:extLst>
          </p:cNvPr>
          <p:cNvPicPr>
            <a:picLocks noChangeAspect="1"/>
          </p:cNvPicPr>
          <p:nvPr userDrawn="1"/>
        </p:nvPicPr>
        <p:blipFill>
          <a:blip r:embed="rId2"/>
          <a:stretch>
            <a:fillRect/>
          </a:stretch>
        </p:blipFill>
        <p:spPr>
          <a:xfrm>
            <a:off x="297376" y="379411"/>
            <a:ext cx="2318004" cy="413691"/>
          </a:xfrm>
          <a:prstGeom prst="rect">
            <a:avLst/>
          </a:prstGeom>
        </p:spPr>
      </p:pic>
    </p:spTree>
    <p:extLst>
      <p:ext uri="{BB962C8B-B14F-4D97-AF65-F5344CB8AC3E}">
        <p14:creationId xmlns:p14="http://schemas.microsoft.com/office/powerpoint/2010/main" val="147135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a:t>
            </a:fld>
            <a:endParaRPr lang="en-SG"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2898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030906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3/6/2019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rtl="0">
              <a:spcBef>
                <a:spcPts val="0"/>
              </a:spcBef>
              <a:buSzPct val="25000"/>
              <a:buNone/>
            </a:pPr>
            <a:fld id="{00000000-1234-1234-1234-123412341234}" type="slidenum">
              <a:rPr lang="en-SG" sz="1200" b="0" i="0" u="none" strike="noStrike" cap="none" smtClean="0">
                <a:solidFill>
                  <a:srgbClr val="888888"/>
                </a:solidFill>
                <a:latin typeface="Calibri"/>
                <a:ea typeface="Calibri"/>
                <a:cs typeface="Calibri"/>
                <a:sym typeface="Calibri"/>
              </a:rPr>
              <a:t>‹#›</a:t>
            </a:fld>
            <a:endParaRPr lang="en-SG"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76197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0.jpg"/><Relationship Id="rId7" Type="http://schemas.openxmlformats.org/officeDocument/2006/relationships/image" Target="../media/image54.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g"/></Relationships>
</file>

<file path=ppt/slides/_rels/slide1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png"/><Relationship Id="rId9" Type="http://schemas.openxmlformats.org/officeDocument/2006/relationships/image" Target="../media/image62.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www.firstaurora.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eg"/><Relationship Id="rId7" Type="http://schemas.openxmlformats.org/officeDocument/2006/relationships/image" Target="../media/image43.jp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3.jpg"/><Relationship Id="rId7"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17.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Rectangle 1">
            <a:extLst>
              <a:ext uri="{FF2B5EF4-FFF2-40B4-BE49-F238E27FC236}">
                <a16:creationId xmlns:a16="http://schemas.microsoft.com/office/drawing/2014/main" id="{49BA066C-61C1-4F2E-9540-86BC1E8A8268}"/>
              </a:ext>
            </a:extLst>
          </p:cNvPr>
          <p:cNvSpPr/>
          <p:nvPr/>
        </p:nvSpPr>
        <p:spPr>
          <a:xfrm>
            <a:off x="628650" y="2137654"/>
            <a:ext cx="8938137" cy="2562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Shape 75"/>
          <p:cNvGrpSpPr/>
          <p:nvPr/>
        </p:nvGrpSpPr>
        <p:grpSpPr>
          <a:xfrm>
            <a:off x="491290" y="2661372"/>
            <a:ext cx="8849678" cy="1535256"/>
            <a:chOff x="106389375" y="109204487"/>
            <a:chExt cx="7641355" cy="1311286"/>
          </a:xfrm>
        </p:grpSpPr>
        <p:pic>
          <p:nvPicPr>
            <p:cNvPr id="76" name="Shape 76" descr="22af51055488bae75b7f3af15a5e3b40"/>
            <p:cNvPicPr preferRelativeResize="0"/>
            <p:nvPr/>
          </p:nvPicPr>
          <p:blipFill rotWithShape="1">
            <a:blip r:embed="rId3">
              <a:alphaModFix/>
            </a:blip>
            <a:srcRect l="5156" r="-4882"/>
            <a:stretch/>
          </p:blipFill>
          <p:spPr>
            <a:xfrm>
              <a:off x="109498925" y="109204487"/>
              <a:ext cx="1880450" cy="1311286"/>
            </a:xfrm>
            <a:prstGeom prst="rect">
              <a:avLst/>
            </a:prstGeom>
            <a:noFill/>
            <a:ln>
              <a:noFill/>
            </a:ln>
          </p:spPr>
        </p:pic>
        <p:pic>
          <p:nvPicPr>
            <p:cNvPr id="77" name="Shape 77" descr="shutterstock_330266213"/>
            <p:cNvPicPr preferRelativeResize="0"/>
            <p:nvPr/>
          </p:nvPicPr>
          <p:blipFill rotWithShape="1">
            <a:blip r:embed="rId4">
              <a:alphaModFix/>
            </a:blip>
            <a:srcRect r="28664"/>
            <a:stretch/>
          </p:blipFill>
          <p:spPr>
            <a:xfrm>
              <a:off x="111174662" y="109211175"/>
              <a:ext cx="1536701" cy="1304594"/>
            </a:xfrm>
            <a:prstGeom prst="rect">
              <a:avLst/>
            </a:prstGeom>
            <a:noFill/>
            <a:ln>
              <a:noFill/>
            </a:ln>
          </p:spPr>
        </p:pic>
        <p:pic>
          <p:nvPicPr>
            <p:cNvPr id="78" name="Shape 78" descr="shutterstock_317342390"/>
            <p:cNvPicPr preferRelativeResize="0"/>
            <p:nvPr/>
          </p:nvPicPr>
          <p:blipFill rotWithShape="1">
            <a:blip r:embed="rId5">
              <a:alphaModFix/>
            </a:blip>
            <a:srcRect l="52553" t="40738" r="7186" b="6087"/>
            <a:stretch/>
          </p:blipFill>
          <p:spPr>
            <a:xfrm>
              <a:off x="112521450" y="109211175"/>
              <a:ext cx="1509280" cy="1304594"/>
            </a:xfrm>
            <a:prstGeom prst="rect">
              <a:avLst/>
            </a:prstGeom>
            <a:noFill/>
            <a:ln>
              <a:noFill/>
            </a:ln>
          </p:spPr>
        </p:pic>
        <p:pic>
          <p:nvPicPr>
            <p:cNvPr id="79" name="Shape 79" descr="shutterstock_105037241"/>
            <p:cNvPicPr preferRelativeResize="0"/>
            <p:nvPr/>
          </p:nvPicPr>
          <p:blipFill rotWithShape="1">
            <a:blip r:embed="rId6">
              <a:alphaModFix/>
            </a:blip>
            <a:srcRect/>
            <a:stretch/>
          </p:blipFill>
          <p:spPr>
            <a:xfrm>
              <a:off x="106389375" y="109207412"/>
              <a:ext cx="1911279" cy="1274185"/>
            </a:xfrm>
            <a:prstGeom prst="rect">
              <a:avLst/>
            </a:prstGeom>
            <a:noFill/>
            <a:ln>
              <a:noFill/>
            </a:ln>
          </p:spPr>
        </p:pic>
        <p:pic>
          <p:nvPicPr>
            <p:cNvPr id="80" name="Shape 80" descr="shutterstock_175757288"/>
            <p:cNvPicPr preferRelativeResize="0"/>
            <p:nvPr/>
          </p:nvPicPr>
          <p:blipFill rotWithShape="1">
            <a:blip r:embed="rId7">
              <a:alphaModFix/>
            </a:blip>
            <a:srcRect l="8147" r="7468"/>
            <a:stretch/>
          </p:blipFill>
          <p:spPr>
            <a:xfrm>
              <a:off x="107802675" y="109205050"/>
              <a:ext cx="1723554" cy="1295859"/>
            </a:xfrm>
            <a:prstGeom prst="rect">
              <a:avLst/>
            </a:prstGeom>
            <a:noFill/>
            <a:ln>
              <a:noFill/>
            </a:ln>
          </p:spPr>
        </p:pic>
      </p:grpSp>
      <p:pic>
        <p:nvPicPr>
          <p:cNvPr id="81" name="Shape 81" descr="FA Logo (for AustCham) (2)"/>
          <p:cNvPicPr preferRelativeResize="0"/>
          <p:nvPr/>
        </p:nvPicPr>
        <p:blipFill rotWithShape="1">
          <a:blip r:embed="rId8">
            <a:alphaModFix/>
          </a:blip>
          <a:srcRect b="22109"/>
          <a:stretch/>
        </p:blipFill>
        <p:spPr>
          <a:xfrm>
            <a:off x="209710" y="420460"/>
            <a:ext cx="4350578" cy="753885"/>
          </a:xfrm>
          <a:prstGeom prst="rect">
            <a:avLst/>
          </a:prstGeom>
          <a:noFill/>
          <a:ln>
            <a:noFill/>
          </a:ln>
        </p:spPr>
      </p:pic>
      <p:sp>
        <p:nvSpPr>
          <p:cNvPr id="82" name="Shape 82"/>
          <p:cNvSpPr txBox="1"/>
          <p:nvPr/>
        </p:nvSpPr>
        <p:spPr>
          <a:xfrm>
            <a:off x="717140" y="1300841"/>
            <a:ext cx="8554387" cy="402441"/>
          </a:xfrm>
          <a:prstGeom prst="rect">
            <a:avLst/>
          </a:prstGeom>
          <a:noFill/>
          <a:ln>
            <a:noFill/>
          </a:ln>
        </p:spPr>
        <p:txBody>
          <a:bodyPr lIns="36575" tIns="36575" rIns="36575" bIns="36575" anchor="t" anchorCtr="0">
            <a:noAutofit/>
          </a:bodyPr>
          <a:lstStyle/>
          <a:p>
            <a:pPr marL="0" marR="0" lvl="0" indent="0" algn="ctr" rtl="0">
              <a:lnSpc>
                <a:spcPct val="100000"/>
              </a:lnSpc>
              <a:spcBef>
                <a:spcPts val="0"/>
              </a:spcBef>
              <a:spcAft>
                <a:spcPts val="0"/>
              </a:spcAft>
              <a:buClr>
                <a:srgbClr val="00184C"/>
              </a:buClr>
              <a:buSzPct val="25000"/>
              <a:buFont typeface="Verdana"/>
              <a:buNone/>
            </a:pPr>
            <a:r>
              <a:rPr lang="en-SG" sz="1600" b="1" u="none" strike="noStrike" cap="none" dirty="0">
                <a:solidFill>
                  <a:srgbClr val="00184C"/>
                </a:solidFill>
                <a:latin typeface="Verdana"/>
                <a:ea typeface="Verdana"/>
                <a:cs typeface="Verdana"/>
                <a:sym typeface="Verdana"/>
              </a:rPr>
              <a:t>A leading provider of business technology solutions across Asia Pacific</a:t>
            </a:r>
            <a:r>
              <a:rPr lang="en-SG" sz="1400" b="1" u="none" strike="noStrike" cap="none" dirty="0">
                <a:solidFill>
                  <a:srgbClr val="00184C"/>
                </a:solidFill>
                <a:latin typeface="Verdana"/>
                <a:ea typeface="Verdana"/>
                <a:cs typeface="Verdana"/>
                <a:sym typeface="Verdana"/>
              </a:rPr>
              <a:t>. </a:t>
            </a:r>
          </a:p>
        </p:txBody>
      </p:sp>
      <p:sp>
        <p:nvSpPr>
          <p:cNvPr id="83" name="Shape 83"/>
          <p:cNvSpPr txBox="1"/>
          <p:nvPr/>
        </p:nvSpPr>
        <p:spPr>
          <a:xfrm>
            <a:off x="-423364" y="4683758"/>
            <a:ext cx="11563890" cy="1742962"/>
          </a:xfrm>
          <a:prstGeom prst="rect">
            <a:avLst/>
          </a:prstGeom>
          <a:noFill/>
          <a:ln>
            <a:noFill/>
          </a:ln>
        </p:spPr>
        <p:txBody>
          <a:bodyPr lIns="36575" tIns="36575" rIns="36575" bIns="36575" anchor="t" anchorCtr="0">
            <a:noAutofit/>
          </a:bodyPr>
          <a:lstStyle/>
          <a:p>
            <a:pPr marL="0" marR="0" lvl="0" indent="0" algn="ctr" rtl="0">
              <a:lnSpc>
                <a:spcPct val="100000"/>
              </a:lnSpc>
              <a:spcBef>
                <a:spcPts val="0"/>
              </a:spcBef>
              <a:spcAft>
                <a:spcPts val="0"/>
              </a:spcAft>
              <a:buClr>
                <a:srgbClr val="001848"/>
              </a:buClr>
              <a:buSzPct val="25000"/>
              <a:buFont typeface="Verdana"/>
              <a:buNone/>
            </a:pPr>
            <a:r>
              <a:rPr lang="en-SG" sz="1800" b="0" i="0" u="none" strike="noStrike" cap="none" dirty="0">
                <a:solidFill>
                  <a:srgbClr val="001848"/>
                </a:solidFill>
                <a:latin typeface="Calibri" panose="020F0502020204030204" pitchFamily="34" charset="0"/>
                <a:ea typeface="Verdana"/>
                <a:cs typeface="Calibri" panose="020F0502020204030204" pitchFamily="34" charset="0"/>
                <a:sym typeface="Verdana"/>
              </a:rPr>
              <a:t>IT Infrastructure</a:t>
            </a:r>
            <a:r>
              <a:rPr lang="en-SG" dirty="0">
                <a:solidFill>
                  <a:srgbClr val="001848"/>
                </a:solidFill>
                <a:latin typeface="Calibri" panose="020F0502020204030204" pitchFamily="34" charset="0"/>
                <a:ea typeface="Verdana"/>
                <a:cs typeface="Calibri" panose="020F0502020204030204" pitchFamily="34" charset="0"/>
                <a:sym typeface="Verdana"/>
              </a:rPr>
              <a:t> * Structured Cabling * </a:t>
            </a:r>
            <a:r>
              <a:rPr lang="en-SG" sz="1800" b="0" i="0" u="none" strike="noStrike" cap="none" dirty="0">
                <a:solidFill>
                  <a:srgbClr val="001848"/>
                </a:solidFill>
                <a:latin typeface="Calibri" panose="020F0502020204030204" pitchFamily="34" charset="0"/>
                <a:ea typeface="Verdana"/>
                <a:cs typeface="Calibri" panose="020F0502020204030204" pitchFamily="34" charset="0"/>
                <a:sym typeface="Verdana"/>
              </a:rPr>
              <a:t>Audio Visual * Security Access Control * Electrical</a:t>
            </a:r>
            <a:endParaRPr sz="1800" dirty="0">
              <a:solidFill>
                <a:srgbClr val="001848"/>
              </a:solidFill>
              <a:latin typeface="Calibri" panose="020F0502020204030204" pitchFamily="34" charset="0"/>
              <a:ea typeface="Verdana"/>
              <a:cs typeface="Calibri" panose="020F0502020204030204" pitchFamily="34" charset="0"/>
              <a:sym typeface="Verdana"/>
            </a:endParaRPr>
          </a:p>
          <a:p>
            <a:pPr marL="0" marR="0" lvl="0" indent="0" algn="ctr" rtl="0">
              <a:lnSpc>
                <a:spcPct val="100000"/>
              </a:lnSpc>
              <a:spcBef>
                <a:spcPts val="0"/>
              </a:spcBef>
              <a:spcAft>
                <a:spcPts val="0"/>
              </a:spcAft>
              <a:buClr>
                <a:schemeClr val="dk1"/>
              </a:buClr>
              <a:buFont typeface="Calibri"/>
              <a:buNone/>
            </a:pPr>
            <a:endParaRPr sz="1800" dirty="0">
              <a:solidFill>
                <a:srgbClr val="001848"/>
              </a:solidFill>
              <a:latin typeface="Calibri" panose="020F0502020204030204" pitchFamily="34" charset="0"/>
              <a:ea typeface="Verdana"/>
              <a:cs typeface="Calibri" panose="020F0502020204030204" pitchFamily="34" charset="0"/>
              <a:sym typeface="Verdana"/>
            </a:endParaRPr>
          </a:p>
          <a:p>
            <a:pPr marL="0" marR="0" lvl="0" indent="0" algn="ctr" rtl="0">
              <a:lnSpc>
                <a:spcPct val="100000"/>
              </a:lnSpc>
              <a:spcBef>
                <a:spcPts val="0"/>
              </a:spcBef>
              <a:spcAft>
                <a:spcPts val="0"/>
              </a:spcAft>
              <a:buClr>
                <a:srgbClr val="001848"/>
              </a:buClr>
              <a:buSzPct val="25000"/>
              <a:buFont typeface="Verdana"/>
              <a:buNone/>
            </a:pPr>
            <a:r>
              <a:rPr lang="en-SG" sz="2400" b="1" dirty="0">
                <a:solidFill>
                  <a:srgbClr val="001848"/>
                </a:solidFill>
                <a:latin typeface="Calibri" panose="020F0502020204030204" pitchFamily="34" charset="0"/>
                <a:ea typeface="Verdana"/>
                <a:cs typeface="Calibri" panose="020F0502020204030204" pitchFamily="34" charset="0"/>
                <a:sym typeface="Verdana"/>
              </a:rPr>
              <a:t>Design and Build Capability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982535" y="5720431"/>
            <a:ext cx="1245426"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Health </a:t>
            </a:r>
            <a:r>
              <a:rPr lang="en-US" sz="12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Education</a:t>
            </a:r>
          </a:p>
        </p:txBody>
      </p:sp>
      <p:sp>
        <p:nvSpPr>
          <p:cNvPr id="42" name="Rectangle 41"/>
          <p:cNvSpPr/>
          <p:nvPr/>
        </p:nvSpPr>
        <p:spPr>
          <a:xfrm>
            <a:off x="7435584" y="3496557"/>
            <a:ext cx="1929828"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Public Sector </a:t>
            </a:r>
            <a:br>
              <a:rPr lang="en-US" b="1" dirty="0">
                <a:solidFill>
                  <a:schemeClr val="bg1"/>
                </a:solidFill>
                <a:latin typeface="Century Gothic" pitchFamily="34" charset="0"/>
                <a:cs typeface="Arial" pitchFamily="34" charset="0"/>
              </a:rPr>
            </a:br>
            <a:r>
              <a:rPr lang="en-US" sz="1200" dirty="0">
                <a:solidFill>
                  <a:schemeClr val="bg1"/>
                </a:solidFill>
                <a:latin typeface="Century Gothic" pitchFamily="34" charset="0"/>
                <a:cs typeface="Arial" pitchFamily="34" charset="0"/>
              </a:rPr>
              <a:t>and</a:t>
            </a:r>
            <a:r>
              <a:rPr lang="en-US" sz="1200" b="1" dirty="0">
                <a:solidFill>
                  <a:schemeClr val="bg1"/>
                </a:solidFill>
                <a:latin typeface="Century Gothic" pitchFamily="34" charset="0"/>
                <a:cs typeface="Arial" pitchFamily="34" charset="0"/>
              </a:rPr>
              <a:t> </a:t>
            </a:r>
            <a:r>
              <a:rPr lang="en-US" b="1" dirty="0">
                <a:solidFill>
                  <a:schemeClr val="bg1"/>
                </a:solidFill>
                <a:latin typeface="Century Gothic" pitchFamily="34" charset="0"/>
                <a:cs typeface="Arial" pitchFamily="34" charset="0"/>
              </a:rPr>
              <a:t>Charities</a:t>
            </a:r>
          </a:p>
        </p:txBody>
      </p:sp>
      <p:sp>
        <p:nvSpPr>
          <p:cNvPr id="3" name="Rectangle 2"/>
          <p:cNvSpPr/>
          <p:nvPr/>
        </p:nvSpPr>
        <p:spPr>
          <a:xfrm>
            <a:off x="5284546" y="1922636"/>
            <a:ext cx="1916742" cy="683264"/>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Technology, Telecoms </a:t>
            </a:r>
            <a:r>
              <a:rPr lang="en-US" sz="11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Media</a:t>
            </a:r>
          </a:p>
        </p:txBody>
      </p:sp>
      <p:sp>
        <p:nvSpPr>
          <p:cNvPr id="5" name="Rectangle 4"/>
          <p:cNvSpPr/>
          <p:nvPr/>
        </p:nvSpPr>
        <p:spPr>
          <a:xfrm>
            <a:off x="3142466" y="1925978"/>
            <a:ext cx="1946634" cy="609398"/>
          </a:xfrm>
          <a:prstGeom prst="rect">
            <a:avLst/>
          </a:prstGeom>
        </p:spPr>
        <p:txBody>
          <a:bodyPr wrap="square">
            <a:spAutoFit/>
          </a:bodyPr>
          <a:lstStyle/>
          <a:p>
            <a:pPr marL="0" lvl="1" indent="0">
              <a:lnSpc>
                <a:spcPct val="80000"/>
              </a:lnSpc>
              <a:spcBef>
                <a:spcPts val="600"/>
              </a:spcBef>
            </a:pPr>
            <a:r>
              <a:rPr lang="en-US" sz="1400" b="1" dirty="0">
                <a:solidFill>
                  <a:schemeClr val="bg1"/>
                </a:solidFill>
                <a:latin typeface="Century Gothic" pitchFamily="34" charset="0"/>
                <a:cs typeface="Arial" pitchFamily="34" charset="0"/>
              </a:rPr>
              <a:t>Property Development </a:t>
            </a:r>
            <a:br>
              <a:rPr lang="en-US" sz="1400" b="1"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and</a:t>
            </a:r>
            <a:r>
              <a:rPr lang="en-US" sz="1400" b="1" dirty="0">
                <a:solidFill>
                  <a:schemeClr val="bg1"/>
                </a:solidFill>
                <a:latin typeface="Century Gothic" pitchFamily="34" charset="0"/>
                <a:cs typeface="Arial" pitchFamily="34" charset="0"/>
              </a:rPr>
              <a:t> Construction</a:t>
            </a:r>
          </a:p>
        </p:txBody>
      </p:sp>
      <p:sp>
        <p:nvSpPr>
          <p:cNvPr id="4" name="Rectangle 4"/>
          <p:cNvSpPr txBox="1">
            <a:spLocks noChangeArrowheads="1"/>
          </p:cNvSpPr>
          <p:nvPr/>
        </p:nvSpPr>
        <p:spPr>
          <a:xfrm>
            <a:off x="982535" y="3340985"/>
            <a:ext cx="1915312" cy="681914"/>
          </a:xfrm>
          <a:prstGeom prst="rect">
            <a:avLst/>
          </a:prstGeom>
        </p:spPr>
        <p:txBody>
          <a:bodyPr/>
          <a:lstStyle>
            <a:lvl1pPr marL="304800" indent="-3048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1pPr>
            <a:lvl2pPr marL="661988" indent="-2540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2pPr>
            <a:lvl3pPr marL="1019175"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3pPr>
            <a:lvl4pPr marL="1427163"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4pPr>
            <a:lvl5pPr marL="1836738"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5pPr>
            <a:lvl6pPr marL="2244924"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92"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60"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8"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nSpc>
                <a:spcPct val="80000"/>
              </a:lnSpc>
              <a:spcBef>
                <a:spcPts val="600"/>
              </a:spcBef>
              <a:buNone/>
            </a:pPr>
            <a:r>
              <a:rPr lang="en-US" sz="1400" b="1" dirty="0">
                <a:solidFill>
                  <a:schemeClr val="bg1"/>
                </a:solidFill>
                <a:latin typeface="Century Gothic" pitchFamily="34" charset="0"/>
              </a:rPr>
              <a:t>Financial </a:t>
            </a:r>
            <a:r>
              <a:rPr lang="en-US" sz="1100" dirty="0">
                <a:solidFill>
                  <a:schemeClr val="bg1"/>
                </a:solidFill>
                <a:latin typeface="Century Gothic" pitchFamily="34" charset="0"/>
              </a:rPr>
              <a:t>and</a:t>
            </a:r>
            <a:r>
              <a:rPr lang="en-US" sz="1400" b="1" dirty="0">
                <a:solidFill>
                  <a:schemeClr val="bg1"/>
                </a:solidFill>
                <a:latin typeface="Century Gothic" pitchFamily="34" charset="0"/>
              </a:rPr>
              <a:t> Professional Services</a:t>
            </a:r>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9808" y="2071492"/>
            <a:ext cx="14117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86C33CE-6F62-4F53-A96B-510A34867191}"/>
              </a:ext>
            </a:extLst>
          </p:cNvPr>
          <p:cNvSpPr/>
          <p:nvPr/>
        </p:nvSpPr>
        <p:spPr>
          <a:xfrm>
            <a:off x="700322" y="1447801"/>
            <a:ext cx="2820291" cy="4870686"/>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Regus </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GT International, World Plaza, Arnaiz Ave, Davos City, Philippines</a:t>
            </a:r>
          </a:p>
          <a:p>
            <a:pPr defTabSz="816336" fontAlgn="auto">
              <a:spcBef>
                <a:spcPts val="0"/>
              </a:spcBef>
              <a:spcAft>
                <a:spcPts val="0"/>
              </a:spcAft>
            </a:pPr>
            <a:endParaRPr lang="en-US" sz="1100" dirty="0">
              <a:solidFill>
                <a:schemeClr val="tx2"/>
              </a:solidFill>
            </a:endParaRPr>
          </a:p>
        </p:txBody>
      </p:sp>
      <p:sp>
        <p:nvSpPr>
          <p:cNvPr id="13" name="Rectangle 12">
            <a:extLst>
              <a:ext uri="{FF2B5EF4-FFF2-40B4-BE49-F238E27FC236}">
                <a16:creationId xmlns:a16="http://schemas.microsoft.com/office/drawing/2014/main" id="{D0919538-4B52-4ABC-B36E-EC2DA42B9773}"/>
              </a:ext>
            </a:extLst>
          </p:cNvPr>
          <p:cNvSpPr/>
          <p:nvPr/>
        </p:nvSpPr>
        <p:spPr>
          <a:xfrm>
            <a:off x="3581400" y="1447799"/>
            <a:ext cx="2820291" cy="4869413"/>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Julius Baer</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Singapore 2018</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$1M</a:t>
            </a:r>
          </a:p>
        </p:txBody>
      </p:sp>
      <p:sp>
        <p:nvSpPr>
          <p:cNvPr id="17" name="Rectangle 16">
            <a:extLst>
              <a:ext uri="{FF2B5EF4-FFF2-40B4-BE49-F238E27FC236}">
                <a16:creationId xmlns:a16="http://schemas.microsoft.com/office/drawing/2014/main" id="{57DC2B92-6C98-4284-9993-9B4D12A50AE5}"/>
              </a:ext>
            </a:extLst>
          </p:cNvPr>
          <p:cNvSpPr/>
          <p:nvPr/>
        </p:nvSpPr>
        <p:spPr>
          <a:xfrm>
            <a:off x="6462253" y="1447801"/>
            <a:ext cx="2903159" cy="4869414"/>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James Cook University</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New Campus, Singapore 2015</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$2M+</a:t>
            </a:r>
          </a:p>
          <a:p>
            <a:pPr defTabSz="816336" fontAlgn="auto">
              <a:spcBef>
                <a:spcPts val="0"/>
              </a:spcBef>
              <a:spcAft>
                <a:spcPts val="0"/>
              </a:spcAft>
            </a:pPr>
            <a:r>
              <a:rPr lang="en-US" sz="1000" dirty="0">
                <a:solidFill>
                  <a:schemeClr val="tx2"/>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E4C5DDC-429E-4F41-B637-06AEB5B4EDBD}"/>
              </a:ext>
            </a:extLst>
          </p:cNvPr>
          <p:cNvSpPr txBox="1"/>
          <p:nvPr/>
        </p:nvSpPr>
        <p:spPr>
          <a:xfrm>
            <a:off x="656118" y="3506939"/>
            <a:ext cx="2718542" cy="1574790"/>
          </a:xfrm>
          <a:prstGeom prst="rect">
            <a:avLst/>
          </a:prstGeom>
          <a:noFill/>
        </p:spPr>
        <p:txBody>
          <a:bodyPr wrap="square" rtlCol="0">
            <a:spAutoFit/>
          </a:bodyPr>
          <a:lstStyle/>
          <a:p>
            <a:pPr marL="258763" lvl="1" indent="-171450">
              <a:lnSpc>
                <a:spcPct val="80000"/>
              </a:lnSpc>
              <a:spcAft>
                <a:spcPts val="600"/>
              </a:spcAft>
              <a:buClr>
                <a:srgbClr val="0070C0"/>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rPr>
              <a:t>Structured Cabling, IT Racks, UPS, Network Support for 30+ sites across Australia, NZ, Indonesia, Brunei, Hong Kong, Malaysia, Singapore, Vietnam, Thailand, Philippines</a:t>
            </a:r>
          </a:p>
          <a:p>
            <a:pPr marL="258763" lvl="1" indent="-171450">
              <a:lnSpc>
                <a:spcPct val="80000"/>
              </a:lnSpc>
              <a:spcAft>
                <a:spcPts val="600"/>
              </a:spcAft>
              <a:buClr>
                <a:srgbClr val="0070C0"/>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rPr>
              <a:t>Network engineering support for over 12 offices in NZ</a:t>
            </a:r>
          </a:p>
          <a:p>
            <a:pPr marL="258763" lvl="1" indent="-171450">
              <a:lnSpc>
                <a:spcPct val="80000"/>
              </a:lnSpc>
              <a:spcAft>
                <a:spcPts val="600"/>
              </a:spcAft>
              <a:buClr>
                <a:srgbClr val="0070C0"/>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rPr>
              <a:t>Electrical in Melbourne </a:t>
            </a:r>
          </a:p>
          <a:p>
            <a:pPr marL="219075" indent="-171450" algn="just">
              <a:lnSpc>
                <a:spcPct val="90000"/>
              </a:lnSpc>
              <a:spcBef>
                <a:spcPts val="1000"/>
              </a:spcBef>
              <a:buClr>
                <a:schemeClr val="accent1"/>
              </a:buClr>
              <a:buSzPct val="120000"/>
              <a:buFont typeface="Wingdings" panose="05000000000000000000" pitchFamily="2" charset="2"/>
              <a:buChar char="§"/>
            </a:pPr>
            <a:endParaRPr lang="en-US" sz="1000" dirty="0">
              <a:solidFill>
                <a:schemeClr val="tx1">
                  <a:lumMod val="75000"/>
                  <a:lumOff val="25000"/>
                </a:schemeClr>
              </a:solidFill>
              <a:latin typeface="Abadi" panose="020B0604020104020204" pitchFamily="34" charset="0"/>
              <a:sym typeface="Calibri"/>
            </a:endParaRPr>
          </a:p>
        </p:txBody>
      </p:sp>
      <p:sp>
        <p:nvSpPr>
          <p:cNvPr id="28" name="TextBox 27">
            <a:extLst>
              <a:ext uri="{FF2B5EF4-FFF2-40B4-BE49-F238E27FC236}">
                <a16:creationId xmlns:a16="http://schemas.microsoft.com/office/drawing/2014/main" id="{30DC9B39-D706-4036-93E1-421AFE72BE2E}"/>
              </a:ext>
            </a:extLst>
          </p:cNvPr>
          <p:cNvSpPr txBox="1"/>
          <p:nvPr/>
        </p:nvSpPr>
        <p:spPr>
          <a:xfrm>
            <a:off x="6457869" y="3139708"/>
            <a:ext cx="2926987" cy="3218895"/>
          </a:xfrm>
          <a:prstGeom prst="rect">
            <a:avLst/>
          </a:prstGeom>
          <a:noFill/>
        </p:spPr>
        <p:txBody>
          <a:bodyPr wrap="square" rtlCol="0">
            <a:spAutoFit/>
          </a:bodyPr>
          <a:lstStyle>
            <a:defPPr>
              <a:defRPr lang="en-US"/>
            </a:defPPr>
            <a:lvl1pPr marL="87313">
              <a:defRPr sz="1000">
                <a:solidFill>
                  <a:schemeClr val="tx1">
                    <a:lumMod val="75000"/>
                    <a:lumOff val="25000"/>
                  </a:schemeClr>
                </a:solidFill>
                <a:latin typeface="Abadi" panose="020B0604020104020204" pitchFamily="34" charset="0"/>
              </a:defRPr>
            </a:lvl1pPr>
            <a:lvl2pPr marL="357188" lvl="1" indent="-174625" algn="just">
              <a:spcAft>
                <a:spcPts val="300"/>
              </a:spcAft>
              <a:buClr>
                <a:schemeClr val="tx2">
                  <a:lumMod val="60000"/>
                  <a:lumOff val="40000"/>
                </a:schemeClr>
              </a:buClr>
              <a:buSzPct val="120000"/>
              <a:buFont typeface="Arial" panose="020B0604020202020204" pitchFamily="34" charset="0"/>
              <a:buChar char="−"/>
              <a:defRPr sz="1000">
                <a:solidFill>
                  <a:schemeClr val="tx1">
                    <a:lumMod val="75000"/>
                    <a:lumOff val="25000"/>
                  </a:schemeClr>
                </a:solidFill>
                <a:latin typeface="Abadi" panose="020B0604020104020204" pitchFamily="34" charset="0"/>
                <a:cs typeface="Arial" panose="020B0604020202020204" pitchFamily="34" charset="0"/>
              </a:defRPr>
            </a:lvl2pPr>
          </a:lstStyle>
          <a:p>
            <a:pPr marL="87313" lvl="1" indent="0" algn="l">
              <a:lnSpc>
                <a:spcPct val="80000"/>
              </a:lnSpc>
              <a:spcAft>
                <a:spcPts val="600"/>
              </a:spcAft>
              <a:buClr>
                <a:srgbClr val="0070C0"/>
              </a:buClr>
              <a:buNone/>
            </a:pPr>
            <a:r>
              <a:rPr lang="en-SG" dirty="0">
                <a:cs typeface="Arial" charset="0"/>
              </a:rPr>
              <a:t>Scope: 60+ classrooms, theatres and lecture halls and administration offices</a:t>
            </a:r>
          </a:p>
          <a:p>
            <a:pPr marL="87313" lvl="1" indent="0" algn="l">
              <a:lnSpc>
                <a:spcPct val="80000"/>
              </a:lnSpc>
              <a:spcAft>
                <a:spcPts val="600"/>
              </a:spcAft>
              <a:buClr>
                <a:srgbClr val="0070C0"/>
              </a:buClr>
              <a:buNone/>
            </a:pPr>
            <a:r>
              <a:rPr lang="en-SG" dirty="0">
                <a:cs typeface="Arial" charset="0"/>
              </a:rPr>
              <a:t>Design, Consultancy, &amp; Project Management for IT, Security and AV requirements</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Voice &amp; Data Network, and Structured Cabling</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Server Room – Server Racks, Uninterrupted Power Supplies, Rack cooling, and environmental monitoring</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Telephone/ PABX Systems – Students and Staff</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Wireless Internet – Deploy </a:t>
            </a:r>
            <a:r>
              <a:rPr lang="en-SG" dirty="0" err="1">
                <a:cs typeface="Arial" charset="0"/>
              </a:rPr>
              <a:t>WiFi</a:t>
            </a:r>
            <a:r>
              <a:rPr lang="en-SG" dirty="0">
                <a:cs typeface="Arial" charset="0"/>
              </a:rPr>
              <a:t> throughout campus for guests, students and staff</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Audio Visual – AV equipment design for teaching spaces, staff office and student areas, including </a:t>
            </a:r>
          </a:p>
          <a:p>
            <a:pPr marL="258763" lvl="1" indent="-171450" algn="l">
              <a:lnSpc>
                <a:spcPct val="80000"/>
              </a:lnSpc>
              <a:spcAft>
                <a:spcPts val="600"/>
              </a:spcAft>
              <a:buClr>
                <a:srgbClr val="0070C0"/>
              </a:buClr>
              <a:buFont typeface="Wingdings" panose="05000000000000000000" pitchFamily="2" charset="2"/>
              <a:buChar char="§"/>
            </a:pPr>
            <a:r>
              <a:rPr lang="en-SG" dirty="0">
                <a:cs typeface="Arial" charset="0"/>
              </a:rPr>
              <a:t>JCU was awarded the </a:t>
            </a:r>
            <a:r>
              <a:rPr lang="en-SG" dirty="0" err="1">
                <a:cs typeface="Arial" charset="0"/>
              </a:rPr>
              <a:t>EduTrust</a:t>
            </a:r>
            <a:r>
              <a:rPr lang="en-SG" dirty="0">
                <a:cs typeface="Arial" charset="0"/>
              </a:rPr>
              <a:t> Star - the highest level of quality assurance that can be awarded to a private education institution (PEI) by the CPE under the </a:t>
            </a:r>
            <a:r>
              <a:rPr lang="en-SG" dirty="0" err="1">
                <a:cs typeface="Arial" charset="0"/>
              </a:rPr>
              <a:t>EduTrust</a:t>
            </a:r>
            <a:r>
              <a:rPr lang="en-SG" dirty="0">
                <a:cs typeface="Arial" charset="0"/>
              </a:rPr>
              <a:t> Certification Scheme (</a:t>
            </a:r>
            <a:r>
              <a:rPr lang="en-SG" dirty="0" err="1">
                <a:cs typeface="Arial" charset="0"/>
              </a:rPr>
              <a:t>EduTrust</a:t>
            </a:r>
            <a:r>
              <a:rPr lang="en-SG" dirty="0">
                <a:cs typeface="Arial" charset="0"/>
              </a:rPr>
              <a:t>).</a:t>
            </a:r>
          </a:p>
        </p:txBody>
      </p:sp>
      <p:sp>
        <p:nvSpPr>
          <p:cNvPr id="27" name="TextBox 26">
            <a:extLst>
              <a:ext uri="{FF2B5EF4-FFF2-40B4-BE49-F238E27FC236}">
                <a16:creationId xmlns:a16="http://schemas.microsoft.com/office/drawing/2014/main" id="{69E72465-F1D6-4209-A6DB-20748DA71134}"/>
              </a:ext>
            </a:extLst>
          </p:cNvPr>
          <p:cNvSpPr txBox="1"/>
          <p:nvPr/>
        </p:nvSpPr>
        <p:spPr>
          <a:xfrm>
            <a:off x="3675678" y="3551434"/>
            <a:ext cx="2481043" cy="1310680"/>
          </a:xfrm>
          <a:prstGeom prst="rect">
            <a:avLst/>
          </a:prstGeom>
          <a:noFill/>
        </p:spPr>
        <p:txBody>
          <a:bodyPr wrap="square" rtlCol="0">
            <a:spAutoFit/>
          </a:bodyPr>
          <a:lstStyle/>
          <a:p>
            <a:pPr marL="258763" lvl="1" indent="-171450">
              <a:lnSpc>
                <a:spcPct val="80000"/>
              </a:lnSpc>
              <a:spcAft>
                <a:spcPts val="600"/>
              </a:spcAft>
              <a:buClr>
                <a:srgbClr val="0070C0"/>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Design, Consultancy, &amp; Project Management </a:t>
            </a:r>
            <a:r>
              <a:rPr lang="en-US" sz="1000" dirty="0">
                <a:solidFill>
                  <a:schemeClr val="tx1">
                    <a:lumMod val="75000"/>
                    <a:lumOff val="25000"/>
                  </a:schemeClr>
                </a:solidFill>
                <a:latin typeface="Abadi" panose="020B0604020104020204" pitchFamily="34" charset="0"/>
              </a:rPr>
              <a:t>New Corporate Office in Singapore at Marina One building. </a:t>
            </a:r>
          </a:p>
          <a:p>
            <a:pPr marL="258763" lvl="1" indent="-171450">
              <a:lnSpc>
                <a:spcPct val="80000"/>
              </a:lnSpc>
              <a:spcAft>
                <a:spcPts val="600"/>
              </a:spcAft>
              <a:buClr>
                <a:srgbClr val="0070C0"/>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Project Management and Installation of structured cabling.</a:t>
            </a:r>
          </a:p>
          <a:p>
            <a:pPr marL="258763" lvl="1" indent="-171450">
              <a:lnSpc>
                <a:spcPct val="80000"/>
              </a:lnSpc>
              <a:spcAft>
                <a:spcPts val="600"/>
              </a:spcAft>
              <a:buClr>
                <a:srgbClr val="0070C0"/>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Supply &amp; Install structured cabling ~ 3000 data points</a:t>
            </a:r>
          </a:p>
          <a:p>
            <a:pPr marL="258763" lvl="1" indent="-171450">
              <a:lnSpc>
                <a:spcPct val="80000"/>
              </a:lnSpc>
              <a:spcAft>
                <a:spcPts val="600"/>
              </a:spcAft>
              <a:buClr>
                <a:srgbClr val="0070C0"/>
              </a:buClr>
              <a:buSzPct val="120000"/>
              <a:buFont typeface="Wingdings" panose="05000000000000000000" pitchFamily="2" charset="2"/>
              <a:buChar char="§"/>
            </a:pPr>
            <a:r>
              <a:rPr lang="en-US" sz="1000" dirty="0" err="1">
                <a:solidFill>
                  <a:schemeClr val="tx1">
                    <a:lumMod val="75000"/>
                    <a:lumOff val="25000"/>
                  </a:schemeClr>
                </a:solidFill>
                <a:latin typeface="Abadi" panose="020B0604020104020204" pitchFamily="34" charset="0"/>
              </a:rPr>
              <a:t>Datwyler</a:t>
            </a:r>
            <a:r>
              <a:rPr lang="en-US" sz="1000" dirty="0">
                <a:solidFill>
                  <a:schemeClr val="tx1">
                    <a:lumMod val="75000"/>
                    <a:lumOff val="25000"/>
                  </a:schemeClr>
                </a:solidFill>
                <a:latin typeface="Abadi" panose="020B0604020104020204" pitchFamily="34" charset="0"/>
              </a:rPr>
              <a:t> Products</a:t>
            </a:r>
          </a:p>
        </p:txBody>
      </p:sp>
      <p:pic>
        <p:nvPicPr>
          <p:cNvPr id="24" name="Picture 23">
            <a:extLst>
              <a:ext uri="{FF2B5EF4-FFF2-40B4-BE49-F238E27FC236}">
                <a16:creationId xmlns:a16="http://schemas.microsoft.com/office/drawing/2014/main" id="{24FCC8E7-609B-4174-BB55-69D47A8E9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25" y="2257337"/>
            <a:ext cx="2691068" cy="1061266"/>
          </a:xfrm>
          <a:prstGeom prst="rect">
            <a:avLst/>
          </a:prstGeom>
        </p:spPr>
      </p:pic>
      <p:pic>
        <p:nvPicPr>
          <p:cNvPr id="26" name="Picture 25" descr="A large room&#10;&#10;Description generated with very high confidence">
            <a:extLst>
              <a:ext uri="{FF2B5EF4-FFF2-40B4-BE49-F238E27FC236}">
                <a16:creationId xmlns:a16="http://schemas.microsoft.com/office/drawing/2014/main" id="{F0665F06-0092-4E97-9D83-A19EE0010A88}"/>
              </a:ext>
            </a:extLst>
          </p:cNvPr>
          <p:cNvPicPr>
            <a:picLocks noChangeAspect="1"/>
          </p:cNvPicPr>
          <p:nvPr/>
        </p:nvPicPr>
        <p:blipFill>
          <a:blip r:embed="rId4"/>
          <a:stretch>
            <a:fillRect/>
          </a:stretch>
        </p:blipFill>
        <p:spPr>
          <a:xfrm>
            <a:off x="3824542" y="2230678"/>
            <a:ext cx="2366443" cy="1110308"/>
          </a:xfrm>
          <a:prstGeom prst="rect">
            <a:avLst/>
          </a:prstGeom>
        </p:spPr>
      </p:pic>
      <p:pic>
        <p:nvPicPr>
          <p:cNvPr id="35" name="Picture 34" descr="A picture containing clipart&#10;&#10;Description generated with high confidence">
            <a:extLst>
              <a:ext uri="{FF2B5EF4-FFF2-40B4-BE49-F238E27FC236}">
                <a16:creationId xmlns:a16="http://schemas.microsoft.com/office/drawing/2014/main" id="{D95C841D-E0B1-41CB-A164-16E4BA4E574C}"/>
              </a:ext>
            </a:extLst>
          </p:cNvPr>
          <p:cNvPicPr>
            <a:picLocks noChangeAspect="1"/>
          </p:cNvPicPr>
          <p:nvPr/>
        </p:nvPicPr>
        <p:blipFill>
          <a:blip r:embed="rId5"/>
          <a:stretch>
            <a:fillRect/>
          </a:stretch>
        </p:blipFill>
        <p:spPr>
          <a:xfrm>
            <a:off x="5039447" y="5907570"/>
            <a:ext cx="1228871" cy="239014"/>
          </a:xfrm>
          <a:prstGeom prst="rect">
            <a:avLst/>
          </a:prstGeom>
        </p:spPr>
      </p:pic>
      <p:pic>
        <p:nvPicPr>
          <p:cNvPr id="36" name="Picture 35">
            <a:extLst>
              <a:ext uri="{FF2B5EF4-FFF2-40B4-BE49-F238E27FC236}">
                <a16:creationId xmlns:a16="http://schemas.microsoft.com/office/drawing/2014/main" id="{FC809DDC-6FA0-447F-9C20-D0037DDCE5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8813" y="5717195"/>
            <a:ext cx="951881" cy="486287"/>
          </a:xfrm>
          <a:prstGeom prst="rect">
            <a:avLst/>
          </a:prstGeom>
        </p:spPr>
      </p:pic>
      <p:pic>
        <p:nvPicPr>
          <p:cNvPr id="37" name="Picture 36" descr="A group of people in a room&#10;&#10;Description generated with very high confidence">
            <a:extLst>
              <a:ext uri="{FF2B5EF4-FFF2-40B4-BE49-F238E27FC236}">
                <a16:creationId xmlns:a16="http://schemas.microsoft.com/office/drawing/2014/main" id="{93A54FAB-1CDD-4206-BC9B-DCD4A2216002}"/>
              </a:ext>
            </a:extLst>
          </p:cNvPr>
          <p:cNvPicPr>
            <a:picLocks noChangeAspect="1"/>
          </p:cNvPicPr>
          <p:nvPr/>
        </p:nvPicPr>
        <p:blipFill>
          <a:blip r:embed="rId7"/>
          <a:stretch>
            <a:fillRect/>
          </a:stretch>
        </p:blipFill>
        <p:spPr>
          <a:xfrm>
            <a:off x="6741471" y="1990928"/>
            <a:ext cx="2344720" cy="1142214"/>
          </a:xfrm>
          <a:prstGeom prst="rect">
            <a:avLst/>
          </a:prstGeom>
        </p:spPr>
      </p:pic>
      <p:sp>
        <p:nvSpPr>
          <p:cNvPr id="29" name="Title 1">
            <a:extLst>
              <a:ext uri="{FF2B5EF4-FFF2-40B4-BE49-F238E27FC236}">
                <a16:creationId xmlns:a16="http://schemas.microsoft.com/office/drawing/2014/main" id="{822E50CD-AF7C-40BF-955E-DF35E10B8798}"/>
              </a:ext>
            </a:extLst>
          </p:cNvPr>
          <p:cNvSpPr txBox="1">
            <a:spLocks/>
          </p:cNvSpPr>
          <p:nvPr/>
        </p:nvSpPr>
        <p:spPr>
          <a:xfrm>
            <a:off x="533400" y="773296"/>
            <a:ext cx="6447501"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rgbClr val="002060"/>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dirty="0">
                <a:solidFill>
                  <a:schemeClr val="accent1"/>
                </a:solidFill>
                <a:latin typeface="+mj-lt"/>
                <a:cs typeface="+mj-cs"/>
              </a:rPr>
              <a:t>Project Experience </a:t>
            </a:r>
          </a:p>
        </p:txBody>
      </p:sp>
    </p:spTree>
    <p:extLst>
      <p:ext uri="{BB962C8B-B14F-4D97-AF65-F5344CB8AC3E}">
        <p14:creationId xmlns:p14="http://schemas.microsoft.com/office/powerpoint/2010/main" val="106077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954351" y="5706339"/>
            <a:ext cx="1245426"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Health </a:t>
            </a:r>
            <a:r>
              <a:rPr lang="en-US" sz="12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Education</a:t>
            </a:r>
          </a:p>
        </p:txBody>
      </p:sp>
      <p:sp>
        <p:nvSpPr>
          <p:cNvPr id="3" name="Rectangle 2"/>
          <p:cNvSpPr/>
          <p:nvPr/>
        </p:nvSpPr>
        <p:spPr>
          <a:xfrm>
            <a:off x="6256362" y="1908544"/>
            <a:ext cx="1916742" cy="683264"/>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Technology, Telecoms </a:t>
            </a:r>
            <a:r>
              <a:rPr lang="en-US" sz="11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Media</a:t>
            </a:r>
          </a:p>
        </p:txBody>
      </p:sp>
      <p:sp>
        <p:nvSpPr>
          <p:cNvPr id="5" name="Rectangle 4"/>
          <p:cNvSpPr/>
          <p:nvPr/>
        </p:nvSpPr>
        <p:spPr>
          <a:xfrm>
            <a:off x="4114282" y="1911886"/>
            <a:ext cx="1946634" cy="609398"/>
          </a:xfrm>
          <a:prstGeom prst="rect">
            <a:avLst/>
          </a:prstGeom>
        </p:spPr>
        <p:txBody>
          <a:bodyPr wrap="square">
            <a:spAutoFit/>
          </a:bodyPr>
          <a:lstStyle/>
          <a:p>
            <a:pPr marL="0" lvl="1" indent="0">
              <a:lnSpc>
                <a:spcPct val="80000"/>
              </a:lnSpc>
              <a:spcBef>
                <a:spcPts val="600"/>
              </a:spcBef>
            </a:pPr>
            <a:r>
              <a:rPr lang="en-US" sz="1400" b="1" dirty="0">
                <a:solidFill>
                  <a:schemeClr val="bg1"/>
                </a:solidFill>
                <a:latin typeface="Century Gothic" pitchFamily="34" charset="0"/>
                <a:cs typeface="Arial" pitchFamily="34" charset="0"/>
              </a:rPr>
              <a:t>Property Development </a:t>
            </a:r>
            <a:br>
              <a:rPr lang="en-US" sz="1400" b="1"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and</a:t>
            </a:r>
            <a:r>
              <a:rPr lang="en-US" sz="1400" b="1" dirty="0">
                <a:solidFill>
                  <a:schemeClr val="bg1"/>
                </a:solidFill>
                <a:latin typeface="Century Gothic" pitchFamily="34" charset="0"/>
                <a:cs typeface="Arial" pitchFamily="34" charset="0"/>
              </a:rPr>
              <a:t> Construction</a:t>
            </a:r>
          </a:p>
        </p:txBody>
      </p:sp>
      <p:sp>
        <p:nvSpPr>
          <p:cNvPr id="4" name="Rectangle 4"/>
          <p:cNvSpPr txBox="1">
            <a:spLocks noChangeArrowheads="1"/>
          </p:cNvSpPr>
          <p:nvPr/>
        </p:nvSpPr>
        <p:spPr>
          <a:xfrm>
            <a:off x="1954351" y="3326893"/>
            <a:ext cx="1915312" cy="681914"/>
          </a:xfrm>
          <a:prstGeom prst="rect">
            <a:avLst/>
          </a:prstGeom>
        </p:spPr>
        <p:txBody>
          <a:bodyPr/>
          <a:lstStyle>
            <a:lvl1pPr marL="304800" indent="-3048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1pPr>
            <a:lvl2pPr marL="661988" indent="-2540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2pPr>
            <a:lvl3pPr marL="1019175"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3pPr>
            <a:lvl4pPr marL="1427163"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4pPr>
            <a:lvl5pPr marL="1836738"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5pPr>
            <a:lvl6pPr marL="2244924"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92"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60"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8"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nSpc>
                <a:spcPct val="80000"/>
              </a:lnSpc>
              <a:spcBef>
                <a:spcPts val="600"/>
              </a:spcBef>
              <a:buNone/>
            </a:pPr>
            <a:r>
              <a:rPr lang="en-US" sz="1400" b="1" dirty="0">
                <a:solidFill>
                  <a:schemeClr val="bg1"/>
                </a:solidFill>
                <a:latin typeface="Century Gothic" pitchFamily="34" charset="0"/>
              </a:rPr>
              <a:t>Financial </a:t>
            </a:r>
            <a:r>
              <a:rPr lang="en-US" sz="1100" dirty="0">
                <a:solidFill>
                  <a:schemeClr val="bg1"/>
                </a:solidFill>
                <a:latin typeface="Century Gothic" pitchFamily="34" charset="0"/>
              </a:rPr>
              <a:t>and</a:t>
            </a:r>
            <a:r>
              <a:rPr lang="en-US" sz="1400" b="1" dirty="0">
                <a:solidFill>
                  <a:schemeClr val="bg1"/>
                </a:solidFill>
                <a:latin typeface="Century Gothic" pitchFamily="34" charset="0"/>
              </a:rPr>
              <a:t> Professional Services</a:t>
            </a:r>
          </a:p>
        </p:txBody>
      </p:sp>
      <p:sp>
        <p:nvSpPr>
          <p:cNvPr id="2" name="TextBox 1">
            <a:extLst>
              <a:ext uri="{FF2B5EF4-FFF2-40B4-BE49-F238E27FC236}">
                <a16:creationId xmlns:a16="http://schemas.microsoft.com/office/drawing/2014/main" id="{C7EE0149-EE33-464C-B7EB-99EA2A8269BC}"/>
              </a:ext>
            </a:extLst>
          </p:cNvPr>
          <p:cNvSpPr txBox="1"/>
          <p:nvPr/>
        </p:nvSpPr>
        <p:spPr>
          <a:xfrm>
            <a:off x="1342956" y="1692774"/>
            <a:ext cx="6830148" cy="4328877"/>
          </a:xfrm>
          <a:prstGeom prst="rect">
            <a:avLst/>
          </a:prstGeom>
          <a:noFill/>
        </p:spPr>
        <p:txBody>
          <a:bodyPr wrap="square" rtlCol="0">
            <a:spAutoFit/>
          </a:bodyPr>
          <a:lstStyle/>
          <a:p>
            <a:pPr defTabSz="457200">
              <a:lnSpc>
                <a:spcPct val="80000"/>
              </a:lnSpc>
              <a:spcAft>
                <a:spcPts val="0"/>
              </a:spcAft>
              <a:buClr>
                <a:srgbClr val="002060"/>
              </a:buClr>
              <a:buSzPct val="25000"/>
            </a:pPr>
            <a:r>
              <a:rPr lang="en-US" sz="1500" dirty="0">
                <a:solidFill>
                  <a:schemeClr val="tx1">
                    <a:lumMod val="75000"/>
                    <a:lumOff val="25000"/>
                  </a:schemeClr>
                </a:solidFill>
                <a:latin typeface="Calibri"/>
                <a:cs typeface="Calibri"/>
              </a:rPr>
              <a:t>As part of the First Aurora’s Health &amp; Safety Policy, we will:-</a:t>
            </a:r>
          </a:p>
          <a:p>
            <a:pPr defTabSz="457200">
              <a:lnSpc>
                <a:spcPct val="80000"/>
              </a:lnSpc>
              <a:spcAft>
                <a:spcPts val="0"/>
              </a:spcAft>
              <a:buClr>
                <a:srgbClr val="002060"/>
              </a:buClr>
              <a:buSzPct val="25000"/>
            </a:pPr>
            <a:endParaRPr lang="en-US" sz="1500" dirty="0">
              <a:solidFill>
                <a:schemeClr val="tx1">
                  <a:lumMod val="75000"/>
                  <a:lumOff val="25000"/>
                </a:schemeClr>
              </a:solidFill>
              <a:latin typeface="Calibri"/>
              <a:cs typeface="Calibri"/>
            </a:endParaRPr>
          </a:p>
          <a:p>
            <a:pPr defTabSz="457200">
              <a:lnSpc>
                <a:spcPct val="80000"/>
              </a:lnSpc>
              <a:spcAft>
                <a:spcPts val="0"/>
              </a:spcAft>
              <a:buClr>
                <a:srgbClr val="002060"/>
              </a:buClr>
              <a:buSzPct val="25000"/>
            </a:pPr>
            <a:endParaRPr lang="en-US" sz="1500" dirty="0">
              <a:solidFill>
                <a:schemeClr val="tx1">
                  <a:lumMod val="75000"/>
                  <a:lumOff val="25000"/>
                </a:schemeClr>
              </a:solidFill>
              <a:latin typeface="Calibri"/>
              <a:cs typeface="Calibri"/>
            </a:endParaRP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Provide health &amp; safety policy training to all staff.</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Ensure all staff are competent and adequately resourced to address the health and safety issues likely to be involved onsite</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Check that clients are aware of their duties</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When carrying out design and build work, avoid foreseeable risks to those involved in the construction and future use of the equipment, and in doing so, they should estimate hazards and reduce risk associated with those hazards which remain. </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Provide adequate information about any significant risks associated with the design and build.</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Coordinate work with that of others in order to improve the way in which risks are managed and controlled. </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In carrying out those duties, our designers and installers need to consider the hazards any risks to those who carry out construction work including demolition. </a:t>
            </a:r>
          </a:p>
          <a:p>
            <a:pPr marL="571500" indent="-285750" defTabSz="457200">
              <a:lnSpc>
                <a:spcPct val="80000"/>
              </a:lnSpc>
              <a:spcAft>
                <a:spcPts val="600"/>
              </a:spcAft>
              <a:buClr>
                <a:srgbClr val="002060"/>
              </a:buClr>
              <a:buSzPct val="100000"/>
              <a:buFont typeface="Arial" panose="020B0604020202020204" pitchFamily="34" charset="0"/>
              <a:buChar char="•"/>
            </a:pPr>
            <a:r>
              <a:rPr lang="en-US" sz="1500" dirty="0">
                <a:solidFill>
                  <a:schemeClr val="tx1">
                    <a:lumMod val="75000"/>
                    <a:lumOff val="25000"/>
                  </a:schemeClr>
                </a:solidFill>
                <a:latin typeface="Calibri"/>
                <a:cs typeface="Calibri"/>
              </a:rPr>
              <a:t>Use a structure designed as a place of work may be affected by such work, for example customers or general public. </a:t>
            </a:r>
          </a:p>
        </p:txBody>
      </p:sp>
      <p:pic>
        <p:nvPicPr>
          <p:cNvPr id="7" name="Picture 6" descr="A drawing of a person&#10;&#10;Description automatically generated">
            <a:extLst>
              <a:ext uri="{FF2B5EF4-FFF2-40B4-BE49-F238E27FC236}">
                <a16:creationId xmlns:a16="http://schemas.microsoft.com/office/drawing/2014/main" id="{36A452CA-0218-4FF8-B50C-8CC257182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560" y="14177"/>
            <a:ext cx="1204912" cy="842095"/>
          </a:xfrm>
          <a:prstGeom prst="rect">
            <a:avLst/>
          </a:prstGeom>
        </p:spPr>
      </p:pic>
      <p:sp>
        <p:nvSpPr>
          <p:cNvPr id="14" name="Title 1">
            <a:extLst>
              <a:ext uri="{FF2B5EF4-FFF2-40B4-BE49-F238E27FC236}">
                <a16:creationId xmlns:a16="http://schemas.microsoft.com/office/drawing/2014/main" id="{A569A081-D424-4201-BC07-181EC290508C}"/>
              </a:ext>
            </a:extLst>
          </p:cNvPr>
          <p:cNvSpPr txBox="1">
            <a:spLocks/>
          </p:cNvSpPr>
          <p:nvPr/>
        </p:nvSpPr>
        <p:spPr>
          <a:xfrm>
            <a:off x="533400" y="773296"/>
            <a:ext cx="6447501"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rgbClr val="002060"/>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dirty="0">
                <a:solidFill>
                  <a:schemeClr val="accent1"/>
                </a:solidFill>
                <a:latin typeface="+mj-lt"/>
                <a:cs typeface="+mj-cs"/>
              </a:rPr>
              <a:t>Health &amp; Safety Statement</a:t>
            </a:r>
          </a:p>
        </p:txBody>
      </p:sp>
      <p:cxnSp>
        <p:nvCxnSpPr>
          <p:cNvPr id="17" name="Straight Connector 16">
            <a:extLst>
              <a:ext uri="{FF2B5EF4-FFF2-40B4-BE49-F238E27FC236}">
                <a16:creationId xmlns:a16="http://schemas.microsoft.com/office/drawing/2014/main" id="{09DE021F-66B3-44FB-B311-759C044DAD38}"/>
              </a:ext>
            </a:extLst>
          </p:cNvPr>
          <p:cNvCxnSpPr/>
          <p:nvPr/>
        </p:nvCxnSpPr>
        <p:spPr>
          <a:xfrm>
            <a:off x="990600" y="1694546"/>
            <a:ext cx="0" cy="32646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60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954351" y="5706339"/>
            <a:ext cx="1245426"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Health </a:t>
            </a:r>
            <a:r>
              <a:rPr lang="en-US" sz="12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Education</a:t>
            </a:r>
          </a:p>
        </p:txBody>
      </p:sp>
      <p:sp>
        <p:nvSpPr>
          <p:cNvPr id="3" name="Rectangle 2"/>
          <p:cNvSpPr/>
          <p:nvPr/>
        </p:nvSpPr>
        <p:spPr>
          <a:xfrm>
            <a:off x="6256362" y="1908544"/>
            <a:ext cx="1916742" cy="683264"/>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Technology, Telecoms </a:t>
            </a:r>
            <a:r>
              <a:rPr lang="en-US" sz="11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Media</a:t>
            </a:r>
          </a:p>
        </p:txBody>
      </p:sp>
      <p:sp>
        <p:nvSpPr>
          <p:cNvPr id="5" name="Rectangle 4"/>
          <p:cNvSpPr/>
          <p:nvPr/>
        </p:nvSpPr>
        <p:spPr>
          <a:xfrm>
            <a:off x="4114282" y="1911886"/>
            <a:ext cx="1946634" cy="609398"/>
          </a:xfrm>
          <a:prstGeom prst="rect">
            <a:avLst/>
          </a:prstGeom>
        </p:spPr>
        <p:txBody>
          <a:bodyPr wrap="square">
            <a:spAutoFit/>
          </a:bodyPr>
          <a:lstStyle/>
          <a:p>
            <a:pPr marL="0" lvl="1" indent="0">
              <a:lnSpc>
                <a:spcPct val="80000"/>
              </a:lnSpc>
              <a:spcBef>
                <a:spcPts val="600"/>
              </a:spcBef>
            </a:pPr>
            <a:r>
              <a:rPr lang="en-US" sz="1400" b="1" dirty="0">
                <a:solidFill>
                  <a:schemeClr val="bg1"/>
                </a:solidFill>
                <a:latin typeface="Century Gothic" pitchFamily="34" charset="0"/>
                <a:cs typeface="Arial" pitchFamily="34" charset="0"/>
              </a:rPr>
              <a:t>Property Development </a:t>
            </a:r>
            <a:br>
              <a:rPr lang="en-US" sz="1400" b="1"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and</a:t>
            </a:r>
            <a:r>
              <a:rPr lang="en-US" sz="1400" b="1" dirty="0">
                <a:solidFill>
                  <a:schemeClr val="bg1"/>
                </a:solidFill>
                <a:latin typeface="Century Gothic" pitchFamily="34" charset="0"/>
                <a:cs typeface="Arial" pitchFamily="34" charset="0"/>
              </a:rPr>
              <a:t> Construction</a:t>
            </a:r>
          </a:p>
        </p:txBody>
      </p:sp>
      <p:sp>
        <p:nvSpPr>
          <p:cNvPr id="4" name="Rectangle 4"/>
          <p:cNvSpPr txBox="1">
            <a:spLocks noChangeArrowheads="1"/>
          </p:cNvSpPr>
          <p:nvPr/>
        </p:nvSpPr>
        <p:spPr>
          <a:xfrm>
            <a:off x="1954351" y="3326893"/>
            <a:ext cx="1915312" cy="681914"/>
          </a:xfrm>
          <a:prstGeom prst="rect">
            <a:avLst/>
          </a:prstGeom>
        </p:spPr>
        <p:txBody>
          <a:bodyPr/>
          <a:lstStyle>
            <a:lvl1pPr marL="304800" indent="-3048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1pPr>
            <a:lvl2pPr marL="661988" indent="-2540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2pPr>
            <a:lvl3pPr marL="1019175"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3pPr>
            <a:lvl4pPr marL="1427163"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4pPr>
            <a:lvl5pPr marL="1836738"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5pPr>
            <a:lvl6pPr marL="2244924"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92"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60"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8"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nSpc>
                <a:spcPct val="80000"/>
              </a:lnSpc>
              <a:spcBef>
                <a:spcPts val="600"/>
              </a:spcBef>
              <a:buNone/>
            </a:pPr>
            <a:r>
              <a:rPr lang="en-US" sz="1400" b="1" dirty="0">
                <a:solidFill>
                  <a:schemeClr val="bg1"/>
                </a:solidFill>
                <a:latin typeface="Century Gothic" pitchFamily="34" charset="0"/>
              </a:rPr>
              <a:t>Financial </a:t>
            </a:r>
            <a:r>
              <a:rPr lang="en-US" sz="1100" dirty="0">
                <a:solidFill>
                  <a:schemeClr val="bg1"/>
                </a:solidFill>
                <a:latin typeface="Century Gothic" pitchFamily="34" charset="0"/>
              </a:rPr>
              <a:t>and</a:t>
            </a:r>
            <a:r>
              <a:rPr lang="en-US" sz="1400" b="1" dirty="0">
                <a:solidFill>
                  <a:schemeClr val="bg1"/>
                </a:solidFill>
                <a:latin typeface="Century Gothic" pitchFamily="34" charset="0"/>
              </a:rPr>
              <a:t> Professional Services</a:t>
            </a:r>
          </a:p>
        </p:txBody>
      </p:sp>
      <p:sp>
        <p:nvSpPr>
          <p:cNvPr id="25" name="Title 1"/>
          <p:cNvSpPr txBox="1">
            <a:spLocks/>
          </p:cNvSpPr>
          <p:nvPr/>
        </p:nvSpPr>
        <p:spPr>
          <a:xfrm>
            <a:off x="1972574" y="684751"/>
            <a:ext cx="8229600" cy="578643"/>
          </a:xfrm>
          <a:prstGeom prst="rect">
            <a:avLst/>
          </a:prstGeom>
        </p:spPr>
        <p:txBody>
          <a:bodyPr anchor="ctr"/>
          <a:lstStyle>
            <a:lvl1pPr algn="l" rtl="0" fontAlgn="base">
              <a:spcBef>
                <a:spcPct val="0"/>
              </a:spcBef>
              <a:spcAft>
                <a:spcPct val="0"/>
              </a:spcAft>
              <a:defRPr sz="2500" kern="1200">
                <a:solidFill>
                  <a:srgbClr val="00B0F0"/>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latin typeface="Century Gothic" pitchFamily="34" charset="0"/>
                <a:cs typeface="Arial" charset="0"/>
              </a:rPr>
              <a:t>Why HPF</a:t>
            </a:r>
            <a:r>
              <a:rPr lang="en-US" sz="2800" dirty="0">
                <a:solidFill>
                  <a:prstClr val="white"/>
                </a:solidFill>
                <a:latin typeface="+mj-lt"/>
                <a:cs typeface="Arial" charset="0"/>
              </a:rPr>
              <a:t>?</a:t>
            </a:r>
            <a:endParaRPr lang="en-GB" sz="2800" dirty="0">
              <a:solidFill>
                <a:prstClr val="white"/>
              </a:solidFill>
              <a:latin typeface="+mj-lt"/>
              <a:cs typeface="Arial" charset="0"/>
            </a:endParaRPr>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1624" y="2057400"/>
            <a:ext cx="14117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33599" y="1940238"/>
            <a:ext cx="6858625" cy="3477875"/>
          </a:xfrm>
          <a:prstGeom prst="rect">
            <a:avLst/>
          </a:prstGeom>
        </p:spPr>
        <p:txBody>
          <a:bodyPr wrap="square">
            <a:spAutoFit/>
          </a:bodyPr>
          <a:lstStyle/>
          <a:p>
            <a:pPr marL="342900" indent="-342900" defTabSz="914400" fontAlgn="auto">
              <a:spcBef>
                <a:spcPts val="1200"/>
              </a:spcBef>
              <a:spcAft>
                <a:spcPts val="0"/>
              </a:spcAft>
              <a:buClr>
                <a:schemeClr val="tx2"/>
              </a:buClr>
              <a:buFont typeface="Arial" panose="020B0604020202020204" pitchFamily="34" charset="0"/>
              <a:buChar char="•"/>
              <a:defRPr/>
            </a:pPr>
            <a:r>
              <a:rPr lang="en-GB" sz="1500" dirty="0">
                <a:solidFill>
                  <a:schemeClr val="tx1">
                    <a:lumMod val="75000"/>
                    <a:lumOff val="25000"/>
                  </a:schemeClr>
                </a:solidFill>
                <a:latin typeface="Calibri" panose="020F0502020204030204" pitchFamily="34" charset="0"/>
                <a:cs typeface="Calibri" panose="020F0502020204030204" pitchFamily="34" charset="0"/>
              </a:rPr>
              <a:t>With our partners, breadth and depth of experience , we are able to offer you choice for a competitive price with a quality solution and service throughout Asia Pacific markets. </a:t>
            </a:r>
          </a:p>
          <a:p>
            <a:pPr marL="342900" indent="-342900" defTabSz="914400" fontAlgn="auto">
              <a:spcBef>
                <a:spcPts val="1200"/>
              </a:spcBef>
              <a:spcAft>
                <a:spcPts val="0"/>
              </a:spcAft>
              <a:buClr>
                <a:schemeClr val="tx2"/>
              </a:buClr>
              <a:buFont typeface="Arial" panose="020B0604020202020204" pitchFamily="34" charset="0"/>
              <a:buChar char="•"/>
              <a:defRPr/>
            </a:pPr>
            <a:r>
              <a:rPr lang="en-GB" sz="1500" dirty="0">
                <a:solidFill>
                  <a:schemeClr val="tx1">
                    <a:lumMod val="75000"/>
                    <a:lumOff val="25000"/>
                  </a:schemeClr>
                </a:solidFill>
                <a:latin typeface="Calibri" panose="020F0502020204030204" pitchFamily="34" charset="0"/>
                <a:cs typeface="Calibri" panose="020F0502020204030204" pitchFamily="34" charset="0"/>
              </a:rPr>
              <a:t>Our team has experience in Audio Visual and IT Infrastructure design &amp; build, both in Singapore and across Asia Pacific for large multi-national organisations. We support leading global companies regionally such as Apple, Uber, and Regus.</a:t>
            </a:r>
          </a:p>
          <a:p>
            <a:pPr marL="342900" indent="-342900" defTabSz="914400" fontAlgn="auto">
              <a:spcBef>
                <a:spcPts val="1200"/>
              </a:spcBef>
              <a:spcAft>
                <a:spcPts val="0"/>
              </a:spcAft>
              <a:buClr>
                <a:schemeClr val="tx2"/>
              </a:buClr>
              <a:buFont typeface="Arial" panose="020B0604020202020204" pitchFamily="34" charset="0"/>
              <a:buChar char="•"/>
              <a:defRPr/>
            </a:pPr>
            <a:r>
              <a:rPr lang="en-GB" sz="1500" dirty="0">
                <a:solidFill>
                  <a:schemeClr val="tx1">
                    <a:lumMod val="75000"/>
                    <a:lumOff val="25000"/>
                  </a:schemeClr>
                </a:solidFill>
                <a:latin typeface="Calibri" panose="020F0502020204030204" pitchFamily="34" charset="0"/>
                <a:cs typeface="Calibri" panose="020F0502020204030204" pitchFamily="34" charset="0"/>
              </a:rPr>
              <a:t>Vast experience installing Crestron, Extron, Barco, </a:t>
            </a:r>
            <a:r>
              <a:rPr lang="en-GB" sz="1500" dirty="0" err="1">
                <a:solidFill>
                  <a:schemeClr val="tx1">
                    <a:lumMod val="75000"/>
                    <a:lumOff val="25000"/>
                  </a:schemeClr>
                </a:solidFill>
                <a:latin typeface="Calibri" panose="020F0502020204030204" pitchFamily="34" charset="0"/>
                <a:cs typeface="Calibri" panose="020F0502020204030204" pitchFamily="34" charset="0"/>
              </a:rPr>
              <a:t>Clearone</a:t>
            </a:r>
            <a:r>
              <a:rPr lang="en-GB" sz="1500" dirty="0">
                <a:solidFill>
                  <a:schemeClr val="tx1">
                    <a:lumMod val="75000"/>
                    <a:lumOff val="25000"/>
                  </a:schemeClr>
                </a:solidFill>
                <a:latin typeface="Calibri" panose="020F0502020204030204" pitchFamily="34" charset="0"/>
                <a:cs typeface="Calibri" panose="020F0502020204030204" pitchFamily="34" charset="0"/>
              </a:rPr>
              <a:t>, Harman, </a:t>
            </a:r>
            <a:r>
              <a:rPr lang="en-GB" sz="1500" dirty="0" err="1">
                <a:solidFill>
                  <a:schemeClr val="tx1">
                    <a:lumMod val="75000"/>
                    <a:lumOff val="25000"/>
                  </a:schemeClr>
                </a:solidFill>
                <a:latin typeface="Calibri" panose="020F0502020204030204" pitchFamily="34" charset="0"/>
                <a:cs typeface="Calibri" panose="020F0502020204030204" pitchFamily="34" charset="0"/>
              </a:rPr>
              <a:t>Sonos</a:t>
            </a:r>
            <a:r>
              <a:rPr lang="en-GB" sz="1500" dirty="0">
                <a:solidFill>
                  <a:schemeClr val="tx1">
                    <a:lumMod val="75000"/>
                    <a:lumOff val="25000"/>
                  </a:schemeClr>
                </a:solidFill>
                <a:latin typeface="Calibri" panose="020F0502020204030204" pitchFamily="34" charset="0"/>
                <a:cs typeface="Calibri" panose="020F0502020204030204" pitchFamily="34" charset="0"/>
              </a:rPr>
              <a:t>, AMX,  BIAMP, Shure, JBL,  all display brands, touchscreen meeting room boards,  and </a:t>
            </a:r>
            <a:r>
              <a:rPr lang="en-GB" sz="1500" dirty="0" err="1">
                <a:solidFill>
                  <a:schemeClr val="tx1">
                    <a:lumMod val="75000"/>
                    <a:lumOff val="25000"/>
                  </a:schemeClr>
                </a:solidFill>
                <a:latin typeface="Calibri" panose="020F0502020204030204" pitchFamily="34" charset="0"/>
                <a:cs typeface="Calibri" panose="020F0502020204030204" pitchFamily="34" charset="0"/>
              </a:rPr>
              <a:t>Nureva</a:t>
            </a:r>
            <a:r>
              <a:rPr lang="en-GB" sz="1500" dirty="0">
                <a:solidFill>
                  <a:schemeClr val="tx1">
                    <a:lumMod val="75000"/>
                    <a:lumOff val="25000"/>
                  </a:schemeClr>
                </a:solidFill>
                <a:latin typeface="Calibri" panose="020F0502020204030204" pitchFamily="34" charset="0"/>
                <a:cs typeface="Calibri" panose="020F0502020204030204" pitchFamily="34" charset="0"/>
              </a:rPr>
              <a:t>, Polycom &amp; Cisco conferencing solutions. </a:t>
            </a:r>
          </a:p>
          <a:p>
            <a:pPr marL="342900" indent="-342900" defTabSz="914400" fontAlgn="auto">
              <a:spcBef>
                <a:spcPts val="1200"/>
              </a:spcBef>
              <a:spcAft>
                <a:spcPts val="0"/>
              </a:spcAft>
              <a:buClr>
                <a:schemeClr val="tx2"/>
              </a:buClr>
              <a:buFont typeface="Arial" panose="020B0604020202020204" pitchFamily="34" charset="0"/>
              <a:buChar char="•"/>
              <a:defRPr/>
            </a:pPr>
            <a:r>
              <a:rPr lang="en-GB" sz="1500" dirty="0">
                <a:solidFill>
                  <a:schemeClr val="tx1">
                    <a:lumMod val="75000"/>
                    <a:lumOff val="25000"/>
                  </a:schemeClr>
                </a:solidFill>
                <a:latin typeface="Calibri" panose="020F0502020204030204" pitchFamily="34" charset="0"/>
                <a:cs typeface="Calibri" panose="020F0502020204030204" pitchFamily="34" charset="0"/>
              </a:rPr>
              <a:t>Top level management maintain a hands-on involvement in projects. </a:t>
            </a:r>
          </a:p>
          <a:p>
            <a:pPr marL="342900" indent="-342900" defTabSz="914400" fontAlgn="auto">
              <a:spcBef>
                <a:spcPts val="1200"/>
              </a:spcBef>
              <a:spcAft>
                <a:spcPts val="0"/>
              </a:spcAft>
              <a:buClr>
                <a:schemeClr val="tx2"/>
              </a:buClr>
              <a:buFont typeface="Arial" panose="020B0604020202020204" pitchFamily="34" charset="0"/>
              <a:buChar char="•"/>
              <a:defRPr/>
            </a:pPr>
            <a:r>
              <a:rPr lang="en-GB" sz="1500" dirty="0">
                <a:solidFill>
                  <a:schemeClr val="tx1">
                    <a:lumMod val="75000"/>
                    <a:lumOff val="25000"/>
                  </a:schemeClr>
                </a:solidFill>
                <a:latin typeface="Calibri" panose="020F0502020204030204" pitchFamily="34" charset="0"/>
                <a:cs typeface="Calibri" panose="020F0502020204030204" pitchFamily="34" charset="0"/>
              </a:rPr>
              <a:t>Committed team who understand the need for effective communication and in non-English speaking markets. </a:t>
            </a:r>
          </a:p>
        </p:txBody>
      </p:sp>
      <p:cxnSp>
        <p:nvCxnSpPr>
          <p:cNvPr id="11" name="Straight Connector 10">
            <a:extLst>
              <a:ext uri="{FF2B5EF4-FFF2-40B4-BE49-F238E27FC236}">
                <a16:creationId xmlns:a16="http://schemas.microsoft.com/office/drawing/2014/main" id="{C498C7EC-0781-40AE-BAED-A8F61F9A96A6}"/>
              </a:ext>
            </a:extLst>
          </p:cNvPr>
          <p:cNvCxnSpPr/>
          <p:nvPr/>
        </p:nvCxnSpPr>
        <p:spPr>
          <a:xfrm>
            <a:off x="1524000" y="1905000"/>
            <a:ext cx="0" cy="32646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87B5881-0326-4947-8016-DF6B2F18CEF3}"/>
              </a:ext>
            </a:extLst>
          </p:cNvPr>
          <p:cNvSpPr txBox="1">
            <a:spLocks/>
          </p:cNvSpPr>
          <p:nvPr/>
        </p:nvSpPr>
        <p:spPr>
          <a:xfrm>
            <a:off x="381000" y="974072"/>
            <a:ext cx="6447501"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rgbClr val="002060"/>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dirty="0">
                <a:solidFill>
                  <a:schemeClr val="accent1"/>
                </a:solidFill>
                <a:latin typeface="+mj-lt"/>
                <a:cs typeface="+mj-cs"/>
              </a:rPr>
              <a:t>Why choose First Aurora?</a:t>
            </a:r>
          </a:p>
        </p:txBody>
      </p:sp>
    </p:spTree>
    <p:extLst>
      <p:ext uri="{BB962C8B-B14F-4D97-AF65-F5344CB8AC3E}">
        <p14:creationId xmlns:p14="http://schemas.microsoft.com/office/powerpoint/2010/main" val="334545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idx="1"/>
          </p:nvPr>
        </p:nvSpPr>
        <p:spPr>
          <a:xfrm>
            <a:off x="1062564" y="1443181"/>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02060"/>
              </a:buClr>
              <a:buSzPct val="25000"/>
              <a:buFont typeface="Arial"/>
              <a:buNone/>
            </a:pPr>
            <a:r>
              <a:rPr lang="en-SG" sz="1600" b="0" i="0" u="none" strike="noStrike" cap="none" dirty="0">
                <a:solidFill>
                  <a:srgbClr val="002060"/>
                </a:solidFill>
                <a:latin typeface="Calibri"/>
                <a:ea typeface="Calibri"/>
                <a:cs typeface="Calibri"/>
                <a:sym typeface="Calibri"/>
              </a:rPr>
              <a:t>          </a:t>
            </a:r>
            <a:r>
              <a:rPr lang="en-SG" sz="1600" b="0" i="0" u="none" strike="noStrike" cap="none" dirty="0">
                <a:latin typeface="Calibri"/>
                <a:ea typeface="Calibri"/>
                <a:cs typeface="Calibri"/>
                <a:sym typeface="Calibri"/>
              </a:rPr>
              <a:t>Singapore</a:t>
            </a:r>
          </a:p>
          <a:p>
            <a:pPr marL="457200" marR="0" lvl="1" indent="0" algn="l" rtl="0">
              <a:lnSpc>
                <a:spcPct val="90000"/>
              </a:lnSpc>
              <a:spcBef>
                <a:spcPts val="500"/>
              </a:spcBef>
              <a:spcAft>
                <a:spcPts val="0"/>
              </a:spcAft>
              <a:buClr>
                <a:srgbClr val="002060"/>
              </a:buClr>
              <a:buSzPct val="25000"/>
              <a:buFont typeface="Arial"/>
              <a:buNone/>
            </a:pPr>
            <a:r>
              <a:rPr lang="en-SG" b="0" i="0" u="none" strike="noStrike" cap="none" dirty="0">
                <a:latin typeface="Calibri"/>
                <a:ea typeface="Calibri"/>
                <a:cs typeface="Calibri"/>
                <a:sym typeface="Calibri"/>
              </a:rPr>
              <a:t>+65 68297048</a:t>
            </a:r>
          </a:p>
          <a:p>
            <a:pPr marL="457200" marR="0" lvl="1" indent="0" algn="l" rtl="0">
              <a:lnSpc>
                <a:spcPct val="90000"/>
              </a:lnSpc>
              <a:spcBef>
                <a:spcPts val="500"/>
              </a:spcBef>
              <a:spcAft>
                <a:spcPts val="0"/>
              </a:spcAft>
              <a:buClr>
                <a:srgbClr val="002060"/>
              </a:buClr>
              <a:buSzPct val="25000"/>
              <a:buFont typeface="Arial"/>
              <a:buNone/>
            </a:pPr>
            <a:endParaRPr b="0" i="0" u="none" strike="noStrike" cap="none" dirty="0">
              <a:latin typeface="Calibri"/>
              <a:ea typeface="Calibri"/>
              <a:cs typeface="Calibri"/>
              <a:sym typeface="Calibri"/>
            </a:endParaRPr>
          </a:p>
          <a:p>
            <a:pPr marL="457200" marR="0" lvl="1" indent="0" algn="l" rtl="0">
              <a:lnSpc>
                <a:spcPct val="90000"/>
              </a:lnSpc>
              <a:spcBef>
                <a:spcPts val="500"/>
              </a:spcBef>
              <a:spcAft>
                <a:spcPts val="0"/>
              </a:spcAft>
              <a:buClr>
                <a:srgbClr val="002060"/>
              </a:buClr>
              <a:buSzPct val="25000"/>
              <a:buFont typeface="Arial"/>
              <a:buNone/>
            </a:pPr>
            <a:r>
              <a:rPr lang="en-SG" b="0" i="0" u="none" strike="noStrike" cap="none" dirty="0">
                <a:latin typeface="Calibri"/>
                <a:ea typeface="Calibri"/>
                <a:cs typeface="Calibri"/>
                <a:sym typeface="Calibri"/>
              </a:rPr>
              <a:t>Hong Kong</a:t>
            </a:r>
          </a:p>
          <a:p>
            <a:pPr marL="457200" marR="0" lvl="1" indent="0" algn="l" rtl="0">
              <a:lnSpc>
                <a:spcPct val="90000"/>
              </a:lnSpc>
              <a:spcBef>
                <a:spcPts val="500"/>
              </a:spcBef>
              <a:spcAft>
                <a:spcPts val="0"/>
              </a:spcAft>
              <a:buClr>
                <a:srgbClr val="002060"/>
              </a:buClr>
              <a:buSzPct val="25000"/>
              <a:buFont typeface="Arial"/>
              <a:buNone/>
            </a:pPr>
            <a:r>
              <a:rPr lang="en-SG" b="0" i="0" u="none" strike="noStrike" cap="none" dirty="0">
                <a:latin typeface="Calibri"/>
                <a:ea typeface="Calibri"/>
                <a:cs typeface="Calibri"/>
                <a:sym typeface="Calibri"/>
              </a:rPr>
              <a:t>+852 35893063</a:t>
            </a:r>
          </a:p>
          <a:p>
            <a:pPr marL="457200" marR="0" lvl="1" indent="0" algn="l" rtl="0">
              <a:lnSpc>
                <a:spcPct val="90000"/>
              </a:lnSpc>
              <a:spcBef>
                <a:spcPts val="500"/>
              </a:spcBef>
              <a:spcAft>
                <a:spcPts val="0"/>
              </a:spcAft>
              <a:buClr>
                <a:srgbClr val="002060"/>
              </a:buClr>
              <a:buSzPct val="25000"/>
              <a:buFont typeface="Arial"/>
              <a:buNone/>
            </a:pPr>
            <a:endParaRPr b="0" i="0" u="none" strike="noStrike" cap="none" dirty="0">
              <a:latin typeface="Calibri"/>
              <a:ea typeface="Calibri"/>
              <a:cs typeface="Calibri"/>
              <a:sym typeface="Calibri"/>
            </a:endParaRPr>
          </a:p>
          <a:p>
            <a:pPr marL="457200" marR="0" lvl="1" indent="0" algn="l" rtl="0">
              <a:lnSpc>
                <a:spcPct val="90000"/>
              </a:lnSpc>
              <a:spcBef>
                <a:spcPts val="500"/>
              </a:spcBef>
              <a:spcAft>
                <a:spcPts val="0"/>
              </a:spcAft>
              <a:buClr>
                <a:srgbClr val="002060"/>
              </a:buClr>
              <a:buSzPct val="25000"/>
              <a:buFont typeface="Arial"/>
              <a:buNone/>
            </a:pPr>
            <a:r>
              <a:rPr lang="en-SG" b="0" i="0" u="none" strike="noStrike" cap="none" dirty="0">
                <a:latin typeface="Calibri"/>
                <a:ea typeface="Calibri"/>
                <a:cs typeface="Calibri"/>
                <a:sym typeface="Calibri"/>
              </a:rPr>
              <a:t>Sydney</a:t>
            </a:r>
          </a:p>
          <a:p>
            <a:pPr marL="457200" lvl="1" indent="0">
              <a:buSzPct val="25000"/>
              <a:buNone/>
            </a:pPr>
            <a:r>
              <a:rPr lang="en-US" dirty="0">
                <a:latin typeface="Calibri"/>
                <a:cs typeface="Calibri"/>
              </a:rPr>
              <a:t>+61 2 82498321</a:t>
            </a:r>
            <a:r>
              <a:rPr lang="en-SG" dirty="0">
                <a:latin typeface="Calibri"/>
                <a:cs typeface="Calibri"/>
              </a:rPr>
              <a:t>                                                               </a:t>
            </a:r>
            <a:r>
              <a:rPr lang="en-SG" dirty="0"/>
              <a:t>info@firstaurora.com</a:t>
            </a:r>
            <a:endParaRPr lang="en-SG" b="0" i="0" u="none" strike="noStrike" cap="none" dirty="0">
              <a:latin typeface="Calibri"/>
              <a:ea typeface="Calibri"/>
              <a:cs typeface="Calibri"/>
              <a:sym typeface="Calibri"/>
            </a:endParaRPr>
          </a:p>
          <a:p>
            <a:pPr marL="457200" marR="0" lvl="1" indent="0" algn="l" rtl="0">
              <a:lnSpc>
                <a:spcPct val="90000"/>
              </a:lnSpc>
              <a:spcBef>
                <a:spcPts val="500"/>
              </a:spcBef>
              <a:spcAft>
                <a:spcPts val="0"/>
              </a:spcAft>
              <a:buClr>
                <a:srgbClr val="002060"/>
              </a:buClr>
              <a:buSzPct val="25000"/>
              <a:buFont typeface="Arial"/>
              <a:buNone/>
            </a:pPr>
            <a:endParaRPr lang="en-SG" dirty="0"/>
          </a:p>
          <a:p>
            <a:pPr marL="457200" lvl="1" indent="0">
              <a:lnSpc>
                <a:spcPct val="90000"/>
              </a:lnSpc>
              <a:spcBef>
                <a:spcPts val="500"/>
              </a:spcBef>
              <a:buClr>
                <a:srgbClr val="002060"/>
              </a:buClr>
              <a:buSzPct val="25000"/>
              <a:buNone/>
            </a:pPr>
            <a:r>
              <a:rPr lang="en-SG" dirty="0">
                <a:latin typeface="Calibri"/>
                <a:cs typeface="Calibri"/>
              </a:rPr>
              <a:t>Auckland</a:t>
            </a:r>
          </a:p>
          <a:p>
            <a:pPr marL="457200" marR="0" lvl="1" indent="0" algn="l" rtl="0">
              <a:lnSpc>
                <a:spcPct val="90000"/>
              </a:lnSpc>
              <a:spcBef>
                <a:spcPts val="500"/>
              </a:spcBef>
              <a:spcAft>
                <a:spcPts val="0"/>
              </a:spcAft>
              <a:buClr>
                <a:srgbClr val="002060"/>
              </a:buClr>
              <a:buSzPct val="25000"/>
              <a:buFont typeface="Arial"/>
              <a:buNone/>
            </a:pPr>
            <a:r>
              <a:rPr lang="en-SG" dirty="0">
                <a:latin typeface="Calibri"/>
                <a:cs typeface="Calibri"/>
                <a:sym typeface="Calibri"/>
              </a:rPr>
              <a:t>+64 9 9274964</a:t>
            </a:r>
          </a:p>
          <a:p>
            <a:pPr marL="457200" marR="0" lvl="1" indent="0" algn="l" rtl="0">
              <a:lnSpc>
                <a:spcPct val="90000"/>
              </a:lnSpc>
              <a:spcBef>
                <a:spcPts val="500"/>
              </a:spcBef>
              <a:spcAft>
                <a:spcPts val="0"/>
              </a:spcAft>
              <a:buClr>
                <a:srgbClr val="002060"/>
              </a:buClr>
              <a:buSzPct val="25000"/>
              <a:buFont typeface="Arial"/>
              <a:buNone/>
            </a:pPr>
            <a:endParaRPr lang="en-SG" dirty="0">
              <a:latin typeface="Calibri"/>
              <a:cs typeface="Calibri"/>
              <a:sym typeface="Calibri"/>
            </a:endParaRPr>
          </a:p>
          <a:p>
            <a:pPr marL="457200" marR="0" lvl="1" indent="0" algn="l" rtl="0">
              <a:lnSpc>
                <a:spcPct val="90000"/>
              </a:lnSpc>
              <a:spcBef>
                <a:spcPts val="500"/>
              </a:spcBef>
              <a:spcAft>
                <a:spcPts val="0"/>
              </a:spcAft>
              <a:buClr>
                <a:srgbClr val="002060"/>
              </a:buClr>
              <a:buSzPct val="25000"/>
              <a:buFont typeface="Arial"/>
              <a:buNone/>
            </a:pPr>
            <a:r>
              <a:rPr lang="en-SG" dirty="0">
                <a:latin typeface="Calibri"/>
                <a:cs typeface="Calibri"/>
                <a:sym typeface="Calibri"/>
              </a:rPr>
              <a:t>Malaysia</a:t>
            </a:r>
          </a:p>
          <a:p>
            <a:pPr marL="457200" marR="0" lvl="1" indent="0" algn="l" rtl="0">
              <a:lnSpc>
                <a:spcPct val="90000"/>
              </a:lnSpc>
              <a:spcBef>
                <a:spcPts val="500"/>
              </a:spcBef>
              <a:spcAft>
                <a:spcPts val="0"/>
              </a:spcAft>
              <a:buClr>
                <a:srgbClr val="002060"/>
              </a:buClr>
              <a:buSzPct val="25000"/>
              <a:buFont typeface="Arial"/>
              <a:buNone/>
            </a:pPr>
            <a:r>
              <a:rPr lang="en-SG" dirty="0">
                <a:latin typeface="Calibri"/>
                <a:cs typeface="Calibri"/>
                <a:sym typeface="Calibri"/>
              </a:rPr>
              <a:t>+601117573948</a:t>
            </a:r>
          </a:p>
          <a:p>
            <a:pPr marL="457200" marR="0" lvl="1" indent="0" algn="l" rtl="0">
              <a:lnSpc>
                <a:spcPct val="90000"/>
              </a:lnSpc>
              <a:spcBef>
                <a:spcPts val="500"/>
              </a:spcBef>
              <a:spcAft>
                <a:spcPts val="0"/>
              </a:spcAft>
              <a:buClr>
                <a:srgbClr val="002060"/>
              </a:buClr>
              <a:buSzPct val="25000"/>
              <a:buFont typeface="Arial"/>
              <a:buNone/>
            </a:pPr>
            <a:endParaRPr lang="en-SG" sz="2400" b="0" i="0" u="none" strike="noStrike" cap="none" dirty="0">
              <a:solidFill>
                <a:srgbClr val="002060"/>
              </a:solidFill>
              <a:latin typeface="Calibri"/>
              <a:ea typeface="Calibri"/>
              <a:cs typeface="Calibri"/>
              <a:sym typeface="Calibri"/>
            </a:endParaRPr>
          </a:p>
          <a:p>
            <a:pPr marL="457200" marR="0" lvl="1" indent="0" algn="l" rtl="0">
              <a:lnSpc>
                <a:spcPct val="90000"/>
              </a:lnSpc>
              <a:spcBef>
                <a:spcPts val="500"/>
              </a:spcBef>
              <a:buClr>
                <a:srgbClr val="002060"/>
              </a:buClr>
              <a:buSzPct val="25000"/>
              <a:buFont typeface="Arial"/>
              <a:buNone/>
            </a:pPr>
            <a:endParaRPr sz="2400" b="0" i="0" u="none" strike="noStrike" cap="none" dirty="0">
              <a:solidFill>
                <a:srgbClr val="002060"/>
              </a:solidFill>
              <a:latin typeface="Calibri"/>
              <a:ea typeface="Calibri"/>
              <a:cs typeface="Calibri"/>
              <a:sym typeface="Calibri"/>
            </a:endParaRPr>
          </a:p>
        </p:txBody>
      </p:sp>
      <p:sp>
        <p:nvSpPr>
          <p:cNvPr id="182" name="Shape 18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SG" sz="1200">
                <a:solidFill>
                  <a:srgbClr val="888888"/>
                </a:solidFill>
                <a:latin typeface="Calibri"/>
                <a:ea typeface="Calibri"/>
                <a:cs typeface="Calibri"/>
                <a:sym typeface="Calibri"/>
              </a:rPr>
              <a:t>13</a:t>
            </a:fld>
            <a:endParaRPr lang="en-SG" sz="1200">
              <a:solidFill>
                <a:srgbClr val="888888"/>
              </a:solidFill>
              <a:latin typeface="Calibri"/>
              <a:ea typeface="Calibri"/>
              <a:cs typeface="Calibri"/>
              <a:sym typeface="Calibri"/>
            </a:endParaRPr>
          </a:p>
        </p:txBody>
      </p:sp>
      <p:sp>
        <p:nvSpPr>
          <p:cNvPr id="183" name="Shape 183" descr="resource://skype_ff_extension-at-jetpack/skype_ff_extension/data/call_skype_logo.png"/>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4" name="Shape 184" descr="resource://skype_ff_extension-at-jetpack/skype_ff_extension/data/call_skype_logo.png"/>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85" name="Shape 185"/>
          <p:cNvPicPr preferRelativeResize="0"/>
          <p:nvPr/>
        </p:nvPicPr>
        <p:blipFill rotWithShape="1">
          <a:blip r:embed="rId3">
            <a:alphaModFix/>
          </a:blip>
          <a:srcRect/>
          <a:stretch/>
        </p:blipFill>
        <p:spPr>
          <a:xfrm>
            <a:off x="613837" y="1491837"/>
            <a:ext cx="600915" cy="600915"/>
          </a:xfrm>
          <a:prstGeom prst="rect">
            <a:avLst/>
          </a:prstGeom>
          <a:noFill/>
          <a:ln>
            <a:noFill/>
          </a:ln>
        </p:spPr>
      </p:pic>
      <p:sp>
        <p:nvSpPr>
          <p:cNvPr id="186" name="Shape 186"/>
          <p:cNvSpPr txBox="1"/>
          <p:nvPr/>
        </p:nvSpPr>
        <p:spPr>
          <a:xfrm>
            <a:off x="4642339" y="1993761"/>
            <a:ext cx="4430081"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SG" sz="1600" b="1" dirty="0">
                <a:solidFill>
                  <a:schemeClr val="tx1">
                    <a:lumMod val="75000"/>
                    <a:lumOff val="25000"/>
                  </a:schemeClr>
                </a:solidFill>
                <a:latin typeface="Calibri"/>
                <a:ea typeface="Calibri"/>
                <a:cs typeface="Calibri"/>
                <a:sym typeface="Calibri"/>
              </a:rPr>
              <a:t>Keep up to date with new products and technologies, follow-us on </a:t>
            </a:r>
          </a:p>
        </p:txBody>
      </p:sp>
      <p:pic>
        <p:nvPicPr>
          <p:cNvPr id="187" name="Shape 187"/>
          <p:cNvPicPr preferRelativeResize="0"/>
          <p:nvPr/>
        </p:nvPicPr>
        <p:blipFill rotWithShape="1">
          <a:blip r:embed="rId4">
            <a:alphaModFix/>
          </a:blip>
          <a:srcRect/>
          <a:stretch/>
        </p:blipFill>
        <p:spPr>
          <a:xfrm>
            <a:off x="6021294" y="2732234"/>
            <a:ext cx="1304902" cy="353410"/>
          </a:xfrm>
          <a:prstGeom prst="rect">
            <a:avLst/>
          </a:prstGeom>
          <a:noFill/>
          <a:ln>
            <a:noFill/>
          </a:ln>
        </p:spPr>
      </p:pic>
      <p:pic>
        <p:nvPicPr>
          <p:cNvPr id="188" name="Shape 188"/>
          <p:cNvPicPr preferRelativeResize="0"/>
          <p:nvPr/>
        </p:nvPicPr>
        <p:blipFill rotWithShape="1">
          <a:blip r:embed="rId5">
            <a:alphaModFix/>
          </a:blip>
          <a:srcRect/>
          <a:stretch/>
        </p:blipFill>
        <p:spPr>
          <a:xfrm>
            <a:off x="581952" y="2277546"/>
            <a:ext cx="601978" cy="601978"/>
          </a:xfrm>
          <a:prstGeom prst="rect">
            <a:avLst/>
          </a:prstGeom>
          <a:noFill/>
          <a:ln>
            <a:noFill/>
          </a:ln>
        </p:spPr>
      </p:pic>
      <p:pic>
        <p:nvPicPr>
          <p:cNvPr id="189" name="Shape 189"/>
          <p:cNvPicPr preferRelativeResize="0"/>
          <p:nvPr/>
        </p:nvPicPr>
        <p:blipFill rotWithShape="1">
          <a:blip r:embed="rId6">
            <a:alphaModFix/>
          </a:blip>
          <a:srcRect/>
          <a:stretch/>
        </p:blipFill>
        <p:spPr>
          <a:xfrm>
            <a:off x="622411" y="3185893"/>
            <a:ext cx="484052" cy="486213"/>
          </a:xfrm>
          <a:prstGeom prst="rect">
            <a:avLst/>
          </a:prstGeom>
          <a:noFill/>
          <a:ln>
            <a:noFill/>
          </a:ln>
        </p:spPr>
      </p:pic>
      <p:pic>
        <p:nvPicPr>
          <p:cNvPr id="190" name="Shape 190"/>
          <p:cNvPicPr preferRelativeResize="0"/>
          <p:nvPr/>
        </p:nvPicPr>
        <p:blipFill rotWithShape="1">
          <a:blip r:embed="rId7">
            <a:alphaModFix/>
          </a:blip>
          <a:srcRect/>
          <a:stretch/>
        </p:blipFill>
        <p:spPr>
          <a:xfrm>
            <a:off x="8102045" y="3453600"/>
            <a:ext cx="488618" cy="488618"/>
          </a:xfrm>
          <a:prstGeom prst="rect">
            <a:avLst/>
          </a:prstGeom>
          <a:noFill/>
          <a:ln>
            <a:noFill/>
          </a:ln>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4332" t="8463" r="12688" b="5916"/>
          <a:stretch/>
        </p:blipFill>
        <p:spPr>
          <a:xfrm>
            <a:off x="622411" y="4057560"/>
            <a:ext cx="545297" cy="479199"/>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66B26ADF-3AE4-4AB8-A499-B10BDD1347E1}"/>
              </a:ext>
            </a:extLst>
          </p:cNvPr>
          <p:cNvPicPr>
            <a:picLocks noChangeAspect="1"/>
          </p:cNvPicPr>
          <p:nvPr/>
        </p:nvPicPr>
        <p:blipFill>
          <a:blip r:embed="rId9"/>
          <a:stretch>
            <a:fillRect/>
          </a:stretch>
        </p:blipFill>
        <p:spPr>
          <a:xfrm>
            <a:off x="612774" y="4924884"/>
            <a:ext cx="545297" cy="5452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idx="1"/>
          </p:nvPr>
        </p:nvSpPr>
        <p:spPr>
          <a:xfrm>
            <a:off x="1843153" y="1689496"/>
            <a:ext cx="7388771" cy="3372446"/>
          </a:xfrm>
          <a:prstGeom prst="rect">
            <a:avLst/>
          </a:prstGeom>
          <a:noFill/>
          <a:ln>
            <a:noFill/>
          </a:ln>
        </p:spPr>
        <p:txBody>
          <a:bodyPr vert="horz" lIns="68569" tIns="34275" rIns="68569" bIns="34275" rtlCol="0" anchor="t" anchorCtr="0">
            <a:noAutofit/>
          </a:bodyPr>
          <a:lstStyle/>
          <a:p>
            <a:pPr marL="0" indent="0">
              <a:lnSpc>
                <a:spcPct val="80000"/>
              </a:lnSpc>
              <a:spcBef>
                <a:spcPts val="0"/>
              </a:spcBef>
              <a:buClr>
                <a:srgbClr val="002060"/>
              </a:buClr>
              <a:buSzPct val="25000"/>
              <a:buNone/>
            </a:pPr>
            <a:r>
              <a:rPr lang="en-SG" sz="1500" dirty="0">
                <a:latin typeface="Calibri"/>
                <a:cs typeface="Calibri"/>
                <a:sym typeface="Calibri"/>
              </a:rPr>
              <a:t>First Aurora is a leading provider of business technology solutions in Asia Pacific since 2004 with a blue chip clientele that includes Apple, Julius Baer, Uber, Regus.</a:t>
            </a:r>
          </a:p>
          <a:p>
            <a:pPr marL="0" indent="0">
              <a:lnSpc>
                <a:spcPct val="80000"/>
              </a:lnSpc>
              <a:spcBef>
                <a:spcPts val="0"/>
              </a:spcBef>
              <a:buClr>
                <a:srgbClr val="002060"/>
              </a:buClr>
              <a:buSzPct val="25000"/>
              <a:buNone/>
            </a:pPr>
            <a:endParaRPr lang="en-SG" sz="1500" dirty="0"/>
          </a:p>
          <a:p>
            <a:pPr marL="0" indent="0">
              <a:lnSpc>
                <a:spcPct val="80000"/>
              </a:lnSpc>
              <a:spcBef>
                <a:spcPts val="0"/>
              </a:spcBef>
              <a:buClr>
                <a:srgbClr val="002060"/>
              </a:buClr>
              <a:buSzPct val="25000"/>
              <a:buNone/>
            </a:pPr>
            <a:r>
              <a:rPr lang="en-SG" sz="1500" dirty="0">
                <a:latin typeface="Calibri"/>
                <a:cs typeface="Calibri"/>
              </a:rPr>
              <a:t>We have offices in Singapore, Hong Kong, Malaysia, New Zealand, &amp; Australia.</a:t>
            </a:r>
          </a:p>
          <a:p>
            <a:pPr marL="0" indent="0">
              <a:lnSpc>
                <a:spcPct val="80000"/>
              </a:lnSpc>
              <a:spcBef>
                <a:spcPts val="0"/>
              </a:spcBef>
              <a:buClr>
                <a:srgbClr val="002060"/>
              </a:buClr>
              <a:buSzPct val="25000"/>
              <a:buNone/>
            </a:pPr>
            <a:endParaRPr lang="en-SG" sz="1500" dirty="0">
              <a:latin typeface="Calibri"/>
              <a:cs typeface="Calibri"/>
            </a:endParaRPr>
          </a:p>
          <a:p>
            <a:pPr marL="0" indent="0">
              <a:lnSpc>
                <a:spcPct val="80000"/>
              </a:lnSpc>
              <a:buClr>
                <a:srgbClr val="002060"/>
              </a:buClr>
              <a:buSzPct val="25000"/>
              <a:buNone/>
            </a:pPr>
            <a:r>
              <a:rPr lang="en-SG" sz="1500" dirty="0">
                <a:latin typeface="Calibri"/>
                <a:cs typeface="Calibri"/>
                <a:sym typeface="Calibri"/>
              </a:rPr>
              <a:t>We specialize in complete IT solutions for hotels, commercial offices, trading rooms, educational institutions, and data centres.</a:t>
            </a:r>
          </a:p>
          <a:p>
            <a:pPr marL="0" indent="0">
              <a:lnSpc>
                <a:spcPct val="80000"/>
              </a:lnSpc>
              <a:buClr>
                <a:srgbClr val="002060"/>
              </a:buClr>
              <a:buSzPct val="25000"/>
              <a:buNone/>
            </a:pPr>
            <a:r>
              <a:rPr lang="en-SG" sz="1500" dirty="0">
                <a:latin typeface="Calibri"/>
                <a:cs typeface="Calibri"/>
                <a:sym typeface="Calibri"/>
              </a:rPr>
              <a:t>First Aurora staff hold relevant industry certifications to support all Audio Visual and Structured Cabling works.  We are a certified member of </a:t>
            </a:r>
            <a:r>
              <a:rPr lang="en-US" sz="1500" dirty="0">
                <a:latin typeface="Calibri"/>
                <a:cs typeface="Calibri"/>
              </a:rPr>
              <a:t>AVIXA, the leading resource for AV standards, certification, training, market intelligence and thought leadership. We are </a:t>
            </a:r>
            <a:r>
              <a:rPr lang="en-US" sz="1500" dirty="0">
                <a:latin typeface="Calibri"/>
                <a:cs typeface="Calibri"/>
                <a:sym typeface="Calibri"/>
              </a:rPr>
              <a:t>also a certified designer and installer partner with most leading cabling products. </a:t>
            </a:r>
            <a:endParaRPr lang="en-SG" sz="1500" dirty="0">
              <a:latin typeface="Calibri"/>
              <a:cs typeface="Calibri"/>
              <a:sym typeface="Calibri"/>
            </a:endParaRPr>
          </a:p>
          <a:p>
            <a:pPr marL="0" indent="0">
              <a:lnSpc>
                <a:spcPct val="80000"/>
              </a:lnSpc>
              <a:buClr>
                <a:srgbClr val="002060"/>
              </a:buClr>
              <a:buSzPct val="25000"/>
              <a:buNone/>
            </a:pPr>
            <a:r>
              <a:rPr lang="en-SG" sz="1500" dirty="0">
                <a:latin typeface="Calibri"/>
                <a:cs typeface="Calibri"/>
                <a:sym typeface="Calibri"/>
              </a:rPr>
              <a:t>We have a strong track record of implementation capability with signature projects deployed in:</a:t>
            </a:r>
          </a:p>
          <a:p>
            <a:pPr marL="342900" lvl="1" indent="0">
              <a:lnSpc>
                <a:spcPct val="80000"/>
              </a:lnSpc>
              <a:spcBef>
                <a:spcPts val="375"/>
              </a:spcBef>
              <a:buClr>
                <a:srgbClr val="002060"/>
              </a:buClr>
              <a:buSzPct val="25000"/>
              <a:buNone/>
            </a:pPr>
            <a:r>
              <a:rPr lang="en-SG" sz="1500" dirty="0">
                <a:latin typeface="Calibri"/>
                <a:cs typeface="Calibri"/>
                <a:sym typeface="Calibri"/>
              </a:rPr>
              <a:t>Australia, New Zealand, China, Myanmar, Indonesia, India, Singapore,  Malaysia, Thailand, Hong Kong, South Korea, Japan, Vietnam, Brunei, Philippines.</a:t>
            </a:r>
          </a:p>
          <a:p>
            <a:pPr marL="342900" lvl="1" indent="0">
              <a:lnSpc>
                <a:spcPct val="80000"/>
              </a:lnSpc>
              <a:spcBef>
                <a:spcPts val="375"/>
              </a:spcBef>
              <a:buClr>
                <a:srgbClr val="002060"/>
              </a:buClr>
              <a:buSzPct val="25000"/>
              <a:buNone/>
            </a:pPr>
            <a:endParaRPr lang="en-SG" sz="1500" dirty="0">
              <a:latin typeface="Calibri"/>
              <a:cs typeface="Calibri"/>
              <a:sym typeface="Calibri"/>
            </a:endParaRPr>
          </a:p>
          <a:p>
            <a:pPr marL="42863" indent="0">
              <a:lnSpc>
                <a:spcPct val="80000"/>
              </a:lnSpc>
              <a:spcBef>
                <a:spcPts val="375"/>
              </a:spcBef>
              <a:buClr>
                <a:srgbClr val="002060"/>
              </a:buClr>
              <a:buSzPct val="25000"/>
              <a:buNone/>
            </a:pPr>
            <a:r>
              <a:rPr lang="en-SG" sz="1500" dirty="0">
                <a:latin typeface="Calibri"/>
                <a:cs typeface="Calibri"/>
                <a:sym typeface="Calibri"/>
              </a:rPr>
              <a:t>We can provide local billing in Australia, New Zealand, China,  Indonesia, Singapore, Malaysia, Thailand, Hong Kong, Japan, Philippines and Vietnam.</a:t>
            </a:r>
          </a:p>
        </p:txBody>
      </p:sp>
      <p:sp>
        <p:nvSpPr>
          <p:cNvPr id="90" name="Shape 90"/>
          <p:cNvSpPr txBox="1">
            <a:spLocks noGrp="1"/>
          </p:cNvSpPr>
          <p:nvPr>
            <p:ph type="sldNum" sz="quarter" idx="12"/>
          </p:nvPr>
        </p:nvSpPr>
        <p:spPr>
          <a:prstGeom prst="rect">
            <a:avLst/>
          </a:prstGeom>
          <a:noFill/>
          <a:ln>
            <a:noFill/>
          </a:ln>
        </p:spPr>
        <p:txBody>
          <a:bodyPr vert="horz" lIns="68569" tIns="34275" rIns="68569" bIns="34275" rtlCol="0" anchor="ctr" anchorCtr="0">
            <a:noAutofit/>
          </a:bodyPr>
          <a:lstStyle/>
          <a:p>
            <a:pPr>
              <a:spcBef>
                <a:spcPts val="0"/>
              </a:spcBef>
              <a:buSzPct val="25000"/>
            </a:pPr>
            <a:fld id="{00000000-1234-1234-1234-123412341234}" type="slidenum">
              <a:rPr lang="en-SG" sz="900">
                <a:solidFill>
                  <a:srgbClr val="888888"/>
                </a:solidFill>
                <a:latin typeface="Calibri"/>
                <a:ea typeface="Calibri"/>
                <a:cs typeface="Calibri"/>
                <a:sym typeface="Calibri"/>
              </a:rPr>
              <a:pPr>
                <a:spcBef>
                  <a:spcPts val="0"/>
                </a:spcBef>
                <a:buSzPct val="25000"/>
              </a:pPr>
              <a:t>2</a:t>
            </a:fld>
            <a:endParaRPr lang="en-SG" sz="900" dirty="0">
              <a:solidFill>
                <a:srgbClr val="888888"/>
              </a:solidFill>
              <a:latin typeface="Calibri"/>
              <a:ea typeface="Calibri"/>
              <a:cs typeface="Calibri"/>
              <a:sym typeface="Calibri"/>
            </a:endParaRPr>
          </a:p>
        </p:txBody>
      </p:sp>
      <p:cxnSp>
        <p:nvCxnSpPr>
          <p:cNvPr id="5" name="Straight Connector 4">
            <a:extLst>
              <a:ext uri="{FF2B5EF4-FFF2-40B4-BE49-F238E27FC236}">
                <a16:creationId xmlns:a16="http://schemas.microsoft.com/office/drawing/2014/main" id="{8814FAEF-5634-4AA6-931D-E9AEFADE0DA3}"/>
              </a:ext>
            </a:extLst>
          </p:cNvPr>
          <p:cNvCxnSpPr/>
          <p:nvPr/>
        </p:nvCxnSpPr>
        <p:spPr>
          <a:xfrm>
            <a:off x="1524000" y="1905000"/>
            <a:ext cx="0" cy="32646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3D024FC8-922F-421F-B4AD-5147328C79FC}"/>
              </a:ext>
            </a:extLst>
          </p:cNvPr>
          <p:cNvSpPr>
            <a:spLocks noGrp="1"/>
          </p:cNvSpPr>
          <p:nvPr>
            <p:ph type="title"/>
          </p:nvPr>
        </p:nvSpPr>
        <p:spPr>
          <a:xfrm>
            <a:off x="1524000" y="935175"/>
            <a:ext cx="6447501" cy="457200"/>
          </a:xfrm>
        </p:spPr>
        <p:txBody>
          <a:bodyPr>
            <a:normAutofit fontScale="90000"/>
          </a:bodyPr>
          <a:lstStyle/>
          <a:p>
            <a:r>
              <a:rPr lang="en-US" dirty="0"/>
              <a:t>About Us</a:t>
            </a:r>
          </a:p>
        </p:txBody>
      </p:sp>
      <p:pic>
        <p:nvPicPr>
          <p:cNvPr id="8" name="Picture 7">
            <a:extLst>
              <a:ext uri="{FF2B5EF4-FFF2-40B4-BE49-F238E27FC236}">
                <a16:creationId xmlns:a16="http://schemas.microsoft.com/office/drawing/2014/main" id="{23539E46-5E42-4F88-9485-4A5E17E6D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128" y="5823161"/>
            <a:ext cx="1969826" cy="1034839"/>
          </a:xfrm>
          <a:prstGeom prst="rect">
            <a:avLst/>
          </a:prstGeom>
        </p:spPr>
      </p:pic>
      <p:pic>
        <p:nvPicPr>
          <p:cNvPr id="9" name="Picture 8" descr="A close up of a sign&#10;&#10;Description automatically generated">
            <a:extLst>
              <a:ext uri="{FF2B5EF4-FFF2-40B4-BE49-F238E27FC236}">
                <a16:creationId xmlns:a16="http://schemas.microsoft.com/office/drawing/2014/main" id="{8646ED78-D316-4EBA-BBA4-89378025D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6355" y="5911701"/>
            <a:ext cx="725058" cy="725058"/>
          </a:xfrm>
          <a:prstGeom prst="rect">
            <a:avLst/>
          </a:prstGeom>
        </p:spPr>
      </p:pic>
      <p:pic>
        <p:nvPicPr>
          <p:cNvPr id="10" name="Picture 9" descr="A close up of a sign&#10;&#10;Description automatically generated">
            <a:extLst>
              <a:ext uri="{FF2B5EF4-FFF2-40B4-BE49-F238E27FC236}">
                <a16:creationId xmlns:a16="http://schemas.microsoft.com/office/drawing/2014/main" id="{E1FE5C32-41BB-4B91-ADC6-26C1ABE601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4227" y="5953195"/>
            <a:ext cx="725057" cy="725057"/>
          </a:xfrm>
          <a:prstGeom prst="rect">
            <a:avLst/>
          </a:prstGeom>
        </p:spPr>
      </p:pic>
    </p:spTree>
    <p:extLst>
      <p:ext uri="{BB962C8B-B14F-4D97-AF65-F5344CB8AC3E}">
        <p14:creationId xmlns:p14="http://schemas.microsoft.com/office/powerpoint/2010/main" val="239291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5" name="Title 4">
            <a:extLst>
              <a:ext uri="{FF2B5EF4-FFF2-40B4-BE49-F238E27FC236}">
                <a16:creationId xmlns:a16="http://schemas.microsoft.com/office/drawing/2014/main" id="{896484C2-FA1B-47E8-8731-CA9B49287008}"/>
              </a:ext>
            </a:extLst>
          </p:cNvPr>
          <p:cNvSpPr>
            <a:spLocks noGrp="1"/>
          </p:cNvSpPr>
          <p:nvPr>
            <p:ph type="title"/>
          </p:nvPr>
        </p:nvSpPr>
        <p:spPr>
          <a:xfrm>
            <a:off x="474722" y="1040441"/>
            <a:ext cx="8596668" cy="1320800"/>
          </a:xfrm>
        </p:spPr>
        <p:txBody>
          <a:bodyPr/>
          <a:lstStyle/>
          <a:p>
            <a:r>
              <a:rPr lang="en-US" dirty="0"/>
              <a:t>Our Solutions</a:t>
            </a:r>
          </a:p>
        </p:txBody>
      </p:sp>
      <p:sp>
        <p:nvSpPr>
          <p:cNvPr id="104" name="Shape 104"/>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SG" sz="1200">
                <a:solidFill>
                  <a:srgbClr val="888888"/>
                </a:solidFill>
                <a:latin typeface="Calibri"/>
                <a:ea typeface="Calibri"/>
                <a:cs typeface="Calibri"/>
                <a:sym typeface="Calibri"/>
              </a:rPr>
              <a:t>3</a:t>
            </a:fld>
            <a:endParaRPr lang="en-SG" sz="1200">
              <a:solidFill>
                <a:srgbClr val="888888"/>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F654524E-9000-48C3-ABEF-EACB8810301C}"/>
              </a:ext>
            </a:extLst>
          </p:cNvPr>
          <p:cNvGraphicFramePr/>
          <p:nvPr>
            <p:extLst>
              <p:ext uri="{D42A27DB-BD31-4B8C-83A1-F6EECF244321}">
                <p14:modId xmlns:p14="http://schemas.microsoft.com/office/powerpoint/2010/main" val="974226410"/>
              </p:ext>
            </p:extLst>
          </p:nvPr>
        </p:nvGraphicFramePr>
        <p:xfrm>
          <a:off x="474722" y="1197204"/>
          <a:ext cx="9126478" cy="4844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113CBE-BDF7-4DE3-BB9C-60FA15F6B641}"/>
              </a:ext>
            </a:extLst>
          </p:cNvPr>
          <p:cNvSpPr/>
          <p:nvPr/>
        </p:nvSpPr>
        <p:spPr>
          <a:xfrm>
            <a:off x="279917" y="1463988"/>
            <a:ext cx="11810998" cy="4689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301B9-EF5D-4CF7-BD36-3AF351B863C0}"/>
              </a:ext>
            </a:extLst>
          </p:cNvPr>
          <p:cNvSpPr>
            <a:spLocks noGrp="1"/>
          </p:cNvSpPr>
          <p:nvPr>
            <p:ph type="title"/>
          </p:nvPr>
        </p:nvSpPr>
        <p:spPr>
          <a:xfrm>
            <a:off x="833783" y="981532"/>
            <a:ext cx="9157782" cy="583589"/>
          </a:xfrm>
        </p:spPr>
        <p:txBody>
          <a:bodyPr>
            <a:normAutofit/>
          </a:bodyPr>
          <a:lstStyle/>
          <a:p>
            <a:r>
              <a:rPr lang="en-SG" dirty="0"/>
              <a:t>Supply &amp; Install all Leading Cabling Brands</a:t>
            </a:r>
          </a:p>
        </p:txBody>
      </p:sp>
      <p:sp>
        <p:nvSpPr>
          <p:cNvPr id="3" name="Slide Number Placeholder 2">
            <a:extLst>
              <a:ext uri="{FF2B5EF4-FFF2-40B4-BE49-F238E27FC236}">
                <a16:creationId xmlns:a16="http://schemas.microsoft.com/office/drawing/2014/main" id="{9FC3ED18-E575-436E-9FF3-FAC1D63CAF81}"/>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4</a:t>
            </a:fld>
            <a:endParaRPr lang="en-SG" sz="1200">
              <a:solidFill>
                <a:srgbClr val="888888"/>
              </a:solidFill>
              <a:latin typeface="Calibri"/>
              <a:ea typeface="Calibri"/>
              <a:cs typeface="Calibri"/>
              <a:sym typeface="Calibri"/>
            </a:endParaRPr>
          </a:p>
        </p:txBody>
      </p:sp>
      <p:pic>
        <p:nvPicPr>
          <p:cNvPr id="17" name="Picture 2">
            <a:extLst>
              <a:ext uri="{FF2B5EF4-FFF2-40B4-BE49-F238E27FC236}">
                <a16:creationId xmlns:a16="http://schemas.microsoft.com/office/drawing/2014/main" id="{9F9FD0A1-80F8-48FA-8D9C-DC98AF251DC2}"/>
              </a:ext>
            </a:extLst>
          </p:cNvPr>
          <p:cNvPicPr>
            <a:picLocks noChangeAspect="1" noChangeArrowheads="1"/>
          </p:cNvPicPr>
          <p:nvPr/>
        </p:nvPicPr>
        <p:blipFill>
          <a:blip r:embed="rId2" cstate="email"/>
          <a:srcRect l="19360" t="9280" r="16800" b="13440"/>
          <a:stretch>
            <a:fillRect/>
          </a:stretch>
        </p:blipFill>
        <p:spPr bwMode="auto">
          <a:xfrm>
            <a:off x="833783" y="1948290"/>
            <a:ext cx="963795" cy="1166170"/>
          </a:xfrm>
          <a:prstGeom prst="rect">
            <a:avLst/>
          </a:prstGeom>
          <a:noFill/>
          <a:ln w="9525">
            <a:noFill/>
            <a:miter lim="800000"/>
            <a:headEnd/>
            <a:tailEnd/>
          </a:ln>
        </p:spPr>
      </p:pic>
      <p:pic>
        <p:nvPicPr>
          <p:cNvPr id="21" name="Picture 4">
            <a:extLst>
              <a:ext uri="{FF2B5EF4-FFF2-40B4-BE49-F238E27FC236}">
                <a16:creationId xmlns:a16="http://schemas.microsoft.com/office/drawing/2014/main" id="{A46B4ED8-1CD7-4778-9299-802D5A3D2E7A}"/>
              </a:ext>
            </a:extLst>
          </p:cNvPr>
          <p:cNvPicPr>
            <a:picLocks noChangeAspect="1" noChangeArrowheads="1"/>
          </p:cNvPicPr>
          <p:nvPr/>
        </p:nvPicPr>
        <p:blipFill>
          <a:blip r:embed="rId3" cstate="email"/>
          <a:srcRect/>
          <a:stretch>
            <a:fillRect/>
          </a:stretch>
        </p:blipFill>
        <p:spPr bwMode="auto">
          <a:xfrm>
            <a:off x="5723919" y="1685026"/>
            <a:ext cx="2813293" cy="932943"/>
          </a:xfrm>
          <a:prstGeom prst="rect">
            <a:avLst/>
          </a:prstGeom>
          <a:noFill/>
          <a:ln w="9525">
            <a:noFill/>
            <a:miter lim="800000"/>
            <a:headEnd/>
            <a:tailEnd/>
          </a:ln>
        </p:spPr>
      </p:pic>
      <p:pic>
        <p:nvPicPr>
          <p:cNvPr id="22" name="Picture 5">
            <a:extLst>
              <a:ext uri="{FF2B5EF4-FFF2-40B4-BE49-F238E27FC236}">
                <a16:creationId xmlns:a16="http://schemas.microsoft.com/office/drawing/2014/main" id="{0CB1D500-2376-45C7-9CD5-403118F81E57}"/>
              </a:ext>
            </a:extLst>
          </p:cNvPr>
          <p:cNvPicPr>
            <a:picLocks noChangeAspect="1" noChangeArrowheads="1"/>
          </p:cNvPicPr>
          <p:nvPr/>
        </p:nvPicPr>
        <p:blipFill>
          <a:blip r:embed="rId4" cstate="email"/>
          <a:srcRect/>
          <a:stretch>
            <a:fillRect/>
          </a:stretch>
        </p:blipFill>
        <p:spPr bwMode="auto">
          <a:xfrm>
            <a:off x="6389781" y="2830849"/>
            <a:ext cx="1762125" cy="1162050"/>
          </a:xfrm>
          <a:prstGeom prst="rect">
            <a:avLst/>
          </a:prstGeom>
          <a:noFill/>
          <a:ln w="9525">
            <a:noFill/>
            <a:miter lim="800000"/>
            <a:headEnd/>
            <a:tailEnd/>
          </a:ln>
        </p:spPr>
      </p:pic>
      <p:pic>
        <p:nvPicPr>
          <p:cNvPr id="26" name="Picture 7">
            <a:extLst>
              <a:ext uri="{FF2B5EF4-FFF2-40B4-BE49-F238E27FC236}">
                <a16:creationId xmlns:a16="http://schemas.microsoft.com/office/drawing/2014/main" id="{6B63D261-5B25-4D27-86E4-9A0EA3C6EAEB}"/>
              </a:ext>
            </a:extLst>
          </p:cNvPr>
          <p:cNvPicPr>
            <a:picLocks noChangeAspect="1" noChangeArrowheads="1"/>
          </p:cNvPicPr>
          <p:nvPr/>
        </p:nvPicPr>
        <p:blipFill>
          <a:blip r:embed="rId5" cstate="email"/>
          <a:srcRect/>
          <a:stretch>
            <a:fillRect/>
          </a:stretch>
        </p:blipFill>
        <p:spPr bwMode="auto">
          <a:xfrm>
            <a:off x="585960" y="4439922"/>
            <a:ext cx="2295525" cy="609600"/>
          </a:xfrm>
          <a:prstGeom prst="rect">
            <a:avLst/>
          </a:prstGeom>
          <a:noFill/>
          <a:ln w="9525">
            <a:noFill/>
            <a:miter lim="800000"/>
            <a:headEnd/>
            <a:tailEnd/>
          </a:ln>
        </p:spPr>
      </p:pic>
      <p:pic>
        <p:nvPicPr>
          <p:cNvPr id="27" name="Picture 8">
            <a:extLst>
              <a:ext uri="{FF2B5EF4-FFF2-40B4-BE49-F238E27FC236}">
                <a16:creationId xmlns:a16="http://schemas.microsoft.com/office/drawing/2014/main" id="{3123C9F1-99E4-48C2-8BE7-0AFDB7DF800B}"/>
              </a:ext>
            </a:extLst>
          </p:cNvPr>
          <p:cNvPicPr>
            <a:picLocks noChangeAspect="1" noChangeArrowheads="1"/>
          </p:cNvPicPr>
          <p:nvPr/>
        </p:nvPicPr>
        <p:blipFill>
          <a:blip r:embed="rId6" cstate="email"/>
          <a:srcRect/>
          <a:stretch>
            <a:fillRect/>
          </a:stretch>
        </p:blipFill>
        <p:spPr bwMode="auto">
          <a:xfrm>
            <a:off x="5901626" y="4389844"/>
            <a:ext cx="2828925" cy="604838"/>
          </a:xfrm>
          <a:prstGeom prst="rect">
            <a:avLst/>
          </a:prstGeom>
          <a:noFill/>
          <a:ln w="9525">
            <a:noFill/>
            <a:miter lim="800000"/>
            <a:headEnd/>
            <a:tailEnd/>
          </a:ln>
        </p:spPr>
      </p:pic>
      <p:pic>
        <p:nvPicPr>
          <p:cNvPr id="28" name="Picture 10">
            <a:extLst>
              <a:ext uri="{FF2B5EF4-FFF2-40B4-BE49-F238E27FC236}">
                <a16:creationId xmlns:a16="http://schemas.microsoft.com/office/drawing/2014/main" id="{D4BF5906-3EC0-4D23-8B2C-FA543D61E5C6}"/>
              </a:ext>
            </a:extLst>
          </p:cNvPr>
          <p:cNvPicPr>
            <a:picLocks noChangeAspect="1" noChangeArrowheads="1"/>
          </p:cNvPicPr>
          <p:nvPr/>
        </p:nvPicPr>
        <p:blipFill>
          <a:blip r:embed="rId7" cstate="email"/>
          <a:srcRect/>
          <a:stretch>
            <a:fillRect/>
          </a:stretch>
        </p:blipFill>
        <p:spPr bwMode="auto">
          <a:xfrm>
            <a:off x="9179552" y="4967792"/>
            <a:ext cx="1905000" cy="719137"/>
          </a:xfrm>
          <a:prstGeom prst="rect">
            <a:avLst/>
          </a:prstGeom>
          <a:noFill/>
          <a:ln w="9525">
            <a:noFill/>
            <a:miter lim="800000"/>
            <a:headEnd/>
            <a:tailEnd/>
          </a:ln>
        </p:spPr>
      </p:pic>
      <p:pic>
        <p:nvPicPr>
          <p:cNvPr id="31" name="Picture 2">
            <a:extLst>
              <a:ext uri="{FF2B5EF4-FFF2-40B4-BE49-F238E27FC236}">
                <a16:creationId xmlns:a16="http://schemas.microsoft.com/office/drawing/2014/main" id="{44CB39E9-1405-4043-9092-9450B62CC4BA}"/>
              </a:ext>
            </a:extLst>
          </p:cNvPr>
          <p:cNvPicPr>
            <a:picLocks noChangeAspect="1" noChangeArrowheads="1"/>
          </p:cNvPicPr>
          <p:nvPr/>
        </p:nvPicPr>
        <p:blipFill>
          <a:blip r:embed="rId8" cstate="email"/>
          <a:srcRect/>
          <a:stretch>
            <a:fillRect/>
          </a:stretch>
        </p:blipFill>
        <p:spPr bwMode="auto">
          <a:xfrm>
            <a:off x="1107448" y="5438668"/>
            <a:ext cx="1524000" cy="571500"/>
          </a:xfrm>
          <a:prstGeom prst="rect">
            <a:avLst/>
          </a:prstGeom>
          <a:noFill/>
          <a:ln w="9525">
            <a:noFill/>
            <a:miter lim="800000"/>
            <a:headEnd/>
            <a:tailEnd/>
          </a:ln>
        </p:spPr>
      </p:pic>
      <p:pic>
        <p:nvPicPr>
          <p:cNvPr id="33" name="Picture 4">
            <a:extLst>
              <a:ext uri="{FF2B5EF4-FFF2-40B4-BE49-F238E27FC236}">
                <a16:creationId xmlns:a16="http://schemas.microsoft.com/office/drawing/2014/main" id="{4B09BF3B-F703-41F5-8CB8-2161A21F1A23}"/>
              </a:ext>
            </a:extLst>
          </p:cNvPr>
          <p:cNvPicPr>
            <a:picLocks noChangeAspect="1" noChangeArrowheads="1"/>
          </p:cNvPicPr>
          <p:nvPr/>
        </p:nvPicPr>
        <p:blipFill>
          <a:blip r:embed="rId9" cstate="email"/>
          <a:srcRect/>
          <a:stretch>
            <a:fillRect/>
          </a:stretch>
        </p:blipFill>
        <p:spPr bwMode="auto">
          <a:xfrm>
            <a:off x="3814568" y="4824655"/>
            <a:ext cx="1153975" cy="753616"/>
          </a:xfrm>
          <a:prstGeom prst="rect">
            <a:avLst/>
          </a:prstGeom>
          <a:noFill/>
          <a:ln w="9525">
            <a:noFill/>
            <a:miter lim="800000"/>
            <a:headEnd/>
            <a:tailEnd/>
          </a:ln>
        </p:spPr>
      </p:pic>
      <p:pic>
        <p:nvPicPr>
          <p:cNvPr id="34" name="Picture 5">
            <a:extLst>
              <a:ext uri="{FF2B5EF4-FFF2-40B4-BE49-F238E27FC236}">
                <a16:creationId xmlns:a16="http://schemas.microsoft.com/office/drawing/2014/main" id="{FD79BB0F-65BB-4B3B-948D-E661B390F147}"/>
              </a:ext>
            </a:extLst>
          </p:cNvPr>
          <p:cNvPicPr>
            <a:picLocks noChangeAspect="1" noChangeArrowheads="1"/>
          </p:cNvPicPr>
          <p:nvPr/>
        </p:nvPicPr>
        <p:blipFill>
          <a:blip r:embed="rId10" cstate="email"/>
          <a:srcRect/>
          <a:stretch>
            <a:fillRect/>
          </a:stretch>
        </p:blipFill>
        <p:spPr bwMode="auto">
          <a:xfrm>
            <a:off x="6389781" y="5379748"/>
            <a:ext cx="1852613" cy="614363"/>
          </a:xfrm>
          <a:prstGeom prst="rect">
            <a:avLst/>
          </a:prstGeom>
          <a:noFill/>
          <a:ln w="9525">
            <a:noFill/>
            <a:miter lim="800000"/>
            <a:headEnd/>
            <a:tailEnd/>
          </a:ln>
        </p:spPr>
      </p:pic>
      <p:pic>
        <p:nvPicPr>
          <p:cNvPr id="35" name="Picture 2" descr="Image result for legrand logo">
            <a:extLst>
              <a:ext uri="{FF2B5EF4-FFF2-40B4-BE49-F238E27FC236}">
                <a16:creationId xmlns:a16="http://schemas.microsoft.com/office/drawing/2014/main" id="{627500BC-15D8-48EA-A432-AC3AABEFEA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0300" y="2816646"/>
            <a:ext cx="2062160" cy="9049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generated with very high confidence">
            <a:extLst>
              <a:ext uri="{FF2B5EF4-FFF2-40B4-BE49-F238E27FC236}">
                <a16:creationId xmlns:a16="http://schemas.microsoft.com/office/drawing/2014/main" id="{09EF167E-9EDB-452E-9D11-A3E0AB694DF6}"/>
              </a:ext>
            </a:extLst>
          </p:cNvPr>
          <p:cNvPicPr>
            <a:picLocks noChangeAspect="1"/>
          </p:cNvPicPr>
          <p:nvPr/>
        </p:nvPicPr>
        <p:blipFill rotWithShape="1">
          <a:blip r:embed="rId12"/>
          <a:srcRect t="21122" b="21251"/>
          <a:stretch/>
        </p:blipFill>
        <p:spPr>
          <a:xfrm>
            <a:off x="2489187" y="2151497"/>
            <a:ext cx="2650762" cy="646438"/>
          </a:xfrm>
          <a:prstGeom prst="rect">
            <a:avLst/>
          </a:prstGeom>
        </p:spPr>
      </p:pic>
      <p:sp>
        <p:nvSpPr>
          <p:cNvPr id="8" name="TextBox 7">
            <a:extLst>
              <a:ext uri="{FF2B5EF4-FFF2-40B4-BE49-F238E27FC236}">
                <a16:creationId xmlns:a16="http://schemas.microsoft.com/office/drawing/2014/main" id="{1DA01A58-0147-495D-B5C9-207E58115B8E}"/>
              </a:ext>
            </a:extLst>
          </p:cNvPr>
          <p:cNvSpPr txBox="1"/>
          <p:nvPr/>
        </p:nvSpPr>
        <p:spPr>
          <a:xfrm>
            <a:off x="460772" y="6414018"/>
            <a:ext cx="5724644" cy="230832"/>
          </a:xfrm>
          <a:prstGeom prst="rect">
            <a:avLst/>
          </a:prstGeom>
          <a:noFill/>
        </p:spPr>
        <p:txBody>
          <a:bodyPr wrap="none" rtlCol="0">
            <a:spAutoFit/>
          </a:bodyPr>
          <a:lstStyle/>
          <a:p>
            <a:r>
              <a:rPr lang="en-US" sz="900" dirty="0"/>
              <a:t>Other brands can also be supplied &amp; installed to meet client corporate specifications or budget requirements </a:t>
            </a:r>
          </a:p>
        </p:txBody>
      </p:sp>
      <p:pic>
        <p:nvPicPr>
          <p:cNvPr id="5" name="Picture 4">
            <a:extLst>
              <a:ext uri="{FF2B5EF4-FFF2-40B4-BE49-F238E27FC236}">
                <a16:creationId xmlns:a16="http://schemas.microsoft.com/office/drawing/2014/main" id="{C2A1A2AA-EE58-4A2A-935F-62989F09ADC3}"/>
              </a:ext>
            </a:extLst>
          </p:cNvPr>
          <p:cNvPicPr>
            <a:picLocks noChangeAspect="1"/>
          </p:cNvPicPr>
          <p:nvPr/>
        </p:nvPicPr>
        <p:blipFill>
          <a:blip r:embed="rId13"/>
          <a:stretch>
            <a:fillRect/>
          </a:stretch>
        </p:blipFill>
        <p:spPr>
          <a:xfrm>
            <a:off x="460772" y="3150201"/>
            <a:ext cx="1786624" cy="1019292"/>
          </a:xfrm>
          <a:prstGeom prst="rect">
            <a:avLst/>
          </a:prstGeom>
        </p:spPr>
      </p:pic>
      <p:pic>
        <p:nvPicPr>
          <p:cNvPr id="10" name="Picture 9">
            <a:extLst>
              <a:ext uri="{FF2B5EF4-FFF2-40B4-BE49-F238E27FC236}">
                <a16:creationId xmlns:a16="http://schemas.microsoft.com/office/drawing/2014/main" id="{A4B848DF-5B2F-4E69-938F-30A192CFCE9A}"/>
              </a:ext>
            </a:extLst>
          </p:cNvPr>
          <p:cNvPicPr>
            <a:picLocks noChangeAspect="1"/>
          </p:cNvPicPr>
          <p:nvPr/>
        </p:nvPicPr>
        <p:blipFill>
          <a:blip r:embed="rId14"/>
          <a:stretch>
            <a:fillRect/>
          </a:stretch>
        </p:blipFill>
        <p:spPr>
          <a:xfrm>
            <a:off x="3155673" y="2940550"/>
            <a:ext cx="2437471" cy="1162050"/>
          </a:xfrm>
          <a:prstGeom prst="rect">
            <a:avLst/>
          </a:prstGeom>
        </p:spPr>
      </p:pic>
    </p:spTree>
    <p:extLst>
      <p:ext uri="{BB962C8B-B14F-4D97-AF65-F5344CB8AC3E}">
        <p14:creationId xmlns:p14="http://schemas.microsoft.com/office/powerpoint/2010/main" val="216632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F3BA6A-F55C-49B8-B1CB-60CDEAA86D6B}"/>
              </a:ext>
            </a:extLst>
          </p:cNvPr>
          <p:cNvSpPr/>
          <p:nvPr/>
        </p:nvSpPr>
        <p:spPr>
          <a:xfrm>
            <a:off x="189526" y="1304925"/>
            <a:ext cx="11812947" cy="473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301B9-EF5D-4CF7-BD36-3AF351B863C0}"/>
              </a:ext>
            </a:extLst>
          </p:cNvPr>
          <p:cNvSpPr>
            <a:spLocks noGrp="1"/>
          </p:cNvSpPr>
          <p:nvPr>
            <p:ph type="title"/>
          </p:nvPr>
        </p:nvSpPr>
        <p:spPr>
          <a:xfrm>
            <a:off x="189526" y="856457"/>
            <a:ext cx="10515599" cy="1325562"/>
          </a:xfrm>
        </p:spPr>
        <p:txBody>
          <a:bodyPr>
            <a:normAutofit/>
          </a:bodyPr>
          <a:lstStyle/>
          <a:p>
            <a:r>
              <a:rPr lang="en-SG" dirty="0"/>
              <a:t>Supply &amp; Install all AV leading brands</a:t>
            </a:r>
          </a:p>
        </p:txBody>
      </p:sp>
      <p:sp>
        <p:nvSpPr>
          <p:cNvPr id="3" name="Slide Number Placeholder 2">
            <a:extLst>
              <a:ext uri="{FF2B5EF4-FFF2-40B4-BE49-F238E27FC236}">
                <a16:creationId xmlns:a16="http://schemas.microsoft.com/office/drawing/2014/main" id="{9FC3ED18-E575-436E-9FF3-FAC1D63CAF81}"/>
              </a:ext>
            </a:extLst>
          </p:cNvPr>
          <p:cNvSpPr>
            <a:spLocks noGrp="1"/>
          </p:cNvSpPr>
          <p:nvPr>
            <p:ph type="sldNum" sz="quarter" idx="12"/>
          </p:nvPr>
        </p:nvSpPr>
        <p:spPr>
          <a:xfrm>
            <a:off x="9259274" y="6267542"/>
            <a:ext cx="2743199" cy="365125"/>
          </a:xfrm>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5</a:t>
            </a:fld>
            <a:endParaRPr lang="en-SG" sz="1200">
              <a:solidFill>
                <a:srgbClr val="888888"/>
              </a:solidFill>
              <a:latin typeface="Calibri"/>
              <a:ea typeface="Calibri"/>
              <a:cs typeface="Calibri"/>
              <a:sym typeface="Calibri"/>
            </a:endParaRPr>
          </a:p>
        </p:txBody>
      </p:sp>
      <p:pic>
        <p:nvPicPr>
          <p:cNvPr id="5" name="Graphic 4">
            <a:extLst>
              <a:ext uri="{FF2B5EF4-FFF2-40B4-BE49-F238E27FC236}">
                <a16:creationId xmlns:a16="http://schemas.microsoft.com/office/drawing/2014/main" id="{FEDE1371-37B1-4EDA-8864-29FDC7F869A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41667" b="40952"/>
          <a:stretch/>
        </p:blipFill>
        <p:spPr>
          <a:xfrm>
            <a:off x="767942" y="1546580"/>
            <a:ext cx="2394857" cy="514221"/>
          </a:xfrm>
          <a:prstGeom prst="rect">
            <a:avLst/>
          </a:prstGeom>
        </p:spPr>
      </p:pic>
      <p:sp>
        <p:nvSpPr>
          <p:cNvPr id="6" name="TextBox 5">
            <a:extLst>
              <a:ext uri="{FF2B5EF4-FFF2-40B4-BE49-F238E27FC236}">
                <a16:creationId xmlns:a16="http://schemas.microsoft.com/office/drawing/2014/main" id="{E9010BBA-FB64-483E-9995-F7B5ACAC76D1}"/>
              </a:ext>
            </a:extLst>
          </p:cNvPr>
          <p:cNvSpPr txBox="1"/>
          <p:nvPr/>
        </p:nvSpPr>
        <p:spPr>
          <a:xfrm>
            <a:off x="3592338" y="1682181"/>
            <a:ext cx="6417591" cy="369332"/>
          </a:xfrm>
          <a:prstGeom prst="rect">
            <a:avLst/>
          </a:prstGeom>
          <a:noFill/>
        </p:spPr>
        <p:txBody>
          <a:bodyPr wrap="none" rtlCol="0">
            <a:spAutoFit/>
          </a:bodyPr>
          <a:lstStyle/>
          <a:p>
            <a:r>
              <a:rPr lang="en-SG" i="1" dirty="0">
                <a:solidFill>
                  <a:schemeClr val="tx1">
                    <a:lumMod val="75000"/>
                    <a:lumOff val="25000"/>
                  </a:schemeClr>
                </a:solidFill>
              </a:rPr>
              <a:t>AV presentation, room scheduling and room control systems</a:t>
            </a:r>
          </a:p>
        </p:txBody>
      </p:sp>
      <p:pic>
        <p:nvPicPr>
          <p:cNvPr id="10" name="Picture 9">
            <a:extLst>
              <a:ext uri="{FF2B5EF4-FFF2-40B4-BE49-F238E27FC236}">
                <a16:creationId xmlns:a16="http://schemas.microsoft.com/office/drawing/2014/main" id="{556D09C3-38AD-4F42-8BB3-C483CB5CCABA}"/>
              </a:ext>
            </a:extLst>
          </p:cNvPr>
          <p:cNvPicPr>
            <a:picLocks noChangeAspect="1"/>
          </p:cNvPicPr>
          <p:nvPr/>
        </p:nvPicPr>
        <p:blipFill>
          <a:blip r:embed="rId4"/>
          <a:stretch>
            <a:fillRect/>
          </a:stretch>
        </p:blipFill>
        <p:spPr>
          <a:xfrm>
            <a:off x="830194" y="2278145"/>
            <a:ext cx="1469912" cy="777420"/>
          </a:xfrm>
          <a:prstGeom prst="rect">
            <a:avLst/>
          </a:prstGeom>
        </p:spPr>
      </p:pic>
      <p:pic>
        <p:nvPicPr>
          <p:cNvPr id="12" name="Picture 11">
            <a:extLst>
              <a:ext uri="{FF2B5EF4-FFF2-40B4-BE49-F238E27FC236}">
                <a16:creationId xmlns:a16="http://schemas.microsoft.com/office/drawing/2014/main" id="{4C2CCCC8-3F13-410B-BD88-CDA86811FF2B}"/>
              </a:ext>
            </a:extLst>
          </p:cNvPr>
          <p:cNvPicPr>
            <a:picLocks noChangeAspect="1"/>
          </p:cNvPicPr>
          <p:nvPr/>
        </p:nvPicPr>
        <p:blipFill>
          <a:blip r:embed="rId5"/>
          <a:stretch>
            <a:fillRect/>
          </a:stretch>
        </p:blipFill>
        <p:spPr>
          <a:xfrm>
            <a:off x="2588266" y="2039094"/>
            <a:ext cx="1392852" cy="1392852"/>
          </a:xfrm>
          <a:prstGeom prst="rect">
            <a:avLst/>
          </a:prstGeom>
        </p:spPr>
      </p:pic>
      <p:sp>
        <p:nvSpPr>
          <p:cNvPr id="13" name="TextBox 12">
            <a:extLst>
              <a:ext uri="{FF2B5EF4-FFF2-40B4-BE49-F238E27FC236}">
                <a16:creationId xmlns:a16="http://schemas.microsoft.com/office/drawing/2014/main" id="{6284F761-0F53-461F-A8BE-FA17F5D9FD1D}"/>
              </a:ext>
            </a:extLst>
          </p:cNvPr>
          <p:cNvSpPr txBox="1"/>
          <p:nvPr/>
        </p:nvSpPr>
        <p:spPr>
          <a:xfrm>
            <a:off x="4406664" y="2565435"/>
            <a:ext cx="3213059" cy="369332"/>
          </a:xfrm>
          <a:prstGeom prst="rect">
            <a:avLst/>
          </a:prstGeom>
          <a:noFill/>
        </p:spPr>
        <p:txBody>
          <a:bodyPr wrap="none" rtlCol="0">
            <a:spAutoFit/>
          </a:bodyPr>
          <a:lstStyle/>
          <a:p>
            <a:r>
              <a:rPr lang="en-SG" i="1" dirty="0">
                <a:solidFill>
                  <a:schemeClr val="tx1">
                    <a:lumMod val="75000"/>
                    <a:lumOff val="25000"/>
                  </a:schemeClr>
                </a:solidFill>
              </a:rPr>
              <a:t>Video Conferencing Solutions</a:t>
            </a:r>
          </a:p>
        </p:txBody>
      </p:sp>
      <p:pic>
        <p:nvPicPr>
          <p:cNvPr id="15" name="Picture 14">
            <a:extLst>
              <a:ext uri="{FF2B5EF4-FFF2-40B4-BE49-F238E27FC236}">
                <a16:creationId xmlns:a16="http://schemas.microsoft.com/office/drawing/2014/main" id="{F1022C40-B519-4DC5-A9DF-4D12E325B470}"/>
              </a:ext>
            </a:extLst>
          </p:cNvPr>
          <p:cNvPicPr>
            <a:picLocks noChangeAspect="1"/>
          </p:cNvPicPr>
          <p:nvPr/>
        </p:nvPicPr>
        <p:blipFill>
          <a:blip r:embed="rId6"/>
          <a:stretch>
            <a:fillRect/>
          </a:stretch>
        </p:blipFill>
        <p:spPr>
          <a:xfrm>
            <a:off x="971925" y="3184358"/>
            <a:ext cx="771253" cy="954521"/>
          </a:xfrm>
          <a:prstGeom prst="rect">
            <a:avLst/>
          </a:prstGeom>
        </p:spPr>
      </p:pic>
      <p:sp>
        <p:nvSpPr>
          <p:cNvPr id="16" name="TextBox 15">
            <a:extLst>
              <a:ext uri="{FF2B5EF4-FFF2-40B4-BE49-F238E27FC236}">
                <a16:creationId xmlns:a16="http://schemas.microsoft.com/office/drawing/2014/main" id="{C9DDD86C-E59D-4EE3-9CF0-F8B2947B0532}"/>
              </a:ext>
            </a:extLst>
          </p:cNvPr>
          <p:cNvSpPr txBox="1"/>
          <p:nvPr/>
        </p:nvSpPr>
        <p:spPr>
          <a:xfrm>
            <a:off x="1837205" y="3540821"/>
            <a:ext cx="8159606" cy="369332"/>
          </a:xfrm>
          <a:prstGeom prst="rect">
            <a:avLst/>
          </a:prstGeom>
          <a:noFill/>
        </p:spPr>
        <p:txBody>
          <a:bodyPr wrap="none" rtlCol="0">
            <a:spAutoFit/>
          </a:bodyPr>
          <a:lstStyle/>
          <a:p>
            <a:r>
              <a:rPr lang="en-SG" i="1" dirty="0">
                <a:solidFill>
                  <a:schemeClr val="tx1">
                    <a:lumMod val="75000"/>
                    <a:lumOff val="25000"/>
                  </a:schemeClr>
                </a:solidFill>
              </a:rPr>
              <a:t>Install &amp; Mount iPads for meeting room booking systems, visitor registration</a:t>
            </a:r>
          </a:p>
        </p:txBody>
      </p:sp>
      <p:pic>
        <p:nvPicPr>
          <p:cNvPr id="18" name="Picture 17">
            <a:extLst>
              <a:ext uri="{FF2B5EF4-FFF2-40B4-BE49-F238E27FC236}">
                <a16:creationId xmlns:a16="http://schemas.microsoft.com/office/drawing/2014/main" id="{F7A8E9C4-36B8-46B7-B18B-D46D74366641}"/>
              </a:ext>
            </a:extLst>
          </p:cNvPr>
          <p:cNvPicPr>
            <a:picLocks noChangeAspect="1"/>
          </p:cNvPicPr>
          <p:nvPr/>
        </p:nvPicPr>
        <p:blipFill rotWithShape="1">
          <a:blip r:embed="rId7"/>
          <a:srcRect t="27521" b="30952"/>
          <a:stretch/>
        </p:blipFill>
        <p:spPr>
          <a:xfrm>
            <a:off x="430298" y="4350309"/>
            <a:ext cx="1905000" cy="810544"/>
          </a:xfrm>
          <a:prstGeom prst="rect">
            <a:avLst/>
          </a:prstGeom>
        </p:spPr>
      </p:pic>
      <p:sp>
        <p:nvSpPr>
          <p:cNvPr id="19" name="TextBox 18">
            <a:extLst>
              <a:ext uri="{FF2B5EF4-FFF2-40B4-BE49-F238E27FC236}">
                <a16:creationId xmlns:a16="http://schemas.microsoft.com/office/drawing/2014/main" id="{142527FD-03FE-4CAB-A6EC-C9CD0DF1561F}"/>
              </a:ext>
            </a:extLst>
          </p:cNvPr>
          <p:cNvSpPr txBox="1"/>
          <p:nvPr/>
        </p:nvSpPr>
        <p:spPr>
          <a:xfrm>
            <a:off x="2559119" y="4588195"/>
            <a:ext cx="6159507" cy="369332"/>
          </a:xfrm>
          <a:prstGeom prst="rect">
            <a:avLst/>
          </a:prstGeom>
          <a:noFill/>
        </p:spPr>
        <p:txBody>
          <a:bodyPr wrap="none" rtlCol="0">
            <a:spAutoFit/>
          </a:bodyPr>
          <a:lstStyle/>
          <a:p>
            <a:r>
              <a:rPr lang="en-SG" i="1" dirty="0">
                <a:solidFill>
                  <a:schemeClr val="tx1">
                    <a:lumMod val="75000"/>
                    <a:lumOff val="25000"/>
                  </a:schemeClr>
                </a:solidFill>
              </a:rPr>
              <a:t>AV Control systems for video walls, wireless presentation</a:t>
            </a:r>
          </a:p>
        </p:txBody>
      </p:sp>
      <p:pic>
        <p:nvPicPr>
          <p:cNvPr id="23" name="Picture 22">
            <a:extLst>
              <a:ext uri="{FF2B5EF4-FFF2-40B4-BE49-F238E27FC236}">
                <a16:creationId xmlns:a16="http://schemas.microsoft.com/office/drawing/2014/main" id="{68FDAEEB-9901-4A90-80F8-AAB270F49B2F}"/>
              </a:ext>
            </a:extLst>
          </p:cNvPr>
          <p:cNvPicPr>
            <a:picLocks noChangeAspect="1"/>
          </p:cNvPicPr>
          <p:nvPr/>
        </p:nvPicPr>
        <p:blipFill rotWithShape="1">
          <a:blip r:embed="rId8"/>
          <a:srcRect l="14334" t="37017" b="32428"/>
          <a:stretch/>
        </p:blipFill>
        <p:spPr>
          <a:xfrm>
            <a:off x="430298" y="5433623"/>
            <a:ext cx="2423431" cy="494769"/>
          </a:xfrm>
          <a:prstGeom prst="rect">
            <a:avLst/>
          </a:prstGeom>
        </p:spPr>
      </p:pic>
      <p:sp>
        <p:nvSpPr>
          <p:cNvPr id="24" name="TextBox 23">
            <a:extLst>
              <a:ext uri="{FF2B5EF4-FFF2-40B4-BE49-F238E27FC236}">
                <a16:creationId xmlns:a16="http://schemas.microsoft.com/office/drawing/2014/main" id="{D2D87B89-B2C9-4AAA-B0F4-575A88685FC1}"/>
              </a:ext>
            </a:extLst>
          </p:cNvPr>
          <p:cNvSpPr txBox="1"/>
          <p:nvPr/>
        </p:nvSpPr>
        <p:spPr>
          <a:xfrm>
            <a:off x="2872188" y="5390173"/>
            <a:ext cx="1917513" cy="369332"/>
          </a:xfrm>
          <a:prstGeom prst="rect">
            <a:avLst/>
          </a:prstGeom>
          <a:noFill/>
        </p:spPr>
        <p:txBody>
          <a:bodyPr wrap="none" rtlCol="0">
            <a:spAutoFit/>
          </a:bodyPr>
          <a:lstStyle/>
          <a:p>
            <a:r>
              <a:rPr lang="en-SG" i="1" dirty="0">
                <a:solidFill>
                  <a:schemeClr val="tx1">
                    <a:lumMod val="75000"/>
                    <a:lumOff val="25000"/>
                  </a:schemeClr>
                </a:solidFill>
              </a:rPr>
              <a:t>Audio Processors</a:t>
            </a:r>
          </a:p>
        </p:txBody>
      </p:sp>
      <p:sp>
        <p:nvSpPr>
          <p:cNvPr id="17" name="TextBox 16">
            <a:extLst>
              <a:ext uri="{FF2B5EF4-FFF2-40B4-BE49-F238E27FC236}">
                <a16:creationId xmlns:a16="http://schemas.microsoft.com/office/drawing/2014/main" id="{5BC8A72B-6DFD-4927-A18F-19EE28BD1151}"/>
              </a:ext>
            </a:extLst>
          </p:cNvPr>
          <p:cNvSpPr txBox="1"/>
          <p:nvPr/>
        </p:nvSpPr>
        <p:spPr>
          <a:xfrm>
            <a:off x="189526" y="6068446"/>
            <a:ext cx="5724644" cy="230832"/>
          </a:xfrm>
          <a:prstGeom prst="rect">
            <a:avLst/>
          </a:prstGeom>
          <a:noFill/>
        </p:spPr>
        <p:txBody>
          <a:bodyPr wrap="none" rtlCol="0">
            <a:spAutoFit/>
          </a:bodyPr>
          <a:lstStyle/>
          <a:p>
            <a:r>
              <a:rPr lang="en-US" sz="900" dirty="0"/>
              <a:t>Other brands can also be supplied &amp; installed to meet client corporate specifications or budget requirements </a:t>
            </a:r>
          </a:p>
        </p:txBody>
      </p:sp>
      <p:sp>
        <p:nvSpPr>
          <p:cNvPr id="20" name="TextBox 19">
            <a:extLst>
              <a:ext uri="{FF2B5EF4-FFF2-40B4-BE49-F238E27FC236}">
                <a16:creationId xmlns:a16="http://schemas.microsoft.com/office/drawing/2014/main" id="{46829E34-CBC1-47FF-8564-F641203CD135}"/>
              </a:ext>
            </a:extLst>
          </p:cNvPr>
          <p:cNvSpPr txBox="1"/>
          <p:nvPr/>
        </p:nvSpPr>
        <p:spPr>
          <a:xfrm>
            <a:off x="8714491" y="2752108"/>
            <a:ext cx="1250069" cy="369332"/>
          </a:xfrm>
          <a:prstGeom prst="rect">
            <a:avLst/>
          </a:prstGeom>
          <a:noFill/>
        </p:spPr>
        <p:txBody>
          <a:bodyPr wrap="square" rtlCol="0">
            <a:spAutoFit/>
          </a:bodyPr>
          <a:lstStyle/>
          <a:p>
            <a:r>
              <a:rPr lang="en-SG" i="1" dirty="0">
                <a:solidFill>
                  <a:schemeClr val="tx1">
                    <a:lumMod val="75000"/>
                    <a:lumOff val="25000"/>
                  </a:schemeClr>
                </a:solidFill>
              </a:rPr>
              <a:t>Speakers</a:t>
            </a:r>
          </a:p>
        </p:txBody>
      </p:sp>
      <p:sp>
        <p:nvSpPr>
          <p:cNvPr id="21" name="TextBox 20">
            <a:extLst>
              <a:ext uri="{FF2B5EF4-FFF2-40B4-BE49-F238E27FC236}">
                <a16:creationId xmlns:a16="http://schemas.microsoft.com/office/drawing/2014/main" id="{F7896388-B176-4111-90FC-70E8D4A95AF4}"/>
              </a:ext>
            </a:extLst>
          </p:cNvPr>
          <p:cNvSpPr txBox="1"/>
          <p:nvPr/>
        </p:nvSpPr>
        <p:spPr>
          <a:xfrm>
            <a:off x="5103283" y="4115831"/>
            <a:ext cx="2887461" cy="369332"/>
          </a:xfrm>
          <a:prstGeom prst="rect">
            <a:avLst/>
          </a:prstGeom>
          <a:noFill/>
        </p:spPr>
        <p:txBody>
          <a:bodyPr wrap="square" rtlCol="0">
            <a:spAutoFit/>
          </a:bodyPr>
          <a:lstStyle/>
          <a:p>
            <a:r>
              <a:rPr lang="en-SG" i="1" dirty="0">
                <a:solidFill>
                  <a:schemeClr val="tx1">
                    <a:lumMod val="75000"/>
                    <a:lumOff val="25000"/>
                  </a:schemeClr>
                </a:solidFill>
              </a:rPr>
              <a:t>Microphones, headsets</a:t>
            </a:r>
          </a:p>
        </p:txBody>
      </p:sp>
      <p:pic>
        <p:nvPicPr>
          <p:cNvPr id="22" name="Picture 21">
            <a:extLst>
              <a:ext uri="{FF2B5EF4-FFF2-40B4-BE49-F238E27FC236}">
                <a16:creationId xmlns:a16="http://schemas.microsoft.com/office/drawing/2014/main" id="{C39B43C2-0070-42DF-B47F-01A5036F8148}"/>
              </a:ext>
            </a:extLst>
          </p:cNvPr>
          <p:cNvPicPr>
            <a:picLocks noChangeAspect="1"/>
          </p:cNvPicPr>
          <p:nvPr/>
        </p:nvPicPr>
        <p:blipFill>
          <a:blip r:embed="rId9"/>
          <a:stretch>
            <a:fillRect/>
          </a:stretch>
        </p:blipFill>
        <p:spPr>
          <a:xfrm>
            <a:off x="7978427" y="2630487"/>
            <a:ext cx="697679" cy="754092"/>
          </a:xfrm>
          <a:prstGeom prst="rect">
            <a:avLst/>
          </a:prstGeom>
        </p:spPr>
      </p:pic>
      <p:pic>
        <p:nvPicPr>
          <p:cNvPr id="25" name="Picture 24">
            <a:extLst>
              <a:ext uri="{FF2B5EF4-FFF2-40B4-BE49-F238E27FC236}">
                <a16:creationId xmlns:a16="http://schemas.microsoft.com/office/drawing/2014/main" id="{7C19CAD5-F52B-4C16-8749-7A543858FCFD}"/>
              </a:ext>
            </a:extLst>
          </p:cNvPr>
          <p:cNvPicPr>
            <a:picLocks noChangeAspect="1"/>
          </p:cNvPicPr>
          <p:nvPr/>
        </p:nvPicPr>
        <p:blipFill>
          <a:blip r:embed="rId10"/>
          <a:stretch>
            <a:fillRect/>
          </a:stretch>
        </p:blipFill>
        <p:spPr>
          <a:xfrm>
            <a:off x="7731877" y="2111247"/>
            <a:ext cx="1537729" cy="590761"/>
          </a:xfrm>
          <a:prstGeom prst="rect">
            <a:avLst/>
          </a:prstGeom>
        </p:spPr>
      </p:pic>
      <p:pic>
        <p:nvPicPr>
          <p:cNvPr id="26" name="Picture 25">
            <a:extLst>
              <a:ext uri="{FF2B5EF4-FFF2-40B4-BE49-F238E27FC236}">
                <a16:creationId xmlns:a16="http://schemas.microsoft.com/office/drawing/2014/main" id="{CCBB962F-B03A-4E14-890E-86963524B46B}"/>
              </a:ext>
            </a:extLst>
          </p:cNvPr>
          <p:cNvPicPr>
            <a:picLocks noChangeAspect="1"/>
          </p:cNvPicPr>
          <p:nvPr/>
        </p:nvPicPr>
        <p:blipFill>
          <a:blip r:embed="rId11"/>
          <a:stretch>
            <a:fillRect/>
          </a:stretch>
        </p:blipFill>
        <p:spPr>
          <a:xfrm>
            <a:off x="3549631" y="4121282"/>
            <a:ext cx="1505463" cy="286435"/>
          </a:xfrm>
          <a:prstGeom prst="rect">
            <a:avLst/>
          </a:prstGeom>
        </p:spPr>
      </p:pic>
      <p:pic>
        <p:nvPicPr>
          <p:cNvPr id="27" name="Picture 26">
            <a:extLst>
              <a:ext uri="{FF2B5EF4-FFF2-40B4-BE49-F238E27FC236}">
                <a16:creationId xmlns:a16="http://schemas.microsoft.com/office/drawing/2014/main" id="{1676B256-9D8D-4728-9C3B-DDF966332E75}"/>
              </a:ext>
            </a:extLst>
          </p:cNvPr>
          <p:cNvPicPr>
            <a:picLocks noChangeAspect="1"/>
          </p:cNvPicPr>
          <p:nvPr/>
        </p:nvPicPr>
        <p:blipFill rotWithShape="1">
          <a:blip r:embed="rId12"/>
          <a:srcRect r="50310"/>
          <a:stretch/>
        </p:blipFill>
        <p:spPr>
          <a:xfrm>
            <a:off x="5067675" y="5032048"/>
            <a:ext cx="1311632" cy="946138"/>
          </a:xfrm>
          <a:prstGeom prst="rect">
            <a:avLst/>
          </a:prstGeom>
        </p:spPr>
      </p:pic>
      <p:sp>
        <p:nvSpPr>
          <p:cNvPr id="28" name="TextBox 27">
            <a:extLst>
              <a:ext uri="{FF2B5EF4-FFF2-40B4-BE49-F238E27FC236}">
                <a16:creationId xmlns:a16="http://schemas.microsoft.com/office/drawing/2014/main" id="{A708FCB6-07E8-45BF-A1D2-28366542397D}"/>
              </a:ext>
            </a:extLst>
          </p:cNvPr>
          <p:cNvSpPr txBox="1"/>
          <p:nvPr/>
        </p:nvSpPr>
        <p:spPr>
          <a:xfrm>
            <a:off x="6462874" y="5203414"/>
            <a:ext cx="2538007" cy="646331"/>
          </a:xfrm>
          <a:prstGeom prst="rect">
            <a:avLst/>
          </a:prstGeom>
          <a:noFill/>
        </p:spPr>
        <p:txBody>
          <a:bodyPr wrap="square" rtlCol="0">
            <a:spAutoFit/>
          </a:bodyPr>
          <a:lstStyle/>
          <a:p>
            <a:r>
              <a:rPr lang="en-SG" i="1" dirty="0">
                <a:solidFill>
                  <a:schemeClr val="tx1">
                    <a:lumMod val="75000"/>
                    <a:lumOff val="25000"/>
                  </a:schemeClr>
                </a:solidFill>
              </a:rPr>
              <a:t>Any size or brand of display screens </a:t>
            </a:r>
          </a:p>
        </p:txBody>
      </p:sp>
    </p:spTree>
    <p:extLst>
      <p:ext uri="{BB962C8B-B14F-4D97-AF65-F5344CB8AC3E}">
        <p14:creationId xmlns:p14="http://schemas.microsoft.com/office/powerpoint/2010/main" val="54177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SG" sz="1200" smtClean="0">
                <a:solidFill>
                  <a:srgbClr val="888888"/>
                </a:solidFill>
                <a:latin typeface="Calibri"/>
                <a:ea typeface="Calibri"/>
                <a:cs typeface="Calibri"/>
                <a:sym typeface="Calibri"/>
              </a:rPr>
              <a:t>6</a:t>
            </a:fld>
            <a:endParaRPr lang="en-SG" sz="1200">
              <a:solidFill>
                <a:srgbClr val="888888"/>
              </a:solidFill>
              <a:latin typeface="Calibri"/>
              <a:ea typeface="Calibri"/>
              <a:cs typeface="Calibri"/>
              <a:sym typeface="Calibri"/>
            </a:endParaRPr>
          </a:p>
        </p:txBody>
      </p:sp>
      <p:graphicFrame>
        <p:nvGraphicFramePr>
          <p:cNvPr id="5" name="Diagram 4"/>
          <p:cNvGraphicFramePr/>
          <p:nvPr>
            <p:extLst>
              <p:ext uri="{D42A27DB-BD31-4B8C-83A1-F6EECF244321}">
                <p14:modId xmlns:p14="http://schemas.microsoft.com/office/powerpoint/2010/main" val="798252510"/>
              </p:ext>
            </p:extLst>
          </p:nvPr>
        </p:nvGraphicFramePr>
        <p:xfrm>
          <a:off x="-316293" y="764210"/>
          <a:ext cx="11176758" cy="5642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BC1661A-C0CE-491D-9DEF-728C9C100C0C}"/>
              </a:ext>
            </a:extLst>
          </p:cNvPr>
          <p:cNvSpPr txBox="1"/>
          <p:nvPr/>
        </p:nvSpPr>
        <p:spPr>
          <a:xfrm>
            <a:off x="919413" y="6519446"/>
            <a:ext cx="6614838" cy="338554"/>
          </a:xfrm>
          <a:prstGeom prst="rect">
            <a:avLst/>
          </a:prstGeom>
          <a:solidFill>
            <a:schemeClr val="bg1">
              <a:lumMod val="85000"/>
            </a:schemeClr>
          </a:solidFill>
        </p:spPr>
        <p:txBody>
          <a:bodyPr wrap="square" rtlCol="0">
            <a:spAutoFit/>
          </a:bodyPr>
          <a:lstStyle/>
          <a:p>
            <a:pPr algn="ctr"/>
            <a:r>
              <a:rPr lang="en-US" sz="1600" dirty="0">
                <a:solidFill>
                  <a:schemeClr val="bg1"/>
                </a:solidFill>
              </a:rPr>
              <a:t>Installation Teams</a:t>
            </a:r>
          </a:p>
        </p:txBody>
      </p:sp>
    </p:spTree>
    <p:extLst>
      <p:ext uri="{BB962C8B-B14F-4D97-AF65-F5344CB8AC3E}">
        <p14:creationId xmlns:p14="http://schemas.microsoft.com/office/powerpoint/2010/main" val="321038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sz="half" idx="1"/>
          </p:nvPr>
        </p:nvSpPr>
        <p:spPr>
          <a:xfrm>
            <a:off x="2053871" y="1880524"/>
            <a:ext cx="7302352" cy="2304977"/>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rgbClr val="002060"/>
              </a:buClr>
              <a:buSzPct val="25000"/>
              <a:buFont typeface="Arial"/>
              <a:buNone/>
            </a:pPr>
            <a:r>
              <a:rPr lang="en-SG" sz="1500" dirty="0">
                <a:latin typeface="Calibri" panose="020F0502020204030204" pitchFamily="34" charset="0"/>
                <a:cs typeface="Calibri" panose="020F0502020204030204" pitchFamily="34" charset="0"/>
                <a:sym typeface="Calibri"/>
              </a:rPr>
              <a:t>Our clients range from hotels, large multi-national companies to any corporate office with an intelligent approach to their IT needs. As a business partner of leading hardware and software manufacturers, First Aurora can offer a wide range of products and services to cater for varying budgets and technology requirements. </a:t>
            </a:r>
          </a:p>
          <a:p>
            <a:pPr marL="0" marR="0" lvl="0" indent="0" algn="ctr" rtl="0">
              <a:lnSpc>
                <a:spcPct val="90000"/>
              </a:lnSpc>
              <a:spcBef>
                <a:spcPts val="0"/>
              </a:spcBef>
              <a:spcAft>
                <a:spcPts val="0"/>
              </a:spcAft>
              <a:buClr>
                <a:srgbClr val="002060"/>
              </a:buClr>
              <a:buSzPct val="25000"/>
              <a:buFont typeface="Arial"/>
              <a:buNone/>
            </a:pPr>
            <a:endParaRPr lang="en-SG" sz="1500" dirty="0">
              <a:latin typeface="Calibri" panose="020F0502020204030204" pitchFamily="34" charset="0"/>
              <a:cs typeface="Calibri" panose="020F0502020204030204" pitchFamily="34" charset="0"/>
              <a:sym typeface="Calibri"/>
            </a:endParaRPr>
          </a:p>
          <a:p>
            <a:pPr marL="0" marR="0" lvl="0" indent="0" rtl="0">
              <a:lnSpc>
                <a:spcPct val="90000"/>
              </a:lnSpc>
              <a:spcBef>
                <a:spcPts val="1000"/>
              </a:spcBef>
              <a:spcAft>
                <a:spcPts val="0"/>
              </a:spcAft>
              <a:buClr>
                <a:srgbClr val="002060"/>
              </a:buClr>
              <a:buSzPct val="25000"/>
              <a:buFont typeface="Arial"/>
              <a:buNone/>
            </a:pPr>
            <a:r>
              <a:rPr lang="en-SG" sz="1500" dirty="0">
                <a:latin typeface="Calibri" panose="020F0502020204030204" pitchFamily="34" charset="0"/>
                <a:cs typeface="Calibri" panose="020F0502020204030204" pitchFamily="34" charset="0"/>
                <a:sym typeface="Calibri"/>
              </a:rPr>
              <a:t>We can either work direct with the Client or through your Project Manager or Designer.</a:t>
            </a:r>
          </a:p>
          <a:p>
            <a:pPr marL="0" marR="0" lvl="0" indent="0" algn="ctr" rtl="0">
              <a:lnSpc>
                <a:spcPct val="90000"/>
              </a:lnSpc>
              <a:spcBef>
                <a:spcPts val="1000"/>
              </a:spcBef>
              <a:spcAft>
                <a:spcPts val="0"/>
              </a:spcAft>
              <a:buClr>
                <a:srgbClr val="002060"/>
              </a:buClr>
              <a:buSzPct val="25000"/>
              <a:buFont typeface="Arial"/>
              <a:buNone/>
            </a:pPr>
            <a:endParaRPr sz="2400" b="0" i="0" u="none" strike="noStrike" cap="none" dirty="0">
              <a:solidFill>
                <a:srgbClr val="002060"/>
              </a:solidFill>
              <a:latin typeface="Calibri"/>
              <a:ea typeface="Calibri"/>
              <a:cs typeface="Calibri"/>
              <a:sym typeface="Calibri"/>
            </a:endParaRPr>
          </a:p>
          <a:p>
            <a:pPr marL="0" marR="0" lvl="0" indent="0" algn="ctr" rtl="0">
              <a:lnSpc>
                <a:spcPct val="90000"/>
              </a:lnSpc>
              <a:spcBef>
                <a:spcPts val="1000"/>
              </a:spcBef>
              <a:spcAft>
                <a:spcPts val="0"/>
              </a:spcAft>
              <a:buClr>
                <a:srgbClr val="002060"/>
              </a:buClr>
              <a:buSzPct val="25000"/>
              <a:buFont typeface="Arial"/>
              <a:buNone/>
            </a:pPr>
            <a:endParaRPr sz="2400" b="1" i="0" u="none" strike="noStrike" cap="none" dirty="0">
              <a:solidFill>
                <a:srgbClr val="002060"/>
              </a:solidFill>
              <a:latin typeface="Calibri"/>
              <a:ea typeface="Calibri"/>
              <a:cs typeface="Calibri"/>
              <a:sym typeface="Calibri"/>
            </a:endParaRPr>
          </a:p>
          <a:p>
            <a:pPr marL="0" marR="0" lvl="0" indent="0" algn="ctr" rtl="0">
              <a:lnSpc>
                <a:spcPct val="90000"/>
              </a:lnSpc>
              <a:spcBef>
                <a:spcPts val="1000"/>
              </a:spcBef>
              <a:buClr>
                <a:srgbClr val="002060"/>
              </a:buClr>
              <a:buSzPct val="25000"/>
              <a:buFont typeface="Arial"/>
              <a:buNone/>
            </a:pPr>
            <a:endParaRPr sz="2400" b="1" i="0" u="none" strike="noStrike" cap="none" dirty="0">
              <a:solidFill>
                <a:srgbClr val="002060"/>
              </a:solidFill>
              <a:latin typeface="Calibri"/>
              <a:ea typeface="Calibri"/>
              <a:cs typeface="Calibri"/>
              <a:sym typeface="Calibri"/>
            </a:endParaRPr>
          </a:p>
        </p:txBody>
      </p:sp>
      <p:sp>
        <p:nvSpPr>
          <p:cNvPr id="162" name="Shape 162"/>
          <p:cNvSpPr txBox="1">
            <a:spLocks noGrp="1"/>
          </p:cNvSpPr>
          <p:nvPr>
            <p:ph type="sldNum" sz="quarter"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SG" sz="1200">
                <a:solidFill>
                  <a:srgbClr val="888888"/>
                </a:solidFill>
                <a:latin typeface="Calibri"/>
                <a:ea typeface="Calibri"/>
                <a:cs typeface="Calibri"/>
                <a:sym typeface="Calibri"/>
              </a:rPr>
              <a:t>7</a:t>
            </a:fld>
            <a:endParaRPr lang="en-SG" sz="1200">
              <a:solidFill>
                <a:srgbClr val="888888"/>
              </a:solidFill>
              <a:latin typeface="Calibri"/>
              <a:ea typeface="Calibri"/>
              <a:cs typeface="Calibri"/>
              <a:sym typeface="Calibri"/>
            </a:endParaRPr>
          </a:p>
        </p:txBody>
      </p:sp>
      <p:sp>
        <p:nvSpPr>
          <p:cNvPr id="163" name="Shape 163"/>
          <p:cNvSpPr txBox="1"/>
          <p:nvPr/>
        </p:nvSpPr>
        <p:spPr>
          <a:xfrm>
            <a:off x="1869141" y="2312893"/>
            <a:ext cx="184730"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7" name="Shape 167"/>
          <p:cNvSpPr/>
          <p:nvPr/>
        </p:nvSpPr>
        <p:spPr>
          <a:xfrm>
            <a:off x="2708635" y="4608313"/>
            <a:ext cx="4170690" cy="977435"/>
          </a:xfrm>
          <a:prstGeom prst="flowChartAlternateProcess">
            <a:avLst/>
          </a:prstGeom>
          <a:solidFill>
            <a:srgbClr val="001236"/>
          </a:solidFill>
          <a:ln w="12700" cap="flat" cmpd="sng">
            <a:solidFill>
              <a:srgbClr val="00184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SG" sz="1800" dirty="0">
                <a:solidFill>
                  <a:schemeClr val="lt1"/>
                </a:solidFill>
                <a:latin typeface="Calibri"/>
                <a:ea typeface="Calibri"/>
                <a:cs typeface="Calibri"/>
                <a:sym typeface="Calibri"/>
              </a:rPr>
              <a:t>Visit our website </a:t>
            </a:r>
          </a:p>
          <a:p>
            <a:pPr marL="0" marR="0" lvl="0" indent="0" algn="ctr" rtl="0">
              <a:spcBef>
                <a:spcPts val="0"/>
              </a:spcBef>
              <a:buSzPct val="25000"/>
              <a:buNone/>
            </a:pPr>
            <a:r>
              <a:rPr lang="en-SG" sz="1800" u="sng"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www.firstaurora.com</a:t>
            </a:r>
          </a:p>
          <a:p>
            <a:pPr marL="0" marR="0" lvl="0" indent="0" algn="ctr" rtl="0">
              <a:spcBef>
                <a:spcPts val="0"/>
              </a:spcBef>
              <a:buSzPct val="25000"/>
              <a:buNone/>
            </a:pPr>
            <a:r>
              <a:rPr lang="en-SG" sz="1800" dirty="0">
                <a:solidFill>
                  <a:schemeClr val="lt1"/>
                </a:solidFill>
                <a:latin typeface="Calibri"/>
                <a:ea typeface="Calibri"/>
                <a:cs typeface="Calibri"/>
                <a:sym typeface="Calibri"/>
              </a:rPr>
              <a:t>to view  our client portfolio</a:t>
            </a:r>
          </a:p>
        </p:txBody>
      </p:sp>
      <p:sp>
        <p:nvSpPr>
          <p:cNvPr id="9" name="Title 1">
            <a:extLst>
              <a:ext uri="{FF2B5EF4-FFF2-40B4-BE49-F238E27FC236}">
                <a16:creationId xmlns:a16="http://schemas.microsoft.com/office/drawing/2014/main" id="{24C595EA-5F54-40D7-ADC3-F0C8D06DE17F}"/>
              </a:ext>
            </a:extLst>
          </p:cNvPr>
          <p:cNvSpPr>
            <a:spLocks noGrp="1"/>
          </p:cNvSpPr>
          <p:nvPr>
            <p:ph type="title"/>
          </p:nvPr>
        </p:nvSpPr>
        <p:spPr>
          <a:xfrm>
            <a:off x="510038" y="618712"/>
            <a:ext cx="10515599" cy="1325562"/>
          </a:xfrm>
        </p:spPr>
        <p:txBody>
          <a:bodyPr>
            <a:normAutofit/>
          </a:bodyPr>
          <a:lstStyle/>
          <a:p>
            <a:r>
              <a:rPr lang="en-SG" dirty="0"/>
              <a:t>Clients</a:t>
            </a:r>
          </a:p>
        </p:txBody>
      </p:sp>
      <p:cxnSp>
        <p:nvCxnSpPr>
          <p:cNvPr id="7" name="Straight Connector 6">
            <a:extLst>
              <a:ext uri="{FF2B5EF4-FFF2-40B4-BE49-F238E27FC236}">
                <a16:creationId xmlns:a16="http://schemas.microsoft.com/office/drawing/2014/main" id="{D5959FE8-D9A0-446F-9070-B6BA62E2E178}"/>
              </a:ext>
            </a:extLst>
          </p:cNvPr>
          <p:cNvCxnSpPr/>
          <p:nvPr/>
        </p:nvCxnSpPr>
        <p:spPr>
          <a:xfrm>
            <a:off x="1524000" y="1905000"/>
            <a:ext cx="0" cy="32646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914957" y="5706339"/>
            <a:ext cx="1245426"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Health </a:t>
            </a:r>
            <a:r>
              <a:rPr lang="en-US" sz="12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Education</a:t>
            </a:r>
          </a:p>
        </p:txBody>
      </p:sp>
      <p:sp>
        <p:nvSpPr>
          <p:cNvPr id="42" name="Rectangle 41"/>
          <p:cNvSpPr/>
          <p:nvPr/>
        </p:nvSpPr>
        <p:spPr>
          <a:xfrm>
            <a:off x="7368006" y="3482465"/>
            <a:ext cx="1929828"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Public Sector </a:t>
            </a:r>
            <a:br>
              <a:rPr lang="en-US" b="1" dirty="0">
                <a:solidFill>
                  <a:schemeClr val="bg1"/>
                </a:solidFill>
                <a:latin typeface="Century Gothic" pitchFamily="34" charset="0"/>
                <a:cs typeface="Arial" pitchFamily="34" charset="0"/>
              </a:rPr>
            </a:br>
            <a:r>
              <a:rPr lang="en-US" sz="1200" dirty="0">
                <a:solidFill>
                  <a:schemeClr val="bg1"/>
                </a:solidFill>
                <a:latin typeface="Century Gothic" pitchFamily="34" charset="0"/>
                <a:cs typeface="Arial" pitchFamily="34" charset="0"/>
              </a:rPr>
              <a:t>and</a:t>
            </a:r>
            <a:r>
              <a:rPr lang="en-US" sz="1200" b="1" dirty="0">
                <a:solidFill>
                  <a:schemeClr val="bg1"/>
                </a:solidFill>
                <a:latin typeface="Century Gothic" pitchFamily="34" charset="0"/>
                <a:cs typeface="Arial" pitchFamily="34" charset="0"/>
              </a:rPr>
              <a:t> </a:t>
            </a:r>
            <a:r>
              <a:rPr lang="en-US" b="1" dirty="0">
                <a:solidFill>
                  <a:schemeClr val="bg1"/>
                </a:solidFill>
                <a:latin typeface="Century Gothic" pitchFamily="34" charset="0"/>
                <a:cs typeface="Arial" pitchFamily="34" charset="0"/>
              </a:rPr>
              <a:t>Charities</a:t>
            </a:r>
          </a:p>
        </p:txBody>
      </p:sp>
      <p:sp>
        <p:nvSpPr>
          <p:cNvPr id="3" name="Rectangle 2"/>
          <p:cNvSpPr/>
          <p:nvPr/>
        </p:nvSpPr>
        <p:spPr>
          <a:xfrm>
            <a:off x="5216968" y="1908544"/>
            <a:ext cx="1916742" cy="683264"/>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Technology, Telecoms </a:t>
            </a:r>
            <a:r>
              <a:rPr lang="en-US" sz="11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Media</a:t>
            </a:r>
          </a:p>
        </p:txBody>
      </p:sp>
      <p:sp>
        <p:nvSpPr>
          <p:cNvPr id="5" name="Rectangle 4"/>
          <p:cNvSpPr/>
          <p:nvPr/>
        </p:nvSpPr>
        <p:spPr>
          <a:xfrm>
            <a:off x="3074888" y="1911886"/>
            <a:ext cx="1946634" cy="609398"/>
          </a:xfrm>
          <a:prstGeom prst="rect">
            <a:avLst/>
          </a:prstGeom>
        </p:spPr>
        <p:txBody>
          <a:bodyPr wrap="square">
            <a:spAutoFit/>
          </a:bodyPr>
          <a:lstStyle/>
          <a:p>
            <a:pPr marL="0" lvl="1" indent="0">
              <a:lnSpc>
                <a:spcPct val="80000"/>
              </a:lnSpc>
              <a:spcBef>
                <a:spcPts val="600"/>
              </a:spcBef>
            </a:pPr>
            <a:r>
              <a:rPr lang="en-US" sz="1400" b="1" dirty="0">
                <a:solidFill>
                  <a:schemeClr val="bg1"/>
                </a:solidFill>
                <a:latin typeface="Century Gothic" pitchFamily="34" charset="0"/>
                <a:cs typeface="Arial" pitchFamily="34" charset="0"/>
              </a:rPr>
              <a:t>Property Development </a:t>
            </a:r>
            <a:br>
              <a:rPr lang="en-US" sz="1400" b="1"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and</a:t>
            </a:r>
            <a:r>
              <a:rPr lang="en-US" sz="1400" b="1" dirty="0">
                <a:solidFill>
                  <a:schemeClr val="bg1"/>
                </a:solidFill>
                <a:latin typeface="Century Gothic" pitchFamily="34" charset="0"/>
                <a:cs typeface="Arial" pitchFamily="34" charset="0"/>
              </a:rPr>
              <a:t> Construction</a:t>
            </a:r>
          </a:p>
        </p:txBody>
      </p:sp>
      <p:sp>
        <p:nvSpPr>
          <p:cNvPr id="4" name="Rectangle 4"/>
          <p:cNvSpPr txBox="1">
            <a:spLocks noChangeArrowheads="1"/>
          </p:cNvSpPr>
          <p:nvPr/>
        </p:nvSpPr>
        <p:spPr>
          <a:xfrm>
            <a:off x="914957" y="3326893"/>
            <a:ext cx="1915312" cy="681914"/>
          </a:xfrm>
          <a:prstGeom prst="rect">
            <a:avLst/>
          </a:prstGeom>
        </p:spPr>
        <p:txBody>
          <a:bodyPr/>
          <a:lstStyle>
            <a:lvl1pPr marL="304800" indent="-3048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1pPr>
            <a:lvl2pPr marL="661988" indent="-2540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2pPr>
            <a:lvl3pPr marL="1019175"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3pPr>
            <a:lvl4pPr marL="1427163"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4pPr>
            <a:lvl5pPr marL="1836738"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5pPr>
            <a:lvl6pPr marL="2244924"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92"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60"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8"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nSpc>
                <a:spcPct val="80000"/>
              </a:lnSpc>
              <a:spcBef>
                <a:spcPts val="600"/>
              </a:spcBef>
              <a:buNone/>
            </a:pPr>
            <a:r>
              <a:rPr lang="en-US" sz="1400" b="1" dirty="0">
                <a:solidFill>
                  <a:schemeClr val="bg1"/>
                </a:solidFill>
                <a:latin typeface="Century Gothic" pitchFamily="34" charset="0"/>
              </a:rPr>
              <a:t>Financial </a:t>
            </a:r>
            <a:r>
              <a:rPr lang="en-US" sz="1100" dirty="0">
                <a:solidFill>
                  <a:schemeClr val="bg1"/>
                </a:solidFill>
                <a:latin typeface="Century Gothic" pitchFamily="34" charset="0"/>
              </a:rPr>
              <a:t>and</a:t>
            </a:r>
            <a:r>
              <a:rPr lang="en-US" sz="1400" b="1" dirty="0">
                <a:solidFill>
                  <a:schemeClr val="bg1"/>
                </a:solidFill>
                <a:latin typeface="Century Gothic" pitchFamily="34" charset="0"/>
              </a:rPr>
              <a:t> Professional Services</a:t>
            </a:r>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230" y="2057400"/>
            <a:ext cx="14117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86C33CE-6F62-4F53-A96B-510A34867191}"/>
              </a:ext>
            </a:extLst>
          </p:cNvPr>
          <p:cNvSpPr/>
          <p:nvPr/>
        </p:nvSpPr>
        <p:spPr>
          <a:xfrm>
            <a:off x="533400" y="1510392"/>
            <a:ext cx="2820291" cy="4792731"/>
          </a:xfrm>
          <a:prstGeom prst="rect">
            <a:avLst/>
          </a:prstGeom>
          <a:solidFill>
            <a:schemeClr val="bg1">
              <a:lumMod val="85000"/>
            </a:schemeClr>
          </a:solidFill>
          <a:ln w="3175">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Apple</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Singapore, Vietnam, Auckland, Indonesia Corporate Offices</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Ongoing projects since 2017</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Values:$2M+</a:t>
            </a:r>
          </a:p>
          <a:p>
            <a:pPr defTabSz="816336" fontAlgn="auto">
              <a:spcBef>
                <a:spcPts val="0"/>
              </a:spcBef>
              <a:spcAft>
                <a:spcPts val="0"/>
              </a:spcAft>
            </a:pPr>
            <a:endParaRPr lang="en-US" sz="1100" dirty="0">
              <a:solidFill>
                <a:schemeClr val="tx2"/>
              </a:solidFill>
            </a:endParaRPr>
          </a:p>
        </p:txBody>
      </p:sp>
      <p:sp>
        <p:nvSpPr>
          <p:cNvPr id="13" name="Rectangle 12">
            <a:extLst>
              <a:ext uri="{FF2B5EF4-FFF2-40B4-BE49-F238E27FC236}">
                <a16:creationId xmlns:a16="http://schemas.microsoft.com/office/drawing/2014/main" id="{D0919538-4B52-4ABC-B36E-EC2DA42B9773}"/>
              </a:ext>
            </a:extLst>
          </p:cNvPr>
          <p:cNvSpPr/>
          <p:nvPr/>
        </p:nvSpPr>
        <p:spPr>
          <a:xfrm>
            <a:off x="3470652" y="1500157"/>
            <a:ext cx="2820291" cy="4802966"/>
          </a:xfrm>
          <a:prstGeom prst="rect">
            <a:avLst/>
          </a:prstGeom>
          <a:solidFill>
            <a:schemeClr val="bg1">
              <a:lumMod val="85000"/>
            </a:schemeClr>
          </a:solidFill>
          <a:ln w="3175">
            <a:solidFill>
              <a:srgbClr val="000000"/>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Novartis</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Philippines New Corporate Office, Ayala North Exchange, 2 Floors</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November 2018 to January 2019</a:t>
            </a:r>
          </a:p>
        </p:txBody>
      </p:sp>
      <p:sp>
        <p:nvSpPr>
          <p:cNvPr id="17" name="Rectangle 16">
            <a:extLst>
              <a:ext uri="{FF2B5EF4-FFF2-40B4-BE49-F238E27FC236}">
                <a16:creationId xmlns:a16="http://schemas.microsoft.com/office/drawing/2014/main" id="{57DC2B92-6C98-4284-9993-9B4D12A50AE5}"/>
              </a:ext>
            </a:extLst>
          </p:cNvPr>
          <p:cNvSpPr/>
          <p:nvPr/>
        </p:nvSpPr>
        <p:spPr>
          <a:xfrm>
            <a:off x="6394675" y="1500157"/>
            <a:ext cx="2903159" cy="4802966"/>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Gartner</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Singapore Corporate Office, Marina One, July 2017</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a:t>
            </a:r>
            <a:r>
              <a:rPr lang="en-SG" sz="1000" b="1" dirty="0">
                <a:solidFill>
                  <a:schemeClr val="tx2"/>
                </a:solidFill>
                <a:latin typeface="Arial" panose="020B0604020202020204" pitchFamily="34" charset="0"/>
                <a:cs typeface="Arial" panose="020B0604020202020204" pitchFamily="34" charset="0"/>
                <a:sym typeface="Calibri"/>
              </a:rPr>
              <a:t>$800K</a:t>
            </a:r>
          </a:p>
          <a:p>
            <a:pPr defTabSz="816336" fontAlgn="auto">
              <a:spcBef>
                <a:spcPts val="0"/>
              </a:spcBef>
              <a:spcAft>
                <a:spcPts val="0"/>
              </a:spcAft>
            </a:pPr>
            <a:endParaRPr lang="en-US" sz="1000" b="1" dirty="0">
              <a:solidFill>
                <a:schemeClr val="tx2"/>
              </a:solidFill>
              <a:latin typeface="Arial" panose="020B0604020202020204" pitchFamily="34" charset="0"/>
              <a:cs typeface="Arial" panose="020B0604020202020204" pitchFamily="34" charset="0"/>
            </a:endParaRPr>
          </a:p>
          <a:p>
            <a:pPr defTabSz="816336" fontAlgn="auto">
              <a:spcBef>
                <a:spcPts val="0"/>
              </a:spcBef>
              <a:spcAft>
                <a:spcPts val="0"/>
              </a:spcAft>
            </a:pPr>
            <a:r>
              <a:rPr lang="en-US" sz="1000" dirty="0">
                <a:solidFill>
                  <a:schemeClr val="tx2"/>
                </a:solidFill>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013145A9-334C-45D3-A2D8-C27FE61FB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3144" y="5899112"/>
            <a:ext cx="393776" cy="393776"/>
          </a:xfrm>
          <a:prstGeom prst="rect">
            <a:avLst/>
          </a:prstGeom>
        </p:spPr>
      </p:pic>
      <p:pic>
        <p:nvPicPr>
          <p:cNvPr id="9" name="Picture 8" descr="A sign on the side of a tree&#10;&#10;Description automatically generated">
            <a:extLst>
              <a:ext uri="{FF2B5EF4-FFF2-40B4-BE49-F238E27FC236}">
                <a16:creationId xmlns:a16="http://schemas.microsoft.com/office/drawing/2014/main" id="{7293CA44-E6CC-4305-BC1B-67AAD26443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672" r="4724" b="27277"/>
          <a:stretch/>
        </p:blipFill>
        <p:spPr>
          <a:xfrm>
            <a:off x="687568" y="2321059"/>
            <a:ext cx="2648030" cy="1168744"/>
          </a:xfrm>
          <a:prstGeom prst="rect">
            <a:avLst/>
          </a:prstGeom>
        </p:spPr>
      </p:pic>
      <p:sp>
        <p:nvSpPr>
          <p:cNvPr id="10" name="TextBox 9">
            <a:extLst>
              <a:ext uri="{FF2B5EF4-FFF2-40B4-BE49-F238E27FC236}">
                <a16:creationId xmlns:a16="http://schemas.microsoft.com/office/drawing/2014/main" id="{EE4C5DDC-429E-4F41-B637-06AEB5B4EDBD}"/>
              </a:ext>
            </a:extLst>
          </p:cNvPr>
          <p:cNvSpPr txBox="1"/>
          <p:nvPr/>
        </p:nvSpPr>
        <p:spPr>
          <a:xfrm>
            <a:off x="660292" y="3527000"/>
            <a:ext cx="2718542" cy="1910779"/>
          </a:xfrm>
          <a:prstGeom prst="rect">
            <a:avLst/>
          </a:prstGeom>
          <a:noFill/>
        </p:spPr>
        <p:txBody>
          <a:bodyPr wrap="square" rtlCol="0">
            <a:spAutoFit/>
          </a:bodyPr>
          <a:lstStyle/>
          <a:p>
            <a:pPr algn="just">
              <a:spcAft>
                <a:spcPts val="300"/>
              </a:spcAft>
            </a:pPr>
            <a:r>
              <a:rPr lang="en-US" sz="1000" dirty="0">
                <a:solidFill>
                  <a:schemeClr val="tx1">
                    <a:lumMod val="75000"/>
                    <a:lumOff val="25000"/>
                  </a:schemeClr>
                </a:solidFill>
                <a:latin typeface="Abadi" panose="020B0604020104020204" pitchFamily="34" charset="0"/>
              </a:rPr>
              <a:t>Design, supply and install of AV equipment including:-</a:t>
            </a:r>
          </a:p>
          <a:p>
            <a:pPr marL="219075" indent="-171450" algn="just">
              <a:lnSpc>
                <a:spcPct val="90000"/>
              </a:lnSpc>
              <a:spcBef>
                <a:spcPts val="1000"/>
              </a:spcBef>
              <a:buClr>
                <a:schemeClr val="accent1"/>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Installation and Mounting of iPads</a:t>
            </a:r>
          </a:p>
          <a:p>
            <a:pPr marL="219075" indent="-171450" algn="just">
              <a:lnSpc>
                <a:spcPct val="90000"/>
              </a:lnSpc>
              <a:spcBef>
                <a:spcPts val="1000"/>
              </a:spcBef>
              <a:buClr>
                <a:schemeClr val="accent1"/>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Video Conferencing</a:t>
            </a:r>
          </a:p>
          <a:p>
            <a:pPr marL="219075" indent="-171450" algn="just">
              <a:lnSpc>
                <a:spcPct val="90000"/>
              </a:lnSpc>
              <a:spcBef>
                <a:spcPts val="1000"/>
              </a:spcBef>
              <a:buClr>
                <a:schemeClr val="accent1"/>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Training Room with Projector &amp; Integrated Speakers</a:t>
            </a:r>
          </a:p>
          <a:p>
            <a:pPr marL="219075" indent="-171450" algn="just">
              <a:lnSpc>
                <a:spcPct val="90000"/>
              </a:lnSpc>
              <a:spcBef>
                <a:spcPts val="1000"/>
              </a:spcBef>
              <a:buClr>
                <a:schemeClr val="accent1"/>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Boardroom Automation</a:t>
            </a:r>
          </a:p>
          <a:p>
            <a:pPr marL="219075" indent="-171450" algn="just">
              <a:lnSpc>
                <a:spcPct val="90000"/>
              </a:lnSpc>
              <a:spcBef>
                <a:spcPts val="1000"/>
              </a:spcBef>
              <a:buClr>
                <a:schemeClr val="accent1"/>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rPr>
              <a:t>Crestron control systems</a:t>
            </a:r>
          </a:p>
        </p:txBody>
      </p:sp>
      <p:pic>
        <p:nvPicPr>
          <p:cNvPr id="12" name="Picture 11">
            <a:extLst>
              <a:ext uri="{FF2B5EF4-FFF2-40B4-BE49-F238E27FC236}">
                <a16:creationId xmlns:a16="http://schemas.microsoft.com/office/drawing/2014/main" id="{0FB1F979-E0BE-4E62-BA47-09AF931A43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247" b="39333"/>
          <a:stretch/>
        </p:blipFill>
        <p:spPr>
          <a:xfrm>
            <a:off x="5154103" y="6028197"/>
            <a:ext cx="1021236" cy="280021"/>
          </a:xfrm>
          <a:prstGeom prst="rect">
            <a:avLst/>
          </a:prstGeom>
        </p:spPr>
      </p:pic>
      <p:pic>
        <p:nvPicPr>
          <p:cNvPr id="19" name="Picture 18" descr="A picture containing clipart&#10;&#10;Description automatically generated">
            <a:extLst>
              <a:ext uri="{FF2B5EF4-FFF2-40B4-BE49-F238E27FC236}">
                <a16:creationId xmlns:a16="http://schemas.microsoft.com/office/drawing/2014/main" id="{092B12BB-C745-4E4F-9969-670F657C75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8096" y="6046742"/>
            <a:ext cx="759568" cy="217445"/>
          </a:xfrm>
          <a:prstGeom prst="rect">
            <a:avLst/>
          </a:prstGeom>
        </p:spPr>
      </p:pic>
      <p:pic>
        <p:nvPicPr>
          <p:cNvPr id="21" name="Picture 20" descr="A view of a city&#10;&#10;Description automatically generated">
            <a:extLst>
              <a:ext uri="{FF2B5EF4-FFF2-40B4-BE49-F238E27FC236}">
                <a16:creationId xmlns:a16="http://schemas.microsoft.com/office/drawing/2014/main" id="{590FC223-8F26-42AB-B674-8913C83055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4302" y="2313725"/>
            <a:ext cx="2481037" cy="1168740"/>
          </a:xfrm>
          <a:prstGeom prst="rect">
            <a:avLst/>
          </a:prstGeom>
        </p:spPr>
      </p:pic>
      <p:sp>
        <p:nvSpPr>
          <p:cNvPr id="27" name="TextBox 26">
            <a:extLst>
              <a:ext uri="{FF2B5EF4-FFF2-40B4-BE49-F238E27FC236}">
                <a16:creationId xmlns:a16="http://schemas.microsoft.com/office/drawing/2014/main" id="{69E72465-F1D6-4209-A6DB-20748DA71134}"/>
              </a:ext>
            </a:extLst>
          </p:cNvPr>
          <p:cNvSpPr txBox="1"/>
          <p:nvPr/>
        </p:nvSpPr>
        <p:spPr>
          <a:xfrm>
            <a:off x="3456659" y="3498456"/>
            <a:ext cx="2842136" cy="2400657"/>
          </a:xfrm>
          <a:prstGeom prst="rect">
            <a:avLst/>
          </a:prstGeom>
          <a:noFill/>
        </p:spPr>
        <p:txBody>
          <a:bodyPr wrap="square" rtlCol="0">
            <a:spAutoFit/>
          </a:bodyPr>
          <a:lstStyle/>
          <a:p>
            <a:pPr algn="just">
              <a:spcAft>
                <a:spcPts val="300"/>
              </a:spcAft>
              <a:buClr>
                <a:schemeClr val="tx2">
                  <a:lumMod val="60000"/>
                  <a:lumOff val="40000"/>
                </a:schemeClr>
              </a:buClr>
              <a:buSzPct val="120000"/>
            </a:pPr>
            <a:r>
              <a:rPr lang="en-US" sz="1000" dirty="0">
                <a:solidFill>
                  <a:schemeClr val="tx1">
                    <a:lumMod val="75000"/>
                    <a:lumOff val="25000"/>
                  </a:schemeClr>
                </a:solidFill>
                <a:latin typeface="Abadi" panose="020B0604020104020204" pitchFamily="34" charset="0"/>
              </a:rPr>
              <a:t>Design, supply and install of structured cabling and audio-visual equipment including:-</a:t>
            </a:r>
          </a:p>
          <a:p>
            <a:pPr marL="171450" indent="-171450" algn="just">
              <a:spcAft>
                <a:spcPts val="300"/>
              </a:spcAft>
              <a:buClr>
                <a:schemeClr val="tx2">
                  <a:lumMod val="60000"/>
                  <a:lumOff val="40000"/>
                </a:schemeClr>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Structured Cabling Design</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err="1">
                <a:solidFill>
                  <a:schemeClr val="tx1">
                    <a:lumMod val="75000"/>
                    <a:lumOff val="25000"/>
                  </a:schemeClr>
                </a:solidFill>
                <a:latin typeface="Abadi" panose="020B0604020104020204" pitchFamily="34" charset="0"/>
                <a:cs typeface="Arial" panose="020B0604020202020204" pitchFamily="34" charset="0"/>
              </a:rPr>
              <a:t>Datwyler</a:t>
            </a:r>
            <a:r>
              <a:rPr lang="en-US" sz="1000" dirty="0">
                <a:solidFill>
                  <a:schemeClr val="tx1">
                    <a:lumMod val="75000"/>
                    <a:lumOff val="25000"/>
                  </a:schemeClr>
                </a:solidFill>
                <a:latin typeface="Abadi" panose="020B0604020104020204" pitchFamily="34" charset="0"/>
                <a:cs typeface="Arial" panose="020B0604020202020204" pitchFamily="34" charset="0"/>
              </a:rPr>
              <a:t> cabling products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320 data points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Server room equipment</a:t>
            </a:r>
          </a:p>
          <a:p>
            <a:pPr marL="228600" indent="-228600" algn="just">
              <a:spcAft>
                <a:spcPts val="300"/>
              </a:spcAft>
              <a:buClr>
                <a:schemeClr val="tx2">
                  <a:lumMod val="60000"/>
                  <a:lumOff val="40000"/>
                </a:schemeClr>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AV design for 6 room types including boardroom, training, breakout and meeting rooms.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Cisco Video Conferencing</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Crestron – audio and control systems, speakers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Shure – wireless microphones</a:t>
            </a:r>
          </a:p>
        </p:txBody>
      </p:sp>
      <p:sp>
        <p:nvSpPr>
          <p:cNvPr id="28" name="TextBox 27">
            <a:extLst>
              <a:ext uri="{FF2B5EF4-FFF2-40B4-BE49-F238E27FC236}">
                <a16:creationId xmlns:a16="http://schemas.microsoft.com/office/drawing/2014/main" id="{30DC9B39-D706-4036-93E1-421AFE72BE2E}"/>
              </a:ext>
            </a:extLst>
          </p:cNvPr>
          <p:cNvSpPr txBox="1"/>
          <p:nvPr/>
        </p:nvSpPr>
        <p:spPr>
          <a:xfrm>
            <a:off x="6452568" y="3489803"/>
            <a:ext cx="2785096" cy="2785378"/>
          </a:xfrm>
          <a:prstGeom prst="rect">
            <a:avLst/>
          </a:prstGeom>
          <a:solidFill>
            <a:schemeClr val="bg1">
              <a:lumMod val="85000"/>
            </a:schemeClr>
          </a:solidFill>
        </p:spPr>
        <p:txBody>
          <a:bodyPr wrap="square" rtlCol="0">
            <a:spAutoFit/>
          </a:bodyPr>
          <a:lstStyle/>
          <a:p>
            <a:pPr algn="just">
              <a:spcAft>
                <a:spcPts val="300"/>
              </a:spcAft>
              <a:buClr>
                <a:schemeClr val="tx2">
                  <a:lumMod val="60000"/>
                  <a:lumOff val="40000"/>
                </a:schemeClr>
              </a:buClr>
              <a:buSzPct val="120000"/>
            </a:pPr>
            <a:r>
              <a:rPr lang="en-US" sz="1000" dirty="0">
                <a:solidFill>
                  <a:schemeClr val="tx1">
                    <a:lumMod val="75000"/>
                    <a:lumOff val="25000"/>
                  </a:schemeClr>
                </a:solidFill>
                <a:latin typeface="Abadi" panose="020B0604020104020204" pitchFamily="34" charset="0"/>
              </a:rPr>
              <a:t>Design, supply and install of structured cabling and audio-visual equipment including:-</a:t>
            </a:r>
          </a:p>
          <a:p>
            <a:pPr marL="171450" indent="-171450" algn="just">
              <a:spcAft>
                <a:spcPts val="300"/>
              </a:spcAft>
              <a:buClr>
                <a:schemeClr val="tx2">
                  <a:lumMod val="60000"/>
                  <a:lumOff val="40000"/>
                </a:schemeClr>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Structured Cabling Design</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 CommScope </a:t>
            </a:r>
            <a:r>
              <a:rPr lang="en-US" sz="1000" dirty="0" err="1">
                <a:solidFill>
                  <a:schemeClr val="tx1">
                    <a:lumMod val="75000"/>
                    <a:lumOff val="25000"/>
                  </a:schemeClr>
                </a:solidFill>
                <a:latin typeface="Abadi" panose="020B0604020104020204" pitchFamily="34" charset="0"/>
                <a:cs typeface="Arial" panose="020B0604020202020204" pitchFamily="34" charset="0"/>
              </a:rPr>
              <a:t>Netconnect</a:t>
            </a:r>
            <a:r>
              <a:rPr lang="en-US" sz="1000" dirty="0">
                <a:solidFill>
                  <a:schemeClr val="tx1">
                    <a:lumMod val="75000"/>
                    <a:lumOff val="25000"/>
                  </a:schemeClr>
                </a:solidFill>
                <a:latin typeface="Abadi" panose="020B0604020104020204" pitchFamily="34" charset="0"/>
                <a:cs typeface="Arial" panose="020B0604020202020204" pitchFamily="34" charset="0"/>
              </a:rPr>
              <a:t> cabling products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900 data points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Server room equipment</a:t>
            </a:r>
          </a:p>
          <a:p>
            <a:pPr marL="171450" indent="-171450" algn="just">
              <a:spcAft>
                <a:spcPts val="300"/>
              </a:spcAft>
              <a:buClr>
                <a:schemeClr val="tx2">
                  <a:lumMod val="60000"/>
                  <a:lumOff val="40000"/>
                </a:schemeClr>
              </a:buClr>
              <a:buSzPct val="120000"/>
              <a:buFont typeface="Wingdings" panose="05000000000000000000" pitchFamily="2" charset="2"/>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AV design for 7 room types including boardroom, training, breakout and 3,4,8,10 </a:t>
            </a:r>
            <a:r>
              <a:rPr lang="en-US" sz="1000" dirty="0" err="1">
                <a:solidFill>
                  <a:schemeClr val="tx1">
                    <a:lumMod val="75000"/>
                    <a:lumOff val="25000"/>
                  </a:schemeClr>
                </a:solidFill>
                <a:latin typeface="Abadi" panose="020B0604020104020204" pitchFamily="34" charset="0"/>
                <a:cs typeface="Arial" panose="020B0604020202020204" pitchFamily="34" charset="0"/>
              </a:rPr>
              <a:t>pax</a:t>
            </a:r>
            <a:r>
              <a:rPr lang="en-US" sz="1000" dirty="0">
                <a:solidFill>
                  <a:schemeClr val="tx1">
                    <a:lumMod val="75000"/>
                    <a:lumOff val="25000"/>
                  </a:schemeClr>
                </a:solidFill>
                <a:latin typeface="Abadi" panose="020B0604020104020204" pitchFamily="34" charset="0"/>
                <a:cs typeface="Arial" panose="020B0604020202020204" pitchFamily="34" charset="0"/>
              </a:rPr>
              <a:t> meeting rooms.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Barco Click Share</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err="1">
                <a:solidFill>
                  <a:schemeClr val="tx1">
                    <a:lumMod val="75000"/>
                    <a:lumOff val="25000"/>
                  </a:schemeClr>
                </a:solidFill>
                <a:latin typeface="Abadi" panose="020B0604020104020204" pitchFamily="34" charset="0"/>
                <a:cs typeface="Arial" panose="020B0604020202020204" pitchFamily="34" charset="0"/>
              </a:rPr>
              <a:t>Webex</a:t>
            </a:r>
            <a:endParaRPr lang="en-US" sz="1000" dirty="0">
              <a:solidFill>
                <a:schemeClr val="tx1">
                  <a:lumMod val="75000"/>
                  <a:lumOff val="25000"/>
                </a:schemeClr>
              </a:solidFill>
              <a:latin typeface="Abadi" panose="020B0604020104020204" pitchFamily="34" charset="0"/>
              <a:cs typeface="Arial" panose="020B0604020202020204" pitchFamily="34" charset="0"/>
            </a:endParaRP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Cisco Video Conferencing</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Crestron – audio and control systems, speakers</a:t>
            </a:r>
          </a:p>
          <a:p>
            <a:pPr marL="182563" lvl="1" indent="-95250" algn="just">
              <a:spcAft>
                <a:spcPts val="300"/>
              </a:spcAft>
              <a:buClr>
                <a:schemeClr val="tx2">
                  <a:lumMod val="60000"/>
                  <a:lumOff val="40000"/>
                </a:schemeClr>
              </a:buClr>
              <a:buSzPct val="120000"/>
              <a:buFont typeface="Arial" panose="020B0604020202020204" pitchFamily="34" charset="0"/>
              <a:buChar char="−"/>
            </a:pPr>
            <a:r>
              <a:rPr lang="en-US" sz="1000" dirty="0">
                <a:solidFill>
                  <a:schemeClr val="tx1">
                    <a:lumMod val="75000"/>
                    <a:lumOff val="25000"/>
                  </a:schemeClr>
                </a:solidFill>
                <a:latin typeface="Abadi" panose="020B0604020104020204" pitchFamily="34" charset="0"/>
                <a:cs typeface="Arial" panose="020B0604020202020204" pitchFamily="34" charset="0"/>
              </a:rPr>
              <a:t>Shure – wireless microphones</a:t>
            </a:r>
          </a:p>
        </p:txBody>
      </p:sp>
      <p:pic>
        <p:nvPicPr>
          <p:cNvPr id="29" name="Picture 28" descr="A picture containing indoor, ceiling, window, floor&#10;&#10;Description generated with very high confidence">
            <a:extLst>
              <a:ext uri="{FF2B5EF4-FFF2-40B4-BE49-F238E27FC236}">
                <a16:creationId xmlns:a16="http://schemas.microsoft.com/office/drawing/2014/main" id="{B46E2A0E-2544-45D1-A2D4-DC5D34F57E47}"/>
              </a:ext>
            </a:extLst>
          </p:cNvPr>
          <p:cNvPicPr>
            <a:picLocks noChangeAspect="1"/>
          </p:cNvPicPr>
          <p:nvPr/>
        </p:nvPicPr>
        <p:blipFill>
          <a:blip r:embed="rId8"/>
          <a:stretch>
            <a:fillRect/>
          </a:stretch>
        </p:blipFill>
        <p:spPr>
          <a:xfrm>
            <a:off x="6514592" y="2290371"/>
            <a:ext cx="2648188" cy="1192094"/>
          </a:xfrm>
          <a:prstGeom prst="rect">
            <a:avLst/>
          </a:prstGeom>
        </p:spPr>
      </p:pic>
      <p:sp>
        <p:nvSpPr>
          <p:cNvPr id="23" name="Title 1">
            <a:extLst>
              <a:ext uri="{FF2B5EF4-FFF2-40B4-BE49-F238E27FC236}">
                <a16:creationId xmlns:a16="http://schemas.microsoft.com/office/drawing/2014/main" id="{BD552756-5D65-4DAB-9F48-8265061E6269}"/>
              </a:ext>
            </a:extLst>
          </p:cNvPr>
          <p:cNvSpPr txBox="1">
            <a:spLocks/>
          </p:cNvSpPr>
          <p:nvPr/>
        </p:nvSpPr>
        <p:spPr>
          <a:xfrm>
            <a:off x="533400" y="773296"/>
            <a:ext cx="6447501"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rgbClr val="002060"/>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dirty="0">
                <a:solidFill>
                  <a:schemeClr val="accent1"/>
                </a:solidFill>
                <a:latin typeface="+mj-lt"/>
                <a:cs typeface="+mj-cs"/>
              </a:rPr>
              <a:t>Project Experience </a:t>
            </a:r>
          </a:p>
        </p:txBody>
      </p:sp>
    </p:spTree>
    <p:extLst>
      <p:ext uri="{BB962C8B-B14F-4D97-AF65-F5344CB8AC3E}">
        <p14:creationId xmlns:p14="http://schemas.microsoft.com/office/powerpoint/2010/main" val="3865790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948572" y="5706339"/>
            <a:ext cx="1245426"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Health </a:t>
            </a:r>
            <a:r>
              <a:rPr lang="en-US" sz="12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Education</a:t>
            </a:r>
          </a:p>
        </p:txBody>
      </p:sp>
      <p:sp>
        <p:nvSpPr>
          <p:cNvPr id="42" name="Rectangle 41"/>
          <p:cNvSpPr/>
          <p:nvPr/>
        </p:nvSpPr>
        <p:spPr>
          <a:xfrm>
            <a:off x="7401621" y="3482465"/>
            <a:ext cx="1929828" cy="486287"/>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Public Sector </a:t>
            </a:r>
            <a:br>
              <a:rPr lang="en-US" b="1" dirty="0">
                <a:solidFill>
                  <a:schemeClr val="bg1"/>
                </a:solidFill>
                <a:latin typeface="Century Gothic" pitchFamily="34" charset="0"/>
                <a:cs typeface="Arial" pitchFamily="34" charset="0"/>
              </a:rPr>
            </a:br>
            <a:r>
              <a:rPr lang="en-US" sz="1200" dirty="0">
                <a:solidFill>
                  <a:schemeClr val="bg1"/>
                </a:solidFill>
                <a:latin typeface="Century Gothic" pitchFamily="34" charset="0"/>
                <a:cs typeface="Arial" pitchFamily="34" charset="0"/>
              </a:rPr>
              <a:t>and</a:t>
            </a:r>
            <a:r>
              <a:rPr lang="en-US" sz="1200" b="1" dirty="0">
                <a:solidFill>
                  <a:schemeClr val="bg1"/>
                </a:solidFill>
                <a:latin typeface="Century Gothic" pitchFamily="34" charset="0"/>
                <a:cs typeface="Arial" pitchFamily="34" charset="0"/>
              </a:rPr>
              <a:t> </a:t>
            </a:r>
            <a:r>
              <a:rPr lang="en-US" b="1" dirty="0">
                <a:solidFill>
                  <a:schemeClr val="bg1"/>
                </a:solidFill>
                <a:latin typeface="Century Gothic" pitchFamily="34" charset="0"/>
                <a:cs typeface="Arial" pitchFamily="34" charset="0"/>
              </a:rPr>
              <a:t>Charities</a:t>
            </a:r>
          </a:p>
        </p:txBody>
      </p:sp>
      <p:sp>
        <p:nvSpPr>
          <p:cNvPr id="3" name="Rectangle 2"/>
          <p:cNvSpPr/>
          <p:nvPr/>
        </p:nvSpPr>
        <p:spPr>
          <a:xfrm>
            <a:off x="5250583" y="1908544"/>
            <a:ext cx="1916742" cy="683264"/>
          </a:xfrm>
          <a:prstGeom prst="rect">
            <a:avLst/>
          </a:prstGeom>
        </p:spPr>
        <p:txBody>
          <a:bodyPr wrap="square">
            <a:spAutoFit/>
          </a:bodyPr>
          <a:lstStyle/>
          <a:p>
            <a:pPr marL="0" lvl="1" indent="0">
              <a:lnSpc>
                <a:spcPct val="80000"/>
              </a:lnSpc>
              <a:spcBef>
                <a:spcPts val="600"/>
              </a:spcBef>
            </a:pPr>
            <a:r>
              <a:rPr lang="en-US" b="1" dirty="0">
                <a:solidFill>
                  <a:schemeClr val="bg1"/>
                </a:solidFill>
                <a:latin typeface="Century Gothic" pitchFamily="34" charset="0"/>
                <a:cs typeface="Arial" pitchFamily="34" charset="0"/>
              </a:rPr>
              <a:t>Technology, Telecoms </a:t>
            </a:r>
            <a:r>
              <a:rPr lang="en-US" sz="1100" dirty="0">
                <a:solidFill>
                  <a:schemeClr val="bg1"/>
                </a:solidFill>
                <a:latin typeface="Century Gothic" pitchFamily="34" charset="0"/>
                <a:cs typeface="Arial" pitchFamily="34" charset="0"/>
              </a:rPr>
              <a:t>and</a:t>
            </a:r>
            <a:r>
              <a:rPr lang="en-US" b="1" dirty="0">
                <a:solidFill>
                  <a:schemeClr val="bg1"/>
                </a:solidFill>
                <a:latin typeface="Century Gothic" pitchFamily="34" charset="0"/>
                <a:cs typeface="Arial" pitchFamily="34" charset="0"/>
              </a:rPr>
              <a:t> Media</a:t>
            </a:r>
          </a:p>
        </p:txBody>
      </p:sp>
      <p:sp>
        <p:nvSpPr>
          <p:cNvPr id="5" name="Rectangle 4"/>
          <p:cNvSpPr/>
          <p:nvPr/>
        </p:nvSpPr>
        <p:spPr>
          <a:xfrm>
            <a:off x="3108503" y="1911886"/>
            <a:ext cx="1946634" cy="609398"/>
          </a:xfrm>
          <a:prstGeom prst="rect">
            <a:avLst/>
          </a:prstGeom>
        </p:spPr>
        <p:txBody>
          <a:bodyPr wrap="square">
            <a:spAutoFit/>
          </a:bodyPr>
          <a:lstStyle/>
          <a:p>
            <a:pPr marL="0" lvl="1" indent="0">
              <a:lnSpc>
                <a:spcPct val="80000"/>
              </a:lnSpc>
              <a:spcBef>
                <a:spcPts val="600"/>
              </a:spcBef>
            </a:pPr>
            <a:r>
              <a:rPr lang="en-US" sz="1400" b="1" dirty="0">
                <a:solidFill>
                  <a:schemeClr val="bg1"/>
                </a:solidFill>
                <a:latin typeface="Century Gothic" pitchFamily="34" charset="0"/>
                <a:cs typeface="Arial" pitchFamily="34" charset="0"/>
              </a:rPr>
              <a:t>Property Development </a:t>
            </a:r>
            <a:br>
              <a:rPr lang="en-US" sz="1400" b="1" dirty="0">
                <a:solidFill>
                  <a:schemeClr val="bg1"/>
                </a:solidFill>
                <a:latin typeface="Century Gothic" pitchFamily="34" charset="0"/>
                <a:cs typeface="Arial" pitchFamily="34" charset="0"/>
              </a:rPr>
            </a:br>
            <a:r>
              <a:rPr lang="en-US" sz="1100" dirty="0">
                <a:solidFill>
                  <a:schemeClr val="bg1"/>
                </a:solidFill>
                <a:latin typeface="Century Gothic" pitchFamily="34" charset="0"/>
                <a:cs typeface="Arial" pitchFamily="34" charset="0"/>
              </a:rPr>
              <a:t>and</a:t>
            </a:r>
            <a:r>
              <a:rPr lang="en-US" sz="1400" b="1" dirty="0">
                <a:solidFill>
                  <a:schemeClr val="bg1"/>
                </a:solidFill>
                <a:latin typeface="Century Gothic" pitchFamily="34" charset="0"/>
                <a:cs typeface="Arial" pitchFamily="34" charset="0"/>
              </a:rPr>
              <a:t> Construction</a:t>
            </a:r>
          </a:p>
        </p:txBody>
      </p:sp>
      <p:sp>
        <p:nvSpPr>
          <p:cNvPr id="4" name="Rectangle 4"/>
          <p:cNvSpPr txBox="1">
            <a:spLocks noChangeArrowheads="1"/>
          </p:cNvSpPr>
          <p:nvPr/>
        </p:nvSpPr>
        <p:spPr>
          <a:xfrm>
            <a:off x="948572" y="3326893"/>
            <a:ext cx="1915312" cy="681914"/>
          </a:xfrm>
          <a:prstGeom prst="rect">
            <a:avLst/>
          </a:prstGeom>
        </p:spPr>
        <p:txBody>
          <a:bodyPr/>
          <a:lstStyle>
            <a:lvl1pPr marL="304800" indent="-3048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1pPr>
            <a:lvl2pPr marL="661988" indent="-2540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2pPr>
            <a:lvl3pPr marL="1019175"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3pPr>
            <a:lvl4pPr marL="1427163"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4pPr>
            <a:lvl5pPr marL="1836738" indent="-203200" algn="l" defTabSz="815975" rtl="0" fontAlgn="base">
              <a:spcBef>
                <a:spcPct val="20000"/>
              </a:spcBef>
              <a:spcAft>
                <a:spcPct val="0"/>
              </a:spcAft>
              <a:buFont typeface="Wingdings" pitchFamily="2" charset="2"/>
              <a:buChar char="§"/>
              <a:defRPr sz="1600" kern="1200">
                <a:solidFill>
                  <a:srgbClr val="00B0F0"/>
                </a:solidFill>
                <a:latin typeface="Arial" pitchFamily="34" charset="0"/>
                <a:ea typeface="+mn-ea"/>
                <a:cs typeface="Arial" pitchFamily="34" charset="0"/>
              </a:defRPr>
            </a:lvl5pPr>
            <a:lvl6pPr marL="2244924"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92"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60"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8" indent="-204084" algn="l" defTabSz="816336"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lnSpc>
                <a:spcPct val="80000"/>
              </a:lnSpc>
              <a:spcBef>
                <a:spcPts val="600"/>
              </a:spcBef>
              <a:buNone/>
            </a:pPr>
            <a:r>
              <a:rPr lang="en-US" sz="1400" b="1" dirty="0">
                <a:solidFill>
                  <a:schemeClr val="bg1"/>
                </a:solidFill>
                <a:latin typeface="Century Gothic" pitchFamily="34" charset="0"/>
              </a:rPr>
              <a:t>Financial </a:t>
            </a:r>
            <a:r>
              <a:rPr lang="en-US" sz="1100" dirty="0">
                <a:solidFill>
                  <a:schemeClr val="bg1"/>
                </a:solidFill>
                <a:latin typeface="Century Gothic" pitchFamily="34" charset="0"/>
              </a:rPr>
              <a:t>and</a:t>
            </a:r>
            <a:r>
              <a:rPr lang="en-US" sz="1400" b="1" dirty="0">
                <a:solidFill>
                  <a:schemeClr val="bg1"/>
                </a:solidFill>
                <a:latin typeface="Century Gothic" pitchFamily="34" charset="0"/>
              </a:rPr>
              <a:t> Professional Services</a:t>
            </a:r>
          </a:p>
        </p:txBody>
      </p:sp>
      <p:sp>
        <p:nvSpPr>
          <p:cNvPr id="25" name="Title 1"/>
          <p:cNvSpPr txBox="1">
            <a:spLocks/>
          </p:cNvSpPr>
          <p:nvPr/>
        </p:nvSpPr>
        <p:spPr>
          <a:xfrm>
            <a:off x="1972574" y="684751"/>
            <a:ext cx="8229600" cy="578643"/>
          </a:xfrm>
          <a:prstGeom prst="rect">
            <a:avLst/>
          </a:prstGeom>
        </p:spPr>
        <p:txBody>
          <a:bodyPr anchor="ctr"/>
          <a:lstStyle>
            <a:lvl1pPr algn="l" rtl="0" fontAlgn="base">
              <a:spcBef>
                <a:spcPct val="0"/>
              </a:spcBef>
              <a:spcAft>
                <a:spcPct val="0"/>
              </a:spcAft>
              <a:defRPr sz="2500" kern="1200">
                <a:solidFill>
                  <a:srgbClr val="00B0F0"/>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prstClr val="white"/>
                </a:solidFill>
                <a:latin typeface="Century Gothic" pitchFamily="34" charset="0"/>
                <a:cs typeface="Arial" charset="0"/>
              </a:rPr>
              <a:t>First Aurora – Relevant Project Experience</a:t>
            </a:r>
            <a:endParaRPr lang="en-GB" dirty="0">
              <a:solidFill>
                <a:prstClr val="white"/>
              </a:solidFill>
              <a:latin typeface="Century Gothic" pitchFamily="34" charset="0"/>
              <a:cs typeface="Arial" charset="0"/>
            </a:endParaRPr>
          </a:p>
        </p:txBody>
      </p:sp>
      <p:pic>
        <p:nvPicPr>
          <p:cNvPr id="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5845" y="2057400"/>
            <a:ext cx="141177"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086C33CE-6F62-4F53-A96B-510A34867191}"/>
              </a:ext>
            </a:extLst>
          </p:cNvPr>
          <p:cNvSpPr/>
          <p:nvPr/>
        </p:nvSpPr>
        <p:spPr>
          <a:xfrm>
            <a:off x="609600" y="1500158"/>
            <a:ext cx="2820291" cy="4792731"/>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Uber </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Singapore, Ho Chi Minh City, Jakarta, Kula Lumper, Sydney Corporate Offices, ongoing since January 2017</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$1M+</a:t>
            </a:r>
          </a:p>
          <a:p>
            <a:pPr defTabSz="816336" fontAlgn="auto">
              <a:spcBef>
                <a:spcPts val="0"/>
              </a:spcBef>
              <a:spcAft>
                <a:spcPts val="0"/>
              </a:spcAft>
            </a:pPr>
            <a:endParaRPr lang="en-US" sz="1100" dirty="0">
              <a:solidFill>
                <a:schemeClr val="tx2"/>
              </a:solidFill>
            </a:endParaRPr>
          </a:p>
        </p:txBody>
      </p:sp>
      <p:sp>
        <p:nvSpPr>
          <p:cNvPr id="13" name="Rectangle 12">
            <a:extLst>
              <a:ext uri="{FF2B5EF4-FFF2-40B4-BE49-F238E27FC236}">
                <a16:creationId xmlns:a16="http://schemas.microsoft.com/office/drawing/2014/main" id="{D0919538-4B52-4ABC-B36E-EC2DA42B9773}"/>
              </a:ext>
            </a:extLst>
          </p:cNvPr>
          <p:cNvSpPr/>
          <p:nvPr/>
        </p:nvSpPr>
        <p:spPr>
          <a:xfrm>
            <a:off x="3504267" y="1500157"/>
            <a:ext cx="2820291" cy="4802966"/>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Allied World</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Singapore &amp; Hong Kong, 2015</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$2.1M+</a:t>
            </a:r>
          </a:p>
        </p:txBody>
      </p:sp>
      <p:sp>
        <p:nvSpPr>
          <p:cNvPr id="17" name="Rectangle 16">
            <a:extLst>
              <a:ext uri="{FF2B5EF4-FFF2-40B4-BE49-F238E27FC236}">
                <a16:creationId xmlns:a16="http://schemas.microsoft.com/office/drawing/2014/main" id="{57DC2B92-6C98-4284-9993-9B4D12A50AE5}"/>
              </a:ext>
            </a:extLst>
          </p:cNvPr>
          <p:cNvSpPr/>
          <p:nvPr/>
        </p:nvSpPr>
        <p:spPr>
          <a:xfrm>
            <a:off x="6428290" y="1500157"/>
            <a:ext cx="2903159" cy="4802966"/>
          </a:xfrm>
          <a:prstGeom prst="rect">
            <a:avLst/>
          </a:prstGeom>
          <a:solidFill>
            <a:schemeClr val="bg1">
              <a:lumMod val="85000"/>
            </a:schemeClr>
          </a:solidFill>
          <a:ln>
            <a:solidFill>
              <a:schemeClr val="tx1"/>
            </a:solidFill>
          </a:ln>
          <a:effectLst>
            <a:glow rad="63500">
              <a:schemeClr val="accent1">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Client:  Garcha Hotels </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Duxton Terrace, Duxton House, Vagabond, 2017-2018</a:t>
            </a:r>
          </a:p>
          <a:p>
            <a:pPr defTabSz="816336" fontAlgn="auto">
              <a:spcBef>
                <a:spcPts val="0"/>
              </a:spcBef>
              <a:spcAft>
                <a:spcPts val="0"/>
              </a:spcAft>
            </a:pPr>
            <a:r>
              <a:rPr lang="en-US" sz="1000" b="1" dirty="0">
                <a:solidFill>
                  <a:schemeClr val="tx2"/>
                </a:solidFill>
                <a:latin typeface="Arial" panose="020B0604020202020204" pitchFamily="34" charset="0"/>
                <a:cs typeface="Arial" panose="020B0604020202020204" pitchFamily="34" charset="0"/>
              </a:rPr>
              <a:t>Project Value: $1.5M+</a:t>
            </a:r>
          </a:p>
          <a:p>
            <a:pPr defTabSz="816336" fontAlgn="auto">
              <a:spcBef>
                <a:spcPts val="0"/>
              </a:spcBef>
              <a:spcAft>
                <a:spcPts val="0"/>
              </a:spcAft>
            </a:pPr>
            <a:r>
              <a:rPr lang="en-US" sz="1000" dirty="0">
                <a:solidFill>
                  <a:schemeClr val="tx2"/>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E4C5DDC-429E-4F41-B637-06AEB5B4EDBD}"/>
              </a:ext>
            </a:extLst>
          </p:cNvPr>
          <p:cNvSpPr txBox="1"/>
          <p:nvPr/>
        </p:nvSpPr>
        <p:spPr>
          <a:xfrm>
            <a:off x="622155" y="3492848"/>
            <a:ext cx="2718542" cy="2277547"/>
          </a:xfrm>
          <a:prstGeom prst="rect">
            <a:avLst/>
          </a:prstGeom>
          <a:noFill/>
        </p:spPr>
        <p:txBody>
          <a:bodyPr wrap="square" rtlCol="0">
            <a:spAutoFit/>
          </a:bodyPr>
          <a:lstStyle/>
          <a:p>
            <a:pPr marL="219075" indent="-171450" algn="just">
              <a:lnSpc>
                <a:spcPct val="90000"/>
              </a:lnSpc>
              <a:spcBef>
                <a:spcPts val="1000"/>
              </a:spcBef>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Supply &amp; install of cable containment, fibre and Panduit structured cabling and install/relocation of wireless access points.</a:t>
            </a:r>
            <a:endParaRPr lang="en-US" sz="1000" dirty="0">
              <a:solidFill>
                <a:schemeClr val="tx1">
                  <a:lumMod val="75000"/>
                  <a:lumOff val="25000"/>
                </a:schemeClr>
              </a:solidFill>
              <a:latin typeface="Abadi" panose="020B0604020104020204" pitchFamily="34" charset="0"/>
              <a:sym typeface="Calibri"/>
            </a:endParaRPr>
          </a:p>
          <a:p>
            <a:pPr marL="219075" indent="-171450" algn="just">
              <a:lnSpc>
                <a:spcPct val="90000"/>
              </a:lnSpc>
              <a:spcBef>
                <a:spcPts val="1000"/>
              </a:spcBef>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New Driver Centres - (Indonesia - Bandung, Surabaya, Bogor,  </a:t>
            </a:r>
            <a:r>
              <a:rPr lang="en-SG" sz="1000" dirty="0" err="1">
                <a:solidFill>
                  <a:schemeClr val="tx1">
                    <a:lumMod val="75000"/>
                    <a:lumOff val="25000"/>
                  </a:schemeClr>
                </a:solidFill>
                <a:latin typeface="Abadi" panose="020B0604020104020204" pitchFamily="34" charset="0"/>
                <a:sym typeface="Calibri"/>
              </a:rPr>
              <a:t>Melawai</a:t>
            </a:r>
            <a:r>
              <a:rPr lang="en-SG" sz="1000" dirty="0">
                <a:solidFill>
                  <a:schemeClr val="tx1">
                    <a:lumMod val="75000"/>
                    <a:lumOff val="25000"/>
                  </a:schemeClr>
                </a:solidFill>
                <a:latin typeface="Abadi" panose="020B0604020104020204" pitchFamily="34" charset="0"/>
                <a:sym typeface="Calibri"/>
              </a:rPr>
              <a:t>, </a:t>
            </a:r>
            <a:r>
              <a:rPr lang="en-SG" sz="1000" dirty="0" err="1">
                <a:solidFill>
                  <a:schemeClr val="tx1">
                    <a:lumMod val="75000"/>
                    <a:lumOff val="25000"/>
                  </a:schemeClr>
                </a:solidFill>
                <a:latin typeface="Abadi" panose="020B0604020104020204" pitchFamily="34" charset="0"/>
                <a:sym typeface="Calibri"/>
              </a:rPr>
              <a:t>Sunter</a:t>
            </a:r>
            <a:r>
              <a:rPr lang="en-SG" sz="1000" dirty="0">
                <a:solidFill>
                  <a:schemeClr val="tx1">
                    <a:lumMod val="75000"/>
                    <a:lumOff val="25000"/>
                  </a:schemeClr>
                </a:solidFill>
                <a:latin typeface="Abadi" panose="020B0604020104020204" pitchFamily="34" charset="0"/>
                <a:sym typeface="Calibri"/>
              </a:rPr>
              <a:t>;  Australia - Perth, Sydney, Brisbane; Malaysia – Kuala Lumper)</a:t>
            </a:r>
            <a:endParaRPr lang="en-US" sz="1000" dirty="0">
              <a:solidFill>
                <a:schemeClr val="tx1">
                  <a:lumMod val="75000"/>
                  <a:lumOff val="25000"/>
                </a:schemeClr>
              </a:solidFill>
              <a:latin typeface="Abadi" panose="020B0604020104020204" pitchFamily="34" charset="0"/>
              <a:sym typeface="Calibri"/>
            </a:endParaRPr>
          </a:p>
          <a:p>
            <a:pPr marL="219075" indent="-171450" algn="just">
              <a:lnSpc>
                <a:spcPct val="90000"/>
              </a:lnSpc>
              <a:spcBef>
                <a:spcPts val="1000"/>
              </a:spcBef>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Audio Visual  - (Vietnam - Hanoi, Ho Chi Min City)</a:t>
            </a:r>
            <a:endParaRPr lang="en-US" sz="1000" dirty="0">
              <a:solidFill>
                <a:schemeClr val="tx1">
                  <a:lumMod val="75000"/>
                  <a:lumOff val="25000"/>
                </a:schemeClr>
              </a:solidFill>
              <a:latin typeface="Abadi" panose="020B0604020104020204" pitchFamily="34" charset="0"/>
              <a:sym typeface="Calibri"/>
            </a:endParaRPr>
          </a:p>
          <a:p>
            <a:pPr marL="219075" indent="-171450" algn="just">
              <a:lnSpc>
                <a:spcPct val="90000"/>
              </a:lnSpc>
              <a:spcBef>
                <a:spcPts val="1000"/>
              </a:spcBef>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Misc. Support  -  (WAP Installs, Additional Datapoints - Melbourne, Brisbane, Sydney (Corporate Office), Glebe, Perth, Wellington, Hong Kong)</a:t>
            </a:r>
            <a:endParaRPr lang="en-US" sz="1000" dirty="0">
              <a:solidFill>
                <a:schemeClr val="tx1">
                  <a:lumMod val="75000"/>
                  <a:lumOff val="25000"/>
                </a:schemeClr>
              </a:solidFill>
              <a:latin typeface="Abadi" panose="020B0604020104020204" pitchFamily="34" charset="0"/>
              <a:sym typeface="Calibri"/>
            </a:endParaRPr>
          </a:p>
        </p:txBody>
      </p:sp>
      <p:pic>
        <p:nvPicPr>
          <p:cNvPr id="21" name="Picture 20" descr="A view of a city&#10;&#10;Description automatically generated">
            <a:extLst>
              <a:ext uri="{FF2B5EF4-FFF2-40B4-BE49-F238E27FC236}">
                <a16:creationId xmlns:a16="http://schemas.microsoft.com/office/drawing/2014/main" id="{590FC223-8F26-42AB-B674-8913C8305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337" y="2066607"/>
            <a:ext cx="2645269" cy="1347935"/>
          </a:xfrm>
          <a:prstGeom prst="rect">
            <a:avLst/>
          </a:prstGeom>
        </p:spPr>
      </p:pic>
      <p:sp>
        <p:nvSpPr>
          <p:cNvPr id="28" name="TextBox 27">
            <a:extLst>
              <a:ext uri="{FF2B5EF4-FFF2-40B4-BE49-F238E27FC236}">
                <a16:creationId xmlns:a16="http://schemas.microsoft.com/office/drawing/2014/main" id="{30DC9B39-D706-4036-93E1-421AFE72BE2E}"/>
              </a:ext>
            </a:extLst>
          </p:cNvPr>
          <p:cNvSpPr txBox="1"/>
          <p:nvPr/>
        </p:nvSpPr>
        <p:spPr>
          <a:xfrm>
            <a:off x="6398934" y="3429000"/>
            <a:ext cx="2926987" cy="2900794"/>
          </a:xfrm>
          <a:prstGeom prst="rect">
            <a:avLst/>
          </a:prstGeom>
          <a:noFill/>
        </p:spPr>
        <p:txBody>
          <a:bodyPr wrap="square" rtlCol="0">
            <a:spAutoFit/>
          </a:bodyPr>
          <a:lstStyle>
            <a:defPPr>
              <a:defRPr lang="en-US"/>
            </a:defPPr>
            <a:lvl1pPr marL="87313">
              <a:defRPr sz="1000">
                <a:solidFill>
                  <a:schemeClr val="tx1">
                    <a:lumMod val="75000"/>
                    <a:lumOff val="25000"/>
                  </a:schemeClr>
                </a:solidFill>
                <a:latin typeface="Abadi" panose="020B0604020104020204" pitchFamily="34" charset="0"/>
              </a:defRPr>
            </a:lvl1pPr>
            <a:lvl2pPr marL="357188" lvl="1" indent="-174625" algn="just">
              <a:spcAft>
                <a:spcPts val="300"/>
              </a:spcAft>
              <a:buClr>
                <a:schemeClr val="tx2">
                  <a:lumMod val="60000"/>
                  <a:lumOff val="40000"/>
                </a:schemeClr>
              </a:buClr>
              <a:buSzPct val="120000"/>
              <a:buFont typeface="Arial" panose="020B0604020202020204" pitchFamily="34" charset="0"/>
              <a:buChar char="−"/>
              <a:defRPr sz="1000">
                <a:solidFill>
                  <a:schemeClr val="tx1">
                    <a:lumMod val="75000"/>
                    <a:lumOff val="25000"/>
                  </a:schemeClr>
                </a:solidFill>
                <a:latin typeface="Abadi" panose="020B0604020104020204" pitchFamily="34" charset="0"/>
                <a:cs typeface="Arial" panose="020B0604020202020204" pitchFamily="34" charset="0"/>
              </a:defRPr>
            </a:lvl2pPr>
          </a:lstStyle>
          <a:p>
            <a:r>
              <a:rPr lang="en-SG" dirty="0"/>
              <a:t>Design &amp; consultancy for IT, Security and AV requirements including:-</a:t>
            </a:r>
          </a:p>
          <a:p>
            <a:pPr marL="258763" indent="-171450">
              <a:buClr>
                <a:srgbClr val="0070C0"/>
              </a:buClr>
              <a:buSzPct val="120000"/>
              <a:buFont typeface="Wingdings" panose="05000000000000000000" pitchFamily="2" charset="2"/>
              <a:buChar char="§"/>
            </a:pPr>
            <a:r>
              <a:rPr lang="en-SG" dirty="0"/>
              <a:t>Overall project management </a:t>
            </a:r>
          </a:p>
          <a:p>
            <a:pPr marL="258763" indent="-171450">
              <a:buClr>
                <a:srgbClr val="0070C0"/>
              </a:buClr>
              <a:buSzPct val="120000"/>
              <a:buFont typeface="Wingdings" panose="05000000000000000000" pitchFamily="2" charset="2"/>
              <a:buChar char="§"/>
            </a:pPr>
            <a:r>
              <a:rPr lang="en-SG" dirty="0"/>
              <a:t>Supply &amp; installation of the background music system and emergency PA system</a:t>
            </a:r>
          </a:p>
          <a:p>
            <a:pPr marL="258763" indent="-171450">
              <a:buClr>
                <a:srgbClr val="0070C0"/>
              </a:buClr>
              <a:buSzPct val="120000"/>
              <a:buFont typeface="Wingdings" panose="05000000000000000000" pitchFamily="2" charset="2"/>
              <a:buChar char="§"/>
            </a:pPr>
            <a:r>
              <a:rPr lang="en-SG" dirty="0"/>
              <a:t>Hotel IT Systems</a:t>
            </a:r>
          </a:p>
          <a:p>
            <a:pPr lvl="1"/>
            <a:r>
              <a:rPr lang="en-SG" dirty="0"/>
              <a:t>Network, Wireless, Server Room equipment </a:t>
            </a:r>
          </a:p>
          <a:p>
            <a:pPr lvl="1"/>
            <a:r>
              <a:rPr lang="en-SG" dirty="0">
                <a:sym typeface="Calibri"/>
              </a:rPr>
              <a:t>Horizontal Copper and Fibre backbone systems</a:t>
            </a:r>
            <a:endParaRPr lang="en-SG" dirty="0"/>
          </a:p>
          <a:p>
            <a:pPr marL="258763" indent="-171450">
              <a:buClr>
                <a:srgbClr val="0070C0"/>
              </a:buClr>
              <a:buSzPct val="120000"/>
              <a:buFont typeface="Wingdings" panose="05000000000000000000" pitchFamily="2" charset="2"/>
              <a:buChar char="§"/>
            </a:pPr>
            <a:r>
              <a:rPr lang="en-SG" dirty="0"/>
              <a:t>Audio Visual systems for Hotel Event spaces and Night Club</a:t>
            </a:r>
          </a:p>
          <a:p>
            <a:pPr lvl="1"/>
            <a:r>
              <a:rPr lang="en-SG" dirty="0"/>
              <a:t>Full DJ and performance spaces,</a:t>
            </a:r>
          </a:p>
          <a:p>
            <a:pPr marL="258763" indent="-171450">
              <a:buClr>
                <a:srgbClr val="0070C0"/>
              </a:buClr>
              <a:buSzPct val="120000"/>
              <a:buFont typeface="Wingdings" panose="05000000000000000000" pitchFamily="2" charset="2"/>
              <a:buChar char="§"/>
            </a:pPr>
            <a:r>
              <a:rPr lang="en-SG" dirty="0"/>
              <a:t>Guest Room Services</a:t>
            </a:r>
          </a:p>
          <a:p>
            <a:pPr lvl="1"/>
            <a:r>
              <a:rPr lang="en-SG" dirty="0"/>
              <a:t>Telephones (bed, </a:t>
            </a:r>
            <a:r>
              <a:rPr lang="en-SG" dirty="0">
                <a:cs typeface="Arial" charset="0"/>
              </a:rPr>
              <a:t>bath, desk</a:t>
            </a:r>
            <a:r>
              <a:rPr lang="en-SG" dirty="0"/>
              <a:t>), </a:t>
            </a:r>
          </a:p>
          <a:p>
            <a:pPr lvl="1"/>
            <a:r>
              <a:rPr lang="en-SG" dirty="0">
                <a:sym typeface="Calibri"/>
              </a:rPr>
              <a:t>Supply and install of guest room TVs , on demand system</a:t>
            </a:r>
            <a:endParaRPr lang="en-SG" dirty="0"/>
          </a:p>
          <a:p>
            <a:pPr lvl="1"/>
            <a:r>
              <a:rPr lang="en-SG" dirty="0"/>
              <a:t>Access Control – Salto and </a:t>
            </a:r>
            <a:r>
              <a:rPr lang="en-SG" dirty="0" err="1"/>
              <a:t>Vingcard</a:t>
            </a:r>
            <a:endParaRPr lang="en-SG" dirty="0"/>
          </a:p>
        </p:txBody>
      </p:sp>
      <p:sp>
        <p:nvSpPr>
          <p:cNvPr id="27" name="TextBox 26">
            <a:extLst>
              <a:ext uri="{FF2B5EF4-FFF2-40B4-BE49-F238E27FC236}">
                <a16:creationId xmlns:a16="http://schemas.microsoft.com/office/drawing/2014/main" id="{69E72465-F1D6-4209-A6DB-20748DA71134}"/>
              </a:ext>
            </a:extLst>
          </p:cNvPr>
          <p:cNvSpPr txBox="1"/>
          <p:nvPr/>
        </p:nvSpPr>
        <p:spPr>
          <a:xfrm>
            <a:off x="3505445" y="3482423"/>
            <a:ext cx="2887960" cy="2616101"/>
          </a:xfrm>
          <a:prstGeom prst="rect">
            <a:avLst/>
          </a:prstGeom>
          <a:noFill/>
        </p:spPr>
        <p:txBody>
          <a:bodyPr wrap="square" rtlCol="0">
            <a:spAutoFit/>
          </a:bodyPr>
          <a:lstStyle/>
          <a:p>
            <a:pPr marL="258763" lvl="1" indent="-171450">
              <a:lnSpc>
                <a:spcPct val="90000"/>
              </a:lnSpc>
              <a:spcBef>
                <a:spcPts val="0"/>
              </a:spcBef>
              <a:spcAft>
                <a:spcPts val="300"/>
              </a:spcAft>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Design, Consultancy, &amp; Project Management for IT, Security and AV requirements</a:t>
            </a:r>
          </a:p>
          <a:p>
            <a:pPr marL="258763" lvl="1" indent="-171450">
              <a:lnSpc>
                <a:spcPct val="90000"/>
              </a:lnSpc>
              <a:spcBef>
                <a:spcPts val="0"/>
              </a:spcBef>
              <a:spcAft>
                <a:spcPts val="300"/>
              </a:spcAft>
              <a:buClr>
                <a:schemeClr val="accent1"/>
              </a:buClr>
              <a:buSzPct val="120000"/>
              <a:buFont typeface="Wingdings" panose="05000000000000000000" pitchFamily="2" charset="2"/>
              <a:buChar char="§"/>
            </a:pPr>
            <a:r>
              <a:rPr lang="en-SG" sz="1000" dirty="0">
                <a:solidFill>
                  <a:schemeClr val="tx1">
                    <a:lumMod val="75000"/>
                    <a:lumOff val="25000"/>
                  </a:schemeClr>
                </a:solidFill>
                <a:latin typeface="Abadi" panose="020B0604020104020204" pitchFamily="34" charset="0"/>
                <a:sym typeface="Calibri"/>
              </a:rPr>
              <a:t>Supply &amp; install of audio visual equipment for boardroom, meeting rooms, breakout rooms and townhall meeting space including:-</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Boardroom, TV Screens</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Full touch panel control systems with lighting and bind control</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Top of the range </a:t>
            </a:r>
            <a:r>
              <a:rPr lang="en-SG" sz="1000" dirty="0" err="1">
                <a:solidFill>
                  <a:schemeClr val="tx1">
                    <a:lumMod val="75000"/>
                    <a:lumOff val="25000"/>
                  </a:schemeClr>
                </a:solidFill>
                <a:latin typeface="Abadi" panose="020B0604020104020204" pitchFamily="34" charset="0"/>
                <a:sym typeface="Calibri"/>
              </a:rPr>
              <a:t>PolyComm</a:t>
            </a:r>
            <a:r>
              <a:rPr lang="en-SG" sz="1000" dirty="0">
                <a:solidFill>
                  <a:schemeClr val="tx1">
                    <a:lumMod val="75000"/>
                    <a:lumOff val="25000"/>
                  </a:schemeClr>
                </a:solidFill>
                <a:latin typeface="Abadi" panose="020B0604020104020204" pitchFamily="34" charset="0"/>
                <a:sym typeface="Calibri"/>
              </a:rPr>
              <a:t> Group 7000 &amp; 5000 systems</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Wireless presentation support</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Audio conferencing Support</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Video Conference Room</a:t>
            </a:r>
          </a:p>
          <a:p>
            <a:pPr marL="444500" lvl="1" indent="-261938">
              <a:lnSpc>
                <a:spcPct val="90000"/>
              </a:lnSpc>
              <a:spcBef>
                <a:spcPts val="0"/>
              </a:spcBef>
              <a:spcAft>
                <a:spcPts val="300"/>
              </a:spcAft>
              <a:buClr>
                <a:schemeClr val="accent1"/>
              </a:buClr>
              <a:buSzPct val="120000"/>
              <a:buFont typeface="Arial" panose="020B0604020202020204" pitchFamily="34" charset="0"/>
              <a:buChar char="−"/>
            </a:pPr>
            <a:r>
              <a:rPr lang="en-SG" sz="1000" dirty="0">
                <a:solidFill>
                  <a:schemeClr val="tx1">
                    <a:lumMod val="75000"/>
                    <a:lumOff val="25000"/>
                  </a:schemeClr>
                </a:solidFill>
                <a:latin typeface="Abadi" panose="020B0604020104020204" pitchFamily="34" charset="0"/>
                <a:sym typeface="Calibri"/>
              </a:rPr>
              <a:t>Touchdown Area with Combined Town Hall Function</a:t>
            </a:r>
          </a:p>
        </p:txBody>
      </p:sp>
      <p:pic>
        <p:nvPicPr>
          <p:cNvPr id="29" name="Picture 28" descr="A person standing in front of a building&#10;&#10;Description generated with high confidence">
            <a:extLst>
              <a:ext uri="{FF2B5EF4-FFF2-40B4-BE49-F238E27FC236}">
                <a16:creationId xmlns:a16="http://schemas.microsoft.com/office/drawing/2014/main" id="{8B335921-8731-4B95-85A9-AC8B4FBC74BC}"/>
              </a:ext>
            </a:extLst>
          </p:cNvPr>
          <p:cNvPicPr>
            <a:picLocks noChangeAspect="1"/>
          </p:cNvPicPr>
          <p:nvPr/>
        </p:nvPicPr>
        <p:blipFill>
          <a:blip r:embed="rId4"/>
          <a:stretch>
            <a:fillRect/>
          </a:stretch>
        </p:blipFill>
        <p:spPr>
          <a:xfrm>
            <a:off x="746822" y="2467243"/>
            <a:ext cx="2561999" cy="1025605"/>
          </a:xfrm>
          <a:prstGeom prst="rect">
            <a:avLst/>
          </a:prstGeom>
        </p:spPr>
      </p:pic>
      <p:pic>
        <p:nvPicPr>
          <p:cNvPr id="30" name="Picture 29">
            <a:extLst>
              <a:ext uri="{FF2B5EF4-FFF2-40B4-BE49-F238E27FC236}">
                <a16:creationId xmlns:a16="http://schemas.microsoft.com/office/drawing/2014/main" id="{305067BA-C1F8-4853-AEC3-D1D82F199B8B}"/>
              </a:ext>
            </a:extLst>
          </p:cNvPr>
          <p:cNvPicPr>
            <a:picLocks noChangeAspect="1"/>
          </p:cNvPicPr>
          <p:nvPr/>
        </p:nvPicPr>
        <p:blipFill>
          <a:blip r:embed="rId5"/>
          <a:stretch>
            <a:fillRect/>
          </a:stretch>
        </p:blipFill>
        <p:spPr>
          <a:xfrm>
            <a:off x="2807292" y="5703885"/>
            <a:ext cx="555250" cy="555250"/>
          </a:xfrm>
          <a:prstGeom prst="rect">
            <a:avLst/>
          </a:prstGeom>
        </p:spPr>
      </p:pic>
      <p:pic>
        <p:nvPicPr>
          <p:cNvPr id="31" name="Picture 30">
            <a:extLst>
              <a:ext uri="{FF2B5EF4-FFF2-40B4-BE49-F238E27FC236}">
                <a16:creationId xmlns:a16="http://schemas.microsoft.com/office/drawing/2014/main" id="{F12B85C0-EF01-4200-8F61-36EBF1AC01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9413" y="2175878"/>
            <a:ext cx="2646982" cy="1194480"/>
          </a:xfrm>
          <a:prstGeom prst="rect">
            <a:avLst/>
          </a:prstGeom>
        </p:spPr>
      </p:pic>
      <p:pic>
        <p:nvPicPr>
          <p:cNvPr id="32" name="Picture 31">
            <a:extLst>
              <a:ext uri="{FF2B5EF4-FFF2-40B4-BE49-F238E27FC236}">
                <a16:creationId xmlns:a16="http://schemas.microsoft.com/office/drawing/2014/main" id="{E3639B54-BFF8-4C1F-84A1-9AFA1EECE2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23623" y="5893479"/>
            <a:ext cx="954615" cy="262519"/>
          </a:xfrm>
          <a:prstGeom prst="rect">
            <a:avLst/>
          </a:prstGeom>
        </p:spPr>
      </p:pic>
      <p:pic>
        <p:nvPicPr>
          <p:cNvPr id="33" name="Picture 32">
            <a:extLst>
              <a:ext uri="{FF2B5EF4-FFF2-40B4-BE49-F238E27FC236}">
                <a16:creationId xmlns:a16="http://schemas.microsoft.com/office/drawing/2014/main" id="{CCB7CEDD-E177-43F2-A585-A3D3BB428C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7495" y="5907834"/>
            <a:ext cx="573110" cy="381378"/>
          </a:xfrm>
          <a:prstGeom prst="rect">
            <a:avLst/>
          </a:prstGeom>
        </p:spPr>
      </p:pic>
      <p:sp>
        <p:nvSpPr>
          <p:cNvPr id="24" name="Title 1">
            <a:extLst>
              <a:ext uri="{FF2B5EF4-FFF2-40B4-BE49-F238E27FC236}">
                <a16:creationId xmlns:a16="http://schemas.microsoft.com/office/drawing/2014/main" id="{3FE33024-AA81-4A98-B530-74FF53D213DC}"/>
              </a:ext>
            </a:extLst>
          </p:cNvPr>
          <p:cNvSpPr txBox="1">
            <a:spLocks/>
          </p:cNvSpPr>
          <p:nvPr/>
        </p:nvSpPr>
        <p:spPr>
          <a:xfrm>
            <a:off x="533400" y="773296"/>
            <a:ext cx="6447501" cy="457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rgbClr val="002060"/>
                </a:solidFill>
                <a:latin typeface="Arial" pitchFamily="34" charset="0"/>
                <a:ea typeface="+mj-ea"/>
                <a:cs typeface="Arial"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3200" dirty="0">
                <a:solidFill>
                  <a:schemeClr val="accent1"/>
                </a:solidFill>
                <a:latin typeface="+mj-lt"/>
                <a:cs typeface="+mj-cs"/>
              </a:rPr>
              <a:t>Project Experience </a:t>
            </a:r>
          </a:p>
        </p:txBody>
      </p:sp>
    </p:spTree>
    <p:extLst>
      <p:ext uri="{BB962C8B-B14F-4D97-AF65-F5344CB8AC3E}">
        <p14:creationId xmlns:p14="http://schemas.microsoft.com/office/powerpoint/2010/main" val="3314299023"/>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42852"/>
      </a:dk2>
      <a:lt2>
        <a:srgbClr val="ACCBF9"/>
      </a:lt2>
      <a:accent1>
        <a:srgbClr val="1B1E3D"/>
      </a:accent1>
      <a:accent2>
        <a:srgbClr val="072B62"/>
      </a:accent2>
      <a:accent3>
        <a:srgbClr val="224F76"/>
      </a:accent3>
      <a:accent4>
        <a:srgbClr val="143F6A"/>
      </a:accent4>
      <a:accent5>
        <a:srgbClr val="3B4658"/>
      </a:accent5>
      <a:accent6>
        <a:srgbClr val="FFFFFF"/>
      </a:accent6>
      <a:hlink>
        <a:srgbClr val="021127"/>
      </a:hlink>
      <a:folHlink>
        <a:srgbClr val="25335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1769</Words>
  <Application>Microsoft Office PowerPoint</Application>
  <PresentationFormat>Widescreen</PresentationFormat>
  <Paragraphs>243</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Calibri</vt:lpstr>
      <vt:lpstr>Century Gothic</vt:lpstr>
      <vt:lpstr>Trebuchet MS</vt:lpstr>
      <vt:lpstr>Verdana</vt:lpstr>
      <vt:lpstr>Wingdings</vt:lpstr>
      <vt:lpstr>Wingdings 3</vt:lpstr>
      <vt:lpstr>Facet</vt:lpstr>
      <vt:lpstr>PowerPoint Presentation</vt:lpstr>
      <vt:lpstr>About Us</vt:lpstr>
      <vt:lpstr>Our Solutions</vt:lpstr>
      <vt:lpstr>Supply &amp; Install all Leading Cabling Brands</vt:lpstr>
      <vt:lpstr>Supply &amp; Install all AV leading brands</vt:lpstr>
      <vt:lpstr>PowerPoint Presentation</vt:lpstr>
      <vt:lpstr>Clients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Parkhurst</dc:creator>
  <cp:lastModifiedBy>Samantha Parkhurst</cp:lastModifiedBy>
  <cp:revision>95</cp:revision>
  <cp:lastPrinted>2018-06-05T08:04:24Z</cp:lastPrinted>
  <dcterms:modified xsi:type="dcterms:W3CDTF">2019-03-06T12:14:19Z</dcterms:modified>
</cp:coreProperties>
</file>