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6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7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8.xml" ContentType="application/vnd.openxmlformats-officedocument.theme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9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  <p:sldMasterId id="2147483695" r:id="rId3"/>
    <p:sldMasterId id="2147483708" r:id="rId4"/>
    <p:sldMasterId id="2147483723" r:id="rId5"/>
    <p:sldMasterId id="2147483741" r:id="rId6"/>
    <p:sldMasterId id="2147483754" r:id="rId7"/>
    <p:sldMasterId id="2147483767" r:id="rId8"/>
    <p:sldMasterId id="2147483780" r:id="rId9"/>
    <p:sldMasterId id="2147483841" r:id="rId10"/>
  </p:sldMasterIdLst>
  <p:notesMasterIdLst>
    <p:notesMasterId r:id="rId12"/>
  </p:notesMasterIdLst>
  <p:handoutMasterIdLst>
    <p:handoutMasterId r:id="rId13"/>
  </p:handoutMasterIdLst>
  <p:sldIdLst>
    <p:sldId id="1169" r:id="rId1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B0BC1E-FE01-420B-B5B0-32934EB4944A}">
          <p14:sldIdLst>
            <p14:sldId id="11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Flora" initials="MF" lastIdx="1" clrIdx="0">
    <p:extLst>
      <p:ext uri="{19B8F6BF-5375-455C-9EA6-DF929625EA0E}">
        <p15:presenceInfo xmlns:p15="http://schemas.microsoft.com/office/powerpoint/2012/main" userId="S-1-5-21-515967899-492894223-725345543-1209306" providerId="AD"/>
      </p:ext>
    </p:extLst>
  </p:cmAuthor>
  <p:cmAuthor id="2" name="Rob Perkins" initials="RP" lastIdx="4" clrIdx="1">
    <p:extLst>
      <p:ext uri="{19B8F6BF-5375-455C-9EA6-DF929625EA0E}">
        <p15:presenceInfo xmlns:p15="http://schemas.microsoft.com/office/powerpoint/2012/main" userId="S-1-5-21-515967899-492894223-725345543-915734" providerId="AD"/>
      </p:ext>
    </p:extLst>
  </p:cmAuthor>
  <p:cmAuthor id="3" name="Chris Simmons" initials="CS" lastIdx="42" clrIdx="2">
    <p:extLst>
      <p:ext uri="{19B8F6BF-5375-455C-9EA6-DF929625EA0E}">
        <p15:presenceInfo xmlns:p15="http://schemas.microsoft.com/office/powerpoint/2012/main" userId="S-1-5-21-515967899-492894223-725345543-12257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733"/>
    <a:srgbClr val="767171"/>
    <a:srgbClr val="353737"/>
    <a:srgbClr val="2162AB"/>
    <a:srgbClr val="FFFFFF"/>
    <a:srgbClr val="EDECEA"/>
    <a:srgbClr val="A2A2A2"/>
    <a:srgbClr val="343737"/>
    <a:srgbClr val="F6C242"/>
    <a:srgbClr val="919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71" autoAdjust="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282" y="102"/>
      </p:cViewPr>
      <p:guideLst>
        <p:guide orient="horz" pos="2160"/>
        <p:guide pos="3840"/>
      </p:guideLst>
    </p:cSldViewPr>
  </p:slideViewPr>
  <p:outlineViewPr>
    <p:cViewPr>
      <p:scale>
        <a:sx n="100" d="100"/>
        <a:sy n="100" d="100"/>
      </p:scale>
      <p:origin x="0" y="-45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210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l">
              <a:defRPr sz="11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227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r">
              <a:defRPr sz="1100"/>
            </a:lvl1pPr>
          </a:lstStyle>
          <a:p>
            <a:fld id="{EAEB1677-9EBD-4865-A767-7DB18ED43C9A}" type="datetimeFigureOut">
              <a:rPr lang="en-AU" smtClean="0"/>
              <a:t>15/03/2019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l">
              <a:defRPr sz="11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227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r">
              <a:defRPr sz="1100"/>
            </a:lvl1pPr>
          </a:lstStyle>
          <a:p>
            <a:fld id="{4DE8E28C-B049-4BCD-8A29-FB9A9EA401B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4073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l">
              <a:defRPr sz="11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227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r">
              <a:defRPr sz="1100"/>
            </a:lvl1pPr>
          </a:lstStyle>
          <a:p>
            <a:fld id="{2E796A52-962A-40DA-9AB0-B415599F5CBA}" type="datetimeFigureOut">
              <a:rPr lang="en-AU" smtClean="0"/>
              <a:t>15/03/2019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72" tIns="43786" rIns="87572" bIns="43786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276" y="4748747"/>
            <a:ext cx="5389213" cy="3884086"/>
          </a:xfrm>
          <a:prstGeom prst="rect">
            <a:avLst/>
          </a:prstGeom>
        </p:spPr>
        <p:txBody>
          <a:bodyPr vert="horz" lIns="87572" tIns="43786" rIns="87572" bIns="4378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l">
              <a:defRPr sz="11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227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r">
              <a:defRPr sz="1100"/>
            </a:lvl1pPr>
          </a:lstStyle>
          <a:p>
            <a:fld id="{9AD38DD4-F2A1-4C25-924D-2BFA35BC6C86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006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FAA7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1AD9C1-2363-A945-86AB-5227D3557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152400" y="15240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03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598893919"/>
      </p:ext>
    </p:extLst>
  </p:cSld>
  <p:clrMapOvr>
    <a:masterClrMapping/>
  </p:clrMapOvr>
  <p:transition spd="slow" advClick="0" advTm="30000">
    <p:wip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4F4E0DF-0322-4520-9880-FECBFA3241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659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7345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2292063075"/>
      </p:ext>
    </p:extLst>
  </p:cSld>
  <p:clrMapOvr>
    <a:masterClrMapping/>
  </p:clrMapOvr>
  <p:transition spd="slow" advClick="0" advTm="30000">
    <p:wip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FB86E86-83F2-4294-9CE9-F0013ACCC3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77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E1AE0C1-F195-4370-8AF9-08378BD29B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222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14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4356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790759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70806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919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9648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53302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747067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19522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67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8780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287848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76894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490035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07164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424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3763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75276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12914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770553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3335831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13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931214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326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907514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720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705385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01119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2954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02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5496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441120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44762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9754253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5163222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7439477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86348788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428111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5873641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4120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27388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9087128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283085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0453988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9673426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547462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0280155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3301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480087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601722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3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6" y="1844824"/>
            <a:ext cx="10859815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62355" y="1196752"/>
            <a:ext cx="10861429" cy="648072"/>
          </a:xfrm>
        </p:spPr>
        <p:txBody>
          <a:bodyPr anchor="b"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222001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20894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11160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5531407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0300364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409810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0538531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994796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84463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813982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5234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219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11287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173672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957521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276665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268759"/>
            <a:ext cx="2352260" cy="353568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971" y="1268759"/>
            <a:ext cx="2352260" cy="353568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708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7789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400" y="4980565"/>
            <a:ext cx="503311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971" y="4980565"/>
            <a:ext cx="501962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2216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79094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6515582"/>
            <a:ext cx="12192000" cy="342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79243" y="514131"/>
            <a:ext cx="8254647" cy="606250"/>
          </a:xfrm>
        </p:spPr>
        <p:txBody>
          <a:bodyPr lIns="0" tIns="0" rIns="0" bIns="46800" anchor="t" anchorCtr="0">
            <a:noAutofit/>
          </a:bodyPr>
          <a:lstStyle>
            <a:lvl1pPr algn="l">
              <a:defRPr sz="3600"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79243" y="1254547"/>
            <a:ext cx="8254647" cy="466339"/>
          </a:xfrm>
        </p:spPr>
        <p:txBody>
          <a:bodyPr lIns="0" rIns="0" anchor="ctr" anchorCtr="0">
            <a:noAutofit/>
          </a:bodyPr>
          <a:lstStyle>
            <a:lvl1pPr marL="0" indent="0" algn="l">
              <a:buNone/>
              <a:defRPr sz="2000">
                <a:solidFill>
                  <a:srgbClr val="4D4D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AU" dirty="0"/>
          </a:p>
        </p:txBody>
      </p:sp>
      <p:grpSp>
        <p:nvGrpSpPr>
          <p:cNvPr id="26" name="Group 25"/>
          <p:cNvGrpSpPr/>
          <p:nvPr/>
        </p:nvGrpSpPr>
        <p:grpSpPr>
          <a:xfrm>
            <a:off x="607648" y="553092"/>
            <a:ext cx="2424764" cy="1003700"/>
            <a:chOff x="849313" y="2781300"/>
            <a:chExt cx="3355975" cy="1709738"/>
          </a:xfrm>
        </p:grpSpPr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849313" y="3516313"/>
              <a:ext cx="3355975" cy="708025"/>
            </a:xfrm>
            <a:custGeom>
              <a:avLst/>
              <a:gdLst>
                <a:gd name="T0" fmla="*/ 835 w 895"/>
                <a:gd name="T1" fmla="*/ 61 h 189"/>
                <a:gd name="T2" fmla="*/ 791 w 895"/>
                <a:gd name="T3" fmla="*/ 109 h 189"/>
                <a:gd name="T4" fmla="*/ 835 w 895"/>
                <a:gd name="T5" fmla="*/ 48 h 189"/>
                <a:gd name="T6" fmla="*/ 835 w 895"/>
                <a:gd name="T7" fmla="*/ 189 h 189"/>
                <a:gd name="T8" fmla="*/ 877 w 895"/>
                <a:gd name="T9" fmla="*/ 141 h 189"/>
                <a:gd name="T10" fmla="*/ 791 w 895"/>
                <a:gd name="T11" fmla="*/ 122 h 189"/>
                <a:gd name="T12" fmla="*/ 738 w 895"/>
                <a:gd name="T13" fmla="*/ 185 h 189"/>
                <a:gd name="T14" fmla="*/ 755 w 895"/>
                <a:gd name="T15" fmla="*/ 20 h 189"/>
                <a:gd name="T16" fmla="*/ 738 w 895"/>
                <a:gd name="T17" fmla="*/ 185 h 189"/>
                <a:gd name="T18" fmla="*/ 661 w 895"/>
                <a:gd name="T19" fmla="*/ 48 h 189"/>
                <a:gd name="T20" fmla="*/ 661 w 895"/>
                <a:gd name="T21" fmla="*/ 189 h 189"/>
                <a:gd name="T22" fmla="*/ 700 w 895"/>
                <a:gd name="T23" fmla="*/ 137 h 189"/>
                <a:gd name="T24" fmla="*/ 614 w 895"/>
                <a:gd name="T25" fmla="*/ 118 h 189"/>
                <a:gd name="T26" fmla="*/ 699 w 895"/>
                <a:gd name="T27" fmla="*/ 93 h 189"/>
                <a:gd name="T28" fmla="*/ 488 w 895"/>
                <a:gd name="T29" fmla="*/ 92 h 189"/>
                <a:gd name="T30" fmla="*/ 558 w 895"/>
                <a:gd name="T31" fmla="*/ 89 h 189"/>
                <a:gd name="T32" fmla="*/ 466 w 895"/>
                <a:gd name="T33" fmla="*/ 150 h 189"/>
                <a:gd name="T34" fmla="*/ 559 w 895"/>
                <a:gd name="T35" fmla="*/ 162 h 189"/>
                <a:gd name="T36" fmla="*/ 579 w 895"/>
                <a:gd name="T37" fmla="*/ 185 h 189"/>
                <a:gd name="T38" fmla="*/ 589 w 895"/>
                <a:gd name="T39" fmla="*/ 170 h 189"/>
                <a:gd name="T40" fmla="*/ 575 w 895"/>
                <a:gd name="T41" fmla="*/ 161 h 189"/>
                <a:gd name="T42" fmla="*/ 525 w 895"/>
                <a:gd name="T43" fmla="*/ 48 h 189"/>
                <a:gd name="T44" fmla="*/ 488 w 895"/>
                <a:gd name="T45" fmla="*/ 92 h 189"/>
                <a:gd name="T46" fmla="*/ 512 w 895"/>
                <a:gd name="T47" fmla="*/ 175 h 189"/>
                <a:gd name="T48" fmla="*/ 544 w 895"/>
                <a:gd name="T49" fmla="*/ 118 h 189"/>
                <a:gd name="T50" fmla="*/ 558 w 895"/>
                <a:gd name="T51" fmla="*/ 112 h 189"/>
                <a:gd name="T52" fmla="*/ 336 w 895"/>
                <a:gd name="T53" fmla="*/ 185 h 189"/>
                <a:gd name="T54" fmla="*/ 353 w 895"/>
                <a:gd name="T55" fmla="*/ 107 h 189"/>
                <a:gd name="T56" fmla="*/ 428 w 895"/>
                <a:gd name="T57" fmla="*/ 102 h 189"/>
                <a:gd name="T58" fmla="*/ 445 w 895"/>
                <a:gd name="T59" fmla="*/ 185 h 189"/>
                <a:gd name="T60" fmla="*/ 396 w 895"/>
                <a:gd name="T61" fmla="*/ 48 h 189"/>
                <a:gd name="T62" fmla="*/ 353 w 895"/>
                <a:gd name="T63" fmla="*/ 74 h 189"/>
                <a:gd name="T64" fmla="*/ 336 w 895"/>
                <a:gd name="T65" fmla="*/ 51 h 189"/>
                <a:gd name="T66" fmla="*/ 200 w 895"/>
                <a:gd name="T67" fmla="*/ 185 h 189"/>
                <a:gd name="T68" fmla="*/ 216 w 895"/>
                <a:gd name="T69" fmla="*/ 107 h 189"/>
                <a:gd name="T70" fmla="*/ 292 w 895"/>
                <a:gd name="T71" fmla="*/ 102 h 189"/>
                <a:gd name="T72" fmla="*/ 308 w 895"/>
                <a:gd name="T73" fmla="*/ 185 h 189"/>
                <a:gd name="T74" fmla="*/ 260 w 895"/>
                <a:gd name="T75" fmla="*/ 48 h 189"/>
                <a:gd name="T76" fmla="*/ 216 w 895"/>
                <a:gd name="T77" fmla="*/ 74 h 189"/>
                <a:gd name="T78" fmla="*/ 200 w 895"/>
                <a:gd name="T79" fmla="*/ 51 h 189"/>
                <a:gd name="T80" fmla="*/ 155 w 895"/>
                <a:gd name="T81" fmla="*/ 185 h 189"/>
                <a:gd name="T82" fmla="*/ 172 w 895"/>
                <a:gd name="T83" fmla="*/ 51 h 189"/>
                <a:gd name="T84" fmla="*/ 155 w 895"/>
                <a:gd name="T85" fmla="*/ 185 h 189"/>
                <a:gd name="T86" fmla="*/ 72 w 895"/>
                <a:gd name="T87" fmla="*/ 15 h 189"/>
                <a:gd name="T88" fmla="*/ 72 w 895"/>
                <a:gd name="T89" fmla="*/ 91 h 189"/>
                <a:gd name="T90" fmla="*/ 17 w 895"/>
                <a:gd name="T91" fmla="*/ 15 h 189"/>
                <a:gd name="T92" fmla="*/ 17 w 895"/>
                <a:gd name="T93" fmla="*/ 185 h 189"/>
                <a:gd name="T94" fmla="*/ 76 w 895"/>
                <a:gd name="T95" fmla="*/ 106 h 189"/>
                <a:gd name="T96" fmla="*/ 76 w 895"/>
                <a:gd name="T97" fmla="*/ 0 h 189"/>
                <a:gd name="T98" fmla="*/ 0 w 895"/>
                <a:gd name="T99" fmla="*/ 18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95" h="189">
                  <a:moveTo>
                    <a:pt x="791" y="109"/>
                  </a:moveTo>
                  <a:cubicBezTo>
                    <a:pt x="794" y="84"/>
                    <a:pt x="808" y="61"/>
                    <a:pt x="835" y="61"/>
                  </a:cubicBezTo>
                  <a:cubicBezTo>
                    <a:pt x="861" y="61"/>
                    <a:pt x="877" y="84"/>
                    <a:pt x="877" y="109"/>
                  </a:cubicBezTo>
                  <a:lnTo>
                    <a:pt x="791" y="109"/>
                  </a:lnTo>
                  <a:close/>
                  <a:moveTo>
                    <a:pt x="894" y="122"/>
                  </a:moveTo>
                  <a:cubicBezTo>
                    <a:pt x="895" y="85"/>
                    <a:pt x="878" y="48"/>
                    <a:pt x="835" y="48"/>
                  </a:cubicBezTo>
                  <a:cubicBezTo>
                    <a:pt x="793" y="48"/>
                    <a:pt x="775" y="83"/>
                    <a:pt x="775" y="118"/>
                  </a:cubicBezTo>
                  <a:cubicBezTo>
                    <a:pt x="775" y="156"/>
                    <a:pt x="793" y="189"/>
                    <a:pt x="835" y="189"/>
                  </a:cubicBezTo>
                  <a:cubicBezTo>
                    <a:pt x="869" y="189"/>
                    <a:pt x="886" y="171"/>
                    <a:pt x="893" y="141"/>
                  </a:cubicBezTo>
                  <a:cubicBezTo>
                    <a:pt x="877" y="141"/>
                    <a:pt x="877" y="141"/>
                    <a:pt x="877" y="141"/>
                  </a:cubicBezTo>
                  <a:cubicBezTo>
                    <a:pt x="872" y="161"/>
                    <a:pt x="859" y="175"/>
                    <a:pt x="835" y="175"/>
                  </a:cubicBezTo>
                  <a:cubicBezTo>
                    <a:pt x="804" y="175"/>
                    <a:pt x="791" y="146"/>
                    <a:pt x="791" y="122"/>
                  </a:cubicBezTo>
                  <a:lnTo>
                    <a:pt x="894" y="122"/>
                  </a:lnTo>
                  <a:close/>
                  <a:moveTo>
                    <a:pt x="738" y="185"/>
                  </a:moveTo>
                  <a:cubicBezTo>
                    <a:pt x="755" y="185"/>
                    <a:pt x="755" y="185"/>
                    <a:pt x="755" y="185"/>
                  </a:cubicBezTo>
                  <a:cubicBezTo>
                    <a:pt x="755" y="20"/>
                    <a:pt x="755" y="20"/>
                    <a:pt x="755" y="20"/>
                  </a:cubicBezTo>
                  <a:cubicBezTo>
                    <a:pt x="738" y="0"/>
                    <a:pt x="738" y="0"/>
                    <a:pt x="738" y="0"/>
                  </a:cubicBezTo>
                  <a:lnTo>
                    <a:pt x="738" y="185"/>
                  </a:lnTo>
                  <a:close/>
                  <a:moveTo>
                    <a:pt x="715" y="93"/>
                  </a:moveTo>
                  <a:cubicBezTo>
                    <a:pt x="711" y="63"/>
                    <a:pt x="689" y="48"/>
                    <a:pt x="661" y="48"/>
                  </a:cubicBezTo>
                  <a:cubicBezTo>
                    <a:pt x="620" y="48"/>
                    <a:pt x="598" y="80"/>
                    <a:pt x="598" y="118"/>
                  </a:cubicBezTo>
                  <a:cubicBezTo>
                    <a:pt x="598" y="156"/>
                    <a:pt x="620" y="189"/>
                    <a:pt x="661" y="189"/>
                  </a:cubicBezTo>
                  <a:cubicBezTo>
                    <a:pt x="691" y="189"/>
                    <a:pt x="712" y="169"/>
                    <a:pt x="716" y="137"/>
                  </a:cubicBezTo>
                  <a:cubicBezTo>
                    <a:pt x="700" y="137"/>
                    <a:pt x="700" y="137"/>
                    <a:pt x="700" y="137"/>
                  </a:cubicBezTo>
                  <a:cubicBezTo>
                    <a:pt x="698" y="159"/>
                    <a:pt x="681" y="175"/>
                    <a:pt x="661" y="175"/>
                  </a:cubicBezTo>
                  <a:cubicBezTo>
                    <a:pt x="630" y="175"/>
                    <a:pt x="614" y="147"/>
                    <a:pt x="614" y="118"/>
                  </a:cubicBezTo>
                  <a:cubicBezTo>
                    <a:pt x="614" y="90"/>
                    <a:pt x="630" y="61"/>
                    <a:pt x="661" y="61"/>
                  </a:cubicBezTo>
                  <a:cubicBezTo>
                    <a:pt x="682" y="61"/>
                    <a:pt x="694" y="73"/>
                    <a:pt x="699" y="93"/>
                  </a:cubicBezTo>
                  <a:lnTo>
                    <a:pt x="715" y="93"/>
                  </a:lnTo>
                  <a:close/>
                  <a:moveTo>
                    <a:pt x="488" y="92"/>
                  </a:moveTo>
                  <a:cubicBezTo>
                    <a:pt x="488" y="71"/>
                    <a:pt x="503" y="61"/>
                    <a:pt x="523" y="61"/>
                  </a:cubicBezTo>
                  <a:cubicBezTo>
                    <a:pt x="542" y="61"/>
                    <a:pt x="558" y="67"/>
                    <a:pt x="558" y="89"/>
                  </a:cubicBezTo>
                  <a:cubicBezTo>
                    <a:pt x="558" y="103"/>
                    <a:pt x="551" y="105"/>
                    <a:pt x="537" y="107"/>
                  </a:cubicBezTo>
                  <a:cubicBezTo>
                    <a:pt x="502" y="111"/>
                    <a:pt x="466" y="112"/>
                    <a:pt x="466" y="150"/>
                  </a:cubicBezTo>
                  <a:cubicBezTo>
                    <a:pt x="466" y="177"/>
                    <a:pt x="486" y="189"/>
                    <a:pt x="510" y="189"/>
                  </a:cubicBezTo>
                  <a:cubicBezTo>
                    <a:pt x="536" y="189"/>
                    <a:pt x="548" y="179"/>
                    <a:pt x="559" y="162"/>
                  </a:cubicBezTo>
                  <a:cubicBezTo>
                    <a:pt x="560" y="162"/>
                    <a:pt x="560" y="162"/>
                    <a:pt x="560" y="162"/>
                  </a:cubicBezTo>
                  <a:cubicBezTo>
                    <a:pt x="560" y="176"/>
                    <a:pt x="562" y="185"/>
                    <a:pt x="579" y="185"/>
                  </a:cubicBezTo>
                  <a:cubicBezTo>
                    <a:pt x="583" y="185"/>
                    <a:pt x="586" y="185"/>
                    <a:pt x="589" y="184"/>
                  </a:cubicBezTo>
                  <a:cubicBezTo>
                    <a:pt x="589" y="170"/>
                    <a:pt x="589" y="170"/>
                    <a:pt x="589" y="170"/>
                  </a:cubicBezTo>
                  <a:cubicBezTo>
                    <a:pt x="588" y="171"/>
                    <a:pt x="586" y="171"/>
                    <a:pt x="584" y="171"/>
                  </a:cubicBezTo>
                  <a:cubicBezTo>
                    <a:pt x="578" y="171"/>
                    <a:pt x="575" y="168"/>
                    <a:pt x="575" y="161"/>
                  </a:cubicBezTo>
                  <a:cubicBezTo>
                    <a:pt x="575" y="90"/>
                    <a:pt x="575" y="90"/>
                    <a:pt x="575" y="90"/>
                  </a:cubicBezTo>
                  <a:cubicBezTo>
                    <a:pt x="575" y="55"/>
                    <a:pt x="549" y="48"/>
                    <a:pt x="525" y="48"/>
                  </a:cubicBezTo>
                  <a:cubicBezTo>
                    <a:pt x="495" y="48"/>
                    <a:pt x="473" y="61"/>
                    <a:pt x="471" y="92"/>
                  </a:cubicBezTo>
                  <a:lnTo>
                    <a:pt x="488" y="92"/>
                  </a:lnTo>
                  <a:close/>
                  <a:moveTo>
                    <a:pt x="558" y="133"/>
                  </a:moveTo>
                  <a:cubicBezTo>
                    <a:pt x="559" y="159"/>
                    <a:pt x="537" y="175"/>
                    <a:pt x="512" y="175"/>
                  </a:cubicBezTo>
                  <a:cubicBezTo>
                    <a:pt x="496" y="175"/>
                    <a:pt x="482" y="165"/>
                    <a:pt x="482" y="149"/>
                  </a:cubicBezTo>
                  <a:cubicBezTo>
                    <a:pt x="482" y="122"/>
                    <a:pt x="516" y="123"/>
                    <a:pt x="544" y="118"/>
                  </a:cubicBezTo>
                  <a:cubicBezTo>
                    <a:pt x="548" y="117"/>
                    <a:pt x="556" y="116"/>
                    <a:pt x="558" y="112"/>
                  </a:cubicBezTo>
                  <a:cubicBezTo>
                    <a:pt x="558" y="112"/>
                    <a:pt x="558" y="112"/>
                    <a:pt x="558" y="112"/>
                  </a:cubicBezTo>
                  <a:lnTo>
                    <a:pt x="558" y="133"/>
                  </a:lnTo>
                  <a:close/>
                  <a:moveTo>
                    <a:pt x="336" y="185"/>
                  </a:moveTo>
                  <a:cubicBezTo>
                    <a:pt x="353" y="185"/>
                    <a:pt x="353" y="185"/>
                    <a:pt x="353" y="185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3" y="81"/>
                    <a:pt x="369" y="61"/>
                    <a:pt x="395" y="61"/>
                  </a:cubicBezTo>
                  <a:cubicBezTo>
                    <a:pt x="421" y="61"/>
                    <a:pt x="428" y="79"/>
                    <a:pt x="428" y="102"/>
                  </a:cubicBezTo>
                  <a:cubicBezTo>
                    <a:pt x="428" y="185"/>
                    <a:pt x="428" y="185"/>
                    <a:pt x="428" y="185"/>
                  </a:cubicBezTo>
                  <a:cubicBezTo>
                    <a:pt x="445" y="185"/>
                    <a:pt x="445" y="185"/>
                    <a:pt x="445" y="185"/>
                  </a:cubicBezTo>
                  <a:cubicBezTo>
                    <a:pt x="445" y="99"/>
                    <a:pt x="445" y="99"/>
                    <a:pt x="445" y="99"/>
                  </a:cubicBezTo>
                  <a:cubicBezTo>
                    <a:pt x="445" y="67"/>
                    <a:pt x="433" y="48"/>
                    <a:pt x="396" y="48"/>
                  </a:cubicBezTo>
                  <a:cubicBezTo>
                    <a:pt x="377" y="48"/>
                    <a:pt x="359" y="58"/>
                    <a:pt x="353" y="74"/>
                  </a:cubicBezTo>
                  <a:cubicBezTo>
                    <a:pt x="353" y="74"/>
                    <a:pt x="353" y="74"/>
                    <a:pt x="353" y="74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36" y="51"/>
                    <a:pt x="336" y="51"/>
                    <a:pt x="336" y="51"/>
                  </a:cubicBezTo>
                  <a:lnTo>
                    <a:pt x="336" y="185"/>
                  </a:lnTo>
                  <a:close/>
                  <a:moveTo>
                    <a:pt x="200" y="185"/>
                  </a:moveTo>
                  <a:cubicBezTo>
                    <a:pt x="216" y="185"/>
                    <a:pt x="216" y="185"/>
                    <a:pt x="216" y="185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7" y="81"/>
                    <a:pt x="232" y="61"/>
                    <a:pt x="258" y="61"/>
                  </a:cubicBezTo>
                  <a:cubicBezTo>
                    <a:pt x="285" y="61"/>
                    <a:pt x="292" y="79"/>
                    <a:pt x="292" y="102"/>
                  </a:cubicBezTo>
                  <a:cubicBezTo>
                    <a:pt x="292" y="185"/>
                    <a:pt x="292" y="185"/>
                    <a:pt x="292" y="185"/>
                  </a:cubicBezTo>
                  <a:cubicBezTo>
                    <a:pt x="308" y="185"/>
                    <a:pt x="308" y="185"/>
                    <a:pt x="308" y="185"/>
                  </a:cubicBezTo>
                  <a:cubicBezTo>
                    <a:pt x="308" y="99"/>
                    <a:pt x="308" y="99"/>
                    <a:pt x="308" y="99"/>
                  </a:cubicBezTo>
                  <a:cubicBezTo>
                    <a:pt x="308" y="67"/>
                    <a:pt x="297" y="48"/>
                    <a:pt x="260" y="48"/>
                  </a:cubicBezTo>
                  <a:cubicBezTo>
                    <a:pt x="241" y="48"/>
                    <a:pt x="223" y="58"/>
                    <a:pt x="217" y="74"/>
                  </a:cubicBezTo>
                  <a:cubicBezTo>
                    <a:pt x="216" y="74"/>
                    <a:pt x="216" y="74"/>
                    <a:pt x="216" y="74"/>
                  </a:cubicBezTo>
                  <a:cubicBezTo>
                    <a:pt x="216" y="51"/>
                    <a:pt x="216" y="51"/>
                    <a:pt x="216" y="51"/>
                  </a:cubicBezTo>
                  <a:cubicBezTo>
                    <a:pt x="200" y="51"/>
                    <a:pt x="200" y="51"/>
                    <a:pt x="200" y="51"/>
                  </a:cubicBezTo>
                  <a:lnTo>
                    <a:pt x="200" y="185"/>
                  </a:lnTo>
                  <a:close/>
                  <a:moveTo>
                    <a:pt x="155" y="185"/>
                  </a:moveTo>
                  <a:cubicBezTo>
                    <a:pt x="172" y="185"/>
                    <a:pt x="172" y="185"/>
                    <a:pt x="172" y="185"/>
                  </a:cubicBezTo>
                  <a:cubicBezTo>
                    <a:pt x="172" y="51"/>
                    <a:pt x="172" y="51"/>
                    <a:pt x="172" y="51"/>
                  </a:cubicBezTo>
                  <a:cubicBezTo>
                    <a:pt x="155" y="51"/>
                    <a:pt x="155" y="51"/>
                    <a:pt x="155" y="51"/>
                  </a:cubicBezTo>
                  <a:lnTo>
                    <a:pt x="155" y="185"/>
                  </a:lnTo>
                  <a:close/>
                  <a:moveTo>
                    <a:pt x="17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96" y="15"/>
                    <a:pt x="113" y="28"/>
                    <a:pt x="113" y="53"/>
                  </a:cubicBezTo>
                  <a:cubicBezTo>
                    <a:pt x="113" y="78"/>
                    <a:pt x="96" y="91"/>
                    <a:pt x="72" y="91"/>
                  </a:cubicBezTo>
                  <a:cubicBezTo>
                    <a:pt x="17" y="91"/>
                    <a:pt x="17" y="91"/>
                    <a:pt x="17" y="91"/>
                  </a:cubicBezTo>
                  <a:lnTo>
                    <a:pt x="17" y="15"/>
                  </a:lnTo>
                  <a:close/>
                  <a:moveTo>
                    <a:pt x="0" y="185"/>
                  </a:moveTo>
                  <a:cubicBezTo>
                    <a:pt x="17" y="185"/>
                    <a:pt x="17" y="185"/>
                    <a:pt x="17" y="185"/>
                  </a:cubicBezTo>
                  <a:cubicBezTo>
                    <a:pt x="17" y="106"/>
                    <a:pt x="17" y="106"/>
                    <a:pt x="17" y="106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109" y="106"/>
                    <a:pt x="130" y="86"/>
                    <a:pt x="130" y="53"/>
                  </a:cubicBezTo>
                  <a:cubicBezTo>
                    <a:pt x="130" y="20"/>
                    <a:pt x="109" y="0"/>
                    <a:pt x="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85"/>
                  </a:lnTo>
                  <a:close/>
                </a:path>
              </a:pathLst>
            </a:custGeom>
            <a:solidFill>
              <a:srgbClr val="4449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397001" y="3508375"/>
              <a:ext cx="131763" cy="131763"/>
            </a:xfrm>
            <a:custGeom>
              <a:avLst/>
              <a:gdLst>
                <a:gd name="T0" fmla="*/ 14 w 35"/>
                <a:gd name="T1" fmla="*/ 2 h 35"/>
                <a:gd name="T2" fmla="*/ 2 w 35"/>
                <a:gd name="T3" fmla="*/ 21 h 35"/>
                <a:gd name="T4" fmla="*/ 21 w 35"/>
                <a:gd name="T5" fmla="*/ 33 h 35"/>
                <a:gd name="T6" fmla="*/ 33 w 35"/>
                <a:gd name="T7" fmla="*/ 14 h 35"/>
                <a:gd name="T8" fmla="*/ 14 w 35"/>
                <a:gd name="T9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6" y="4"/>
                    <a:pt x="0" y="12"/>
                    <a:pt x="2" y="21"/>
                  </a:cubicBezTo>
                  <a:cubicBezTo>
                    <a:pt x="4" y="29"/>
                    <a:pt x="13" y="35"/>
                    <a:pt x="21" y="33"/>
                  </a:cubicBezTo>
                  <a:cubicBezTo>
                    <a:pt x="30" y="31"/>
                    <a:pt x="35" y="22"/>
                    <a:pt x="33" y="14"/>
                  </a:cubicBezTo>
                  <a:cubicBezTo>
                    <a:pt x="31" y="5"/>
                    <a:pt x="23" y="0"/>
                    <a:pt x="14" y="2"/>
                  </a:cubicBezTo>
                  <a:close/>
                </a:path>
              </a:pathLst>
            </a:custGeom>
            <a:solidFill>
              <a:srgbClr val="FED4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722438" y="2781300"/>
              <a:ext cx="120650" cy="115888"/>
            </a:xfrm>
            <a:custGeom>
              <a:avLst/>
              <a:gdLst>
                <a:gd name="T0" fmla="*/ 16 w 32"/>
                <a:gd name="T1" fmla="*/ 0 h 31"/>
                <a:gd name="T2" fmla="*/ 0 w 32"/>
                <a:gd name="T3" fmla="*/ 15 h 31"/>
                <a:gd name="T4" fmla="*/ 15 w 32"/>
                <a:gd name="T5" fmla="*/ 31 h 31"/>
                <a:gd name="T6" fmla="*/ 31 w 32"/>
                <a:gd name="T7" fmla="*/ 16 h 31"/>
                <a:gd name="T8" fmla="*/ 16 w 32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16" y="0"/>
                  </a:move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1"/>
                    <a:pt x="15" y="31"/>
                  </a:cubicBezTo>
                  <a:cubicBezTo>
                    <a:pt x="24" y="31"/>
                    <a:pt x="31" y="25"/>
                    <a:pt x="31" y="16"/>
                  </a:cubicBezTo>
                  <a:cubicBezTo>
                    <a:pt x="32" y="7"/>
                    <a:pt x="25" y="0"/>
                    <a:pt x="16" y="0"/>
                  </a:cubicBezTo>
                  <a:close/>
                </a:path>
              </a:pathLst>
            </a:custGeom>
            <a:solidFill>
              <a:srgbClr val="FEC8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439988" y="2924175"/>
              <a:ext cx="130175" cy="134938"/>
            </a:xfrm>
            <a:custGeom>
              <a:avLst/>
              <a:gdLst>
                <a:gd name="T0" fmla="*/ 10 w 35"/>
                <a:gd name="T1" fmla="*/ 5 h 36"/>
                <a:gd name="T2" fmla="*/ 4 w 35"/>
                <a:gd name="T3" fmla="*/ 26 h 36"/>
                <a:gd name="T4" fmla="*/ 25 w 35"/>
                <a:gd name="T5" fmla="*/ 32 h 36"/>
                <a:gd name="T6" fmla="*/ 31 w 35"/>
                <a:gd name="T7" fmla="*/ 10 h 36"/>
                <a:gd name="T8" fmla="*/ 10 w 35"/>
                <a:gd name="T9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10" y="5"/>
                  </a:moveTo>
                  <a:cubicBezTo>
                    <a:pt x="2" y="9"/>
                    <a:pt x="0" y="19"/>
                    <a:pt x="4" y="26"/>
                  </a:cubicBezTo>
                  <a:cubicBezTo>
                    <a:pt x="8" y="34"/>
                    <a:pt x="18" y="36"/>
                    <a:pt x="25" y="32"/>
                  </a:cubicBezTo>
                  <a:cubicBezTo>
                    <a:pt x="33" y="27"/>
                    <a:pt x="35" y="18"/>
                    <a:pt x="31" y="10"/>
                  </a:cubicBezTo>
                  <a:cubicBezTo>
                    <a:pt x="27" y="3"/>
                    <a:pt x="17" y="0"/>
                    <a:pt x="10" y="5"/>
                  </a:cubicBezTo>
                  <a:close/>
                </a:path>
              </a:pathLst>
            </a:custGeom>
            <a:solidFill>
              <a:srgbClr val="FAB1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958976" y="3141663"/>
              <a:ext cx="128588" cy="127000"/>
            </a:xfrm>
            <a:custGeom>
              <a:avLst/>
              <a:gdLst>
                <a:gd name="T0" fmla="*/ 14 w 34"/>
                <a:gd name="T1" fmla="*/ 1 h 34"/>
                <a:gd name="T2" fmla="*/ 2 w 34"/>
                <a:gd name="T3" fmla="*/ 20 h 34"/>
                <a:gd name="T4" fmla="*/ 21 w 34"/>
                <a:gd name="T5" fmla="*/ 32 h 34"/>
                <a:gd name="T6" fmla="*/ 32 w 34"/>
                <a:gd name="T7" fmla="*/ 13 h 34"/>
                <a:gd name="T8" fmla="*/ 14 w 34"/>
                <a:gd name="T9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14" y="1"/>
                  </a:moveTo>
                  <a:cubicBezTo>
                    <a:pt x="5" y="3"/>
                    <a:pt x="0" y="12"/>
                    <a:pt x="2" y="20"/>
                  </a:cubicBezTo>
                  <a:cubicBezTo>
                    <a:pt x="4" y="29"/>
                    <a:pt x="12" y="34"/>
                    <a:pt x="21" y="32"/>
                  </a:cubicBezTo>
                  <a:cubicBezTo>
                    <a:pt x="29" y="30"/>
                    <a:pt x="34" y="22"/>
                    <a:pt x="32" y="13"/>
                  </a:cubicBezTo>
                  <a:cubicBezTo>
                    <a:pt x="30" y="5"/>
                    <a:pt x="22" y="0"/>
                    <a:pt x="14" y="1"/>
                  </a:cubicBezTo>
                  <a:close/>
                </a:path>
              </a:pathLst>
            </a:custGeom>
            <a:solidFill>
              <a:srgbClr val="FBBD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60651" y="3328988"/>
              <a:ext cx="134938" cy="134938"/>
            </a:xfrm>
            <a:custGeom>
              <a:avLst/>
              <a:gdLst>
                <a:gd name="T0" fmla="*/ 32 w 36"/>
                <a:gd name="T1" fmla="*/ 10 h 36"/>
                <a:gd name="T2" fmla="*/ 10 w 36"/>
                <a:gd name="T3" fmla="*/ 4 h 36"/>
                <a:gd name="T4" fmla="*/ 4 w 36"/>
                <a:gd name="T5" fmla="*/ 25 h 36"/>
                <a:gd name="T6" fmla="*/ 26 w 36"/>
                <a:gd name="T7" fmla="*/ 31 h 36"/>
                <a:gd name="T8" fmla="*/ 32 w 36"/>
                <a:gd name="T9" fmla="*/ 1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32" y="10"/>
                  </a:moveTo>
                  <a:cubicBezTo>
                    <a:pt x="27" y="2"/>
                    <a:pt x="18" y="0"/>
                    <a:pt x="10" y="4"/>
                  </a:cubicBezTo>
                  <a:cubicBezTo>
                    <a:pt x="3" y="8"/>
                    <a:pt x="0" y="18"/>
                    <a:pt x="4" y="25"/>
                  </a:cubicBezTo>
                  <a:cubicBezTo>
                    <a:pt x="9" y="33"/>
                    <a:pt x="18" y="36"/>
                    <a:pt x="26" y="31"/>
                  </a:cubicBezTo>
                  <a:cubicBezTo>
                    <a:pt x="33" y="27"/>
                    <a:pt x="36" y="17"/>
                    <a:pt x="32" y="10"/>
                  </a:cubicBezTo>
                  <a:close/>
                </a:path>
              </a:pathLst>
            </a:custGeom>
            <a:solidFill>
              <a:srgbClr val="FAA6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524001" y="3243263"/>
              <a:ext cx="434975" cy="292100"/>
            </a:xfrm>
            <a:custGeom>
              <a:avLst/>
              <a:gdLst>
                <a:gd name="T0" fmla="*/ 3 w 116"/>
                <a:gd name="T1" fmla="*/ 78 h 78"/>
                <a:gd name="T2" fmla="*/ 1 w 116"/>
                <a:gd name="T3" fmla="*/ 77 h 78"/>
                <a:gd name="T4" fmla="*/ 2 w 116"/>
                <a:gd name="T5" fmla="*/ 73 h 78"/>
                <a:gd name="T6" fmla="*/ 112 w 116"/>
                <a:gd name="T7" fmla="*/ 0 h 78"/>
                <a:gd name="T8" fmla="*/ 116 w 116"/>
                <a:gd name="T9" fmla="*/ 1 h 78"/>
                <a:gd name="T10" fmla="*/ 115 w 116"/>
                <a:gd name="T11" fmla="*/ 5 h 78"/>
                <a:gd name="T12" fmla="*/ 5 w 116"/>
                <a:gd name="T13" fmla="*/ 78 h 78"/>
                <a:gd name="T14" fmla="*/ 3 w 116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8">
                  <a:moveTo>
                    <a:pt x="3" y="78"/>
                  </a:moveTo>
                  <a:cubicBezTo>
                    <a:pt x="2" y="78"/>
                    <a:pt x="1" y="78"/>
                    <a:pt x="1" y="77"/>
                  </a:cubicBezTo>
                  <a:cubicBezTo>
                    <a:pt x="0" y="76"/>
                    <a:pt x="0" y="74"/>
                    <a:pt x="2" y="73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1"/>
                  </a:cubicBezTo>
                  <a:cubicBezTo>
                    <a:pt x="116" y="3"/>
                    <a:pt x="116" y="4"/>
                    <a:pt x="115" y="5"/>
                  </a:cubicBezTo>
                  <a:cubicBezTo>
                    <a:pt x="5" y="78"/>
                    <a:pt x="5" y="78"/>
                    <a:pt x="5" y="78"/>
                  </a:cubicBezTo>
                  <a:cubicBezTo>
                    <a:pt x="4" y="78"/>
                    <a:pt x="4" y="78"/>
                    <a:pt x="3" y="78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098676" y="3216275"/>
              <a:ext cx="558800" cy="168275"/>
            </a:xfrm>
            <a:custGeom>
              <a:avLst/>
              <a:gdLst>
                <a:gd name="T0" fmla="*/ 145 w 149"/>
                <a:gd name="T1" fmla="*/ 45 h 45"/>
                <a:gd name="T2" fmla="*/ 145 w 149"/>
                <a:gd name="T3" fmla="*/ 45 h 45"/>
                <a:gd name="T4" fmla="*/ 2 w 149"/>
                <a:gd name="T5" fmla="*/ 6 h 45"/>
                <a:gd name="T6" fmla="*/ 0 w 149"/>
                <a:gd name="T7" fmla="*/ 3 h 45"/>
                <a:gd name="T8" fmla="*/ 4 w 149"/>
                <a:gd name="T9" fmla="*/ 1 h 45"/>
                <a:gd name="T10" fmla="*/ 146 w 149"/>
                <a:gd name="T11" fmla="*/ 39 h 45"/>
                <a:gd name="T12" fmla="*/ 148 w 149"/>
                <a:gd name="T13" fmla="*/ 43 h 45"/>
                <a:gd name="T14" fmla="*/ 145 w 149"/>
                <a:gd name="T15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9" h="45">
                  <a:moveTo>
                    <a:pt x="145" y="45"/>
                  </a:moveTo>
                  <a:cubicBezTo>
                    <a:pt x="145" y="45"/>
                    <a:pt x="145" y="45"/>
                    <a:pt x="145" y="4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1" y="1"/>
                    <a:pt x="2" y="0"/>
                    <a:pt x="4" y="1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8" y="40"/>
                    <a:pt x="149" y="41"/>
                    <a:pt x="148" y="43"/>
                  </a:cubicBezTo>
                  <a:cubicBezTo>
                    <a:pt x="148" y="44"/>
                    <a:pt x="147" y="45"/>
                    <a:pt x="145" y="45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816101" y="2901950"/>
              <a:ext cx="169863" cy="239713"/>
            </a:xfrm>
            <a:custGeom>
              <a:avLst/>
              <a:gdLst>
                <a:gd name="T0" fmla="*/ 42 w 45"/>
                <a:gd name="T1" fmla="*/ 64 h 64"/>
                <a:gd name="T2" fmla="*/ 40 w 45"/>
                <a:gd name="T3" fmla="*/ 63 h 64"/>
                <a:gd name="T4" fmla="*/ 1 w 45"/>
                <a:gd name="T5" fmla="*/ 5 h 64"/>
                <a:gd name="T6" fmla="*/ 2 w 45"/>
                <a:gd name="T7" fmla="*/ 1 h 64"/>
                <a:gd name="T8" fmla="*/ 6 w 45"/>
                <a:gd name="T9" fmla="*/ 2 h 64"/>
                <a:gd name="T10" fmla="*/ 44 w 45"/>
                <a:gd name="T11" fmla="*/ 60 h 64"/>
                <a:gd name="T12" fmla="*/ 44 w 45"/>
                <a:gd name="T13" fmla="*/ 64 h 64"/>
                <a:gd name="T14" fmla="*/ 42 w 45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4">
                  <a:moveTo>
                    <a:pt x="42" y="64"/>
                  </a:moveTo>
                  <a:cubicBezTo>
                    <a:pt x="41" y="64"/>
                    <a:pt x="40" y="64"/>
                    <a:pt x="40" y="6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5" y="61"/>
                    <a:pt x="45" y="63"/>
                    <a:pt x="44" y="64"/>
                  </a:cubicBezTo>
                  <a:cubicBezTo>
                    <a:pt x="43" y="64"/>
                    <a:pt x="43" y="64"/>
                    <a:pt x="42" y="64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2093913" y="3017838"/>
              <a:ext cx="341313" cy="160338"/>
            </a:xfrm>
            <a:custGeom>
              <a:avLst/>
              <a:gdLst>
                <a:gd name="T0" fmla="*/ 3 w 91"/>
                <a:gd name="T1" fmla="*/ 43 h 43"/>
                <a:gd name="T2" fmla="*/ 0 w 91"/>
                <a:gd name="T3" fmla="*/ 42 h 43"/>
                <a:gd name="T4" fmla="*/ 2 w 91"/>
                <a:gd name="T5" fmla="*/ 38 h 43"/>
                <a:gd name="T6" fmla="*/ 87 w 91"/>
                <a:gd name="T7" fmla="*/ 1 h 43"/>
                <a:gd name="T8" fmla="*/ 91 w 91"/>
                <a:gd name="T9" fmla="*/ 2 h 43"/>
                <a:gd name="T10" fmla="*/ 89 w 91"/>
                <a:gd name="T11" fmla="*/ 6 h 43"/>
                <a:gd name="T12" fmla="*/ 4 w 91"/>
                <a:gd name="T13" fmla="*/ 43 h 43"/>
                <a:gd name="T14" fmla="*/ 3 w 91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" h="43">
                  <a:moveTo>
                    <a:pt x="3" y="43"/>
                  </a:moveTo>
                  <a:cubicBezTo>
                    <a:pt x="2" y="43"/>
                    <a:pt x="1" y="43"/>
                    <a:pt x="0" y="42"/>
                  </a:cubicBezTo>
                  <a:cubicBezTo>
                    <a:pt x="0" y="40"/>
                    <a:pt x="0" y="38"/>
                    <a:pt x="2" y="38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8" y="0"/>
                    <a:pt x="90" y="1"/>
                    <a:pt x="91" y="2"/>
                  </a:cubicBezTo>
                  <a:cubicBezTo>
                    <a:pt x="91" y="4"/>
                    <a:pt x="91" y="5"/>
                    <a:pt x="89" y="6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4" y="43"/>
                    <a:pt x="3" y="43"/>
                    <a:pt x="3" y="43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2536826" y="3059113"/>
              <a:ext cx="161925" cy="269875"/>
            </a:xfrm>
            <a:custGeom>
              <a:avLst/>
              <a:gdLst>
                <a:gd name="T0" fmla="*/ 40 w 43"/>
                <a:gd name="T1" fmla="*/ 72 h 72"/>
                <a:gd name="T2" fmla="*/ 38 w 43"/>
                <a:gd name="T3" fmla="*/ 70 h 72"/>
                <a:gd name="T4" fmla="*/ 1 w 43"/>
                <a:gd name="T5" fmla="*/ 4 h 72"/>
                <a:gd name="T6" fmla="*/ 2 w 43"/>
                <a:gd name="T7" fmla="*/ 0 h 72"/>
                <a:gd name="T8" fmla="*/ 6 w 43"/>
                <a:gd name="T9" fmla="*/ 2 h 72"/>
                <a:gd name="T10" fmla="*/ 43 w 43"/>
                <a:gd name="T11" fmla="*/ 68 h 72"/>
                <a:gd name="T12" fmla="*/ 41 w 43"/>
                <a:gd name="T13" fmla="*/ 72 h 72"/>
                <a:gd name="T14" fmla="*/ 40 w 43"/>
                <a:gd name="T1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72">
                  <a:moveTo>
                    <a:pt x="40" y="72"/>
                  </a:moveTo>
                  <a:cubicBezTo>
                    <a:pt x="39" y="72"/>
                    <a:pt x="38" y="71"/>
                    <a:pt x="38" y="7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3" y="69"/>
                    <a:pt x="43" y="71"/>
                    <a:pt x="41" y="72"/>
                  </a:cubicBezTo>
                  <a:cubicBezTo>
                    <a:pt x="41" y="72"/>
                    <a:pt x="41" y="72"/>
                    <a:pt x="40" y="72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8" name="Freeform 18"/>
            <p:cNvSpPr>
              <a:spLocks noEditPoints="1"/>
            </p:cNvSpPr>
            <p:nvPr/>
          </p:nvSpPr>
          <p:spPr bwMode="auto">
            <a:xfrm>
              <a:off x="2105026" y="4352925"/>
              <a:ext cx="2089150" cy="138113"/>
            </a:xfrm>
            <a:custGeom>
              <a:avLst/>
              <a:gdLst>
                <a:gd name="T0" fmla="*/ 535 w 557"/>
                <a:gd name="T1" fmla="*/ 22 h 37"/>
                <a:gd name="T2" fmla="*/ 529 w 557"/>
                <a:gd name="T3" fmla="*/ 36 h 37"/>
                <a:gd name="T4" fmla="*/ 554 w 557"/>
                <a:gd name="T5" fmla="*/ 36 h 37"/>
                <a:gd name="T6" fmla="*/ 540 w 557"/>
                <a:gd name="T7" fmla="*/ 1 h 37"/>
                <a:gd name="T8" fmla="*/ 513 w 557"/>
                <a:gd name="T9" fmla="*/ 36 h 37"/>
                <a:gd name="T10" fmla="*/ 509 w 557"/>
                <a:gd name="T11" fmla="*/ 36 h 37"/>
                <a:gd name="T12" fmla="*/ 496 w 557"/>
                <a:gd name="T13" fmla="*/ 33 h 37"/>
                <a:gd name="T14" fmla="*/ 473 w 557"/>
                <a:gd name="T15" fmla="*/ 1 h 37"/>
                <a:gd name="T16" fmla="*/ 451 w 557"/>
                <a:gd name="T17" fmla="*/ 22 h 37"/>
                <a:gd name="T18" fmla="*/ 429 w 557"/>
                <a:gd name="T19" fmla="*/ 36 h 37"/>
                <a:gd name="T20" fmla="*/ 452 w 557"/>
                <a:gd name="T21" fmla="*/ 25 h 37"/>
                <a:gd name="T22" fmla="*/ 447 w 557"/>
                <a:gd name="T23" fmla="*/ 1 h 37"/>
                <a:gd name="T24" fmla="*/ 394 w 557"/>
                <a:gd name="T25" fmla="*/ 4 h 37"/>
                <a:gd name="T26" fmla="*/ 406 w 557"/>
                <a:gd name="T27" fmla="*/ 18 h 37"/>
                <a:gd name="T28" fmla="*/ 390 w 557"/>
                <a:gd name="T29" fmla="*/ 36 h 37"/>
                <a:gd name="T30" fmla="*/ 406 w 557"/>
                <a:gd name="T31" fmla="*/ 20 h 37"/>
                <a:gd name="T32" fmla="*/ 418 w 557"/>
                <a:gd name="T33" fmla="*/ 36 h 37"/>
                <a:gd name="T34" fmla="*/ 410 w 557"/>
                <a:gd name="T35" fmla="*/ 19 h 37"/>
                <a:gd name="T36" fmla="*/ 390 w 557"/>
                <a:gd name="T37" fmla="*/ 1 h 37"/>
                <a:gd name="T38" fmla="*/ 362 w 557"/>
                <a:gd name="T39" fmla="*/ 4 h 37"/>
                <a:gd name="T40" fmla="*/ 365 w 557"/>
                <a:gd name="T41" fmla="*/ 4 h 37"/>
                <a:gd name="T42" fmla="*/ 350 w 557"/>
                <a:gd name="T43" fmla="*/ 1 h 37"/>
                <a:gd name="T44" fmla="*/ 325 w 557"/>
                <a:gd name="T45" fmla="*/ 37 h 37"/>
                <a:gd name="T46" fmla="*/ 321 w 557"/>
                <a:gd name="T47" fmla="*/ 15 h 37"/>
                <a:gd name="T48" fmla="*/ 334 w 557"/>
                <a:gd name="T49" fmla="*/ 11 h 37"/>
                <a:gd name="T50" fmla="*/ 312 w 557"/>
                <a:gd name="T51" fmla="*/ 10 h 37"/>
                <a:gd name="T52" fmla="*/ 335 w 557"/>
                <a:gd name="T53" fmla="*/ 27 h 37"/>
                <a:gd name="T54" fmla="*/ 311 w 557"/>
                <a:gd name="T55" fmla="*/ 24 h 37"/>
                <a:gd name="T56" fmla="*/ 297 w 557"/>
                <a:gd name="T57" fmla="*/ 23 h 37"/>
                <a:gd name="T58" fmla="*/ 293 w 557"/>
                <a:gd name="T59" fmla="*/ 23 h 37"/>
                <a:gd name="T60" fmla="*/ 273 w 557"/>
                <a:gd name="T61" fmla="*/ 1 h 37"/>
                <a:gd name="T62" fmla="*/ 241 w 557"/>
                <a:gd name="T63" fmla="*/ 4 h 37"/>
                <a:gd name="T64" fmla="*/ 241 w 557"/>
                <a:gd name="T65" fmla="*/ 4 h 37"/>
                <a:gd name="T66" fmla="*/ 233 w 557"/>
                <a:gd name="T67" fmla="*/ 25 h 37"/>
                <a:gd name="T68" fmla="*/ 257 w 557"/>
                <a:gd name="T69" fmla="*/ 36 h 37"/>
                <a:gd name="T70" fmla="*/ 226 w 557"/>
                <a:gd name="T71" fmla="*/ 36 h 37"/>
                <a:gd name="T72" fmla="*/ 207 w 557"/>
                <a:gd name="T73" fmla="*/ 12 h 37"/>
                <a:gd name="T74" fmla="*/ 195 w 557"/>
                <a:gd name="T75" fmla="*/ 7 h 37"/>
                <a:gd name="T76" fmla="*/ 195 w 557"/>
                <a:gd name="T77" fmla="*/ 23 h 37"/>
                <a:gd name="T78" fmla="*/ 203 w 557"/>
                <a:gd name="T79" fmla="*/ 1 h 37"/>
                <a:gd name="T80" fmla="*/ 171 w 557"/>
                <a:gd name="T81" fmla="*/ 1 h 37"/>
                <a:gd name="T82" fmla="*/ 156 w 557"/>
                <a:gd name="T83" fmla="*/ 30 h 37"/>
                <a:gd name="T84" fmla="*/ 141 w 557"/>
                <a:gd name="T85" fmla="*/ 1 h 37"/>
                <a:gd name="T86" fmla="*/ 171 w 557"/>
                <a:gd name="T87" fmla="*/ 23 h 37"/>
                <a:gd name="T88" fmla="*/ 109 w 557"/>
                <a:gd name="T89" fmla="*/ 7 h 37"/>
                <a:gd name="T90" fmla="*/ 100 w 557"/>
                <a:gd name="T91" fmla="*/ 19 h 37"/>
                <a:gd name="T92" fmla="*/ 126 w 557"/>
                <a:gd name="T93" fmla="*/ 19 h 37"/>
                <a:gd name="T94" fmla="*/ 56 w 557"/>
                <a:gd name="T95" fmla="*/ 7 h 37"/>
                <a:gd name="T96" fmla="*/ 65 w 557"/>
                <a:gd name="T97" fmla="*/ 17 h 37"/>
                <a:gd name="T98" fmla="*/ 49 w 557"/>
                <a:gd name="T99" fmla="*/ 36 h 37"/>
                <a:gd name="T100" fmla="*/ 64 w 557"/>
                <a:gd name="T101" fmla="*/ 22 h 37"/>
                <a:gd name="T102" fmla="*/ 79 w 557"/>
                <a:gd name="T103" fmla="*/ 36 h 37"/>
                <a:gd name="T104" fmla="*/ 72 w 557"/>
                <a:gd name="T105" fmla="*/ 19 h 37"/>
                <a:gd name="T106" fmla="*/ 49 w 557"/>
                <a:gd name="T107" fmla="*/ 1 h 37"/>
                <a:gd name="T108" fmla="*/ 33 w 557"/>
                <a:gd name="T109" fmla="*/ 36 h 37"/>
                <a:gd name="T110" fmla="*/ 18 w 557"/>
                <a:gd name="T111" fmla="*/ 23 h 37"/>
                <a:gd name="T112" fmla="*/ 8 w 557"/>
                <a:gd name="T113" fmla="*/ 19 h 37"/>
                <a:gd name="T114" fmla="*/ 32 w 557"/>
                <a:gd name="T115" fmla="*/ 13 h 37"/>
                <a:gd name="T116" fmla="*/ 17 w 557"/>
                <a:gd name="T1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37">
                  <a:moveTo>
                    <a:pt x="542" y="4"/>
                  </a:moveTo>
                  <a:cubicBezTo>
                    <a:pt x="548" y="22"/>
                    <a:pt x="548" y="22"/>
                    <a:pt x="548" y="22"/>
                  </a:cubicBezTo>
                  <a:cubicBezTo>
                    <a:pt x="535" y="22"/>
                    <a:pt x="535" y="22"/>
                    <a:pt x="535" y="22"/>
                  </a:cubicBezTo>
                  <a:lnTo>
                    <a:pt x="542" y="4"/>
                  </a:lnTo>
                  <a:close/>
                  <a:moveTo>
                    <a:pt x="526" y="36"/>
                  </a:moveTo>
                  <a:cubicBezTo>
                    <a:pt x="529" y="36"/>
                    <a:pt x="529" y="36"/>
                    <a:pt x="529" y="36"/>
                  </a:cubicBezTo>
                  <a:cubicBezTo>
                    <a:pt x="534" y="25"/>
                    <a:pt x="534" y="25"/>
                    <a:pt x="534" y="25"/>
                  </a:cubicBezTo>
                  <a:cubicBezTo>
                    <a:pt x="549" y="25"/>
                    <a:pt x="549" y="25"/>
                    <a:pt x="549" y="25"/>
                  </a:cubicBezTo>
                  <a:cubicBezTo>
                    <a:pt x="554" y="36"/>
                    <a:pt x="554" y="36"/>
                    <a:pt x="554" y="36"/>
                  </a:cubicBezTo>
                  <a:cubicBezTo>
                    <a:pt x="557" y="36"/>
                    <a:pt x="557" y="36"/>
                    <a:pt x="557" y="36"/>
                  </a:cubicBezTo>
                  <a:cubicBezTo>
                    <a:pt x="544" y="1"/>
                    <a:pt x="544" y="1"/>
                    <a:pt x="544" y="1"/>
                  </a:cubicBezTo>
                  <a:cubicBezTo>
                    <a:pt x="540" y="1"/>
                    <a:pt x="540" y="1"/>
                    <a:pt x="540" y="1"/>
                  </a:cubicBezTo>
                  <a:lnTo>
                    <a:pt x="526" y="36"/>
                  </a:lnTo>
                  <a:close/>
                  <a:moveTo>
                    <a:pt x="509" y="36"/>
                  </a:moveTo>
                  <a:cubicBezTo>
                    <a:pt x="513" y="36"/>
                    <a:pt x="513" y="36"/>
                    <a:pt x="513" y="36"/>
                  </a:cubicBezTo>
                  <a:cubicBezTo>
                    <a:pt x="513" y="1"/>
                    <a:pt x="513" y="1"/>
                    <a:pt x="513" y="1"/>
                  </a:cubicBezTo>
                  <a:cubicBezTo>
                    <a:pt x="509" y="1"/>
                    <a:pt x="509" y="1"/>
                    <a:pt x="509" y="1"/>
                  </a:cubicBezTo>
                  <a:lnTo>
                    <a:pt x="509" y="36"/>
                  </a:lnTo>
                  <a:close/>
                  <a:moveTo>
                    <a:pt x="473" y="36"/>
                  </a:moveTo>
                  <a:cubicBezTo>
                    <a:pt x="496" y="36"/>
                    <a:pt x="496" y="36"/>
                    <a:pt x="496" y="3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77" y="33"/>
                    <a:pt x="477" y="33"/>
                    <a:pt x="477" y="33"/>
                  </a:cubicBezTo>
                  <a:cubicBezTo>
                    <a:pt x="477" y="4"/>
                    <a:pt x="477" y="4"/>
                    <a:pt x="477" y="4"/>
                  </a:cubicBezTo>
                  <a:cubicBezTo>
                    <a:pt x="473" y="1"/>
                    <a:pt x="473" y="1"/>
                    <a:pt x="473" y="1"/>
                  </a:cubicBezTo>
                  <a:lnTo>
                    <a:pt x="473" y="36"/>
                  </a:lnTo>
                  <a:close/>
                  <a:moveTo>
                    <a:pt x="445" y="4"/>
                  </a:moveTo>
                  <a:cubicBezTo>
                    <a:pt x="451" y="22"/>
                    <a:pt x="451" y="22"/>
                    <a:pt x="451" y="22"/>
                  </a:cubicBezTo>
                  <a:cubicBezTo>
                    <a:pt x="438" y="22"/>
                    <a:pt x="438" y="22"/>
                    <a:pt x="438" y="22"/>
                  </a:cubicBezTo>
                  <a:lnTo>
                    <a:pt x="445" y="4"/>
                  </a:lnTo>
                  <a:close/>
                  <a:moveTo>
                    <a:pt x="429" y="36"/>
                  </a:moveTo>
                  <a:cubicBezTo>
                    <a:pt x="432" y="36"/>
                    <a:pt x="432" y="36"/>
                    <a:pt x="432" y="36"/>
                  </a:cubicBezTo>
                  <a:cubicBezTo>
                    <a:pt x="437" y="25"/>
                    <a:pt x="437" y="25"/>
                    <a:pt x="437" y="25"/>
                  </a:cubicBezTo>
                  <a:cubicBezTo>
                    <a:pt x="452" y="25"/>
                    <a:pt x="452" y="25"/>
                    <a:pt x="452" y="25"/>
                  </a:cubicBezTo>
                  <a:cubicBezTo>
                    <a:pt x="457" y="36"/>
                    <a:pt x="457" y="36"/>
                    <a:pt x="457" y="36"/>
                  </a:cubicBezTo>
                  <a:cubicBezTo>
                    <a:pt x="460" y="36"/>
                    <a:pt x="460" y="36"/>
                    <a:pt x="460" y="36"/>
                  </a:cubicBezTo>
                  <a:cubicBezTo>
                    <a:pt x="447" y="1"/>
                    <a:pt x="447" y="1"/>
                    <a:pt x="447" y="1"/>
                  </a:cubicBezTo>
                  <a:cubicBezTo>
                    <a:pt x="443" y="1"/>
                    <a:pt x="443" y="1"/>
                    <a:pt x="443" y="1"/>
                  </a:cubicBezTo>
                  <a:lnTo>
                    <a:pt x="429" y="36"/>
                  </a:lnTo>
                  <a:close/>
                  <a:moveTo>
                    <a:pt x="394" y="4"/>
                  </a:moveTo>
                  <a:cubicBezTo>
                    <a:pt x="406" y="4"/>
                    <a:pt x="406" y="4"/>
                    <a:pt x="406" y="4"/>
                  </a:cubicBezTo>
                  <a:cubicBezTo>
                    <a:pt x="411" y="4"/>
                    <a:pt x="414" y="7"/>
                    <a:pt x="414" y="11"/>
                  </a:cubicBezTo>
                  <a:cubicBezTo>
                    <a:pt x="414" y="15"/>
                    <a:pt x="410" y="18"/>
                    <a:pt x="406" y="18"/>
                  </a:cubicBezTo>
                  <a:cubicBezTo>
                    <a:pt x="394" y="18"/>
                    <a:pt x="394" y="18"/>
                    <a:pt x="394" y="18"/>
                  </a:cubicBezTo>
                  <a:lnTo>
                    <a:pt x="394" y="4"/>
                  </a:lnTo>
                  <a:close/>
                  <a:moveTo>
                    <a:pt x="390" y="36"/>
                  </a:moveTo>
                  <a:cubicBezTo>
                    <a:pt x="394" y="36"/>
                    <a:pt x="394" y="36"/>
                    <a:pt x="394" y="36"/>
                  </a:cubicBezTo>
                  <a:cubicBezTo>
                    <a:pt x="394" y="20"/>
                    <a:pt x="394" y="20"/>
                    <a:pt x="394" y="20"/>
                  </a:cubicBezTo>
                  <a:cubicBezTo>
                    <a:pt x="406" y="20"/>
                    <a:pt x="406" y="20"/>
                    <a:pt x="406" y="20"/>
                  </a:cubicBezTo>
                  <a:cubicBezTo>
                    <a:pt x="413" y="20"/>
                    <a:pt x="413" y="26"/>
                    <a:pt x="413" y="30"/>
                  </a:cubicBezTo>
                  <a:cubicBezTo>
                    <a:pt x="413" y="32"/>
                    <a:pt x="413" y="35"/>
                    <a:pt x="414" y="36"/>
                  </a:cubicBezTo>
                  <a:cubicBezTo>
                    <a:pt x="418" y="36"/>
                    <a:pt x="418" y="36"/>
                    <a:pt x="418" y="36"/>
                  </a:cubicBezTo>
                  <a:cubicBezTo>
                    <a:pt x="416" y="34"/>
                    <a:pt x="416" y="29"/>
                    <a:pt x="416" y="27"/>
                  </a:cubicBezTo>
                  <a:cubicBezTo>
                    <a:pt x="416" y="23"/>
                    <a:pt x="415" y="20"/>
                    <a:pt x="410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5" y="18"/>
                    <a:pt x="417" y="15"/>
                    <a:pt x="417" y="10"/>
                  </a:cubicBezTo>
                  <a:cubicBezTo>
                    <a:pt x="417" y="4"/>
                    <a:pt x="412" y="1"/>
                    <a:pt x="406" y="1"/>
                  </a:cubicBezTo>
                  <a:cubicBezTo>
                    <a:pt x="390" y="1"/>
                    <a:pt x="390" y="1"/>
                    <a:pt x="390" y="1"/>
                  </a:cubicBezTo>
                  <a:lnTo>
                    <a:pt x="390" y="36"/>
                  </a:lnTo>
                  <a:close/>
                  <a:moveTo>
                    <a:pt x="350" y="4"/>
                  </a:moveTo>
                  <a:cubicBezTo>
                    <a:pt x="362" y="4"/>
                    <a:pt x="362" y="4"/>
                    <a:pt x="362" y="4"/>
                  </a:cubicBezTo>
                  <a:cubicBezTo>
                    <a:pt x="362" y="36"/>
                    <a:pt x="362" y="36"/>
                    <a:pt x="362" y="36"/>
                  </a:cubicBezTo>
                  <a:cubicBezTo>
                    <a:pt x="365" y="36"/>
                    <a:pt x="365" y="36"/>
                    <a:pt x="365" y="36"/>
                  </a:cubicBezTo>
                  <a:cubicBezTo>
                    <a:pt x="365" y="4"/>
                    <a:pt x="365" y="4"/>
                    <a:pt x="365" y="4"/>
                  </a:cubicBezTo>
                  <a:cubicBezTo>
                    <a:pt x="377" y="4"/>
                    <a:pt x="377" y="4"/>
                    <a:pt x="377" y="4"/>
                  </a:cubicBezTo>
                  <a:cubicBezTo>
                    <a:pt x="377" y="1"/>
                    <a:pt x="377" y="1"/>
                    <a:pt x="377" y="1"/>
                  </a:cubicBezTo>
                  <a:cubicBezTo>
                    <a:pt x="350" y="1"/>
                    <a:pt x="350" y="1"/>
                    <a:pt x="350" y="1"/>
                  </a:cubicBezTo>
                  <a:lnTo>
                    <a:pt x="350" y="4"/>
                  </a:lnTo>
                  <a:close/>
                  <a:moveTo>
                    <a:pt x="311" y="24"/>
                  </a:moveTo>
                  <a:cubicBezTo>
                    <a:pt x="311" y="33"/>
                    <a:pt x="317" y="37"/>
                    <a:pt x="325" y="37"/>
                  </a:cubicBezTo>
                  <a:cubicBezTo>
                    <a:pt x="338" y="37"/>
                    <a:pt x="339" y="29"/>
                    <a:pt x="339" y="27"/>
                  </a:cubicBezTo>
                  <a:cubicBezTo>
                    <a:pt x="339" y="21"/>
                    <a:pt x="334" y="19"/>
                    <a:pt x="330" y="17"/>
                  </a:cubicBezTo>
                  <a:cubicBezTo>
                    <a:pt x="321" y="15"/>
                    <a:pt x="321" y="15"/>
                    <a:pt x="321" y="15"/>
                  </a:cubicBezTo>
                  <a:cubicBezTo>
                    <a:pt x="318" y="15"/>
                    <a:pt x="316" y="13"/>
                    <a:pt x="316" y="10"/>
                  </a:cubicBezTo>
                  <a:cubicBezTo>
                    <a:pt x="316" y="5"/>
                    <a:pt x="320" y="3"/>
                    <a:pt x="325" y="3"/>
                  </a:cubicBezTo>
                  <a:cubicBezTo>
                    <a:pt x="329" y="3"/>
                    <a:pt x="334" y="6"/>
                    <a:pt x="334" y="11"/>
                  </a:cubicBezTo>
                  <a:cubicBezTo>
                    <a:pt x="337" y="11"/>
                    <a:pt x="337" y="11"/>
                    <a:pt x="337" y="11"/>
                  </a:cubicBezTo>
                  <a:cubicBezTo>
                    <a:pt x="337" y="4"/>
                    <a:pt x="331" y="0"/>
                    <a:pt x="324" y="0"/>
                  </a:cubicBezTo>
                  <a:cubicBezTo>
                    <a:pt x="315" y="0"/>
                    <a:pt x="312" y="7"/>
                    <a:pt x="312" y="10"/>
                  </a:cubicBezTo>
                  <a:cubicBezTo>
                    <a:pt x="312" y="16"/>
                    <a:pt x="316" y="17"/>
                    <a:pt x="320" y="19"/>
                  </a:cubicBezTo>
                  <a:cubicBezTo>
                    <a:pt x="328" y="20"/>
                    <a:pt x="328" y="20"/>
                    <a:pt x="328" y="20"/>
                  </a:cubicBezTo>
                  <a:cubicBezTo>
                    <a:pt x="331" y="21"/>
                    <a:pt x="335" y="23"/>
                    <a:pt x="335" y="27"/>
                  </a:cubicBezTo>
                  <a:cubicBezTo>
                    <a:pt x="335" y="32"/>
                    <a:pt x="330" y="34"/>
                    <a:pt x="326" y="34"/>
                  </a:cubicBezTo>
                  <a:cubicBezTo>
                    <a:pt x="320" y="34"/>
                    <a:pt x="315" y="32"/>
                    <a:pt x="315" y="24"/>
                  </a:cubicBezTo>
                  <a:lnTo>
                    <a:pt x="311" y="24"/>
                  </a:lnTo>
                  <a:close/>
                  <a:moveTo>
                    <a:pt x="270" y="23"/>
                  </a:moveTo>
                  <a:cubicBezTo>
                    <a:pt x="270" y="31"/>
                    <a:pt x="273" y="37"/>
                    <a:pt x="283" y="37"/>
                  </a:cubicBezTo>
                  <a:cubicBezTo>
                    <a:pt x="293" y="37"/>
                    <a:pt x="297" y="31"/>
                    <a:pt x="297" y="23"/>
                  </a:cubicBezTo>
                  <a:cubicBezTo>
                    <a:pt x="297" y="1"/>
                    <a:pt x="297" y="1"/>
                    <a:pt x="297" y="1"/>
                  </a:cubicBezTo>
                  <a:cubicBezTo>
                    <a:pt x="293" y="1"/>
                    <a:pt x="293" y="1"/>
                    <a:pt x="293" y="1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293" y="31"/>
                    <a:pt x="290" y="34"/>
                    <a:pt x="283" y="34"/>
                  </a:cubicBezTo>
                  <a:cubicBezTo>
                    <a:pt x="277" y="34"/>
                    <a:pt x="273" y="31"/>
                    <a:pt x="273" y="23"/>
                  </a:cubicBezTo>
                  <a:cubicBezTo>
                    <a:pt x="273" y="1"/>
                    <a:pt x="273" y="1"/>
                    <a:pt x="273" y="1"/>
                  </a:cubicBezTo>
                  <a:cubicBezTo>
                    <a:pt x="270" y="1"/>
                    <a:pt x="270" y="1"/>
                    <a:pt x="270" y="1"/>
                  </a:cubicBezTo>
                  <a:lnTo>
                    <a:pt x="270" y="23"/>
                  </a:lnTo>
                  <a:close/>
                  <a:moveTo>
                    <a:pt x="241" y="4"/>
                  </a:moveTo>
                  <a:cubicBezTo>
                    <a:pt x="248" y="22"/>
                    <a:pt x="248" y="22"/>
                    <a:pt x="248" y="22"/>
                  </a:cubicBezTo>
                  <a:cubicBezTo>
                    <a:pt x="234" y="22"/>
                    <a:pt x="234" y="22"/>
                    <a:pt x="234" y="22"/>
                  </a:cubicBezTo>
                  <a:lnTo>
                    <a:pt x="241" y="4"/>
                  </a:lnTo>
                  <a:close/>
                  <a:moveTo>
                    <a:pt x="226" y="36"/>
                  </a:moveTo>
                  <a:cubicBezTo>
                    <a:pt x="229" y="36"/>
                    <a:pt x="229" y="36"/>
                    <a:pt x="229" y="36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49" y="25"/>
                    <a:pt x="249" y="25"/>
                    <a:pt x="249" y="25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57" y="36"/>
                    <a:pt x="257" y="36"/>
                    <a:pt x="257" y="36"/>
                  </a:cubicBezTo>
                  <a:cubicBezTo>
                    <a:pt x="243" y="1"/>
                    <a:pt x="243" y="1"/>
                    <a:pt x="243" y="1"/>
                  </a:cubicBezTo>
                  <a:cubicBezTo>
                    <a:pt x="240" y="1"/>
                    <a:pt x="240" y="1"/>
                    <a:pt x="240" y="1"/>
                  </a:cubicBezTo>
                  <a:lnTo>
                    <a:pt x="226" y="36"/>
                  </a:lnTo>
                  <a:close/>
                  <a:moveTo>
                    <a:pt x="195" y="7"/>
                  </a:moveTo>
                  <a:cubicBezTo>
                    <a:pt x="201" y="7"/>
                    <a:pt x="201" y="7"/>
                    <a:pt x="201" y="7"/>
                  </a:cubicBezTo>
                  <a:cubicBezTo>
                    <a:pt x="204" y="7"/>
                    <a:pt x="207" y="8"/>
                    <a:pt x="207" y="12"/>
                  </a:cubicBezTo>
                  <a:cubicBezTo>
                    <a:pt x="207" y="17"/>
                    <a:pt x="204" y="17"/>
                    <a:pt x="201" y="17"/>
                  </a:cubicBezTo>
                  <a:cubicBezTo>
                    <a:pt x="195" y="17"/>
                    <a:pt x="195" y="17"/>
                    <a:pt x="195" y="17"/>
                  </a:cubicBezTo>
                  <a:lnTo>
                    <a:pt x="195" y="7"/>
                  </a:lnTo>
                  <a:close/>
                  <a:moveTo>
                    <a:pt x="187" y="36"/>
                  </a:moveTo>
                  <a:cubicBezTo>
                    <a:pt x="195" y="36"/>
                    <a:pt x="195" y="36"/>
                    <a:pt x="195" y="36"/>
                  </a:cubicBezTo>
                  <a:cubicBezTo>
                    <a:pt x="195" y="23"/>
                    <a:pt x="195" y="23"/>
                    <a:pt x="195" y="23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11" y="23"/>
                    <a:pt x="215" y="18"/>
                    <a:pt x="215" y="12"/>
                  </a:cubicBezTo>
                  <a:cubicBezTo>
                    <a:pt x="215" y="7"/>
                    <a:pt x="211" y="1"/>
                    <a:pt x="203" y="1"/>
                  </a:cubicBezTo>
                  <a:cubicBezTo>
                    <a:pt x="187" y="1"/>
                    <a:pt x="187" y="1"/>
                    <a:pt x="187" y="1"/>
                  </a:cubicBezTo>
                  <a:lnTo>
                    <a:pt x="187" y="36"/>
                  </a:lnTo>
                  <a:close/>
                  <a:moveTo>
                    <a:pt x="171" y="1"/>
                  </a:moveTo>
                  <a:cubicBezTo>
                    <a:pt x="163" y="1"/>
                    <a:pt x="163" y="1"/>
                    <a:pt x="163" y="1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8"/>
                    <a:pt x="161" y="30"/>
                    <a:pt x="156" y="30"/>
                  </a:cubicBezTo>
                  <a:cubicBezTo>
                    <a:pt x="150" y="30"/>
                    <a:pt x="149" y="27"/>
                    <a:pt x="149" y="23"/>
                  </a:cubicBezTo>
                  <a:cubicBezTo>
                    <a:pt x="149" y="1"/>
                    <a:pt x="149" y="1"/>
                    <a:pt x="149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41" y="32"/>
                    <a:pt x="147" y="37"/>
                    <a:pt x="156" y="37"/>
                  </a:cubicBezTo>
                  <a:cubicBezTo>
                    <a:pt x="165" y="37"/>
                    <a:pt x="171" y="32"/>
                    <a:pt x="171" y="23"/>
                  </a:cubicBezTo>
                  <a:lnTo>
                    <a:pt x="171" y="1"/>
                  </a:lnTo>
                  <a:close/>
                  <a:moveTo>
                    <a:pt x="100" y="19"/>
                  </a:moveTo>
                  <a:cubicBezTo>
                    <a:pt x="100" y="13"/>
                    <a:pt x="102" y="7"/>
                    <a:pt x="109" y="7"/>
                  </a:cubicBezTo>
                  <a:cubicBezTo>
                    <a:pt x="116" y="7"/>
                    <a:pt x="119" y="13"/>
                    <a:pt x="119" y="19"/>
                  </a:cubicBezTo>
                  <a:cubicBezTo>
                    <a:pt x="119" y="24"/>
                    <a:pt x="116" y="30"/>
                    <a:pt x="109" y="30"/>
                  </a:cubicBezTo>
                  <a:cubicBezTo>
                    <a:pt x="102" y="30"/>
                    <a:pt x="100" y="24"/>
                    <a:pt x="100" y="19"/>
                  </a:cubicBezTo>
                  <a:moveTo>
                    <a:pt x="92" y="19"/>
                  </a:moveTo>
                  <a:cubicBezTo>
                    <a:pt x="92" y="29"/>
                    <a:pt x="98" y="37"/>
                    <a:pt x="109" y="37"/>
                  </a:cubicBezTo>
                  <a:cubicBezTo>
                    <a:pt x="120" y="37"/>
                    <a:pt x="126" y="29"/>
                    <a:pt x="126" y="19"/>
                  </a:cubicBezTo>
                  <a:cubicBezTo>
                    <a:pt x="126" y="8"/>
                    <a:pt x="120" y="0"/>
                    <a:pt x="109" y="0"/>
                  </a:cubicBezTo>
                  <a:cubicBezTo>
                    <a:pt x="98" y="0"/>
                    <a:pt x="92" y="8"/>
                    <a:pt x="92" y="19"/>
                  </a:cubicBezTo>
                  <a:moveTo>
                    <a:pt x="56" y="7"/>
                  </a:moveTo>
                  <a:cubicBezTo>
                    <a:pt x="65" y="7"/>
                    <a:pt x="65" y="7"/>
                    <a:pt x="65" y="7"/>
                  </a:cubicBezTo>
                  <a:cubicBezTo>
                    <a:pt x="68" y="7"/>
                    <a:pt x="70" y="8"/>
                    <a:pt x="70" y="12"/>
                  </a:cubicBezTo>
                  <a:cubicBezTo>
                    <a:pt x="70" y="15"/>
                    <a:pt x="68" y="17"/>
                    <a:pt x="65" y="17"/>
                  </a:cubicBezTo>
                  <a:cubicBezTo>
                    <a:pt x="56" y="17"/>
                    <a:pt x="56" y="17"/>
                    <a:pt x="56" y="17"/>
                  </a:cubicBezTo>
                  <a:lnTo>
                    <a:pt x="56" y="7"/>
                  </a:lnTo>
                  <a:close/>
                  <a:moveTo>
                    <a:pt x="49" y="36"/>
                  </a:moveTo>
                  <a:cubicBezTo>
                    <a:pt x="56" y="36"/>
                    <a:pt x="56" y="36"/>
                    <a:pt x="56" y="36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8" y="22"/>
                    <a:pt x="69" y="24"/>
                    <a:pt x="70" y="28"/>
                  </a:cubicBezTo>
                  <a:cubicBezTo>
                    <a:pt x="70" y="30"/>
                    <a:pt x="70" y="34"/>
                    <a:pt x="71" y="36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7" y="34"/>
                    <a:pt x="77" y="30"/>
                    <a:pt x="77" y="28"/>
                  </a:cubicBezTo>
                  <a:cubicBezTo>
                    <a:pt x="77" y="24"/>
                    <a:pt x="76" y="20"/>
                    <a:pt x="72" y="19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6" y="18"/>
                    <a:pt x="78" y="15"/>
                    <a:pt x="78" y="11"/>
                  </a:cubicBezTo>
                  <a:cubicBezTo>
                    <a:pt x="78" y="5"/>
                    <a:pt x="74" y="1"/>
                    <a:pt x="67" y="1"/>
                  </a:cubicBezTo>
                  <a:cubicBezTo>
                    <a:pt x="49" y="1"/>
                    <a:pt x="49" y="1"/>
                    <a:pt x="49" y="1"/>
                  </a:cubicBezTo>
                  <a:lnTo>
                    <a:pt x="49" y="36"/>
                  </a:lnTo>
                  <a:close/>
                  <a:moveTo>
                    <a:pt x="28" y="36"/>
                  </a:moveTo>
                  <a:cubicBezTo>
                    <a:pt x="33" y="36"/>
                    <a:pt x="33" y="36"/>
                    <a:pt x="33" y="3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5" y="28"/>
                    <a:pt x="22" y="30"/>
                    <a:pt x="17" y="30"/>
                  </a:cubicBezTo>
                  <a:cubicBezTo>
                    <a:pt x="11" y="30"/>
                    <a:pt x="8" y="24"/>
                    <a:pt x="8" y="19"/>
                  </a:cubicBezTo>
                  <a:cubicBezTo>
                    <a:pt x="8" y="13"/>
                    <a:pt x="11" y="7"/>
                    <a:pt x="17" y="7"/>
                  </a:cubicBezTo>
                  <a:cubicBezTo>
                    <a:pt x="21" y="7"/>
                    <a:pt x="24" y="9"/>
                    <a:pt x="25" y="13"/>
                  </a:cubicBezTo>
                  <a:cubicBezTo>
                    <a:pt x="32" y="13"/>
                    <a:pt x="32" y="13"/>
                    <a:pt x="32" y="13"/>
                  </a:cubicBezTo>
                  <a:cubicBezTo>
                    <a:pt x="31" y="5"/>
                    <a:pt x="25" y="0"/>
                    <a:pt x="17" y="0"/>
                  </a:cubicBezTo>
                  <a:cubicBezTo>
                    <a:pt x="7" y="0"/>
                    <a:pt x="0" y="8"/>
                    <a:pt x="0" y="19"/>
                  </a:cubicBezTo>
                  <a:cubicBezTo>
                    <a:pt x="0" y="29"/>
                    <a:pt x="7" y="37"/>
                    <a:pt x="17" y="37"/>
                  </a:cubicBezTo>
                  <a:cubicBezTo>
                    <a:pt x="21" y="37"/>
                    <a:pt x="24" y="35"/>
                    <a:pt x="27" y="32"/>
                  </a:cubicBezTo>
                  <a:lnTo>
                    <a:pt x="28" y="36"/>
                  </a:lnTo>
                  <a:close/>
                </a:path>
              </a:pathLst>
            </a:custGeom>
            <a:solidFill>
              <a:srgbClr val="7A7F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</p:grpSp>
      <p:sp>
        <p:nvSpPr>
          <p:cNvPr id="42" name="Freeform 41"/>
          <p:cNvSpPr>
            <a:spLocks/>
          </p:cNvSpPr>
          <p:nvPr/>
        </p:nvSpPr>
        <p:spPr bwMode="auto">
          <a:xfrm>
            <a:off x="3779243" y="5953621"/>
            <a:ext cx="823466" cy="669066"/>
          </a:xfrm>
          <a:custGeom>
            <a:avLst/>
            <a:gdLst>
              <a:gd name="T0" fmla="*/ 14 w 35"/>
              <a:gd name="T1" fmla="*/ 2 h 35"/>
              <a:gd name="T2" fmla="*/ 2 w 35"/>
              <a:gd name="T3" fmla="*/ 21 h 35"/>
              <a:gd name="T4" fmla="*/ 21 w 35"/>
              <a:gd name="T5" fmla="*/ 33 h 35"/>
              <a:gd name="T6" fmla="*/ 33 w 35"/>
              <a:gd name="T7" fmla="*/ 14 h 35"/>
              <a:gd name="T8" fmla="*/ 14 w 35"/>
              <a:gd name="T9" fmla="*/ 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35">
                <a:moveTo>
                  <a:pt x="14" y="2"/>
                </a:moveTo>
                <a:cubicBezTo>
                  <a:pt x="6" y="4"/>
                  <a:pt x="0" y="12"/>
                  <a:pt x="2" y="21"/>
                </a:cubicBezTo>
                <a:cubicBezTo>
                  <a:pt x="4" y="29"/>
                  <a:pt x="13" y="35"/>
                  <a:pt x="21" y="33"/>
                </a:cubicBezTo>
                <a:cubicBezTo>
                  <a:pt x="30" y="31"/>
                  <a:pt x="35" y="22"/>
                  <a:pt x="33" y="14"/>
                </a:cubicBezTo>
                <a:cubicBezTo>
                  <a:pt x="31" y="5"/>
                  <a:pt x="23" y="0"/>
                  <a:pt x="14" y="2"/>
                </a:cubicBezTo>
                <a:close/>
              </a:path>
            </a:pathLst>
          </a:custGeom>
          <a:solidFill>
            <a:srgbClr val="FED4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>
            <a:off x="5813095" y="2261670"/>
            <a:ext cx="754014" cy="588455"/>
          </a:xfrm>
          <a:custGeom>
            <a:avLst/>
            <a:gdLst>
              <a:gd name="T0" fmla="*/ 16 w 32"/>
              <a:gd name="T1" fmla="*/ 0 h 31"/>
              <a:gd name="T2" fmla="*/ 0 w 32"/>
              <a:gd name="T3" fmla="*/ 15 h 31"/>
              <a:gd name="T4" fmla="*/ 15 w 32"/>
              <a:gd name="T5" fmla="*/ 31 h 31"/>
              <a:gd name="T6" fmla="*/ 31 w 32"/>
              <a:gd name="T7" fmla="*/ 16 h 31"/>
              <a:gd name="T8" fmla="*/ 16 w 32"/>
              <a:gd name="T9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" h="31">
                <a:moveTo>
                  <a:pt x="16" y="0"/>
                </a:moveTo>
                <a:cubicBezTo>
                  <a:pt x="7" y="0"/>
                  <a:pt x="0" y="7"/>
                  <a:pt x="0" y="15"/>
                </a:cubicBezTo>
                <a:cubicBezTo>
                  <a:pt x="0" y="24"/>
                  <a:pt x="7" y="31"/>
                  <a:pt x="15" y="31"/>
                </a:cubicBezTo>
                <a:cubicBezTo>
                  <a:pt x="24" y="31"/>
                  <a:pt x="31" y="25"/>
                  <a:pt x="31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FEC81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>
            <a:off x="10297504" y="2987165"/>
            <a:ext cx="813546" cy="685186"/>
          </a:xfrm>
          <a:custGeom>
            <a:avLst/>
            <a:gdLst>
              <a:gd name="T0" fmla="*/ 10 w 35"/>
              <a:gd name="T1" fmla="*/ 5 h 36"/>
              <a:gd name="T2" fmla="*/ 4 w 35"/>
              <a:gd name="T3" fmla="*/ 26 h 36"/>
              <a:gd name="T4" fmla="*/ 25 w 35"/>
              <a:gd name="T5" fmla="*/ 32 h 36"/>
              <a:gd name="T6" fmla="*/ 31 w 35"/>
              <a:gd name="T7" fmla="*/ 10 h 36"/>
              <a:gd name="T8" fmla="*/ 10 w 35"/>
              <a:gd name="T9" fmla="*/ 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36">
                <a:moveTo>
                  <a:pt x="10" y="5"/>
                </a:moveTo>
                <a:cubicBezTo>
                  <a:pt x="2" y="9"/>
                  <a:pt x="0" y="19"/>
                  <a:pt x="4" y="26"/>
                </a:cubicBezTo>
                <a:cubicBezTo>
                  <a:pt x="8" y="34"/>
                  <a:pt x="18" y="36"/>
                  <a:pt x="25" y="32"/>
                </a:cubicBezTo>
                <a:cubicBezTo>
                  <a:pt x="33" y="27"/>
                  <a:pt x="35" y="18"/>
                  <a:pt x="31" y="10"/>
                </a:cubicBezTo>
                <a:cubicBezTo>
                  <a:pt x="27" y="3"/>
                  <a:pt x="17" y="0"/>
                  <a:pt x="10" y="5"/>
                </a:cubicBezTo>
                <a:close/>
              </a:path>
            </a:pathLst>
          </a:custGeom>
          <a:solidFill>
            <a:srgbClr val="FAB12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>
            <a:off x="7291373" y="4091526"/>
            <a:ext cx="803625" cy="644885"/>
          </a:xfrm>
          <a:custGeom>
            <a:avLst/>
            <a:gdLst>
              <a:gd name="T0" fmla="*/ 14 w 34"/>
              <a:gd name="T1" fmla="*/ 1 h 34"/>
              <a:gd name="T2" fmla="*/ 2 w 34"/>
              <a:gd name="T3" fmla="*/ 20 h 34"/>
              <a:gd name="T4" fmla="*/ 21 w 34"/>
              <a:gd name="T5" fmla="*/ 32 h 34"/>
              <a:gd name="T6" fmla="*/ 32 w 34"/>
              <a:gd name="T7" fmla="*/ 13 h 34"/>
              <a:gd name="T8" fmla="*/ 14 w 34"/>
              <a:gd name="T9" fmla="*/ 1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14" y="1"/>
                </a:moveTo>
                <a:cubicBezTo>
                  <a:pt x="5" y="3"/>
                  <a:pt x="0" y="12"/>
                  <a:pt x="2" y="20"/>
                </a:cubicBezTo>
                <a:cubicBezTo>
                  <a:pt x="4" y="29"/>
                  <a:pt x="12" y="34"/>
                  <a:pt x="21" y="32"/>
                </a:cubicBezTo>
                <a:cubicBezTo>
                  <a:pt x="29" y="30"/>
                  <a:pt x="34" y="22"/>
                  <a:pt x="32" y="13"/>
                </a:cubicBezTo>
                <a:cubicBezTo>
                  <a:pt x="30" y="5"/>
                  <a:pt x="22" y="0"/>
                  <a:pt x="14" y="1"/>
                </a:cubicBezTo>
                <a:close/>
              </a:path>
            </a:pathLst>
          </a:custGeom>
          <a:solidFill>
            <a:srgbClr val="FBBD1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7" name="Freeform 46"/>
          <p:cNvSpPr>
            <a:spLocks/>
          </p:cNvSpPr>
          <p:nvPr/>
        </p:nvSpPr>
        <p:spPr bwMode="auto">
          <a:xfrm>
            <a:off x="4572949" y="4607430"/>
            <a:ext cx="2718423" cy="1483233"/>
          </a:xfrm>
          <a:custGeom>
            <a:avLst/>
            <a:gdLst>
              <a:gd name="T0" fmla="*/ 3 w 116"/>
              <a:gd name="T1" fmla="*/ 78 h 78"/>
              <a:gd name="T2" fmla="*/ 1 w 116"/>
              <a:gd name="T3" fmla="*/ 77 h 78"/>
              <a:gd name="T4" fmla="*/ 2 w 116"/>
              <a:gd name="T5" fmla="*/ 73 h 78"/>
              <a:gd name="T6" fmla="*/ 112 w 116"/>
              <a:gd name="T7" fmla="*/ 0 h 78"/>
              <a:gd name="T8" fmla="*/ 116 w 116"/>
              <a:gd name="T9" fmla="*/ 1 h 78"/>
              <a:gd name="T10" fmla="*/ 115 w 116"/>
              <a:gd name="T11" fmla="*/ 5 h 78"/>
              <a:gd name="T12" fmla="*/ 5 w 116"/>
              <a:gd name="T13" fmla="*/ 78 h 78"/>
              <a:gd name="T14" fmla="*/ 3 w 116"/>
              <a:gd name="T15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78">
                <a:moveTo>
                  <a:pt x="3" y="78"/>
                </a:moveTo>
                <a:cubicBezTo>
                  <a:pt x="2" y="78"/>
                  <a:pt x="1" y="78"/>
                  <a:pt x="1" y="77"/>
                </a:cubicBezTo>
                <a:cubicBezTo>
                  <a:pt x="0" y="76"/>
                  <a:pt x="0" y="74"/>
                  <a:pt x="2" y="73"/>
                </a:cubicBezTo>
                <a:cubicBezTo>
                  <a:pt x="112" y="0"/>
                  <a:pt x="112" y="0"/>
                  <a:pt x="112" y="0"/>
                </a:cubicBezTo>
                <a:cubicBezTo>
                  <a:pt x="113" y="0"/>
                  <a:pt x="115" y="0"/>
                  <a:pt x="116" y="1"/>
                </a:cubicBezTo>
                <a:cubicBezTo>
                  <a:pt x="116" y="3"/>
                  <a:pt x="116" y="4"/>
                  <a:pt x="115" y="5"/>
                </a:cubicBezTo>
                <a:cubicBezTo>
                  <a:pt x="5" y="78"/>
                  <a:pt x="5" y="78"/>
                  <a:pt x="5" y="78"/>
                </a:cubicBezTo>
                <a:cubicBezTo>
                  <a:pt x="4" y="78"/>
                  <a:pt x="4" y="78"/>
                  <a:pt x="3" y="78"/>
                </a:cubicBezTo>
                <a:close/>
              </a:path>
            </a:pathLst>
          </a:custGeom>
          <a:solidFill>
            <a:srgbClr val="C5C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8" name="Freeform 47"/>
          <p:cNvSpPr>
            <a:spLocks/>
          </p:cNvSpPr>
          <p:nvPr/>
        </p:nvSpPr>
        <p:spPr bwMode="auto">
          <a:xfrm>
            <a:off x="8164439" y="4470389"/>
            <a:ext cx="3492277" cy="854468"/>
          </a:xfrm>
          <a:custGeom>
            <a:avLst/>
            <a:gdLst>
              <a:gd name="T0" fmla="*/ 145 w 149"/>
              <a:gd name="T1" fmla="*/ 45 h 45"/>
              <a:gd name="T2" fmla="*/ 145 w 149"/>
              <a:gd name="T3" fmla="*/ 45 h 45"/>
              <a:gd name="T4" fmla="*/ 2 w 149"/>
              <a:gd name="T5" fmla="*/ 6 h 45"/>
              <a:gd name="T6" fmla="*/ 0 w 149"/>
              <a:gd name="T7" fmla="*/ 3 h 45"/>
              <a:gd name="T8" fmla="*/ 4 w 149"/>
              <a:gd name="T9" fmla="*/ 1 h 45"/>
              <a:gd name="T10" fmla="*/ 146 w 149"/>
              <a:gd name="T11" fmla="*/ 39 h 45"/>
              <a:gd name="T12" fmla="*/ 148 w 149"/>
              <a:gd name="T13" fmla="*/ 43 h 45"/>
              <a:gd name="T14" fmla="*/ 145 w 149"/>
              <a:gd name="T15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9" h="45">
                <a:moveTo>
                  <a:pt x="145" y="45"/>
                </a:moveTo>
                <a:cubicBezTo>
                  <a:pt x="145" y="45"/>
                  <a:pt x="145" y="45"/>
                  <a:pt x="145" y="45"/>
                </a:cubicBezTo>
                <a:cubicBezTo>
                  <a:pt x="2" y="6"/>
                  <a:pt x="2" y="6"/>
                  <a:pt x="2" y="6"/>
                </a:cubicBezTo>
                <a:cubicBezTo>
                  <a:pt x="1" y="6"/>
                  <a:pt x="0" y="4"/>
                  <a:pt x="0" y="3"/>
                </a:cubicBezTo>
                <a:cubicBezTo>
                  <a:pt x="1" y="1"/>
                  <a:pt x="2" y="0"/>
                  <a:pt x="4" y="1"/>
                </a:cubicBezTo>
                <a:cubicBezTo>
                  <a:pt x="146" y="39"/>
                  <a:pt x="146" y="39"/>
                  <a:pt x="146" y="39"/>
                </a:cubicBezTo>
                <a:cubicBezTo>
                  <a:pt x="148" y="40"/>
                  <a:pt x="149" y="41"/>
                  <a:pt x="148" y="43"/>
                </a:cubicBezTo>
                <a:cubicBezTo>
                  <a:pt x="148" y="44"/>
                  <a:pt x="147" y="45"/>
                  <a:pt x="145" y="45"/>
                </a:cubicBezTo>
                <a:close/>
              </a:path>
            </a:pathLst>
          </a:custGeom>
          <a:solidFill>
            <a:srgbClr val="C5C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9" name="Freeform 48"/>
          <p:cNvSpPr>
            <a:spLocks/>
          </p:cNvSpPr>
          <p:nvPr/>
        </p:nvSpPr>
        <p:spPr bwMode="auto">
          <a:xfrm>
            <a:off x="6398454" y="2874305"/>
            <a:ext cx="1061573" cy="1217220"/>
          </a:xfrm>
          <a:custGeom>
            <a:avLst/>
            <a:gdLst>
              <a:gd name="T0" fmla="*/ 42 w 45"/>
              <a:gd name="T1" fmla="*/ 64 h 64"/>
              <a:gd name="T2" fmla="*/ 40 w 45"/>
              <a:gd name="T3" fmla="*/ 63 h 64"/>
              <a:gd name="T4" fmla="*/ 1 w 45"/>
              <a:gd name="T5" fmla="*/ 5 h 64"/>
              <a:gd name="T6" fmla="*/ 2 w 45"/>
              <a:gd name="T7" fmla="*/ 1 h 64"/>
              <a:gd name="T8" fmla="*/ 6 w 45"/>
              <a:gd name="T9" fmla="*/ 2 h 64"/>
              <a:gd name="T10" fmla="*/ 44 w 45"/>
              <a:gd name="T11" fmla="*/ 60 h 64"/>
              <a:gd name="T12" fmla="*/ 44 w 45"/>
              <a:gd name="T13" fmla="*/ 64 h 64"/>
              <a:gd name="T14" fmla="*/ 42 w 45"/>
              <a:gd name="T1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" h="64">
                <a:moveTo>
                  <a:pt x="42" y="64"/>
                </a:moveTo>
                <a:cubicBezTo>
                  <a:pt x="41" y="64"/>
                  <a:pt x="40" y="64"/>
                  <a:pt x="40" y="63"/>
                </a:cubicBezTo>
                <a:cubicBezTo>
                  <a:pt x="1" y="5"/>
                  <a:pt x="1" y="5"/>
                  <a:pt x="1" y="5"/>
                </a:cubicBezTo>
                <a:cubicBezTo>
                  <a:pt x="0" y="3"/>
                  <a:pt x="1" y="2"/>
                  <a:pt x="2" y="1"/>
                </a:cubicBezTo>
                <a:cubicBezTo>
                  <a:pt x="3" y="0"/>
                  <a:pt x="5" y="0"/>
                  <a:pt x="6" y="2"/>
                </a:cubicBezTo>
                <a:cubicBezTo>
                  <a:pt x="44" y="60"/>
                  <a:pt x="44" y="60"/>
                  <a:pt x="44" y="60"/>
                </a:cubicBezTo>
                <a:cubicBezTo>
                  <a:pt x="45" y="61"/>
                  <a:pt x="45" y="63"/>
                  <a:pt x="44" y="64"/>
                </a:cubicBezTo>
                <a:cubicBezTo>
                  <a:pt x="43" y="64"/>
                  <a:pt x="43" y="64"/>
                  <a:pt x="42" y="64"/>
                </a:cubicBezTo>
                <a:close/>
              </a:path>
            </a:pathLst>
          </a:custGeom>
          <a:solidFill>
            <a:srgbClr val="C5C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50" name="Freeform 16"/>
          <p:cNvSpPr>
            <a:spLocks/>
          </p:cNvSpPr>
          <p:nvPr/>
        </p:nvSpPr>
        <p:spPr bwMode="auto">
          <a:xfrm>
            <a:off x="8134679" y="3462761"/>
            <a:ext cx="2133077" cy="814167"/>
          </a:xfrm>
          <a:custGeom>
            <a:avLst/>
            <a:gdLst>
              <a:gd name="T0" fmla="*/ 3 w 91"/>
              <a:gd name="T1" fmla="*/ 43 h 43"/>
              <a:gd name="T2" fmla="*/ 0 w 91"/>
              <a:gd name="T3" fmla="*/ 42 h 43"/>
              <a:gd name="T4" fmla="*/ 2 w 91"/>
              <a:gd name="T5" fmla="*/ 38 h 43"/>
              <a:gd name="T6" fmla="*/ 87 w 91"/>
              <a:gd name="T7" fmla="*/ 1 h 43"/>
              <a:gd name="T8" fmla="*/ 91 w 91"/>
              <a:gd name="T9" fmla="*/ 2 h 43"/>
              <a:gd name="T10" fmla="*/ 89 w 91"/>
              <a:gd name="T11" fmla="*/ 6 h 43"/>
              <a:gd name="T12" fmla="*/ 4 w 91"/>
              <a:gd name="T13" fmla="*/ 43 h 43"/>
              <a:gd name="T14" fmla="*/ 3 w 91"/>
              <a:gd name="T15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" h="43">
                <a:moveTo>
                  <a:pt x="3" y="43"/>
                </a:moveTo>
                <a:cubicBezTo>
                  <a:pt x="2" y="43"/>
                  <a:pt x="1" y="43"/>
                  <a:pt x="0" y="42"/>
                </a:cubicBezTo>
                <a:cubicBezTo>
                  <a:pt x="0" y="40"/>
                  <a:pt x="0" y="38"/>
                  <a:pt x="2" y="38"/>
                </a:cubicBezTo>
                <a:cubicBezTo>
                  <a:pt x="87" y="1"/>
                  <a:pt x="87" y="1"/>
                  <a:pt x="87" y="1"/>
                </a:cubicBezTo>
                <a:cubicBezTo>
                  <a:pt x="88" y="0"/>
                  <a:pt x="90" y="1"/>
                  <a:pt x="91" y="2"/>
                </a:cubicBezTo>
                <a:cubicBezTo>
                  <a:pt x="91" y="4"/>
                  <a:pt x="91" y="5"/>
                  <a:pt x="89" y="6"/>
                </a:cubicBezTo>
                <a:cubicBezTo>
                  <a:pt x="4" y="43"/>
                  <a:pt x="4" y="43"/>
                  <a:pt x="4" y="43"/>
                </a:cubicBezTo>
                <a:cubicBezTo>
                  <a:pt x="4" y="43"/>
                  <a:pt x="3" y="43"/>
                  <a:pt x="3" y="43"/>
                </a:cubicBezTo>
                <a:close/>
              </a:path>
            </a:pathLst>
          </a:custGeom>
          <a:solidFill>
            <a:srgbClr val="C5C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51" name="Freeform 17"/>
          <p:cNvSpPr>
            <a:spLocks/>
          </p:cNvSpPr>
          <p:nvPr/>
        </p:nvSpPr>
        <p:spPr bwMode="auto">
          <a:xfrm>
            <a:off x="10902703" y="3672351"/>
            <a:ext cx="1011972" cy="1370372"/>
          </a:xfrm>
          <a:custGeom>
            <a:avLst/>
            <a:gdLst>
              <a:gd name="T0" fmla="*/ 40 w 43"/>
              <a:gd name="T1" fmla="*/ 72 h 72"/>
              <a:gd name="T2" fmla="*/ 38 w 43"/>
              <a:gd name="T3" fmla="*/ 70 h 72"/>
              <a:gd name="T4" fmla="*/ 1 w 43"/>
              <a:gd name="T5" fmla="*/ 4 h 72"/>
              <a:gd name="T6" fmla="*/ 2 w 43"/>
              <a:gd name="T7" fmla="*/ 0 h 72"/>
              <a:gd name="T8" fmla="*/ 6 w 43"/>
              <a:gd name="T9" fmla="*/ 2 h 72"/>
              <a:gd name="T10" fmla="*/ 43 w 43"/>
              <a:gd name="T11" fmla="*/ 68 h 72"/>
              <a:gd name="T12" fmla="*/ 41 w 43"/>
              <a:gd name="T13" fmla="*/ 72 h 72"/>
              <a:gd name="T14" fmla="*/ 40 w 43"/>
              <a:gd name="T1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" h="72">
                <a:moveTo>
                  <a:pt x="40" y="72"/>
                </a:moveTo>
                <a:cubicBezTo>
                  <a:pt x="39" y="72"/>
                  <a:pt x="38" y="71"/>
                  <a:pt x="38" y="70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1" y="1"/>
                  <a:pt x="2" y="0"/>
                </a:cubicBezTo>
                <a:cubicBezTo>
                  <a:pt x="3" y="0"/>
                  <a:pt x="5" y="0"/>
                  <a:pt x="6" y="2"/>
                </a:cubicBezTo>
                <a:cubicBezTo>
                  <a:pt x="43" y="68"/>
                  <a:pt x="43" y="68"/>
                  <a:pt x="43" y="68"/>
                </a:cubicBezTo>
                <a:cubicBezTo>
                  <a:pt x="43" y="69"/>
                  <a:pt x="43" y="71"/>
                  <a:pt x="41" y="72"/>
                </a:cubicBezTo>
                <a:cubicBezTo>
                  <a:pt x="41" y="72"/>
                  <a:pt x="41" y="72"/>
                  <a:pt x="40" y="72"/>
                </a:cubicBezTo>
                <a:close/>
              </a:path>
            </a:pathLst>
          </a:custGeom>
          <a:solidFill>
            <a:srgbClr val="C5C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sz="1800" dirty="0"/>
          </a:p>
        </p:txBody>
      </p:sp>
      <p:sp>
        <p:nvSpPr>
          <p:cNvPr id="4" name="Rectangle 3"/>
          <p:cNvSpPr/>
          <p:nvPr/>
        </p:nvSpPr>
        <p:spPr>
          <a:xfrm>
            <a:off x="11728301" y="5080789"/>
            <a:ext cx="463701" cy="597820"/>
          </a:xfrm>
          <a:custGeom>
            <a:avLst/>
            <a:gdLst/>
            <a:ahLst/>
            <a:cxnLst/>
            <a:rect l="l" t="t" r="r" b="b"/>
            <a:pathLst>
              <a:path w="376757" h="597820">
                <a:moveTo>
                  <a:pt x="322605" y="595"/>
                </a:moveTo>
                <a:cubicBezTo>
                  <a:pt x="340967" y="1736"/>
                  <a:pt x="359090" y="4518"/>
                  <a:pt x="376757" y="9151"/>
                </a:cubicBezTo>
                <a:lnTo>
                  <a:pt x="376757" y="585319"/>
                </a:lnTo>
                <a:cubicBezTo>
                  <a:pt x="246667" y="625944"/>
                  <a:pt x="113731" y="565167"/>
                  <a:pt x="34100" y="437758"/>
                </a:cubicBezTo>
                <a:cubicBezTo>
                  <a:pt x="-42032" y="304527"/>
                  <a:pt x="15067" y="114198"/>
                  <a:pt x="148297" y="38066"/>
                </a:cubicBezTo>
                <a:cubicBezTo>
                  <a:pt x="205396" y="9517"/>
                  <a:pt x="265172" y="-2974"/>
                  <a:pt x="322605" y="595"/>
                </a:cubicBezTo>
                <a:close/>
              </a:path>
            </a:pathLst>
          </a:custGeom>
          <a:solidFill>
            <a:srgbClr val="FAB12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AU" sz="1800" dirty="0">
              <a:solidFill>
                <a:schemeClr val="tx1"/>
              </a:solidFill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5330093" y="5821942"/>
            <a:ext cx="5974862" cy="720000"/>
          </a:xfrm>
        </p:spPr>
        <p:txBody>
          <a:bodyPr vert="horz" lIns="0" tIns="45720" rIns="0" bIns="45720" rtlCol="0" anchor="ctr" anchorCtr="0">
            <a:noAutofit/>
          </a:bodyPr>
          <a:lstStyle>
            <a:lvl1pPr algn="r">
              <a:defRPr lang="en-US" sz="2000" smtClean="0">
                <a:solidFill>
                  <a:srgbClr val="4D4D4D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AU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 algn="r">
              <a:buNone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1858907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060848"/>
            <a:ext cx="12192000" cy="4797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79243" y="514131"/>
            <a:ext cx="8254647" cy="606250"/>
          </a:xfrm>
        </p:spPr>
        <p:txBody>
          <a:bodyPr lIns="0" tIns="0" rIns="0" bIns="46800" anchor="t" anchorCtr="0">
            <a:noAutofit/>
          </a:bodyPr>
          <a:lstStyle>
            <a:lvl1pPr algn="l">
              <a:defRPr sz="3600"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79243" y="1254547"/>
            <a:ext cx="8254647" cy="466339"/>
          </a:xfrm>
        </p:spPr>
        <p:txBody>
          <a:bodyPr lIns="0" rIns="0" anchor="ctr" anchorCtr="0">
            <a:noAutofit/>
          </a:bodyPr>
          <a:lstStyle>
            <a:lvl1pPr marL="0" indent="0" algn="l">
              <a:buNone/>
              <a:defRPr sz="2000">
                <a:solidFill>
                  <a:srgbClr val="4D4D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AU" dirty="0"/>
          </a:p>
        </p:txBody>
      </p:sp>
      <p:grpSp>
        <p:nvGrpSpPr>
          <p:cNvPr id="26" name="Group 25"/>
          <p:cNvGrpSpPr/>
          <p:nvPr/>
        </p:nvGrpSpPr>
        <p:grpSpPr>
          <a:xfrm>
            <a:off x="607648" y="553092"/>
            <a:ext cx="2424764" cy="1003700"/>
            <a:chOff x="849313" y="2781300"/>
            <a:chExt cx="3355975" cy="1709738"/>
          </a:xfrm>
        </p:grpSpPr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849313" y="3516313"/>
              <a:ext cx="3355975" cy="708025"/>
            </a:xfrm>
            <a:custGeom>
              <a:avLst/>
              <a:gdLst>
                <a:gd name="T0" fmla="*/ 835 w 895"/>
                <a:gd name="T1" fmla="*/ 61 h 189"/>
                <a:gd name="T2" fmla="*/ 791 w 895"/>
                <a:gd name="T3" fmla="*/ 109 h 189"/>
                <a:gd name="T4" fmla="*/ 835 w 895"/>
                <a:gd name="T5" fmla="*/ 48 h 189"/>
                <a:gd name="T6" fmla="*/ 835 w 895"/>
                <a:gd name="T7" fmla="*/ 189 h 189"/>
                <a:gd name="T8" fmla="*/ 877 w 895"/>
                <a:gd name="T9" fmla="*/ 141 h 189"/>
                <a:gd name="T10" fmla="*/ 791 w 895"/>
                <a:gd name="T11" fmla="*/ 122 h 189"/>
                <a:gd name="T12" fmla="*/ 738 w 895"/>
                <a:gd name="T13" fmla="*/ 185 h 189"/>
                <a:gd name="T14" fmla="*/ 755 w 895"/>
                <a:gd name="T15" fmla="*/ 20 h 189"/>
                <a:gd name="T16" fmla="*/ 738 w 895"/>
                <a:gd name="T17" fmla="*/ 185 h 189"/>
                <a:gd name="T18" fmla="*/ 661 w 895"/>
                <a:gd name="T19" fmla="*/ 48 h 189"/>
                <a:gd name="T20" fmla="*/ 661 w 895"/>
                <a:gd name="T21" fmla="*/ 189 h 189"/>
                <a:gd name="T22" fmla="*/ 700 w 895"/>
                <a:gd name="T23" fmla="*/ 137 h 189"/>
                <a:gd name="T24" fmla="*/ 614 w 895"/>
                <a:gd name="T25" fmla="*/ 118 h 189"/>
                <a:gd name="T26" fmla="*/ 699 w 895"/>
                <a:gd name="T27" fmla="*/ 93 h 189"/>
                <a:gd name="T28" fmla="*/ 488 w 895"/>
                <a:gd name="T29" fmla="*/ 92 h 189"/>
                <a:gd name="T30" fmla="*/ 558 w 895"/>
                <a:gd name="T31" fmla="*/ 89 h 189"/>
                <a:gd name="T32" fmla="*/ 466 w 895"/>
                <a:gd name="T33" fmla="*/ 150 h 189"/>
                <a:gd name="T34" fmla="*/ 559 w 895"/>
                <a:gd name="T35" fmla="*/ 162 h 189"/>
                <a:gd name="T36" fmla="*/ 579 w 895"/>
                <a:gd name="T37" fmla="*/ 185 h 189"/>
                <a:gd name="T38" fmla="*/ 589 w 895"/>
                <a:gd name="T39" fmla="*/ 170 h 189"/>
                <a:gd name="T40" fmla="*/ 575 w 895"/>
                <a:gd name="T41" fmla="*/ 161 h 189"/>
                <a:gd name="T42" fmla="*/ 525 w 895"/>
                <a:gd name="T43" fmla="*/ 48 h 189"/>
                <a:gd name="T44" fmla="*/ 488 w 895"/>
                <a:gd name="T45" fmla="*/ 92 h 189"/>
                <a:gd name="T46" fmla="*/ 512 w 895"/>
                <a:gd name="T47" fmla="*/ 175 h 189"/>
                <a:gd name="T48" fmla="*/ 544 w 895"/>
                <a:gd name="T49" fmla="*/ 118 h 189"/>
                <a:gd name="T50" fmla="*/ 558 w 895"/>
                <a:gd name="T51" fmla="*/ 112 h 189"/>
                <a:gd name="T52" fmla="*/ 336 w 895"/>
                <a:gd name="T53" fmla="*/ 185 h 189"/>
                <a:gd name="T54" fmla="*/ 353 w 895"/>
                <a:gd name="T55" fmla="*/ 107 h 189"/>
                <a:gd name="T56" fmla="*/ 428 w 895"/>
                <a:gd name="T57" fmla="*/ 102 h 189"/>
                <a:gd name="T58" fmla="*/ 445 w 895"/>
                <a:gd name="T59" fmla="*/ 185 h 189"/>
                <a:gd name="T60" fmla="*/ 396 w 895"/>
                <a:gd name="T61" fmla="*/ 48 h 189"/>
                <a:gd name="T62" fmla="*/ 353 w 895"/>
                <a:gd name="T63" fmla="*/ 74 h 189"/>
                <a:gd name="T64" fmla="*/ 336 w 895"/>
                <a:gd name="T65" fmla="*/ 51 h 189"/>
                <a:gd name="T66" fmla="*/ 200 w 895"/>
                <a:gd name="T67" fmla="*/ 185 h 189"/>
                <a:gd name="T68" fmla="*/ 216 w 895"/>
                <a:gd name="T69" fmla="*/ 107 h 189"/>
                <a:gd name="T70" fmla="*/ 292 w 895"/>
                <a:gd name="T71" fmla="*/ 102 h 189"/>
                <a:gd name="T72" fmla="*/ 308 w 895"/>
                <a:gd name="T73" fmla="*/ 185 h 189"/>
                <a:gd name="T74" fmla="*/ 260 w 895"/>
                <a:gd name="T75" fmla="*/ 48 h 189"/>
                <a:gd name="T76" fmla="*/ 216 w 895"/>
                <a:gd name="T77" fmla="*/ 74 h 189"/>
                <a:gd name="T78" fmla="*/ 200 w 895"/>
                <a:gd name="T79" fmla="*/ 51 h 189"/>
                <a:gd name="T80" fmla="*/ 155 w 895"/>
                <a:gd name="T81" fmla="*/ 185 h 189"/>
                <a:gd name="T82" fmla="*/ 172 w 895"/>
                <a:gd name="T83" fmla="*/ 51 h 189"/>
                <a:gd name="T84" fmla="*/ 155 w 895"/>
                <a:gd name="T85" fmla="*/ 185 h 189"/>
                <a:gd name="T86" fmla="*/ 72 w 895"/>
                <a:gd name="T87" fmla="*/ 15 h 189"/>
                <a:gd name="T88" fmla="*/ 72 w 895"/>
                <a:gd name="T89" fmla="*/ 91 h 189"/>
                <a:gd name="T90" fmla="*/ 17 w 895"/>
                <a:gd name="T91" fmla="*/ 15 h 189"/>
                <a:gd name="T92" fmla="*/ 17 w 895"/>
                <a:gd name="T93" fmla="*/ 185 h 189"/>
                <a:gd name="T94" fmla="*/ 76 w 895"/>
                <a:gd name="T95" fmla="*/ 106 h 189"/>
                <a:gd name="T96" fmla="*/ 76 w 895"/>
                <a:gd name="T97" fmla="*/ 0 h 189"/>
                <a:gd name="T98" fmla="*/ 0 w 895"/>
                <a:gd name="T99" fmla="*/ 18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95" h="189">
                  <a:moveTo>
                    <a:pt x="791" y="109"/>
                  </a:moveTo>
                  <a:cubicBezTo>
                    <a:pt x="794" y="84"/>
                    <a:pt x="808" y="61"/>
                    <a:pt x="835" y="61"/>
                  </a:cubicBezTo>
                  <a:cubicBezTo>
                    <a:pt x="861" y="61"/>
                    <a:pt x="877" y="84"/>
                    <a:pt x="877" y="109"/>
                  </a:cubicBezTo>
                  <a:lnTo>
                    <a:pt x="791" y="109"/>
                  </a:lnTo>
                  <a:close/>
                  <a:moveTo>
                    <a:pt x="894" y="122"/>
                  </a:moveTo>
                  <a:cubicBezTo>
                    <a:pt x="895" y="85"/>
                    <a:pt x="878" y="48"/>
                    <a:pt x="835" y="48"/>
                  </a:cubicBezTo>
                  <a:cubicBezTo>
                    <a:pt x="793" y="48"/>
                    <a:pt x="775" y="83"/>
                    <a:pt x="775" y="118"/>
                  </a:cubicBezTo>
                  <a:cubicBezTo>
                    <a:pt x="775" y="156"/>
                    <a:pt x="793" y="189"/>
                    <a:pt x="835" y="189"/>
                  </a:cubicBezTo>
                  <a:cubicBezTo>
                    <a:pt x="869" y="189"/>
                    <a:pt x="886" y="171"/>
                    <a:pt x="893" y="141"/>
                  </a:cubicBezTo>
                  <a:cubicBezTo>
                    <a:pt x="877" y="141"/>
                    <a:pt x="877" y="141"/>
                    <a:pt x="877" y="141"/>
                  </a:cubicBezTo>
                  <a:cubicBezTo>
                    <a:pt x="872" y="161"/>
                    <a:pt x="859" y="175"/>
                    <a:pt x="835" y="175"/>
                  </a:cubicBezTo>
                  <a:cubicBezTo>
                    <a:pt x="804" y="175"/>
                    <a:pt x="791" y="146"/>
                    <a:pt x="791" y="122"/>
                  </a:cubicBezTo>
                  <a:lnTo>
                    <a:pt x="894" y="122"/>
                  </a:lnTo>
                  <a:close/>
                  <a:moveTo>
                    <a:pt x="738" y="185"/>
                  </a:moveTo>
                  <a:cubicBezTo>
                    <a:pt x="755" y="185"/>
                    <a:pt x="755" y="185"/>
                    <a:pt x="755" y="185"/>
                  </a:cubicBezTo>
                  <a:cubicBezTo>
                    <a:pt x="755" y="20"/>
                    <a:pt x="755" y="20"/>
                    <a:pt x="755" y="20"/>
                  </a:cubicBezTo>
                  <a:cubicBezTo>
                    <a:pt x="738" y="0"/>
                    <a:pt x="738" y="0"/>
                    <a:pt x="738" y="0"/>
                  </a:cubicBezTo>
                  <a:lnTo>
                    <a:pt x="738" y="185"/>
                  </a:lnTo>
                  <a:close/>
                  <a:moveTo>
                    <a:pt x="715" y="93"/>
                  </a:moveTo>
                  <a:cubicBezTo>
                    <a:pt x="711" y="63"/>
                    <a:pt x="689" y="48"/>
                    <a:pt x="661" y="48"/>
                  </a:cubicBezTo>
                  <a:cubicBezTo>
                    <a:pt x="620" y="48"/>
                    <a:pt x="598" y="80"/>
                    <a:pt x="598" y="118"/>
                  </a:cubicBezTo>
                  <a:cubicBezTo>
                    <a:pt x="598" y="156"/>
                    <a:pt x="620" y="189"/>
                    <a:pt x="661" y="189"/>
                  </a:cubicBezTo>
                  <a:cubicBezTo>
                    <a:pt x="691" y="189"/>
                    <a:pt x="712" y="169"/>
                    <a:pt x="716" y="137"/>
                  </a:cubicBezTo>
                  <a:cubicBezTo>
                    <a:pt x="700" y="137"/>
                    <a:pt x="700" y="137"/>
                    <a:pt x="700" y="137"/>
                  </a:cubicBezTo>
                  <a:cubicBezTo>
                    <a:pt x="698" y="159"/>
                    <a:pt x="681" y="175"/>
                    <a:pt x="661" y="175"/>
                  </a:cubicBezTo>
                  <a:cubicBezTo>
                    <a:pt x="630" y="175"/>
                    <a:pt x="614" y="147"/>
                    <a:pt x="614" y="118"/>
                  </a:cubicBezTo>
                  <a:cubicBezTo>
                    <a:pt x="614" y="90"/>
                    <a:pt x="630" y="61"/>
                    <a:pt x="661" y="61"/>
                  </a:cubicBezTo>
                  <a:cubicBezTo>
                    <a:pt x="682" y="61"/>
                    <a:pt x="694" y="73"/>
                    <a:pt x="699" y="93"/>
                  </a:cubicBezTo>
                  <a:lnTo>
                    <a:pt x="715" y="93"/>
                  </a:lnTo>
                  <a:close/>
                  <a:moveTo>
                    <a:pt x="488" y="92"/>
                  </a:moveTo>
                  <a:cubicBezTo>
                    <a:pt x="488" y="71"/>
                    <a:pt x="503" y="61"/>
                    <a:pt x="523" y="61"/>
                  </a:cubicBezTo>
                  <a:cubicBezTo>
                    <a:pt x="542" y="61"/>
                    <a:pt x="558" y="67"/>
                    <a:pt x="558" y="89"/>
                  </a:cubicBezTo>
                  <a:cubicBezTo>
                    <a:pt x="558" y="103"/>
                    <a:pt x="551" y="105"/>
                    <a:pt x="537" y="107"/>
                  </a:cubicBezTo>
                  <a:cubicBezTo>
                    <a:pt x="502" y="111"/>
                    <a:pt x="466" y="112"/>
                    <a:pt x="466" y="150"/>
                  </a:cubicBezTo>
                  <a:cubicBezTo>
                    <a:pt x="466" y="177"/>
                    <a:pt x="486" y="189"/>
                    <a:pt x="510" y="189"/>
                  </a:cubicBezTo>
                  <a:cubicBezTo>
                    <a:pt x="536" y="189"/>
                    <a:pt x="548" y="179"/>
                    <a:pt x="559" y="162"/>
                  </a:cubicBezTo>
                  <a:cubicBezTo>
                    <a:pt x="560" y="162"/>
                    <a:pt x="560" y="162"/>
                    <a:pt x="560" y="162"/>
                  </a:cubicBezTo>
                  <a:cubicBezTo>
                    <a:pt x="560" y="176"/>
                    <a:pt x="562" y="185"/>
                    <a:pt x="579" y="185"/>
                  </a:cubicBezTo>
                  <a:cubicBezTo>
                    <a:pt x="583" y="185"/>
                    <a:pt x="586" y="185"/>
                    <a:pt x="589" y="184"/>
                  </a:cubicBezTo>
                  <a:cubicBezTo>
                    <a:pt x="589" y="170"/>
                    <a:pt x="589" y="170"/>
                    <a:pt x="589" y="170"/>
                  </a:cubicBezTo>
                  <a:cubicBezTo>
                    <a:pt x="588" y="171"/>
                    <a:pt x="586" y="171"/>
                    <a:pt x="584" y="171"/>
                  </a:cubicBezTo>
                  <a:cubicBezTo>
                    <a:pt x="578" y="171"/>
                    <a:pt x="575" y="168"/>
                    <a:pt x="575" y="161"/>
                  </a:cubicBezTo>
                  <a:cubicBezTo>
                    <a:pt x="575" y="90"/>
                    <a:pt x="575" y="90"/>
                    <a:pt x="575" y="90"/>
                  </a:cubicBezTo>
                  <a:cubicBezTo>
                    <a:pt x="575" y="55"/>
                    <a:pt x="549" y="48"/>
                    <a:pt x="525" y="48"/>
                  </a:cubicBezTo>
                  <a:cubicBezTo>
                    <a:pt x="495" y="48"/>
                    <a:pt x="473" y="61"/>
                    <a:pt x="471" y="92"/>
                  </a:cubicBezTo>
                  <a:lnTo>
                    <a:pt x="488" y="92"/>
                  </a:lnTo>
                  <a:close/>
                  <a:moveTo>
                    <a:pt x="558" y="133"/>
                  </a:moveTo>
                  <a:cubicBezTo>
                    <a:pt x="559" y="159"/>
                    <a:pt x="537" y="175"/>
                    <a:pt x="512" y="175"/>
                  </a:cubicBezTo>
                  <a:cubicBezTo>
                    <a:pt x="496" y="175"/>
                    <a:pt x="482" y="165"/>
                    <a:pt x="482" y="149"/>
                  </a:cubicBezTo>
                  <a:cubicBezTo>
                    <a:pt x="482" y="122"/>
                    <a:pt x="516" y="123"/>
                    <a:pt x="544" y="118"/>
                  </a:cubicBezTo>
                  <a:cubicBezTo>
                    <a:pt x="548" y="117"/>
                    <a:pt x="556" y="116"/>
                    <a:pt x="558" y="112"/>
                  </a:cubicBezTo>
                  <a:cubicBezTo>
                    <a:pt x="558" y="112"/>
                    <a:pt x="558" y="112"/>
                    <a:pt x="558" y="112"/>
                  </a:cubicBezTo>
                  <a:lnTo>
                    <a:pt x="558" y="133"/>
                  </a:lnTo>
                  <a:close/>
                  <a:moveTo>
                    <a:pt x="336" y="185"/>
                  </a:moveTo>
                  <a:cubicBezTo>
                    <a:pt x="353" y="185"/>
                    <a:pt x="353" y="185"/>
                    <a:pt x="353" y="185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3" y="81"/>
                    <a:pt x="369" y="61"/>
                    <a:pt x="395" y="61"/>
                  </a:cubicBezTo>
                  <a:cubicBezTo>
                    <a:pt x="421" y="61"/>
                    <a:pt x="428" y="79"/>
                    <a:pt x="428" y="102"/>
                  </a:cubicBezTo>
                  <a:cubicBezTo>
                    <a:pt x="428" y="185"/>
                    <a:pt x="428" y="185"/>
                    <a:pt x="428" y="185"/>
                  </a:cubicBezTo>
                  <a:cubicBezTo>
                    <a:pt x="445" y="185"/>
                    <a:pt x="445" y="185"/>
                    <a:pt x="445" y="185"/>
                  </a:cubicBezTo>
                  <a:cubicBezTo>
                    <a:pt x="445" y="99"/>
                    <a:pt x="445" y="99"/>
                    <a:pt x="445" y="99"/>
                  </a:cubicBezTo>
                  <a:cubicBezTo>
                    <a:pt x="445" y="67"/>
                    <a:pt x="433" y="48"/>
                    <a:pt x="396" y="48"/>
                  </a:cubicBezTo>
                  <a:cubicBezTo>
                    <a:pt x="377" y="48"/>
                    <a:pt x="359" y="58"/>
                    <a:pt x="353" y="74"/>
                  </a:cubicBezTo>
                  <a:cubicBezTo>
                    <a:pt x="353" y="74"/>
                    <a:pt x="353" y="74"/>
                    <a:pt x="353" y="74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36" y="51"/>
                    <a:pt x="336" y="51"/>
                    <a:pt x="336" y="51"/>
                  </a:cubicBezTo>
                  <a:lnTo>
                    <a:pt x="336" y="185"/>
                  </a:lnTo>
                  <a:close/>
                  <a:moveTo>
                    <a:pt x="200" y="185"/>
                  </a:moveTo>
                  <a:cubicBezTo>
                    <a:pt x="216" y="185"/>
                    <a:pt x="216" y="185"/>
                    <a:pt x="216" y="185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7" y="81"/>
                    <a:pt x="232" y="61"/>
                    <a:pt x="258" y="61"/>
                  </a:cubicBezTo>
                  <a:cubicBezTo>
                    <a:pt x="285" y="61"/>
                    <a:pt x="292" y="79"/>
                    <a:pt x="292" y="102"/>
                  </a:cubicBezTo>
                  <a:cubicBezTo>
                    <a:pt x="292" y="185"/>
                    <a:pt x="292" y="185"/>
                    <a:pt x="292" y="185"/>
                  </a:cubicBezTo>
                  <a:cubicBezTo>
                    <a:pt x="308" y="185"/>
                    <a:pt x="308" y="185"/>
                    <a:pt x="308" y="185"/>
                  </a:cubicBezTo>
                  <a:cubicBezTo>
                    <a:pt x="308" y="99"/>
                    <a:pt x="308" y="99"/>
                    <a:pt x="308" y="99"/>
                  </a:cubicBezTo>
                  <a:cubicBezTo>
                    <a:pt x="308" y="67"/>
                    <a:pt x="297" y="48"/>
                    <a:pt x="260" y="48"/>
                  </a:cubicBezTo>
                  <a:cubicBezTo>
                    <a:pt x="241" y="48"/>
                    <a:pt x="223" y="58"/>
                    <a:pt x="217" y="74"/>
                  </a:cubicBezTo>
                  <a:cubicBezTo>
                    <a:pt x="216" y="74"/>
                    <a:pt x="216" y="74"/>
                    <a:pt x="216" y="74"/>
                  </a:cubicBezTo>
                  <a:cubicBezTo>
                    <a:pt x="216" y="51"/>
                    <a:pt x="216" y="51"/>
                    <a:pt x="216" y="51"/>
                  </a:cubicBezTo>
                  <a:cubicBezTo>
                    <a:pt x="200" y="51"/>
                    <a:pt x="200" y="51"/>
                    <a:pt x="200" y="51"/>
                  </a:cubicBezTo>
                  <a:lnTo>
                    <a:pt x="200" y="185"/>
                  </a:lnTo>
                  <a:close/>
                  <a:moveTo>
                    <a:pt x="155" y="185"/>
                  </a:moveTo>
                  <a:cubicBezTo>
                    <a:pt x="172" y="185"/>
                    <a:pt x="172" y="185"/>
                    <a:pt x="172" y="185"/>
                  </a:cubicBezTo>
                  <a:cubicBezTo>
                    <a:pt x="172" y="51"/>
                    <a:pt x="172" y="51"/>
                    <a:pt x="172" y="51"/>
                  </a:cubicBezTo>
                  <a:cubicBezTo>
                    <a:pt x="155" y="51"/>
                    <a:pt x="155" y="51"/>
                    <a:pt x="155" y="51"/>
                  </a:cubicBezTo>
                  <a:lnTo>
                    <a:pt x="155" y="185"/>
                  </a:lnTo>
                  <a:close/>
                  <a:moveTo>
                    <a:pt x="17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96" y="15"/>
                    <a:pt x="113" y="28"/>
                    <a:pt x="113" y="53"/>
                  </a:cubicBezTo>
                  <a:cubicBezTo>
                    <a:pt x="113" y="78"/>
                    <a:pt x="96" y="91"/>
                    <a:pt x="72" y="91"/>
                  </a:cubicBezTo>
                  <a:cubicBezTo>
                    <a:pt x="17" y="91"/>
                    <a:pt x="17" y="91"/>
                    <a:pt x="17" y="91"/>
                  </a:cubicBezTo>
                  <a:lnTo>
                    <a:pt x="17" y="15"/>
                  </a:lnTo>
                  <a:close/>
                  <a:moveTo>
                    <a:pt x="0" y="185"/>
                  </a:moveTo>
                  <a:cubicBezTo>
                    <a:pt x="17" y="185"/>
                    <a:pt x="17" y="185"/>
                    <a:pt x="17" y="185"/>
                  </a:cubicBezTo>
                  <a:cubicBezTo>
                    <a:pt x="17" y="106"/>
                    <a:pt x="17" y="106"/>
                    <a:pt x="17" y="106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109" y="106"/>
                    <a:pt x="130" y="86"/>
                    <a:pt x="130" y="53"/>
                  </a:cubicBezTo>
                  <a:cubicBezTo>
                    <a:pt x="130" y="20"/>
                    <a:pt x="109" y="0"/>
                    <a:pt x="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85"/>
                  </a:lnTo>
                  <a:close/>
                </a:path>
              </a:pathLst>
            </a:custGeom>
            <a:solidFill>
              <a:srgbClr val="4449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397001" y="3508375"/>
              <a:ext cx="131763" cy="131763"/>
            </a:xfrm>
            <a:custGeom>
              <a:avLst/>
              <a:gdLst>
                <a:gd name="T0" fmla="*/ 14 w 35"/>
                <a:gd name="T1" fmla="*/ 2 h 35"/>
                <a:gd name="T2" fmla="*/ 2 w 35"/>
                <a:gd name="T3" fmla="*/ 21 h 35"/>
                <a:gd name="T4" fmla="*/ 21 w 35"/>
                <a:gd name="T5" fmla="*/ 33 h 35"/>
                <a:gd name="T6" fmla="*/ 33 w 35"/>
                <a:gd name="T7" fmla="*/ 14 h 35"/>
                <a:gd name="T8" fmla="*/ 14 w 35"/>
                <a:gd name="T9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6" y="4"/>
                    <a:pt x="0" y="12"/>
                    <a:pt x="2" y="21"/>
                  </a:cubicBezTo>
                  <a:cubicBezTo>
                    <a:pt x="4" y="29"/>
                    <a:pt x="13" y="35"/>
                    <a:pt x="21" y="33"/>
                  </a:cubicBezTo>
                  <a:cubicBezTo>
                    <a:pt x="30" y="31"/>
                    <a:pt x="35" y="22"/>
                    <a:pt x="33" y="14"/>
                  </a:cubicBezTo>
                  <a:cubicBezTo>
                    <a:pt x="31" y="5"/>
                    <a:pt x="23" y="0"/>
                    <a:pt x="14" y="2"/>
                  </a:cubicBezTo>
                  <a:close/>
                </a:path>
              </a:pathLst>
            </a:custGeom>
            <a:solidFill>
              <a:srgbClr val="FED4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722438" y="2781300"/>
              <a:ext cx="120650" cy="115888"/>
            </a:xfrm>
            <a:custGeom>
              <a:avLst/>
              <a:gdLst>
                <a:gd name="T0" fmla="*/ 16 w 32"/>
                <a:gd name="T1" fmla="*/ 0 h 31"/>
                <a:gd name="T2" fmla="*/ 0 w 32"/>
                <a:gd name="T3" fmla="*/ 15 h 31"/>
                <a:gd name="T4" fmla="*/ 15 w 32"/>
                <a:gd name="T5" fmla="*/ 31 h 31"/>
                <a:gd name="T6" fmla="*/ 31 w 32"/>
                <a:gd name="T7" fmla="*/ 16 h 31"/>
                <a:gd name="T8" fmla="*/ 16 w 32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16" y="0"/>
                  </a:move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1"/>
                    <a:pt x="15" y="31"/>
                  </a:cubicBezTo>
                  <a:cubicBezTo>
                    <a:pt x="24" y="31"/>
                    <a:pt x="31" y="25"/>
                    <a:pt x="31" y="16"/>
                  </a:cubicBezTo>
                  <a:cubicBezTo>
                    <a:pt x="32" y="7"/>
                    <a:pt x="25" y="0"/>
                    <a:pt x="16" y="0"/>
                  </a:cubicBezTo>
                  <a:close/>
                </a:path>
              </a:pathLst>
            </a:custGeom>
            <a:solidFill>
              <a:srgbClr val="FEC8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439988" y="2924175"/>
              <a:ext cx="130175" cy="134938"/>
            </a:xfrm>
            <a:custGeom>
              <a:avLst/>
              <a:gdLst>
                <a:gd name="T0" fmla="*/ 10 w 35"/>
                <a:gd name="T1" fmla="*/ 5 h 36"/>
                <a:gd name="T2" fmla="*/ 4 w 35"/>
                <a:gd name="T3" fmla="*/ 26 h 36"/>
                <a:gd name="T4" fmla="*/ 25 w 35"/>
                <a:gd name="T5" fmla="*/ 32 h 36"/>
                <a:gd name="T6" fmla="*/ 31 w 35"/>
                <a:gd name="T7" fmla="*/ 10 h 36"/>
                <a:gd name="T8" fmla="*/ 10 w 35"/>
                <a:gd name="T9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10" y="5"/>
                  </a:moveTo>
                  <a:cubicBezTo>
                    <a:pt x="2" y="9"/>
                    <a:pt x="0" y="19"/>
                    <a:pt x="4" y="26"/>
                  </a:cubicBezTo>
                  <a:cubicBezTo>
                    <a:pt x="8" y="34"/>
                    <a:pt x="18" y="36"/>
                    <a:pt x="25" y="32"/>
                  </a:cubicBezTo>
                  <a:cubicBezTo>
                    <a:pt x="33" y="27"/>
                    <a:pt x="35" y="18"/>
                    <a:pt x="31" y="10"/>
                  </a:cubicBezTo>
                  <a:cubicBezTo>
                    <a:pt x="27" y="3"/>
                    <a:pt x="17" y="0"/>
                    <a:pt x="10" y="5"/>
                  </a:cubicBezTo>
                  <a:close/>
                </a:path>
              </a:pathLst>
            </a:custGeom>
            <a:solidFill>
              <a:srgbClr val="FAB1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958976" y="3141663"/>
              <a:ext cx="128588" cy="127000"/>
            </a:xfrm>
            <a:custGeom>
              <a:avLst/>
              <a:gdLst>
                <a:gd name="T0" fmla="*/ 14 w 34"/>
                <a:gd name="T1" fmla="*/ 1 h 34"/>
                <a:gd name="T2" fmla="*/ 2 w 34"/>
                <a:gd name="T3" fmla="*/ 20 h 34"/>
                <a:gd name="T4" fmla="*/ 21 w 34"/>
                <a:gd name="T5" fmla="*/ 32 h 34"/>
                <a:gd name="T6" fmla="*/ 32 w 34"/>
                <a:gd name="T7" fmla="*/ 13 h 34"/>
                <a:gd name="T8" fmla="*/ 14 w 34"/>
                <a:gd name="T9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14" y="1"/>
                  </a:moveTo>
                  <a:cubicBezTo>
                    <a:pt x="5" y="3"/>
                    <a:pt x="0" y="12"/>
                    <a:pt x="2" y="20"/>
                  </a:cubicBezTo>
                  <a:cubicBezTo>
                    <a:pt x="4" y="29"/>
                    <a:pt x="12" y="34"/>
                    <a:pt x="21" y="32"/>
                  </a:cubicBezTo>
                  <a:cubicBezTo>
                    <a:pt x="29" y="30"/>
                    <a:pt x="34" y="22"/>
                    <a:pt x="32" y="13"/>
                  </a:cubicBezTo>
                  <a:cubicBezTo>
                    <a:pt x="30" y="5"/>
                    <a:pt x="22" y="0"/>
                    <a:pt x="14" y="1"/>
                  </a:cubicBezTo>
                  <a:close/>
                </a:path>
              </a:pathLst>
            </a:custGeom>
            <a:solidFill>
              <a:srgbClr val="FBBD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60651" y="3328988"/>
              <a:ext cx="134938" cy="134938"/>
            </a:xfrm>
            <a:custGeom>
              <a:avLst/>
              <a:gdLst>
                <a:gd name="T0" fmla="*/ 32 w 36"/>
                <a:gd name="T1" fmla="*/ 10 h 36"/>
                <a:gd name="T2" fmla="*/ 10 w 36"/>
                <a:gd name="T3" fmla="*/ 4 h 36"/>
                <a:gd name="T4" fmla="*/ 4 w 36"/>
                <a:gd name="T5" fmla="*/ 25 h 36"/>
                <a:gd name="T6" fmla="*/ 26 w 36"/>
                <a:gd name="T7" fmla="*/ 31 h 36"/>
                <a:gd name="T8" fmla="*/ 32 w 36"/>
                <a:gd name="T9" fmla="*/ 1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32" y="10"/>
                  </a:moveTo>
                  <a:cubicBezTo>
                    <a:pt x="27" y="2"/>
                    <a:pt x="18" y="0"/>
                    <a:pt x="10" y="4"/>
                  </a:cubicBezTo>
                  <a:cubicBezTo>
                    <a:pt x="3" y="8"/>
                    <a:pt x="0" y="18"/>
                    <a:pt x="4" y="25"/>
                  </a:cubicBezTo>
                  <a:cubicBezTo>
                    <a:pt x="9" y="33"/>
                    <a:pt x="18" y="36"/>
                    <a:pt x="26" y="31"/>
                  </a:cubicBezTo>
                  <a:cubicBezTo>
                    <a:pt x="33" y="27"/>
                    <a:pt x="36" y="17"/>
                    <a:pt x="32" y="10"/>
                  </a:cubicBezTo>
                  <a:close/>
                </a:path>
              </a:pathLst>
            </a:custGeom>
            <a:solidFill>
              <a:srgbClr val="FAA6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524001" y="3243263"/>
              <a:ext cx="434975" cy="292100"/>
            </a:xfrm>
            <a:custGeom>
              <a:avLst/>
              <a:gdLst>
                <a:gd name="T0" fmla="*/ 3 w 116"/>
                <a:gd name="T1" fmla="*/ 78 h 78"/>
                <a:gd name="T2" fmla="*/ 1 w 116"/>
                <a:gd name="T3" fmla="*/ 77 h 78"/>
                <a:gd name="T4" fmla="*/ 2 w 116"/>
                <a:gd name="T5" fmla="*/ 73 h 78"/>
                <a:gd name="T6" fmla="*/ 112 w 116"/>
                <a:gd name="T7" fmla="*/ 0 h 78"/>
                <a:gd name="T8" fmla="*/ 116 w 116"/>
                <a:gd name="T9" fmla="*/ 1 h 78"/>
                <a:gd name="T10" fmla="*/ 115 w 116"/>
                <a:gd name="T11" fmla="*/ 5 h 78"/>
                <a:gd name="T12" fmla="*/ 5 w 116"/>
                <a:gd name="T13" fmla="*/ 78 h 78"/>
                <a:gd name="T14" fmla="*/ 3 w 116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8">
                  <a:moveTo>
                    <a:pt x="3" y="78"/>
                  </a:moveTo>
                  <a:cubicBezTo>
                    <a:pt x="2" y="78"/>
                    <a:pt x="1" y="78"/>
                    <a:pt x="1" y="77"/>
                  </a:cubicBezTo>
                  <a:cubicBezTo>
                    <a:pt x="0" y="76"/>
                    <a:pt x="0" y="74"/>
                    <a:pt x="2" y="73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1"/>
                  </a:cubicBezTo>
                  <a:cubicBezTo>
                    <a:pt x="116" y="3"/>
                    <a:pt x="116" y="4"/>
                    <a:pt x="115" y="5"/>
                  </a:cubicBezTo>
                  <a:cubicBezTo>
                    <a:pt x="5" y="78"/>
                    <a:pt x="5" y="78"/>
                    <a:pt x="5" y="78"/>
                  </a:cubicBezTo>
                  <a:cubicBezTo>
                    <a:pt x="4" y="78"/>
                    <a:pt x="4" y="78"/>
                    <a:pt x="3" y="78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098676" y="3216275"/>
              <a:ext cx="558800" cy="168275"/>
            </a:xfrm>
            <a:custGeom>
              <a:avLst/>
              <a:gdLst>
                <a:gd name="T0" fmla="*/ 145 w 149"/>
                <a:gd name="T1" fmla="*/ 45 h 45"/>
                <a:gd name="T2" fmla="*/ 145 w 149"/>
                <a:gd name="T3" fmla="*/ 45 h 45"/>
                <a:gd name="T4" fmla="*/ 2 w 149"/>
                <a:gd name="T5" fmla="*/ 6 h 45"/>
                <a:gd name="T6" fmla="*/ 0 w 149"/>
                <a:gd name="T7" fmla="*/ 3 h 45"/>
                <a:gd name="T8" fmla="*/ 4 w 149"/>
                <a:gd name="T9" fmla="*/ 1 h 45"/>
                <a:gd name="T10" fmla="*/ 146 w 149"/>
                <a:gd name="T11" fmla="*/ 39 h 45"/>
                <a:gd name="T12" fmla="*/ 148 w 149"/>
                <a:gd name="T13" fmla="*/ 43 h 45"/>
                <a:gd name="T14" fmla="*/ 145 w 149"/>
                <a:gd name="T15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9" h="45">
                  <a:moveTo>
                    <a:pt x="145" y="45"/>
                  </a:moveTo>
                  <a:cubicBezTo>
                    <a:pt x="145" y="45"/>
                    <a:pt x="145" y="45"/>
                    <a:pt x="145" y="4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1" y="1"/>
                    <a:pt x="2" y="0"/>
                    <a:pt x="4" y="1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8" y="40"/>
                    <a:pt x="149" y="41"/>
                    <a:pt x="148" y="43"/>
                  </a:cubicBezTo>
                  <a:cubicBezTo>
                    <a:pt x="148" y="44"/>
                    <a:pt x="147" y="45"/>
                    <a:pt x="145" y="45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816101" y="2901950"/>
              <a:ext cx="169863" cy="239713"/>
            </a:xfrm>
            <a:custGeom>
              <a:avLst/>
              <a:gdLst>
                <a:gd name="T0" fmla="*/ 42 w 45"/>
                <a:gd name="T1" fmla="*/ 64 h 64"/>
                <a:gd name="T2" fmla="*/ 40 w 45"/>
                <a:gd name="T3" fmla="*/ 63 h 64"/>
                <a:gd name="T4" fmla="*/ 1 w 45"/>
                <a:gd name="T5" fmla="*/ 5 h 64"/>
                <a:gd name="T6" fmla="*/ 2 w 45"/>
                <a:gd name="T7" fmla="*/ 1 h 64"/>
                <a:gd name="T8" fmla="*/ 6 w 45"/>
                <a:gd name="T9" fmla="*/ 2 h 64"/>
                <a:gd name="T10" fmla="*/ 44 w 45"/>
                <a:gd name="T11" fmla="*/ 60 h 64"/>
                <a:gd name="T12" fmla="*/ 44 w 45"/>
                <a:gd name="T13" fmla="*/ 64 h 64"/>
                <a:gd name="T14" fmla="*/ 42 w 45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4">
                  <a:moveTo>
                    <a:pt x="42" y="64"/>
                  </a:moveTo>
                  <a:cubicBezTo>
                    <a:pt x="41" y="64"/>
                    <a:pt x="40" y="64"/>
                    <a:pt x="40" y="6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5" y="61"/>
                    <a:pt x="45" y="63"/>
                    <a:pt x="44" y="64"/>
                  </a:cubicBezTo>
                  <a:cubicBezTo>
                    <a:pt x="43" y="64"/>
                    <a:pt x="43" y="64"/>
                    <a:pt x="42" y="64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2093913" y="3017838"/>
              <a:ext cx="341313" cy="160338"/>
            </a:xfrm>
            <a:custGeom>
              <a:avLst/>
              <a:gdLst>
                <a:gd name="T0" fmla="*/ 3 w 91"/>
                <a:gd name="T1" fmla="*/ 43 h 43"/>
                <a:gd name="T2" fmla="*/ 0 w 91"/>
                <a:gd name="T3" fmla="*/ 42 h 43"/>
                <a:gd name="T4" fmla="*/ 2 w 91"/>
                <a:gd name="T5" fmla="*/ 38 h 43"/>
                <a:gd name="T6" fmla="*/ 87 w 91"/>
                <a:gd name="T7" fmla="*/ 1 h 43"/>
                <a:gd name="T8" fmla="*/ 91 w 91"/>
                <a:gd name="T9" fmla="*/ 2 h 43"/>
                <a:gd name="T10" fmla="*/ 89 w 91"/>
                <a:gd name="T11" fmla="*/ 6 h 43"/>
                <a:gd name="T12" fmla="*/ 4 w 91"/>
                <a:gd name="T13" fmla="*/ 43 h 43"/>
                <a:gd name="T14" fmla="*/ 3 w 91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" h="43">
                  <a:moveTo>
                    <a:pt x="3" y="43"/>
                  </a:moveTo>
                  <a:cubicBezTo>
                    <a:pt x="2" y="43"/>
                    <a:pt x="1" y="43"/>
                    <a:pt x="0" y="42"/>
                  </a:cubicBezTo>
                  <a:cubicBezTo>
                    <a:pt x="0" y="40"/>
                    <a:pt x="0" y="38"/>
                    <a:pt x="2" y="38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8" y="0"/>
                    <a:pt x="90" y="1"/>
                    <a:pt x="91" y="2"/>
                  </a:cubicBezTo>
                  <a:cubicBezTo>
                    <a:pt x="91" y="4"/>
                    <a:pt x="91" y="5"/>
                    <a:pt x="89" y="6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4" y="43"/>
                    <a:pt x="3" y="43"/>
                    <a:pt x="3" y="43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2536826" y="3059113"/>
              <a:ext cx="161925" cy="269875"/>
            </a:xfrm>
            <a:custGeom>
              <a:avLst/>
              <a:gdLst>
                <a:gd name="T0" fmla="*/ 40 w 43"/>
                <a:gd name="T1" fmla="*/ 72 h 72"/>
                <a:gd name="T2" fmla="*/ 38 w 43"/>
                <a:gd name="T3" fmla="*/ 70 h 72"/>
                <a:gd name="T4" fmla="*/ 1 w 43"/>
                <a:gd name="T5" fmla="*/ 4 h 72"/>
                <a:gd name="T6" fmla="*/ 2 w 43"/>
                <a:gd name="T7" fmla="*/ 0 h 72"/>
                <a:gd name="T8" fmla="*/ 6 w 43"/>
                <a:gd name="T9" fmla="*/ 2 h 72"/>
                <a:gd name="T10" fmla="*/ 43 w 43"/>
                <a:gd name="T11" fmla="*/ 68 h 72"/>
                <a:gd name="T12" fmla="*/ 41 w 43"/>
                <a:gd name="T13" fmla="*/ 72 h 72"/>
                <a:gd name="T14" fmla="*/ 40 w 43"/>
                <a:gd name="T1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72">
                  <a:moveTo>
                    <a:pt x="40" y="72"/>
                  </a:moveTo>
                  <a:cubicBezTo>
                    <a:pt x="39" y="72"/>
                    <a:pt x="38" y="71"/>
                    <a:pt x="38" y="7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3" y="69"/>
                    <a:pt x="43" y="71"/>
                    <a:pt x="41" y="72"/>
                  </a:cubicBezTo>
                  <a:cubicBezTo>
                    <a:pt x="41" y="72"/>
                    <a:pt x="41" y="72"/>
                    <a:pt x="40" y="72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8" name="Freeform 18"/>
            <p:cNvSpPr>
              <a:spLocks noEditPoints="1"/>
            </p:cNvSpPr>
            <p:nvPr/>
          </p:nvSpPr>
          <p:spPr bwMode="auto">
            <a:xfrm>
              <a:off x="2105026" y="4352925"/>
              <a:ext cx="2089150" cy="138113"/>
            </a:xfrm>
            <a:custGeom>
              <a:avLst/>
              <a:gdLst>
                <a:gd name="T0" fmla="*/ 535 w 557"/>
                <a:gd name="T1" fmla="*/ 22 h 37"/>
                <a:gd name="T2" fmla="*/ 529 w 557"/>
                <a:gd name="T3" fmla="*/ 36 h 37"/>
                <a:gd name="T4" fmla="*/ 554 w 557"/>
                <a:gd name="T5" fmla="*/ 36 h 37"/>
                <a:gd name="T6" fmla="*/ 540 w 557"/>
                <a:gd name="T7" fmla="*/ 1 h 37"/>
                <a:gd name="T8" fmla="*/ 513 w 557"/>
                <a:gd name="T9" fmla="*/ 36 h 37"/>
                <a:gd name="T10" fmla="*/ 509 w 557"/>
                <a:gd name="T11" fmla="*/ 36 h 37"/>
                <a:gd name="T12" fmla="*/ 496 w 557"/>
                <a:gd name="T13" fmla="*/ 33 h 37"/>
                <a:gd name="T14" fmla="*/ 473 w 557"/>
                <a:gd name="T15" fmla="*/ 1 h 37"/>
                <a:gd name="T16" fmla="*/ 451 w 557"/>
                <a:gd name="T17" fmla="*/ 22 h 37"/>
                <a:gd name="T18" fmla="*/ 429 w 557"/>
                <a:gd name="T19" fmla="*/ 36 h 37"/>
                <a:gd name="T20" fmla="*/ 452 w 557"/>
                <a:gd name="T21" fmla="*/ 25 h 37"/>
                <a:gd name="T22" fmla="*/ 447 w 557"/>
                <a:gd name="T23" fmla="*/ 1 h 37"/>
                <a:gd name="T24" fmla="*/ 394 w 557"/>
                <a:gd name="T25" fmla="*/ 4 h 37"/>
                <a:gd name="T26" fmla="*/ 406 w 557"/>
                <a:gd name="T27" fmla="*/ 18 h 37"/>
                <a:gd name="T28" fmla="*/ 390 w 557"/>
                <a:gd name="T29" fmla="*/ 36 h 37"/>
                <a:gd name="T30" fmla="*/ 406 w 557"/>
                <a:gd name="T31" fmla="*/ 20 h 37"/>
                <a:gd name="T32" fmla="*/ 418 w 557"/>
                <a:gd name="T33" fmla="*/ 36 h 37"/>
                <a:gd name="T34" fmla="*/ 410 w 557"/>
                <a:gd name="T35" fmla="*/ 19 h 37"/>
                <a:gd name="T36" fmla="*/ 390 w 557"/>
                <a:gd name="T37" fmla="*/ 1 h 37"/>
                <a:gd name="T38" fmla="*/ 362 w 557"/>
                <a:gd name="T39" fmla="*/ 4 h 37"/>
                <a:gd name="T40" fmla="*/ 365 w 557"/>
                <a:gd name="T41" fmla="*/ 4 h 37"/>
                <a:gd name="T42" fmla="*/ 350 w 557"/>
                <a:gd name="T43" fmla="*/ 1 h 37"/>
                <a:gd name="T44" fmla="*/ 325 w 557"/>
                <a:gd name="T45" fmla="*/ 37 h 37"/>
                <a:gd name="T46" fmla="*/ 321 w 557"/>
                <a:gd name="T47" fmla="*/ 15 h 37"/>
                <a:gd name="T48" fmla="*/ 334 w 557"/>
                <a:gd name="T49" fmla="*/ 11 h 37"/>
                <a:gd name="T50" fmla="*/ 312 w 557"/>
                <a:gd name="T51" fmla="*/ 10 h 37"/>
                <a:gd name="T52" fmla="*/ 335 w 557"/>
                <a:gd name="T53" fmla="*/ 27 h 37"/>
                <a:gd name="T54" fmla="*/ 311 w 557"/>
                <a:gd name="T55" fmla="*/ 24 h 37"/>
                <a:gd name="T56" fmla="*/ 297 w 557"/>
                <a:gd name="T57" fmla="*/ 23 h 37"/>
                <a:gd name="T58" fmla="*/ 293 w 557"/>
                <a:gd name="T59" fmla="*/ 23 h 37"/>
                <a:gd name="T60" fmla="*/ 273 w 557"/>
                <a:gd name="T61" fmla="*/ 1 h 37"/>
                <a:gd name="T62" fmla="*/ 241 w 557"/>
                <a:gd name="T63" fmla="*/ 4 h 37"/>
                <a:gd name="T64" fmla="*/ 241 w 557"/>
                <a:gd name="T65" fmla="*/ 4 h 37"/>
                <a:gd name="T66" fmla="*/ 233 w 557"/>
                <a:gd name="T67" fmla="*/ 25 h 37"/>
                <a:gd name="T68" fmla="*/ 257 w 557"/>
                <a:gd name="T69" fmla="*/ 36 h 37"/>
                <a:gd name="T70" fmla="*/ 226 w 557"/>
                <a:gd name="T71" fmla="*/ 36 h 37"/>
                <a:gd name="T72" fmla="*/ 207 w 557"/>
                <a:gd name="T73" fmla="*/ 12 h 37"/>
                <a:gd name="T74" fmla="*/ 195 w 557"/>
                <a:gd name="T75" fmla="*/ 7 h 37"/>
                <a:gd name="T76" fmla="*/ 195 w 557"/>
                <a:gd name="T77" fmla="*/ 23 h 37"/>
                <a:gd name="T78" fmla="*/ 203 w 557"/>
                <a:gd name="T79" fmla="*/ 1 h 37"/>
                <a:gd name="T80" fmla="*/ 171 w 557"/>
                <a:gd name="T81" fmla="*/ 1 h 37"/>
                <a:gd name="T82" fmla="*/ 156 w 557"/>
                <a:gd name="T83" fmla="*/ 30 h 37"/>
                <a:gd name="T84" fmla="*/ 141 w 557"/>
                <a:gd name="T85" fmla="*/ 1 h 37"/>
                <a:gd name="T86" fmla="*/ 171 w 557"/>
                <a:gd name="T87" fmla="*/ 23 h 37"/>
                <a:gd name="T88" fmla="*/ 109 w 557"/>
                <a:gd name="T89" fmla="*/ 7 h 37"/>
                <a:gd name="T90" fmla="*/ 100 w 557"/>
                <a:gd name="T91" fmla="*/ 19 h 37"/>
                <a:gd name="T92" fmla="*/ 126 w 557"/>
                <a:gd name="T93" fmla="*/ 19 h 37"/>
                <a:gd name="T94" fmla="*/ 56 w 557"/>
                <a:gd name="T95" fmla="*/ 7 h 37"/>
                <a:gd name="T96" fmla="*/ 65 w 557"/>
                <a:gd name="T97" fmla="*/ 17 h 37"/>
                <a:gd name="T98" fmla="*/ 49 w 557"/>
                <a:gd name="T99" fmla="*/ 36 h 37"/>
                <a:gd name="T100" fmla="*/ 64 w 557"/>
                <a:gd name="T101" fmla="*/ 22 h 37"/>
                <a:gd name="T102" fmla="*/ 79 w 557"/>
                <a:gd name="T103" fmla="*/ 36 h 37"/>
                <a:gd name="T104" fmla="*/ 72 w 557"/>
                <a:gd name="T105" fmla="*/ 19 h 37"/>
                <a:gd name="T106" fmla="*/ 49 w 557"/>
                <a:gd name="T107" fmla="*/ 1 h 37"/>
                <a:gd name="T108" fmla="*/ 33 w 557"/>
                <a:gd name="T109" fmla="*/ 36 h 37"/>
                <a:gd name="T110" fmla="*/ 18 w 557"/>
                <a:gd name="T111" fmla="*/ 23 h 37"/>
                <a:gd name="T112" fmla="*/ 8 w 557"/>
                <a:gd name="T113" fmla="*/ 19 h 37"/>
                <a:gd name="T114" fmla="*/ 32 w 557"/>
                <a:gd name="T115" fmla="*/ 13 h 37"/>
                <a:gd name="T116" fmla="*/ 17 w 557"/>
                <a:gd name="T1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37">
                  <a:moveTo>
                    <a:pt x="542" y="4"/>
                  </a:moveTo>
                  <a:cubicBezTo>
                    <a:pt x="548" y="22"/>
                    <a:pt x="548" y="22"/>
                    <a:pt x="548" y="22"/>
                  </a:cubicBezTo>
                  <a:cubicBezTo>
                    <a:pt x="535" y="22"/>
                    <a:pt x="535" y="22"/>
                    <a:pt x="535" y="22"/>
                  </a:cubicBezTo>
                  <a:lnTo>
                    <a:pt x="542" y="4"/>
                  </a:lnTo>
                  <a:close/>
                  <a:moveTo>
                    <a:pt x="526" y="36"/>
                  </a:moveTo>
                  <a:cubicBezTo>
                    <a:pt x="529" y="36"/>
                    <a:pt x="529" y="36"/>
                    <a:pt x="529" y="36"/>
                  </a:cubicBezTo>
                  <a:cubicBezTo>
                    <a:pt x="534" y="25"/>
                    <a:pt x="534" y="25"/>
                    <a:pt x="534" y="25"/>
                  </a:cubicBezTo>
                  <a:cubicBezTo>
                    <a:pt x="549" y="25"/>
                    <a:pt x="549" y="25"/>
                    <a:pt x="549" y="25"/>
                  </a:cubicBezTo>
                  <a:cubicBezTo>
                    <a:pt x="554" y="36"/>
                    <a:pt x="554" y="36"/>
                    <a:pt x="554" y="36"/>
                  </a:cubicBezTo>
                  <a:cubicBezTo>
                    <a:pt x="557" y="36"/>
                    <a:pt x="557" y="36"/>
                    <a:pt x="557" y="36"/>
                  </a:cubicBezTo>
                  <a:cubicBezTo>
                    <a:pt x="544" y="1"/>
                    <a:pt x="544" y="1"/>
                    <a:pt x="544" y="1"/>
                  </a:cubicBezTo>
                  <a:cubicBezTo>
                    <a:pt x="540" y="1"/>
                    <a:pt x="540" y="1"/>
                    <a:pt x="540" y="1"/>
                  </a:cubicBezTo>
                  <a:lnTo>
                    <a:pt x="526" y="36"/>
                  </a:lnTo>
                  <a:close/>
                  <a:moveTo>
                    <a:pt x="509" y="36"/>
                  </a:moveTo>
                  <a:cubicBezTo>
                    <a:pt x="513" y="36"/>
                    <a:pt x="513" y="36"/>
                    <a:pt x="513" y="36"/>
                  </a:cubicBezTo>
                  <a:cubicBezTo>
                    <a:pt x="513" y="1"/>
                    <a:pt x="513" y="1"/>
                    <a:pt x="513" y="1"/>
                  </a:cubicBezTo>
                  <a:cubicBezTo>
                    <a:pt x="509" y="1"/>
                    <a:pt x="509" y="1"/>
                    <a:pt x="509" y="1"/>
                  </a:cubicBezTo>
                  <a:lnTo>
                    <a:pt x="509" y="36"/>
                  </a:lnTo>
                  <a:close/>
                  <a:moveTo>
                    <a:pt x="473" y="36"/>
                  </a:moveTo>
                  <a:cubicBezTo>
                    <a:pt x="496" y="36"/>
                    <a:pt x="496" y="36"/>
                    <a:pt x="496" y="3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77" y="33"/>
                    <a:pt x="477" y="33"/>
                    <a:pt x="477" y="33"/>
                  </a:cubicBezTo>
                  <a:cubicBezTo>
                    <a:pt x="477" y="4"/>
                    <a:pt x="477" y="4"/>
                    <a:pt x="477" y="4"/>
                  </a:cubicBezTo>
                  <a:cubicBezTo>
                    <a:pt x="473" y="1"/>
                    <a:pt x="473" y="1"/>
                    <a:pt x="473" y="1"/>
                  </a:cubicBezTo>
                  <a:lnTo>
                    <a:pt x="473" y="36"/>
                  </a:lnTo>
                  <a:close/>
                  <a:moveTo>
                    <a:pt x="445" y="4"/>
                  </a:moveTo>
                  <a:cubicBezTo>
                    <a:pt x="451" y="22"/>
                    <a:pt x="451" y="22"/>
                    <a:pt x="451" y="22"/>
                  </a:cubicBezTo>
                  <a:cubicBezTo>
                    <a:pt x="438" y="22"/>
                    <a:pt x="438" y="22"/>
                    <a:pt x="438" y="22"/>
                  </a:cubicBezTo>
                  <a:lnTo>
                    <a:pt x="445" y="4"/>
                  </a:lnTo>
                  <a:close/>
                  <a:moveTo>
                    <a:pt x="429" y="36"/>
                  </a:moveTo>
                  <a:cubicBezTo>
                    <a:pt x="432" y="36"/>
                    <a:pt x="432" y="36"/>
                    <a:pt x="432" y="36"/>
                  </a:cubicBezTo>
                  <a:cubicBezTo>
                    <a:pt x="437" y="25"/>
                    <a:pt x="437" y="25"/>
                    <a:pt x="437" y="25"/>
                  </a:cubicBezTo>
                  <a:cubicBezTo>
                    <a:pt x="452" y="25"/>
                    <a:pt x="452" y="25"/>
                    <a:pt x="452" y="25"/>
                  </a:cubicBezTo>
                  <a:cubicBezTo>
                    <a:pt x="457" y="36"/>
                    <a:pt x="457" y="36"/>
                    <a:pt x="457" y="36"/>
                  </a:cubicBezTo>
                  <a:cubicBezTo>
                    <a:pt x="460" y="36"/>
                    <a:pt x="460" y="36"/>
                    <a:pt x="460" y="36"/>
                  </a:cubicBezTo>
                  <a:cubicBezTo>
                    <a:pt x="447" y="1"/>
                    <a:pt x="447" y="1"/>
                    <a:pt x="447" y="1"/>
                  </a:cubicBezTo>
                  <a:cubicBezTo>
                    <a:pt x="443" y="1"/>
                    <a:pt x="443" y="1"/>
                    <a:pt x="443" y="1"/>
                  </a:cubicBezTo>
                  <a:lnTo>
                    <a:pt x="429" y="36"/>
                  </a:lnTo>
                  <a:close/>
                  <a:moveTo>
                    <a:pt x="394" y="4"/>
                  </a:moveTo>
                  <a:cubicBezTo>
                    <a:pt x="406" y="4"/>
                    <a:pt x="406" y="4"/>
                    <a:pt x="406" y="4"/>
                  </a:cubicBezTo>
                  <a:cubicBezTo>
                    <a:pt x="411" y="4"/>
                    <a:pt x="414" y="7"/>
                    <a:pt x="414" y="11"/>
                  </a:cubicBezTo>
                  <a:cubicBezTo>
                    <a:pt x="414" y="15"/>
                    <a:pt x="410" y="18"/>
                    <a:pt x="406" y="18"/>
                  </a:cubicBezTo>
                  <a:cubicBezTo>
                    <a:pt x="394" y="18"/>
                    <a:pt x="394" y="18"/>
                    <a:pt x="394" y="18"/>
                  </a:cubicBezTo>
                  <a:lnTo>
                    <a:pt x="394" y="4"/>
                  </a:lnTo>
                  <a:close/>
                  <a:moveTo>
                    <a:pt x="390" y="36"/>
                  </a:moveTo>
                  <a:cubicBezTo>
                    <a:pt x="394" y="36"/>
                    <a:pt x="394" y="36"/>
                    <a:pt x="394" y="36"/>
                  </a:cubicBezTo>
                  <a:cubicBezTo>
                    <a:pt x="394" y="20"/>
                    <a:pt x="394" y="20"/>
                    <a:pt x="394" y="20"/>
                  </a:cubicBezTo>
                  <a:cubicBezTo>
                    <a:pt x="406" y="20"/>
                    <a:pt x="406" y="20"/>
                    <a:pt x="406" y="20"/>
                  </a:cubicBezTo>
                  <a:cubicBezTo>
                    <a:pt x="413" y="20"/>
                    <a:pt x="413" y="26"/>
                    <a:pt x="413" y="30"/>
                  </a:cubicBezTo>
                  <a:cubicBezTo>
                    <a:pt x="413" y="32"/>
                    <a:pt x="413" y="35"/>
                    <a:pt x="414" y="36"/>
                  </a:cubicBezTo>
                  <a:cubicBezTo>
                    <a:pt x="418" y="36"/>
                    <a:pt x="418" y="36"/>
                    <a:pt x="418" y="36"/>
                  </a:cubicBezTo>
                  <a:cubicBezTo>
                    <a:pt x="416" y="34"/>
                    <a:pt x="416" y="29"/>
                    <a:pt x="416" y="27"/>
                  </a:cubicBezTo>
                  <a:cubicBezTo>
                    <a:pt x="416" y="23"/>
                    <a:pt x="415" y="20"/>
                    <a:pt x="410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5" y="18"/>
                    <a:pt x="417" y="15"/>
                    <a:pt x="417" y="10"/>
                  </a:cubicBezTo>
                  <a:cubicBezTo>
                    <a:pt x="417" y="4"/>
                    <a:pt x="412" y="1"/>
                    <a:pt x="406" y="1"/>
                  </a:cubicBezTo>
                  <a:cubicBezTo>
                    <a:pt x="390" y="1"/>
                    <a:pt x="390" y="1"/>
                    <a:pt x="390" y="1"/>
                  </a:cubicBezTo>
                  <a:lnTo>
                    <a:pt x="390" y="36"/>
                  </a:lnTo>
                  <a:close/>
                  <a:moveTo>
                    <a:pt x="350" y="4"/>
                  </a:moveTo>
                  <a:cubicBezTo>
                    <a:pt x="362" y="4"/>
                    <a:pt x="362" y="4"/>
                    <a:pt x="362" y="4"/>
                  </a:cubicBezTo>
                  <a:cubicBezTo>
                    <a:pt x="362" y="36"/>
                    <a:pt x="362" y="36"/>
                    <a:pt x="362" y="36"/>
                  </a:cubicBezTo>
                  <a:cubicBezTo>
                    <a:pt x="365" y="36"/>
                    <a:pt x="365" y="36"/>
                    <a:pt x="365" y="36"/>
                  </a:cubicBezTo>
                  <a:cubicBezTo>
                    <a:pt x="365" y="4"/>
                    <a:pt x="365" y="4"/>
                    <a:pt x="365" y="4"/>
                  </a:cubicBezTo>
                  <a:cubicBezTo>
                    <a:pt x="377" y="4"/>
                    <a:pt x="377" y="4"/>
                    <a:pt x="377" y="4"/>
                  </a:cubicBezTo>
                  <a:cubicBezTo>
                    <a:pt x="377" y="1"/>
                    <a:pt x="377" y="1"/>
                    <a:pt x="377" y="1"/>
                  </a:cubicBezTo>
                  <a:cubicBezTo>
                    <a:pt x="350" y="1"/>
                    <a:pt x="350" y="1"/>
                    <a:pt x="350" y="1"/>
                  </a:cubicBezTo>
                  <a:lnTo>
                    <a:pt x="350" y="4"/>
                  </a:lnTo>
                  <a:close/>
                  <a:moveTo>
                    <a:pt x="311" y="24"/>
                  </a:moveTo>
                  <a:cubicBezTo>
                    <a:pt x="311" y="33"/>
                    <a:pt x="317" y="37"/>
                    <a:pt x="325" y="37"/>
                  </a:cubicBezTo>
                  <a:cubicBezTo>
                    <a:pt x="338" y="37"/>
                    <a:pt x="339" y="29"/>
                    <a:pt x="339" y="27"/>
                  </a:cubicBezTo>
                  <a:cubicBezTo>
                    <a:pt x="339" y="21"/>
                    <a:pt x="334" y="19"/>
                    <a:pt x="330" y="17"/>
                  </a:cubicBezTo>
                  <a:cubicBezTo>
                    <a:pt x="321" y="15"/>
                    <a:pt x="321" y="15"/>
                    <a:pt x="321" y="15"/>
                  </a:cubicBezTo>
                  <a:cubicBezTo>
                    <a:pt x="318" y="15"/>
                    <a:pt x="316" y="13"/>
                    <a:pt x="316" y="10"/>
                  </a:cubicBezTo>
                  <a:cubicBezTo>
                    <a:pt x="316" y="5"/>
                    <a:pt x="320" y="3"/>
                    <a:pt x="325" y="3"/>
                  </a:cubicBezTo>
                  <a:cubicBezTo>
                    <a:pt x="329" y="3"/>
                    <a:pt x="334" y="6"/>
                    <a:pt x="334" y="11"/>
                  </a:cubicBezTo>
                  <a:cubicBezTo>
                    <a:pt x="337" y="11"/>
                    <a:pt x="337" y="11"/>
                    <a:pt x="337" y="11"/>
                  </a:cubicBezTo>
                  <a:cubicBezTo>
                    <a:pt x="337" y="4"/>
                    <a:pt x="331" y="0"/>
                    <a:pt x="324" y="0"/>
                  </a:cubicBezTo>
                  <a:cubicBezTo>
                    <a:pt x="315" y="0"/>
                    <a:pt x="312" y="7"/>
                    <a:pt x="312" y="10"/>
                  </a:cubicBezTo>
                  <a:cubicBezTo>
                    <a:pt x="312" y="16"/>
                    <a:pt x="316" y="17"/>
                    <a:pt x="320" y="19"/>
                  </a:cubicBezTo>
                  <a:cubicBezTo>
                    <a:pt x="328" y="20"/>
                    <a:pt x="328" y="20"/>
                    <a:pt x="328" y="20"/>
                  </a:cubicBezTo>
                  <a:cubicBezTo>
                    <a:pt x="331" y="21"/>
                    <a:pt x="335" y="23"/>
                    <a:pt x="335" y="27"/>
                  </a:cubicBezTo>
                  <a:cubicBezTo>
                    <a:pt x="335" y="32"/>
                    <a:pt x="330" y="34"/>
                    <a:pt x="326" y="34"/>
                  </a:cubicBezTo>
                  <a:cubicBezTo>
                    <a:pt x="320" y="34"/>
                    <a:pt x="315" y="32"/>
                    <a:pt x="315" y="24"/>
                  </a:cubicBezTo>
                  <a:lnTo>
                    <a:pt x="311" y="24"/>
                  </a:lnTo>
                  <a:close/>
                  <a:moveTo>
                    <a:pt x="270" y="23"/>
                  </a:moveTo>
                  <a:cubicBezTo>
                    <a:pt x="270" y="31"/>
                    <a:pt x="273" y="37"/>
                    <a:pt x="283" y="37"/>
                  </a:cubicBezTo>
                  <a:cubicBezTo>
                    <a:pt x="293" y="37"/>
                    <a:pt x="297" y="31"/>
                    <a:pt x="297" y="23"/>
                  </a:cubicBezTo>
                  <a:cubicBezTo>
                    <a:pt x="297" y="1"/>
                    <a:pt x="297" y="1"/>
                    <a:pt x="297" y="1"/>
                  </a:cubicBezTo>
                  <a:cubicBezTo>
                    <a:pt x="293" y="1"/>
                    <a:pt x="293" y="1"/>
                    <a:pt x="293" y="1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293" y="31"/>
                    <a:pt x="290" y="34"/>
                    <a:pt x="283" y="34"/>
                  </a:cubicBezTo>
                  <a:cubicBezTo>
                    <a:pt x="277" y="34"/>
                    <a:pt x="273" y="31"/>
                    <a:pt x="273" y="23"/>
                  </a:cubicBezTo>
                  <a:cubicBezTo>
                    <a:pt x="273" y="1"/>
                    <a:pt x="273" y="1"/>
                    <a:pt x="273" y="1"/>
                  </a:cubicBezTo>
                  <a:cubicBezTo>
                    <a:pt x="270" y="1"/>
                    <a:pt x="270" y="1"/>
                    <a:pt x="270" y="1"/>
                  </a:cubicBezTo>
                  <a:lnTo>
                    <a:pt x="270" y="23"/>
                  </a:lnTo>
                  <a:close/>
                  <a:moveTo>
                    <a:pt x="241" y="4"/>
                  </a:moveTo>
                  <a:cubicBezTo>
                    <a:pt x="248" y="22"/>
                    <a:pt x="248" y="22"/>
                    <a:pt x="248" y="22"/>
                  </a:cubicBezTo>
                  <a:cubicBezTo>
                    <a:pt x="234" y="22"/>
                    <a:pt x="234" y="22"/>
                    <a:pt x="234" y="22"/>
                  </a:cubicBezTo>
                  <a:lnTo>
                    <a:pt x="241" y="4"/>
                  </a:lnTo>
                  <a:close/>
                  <a:moveTo>
                    <a:pt x="226" y="36"/>
                  </a:moveTo>
                  <a:cubicBezTo>
                    <a:pt x="229" y="36"/>
                    <a:pt x="229" y="36"/>
                    <a:pt x="229" y="36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49" y="25"/>
                    <a:pt x="249" y="25"/>
                    <a:pt x="249" y="25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57" y="36"/>
                    <a:pt x="257" y="36"/>
                    <a:pt x="257" y="36"/>
                  </a:cubicBezTo>
                  <a:cubicBezTo>
                    <a:pt x="243" y="1"/>
                    <a:pt x="243" y="1"/>
                    <a:pt x="243" y="1"/>
                  </a:cubicBezTo>
                  <a:cubicBezTo>
                    <a:pt x="240" y="1"/>
                    <a:pt x="240" y="1"/>
                    <a:pt x="240" y="1"/>
                  </a:cubicBezTo>
                  <a:lnTo>
                    <a:pt x="226" y="36"/>
                  </a:lnTo>
                  <a:close/>
                  <a:moveTo>
                    <a:pt x="195" y="7"/>
                  </a:moveTo>
                  <a:cubicBezTo>
                    <a:pt x="201" y="7"/>
                    <a:pt x="201" y="7"/>
                    <a:pt x="201" y="7"/>
                  </a:cubicBezTo>
                  <a:cubicBezTo>
                    <a:pt x="204" y="7"/>
                    <a:pt x="207" y="8"/>
                    <a:pt x="207" y="12"/>
                  </a:cubicBezTo>
                  <a:cubicBezTo>
                    <a:pt x="207" y="17"/>
                    <a:pt x="204" y="17"/>
                    <a:pt x="201" y="17"/>
                  </a:cubicBezTo>
                  <a:cubicBezTo>
                    <a:pt x="195" y="17"/>
                    <a:pt x="195" y="17"/>
                    <a:pt x="195" y="17"/>
                  </a:cubicBezTo>
                  <a:lnTo>
                    <a:pt x="195" y="7"/>
                  </a:lnTo>
                  <a:close/>
                  <a:moveTo>
                    <a:pt x="187" y="36"/>
                  </a:moveTo>
                  <a:cubicBezTo>
                    <a:pt x="195" y="36"/>
                    <a:pt x="195" y="36"/>
                    <a:pt x="195" y="36"/>
                  </a:cubicBezTo>
                  <a:cubicBezTo>
                    <a:pt x="195" y="23"/>
                    <a:pt x="195" y="23"/>
                    <a:pt x="195" y="23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11" y="23"/>
                    <a:pt x="215" y="18"/>
                    <a:pt x="215" y="12"/>
                  </a:cubicBezTo>
                  <a:cubicBezTo>
                    <a:pt x="215" y="7"/>
                    <a:pt x="211" y="1"/>
                    <a:pt x="203" y="1"/>
                  </a:cubicBezTo>
                  <a:cubicBezTo>
                    <a:pt x="187" y="1"/>
                    <a:pt x="187" y="1"/>
                    <a:pt x="187" y="1"/>
                  </a:cubicBezTo>
                  <a:lnTo>
                    <a:pt x="187" y="36"/>
                  </a:lnTo>
                  <a:close/>
                  <a:moveTo>
                    <a:pt x="171" y="1"/>
                  </a:moveTo>
                  <a:cubicBezTo>
                    <a:pt x="163" y="1"/>
                    <a:pt x="163" y="1"/>
                    <a:pt x="163" y="1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8"/>
                    <a:pt x="161" y="30"/>
                    <a:pt x="156" y="30"/>
                  </a:cubicBezTo>
                  <a:cubicBezTo>
                    <a:pt x="150" y="30"/>
                    <a:pt x="149" y="27"/>
                    <a:pt x="149" y="23"/>
                  </a:cubicBezTo>
                  <a:cubicBezTo>
                    <a:pt x="149" y="1"/>
                    <a:pt x="149" y="1"/>
                    <a:pt x="149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41" y="32"/>
                    <a:pt x="147" y="37"/>
                    <a:pt x="156" y="37"/>
                  </a:cubicBezTo>
                  <a:cubicBezTo>
                    <a:pt x="165" y="37"/>
                    <a:pt x="171" y="32"/>
                    <a:pt x="171" y="23"/>
                  </a:cubicBezTo>
                  <a:lnTo>
                    <a:pt x="171" y="1"/>
                  </a:lnTo>
                  <a:close/>
                  <a:moveTo>
                    <a:pt x="100" y="19"/>
                  </a:moveTo>
                  <a:cubicBezTo>
                    <a:pt x="100" y="13"/>
                    <a:pt x="102" y="7"/>
                    <a:pt x="109" y="7"/>
                  </a:cubicBezTo>
                  <a:cubicBezTo>
                    <a:pt x="116" y="7"/>
                    <a:pt x="119" y="13"/>
                    <a:pt x="119" y="19"/>
                  </a:cubicBezTo>
                  <a:cubicBezTo>
                    <a:pt x="119" y="24"/>
                    <a:pt x="116" y="30"/>
                    <a:pt x="109" y="30"/>
                  </a:cubicBezTo>
                  <a:cubicBezTo>
                    <a:pt x="102" y="30"/>
                    <a:pt x="100" y="24"/>
                    <a:pt x="100" y="19"/>
                  </a:cubicBezTo>
                  <a:moveTo>
                    <a:pt x="92" y="19"/>
                  </a:moveTo>
                  <a:cubicBezTo>
                    <a:pt x="92" y="29"/>
                    <a:pt x="98" y="37"/>
                    <a:pt x="109" y="37"/>
                  </a:cubicBezTo>
                  <a:cubicBezTo>
                    <a:pt x="120" y="37"/>
                    <a:pt x="126" y="29"/>
                    <a:pt x="126" y="19"/>
                  </a:cubicBezTo>
                  <a:cubicBezTo>
                    <a:pt x="126" y="8"/>
                    <a:pt x="120" y="0"/>
                    <a:pt x="109" y="0"/>
                  </a:cubicBezTo>
                  <a:cubicBezTo>
                    <a:pt x="98" y="0"/>
                    <a:pt x="92" y="8"/>
                    <a:pt x="92" y="19"/>
                  </a:cubicBezTo>
                  <a:moveTo>
                    <a:pt x="56" y="7"/>
                  </a:moveTo>
                  <a:cubicBezTo>
                    <a:pt x="65" y="7"/>
                    <a:pt x="65" y="7"/>
                    <a:pt x="65" y="7"/>
                  </a:cubicBezTo>
                  <a:cubicBezTo>
                    <a:pt x="68" y="7"/>
                    <a:pt x="70" y="8"/>
                    <a:pt x="70" y="12"/>
                  </a:cubicBezTo>
                  <a:cubicBezTo>
                    <a:pt x="70" y="15"/>
                    <a:pt x="68" y="17"/>
                    <a:pt x="65" y="17"/>
                  </a:cubicBezTo>
                  <a:cubicBezTo>
                    <a:pt x="56" y="17"/>
                    <a:pt x="56" y="17"/>
                    <a:pt x="56" y="17"/>
                  </a:cubicBezTo>
                  <a:lnTo>
                    <a:pt x="56" y="7"/>
                  </a:lnTo>
                  <a:close/>
                  <a:moveTo>
                    <a:pt x="49" y="36"/>
                  </a:moveTo>
                  <a:cubicBezTo>
                    <a:pt x="56" y="36"/>
                    <a:pt x="56" y="36"/>
                    <a:pt x="56" y="36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8" y="22"/>
                    <a:pt x="69" y="24"/>
                    <a:pt x="70" y="28"/>
                  </a:cubicBezTo>
                  <a:cubicBezTo>
                    <a:pt x="70" y="30"/>
                    <a:pt x="70" y="34"/>
                    <a:pt x="71" y="36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7" y="34"/>
                    <a:pt x="77" y="30"/>
                    <a:pt x="77" y="28"/>
                  </a:cubicBezTo>
                  <a:cubicBezTo>
                    <a:pt x="77" y="24"/>
                    <a:pt x="76" y="20"/>
                    <a:pt x="72" y="19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6" y="18"/>
                    <a:pt x="78" y="15"/>
                    <a:pt x="78" y="11"/>
                  </a:cubicBezTo>
                  <a:cubicBezTo>
                    <a:pt x="78" y="5"/>
                    <a:pt x="74" y="1"/>
                    <a:pt x="67" y="1"/>
                  </a:cubicBezTo>
                  <a:cubicBezTo>
                    <a:pt x="49" y="1"/>
                    <a:pt x="49" y="1"/>
                    <a:pt x="49" y="1"/>
                  </a:cubicBezTo>
                  <a:lnTo>
                    <a:pt x="49" y="36"/>
                  </a:lnTo>
                  <a:close/>
                  <a:moveTo>
                    <a:pt x="28" y="36"/>
                  </a:moveTo>
                  <a:cubicBezTo>
                    <a:pt x="33" y="36"/>
                    <a:pt x="33" y="36"/>
                    <a:pt x="33" y="3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5" y="28"/>
                    <a:pt x="22" y="30"/>
                    <a:pt x="17" y="30"/>
                  </a:cubicBezTo>
                  <a:cubicBezTo>
                    <a:pt x="11" y="30"/>
                    <a:pt x="8" y="24"/>
                    <a:pt x="8" y="19"/>
                  </a:cubicBezTo>
                  <a:cubicBezTo>
                    <a:pt x="8" y="13"/>
                    <a:pt x="11" y="7"/>
                    <a:pt x="17" y="7"/>
                  </a:cubicBezTo>
                  <a:cubicBezTo>
                    <a:pt x="21" y="7"/>
                    <a:pt x="24" y="9"/>
                    <a:pt x="25" y="13"/>
                  </a:cubicBezTo>
                  <a:cubicBezTo>
                    <a:pt x="32" y="13"/>
                    <a:pt x="32" y="13"/>
                    <a:pt x="32" y="13"/>
                  </a:cubicBezTo>
                  <a:cubicBezTo>
                    <a:pt x="31" y="5"/>
                    <a:pt x="25" y="0"/>
                    <a:pt x="17" y="0"/>
                  </a:cubicBezTo>
                  <a:cubicBezTo>
                    <a:pt x="7" y="0"/>
                    <a:pt x="0" y="8"/>
                    <a:pt x="0" y="19"/>
                  </a:cubicBezTo>
                  <a:cubicBezTo>
                    <a:pt x="0" y="29"/>
                    <a:pt x="7" y="37"/>
                    <a:pt x="17" y="37"/>
                  </a:cubicBezTo>
                  <a:cubicBezTo>
                    <a:pt x="21" y="37"/>
                    <a:pt x="24" y="35"/>
                    <a:pt x="27" y="32"/>
                  </a:cubicBezTo>
                  <a:lnTo>
                    <a:pt x="28" y="36"/>
                  </a:lnTo>
                  <a:close/>
                </a:path>
              </a:pathLst>
            </a:custGeom>
            <a:solidFill>
              <a:srgbClr val="7A7F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79243" y="2261669"/>
            <a:ext cx="8412758" cy="4361018"/>
            <a:chOff x="3070635" y="2261669"/>
            <a:chExt cx="6835366" cy="4361018"/>
          </a:xfrm>
        </p:grpSpPr>
        <p:grpSp>
          <p:nvGrpSpPr>
            <p:cNvPr id="23" name="Group 22"/>
            <p:cNvGrpSpPr/>
            <p:nvPr/>
          </p:nvGrpSpPr>
          <p:grpSpPr>
            <a:xfrm>
              <a:off x="3070635" y="2261669"/>
              <a:ext cx="6610038" cy="4361018"/>
              <a:chOff x="11478" y="2924944"/>
              <a:chExt cx="728238" cy="480460"/>
            </a:xfrm>
            <a:solidFill>
              <a:schemeClr val="bg1"/>
            </a:solidFill>
          </p:grpSpPr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11478" y="3331692"/>
                <a:ext cx="73712" cy="73712"/>
              </a:xfrm>
              <a:custGeom>
                <a:avLst/>
                <a:gdLst>
                  <a:gd name="T0" fmla="*/ 14 w 35"/>
                  <a:gd name="T1" fmla="*/ 2 h 35"/>
                  <a:gd name="T2" fmla="*/ 2 w 35"/>
                  <a:gd name="T3" fmla="*/ 21 h 35"/>
                  <a:gd name="T4" fmla="*/ 21 w 35"/>
                  <a:gd name="T5" fmla="*/ 33 h 35"/>
                  <a:gd name="T6" fmla="*/ 33 w 35"/>
                  <a:gd name="T7" fmla="*/ 14 h 35"/>
                  <a:gd name="T8" fmla="*/ 14 w 35"/>
                  <a:gd name="T9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4" y="2"/>
                    </a:moveTo>
                    <a:cubicBezTo>
                      <a:pt x="6" y="4"/>
                      <a:pt x="0" y="12"/>
                      <a:pt x="2" y="21"/>
                    </a:cubicBezTo>
                    <a:cubicBezTo>
                      <a:pt x="4" y="29"/>
                      <a:pt x="13" y="35"/>
                      <a:pt x="21" y="33"/>
                    </a:cubicBezTo>
                    <a:cubicBezTo>
                      <a:pt x="30" y="31"/>
                      <a:pt x="35" y="22"/>
                      <a:pt x="33" y="14"/>
                    </a:cubicBezTo>
                    <a:cubicBezTo>
                      <a:pt x="31" y="5"/>
                      <a:pt x="23" y="0"/>
                      <a:pt x="14" y="2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193537" y="2924944"/>
                <a:ext cx="67495" cy="64831"/>
              </a:xfrm>
              <a:custGeom>
                <a:avLst/>
                <a:gdLst>
                  <a:gd name="T0" fmla="*/ 16 w 32"/>
                  <a:gd name="T1" fmla="*/ 0 h 31"/>
                  <a:gd name="T2" fmla="*/ 0 w 32"/>
                  <a:gd name="T3" fmla="*/ 15 h 31"/>
                  <a:gd name="T4" fmla="*/ 15 w 32"/>
                  <a:gd name="T5" fmla="*/ 31 h 31"/>
                  <a:gd name="T6" fmla="*/ 31 w 32"/>
                  <a:gd name="T7" fmla="*/ 16 h 31"/>
                  <a:gd name="T8" fmla="*/ 16 w 32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1">
                    <a:moveTo>
                      <a:pt x="16" y="0"/>
                    </a:moveTo>
                    <a:cubicBezTo>
                      <a:pt x="7" y="0"/>
                      <a:pt x="0" y="7"/>
                      <a:pt x="0" y="15"/>
                    </a:cubicBezTo>
                    <a:cubicBezTo>
                      <a:pt x="0" y="24"/>
                      <a:pt x="7" y="31"/>
                      <a:pt x="15" y="31"/>
                    </a:cubicBezTo>
                    <a:cubicBezTo>
                      <a:pt x="24" y="31"/>
                      <a:pt x="31" y="25"/>
                      <a:pt x="31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594956" y="3004873"/>
                <a:ext cx="72824" cy="75488"/>
              </a:xfrm>
              <a:custGeom>
                <a:avLst/>
                <a:gdLst>
                  <a:gd name="T0" fmla="*/ 10 w 35"/>
                  <a:gd name="T1" fmla="*/ 5 h 36"/>
                  <a:gd name="T2" fmla="*/ 4 w 35"/>
                  <a:gd name="T3" fmla="*/ 26 h 36"/>
                  <a:gd name="T4" fmla="*/ 25 w 35"/>
                  <a:gd name="T5" fmla="*/ 32 h 36"/>
                  <a:gd name="T6" fmla="*/ 31 w 35"/>
                  <a:gd name="T7" fmla="*/ 10 h 36"/>
                  <a:gd name="T8" fmla="*/ 10 w 35"/>
                  <a:gd name="T9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6">
                    <a:moveTo>
                      <a:pt x="10" y="5"/>
                    </a:moveTo>
                    <a:cubicBezTo>
                      <a:pt x="2" y="9"/>
                      <a:pt x="0" y="19"/>
                      <a:pt x="4" y="26"/>
                    </a:cubicBezTo>
                    <a:cubicBezTo>
                      <a:pt x="8" y="34"/>
                      <a:pt x="18" y="36"/>
                      <a:pt x="25" y="32"/>
                    </a:cubicBezTo>
                    <a:cubicBezTo>
                      <a:pt x="33" y="27"/>
                      <a:pt x="35" y="18"/>
                      <a:pt x="31" y="10"/>
                    </a:cubicBezTo>
                    <a:cubicBezTo>
                      <a:pt x="27" y="3"/>
                      <a:pt x="17" y="0"/>
                      <a:pt x="10" y="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325864" y="3126542"/>
                <a:ext cx="71936" cy="71048"/>
              </a:xfrm>
              <a:custGeom>
                <a:avLst/>
                <a:gdLst>
                  <a:gd name="T0" fmla="*/ 14 w 34"/>
                  <a:gd name="T1" fmla="*/ 1 h 34"/>
                  <a:gd name="T2" fmla="*/ 2 w 34"/>
                  <a:gd name="T3" fmla="*/ 20 h 34"/>
                  <a:gd name="T4" fmla="*/ 21 w 34"/>
                  <a:gd name="T5" fmla="*/ 32 h 34"/>
                  <a:gd name="T6" fmla="*/ 32 w 34"/>
                  <a:gd name="T7" fmla="*/ 13 h 34"/>
                  <a:gd name="T8" fmla="*/ 14 w 34"/>
                  <a:gd name="T9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14" y="1"/>
                    </a:moveTo>
                    <a:cubicBezTo>
                      <a:pt x="5" y="3"/>
                      <a:pt x="0" y="12"/>
                      <a:pt x="2" y="20"/>
                    </a:cubicBezTo>
                    <a:cubicBezTo>
                      <a:pt x="4" y="29"/>
                      <a:pt x="12" y="34"/>
                      <a:pt x="21" y="32"/>
                    </a:cubicBezTo>
                    <a:cubicBezTo>
                      <a:pt x="29" y="30"/>
                      <a:pt x="34" y="22"/>
                      <a:pt x="32" y="13"/>
                    </a:cubicBezTo>
                    <a:cubicBezTo>
                      <a:pt x="30" y="5"/>
                      <a:pt x="22" y="0"/>
                      <a:pt x="14" y="1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82526" y="3183380"/>
                <a:ext cx="243338" cy="163410"/>
              </a:xfrm>
              <a:custGeom>
                <a:avLst/>
                <a:gdLst>
                  <a:gd name="T0" fmla="*/ 3 w 116"/>
                  <a:gd name="T1" fmla="*/ 78 h 78"/>
                  <a:gd name="T2" fmla="*/ 1 w 116"/>
                  <a:gd name="T3" fmla="*/ 77 h 78"/>
                  <a:gd name="T4" fmla="*/ 2 w 116"/>
                  <a:gd name="T5" fmla="*/ 73 h 78"/>
                  <a:gd name="T6" fmla="*/ 112 w 116"/>
                  <a:gd name="T7" fmla="*/ 0 h 78"/>
                  <a:gd name="T8" fmla="*/ 116 w 116"/>
                  <a:gd name="T9" fmla="*/ 1 h 78"/>
                  <a:gd name="T10" fmla="*/ 115 w 116"/>
                  <a:gd name="T11" fmla="*/ 5 h 78"/>
                  <a:gd name="T12" fmla="*/ 5 w 116"/>
                  <a:gd name="T13" fmla="*/ 78 h 78"/>
                  <a:gd name="T14" fmla="*/ 3 w 116"/>
                  <a:gd name="T1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6" h="78">
                    <a:moveTo>
                      <a:pt x="3" y="78"/>
                    </a:moveTo>
                    <a:cubicBezTo>
                      <a:pt x="2" y="78"/>
                      <a:pt x="1" y="78"/>
                      <a:pt x="1" y="77"/>
                    </a:cubicBezTo>
                    <a:cubicBezTo>
                      <a:pt x="0" y="76"/>
                      <a:pt x="0" y="74"/>
                      <a:pt x="2" y="73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13" y="0"/>
                      <a:pt x="115" y="0"/>
                      <a:pt x="116" y="1"/>
                    </a:cubicBezTo>
                    <a:cubicBezTo>
                      <a:pt x="116" y="3"/>
                      <a:pt x="116" y="4"/>
                      <a:pt x="115" y="5"/>
                    </a:cubicBezTo>
                    <a:cubicBezTo>
                      <a:pt x="5" y="78"/>
                      <a:pt x="5" y="78"/>
                      <a:pt x="5" y="78"/>
                    </a:cubicBezTo>
                    <a:cubicBezTo>
                      <a:pt x="4" y="78"/>
                      <a:pt x="4" y="78"/>
                      <a:pt x="3" y="7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404016" y="3168282"/>
                <a:ext cx="312609" cy="94138"/>
              </a:xfrm>
              <a:custGeom>
                <a:avLst/>
                <a:gdLst>
                  <a:gd name="T0" fmla="*/ 145 w 149"/>
                  <a:gd name="T1" fmla="*/ 45 h 45"/>
                  <a:gd name="T2" fmla="*/ 145 w 149"/>
                  <a:gd name="T3" fmla="*/ 45 h 45"/>
                  <a:gd name="T4" fmla="*/ 2 w 149"/>
                  <a:gd name="T5" fmla="*/ 6 h 45"/>
                  <a:gd name="T6" fmla="*/ 0 w 149"/>
                  <a:gd name="T7" fmla="*/ 3 h 45"/>
                  <a:gd name="T8" fmla="*/ 4 w 149"/>
                  <a:gd name="T9" fmla="*/ 1 h 45"/>
                  <a:gd name="T10" fmla="*/ 146 w 149"/>
                  <a:gd name="T11" fmla="*/ 39 h 45"/>
                  <a:gd name="T12" fmla="*/ 148 w 149"/>
                  <a:gd name="T13" fmla="*/ 43 h 45"/>
                  <a:gd name="T14" fmla="*/ 145 w 149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9" h="45">
                    <a:moveTo>
                      <a:pt x="145" y="45"/>
                    </a:moveTo>
                    <a:cubicBezTo>
                      <a:pt x="145" y="45"/>
                      <a:pt x="145" y="45"/>
                      <a:pt x="145" y="4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0" y="4"/>
                      <a:pt x="0" y="3"/>
                    </a:cubicBezTo>
                    <a:cubicBezTo>
                      <a:pt x="1" y="1"/>
                      <a:pt x="2" y="0"/>
                      <a:pt x="4" y="1"/>
                    </a:cubicBezTo>
                    <a:cubicBezTo>
                      <a:pt x="146" y="39"/>
                      <a:pt x="146" y="39"/>
                      <a:pt x="146" y="39"/>
                    </a:cubicBezTo>
                    <a:cubicBezTo>
                      <a:pt x="148" y="40"/>
                      <a:pt x="149" y="41"/>
                      <a:pt x="148" y="43"/>
                    </a:cubicBezTo>
                    <a:cubicBezTo>
                      <a:pt x="148" y="44"/>
                      <a:pt x="147" y="45"/>
                      <a:pt x="145" y="4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245935" y="2992439"/>
                <a:ext cx="95026" cy="134103"/>
              </a:xfrm>
              <a:custGeom>
                <a:avLst/>
                <a:gdLst>
                  <a:gd name="T0" fmla="*/ 42 w 45"/>
                  <a:gd name="T1" fmla="*/ 64 h 64"/>
                  <a:gd name="T2" fmla="*/ 40 w 45"/>
                  <a:gd name="T3" fmla="*/ 63 h 64"/>
                  <a:gd name="T4" fmla="*/ 1 w 45"/>
                  <a:gd name="T5" fmla="*/ 5 h 64"/>
                  <a:gd name="T6" fmla="*/ 2 w 45"/>
                  <a:gd name="T7" fmla="*/ 1 h 64"/>
                  <a:gd name="T8" fmla="*/ 6 w 45"/>
                  <a:gd name="T9" fmla="*/ 2 h 64"/>
                  <a:gd name="T10" fmla="*/ 44 w 45"/>
                  <a:gd name="T11" fmla="*/ 60 h 64"/>
                  <a:gd name="T12" fmla="*/ 44 w 45"/>
                  <a:gd name="T13" fmla="*/ 64 h 64"/>
                  <a:gd name="T14" fmla="*/ 42 w 45"/>
                  <a:gd name="T15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64">
                    <a:moveTo>
                      <a:pt x="42" y="64"/>
                    </a:moveTo>
                    <a:cubicBezTo>
                      <a:pt x="41" y="64"/>
                      <a:pt x="40" y="64"/>
                      <a:pt x="40" y="6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3"/>
                      <a:pt x="1" y="2"/>
                      <a:pt x="2" y="1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5" y="61"/>
                      <a:pt x="45" y="63"/>
                      <a:pt x="44" y="64"/>
                    </a:cubicBezTo>
                    <a:cubicBezTo>
                      <a:pt x="43" y="64"/>
                      <a:pt x="43" y="64"/>
                      <a:pt x="42" y="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401352" y="3057270"/>
                <a:ext cx="190941" cy="89698"/>
              </a:xfrm>
              <a:custGeom>
                <a:avLst/>
                <a:gdLst>
                  <a:gd name="T0" fmla="*/ 3 w 91"/>
                  <a:gd name="T1" fmla="*/ 43 h 43"/>
                  <a:gd name="T2" fmla="*/ 0 w 91"/>
                  <a:gd name="T3" fmla="*/ 42 h 43"/>
                  <a:gd name="T4" fmla="*/ 2 w 91"/>
                  <a:gd name="T5" fmla="*/ 38 h 43"/>
                  <a:gd name="T6" fmla="*/ 87 w 91"/>
                  <a:gd name="T7" fmla="*/ 1 h 43"/>
                  <a:gd name="T8" fmla="*/ 91 w 91"/>
                  <a:gd name="T9" fmla="*/ 2 h 43"/>
                  <a:gd name="T10" fmla="*/ 89 w 91"/>
                  <a:gd name="T11" fmla="*/ 6 h 43"/>
                  <a:gd name="T12" fmla="*/ 4 w 91"/>
                  <a:gd name="T13" fmla="*/ 43 h 43"/>
                  <a:gd name="T14" fmla="*/ 3 w 91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1" h="43">
                    <a:moveTo>
                      <a:pt x="3" y="43"/>
                    </a:moveTo>
                    <a:cubicBezTo>
                      <a:pt x="2" y="43"/>
                      <a:pt x="1" y="43"/>
                      <a:pt x="0" y="42"/>
                    </a:cubicBezTo>
                    <a:cubicBezTo>
                      <a:pt x="0" y="40"/>
                      <a:pt x="0" y="38"/>
                      <a:pt x="2" y="38"/>
                    </a:cubicBezTo>
                    <a:cubicBezTo>
                      <a:pt x="87" y="1"/>
                      <a:pt x="87" y="1"/>
                      <a:pt x="87" y="1"/>
                    </a:cubicBezTo>
                    <a:cubicBezTo>
                      <a:pt x="88" y="0"/>
                      <a:pt x="90" y="1"/>
                      <a:pt x="91" y="2"/>
                    </a:cubicBezTo>
                    <a:cubicBezTo>
                      <a:pt x="91" y="4"/>
                      <a:pt x="91" y="5"/>
                      <a:pt x="89" y="6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4" y="43"/>
                      <a:pt x="3" y="43"/>
                      <a:pt x="3" y="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49130" y="3080361"/>
                <a:ext cx="90586" cy="150976"/>
              </a:xfrm>
              <a:custGeom>
                <a:avLst/>
                <a:gdLst>
                  <a:gd name="T0" fmla="*/ 40 w 43"/>
                  <a:gd name="T1" fmla="*/ 72 h 72"/>
                  <a:gd name="T2" fmla="*/ 38 w 43"/>
                  <a:gd name="T3" fmla="*/ 70 h 72"/>
                  <a:gd name="T4" fmla="*/ 1 w 43"/>
                  <a:gd name="T5" fmla="*/ 4 h 72"/>
                  <a:gd name="T6" fmla="*/ 2 w 43"/>
                  <a:gd name="T7" fmla="*/ 0 h 72"/>
                  <a:gd name="T8" fmla="*/ 6 w 43"/>
                  <a:gd name="T9" fmla="*/ 2 h 72"/>
                  <a:gd name="T10" fmla="*/ 43 w 43"/>
                  <a:gd name="T11" fmla="*/ 68 h 72"/>
                  <a:gd name="T12" fmla="*/ 41 w 43"/>
                  <a:gd name="T13" fmla="*/ 72 h 72"/>
                  <a:gd name="T14" fmla="*/ 40 w 43"/>
                  <a:gd name="T15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72">
                    <a:moveTo>
                      <a:pt x="40" y="72"/>
                    </a:moveTo>
                    <a:cubicBezTo>
                      <a:pt x="39" y="72"/>
                      <a:pt x="38" y="71"/>
                      <a:pt x="38" y="70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1" y="1"/>
                      <a:pt x="2" y="0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3" y="69"/>
                      <a:pt x="43" y="71"/>
                      <a:pt x="41" y="72"/>
                    </a:cubicBezTo>
                    <a:cubicBezTo>
                      <a:pt x="41" y="72"/>
                      <a:pt x="41" y="72"/>
                      <a:pt x="40" y="7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</p:grpSp>
        <p:sp>
          <p:nvSpPr>
            <p:cNvPr id="39" name="Rectangle 3"/>
            <p:cNvSpPr/>
            <p:nvPr/>
          </p:nvSpPr>
          <p:spPr>
            <a:xfrm>
              <a:off x="9529244" y="5080789"/>
              <a:ext cx="376757" cy="597820"/>
            </a:xfrm>
            <a:custGeom>
              <a:avLst/>
              <a:gdLst/>
              <a:ahLst/>
              <a:cxnLst/>
              <a:rect l="l" t="t" r="r" b="b"/>
              <a:pathLst>
                <a:path w="376757" h="597820">
                  <a:moveTo>
                    <a:pt x="322605" y="595"/>
                  </a:moveTo>
                  <a:cubicBezTo>
                    <a:pt x="340967" y="1736"/>
                    <a:pt x="359090" y="4518"/>
                    <a:pt x="376757" y="9151"/>
                  </a:cubicBezTo>
                  <a:lnTo>
                    <a:pt x="376757" y="585319"/>
                  </a:lnTo>
                  <a:cubicBezTo>
                    <a:pt x="246667" y="625944"/>
                    <a:pt x="113731" y="565167"/>
                    <a:pt x="34100" y="437758"/>
                  </a:cubicBezTo>
                  <a:cubicBezTo>
                    <a:pt x="-42032" y="304527"/>
                    <a:pt x="15067" y="114198"/>
                    <a:pt x="148297" y="38066"/>
                  </a:cubicBezTo>
                  <a:cubicBezTo>
                    <a:pt x="205396" y="9517"/>
                    <a:pt x="265172" y="-2974"/>
                    <a:pt x="322605" y="59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AU" sz="1800" dirty="0"/>
            </a:p>
          </p:txBody>
        </p:sp>
      </p:grp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5330093" y="5821942"/>
            <a:ext cx="5974862" cy="720000"/>
          </a:xfrm>
        </p:spPr>
        <p:txBody>
          <a:bodyPr vert="horz" lIns="0" tIns="45720" rIns="0" bIns="45720" rtlCol="0" anchor="ctr" anchorCtr="0">
            <a:noAutofit/>
          </a:bodyPr>
          <a:lstStyle>
            <a:lvl1pPr algn="r">
              <a:defRPr lang="en-US" sz="2000" smtClean="0">
                <a:solidFill>
                  <a:srgbClr val="4D4D4D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AU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 algn="r">
              <a:buNone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77502912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060848"/>
            <a:ext cx="12192000" cy="4797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79243" y="514131"/>
            <a:ext cx="8254647" cy="606250"/>
          </a:xfrm>
        </p:spPr>
        <p:txBody>
          <a:bodyPr lIns="0" tIns="0" rIns="0" bIns="46800" anchor="t" anchorCtr="0">
            <a:noAutofit/>
          </a:bodyPr>
          <a:lstStyle>
            <a:lvl1pPr algn="l">
              <a:defRPr sz="3600" b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79243" y="1254547"/>
            <a:ext cx="8254647" cy="466339"/>
          </a:xfrm>
        </p:spPr>
        <p:txBody>
          <a:bodyPr lIns="0" rIns="0" anchor="ctr" anchorCtr="0">
            <a:noAutofit/>
          </a:bodyPr>
          <a:lstStyle>
            <a:lvl1pPr marL="0" indent="0" algn="l">
              <a:buNone/>
              <a:defRPr sz="2000">
                <a:solidFill>
                  <a:srgbClr val="4D4D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AU" dirty="0"/>
          </a:p>
        </p:txBody>
      </p:sp>
      <p:grpSp>
        <p:nvGrpSpPr>
          <p:cNvPr id="26" name="Group 25"/>
          <p:cNvGrpSpPr/>
          <p:nvPr/>
        </p:nvGrpSpPr>
        <p:grpSpPr>
          <a:xfrm>
            <a:off x="607648" y="553092"/>
            <a:ext cx="2424764" cy="1003700"/>
            <a:chOff x="849313" y="2781300"/>
            <a:chExt cx="3355975" cy="1709738"/>
          </a:xfrm>
        </p:grpSpPr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849313" y="3516313"/>
              <a:ext cx="3355975" cy="708025"/>
            </a:xfrm>
            <a:custGeom>
              <a:avLst/>
              <a:gdLst>
                <a:gd name="T0" fmla="*/ 835 w 895"/>
                <a:gd name="T1" fmla="*/ 61 h 189"/>
                <a:gd name="T2" fmla="*/ 791 w 895"/>
                <a:gd name="T3" fmla="*/ 109 h 189"/>
                <a:gd name="T4" fmla="*/ 835 w 895"/>
                <a:gd name="T5" fmla="*/ 48 h 189"/>
                <a:gd name="T6" fmla="*/ 835 w 895"/>
                <a:gd name="T7" fmla="*/ 189 h 189"/>
                <a:gd name="T8" fmla="*/ 877 w 895"/>
                <a:gd name="T9" fmla="*/ 141 h 189"/>
                <a:gd name="T10" fmla="*/ 791 w 895"/>
                <a:gd name="T11" fmla="*/ 122 h 189"/>
                <a:gd name="T12" fmla="*/ 738 w 895"/>
                <a:gd name="T13" fmla="*/ 185 h 189"/>
                <a:gd name="T14" fmla="*/ 755 w 895"/>
                <a:gd name="T15" fmla="*/ 20 h 189"/>
                <a:gd name="T16" fmla="*/ 738 w 895"/>
                <a:gd name="T17" fmla="*/ 185 h 189"/>
                <a:gd name="T18" fmla="*/ 661 w 895"/>
                <a:gd name="T19" fmla="*/ 48 h 189"/>
                <a:gd name="T20" fmla="*/ 661 w 895"/>
                <a:gd name="T21" fmla="*/ 189 h 189"/>
                <a:gd name="T22" fmla="*/ 700 w 895"/>
                <a:gd name="T23" fmla="*/ 137 h 189"/>
                <a:gd name="T24" fmla="*/ 614 w 895"/>
                <a:gd name="T25" fmla="*/ 118 h 189"/>
                <a:gd name="T26" fmla="*/ 699 w 895"/>
                <a:gd name="T27" fmla="*/ 93 h 189"/>
                <a:gd name="T28" fmla="*/ 488 w 895"/>
                <a:gd name="T29" fmla="*/ 92 h 189"/>
                <a:gd name="T30" fmla="*/ 558 w 895"/>
                <a:gd name="T31" fmla="*/ 89 h 189"/>
                <a:gd name="T32" fmla="*/ 466 w 895"/>
                <a:gd name="T33" fmla="*/ 150 h 189"/>
                <a:gd name="T34" fmla="*/ 559 w 895"/>
                <a:gd name="T35" fmla="*/ 162 h 189"/>
                <a:gd name="T36" fmla="*/ 579 w 895"/>
                <a:gd name="T37" fmla="*/ 185 h 189"/>
                <a:gd name="T38" fmla="*/ 589 w 895"/>
                <a:gd name="T39" fmla="*/ 170 h 189"/>
                <a:gd name="T40" fmla="*/ 575 w 895"/>
                <a:gd name="T41" fmla="*/ 161 h 189"/>
                <a:gd name="T42" fmla="*/ 525 w 895"/>
                <a:gd name="T43" fmla="*/ 48 h 189"/>
                <a:gd name="T44" fmla="*/ 488 w 895"/>
                <a:gd name="T45" fmla="*/ 92 h 189"/>
                <a:gd name="T46" fmla="*/ 512 w 895"/>
                <a:gd name="T47" fmla="*/ 175 h 189"/>
                <a:gd name="T48" fmla="*/ 544 w 895"/>
                <a:gd name="T49" fmla="*/ 118 h 189"/>
                <a:gd name="T50" fmla="*/ 558 w 895"/>
                <a:gd name="T51" fmla="*/ 112 h 189"/>
                <a:gd name="T52" fmla="*/ 336 w 895"/>
                <a:gd name="T53" fmla="*/ 185 h 189"/>
                <a:gd name="T54" fmla="*/ 353 w 895"/>
                <a:gd name="T55" fmla="*/ 107 h 189"/>
                <a:gd name="T56" fmla="*/ 428 w 895"/>
                <a:gd name="T57" fmla="*/ 102 h 189"/>
                <a:gd name="T58" fmla="*/ 445 w 895"/>
                <a:gd name="T59" fmla="*/ 185 h 189"/>
                <a:gd name="T60" fmla="*/ 396 w 895"/>
                <a:gd name="T61" fmla="*/ 48 h 189"/>
                <a:gd name="T62" fmla="*/ 353 w 895"/>
                <a:gd name="T63" fmla="*/ 74 h 189"/>
                <a:gd name="T64" fmla="*/ 336 w 895"/>
                <a:gd name="T65" fmla="*/ 51 h 189"/>
                <a:gd name="T66" fmla="*/ 200 w 895"/>
                <a:gd name="T67" fmla="*/ 185 h 189"/>
                <a:gd name="T68" fmla="*/ 216 w 895"/>
                <a:gd name="T69" fmla="*/ 107 h 189"/>
                <a:gd name="T70" fmla="*/ 292 w 895"/>
                <a:gd name="T71" fmla="*/ 102 h 189"/>
                <a:gd name="T72" fmla="*/ 308 w 895"/>
                <a:gd name="T73" fmla="*/ 185 h 189"/>
                <a:gd name="T74" fmla="*/ 260 w 895"/>
                <a:gd name="T75" fmla="*/ 48 h 189"/>
                <a:gd name="T76" fmla="*/ 216 w 895"/>
                <a:gd name="T77" fmla="*/ 74 h 189"/>
                <a:gd name="T78" fmla="*/ 200 w 895"/>
                <a:gd name="T79" fmla="*/ 51 h 189"/>
                <a:gd name="T80" fmla="*/ 155 w 895"/>
                <a:gd name="T81" fmla="*/ 185 h 189"/>
                <a:gd name="T82" fmla="*/ 172 w 895"/>
                <a:gd name="T83" fmla="*/ 51 h 189"/>
                <a:gd name="T84" fmla="*/ 155 w 895"/>
                <a:gd name="T85" fmla="*/ 185 h 189"/>
                <a:gd name="T86" fmla="*/ 72 w 895"/>
                <a:gd name="T87" fmla="*/ 15 h 189"/>
                <a:gd name="T88" fmla="*/ 72 w 895"/>
                <a:gd name="T89" fmla="*/ 91 h 189"/>
                <a:gd name="T90" fmla="*/ 17 w 895"/>
                <a:gd name="T91" fmla="*/ 15 h 189"/>
                <a:gd name="T92" fmla="*/ 17 w 895"/>
                <a:gd name="T93" fmla="*/ 185 h 189"/>
                <a:gd name="T94" fmla="*/ 76 w 895"/>
                <a:gd name="T95" fmla="*/ 106 h 189"/>
                <a:gd name="T96" fmla="*/ 76 w 895"/>
                <a:gd name="T97" fmla="*/ 0 h 189"/>
                <a:gd name="T98" fmla="*/ 0 w 895"/>
                <a:gd name="T99" fmla="*/ 18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95" h="189">
                  <a:moveTo>
                    <a:pt x="791" y="109"/>
                  </a:moveTo>
                  <a:cubicBezTo>
                    <a:pt x="794" y="84"/>
                    <a:pt x="808" y="61"/>
                    <a:pt x="835" y="61"/>
                  </a:cubicBezTo>
                  <a:cubicBezTo>
                    <a:pt x="861" y="61"/>
                    <a:pt x="877" y="84"/>
                    <a:pt x="877" y="109"/>
                  </a:cubicBezTo>
                  <a:lnTo>
                    <a:pt x="791" y="109"/>
                  </a:lnTo>
                  <a:close/>
                  <a:moveTo>
                    <a:pt x="894" y="122"/>
                  </a:moveTo>
                  <a:cubicBezTo>
                    <a:pt x="895" y="85"/>
                    <a:pt x="878" y="48"/>
                    <a:pt x="835" y="48"/>
                  </a:cubicBezTo>
                  <a:cubicBezTo>
                    <a:pt x="793" y="48"/>
                    <a:pt x="775" y="83"/>
                    <a:pt x="775" y="118"/>
                  </a:cubicBezTo>
                  <a:cubicBezTo>
                    <a:pt x="775" y="156"/>
                    <a:pt x="793" y="189"/>
                    <a:pt x="835" y="189"/>
                  </a:cubicBezTo>
                  <a:cubicBezTo>
                    <a:pt x="869" y="189"/>
                    <a:pt x="886" y="171"/>
                    <a:pt x="893" y="141"/>
                  </a:cubicBezTo>
                  <a:cubicBezTo>
                    <a:pt x="877" y="141"/>
                    <a:pt x="877" y="141"/>
                    <a:pt x="877" y="141"/>
                  </a:cubicBezTo>
                  <a:cubicBezTo>
                    <a:pt x="872" y="161"/>
                    <a:pt x="859" y="175"/>
                    <a:pt x="835" y="175"/>
                  </a:cubicBezTo>
                  <a:cubicBezTo>
                    <a:pt x="804" y="175"/>
                    <a:pt x="791" y="146"/>
                    <a:pt x="791" y="122"/>
                  </a:cubicBezTo>
                  <a:lnTo>
                    <a:pt x="894" y="122"/>
                  </a:lnTo>
                  <a:close/>
                  <a:moveTo>
                    <a:pt x="738" y="185"/>
                  </a:moveTo>
                  <a:cubicBezTo>
                    <a:pt x="755" y="185"/>
                    <a:pt x="755" y="185"/>
                    <a:pt x="755" y="185"/>
                  </a:cubicBezTo>
                  <a:cubicBezTo>
                    <a:pt x="755" y="20"/>
                    <a:pt x="755" y="20"/>
                    <a:pt x="755" y="20"/>
                  </a:cubicBezTo>
                  <a:cubicBezTo>
                    <a:pt x="738" y="0"/>
                    <a:pt x="738" y="0"/>
                    <a:pt x="738" y="0"/>
                  </a:cubicBezTo>
                  <a:lnTo>
                    <a:pt x="738" y="185"/>
                  </a:lnTo>
                  <a:close/>
                  <a:moveTo>
                    <a:pt x="715" y="93"/>
                  </a:moveTo>
                  <a:cubicBezTo>
                    <a:pt x="711" y="63"/>
                    <a:pt x="689" y="48"/>
                    <a:pt x="661" y="48"/>
                  </a:cubicBezTo>
                  <a:cubicBezTo>
                    <a:pt x="620" y="48"/>
                    <a:pt x="598" y="80"/>
                    <a:pt x="598" y="118"/>
                  </a:cubicBezTo>
                  <a:cubicBezTo>
                    <a:pt x="598" y="156"/>
                    <a:pt x="620" y="189"/>
                    <a:pt x="661" y="189"/>
                  </a:cubicBezTo>
                  <a:cubicBezTo>
                    <a:pt x="691" y="189"/>
                    <a:pt x="712" y="169"/>
                    <a:pt x="716" y="137"/>
                  </a:cubicBezTo>
                  <a:cubicBezTo>
                    <a:pt x="700" y="137"/>
                    <a:pt x="700" y="137"/>
                    <a:pt x="700" y="137"/>
                  </a:cubicBezTo>
                  <a:cubicBezTo>
                    <a:pt x="698" y="159"/>
                    <a:pt x="681" y="175"/>
                    <a:pt x="661" y="175"/>
                  </a:cubicBezTo>
                  <a:cubicBezTo>
                    <a:pt x="630" y="175"/>
                    <a:pt x="614" y="147"/>
                    <a:pt x="614" y="118"/>
                  </a:cubicBezTo>
                  <a:cubicBezTo>
                    <a:pt x="614" y="90"/>
                    <a:pt x="630" y="61"/>
                    <a:pt x="661" y="61"/>
                  </a:cubicBezTo>
                  <a:cubicBezTo>
                    <a:pt x="682" y="61"/>
                    <a:pt x="694" y="73"/>
                    <a:pt x="699" y="93"/>
                  </a:cubicBezTo>
                  <a:lnTo>
                    <a:pt x="715" y="93"/>
                  </a:lnTo>
                  <a:close/>
                  <a:moveTo>
                    <a:pt x="488" y="92"/>
                  </a:moveTo>
                  <a:cubicBezTo>
                    <a:pt x="488" y="71"/>
                    <a:pt x="503" y="61"/>
                    <a:pt x="523" y="61"/>
                  </a:cubicBezTo>
                  <a:cubicBezTo>
                    <a:pt x="542" y="61"/>
                    <a:pt x="558" y="67"/>
                    <a:pt x="558" y="89"/>
                  </a:cubicBezTo>
                  <a:cubicBezTo>
                    <a:pt x="558" y="103"/>
                    <a:pt x="551" y="105"/>
                    <a:pt x="537" y="107"/>
                  </a:cubicBezTo>
                  <a:cubicBezTo>
                    <a:pt x="502" y="111"/>
                    <a:pt x="466" y="112"/>
                    <a:pt x="466" y="150"/>
                  </a:cubicBezTo>
                  <a:cubicBezTo>
                    <a:pt x="466" y="177"/>
                    <a:pt x="486" y="189"/>
                    <a:pt x="510" y="189"/>
                  </a:cubicBezTo>
                  <a:cubicBezTo>
                    <a:pt x="536" y="189"/>
                    <a:pt x="548" y="179"/>
                    <a:pt x="559" y="162"/>
                  </a:cubicBezTo>
                  <a:cubicBezTo>
                    <a:pt x="560" y="162"/>
                    <a:pt x="560" y="162"/>
                    <a:pt x="560" y="162"/>
                  </a:cubicBezTo>
                  <a:cubicBezTo>
                    <a:pt x="560" y="176"/>
                    <a:pt x="562" y="185"/>
                    <a:pt x="579" y="185"/>
                  </a:cubicBezTo>
                  <a:cubicBezTo>
                    <a:pt x="583" y="185"/>
                    <a:pt x="586" y="185"/>
                    <a:pt x="589" y="184"/>
                  </a:cubicBezTo>
                  <a:cubicBezTo>
                    <a:pt x="589" y="170"/>
                    <a:pt x="589" y="170"/>
                    <a:pt x="589" y="170"/>
                  </a:cubicBezTo>
                  <a:cubicBezTo>
                    <a:pt x="588" y="171"/>
                    <a:pt x="586" y="171"/>
                    <a:pt x="584" y="171"/>
                  </a:cubicBezTo>
                  <a:cubicBezTo>
                    <a:pt x="578" y="171"/>
                    <a:pt x="575" y="168"/>
                    <a:pt x="575" y="161"/>
                  </a:cubicBezTo>
                  <a:cubicBezTo>
                    <a:pt x="575" y="90"/>
                    <a:pt x="575" y="90"/>
                    <a:pt x="575" y="90"/>
                  </a:cubicBezTo>
                  <a:cubicBezTo>
                    <a:pt x="575" y="55"/>
                    <a:pt x="549" y="48"/>
                    <a:pt x="525" y="48"/>
                  </a:cubicBezTo>
                  <a:cubicBezTo>
                    <a:pt x="495" y="48"/>
                    <a:pt x="473" y="61"/>
                    <a:pt x="471" y="92"/>
                  </a:cubicBezTo>
                  <a:lnTo>
                    <a:pt x="488" y="92"/>
                  </a:lnTo>
                  <a:close/>
                  <a:moveTo>
                    <a:pt x="558" y="133"/>
                  </a:moveTo>
                  <a:cubicBezTo>
                    <a:pt x="559" y="159"/>
                    <a:pt x="537" y="175"/>
                    <a:pt x="512" y="175"/>
                  </a:cubicBezTo>
                  <a:cubicBezTo>
                    <a:pt x="496" y="175"/>
                    <a:pt x="482" y="165"/>
                    <a:pt x="482" y="149"/>
                  </a:cubicBezTo>
                  <a:cubicBezTo>
                    <a:pt x="482" y="122"/>
                    <a:pt x="516" y="123"/>
                    <a:pt x="544" y="118"/>
                  </a:cubicBezTo>
                  <a:cubicBezTo>
                    <a:pt x="548" y="117"/>
                    <a:pt x="556" y="116"/>
                    <a:pt x="558" y="112"/>
                  </a:cubicBezTo>
                  <a:cubicBezTo>
                    <a:pt x="558" y="112"/>
                    <a:pt x="558" y="112"/>
                    <a:pt x="558" y="112"/>
                  </a:cubicBezTo>
                  <a:lnTo>
                    <a:pt x="558" y="133"/>
                  </a:lnTo>
                  <a:close/>
                  <a:moveTo>
                    <a:pt x="336" y="185"/>
                  </a:moveTo>
                  <a:cubicBezTo>
                    <a:pt x="353" y="185"/>
                    <a:pt x="353" y="185"/>
                    <a:pt x="353" y="185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3" y="81"/>
                    <a:pt x="369" y="61"/>
                    <a:pt x="395" y="61"/>
                  </a:cubicBezTo>
                  <a:cubicBezTo>
                    <a:pt x="421" y="61"/>
                    <a:pt x="428" y="79"/>
                    <a:pt x="428" y="102"/>
                  </a:cubicBezTo>
                  <a:cubicBezTo>
                    <a:pt x="428" y="185"/>
                    <a:pt x="428" y="185"/>
                    <a:pt x="428" y="185"/>
                  </a:cubicBezTo>
                  <a:cubicBezTo>
                    <a:pt x="445" y="185"/>
                    <a:pt x="445" y="185"/>
                    <a:pt x="445" y="185"/>
                  </a:cubicBezTo>
                  <a:cubicBezTo>
                    <a:pt x="445" y="99"/>
                    <a:pt x="445" y="99"/>
                    <a:pt x="445" y="99"/>
                  </a:cubicBezTo>
                  <a:cubicBezTo>
                    <a:pt x="445" y="67"/>
                    <a:pt x="433" y="48"/>
                    <a:pt x="396" y="48"/>
                  </a:cubicBezTo>
                  <a:cubicBezTo>
                    <a:pt x="377" y="48"/>
                    <a:pt x="359" y="58"/>
                    <a:pt x="353" y="74"/>
                  </a:cubicBezTo>
                  <a:cubicBezTo>
                    <a:pt x="353" y="74"/>
                    <a:pt x="353" y="74"/>
                    <a:pt x="353" y="74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36" y="51"/>
                    <a:pt x="336" y="51"/>
                    <a:pt x="336" y="51"/>
                  </a:cubicBezTo>
                  <a:lnTo>
                    <a:pt x="336" y="185"/>
                  </a:lnTo>
                  <a:close/>
                  <a:moveTo>
                    <a:pt x="200" y="185"/>
                  </a:moveTo>
                  <a:cubicBezTo>
                    <a:pt x="216" y="185"/>
                    <a:pt x="216" y="185"/>
                    <a:pt x="216" y="185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7" y="81"/>
                    <a:pt x="232" y="61"/>
                    <a:pt x="258" y="61"/>
                  </a:cubicBezTo>
                  <a:cubicBezTo>
                    <a:pt x="285" y="61"/>
                    <a:pt x="292" y="79"/>
                    <a:pt x="292" y="102"/>
                  </a:cubicBezTo>
                  <a:cubicBezTo>
                    <a:pt x="292" y="185"/>
                    <a:pt x="292" y="185"/>
                    <a:pt x="292" y="185"/>
                  </a:cubicBezTo>
                  <a:cubicBezTo>
                    <a:pt x="308" y="185"/>
                    <a:pt x="308" y="185"/>
                    <a:pt x="308" y="185"/>
                  </a:cubicBezTo>
                  <a:cubicBezTo>
                    <a:pt x="308" y="99"/>
                    <a:pt x="308" y="99"/>
                    <a:pt x="308" y="99"/>
                  </a:cubicBezTo>
                  <a:cubicBezTo>
                    <a:pt x="308" y="67"/>
                    <a:pt x="297" y="48"/>
                    <a:pt x="260" y="48"/>
                  </a:cubicBezTo>
                  <a:cubicBezTo>
                    <a:pt x="241" y="48"/>
                    <a:pt x="223" y="58"/>
                    <a:pt x="217" y="74"/>
                  </a:cubicBezTo>
                  <a:cubicBezTo>
                    <a:pt x="216" y="74"/>
                    <a:pt x="216" y="74"/>
                    <a:pt x="216" y="74"/>
                  </a:cubicBezTo>
                  <a:cubicBezTo>
                    <a:pt x="216" y="51"/>
                    <a:pt x="216" y="51"/>
                    <a:pt x="216" y="51"/>
                  </a:cubicBezTo>
                  <a:cubicBezTo>
                    <a:pt x="200" y="51"/>
                    <a:pt x="200" y="51"/>
                    <a:pt x="200" y="51"/>
                  </a:cubicBezTo>
                  <a:lnTo>
                    <a:pt x="200" y="185"/>
                  </a:lnTo>
                  <a:close/>
                  <a:moveTo>
                    <a:pt x="155" y="185"/>
                  </a:moveTo>
                  <a:cubicBezTo>
                    <a:pt x="172" y="185"/>
                    <a:pt x="172" y="185"/>
                    <a:pt x="172" y="185"/>
                  </a:cubicBezTo>
                  <a:cubicBezTo>
                    <a:pt x="172" y="51"/>
                    <a:pt x="172" y="51"/>
                    <a:pt x="172" y="51"/>
                  </a:cubicBezTo>
                  <a:cubicBezTo>
                    <a:pt x="155" y="51"/>
                    <a:pt x="155" y="51"/>
                    <a:pt x="155" y="51"/>
                  </a:cubicBezTo>
                  <a:lnTo>
                    <a:pt x="155" y="185"/>
                  </a:lnTo>
                  <a:close/>
                  <a:moveTo>
                    <a:pt x="17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96" y="15"/>
                    <a:pt x="113" y="28"/>
                    <a:pt x="113" y="53"/>
                  </a:cubicBezTo>
                  <a:cubicBezTo>
                    <a:pt x="113" y="78"/>
                    <a:pt x="96" y="91"/>
                    <a:pt x="72" y="91"/>
                  </a:cubicBezTo>
                  <a:cubicBezTo>
                    <a:pt x="17" y="91"/>
                    <a:pt x="17" y="91"/>
                    <a:pt x="17" y="91"/>
                  </a:cubicBezTo>
                  <a:lnTo>
                    <a:pt x="17" y="15"/>
                  </a:lnTo>
                  <a:close/>
                  <a:moveTo>
                    <a:pt x="0" y="185"/>
                  </a:moveTo>
                  <a:cubicBezTo>
                    <a:pt x="17" y="185"/>
                    <a:pt x="17" y="185"/>
                    <a:pt x="17" y="185"/>
                  </a:cubicBezTo>
                  <a:cubicBezTo>
                    <a:pt x="17" y="106"/>
                    <a:pt x="17" y="106"/>
                    <a:pt x="17" y="106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109" y="106"/>
                    <a:pt x="130" y="86"/>
                    <a:pt x="130" y="53"/>
                  </a:cubicBezTo>
                  <a:cubicBezTo>
                    <a:pt x="130" y="20"/>
                    <a:pt x="109" y="0"/>
                    <a:pt x="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85"/>
                  </a:lnTo>
                  <a:close/>
                </a:path>
              </a:pathLst>
            </a:custGeom>
            <a:solidFill>
              <a:srgbClr val="4449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397001" y="3508375"/>
              <a:ext cx="131763" cy="131763"/>
            </a:xfrm>
            <a:custGeom>
              <a:avLst/>
              <a:gdLst>
                <a:gd name="T0" fmla="*/ 14 w 35"/>
                <a:gd name="T1" fmla="*/ 2 h 35"/>
                <a:gd name="T2" fmla="*/ 2 w 35"/>
                <a:gd name="T3" fmla="*/ 21 h 35"/>
                <a:gd name="T4" fmla="*/ 21 w 35"/>
                <a:gd name="T5" fmla="*/ 33 h 35"/>
                <a:gd name="T6" fmla="*/ 33 w 35"/>
                <a:gd name="T7" fmla="*/ 14 h 35"/>
                <a:gd name="T8" fmla="*/ 14 w 35"/>
                <a:gd name="T9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6" y="4"/>
                    <a:pt x="0" y="12"/>
                    <a:pt x="2" y="21"/>
                  </a:cubicBezTo>
                  <a:cubicBezTo>
                    <a:pt x="4" y="29"/>
                    <a:pt x="13" y="35"/>
                    <a:pt x="21" y="33"/>
                  </a:cubicBezTo>
                  <a:cubicBezTo>
                    <a:pt x="30" y="31"/>
                    <a:pt x="35" y="22"/>
                    <a:pt x="33" y="14"/>
                  </a:cubicBezTo>
                  <a:cubicBezTo>
                    <a:pt x="31" y="5"/>
                    <a:pt x="23" y="0"/>
                    <a:pt x="14" y="2"/>
                  </a:cubicBezTo>
                  <a:close/>
                </a:path>
              </a:pathLst>
            </a:custGeom>
            <a:solidFill>
              <a:srgbClr val="FED4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722438" y="2781300"/>
              <a:ext cx="120650" cy="115888"/>
            </a:xfrm>
            <a:custGeom>
              <a:avLst/>
              <a:gdLst>
                <a:gd name="T0" fmla="*/ 16 w 32"/>
                <a:gd name="T1" fmla="*/ 0 h 31"/>
                <a:gd name="T2" fmla="*/ 0 w 32"/>
                <a:gd name="T3" fmla="*/ 15 h 31"/>
                <a:gd name="T4" fmla="*/ 15 w 32"/>
                <a:gd name="T5" fmla="*/ 31 h 31"/>
                <a:gd name="T6" fmla="*/ 31 w 32"/>
                <a:gd name="T7" fmla="*/ 16 h 31"/>
                <a:gd name="T8" fmla="*/ 16 w 32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16" y="0"/>
                  </a:move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1"/>
                    <a:pt x="15" y="31"/>
                  </a:cubicBezTo>
                  <a:cubicBezTo>
                    <a:pt x="24" y="31"/>
                    <a:pt x="31" y="25"/>
                    <a:pt x="31" y="16"/>
                  </a:cubicBezTo>
                  <a:cubicBezTo>
                    <a:pt x="32" y="7"/>
                    <a:pt x="25" y="0"/>
                    <a:pt x="16" y="0"/>
                  </a:cubicBezTo>
                  <a:close/>
                </a:path>
              </a:pathLst>
            </a:custGeom>
            <a:solidFill>
              <a:srgbClr val="FEC8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439988" y="2924175"/>
              <a:ext cx="130175" cy="134938"/>
            </a:xfrm>
            <a:custGeom>
              <a:avLst/>
              <a:gdLst>
                <a:gd name="T0" fmla="*/ 10 w 35"/>
                <a:gd name="T1" fmla="*/ 5 h 36"/>
                <a:gd name="T2" fmla="*/ 4 w 35"/>
                <a:gd name="T3" fmla="*/ 26 h 36"/>
                <a:gd name="T4" fmla="*/ 25 w 35"/>
                <a:gd name="T5" fmla="*/ 32 h 36"/>
                <a:gd name="T6" fmla="*/ 31 w 35"/>
                <a:gd name="T7" fmla="*/ 10 h 36"/>
                <a:gd name="T8" fmla="*/ 10 w 35"/>
                <a:gd name="T9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10" y="5"/>
                  </a:moveTo>
                  <a:cubicBezTo>
                    <a:pt x="2" y="9"/>
                    <a:pt x="0" y="19"/>
                    <a:pt x="4" y="26"/>
                  </a:cubicBezTo>
                  <a:cubicBezTo>
                    <a:pt x="8" y="34"/>
                    <a:pt x="18" y="36"/>
                    <a:pt x="25" y="32"/>
                  </a:cubicBezTo>
                  <a:cubicBezTo>
                    <a:pt x="33" y="27"/>
                    <a:pt x="35" y="18"/>
                    <a:pt x="31" y="10"/>
                  </a:cubicBezTo>
                  <a:cubicBezTo>
                    <a:pt x="27" y="3"/>
                    <a:pt x="17" y="0"/>
                    <a:pt x="10" y="5"/>
                  </a:cubicBezTo>
                  <a:close/>
                </a:path>
              </a:pathLst>
            </a:custGeom>
            <a:solidFill>
              <a:srgbClr val="FAB1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958976" y="3141663"/>
              <a:ext cx="128588" cy="127000"/>
            </a:xfrm>
            <a:custGeom>
              <a:avLst/>
              <a:gdLst>
                <a:gd name="T0" fmla="*/ 14 w 34"/>
                <a:gd name="T1" fmla="*/ 1 h 34"/>
                <a:gd name="T2" fmla="*/ 2 w 34"/>
                <a:gd name="T3" fmla="*/ 20 h 34"/>
                <a:gd name="T4" fmla="*/ 21 w 34"/>
                <a:gd name="T5" fmla="*/ 32 h 34"/>
                <a:gd name="T6" fmla="*/ 32 w 34"/>
                <a:gd name="T7" fmla="*/ 13 h 34"/>
                <a:gd name="T8" fmla="*/ 14 w 34"/>
                <a:gd name="T9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14" y="1"/>
                  </a:moveTo>
                  <a:cubicBezTo>
                    <a:pt x="5" y="3"/>
                    <a:pt x="0" y="12"/>
                    <a:pt x="2" y="20"/>
                  </a:cubicBezTo>
                  <a:cubicBezTo>
                    <a:pt x="4" y="29"/>
                    <a:pt x="12" y="34"/>
                    <a:pt x="21" y="32"/>
                  </a:cubicBezTo>
                  <a:cubicBezTo>
                    <a:pt x="29" y="30"/>
                    <a:pt x="34" y="22"/>
                    <a:pt x="32" y="13"/>
                  </a:cubicBezTo>
                  <a:cubicBezTo>
                    <a:pt x="30" y="5"/>
                    <a:pt x="22" y="0"/>
                    <a:pt x="14" y="1"/>
                  </a:cubicBezTo>
                  <a:close/>
                </a:path>
              </a:pathLst>
            </a:custGeom>
            <a:solidFill>
              <a:srgbClr val="FBBD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60651" y="3328988"/>
              <a:ext cx="134938" cy="134938"/>
            </a:xfrm>
            <a:custGeom>
              <a:avLst/>
              <a:gdLst>
                <a:gd name="T0" fmla="*/ 32 w 36"/>
                <a:gd name="T1" fmla="*/ 10 h 36"/>
                <a:gd name="T2" fmla="*/ 10 w 36"/>
                <a:gd name="T3" fmla="*/ 4 h 36"/>
                <a:gd name="T4" fmla="*/ 4 w 36"/>
                <a:gd name="T5" fmla="*/ 25 h 36"/>
                <a:gd name="T6" fmla="*/ 26 w 36"/>
                <a:gd name="T7" fmla="*/ 31 h 36"/>
                <a:gd name="T8" fmla="*/ 32 w 36"/>
                <a:gd name="T9" fmla="*/ 1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32" y="10"/>
                  </a:moveTo>
                  <a:cubicBezTo>
                    <a:pt x="27" y="2"/>
                    <a:pt x="18" y="0"/>
                    <a:pt x="10" y="4"/>
                  </a:cubicBezTo>
                  <a:cubicBezTo>
                    <a:pt x="3" y="8"/>
                    <a:pt x="0" y="18"/>
                    <a:pt x="4" y="25"/>
                  </a:cubicBezTo>
                  <a:cubicBezTo>
                    <a:pt x="9" y="33"/>
                    <a:pt x="18" y="36"/>
                    <a:pt x="26" y="31"/>
                  </a:cubicBezTo>
                  <a:cubicBezTo>
                    <a:pt x="33" y="27"/>
                    <a:pt x="36" y="17"/>
                    <a:pt x="32" y="10"/>
                  </a:cubicBezTo>
                  <a:close/>
                </a:path>
              </a:pathLst>
            </a:custGeom>
            <a:solidFill>
              <a:srgbClr val="FAA6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524001" y="3243263"/>
              <a:ext cx="434975" cy="292100"/>
            </a:xfrm>
            <a:custGeom>
              <a:avLst/>
              <a:gdLst>
                <a:gd name="T0" fmla="*/ 3 w 116"/>
                <a:gd name="T1" fmla="*/ 78 h 78"/>
                <a:gd name="T2" fmla="*/ 1 w 116"/>
                <a:gd name="T3" fmla="*/ 77 h 78"/>
                <a:gd name="T4" fmla="*/ 2 w 116"/>
                <a:gd name="T5" fmla="*/ 73 h 78"/>
                <a:gd name="T6" fmla="*/ 112 w 116"/>
                <a:gd name="T7" fmla="*/ 0 h 78"/>
                <a:gd name="T8" fmla="*/ 116 w 116"/>
                <a:gd name="T9" fmla="*/ 1 h 78"/>
                <a:gd name="T10" fmla="*/ 115 w 116"/>
                <a:gd name="T11" fmla="*/ 5 h 78"/>
                <a:gd name="T12" fmla="*/ 5 w 116"/>
                <a:gd name="T13" fmla="*/ 78 h 78"/>
                <a:gd name="T14" fmla="*/ 3 w 116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8">
                  <a:moveTo>
                    <a:pt x="3" y="78"/>
                  </a:moveTo>
                  <a:cubicBezTo>
                    <a:pt x="2" y="78"/>
                    <a:pt x="1" y="78"/>
                    <a:pt x="1" y="77"/>
                  </a:cubicBezTo>
                  <a:cubicBezTo>
                    <a:pt x="0" y="76"/>
                    <a:pt x="0" y="74"/>
                    <a:pt x="2" y="73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1"/>
                  </a:cubicBezTo>
                  <a:cubicBezTo>
                    <a:pt x="116" y="3"/>
                    <a:pt x="116" y="4"/>
                    <a:pt x="115" y="5"/>
                  </a:cubicBezTo>
                  <a:cubicBezTo>
                    <a:pt x="5" y="78"/>
                    <a:pt x="5" y="78"/>
                    <a:pt x="5" y="78"/>
                  </a:cubicBezTo>
                  <a:cubicBezTo>
                    <a:pt x="4" y="78"/>
                    <a:pt x="4" y="78"/>
                    <a:pt x="3" y="78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098676" y="3216275"/>
              <a:ext cx="558800" cy="168275"/>
            </a:xfrm>
            <a:custGeom>
              <a:avLst/>
              <a:gdLst>
                <a:gd name="T0" fmla="*/ 145 w 149"/>
                <a:gd name="T1" fmla="*/ 45 h 45"/>
                <a:gd name="T2" fmla="*/ 145 w 149"/>
                <a:gd name="T3" fmla="*/ 45 h 45"/>
                <a:gd name="T4" fmla="*/ 2 w 149"/>
                <a:gd name="T5" fmla="*/ 6 h 45"/>
                <a:gd name="T6" fmla="*/ 0 w 149"/>
                <a:gd name="T7" fmla="*/ 3 h 45"/>
                <a:gd name="T8" fmla="*/ 4 w 149"/>
                <a:gd name="T9" fmla="*/ 1 h 45"/>
                <a:gd name="T10" fmla="*/ 146 w 149"/>
                <a:gd name="T11" fmla="*/ 39 h 45"/>
                <a:gd name="T12" fmla="*/ 148 w 149"/>
                <a:gd name="T13" fmla="*/ 43 h 45"/>
                <a:gd name="T14" fmla="*/ 145 w 149"/>
                <a:gd name="T15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9" h="45">
                  <a:moveTo>
                    <a:pt x="145" y="45"/>
                  </a:moveTo>
                  <a:cubicBezTo>
                    <a:pt x="145" y="45"/>
                    <a:pt x="145" y="45"/>
                    <a:pt x="145" y="4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1" y="1"/>
                    <a:pt x="2" y="0"/>
                    <a:pt x="4" y="1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8" y="40"/>
                    <a:pt x="149" y="41"/>
                    <a:pt x="148" y="43"/>
                  </a:cubicBezTo>
                  <a:cubicBezTo>
                    <a:pt x="148" y="44"/>
                    <a:pt x="147" y="45"/>
                    <a:pt x="145" y="45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816101" y="2901950"/>
              <a:ext cx="169863" cy="239713"/>
            </a:xfrm>
            <a:custGeom>
              <a:avLst/>
              <a:gdLst>
                <a:gd name="T0" fmla="*/ 42 w 45"/>
                <a:gd name="T1" fmla="*/ 64 h 64"/>
                <a:gd name="T2" fmla="*/ 40 w 45"/>
                <a:gd name="T3" fmla="*/ 63 h 64"/>
                <a:gd name="T4" fmla="*/ 1 w 45"/>
                <a:gd name="T5" fmla="*/ 5 h 64"/>
                <a:gd name="T6" fmla="*/ 2 w 45"/>
                <a:gd name="T7" fmla="*/ 1 h 64"/>
                <a:gd name="T8" fmla="*/ 6 w 45"/>
                <a:gd name="T9" fmla="*/ 2 h 64"/>
                <a:gd name="T10" fmla="*/ 44 w 45"/>
                <a:gd name="T11" fmla="*/ 60 h 64"/>
                <a:gd name="T12" fmla="*/ 44 w 45"/>
                <a:gd name="T13" fmla="*/ 64 h 64"/>
                <a:gd name="T14" fmla="*/ 42 w 45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4">
                  <a:moveTo>
                    <a:pt x="42" y="64"/>
                  </a:moveTo>
                  <a:cubicBezTo>
                    <a:pt x="41" y="64"/>
                    <a:pt x="40" y="64"/>
                    <a:pt x="40" y="6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5" y="61"/>
                    <a:pt x="45" y="63"/>
                    <a:pt x="44" y="64"/>
                  </a:cubicBezTo>
                  <a:cubicBezTo>
                    <a:pt x="43" y="64"/>
                    <a:pt x="43" y="64"/>
                    <a:pt x="42" y="64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2093913" y="3017838"/>
              <a:ext cx="341313" cy="160338"/>
            </a:xfrm>
            <a:custGeom>
              <a:avLst/>
              <a:gdLst>
                <a:gd name="T0" fmla="*/ 3 w 91"/>
                <a:gd name="T1" fmla="*/ 43 h 43"/>
                <a:gd name="T2" fmla="*/ 0 w 91"/>
                <a:gd name="T3" fmla="*/ 42 h 43"/>
                <a:gd name="T4" fmla="*/ 2 w 91"/>
                <a:gd name="T5" fmla="*/ 38 h 43"/>
                <a:gd name="T6" fmla="*/ 87 w 91"/>
                <a:gd name="T7" fmla="*/ 1 h 43"/>
                <a:gd name="T8" fmla="*/ 91 w 91"/>
                <a:gd name="T9" fmla="*/ 2 h 43"/>
                <a:gd name="T10" fmla="*/ 89 w 91"/>
                <a:gd name="T11" fmla="*/ 6 h 43"/>
                <a:gd name="T12" fmla="*/ 4 w 91"/>
                <a:gd name="T13" fmla="*/ 43 h 43"/>
                <a:gd name="T14" fmla="*/ 3 w 91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" h="43">
                  <a:moveTo>
                    <a:pt x="3" y="43"/>
                  </a:moveTo>
                  <a:cubicBezTo>
                    <a:pt x="2" y="43"/>
                    <a:pt x="1" y="43"/>
                    <a:pt x="0" y="42"/>
                  </a:cubicBezTo>
                  <a:cubicBezTo>
                    <a:pt x="0" y="40"/>
                    <a:pt x="0" y="38"/>
                    <a:pt x="2" y="38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8" y="0"/>
                    <a:pt x="90" y="1"/>
                    <a:pt x="91" y="2"/>
                  </a:cubicBezTo>
                  <a:cubicBezTo>
                    <a:pt x="91" y="4"/>
                    <a:pt x="91" y="5"/>
                    <a:pt x="89" y="6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4" y="43"/>
                    <a:pt x="3" y="43"/>
                    <a:pt x="3" y="43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2536826" y="3059113"/>
              <a:ext cx="161925" cy="269875"/>
            </a:xfrm>
            <a:custGeom>
              <a:avLst/>
              <a:gdLst>
                <a:gd name="T0" fmla="*/ 40 w 43"/>
                <a:gd name="T1" fmla="*/ 72 h 72"/>
                <a:gd name="T2" fmla="*/ 38 w 43"/>
                <a:gd name="T3" fmla="*/ 70 h 72"/>
                <a:gd name="T4" fmla="*/ 1 w 43"/>
                <a:gd name="T5" fmla="*/ 4 h 72"/>
                <a:gd name="T6" fmla="*/ 2 w 43"/>
                <a:gd name="T7" fmla="*/ 0 h 72"/>
                <a:gd name="T8" fmla="*/ 6 w 43"/>
                <a:gd name="T9" fmla="*/ 2 h 72"/>
                <a:gd name="T10" fmla="*/ 43 w 43"/>
                <a:gd name="T11" fmla="*/ 68 h 72"/>
                <a:gd name="T12" fmla="*/ 41 w 43"/>
                <a:gd name="T13" fmla="*/ 72 h 72"/>
                <a:gd name="T14" fmla="*/ 40 w 43"/>
                <a:gd name="T1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72">
                  <a:moveTo>
                    <a:pt x="40" y="72"/>
                  </a:moveTo>
                  <a:cubicBezTo>
                    <a:pt x="39" y="72"/>
                    <a:pt x="38" y="71"/>
                    <a:pt x="38" y="7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3" y="69"/>
                    <a:pt x="43" y="71"/>
                    <a:pt x="41" y="72"/>
                  </a:cubicBezTo>
                  <a:cubicBezTo>
                    <a:pt x="41" y="72"/>
                    <a:pt x="41" y="72"/>
                    <a:pt x="40" y="72"/>
                  </a:cubicBez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8" name="Freeform 18"/>
            <p:cNvSpPr>
              <a:spLocks noEditPoints="1"/>
            </p:cNvSpPr>
            <p:nvPr/>
          </p:nvSpPr>
          <p:spPr bwMode="auto">
            <a:xfrm>
              <a:off x="2105026" y="4352925"/>
              <a:ext cx="2089150" cy="138113"/>
            </a:xfrm>
            <a:custGeom>
              <a:avLst/>
              <a:gdLst>
                <a:gd name="T0" fmla="*/ 535 w 557"/>
                <a:gd name="T1" fmla="*/ 22 h 37"/>
                <a:gd name="T2" fmla="*/ 529 w 557"/>
                <a:gd name="T3" fmla="*/ 36 h 37"/>
                <a:gd name="T4" fmla="*/ 554 w 557"/>
                <a:gd name="T5" fmla="*/ 36 h 37"/>
                <a:gd name="T6" fmla="*/ 540 w 557"/>
                <a:gd name="T7" fmla="*/ 1 h 37"/>
                <a:gd name="T8" fmla="*/ 513 w 557"/>
                <a:gd name="T9" fmla="*/ 36 h 37"/>
                <a:gd name="T10" fmla="*/ 509 w 557"/>
                <a:gd name="T11" fmla="*/ 36 h 37"/>
                <a:gd name="T12" fmla="*/ 496 w 557"/>
                <a:gd name="T13" fmla="*/ 33 h 37"/>
                <a:gd name="T14" fmla="*/ 473 w 557"/>
                <a:gd name="T15" fmla="*/ 1 h 37"/>
                <a:gd name="T16" fmla="*/ 451 w 557"/>
                <a:gd name="T17" fmla="*/ 22 h 37"/>
                <a:gd name="T18" fmla="*/ 429 w 557"/>
                <a:gd name="T19" fmla="*/ 36 h 37"/>
                <a:gd name="T20" fmla="*/ 452 w 557"/>
                <a:gd name="T21" fmla="*/ 25 h 37"/>
                <a:gd name="T22" fmla="*/ 447 w 557"/>
                <a:gd name="T23" fmla="*/ 1 h 37"/>
                <a:gd name="T24" fmla="*/ 394 w 557"/>
                <a:gd name="T25" fmla="*/ 4 h 37"/>
                <a:gd name="T26" fmla="*/ 406 w 557"/>
                <a:gd name="T27" fmla="*/ 18 h 37"/>
                <a:gd name="T28" fmla="*/ 390 w 557"/>
                <a:gd name="T29" fmla="*/ 36 h 37"/>
                <a:gd name="T30" fmla="*/ 406 w 557"/>
                <a:gd name="T31" fmla="*/ 20 h 37"/>
                <a:gd name="T32" fmla="*/ 418 w 557"/>
                <a:gd name="T33" fmla="*/ 36 h 37"/>
                <a:gd name="T34" fmla="*/ 410 w 557"/>
                <a:gd name="T35" fmla="*/ 19 h 37"/>
                <a:gd name="T36" fmla="*/ 390 w 557"/>
                <a:gd name="T37" fmla="*/ 1 h 37"/>
                <a:gd name="T38" fmla="*/ 362 w 557"/>
                <a:gd name="T39" fmla="*/ 4 h 37"/>
                <a:gd name="T40" fmla="*/ 365 w 557"/>
                <a:gd name="T41" fmla="*/ 4 h 37"/>
                <a:gd name="T42" fmla="*/ 350 w 557"/>
                <a:gd name="T43" fmla="*/ 1 h 37"/>
                <a:gd name="T44" fmla="*/ 325 w 557"/>
                <a:gd name="T45" fmla="*/ 37 h 37"/>
                <a:gd name="T46" fmla="*/ 321 w 557"/>
                <a:gd name="T47" fmla="*/ 15 h 37"/>
                <a:gd name="T48" fmla="*/ 334 w 557"/>
                <a:gd name="T49" fmla="*/ 11 h 37"/>
                <a:gd name="T50" fmla="*/ 312 w 557"/>
                <a:gd name="T51" fmla="*/ 10 h 37"/>
                <a:gd name="T52" fmla="*/ 335 w 557"/>
                <a:gd name="T53" fmla="*/ 27 h 37"/>
                <a:gd name="T54" fmla="*/ 311 w 557"/>
                <a:gd name="T55" fmla="*/ 24 h 37"/>
                <a:gd name="T56" fmla="*/ 297 w 557"/>
                <a:gd name="T57" fmla="*/ 23 h 37"/>
                <a:gd name="T58" fmla="*/ 293 w 557"/>
                <a:gd name="T59" fmla="*/ 23 h 37"/>
                <a:gd name="T60" fmla="*/ 273 w 557"/>
                <a:gd name="T61" fmla="*/ 1 h 37"/>
                <a:gd name="T62" fmla="*/ 241 w 557"/>
                <a:gd name="T63" fmla="*/ 4 h 37"/>
                <a:gd name="T64" fmla="*/ 241 w 557"/>
                <a:gd name="T65" fmla="*/ 4 h 37"/>
                <a:gd name="T66" fmla="*/ 233 w 557"/>
                <a:gd name="T67" fmla="*/ 25 h 37"/>
                <a:gd name="T68" fmla="*/ 257 w 557"/>
                <a:gd name="T69" fmla="*/ 36 h 37"/>
                <a:gd name="T70" fmla="*/ 226 w 557"/>
                <a:gd name="T71" fmla="*/ 36 h 37"/>
                <a:gd name="T72" fmla="*/ 207 w 557"/>
                <a:gd name="T73" fmla="*/ 12 h 37"/>
                <a:gd name="T74" fmla="*/ 195 w 557"/>
                <a:gd name="T75" fmla="*/ 7 h 37"/>
                <a:gd name="T76" fmla="*/ 195 w 557"/>
                <a:gd name="T77" fmla="*/ 23 h 37"/>
                <a:gd name="T78" fmla="*/ 203 w 557"/>
                <a:gd name="T79" fmla="*/ 1 h 37"/>
                <a:gd name="T80" fmla="*/ 171 w 557"/>
                <a:gd name="T81" fmla="*/ 1 h 37"/>
                <a:gd name="T82" fmla="*/ 156 w 557"/>
                <a:gd name="T83" fmla="*/ 30 h 37"/>
                <a:gd name="T84" fmla="*/ 141 w 557"/>
                <a:gd name="T85" fmla="*/ 1 h 37"/>
                <a:gd name="T86" fmla="*/ 171 w 557"/>
                <a:gd name="T87" fmla="*/ 23 h 37"/>
                <a:gd name="T88" fmla="*/ 109 w 557"/>
                <a:gd name="T89" fmla="*/ 7 h 37"/>
                <a:gd name="T90" fmla="*/ 100 w 557"/>
                <a:gd name="T91" fmla="*/ 19 h 37"/>
                <a:gd name="T92" fmla="*/ 126 w 557"/>
                <a:gd name="T93" fmla="*/ 19 h 37"/>
                <a:gd name="T94" fmla="*/ 56 w 557"/>
                <a:gd name="T95" fmla="*/ 7 h 37"/>
                <a:gd name="T96" fmla="*/ 65 w 557"/>
                <a:gd name="T97" fmla="*/ 17 h 37"/>
                <a:gd name="T98" fmla="*/ 49 w 557"/>
                <a:gd name="T99" fmla="*/ 36 h 37"/>
                <a:gd name="T100" fmla="*/ 64 w 557"/>
                <a:gd name="T101" fmla="*/ 22 h 37"/>
                <a:gd name="T102" fmla="*/ 79 w 557"/>
                <a:gd name="T103" fmla="*/ 36 h 37"/>
                <a:gd name="T104" fmla="*/ 72 w 557"/>
                <a:gd name="T105" fmla="*/ 19 h 37"/>
                <a:gd name="T106" fmla="*/ 49 w 557"/>
                <a:gd name="T107" fmla="*/ 1 h 37"/>
                <a:gd name="T108" fmla="*/ 33 w 557"/>
                <a:gd name="T109" fmla="*/ 36 h 37"/>
                <a:gd name="T110" fmla="*/ 18 w 557"/>
                <a:gd name="T111" fmla="*/ 23 h 37"/>
                <a:gd name="T112" fmla="*/ 8 w 557"/>
                <a:gd name="T113" fmla="*/ 19 h 37"/>
                <a:gd name="T114" fmla="*/ 32 w 557"/>
                <a:gd name="T115" fmla="*/ 13 h 37"/>
                <a:gd name="T116" fmla="*/ 17 w 557"/>
                <a:gd name="T1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37">
                  <a:moveTo>
                    <a:pt x="542" y="4"/>
                  </a:moveTo>
                  <a:cubicBezTo>
                    <a:pt x="548" y="22"/>
                    <a:pt x="548" y="22"/>
                    <a:pt x="548" y="22"/>
                  </a:cubicBezTo>
                  <a:cubicBezTo>
                    <a:pt x="535" y="22"/>
                    <a:pt x="535" y="22"/>
                    <a:pt x="535" y="22"/>
                  </a:cubicBezTo>
                  <a:lnTo>
                    <a:pt x="542" y="4"/>
                  </a:lnTo>
                  <a:close/>
                  <a:moveTo>
                    <a:pt x="526" y="36"/>
                  </a:moveTo>
                  <a:cubicBezTo>
                    <a:pt x="529" y="36"/>
                    <a:pt x="529" y="36"/>
                    <a:pt x="529" y="36"/>
                  </a:cubicBezTo>
                  <a:cubicBezTo>
                    <a:pt x="534" y="25"/>
                    <a:pt x="534" y="25"/>
                    <a:pt x="534" y="25"/>
                  </a:cubicBezTo>
                  <a:cubicBezTo>
                    <a:pt x="549" y="25"/>
                    <a:pt x="549" y="25"/>
                    <a:pt x="549" y="25"/>
                  </a:cubicBezTo>
                  <a:cubicBezTo>
                    <a:pt x="554" y="36"/>
                    <a:pt x="554" y="36"/>
                    <a:pt x="554" y="36"/>
                  </a:cubicBezTo>
                  <a:cubicBezTo>
                    <a:pt x="557" y="36"/>
                    <a:pt x="557" y="36"/>
                    <a:pt x="557" y="36"/>
                  </a:cubicBezTo>
                  <a:cubicBezTo>
                    <a:pt x="544" y="1"/>
                    <a:pt x="544" y="1"/>
                    <a:pt x="544" y="1"/>
                  </a:cubicBezTo>
                  <a:cubicBezTo>
                    <a:pt x="540" y="1"/>
                    <a:pt x="540" y="1"/>
                    <a:pt x="540" y="1"/>
                  </a:cubicBezTo>
                  <a:lnTo>
                    <a:pt x="526" y="36"/>
                  </a:lnTo>
                  <a:close/>
                  <a:moveTo>
                    <a:pt x="509" y="36"/>
                  </a:moveTo>
                  <a:cubicBezTo>
                    <a:pt x="513" y="36"/>
                    <a:pt x="513" y="36"/>
                    <a:pt x="513" y="36"/>
                  </a:cubicBezTo>
                  <a:cubicBezTo>
                    <a:pt x="513" y="1"/>
                    <a:pt x="513" y="1"/>
                    <a:pt x="513" y="1"/>
                  </a:cubicBezTo>
                  <a:cubicBezTo>
                    <a:pt x="509" y="1"/>
                    <a:pt x="509" y="1"/>
                    <a:pt x="509" y="1"/>
                  </a:cubicBezTo>
                  <a:lnTo>
                    <a:pt x="509" y="36"/>
                  </a:lnTo>
                  <a:close/>
                  <a:moveTo>
                    <a:pt x="473" y="36"/>
                  </a:moveTo>
                  <a:cubicBezTo>
                    <a:pt x="496" y="36"/>
                    <a:pt x="496" y="36"/>
                    <a:pt x="496" y="3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77" y="33"/>
                    <a:pt x="477" y="33"/>
                    <a:pt x="477" y="33"/>
                  </a:cubicBezTo>
                  <a:cubicBezTo>
                    <a:pt x="477" y="4"/>
                    <a:pt x="477" y="4"/>
                    <a:pt x="477" y="4"/>
                  </a:cubicBezTo>
                  <a:cubicBezTo>
                    <a:pt x="473" y="1"/>
                    <a:pt x="473" y="1"/>
                    <a:pt x="473" y="1"/>
                  </a:cubicBezTo>
                  <a:lnTo>
                    <a:pt x="473" y="36"/>
                  </a:lnTo>
                  <a:close/>
                  <a:moveTo>
                    <a:pt x="445" y="4"/>
                  </a:moveTo>
                  <a:cubicBezTo>
                    <a:pt x="451" y="22"/>
                    <a:pt x="451" y="22"/>
                    <a:pt x="451" y="22"/>
                  </a:cubicBezTo>
                  <a:cubicBezTo>
                    <a:pt x="438" y="22"/>
                    <a:pt x="438" y="22"/>
                    <a:pt x="438" y="22"/>
                  </a:cubicBezTo>
                  <a:lnTo>
                    <a:pt x="445" y="4"/>
                  </a:lnTo>
                  <a:close/>
                  <a:moveTo>
                    <a:pt x="429" y="36"/>
                  </a:moveTo>
                  <a:cubicBezTo>
                    <a:pt x="432" y="36"/>
                    <a:pt x="432" y="36"/>
                    <a:pt x="432" y="36"/>
                  </a:cubicBezTo>
                  <a:cubicBezTo>
                    <a:pt x="437" y="25"/>
                    <a:pt x="437" y="25"/>
                    <a:pt x="437" y="25"/>
                  </a:cubicBezTo>
                  <a:cubicBezTo>
                    <a:pt x="452" y="25"/>
                    <a:pt x="452" y="25"/>
                    <a:pt x="452" y="25"/>
                  </a:cubicBezTo>
                  <a:cubicBezTo>
                    <a:pt x="457" y="36"/>
                    <a:pt x="457" y="36"/>
                    <a:pt x="457" y="36"/>
                  </a:cubicBezTo>
                  <a:cubicBezTo>
                    <a:pt x="460" y="36"/>
                    <a:pt x="460" y="36"/>
                    <a:pt x="460" y="36"/>
                  </a:cubicBezTo>
                  <a:cubicBezTo>
                    <a:pt x="447" y="1"/>
                    <a:pt x="447" y="1"/>
                    <a:pt x="447" y="1"/>
                  </a:cubicBezTo>
                  <a:cubicBezTo>
                    <a:pt x="443" y="1"/>
                    <a:pt x="443" y="1"/>
                    <a:pt x="443" y="1"/>
                  </a:cubicBezTo>
                  <a:lnTo>
                    <a:pt x="429" y="36"/>
                  </a:lnTo>
                  <a:close/>
                  <a:moveTo>
                    <a:pt x="394" y="4"/>
                  </a:moveTo>
                  <a:cubicBezTo>
                    <a:pt x="406" y="4"/>
                    <a:pt x="406" y="4"/>
                    <a:pt x="406" y="4"/>
                  </a:cubicBezTo>
                  <a:cubicBezTo>
                    <a:pt x="411" y="4"/>
                    <a:pt x="414" y="7"/>
                    <a:pt x="414" y="11"/>
                  </a:cubicBezTo>
                  <a:cubicBezTo>
                    <a:pt x="414" y="15"/>
                    <a:pt x="410" y="18"/>
                    <a:pt x="406" y="18"/>
                  </a:cubicBezTo>
                  <a:cubicBezTo>
                    <a:pt x="394" y="18"/>
                    <a:pt x="394" y="18"/>
                    <a:pt x="394" y="18"/>
                  </a:cubicBezTo>
                  <a:lnTo>
                    <a:pt x="394" y="4"/>
                  </a:lnTo>
                  <a:close/>
                  <a:moveTo>
                    <a:pt x="390" y="36"/>
                  </a:moveTo>
                  <a:cubicBezTo>
                    <a:pt x="394" y="36"/>
                    <a:pt x="394" y="36"/>
                    <a:pt x="394" y="36"/>
                  </a:cubicBezTo>
                  <a:cubicBezTo>
                    <a:pt x="394" y="20"/>
                    <a:pt x="394" y="20"/>
                    <a:pt x="394" y="20"/>
                  </a:cubicBezTo>
                  <a:cubicBezTo>
                    <a:pt x="406" y="20"/>
                    <a:pt x="406" y="20"/>
                    <a:pt x="406" y="20"/>
                  </a:cubicBezTo>
                  <a:cubicBezTo>
                    <a:pt x="413" y="20"/>
                    <a:pt x="413" y="26"/>
                    <a:pt x="413" y="30"/>
                  </a:cubicBezTo>
                  <a:cubicBezTo>
                    <a:pt x="413" y="32"/>
                    <a:pt x="413" y="35"/>
                    <a:pt x="414" y="36"/>
                  </a:cubicBezTo>
                  <a:cubicBezTo>
                    <a:pt x="418" y="36"/>
                    <a:pt x="418" y="36"/>
                    <a:pt x="418" y="36"/>
                  </a:cubicBezTo>
                  <a:cubicBezTo>
                    <a:pt x="416" y="34"/>
                    <a:pt x="416" y="29"/>
                    <a:pt x="416" y="27"/>
                  </a:cubicBezTo>
                  <a:cubicBezTo>
                    <a:pt x="416" y="23"/>
                    <a:pt x="415" y="20"/>
                    <a:pt x="410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5" y="18"/>
                    <a:pt x="417" y="15"/>
                    <a:pt x="417" y="10"/>
                  </a:cubicBezTo>
                  <a:cubicBezTo>
                    <a:pt x="417" y="4"/>
                    <a:pt x="412" y="1"/>
                    <a:pt x="406" y="1"/>
                  </a:cubicBezTo>
                  <a:cubicBezTo>
                    <a:pt x="390" y="1"/>
                    <a:pt x="390" y="1"/>
                    <a:pt x="390" y="1"/>
                  </a:cubicBezTo>
                  <a:lnTo>
                    <a:pt x="390" y="36"/>
                  </a:lnTo>
                  <a:close/>
                  <a:moveTo>
                    <a:pt x="350" y="4"/>
                  </a:moveTo>
                  <a:cubicBezTo>
                    <a:pt x="362" y="4"/>
                    <a:pt x="362" y="4"/>
                    <a:pt x="362" y="4"/>
                  </a:cubicBezTo>
                  <a:cubicBezTo>
                    <a:pt x="362" y="36"/>
                    <a:pt x="362" y="36"/>
                    <a:pt x="362" y="36"/>
                  </a:cubicBezTo>
                  <a:cubicBezTo>
                    <a:pt x="365" y="36"/>
                    <a:pt x="365" y="36"/>
                    <a:pt x="365" y="36"/>
                  </a:cubicBezTo>
                  <a:cubicBezTo>
                    <a:pt x="365" y="4"/>
                    <a:pt x="365" y="4"/>
                    <a:pt x="365" y="4"/>
                  </a:cubicBezTo>
                  <a:cubicBezTo>
                    <a:pt x="377" y="4"/>
                    <a:pt x="377" y="4"/>
                    <a:pt x="377" y="4"/>
                  </a:cubicBezTo>
                  <a:cubicBezTo>
                    <a:pt x="377" y="1"/>
                    <a:pt x="377" y="1"/>
                    <a:pt x="377" y="1"/>
                  </a:cubicBezTo>
                  <a:cubicBezTo>
                    <a:pt x="350" y="1"/>
                    <a:pt x="350" y="1"/>
                    <a:pt x="350" y="1"/>
                  </a:cubicBezTo>
                  <a:lnTo>
                    <a:pt x="350" y="4"/>
                  </a:lnTo>
                  <a:close/>
                  <a:moveTo>
                    <a:pt x="311" y="24"/>
                  </a:moveTo>
                  <a:cubicBezTo>
                    <a:pt x="311" y="33"/>
                    <a:pt x="317" y="37"/>
                    <a:pt x="325" y="37"/>
                  </a:cubicBezTo>
                  <a:cubicBezTo>
                    <a:pt x="338" y="37"/>
                    <a:pt x="339" y="29"/>
                    <a:pt x="339" y="27"/>
                  </a:cubicBezTo>
                  <a:cubicBezTo>
                    <a:pt x="339" y="21"/>
                    <a:pt x="334" y="19"/>
                    <a:pt x="330" y="17"/>
                  </a:cubicBezTo>
                  <a:cubicBezTo>
                    <a:pt x="321" y="15"/>
                    <a:pt x="321" y="15"/>
                    <a:pt x="321" y="15"/>
                  </a:cubicBezTo>
                  <a:cubicBezTo>
                    <a:pt x="318" y="15"/>
                    <a:pt x="316" y="13"/>
                    <a:pt x="316" y="10"/>
                  </a:cubicBezTo>
                  <a:cubicBezTo>
                    <a:pt x="316" y="5"/>
                    <a:pt x="320" y="3"/>
                    <a:pt x="325" y="3"/>
                  </a:cubicBezTo>
                  <a:cubicBezTo>
                    <a:pt x="329" y="3"/>
                    <a:pt x="334" y="6"/>
                    <a:pt x="334" y="11"/>
                  </a:cubicBezTo>
                  <a:cubicBezTo>
                    <a:pt x="337" y="11"/>
                    <a:pt x="337" y="11"/>
                    <a:pt x="337" y="11"/>
                  </a:cubicBezTo>
                  <a:cubicBezTo>
                    <a:pt x="337" y="4"/>
                    <a:pt x="331" y="0"/>
                    <a:pt x="324" y="0"/>
                  </a:cubicBezTo>
                  <a:cubicBezTo>
                    <a:pt x="315" y="0"/>
                    <a:pt x="312" y="7"/>
                    <a:pt x="312" y="10"/>
                  </a:cubicBezTo>
                  <a:cubicBezTo>
                    <a:pt x="312" y="16"/>
                    <a:pt x="316" y="17"/>
                    <a:pt x="320" y="19"/>
                  </a:cubicBezTo>
                  <a:cubicBezTo>
                    <a:pt x="328" y="20"/>
                    <a:pt x="328" y="20"/>
                    <a:pt x="328" y="20"/>
                  </a:cubicBezTo>
                  <a:cubicBezTo>
                    <a:pt x="331" y="21"/>
                    <a:pt x="335" y="23"/>
                    <a:pt x="335" y="27"/>
                  </a:cubicBezTo>
                  <a:cubicBezTo>
                    <a:pt x="335" y="32"/>
                    <a:pt x="330" y="34"/>
                    <a:pt x="326" y="34"/>
                  </a:cubicBezTo>
                  <a:cubicBezTo>
                    <a:pt x="320" y="34"/>
                    <a:pt x="315" y="32"/>
                    <a:pt x="315" y="24"/>
                  </a:cubicBezTo>
                  <a:lnTo>
                    <a:pt x="311" y="24"/>
                  </a:lnTo>
                  <a:close/>
                  <a:moveTo>
                    <a:pt x="270" y="23"/>
                  </a:moveTo>
                  <a:cubicBezTo>
                    <a:pt x="270" y="31"/>
                    <a:pt x="273" y="37"/>
                    <a:pt x="283" y="37"/>
                  </a:cubicBezTo>
                  <a:cubicBezTo>
                    <a:pt x="293" y="37"/>
                    <a:pt x="297" y="31"/>
                    <a:pt x="297" y="23"/>
                  </a:cubicBezTo>
                  <a:cubicBezTo>
                    <a:pt x="297" y="1"/>
                    <a:pt x="297" y="1"/>
                    <a:pt x="297" y="1"/>
                  </a:cubicBezTo>
                  <a:cubicBezTo>
                    <a:pt x="293" y="1"/>
                    <a:pt x="293" y="1"/>
                    <a:pt x="293" y="1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293" y="31"/>
                    <a:pt x="290" y="34"/>
                    <a:pt x="283" y="34"/>
                  </a:cubicBezTo>
                  <a:cubicBezTo>
                    <a:pt x="277" y="34"/>
                    <a:pt x="273" y="31"/>
                    <a:pt x="273" y="23"/>
                  </a:cubicBezTo>
                  <a:cubicBezTo>
                    <a:pt x="273" y="1"/>
                    <a:pt x="273" y="1"/>
                    <a:pt x="273" y="1"/>
                  </a:cubicBezTo>
                  <a:cubicBezTo>
                    <a:pt x="270" y="1"/>
                    <a:pt x="270" y="1"/>
                    <a:pt x="270" y="1"/>
                  </a:cubicBezTo>
                  <a:lnTo>
                    <a:pt x="270" y="23"/>
                  </a:lnTo>
                  <a:close/>
                  <a:moveTo>
                    <a:pt x="241" y="4"/>
                  </a:moveTo>
                  <a:cubicBezTo>
                    <a:pt x="248" y="22"/>
                    <a:pt x="248" y="22"/>
                    <a:pt x="248" y="22"/>
                  </a:cubicBezTo>
                  <a:cubicBezTo>
                    <a:pt x="234" y="22"/>
                    <a:pt x="234" y="22"/>
                    <a:pt x="234" y="22"/>
                  </a:cubicBezTo>
                  <a:lnTo>
                    <a:pt x="241" y="4"/>
                  </a:lnTo>
                  <a:close/>
                  <a:moveTo>
                    <a:pt x="226" y="36"/>
                  </a:moveTo>
                  <a:cubicBezTo>
                    <a:pt x="229" y="36"/>
                    <a:pt x="229" y="36"/>
                    <a:pt x="229" y="36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49" y="25"/>
                    <a:pt x="249" y="25"/>
                    <a:pt x="249" y="25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57" y="36"/>
                    <a:pt x="257" y="36"/>
                    <a:pt x="257" y="36"/>
                  </a:cubicBezTo>
                  <a:cubicBezTo>
                    <a:pt x="243" y="1"/>
                    <a:pt x="243" y="1"/>
                    <a:pt x="243" y="1"/>
                  </a:cubicBezTo>
                  <a:cubicBezTo>
                    <a:pt x="240" y="1"/>
                    <a:pt x="240" y="1"/>
                    <a:pt x="240" y="1"/>
                  </a:cubicBezTo>
                  <a:lnTo>
                    <a:pt x="226" y="36"/>
                  </a:lnTo>
                  <a:close/>
                  <a:moveTo>
                    <a:pt x="195" y="7"/>
                  </a:moveTo>
                  <a:cubicBezTo>
                    <a:pt x="201" y="7"/>
                    <a:pt x="201" y="7"/>
                    <a:pt x="201" y="7"/>
                  </a:cubicBezTo>
                  <a:cubicBezTo>
                    <a:pt x="204" y="7"/>
                    <a:pt x="207" y="8"/>
                    <a:pt x="207" y="12"/>
                  </a:cubicBezTo>
                  <a:cubicBezTo>
                    <a:pt x="207" y="17"/>
                    <a:pt x="204" y="17"/>
                    <a:pt x="201" y="17"/>
                  </a:cubicBezTo>
                  <a:cubicBezTo>
                    <a:pt x="195" y="17"/>
                    <a:pt x="195" y="17"/>
                    <a:pt x="195" y="17"/>
                  </a:cubicBezTo>
                  <a:lnTo>
                    <a:pt x="195" y="7"/>
                  </a:lnTo>
                  <a:close/>
                  <a:moveTo>
                    <a:pt x="187" y="36"/>
                  </a:moveTo>
                  <a:cubicBezTo>
                    <a:pt x="195" y="36"/>
                    <a:pt x="195" y="36"/>
                    <a:pt x="195" y="36"/>
                  </a:cubicBezTo>
                  <a:cubicBezTo>
                    <a:pt x="195" y="23"/>
                    <a:pt x="195" y="23"/>
                    <a:pt x="195" y="23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11" y="23"/>
                    <a:pt x="215" y="18"/>
                    <a:pt x="215" y="12"/>
                  </a:cubicBezTo>
                  <a:cubicBezTo>
                    <a:pt x="215" y="7"/>
                    <a:pt x="211" y="1"/>
                    <a:pt x="203" y="1"/>
                  </a:cubicBezTo>
                  <a:cubicBezTo>
                    <a:pt x="187" y="1"/>
                    <a:pt x="187" y="1"/>
                    <a:pt x="187" y="1"/>
                  </a:cubicBezTo>
                  <a:lnTo>
                    <a:pt x="187" y="36"/>
                  </a:lnTo>
                  <a:close/>
                  <a:moveTo>
                    <a:pt x="171" y="1"/>
                  </a:moveTo>
                  <a:cubicBezTo>
                    <a:pt x="163" y="1"/>
                    <a:pt x="163" y="1"/>
                    <a:pt x="163" y="1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8"/>
                    <a:pt x="161" y="30"/>
                    <a:pt x="156" y="30"/>
                  </a:cubicBezTo>
                  <a:cubicBezTo>
                    <a:pt x="150" y="30"/>
                    <a:pt x="149" y="27"/>
                    <a:pt x="149" y="23"/>
                  </a:cubicBezTo>
                  <a:cubicBezTo>
                    <a:pt x="149" y="1"/>
                    <a:pt x="149" y="1"/>
                    <a:pt x="149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41" y="32"/>
                    <a:pt x="147" y="37"/>
                    <a:pt x="156" y="37"/>
                  </a:cubicBezTo>
                  <a:cubicBezTo>
                    <a:pt x="165" y="37"/>
                    <a:pt x="171" y="32"/>
                    <a:pt x="171" y="23"/>
                  </a:cubicBezTo>
                  <a:lnTo>
                    <a:pt x="171" y="1"/>
                  </a:lnTo>
                  <a:close/>
                  <a:moveTo>
                    <a:pt x="100" y="19"/>
                  </a:moveTo>
                  <a:cubicBezTo>
                    <a:pt x="100" y="13"/>
                    <a:pt x="102" y="7"/>
                    <a:pt x="109" y="7"/>
                  </a:cubicBezTo>
                  <a:cubicBezTo>
                    <a:pt x="116" y="7"/>
                    <a:pt x="119" y="13"/>
                    <a:pt x="119" y="19"/>
                  </a:cubicBezTo>
                  <a:cubicBezTo>
                    <a:pt x="119" y="24"/>
                    <a:pt x="116" y="30"/>
                    <a:pt x="109" y="30"/>
                  </a:cubicBezTo>
                  <a:cubicBezTo>
                    <a:pt x="102" y="30"/>
                    <a:pt x="100" y="24"/>
                    <a:pt x="100" y="19"/>
                  </a:cubicBezTo>
                  <a:moveTo>
                    <a:pt x="92" y="19"/>
                  </a:moveTo>
                  <a:cubicBezTo>
                    <a:pt x="92" y="29"/>
                    <a:pt x="98" y="37"/>
                    <a:pt x="109" y="37"/>
                  </a:cubicBezTo>
                  <a:cubicBezTo>
                    <a:pt x="120" y="37"/>
                    <a:pt x="126" y="29"/>
                    <a:pt x="126" y="19"/>
                  </a:cubicBezTo>
                  <a:cubicBezTo>
                    <a:pt x="126" y="8"/>
                    <a:pt x="120" y="0"/>
                    <a:pt x="109" y="0"/>
                  </a:cubicBezTo>
                  <a:cubicBezTo>
                    <a:pt x="98" y="0"/>
                    <a:pt x="92" y="8"/>
                    <a:pt x="92" y="19"/>
                  </a:cubicBezTo>
                  <a:moveTo>
                    <a:pt x="56" y="7"/>
                  </a:moveTo>
                  <a:cubicBezTo>
                    <a:pt x="65" y="7"/>
                    <a:pt x="65" y="7"/>
                    <a:pt x="65" y="7"/>
                  </a:cubicBezTo>
                  <a:cubicBezTo>
                    <a:pt x="68" y="7"/>
                    <a:pt x="70" y="8"/>
                    <a:pt x="70" y="12"/>
                  </a:cubicBezTo>
                  <a:cubicBezTo>
                    <a:pt x="70" y="15"/>
                    <a:pt x="68" y="17"/>
                    <a:pt x="65" y="17"/>
                  </a:cubicBezTo>
                  <a:cubicBezTo>
                    <a:pt x="56" y="17"/>
                    <a:pt x="56" y="17"/>
                    <a:pt x="56" y="17"/>
                  </a:cubicBezTo>
                  <a:lnTo>
                    <a:pt x="56" y="7"/>
                  </a:lnTo>
                  <a:close/>
                  <a:moveTo>
                    <a:pt x="49" y="36"/>
                  </a:moveTo>
                  <a:cubicBezTo>
                    <a:pt x="56" y="36"/>
                    <a:pt x="56" y="36"/>
                    <a:pt x="56" y="36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8" y="22"/>
                    <a:pt x="69" y="24"/>
                    <a:pt x="70" y="28"/>
                  </a:cubicBezTo>
                  <a:cubicBezTo>
                    <a:pt x="70" y="30"/>
                    <a:pt x="70" y="34"/>
                    <a:pt x="71" y="36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7" y="34"/>
                    <a:pt x="77" y="30"/>
                    <a:pt x="77" y="28"/>
                  </a:cubicBezTo>
                  <a:cubicBezTo>
                    <a:pt x="77" y="24"/>
                    <a:pt x="76" y="20"/>
                    <a:pt x="72" y="19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6" y="18"/>
                    <a:pt x="78" y="15"/>
                    <a:pt x="78" y="11"/>
                  </a:cubicBezTo>
                  <a:cubicBezTo>
                    <a:pt x="78" y="5"/>
                    <a:pt x="74" y="1"/>
                    <a:pt x="67" y="1"/>
                  </a:cubicBezTo>
                  <a:cubicBezTo>
                    <a:pt x="49" y="1"/>
                    <a:pt x="49" y="1"/>
                    <a:pt x="49" y="1"/>
                  </a:cubicBezTo>
                  <a:lnTo>
                    <a:pt x="49" y="36"/>
                  </a:lnTo>
                  <a:close/>
                  <a:moveTo>
                    <a:pt x="28" y="36"/>
                  </a:moveTo>
                  <a:cubicBezTo>
                    <a:pt x="33" y="36"/>
                    <a:pt x="33" y="36"/>
                    <a:pt x="33" y="3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5" y="28"/>
                    <a:pt x="22" y="30"/>
                    <a:pt x="17" y="30"/>
                  </a:cubicBezTo>
                  <a:cubicBezTo>
                    <a:pt x="11" y="30"/>
                    <a:pt x="8" y="24"/>
                    <a:pt x="8" y="19"/>
                  </a:cubicBezTo>
                  <a:cubicBezTo>
                    <a:pt x="8" y="13"/>
                    <a:pt x="11" y="7"/>
                    <a:pt x="17" y="7"/>
                  </a:cubicBezTo>
                  <a:cubicBezTo>
                    <a:pt x="21" y="7"/>
                    <a:pt x="24" y="9"/>
                    <a:pt x="25" y="13"/>
                  </a:cubicBezTo>
                  <a:cubicBezTo>
                    <a:pt x="32" y="13"/>
                    <a:pt x="32" y="13"/>
                    <a:pt x="32" y="13"/>
                  </a:cubicBezTo>
                  <a:cubicBezTo>
                    <a:pt x="31" y="5"/>
                    <a:pt x="25" y="0"/>
                    <a:pt x="17" y="0"/>
                  </a:cubicBezTo>
                  <a:cubicBezTo>
                    <a:pt x="7" y="0"/>
                    <a:pt x="0" y="8"/>
                    <a:pt x="0" y="19"/>
                  </a:cubicBezTo>
                  <a:cubicBezTo>
                    <a:pt x="0" y="29"/>
                    <a:pt x="7" y="37"/>
                    <a:pt x="17" y="37"/>
                  </a:cubicBezTo>
                  <a:cubicBezTo>
                    <a:pt x="21" y="37"/>
                    <a:pt x="24" y="35"/>
                    <a:pt x="27" y="32"/>
                  </a:cubicBezTo>
                  <a:lnTo>
                    <a:pt x="28" y="36"/>
                  </a:lnTo>
                  <a:close/>
                </a:path>
              </a:pathLst>
            </a:custGeom>
            <a:solidFill>
              <a:srgbClr val="7A7F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79243" y="2261669"/>
            <a:ext cx="8412758" cy="4361018"/>
            <a:chOff x="3070635" y="2261669"/>
            <a:chExt cx="6835366" cy="4361018"/>
          </a:xfrm>
        </p:grpSpPr>
        <p:grpSp>
          <p:nvGrpSpPr>
            <p:cNvPr id="23" name="Group 22"/>
            <p:cNvGrpSpPr/>
            <p:nvPr/>
          </p:nvGrpSpPr>
          <p:grpSpPr>
            <a:xfrm>
              <a:off x="3070635" y="2261669"/>
              <a:ext cx="6610038" cy="4361018"/>
              <a:chOff x="11478" y="2924944"/>
              <a:chExt cx="728238" cy="480460"/>
            </a:xfrm>
            <a:solidFill>
              <a:schemeClr val="bg1"/>
            </a:solidFill>
          </p:grpSpPr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11478" y="3331692"/>
                <a:ext cx="73712" cy="73712"/>
              </a:xfrm>
              <a:custGeom>
                <a:avLst/>
                <a:gdLst>
                  <a:gd name="T0" fmla="*/ 14 w 35"/>
                  <a:gd name="T1" fmla="*/ 2 h 35"/>
                  <a:gd name="T2" fmla="*/ 2 w 35"/>
                  <a:gd name="T3" fmla="*/ 21 h 35"/>
                  <a:gd name="T4" fmla="*/ 21 w 35"/>
                  <a:gd name="T5" fmla="*/ 33 h 35"/>
                  <a:gd name="T6" fmla="*/ 33 w 35"/>
                  <a:gd name="T7" fmla="*/ 14 h 35"/>
                  <a:gd name="T8" fmla="*/ 14 w 35"/>
                  <a:gd name="T9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4" y="2"/>
                    </a:moveTo>
                    <a:cubicBezTo>
                      <a:pt x="6" y="4"/>
                      <a:pt x="0" y="12"/>
                      <a:pt x="2" y="21"/>
                    </a:cubicBezTo>
                    <a:cubicBezTo>
                      <a:pt x="4" y="29"/>
                      <a:pt x="13" y="35"/>
                      <a:pt x="21" y="33"/>
                    </a:cubicBezTo>
                    <a:cubicBezTo>
                      <a:pt x="30" y="31"/>
                      <a:pt x="35" y="22"/>
                      <a:pt x="33" y="14"/>
                    </a:cubicBezTo>
                    <a:cubicBezTo>
                      <a:pt x="31" y="5"/>
                      <a:pt x="23" y="0"/>
                      <a:pt x="14" y="2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193537" y="2924944"/>
                <a:ext cx="67495" cy="64831"/>
              </a:xfrm>
              <a:custGeom>
                <a:avLst/>
                <a:gdLst>
                  <a:gd name="T0" fmla="*/ 16 w 32"/>
                  <a:gd name="T1" fmla="*/ 0 h 31"/>
                  <a:gd name="T2" fmla="*/ 0 w 32"/>
                  <a:gd name="T3" fmla="*/ 15 h 31"/>
                  <a:gd name="T4" fmla="*/ 15 w 32"/>
                  <a:gd name="T5" fmla="*/ 31 h 31"/>
                  <a:gd name="T6" fmla="*/ 31 w 32"/>
                  <a:gd name="T7" fmla="*/ 16 h 31"/>
                  <a:gd name="T8" fmla="*/ 16 w 32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1">
                    <a:moveTo>
                      <a:pt x="16" y="0"/>
                    </a:moveTo>
                    <a:cubicBezTo>
                      <a:pt x="7" y="0"/>
                      <a:pt x="0" y="7"/>
                      <a:pt x="0" y="15"/>
                    </a:cubicBezTo>
                    <a:cubicBezTo>
                      <a:pt x="0" y="24"/>
                      <a:pt x="7" y="31"/>
                      <a:pt x="15" y="31"/>
                    </a:cubicBezTo>
                    <a:cubicBezTo>
                      <a:pt x="24" y="31"/>
                      <a:pt x="31" y="25"/>
                      <a:pt x="31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594956" y="3004873"/>
                <a:ext cx="72824" cy="75488"/>
              </a:xfrm>
              <a:custGeom>
                <a:avLst/>
                <a:gdLst>
                  <a:gd name="T0" fmla="*/ 10 w 35"/>
                  <a:gd name="T1" fmla="*/ 5 h 36"/>
                  <a:gd name="T2" fmla="*/ 4 w 35"/>
                  <a:gd name="T3" fmla="*/ 26 h 36"/>
                  <a:gd name="T4" fmla="*/ 25 w 35"/>
                  <a:gd name="T5" fmla="*/ 32 h 36"/>
                  <a:gd name="T6" fmla="*/ 31 w 35"/>
                  <a:gd name="T7" fmla="*/ 10 h 36"/>
                  <a:gd name="T8" fmla="*/ 10 w 35"/>
                  <a:gd name="T9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6">
                    <a:moveTo>
                      <a:pt x="10" y="5"/>
                    </a:moveTo>
                    <a:cubicBezTo>
                      <a:pt x="2" y="9"/>
                      <a:pt x="0" y="19"/>
                      <a:pt x="4" y="26"/>
                    </a:cubicBezTo>
                    <a:cubicBezTo>
                      <a:pt x="8" y="34"/>
                      <a:pt x="18" y="36"/>
                      <a:pt x="25" y="32"/>
                    </a:cubicBezTo>
                    <a:cubicBezTo>
                      <a:pt x="33" y="27"/>
                      <a:pt x="35" y="18"/>
                      <a:pt x="31" y="10"/>
                    </a:cubicBezTo>
                    <a:cubicBezTo>
                      <a:pt x="27" y="3"/>
                      <a:pt x="17" y="0"/>
                      <a:pt x="10" y="5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325864" y="3126542"/>
                <a:ext cx="71936" cy="71048"/>
              </a:xfrm>
              <a:custGeom>
                <a:avLst/>
                <a:gdLst>
                  <a:gd name="T0" fmla="*/ 14 w 34"/>
                  <a:gd name="T1" fmla="*/ 1 h 34"/>
                  <a:gd name="T2" fmla="*/ 2 w 34"/>
                  <a:gd name="T3" fmla="*/ 20 h 34"/>
                  <a:gd name="T4" fmla="*/ 21 w 34"/>
                  <a:gd name="T5" fmla="*/ 32 h 34"/>
                  <a:gd name="T6" fmla="*/ 32 w 34"/>
                  <a:gd name="T7" fmla="*/ 13 h 34"/>
                  <a:gd name="T8" fmla="*/ 14 w 34"/>
                  <a:gd name="T9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14" y="1"/>
                    </a:moveTo>
                    <a:cubicBezTo>
                      <a:pt x="5" y="3"/>
                      <a:pt x="0" y="12"/>
                      <a:pt x="2" y="20"/>
                    </a:cubicBezTo>
                    <a:cubicBezTo>
                      <a:pt x="4" y="29"/>
                      <a:pt x="12" y="34"/>
                      <a:pt x="21" y="32"/>
                    </a:cubicBezTo>
                    <a:cubicBezTo>
                      <a:pt x="29" y="30"/>
                      <a:pt x="34" y="22"/>
                      <a:pt x="32" y="13"/>
                    </a:cubicBezTo>
                    <a:cubicBezTo>
                      <a:pt x="30" y="5"/>
                      <a:pt x="22" y="0"/>
                      <a:pt x="14" y="1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82526" y="3183380"/>
                <a:ext cx="243338" cy="163410"/>
              </a:xfrm>
              <a:custGeom>
                <a:avLst/>
                <a:gdLst>
                  <a:gd name="T0" fmla="*/ 3 w 116"/>
                  <a:gd name="T1" fmla="*/ 78 h 78"/>
                  <a:gd name="T2" fmla="*/ 1 w 116"/>
                  <a:gd name="T3" fmla="*/ 77 h 78"/>
                  <a:gd name="T4" fmla="*/ 2 w 116"/>
                  <a:gd name="T5" fmla="*/ 73 h 78"/>
                  <a:gd name="T6" fmla="*/ 112 w 116"/>
                  <a:gd name="T7" fmla="*/ 0 h 78"/>
                  <a:gd name="T8" fmla="*/ 116 w 116"/>
                  <a:gd name="T9" fmla="*/ 1 h 78"/>
                  <a:gd name="T10" fmla="*/ 115 w 116"/>
                  <a:gd name="T11" fmla="*/ 5 h 78"/>
                  <a:gd name="T12" fmla="*/ 5 w 116"/>
                  <a:gd name="T13" fmla="*/ 78 h 78"/>
                  <a:gd name="T14" fmla="*/ 3 w 116"/>
                  <a:gd name="T1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6" h="78">
                    <a:moveTo>
                      <a:pt x="3" y="78"/>
                    </a:moveTo>
                    <a:cubicBezTo>
                      <a:pt x="2" y="78"/>
                      <a:pt x="1" y="78"/>
                      <a:pt x="1" y="77"/>
                    </a:cubicBezTo>
                    <a:cubicBezTo>
                      <a:pt x="0" y="76"/>
                      <a:pt x="0" y="74"/>
                      <a:pt x="2" y="73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13" y="0"/>
                      <a:pt x="115" y="0"/>
                      <a:pt x="116" y="1"/>
                    </a:cubicBezTo>
                    <a:cubicBezTo>
                      <a:pt x="116" y="3"/>
                      <a:pt x="116" y="4"/>
                      <a:pt x="115" y="5"/>
                    </a:cubicBezTo>
                    <a:cubicBezTo>
                      <a:pt x="5" y="78"/>
                      <a:pt x="5" y="78"/>
                      <a:pt x="5" y="78"/>
                    </a:cubicBezTo>
                    <a:cubicBezTo>
                      <a:pt x="4" y="78"/>
                      <a:pt x="4" y="78"/>
                      <a:pt x="3" y="7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404016" y="3168282"/>
                <a:ext cx="312609" cy="94138"/>
              </a:xfrm>
              <a:custGeom>
                <a:avLst/>
                <a:gdLst>
                  <a:gd name="T0" fmla="*/ 145 w 149"/>
                  <a:gd name="T1" fmla="*/ 45 h 45"/>
                  <a:gd name="T2" fmla="*/ 145 w 149"/>
                  <a:gd name="T3" fmla="*/ 45 h 45"/>
                  <a:gd name="T4" fmla="*/ 2 w 149"/>
                  <a:gd name="T5" fmla="*/ 6 h 45"/>
                  <a:gd name="T6" fmla="*/ 0 w 149"/>
                  <a:gd name="T7" fmla="*/ 3 h 45"/>
                  <a:gd name="T8" fmla="*/ 4 w 149"/>
                  <a:gd name="T9" fmla="*/ 1 h 45"/>
                  <a:gd name="T10" fmla="*/ 146 w 149"/>
                  <a:gd name="T11" fmla="*/ 39 h 45"/>
                  <a:gd name="T12" fmla="*/ 148 w 149"/>
                  <a:gd name="T13" fmla="*/ 43 h 45"/>
                  <a:gd name="T14" fmla="*/ 145 w 149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9" h="45">
                    <a:moveTo>
                      <a:pt x="145" y="45"/>
                    </a:moveTo>
                    <a:cubicBezTo>
                      <a:pt x="145" y="45"/>
                      <a:pt x="145" y="45"/>
                      <a:pt x="145" y="4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0" y="4"/>
                      <a:pt x="0" y="3"/>
                    </a:cubicBezTo>
                    <a:cubicBezTo>
                      <a:pt x="1" y="1"/>
                      <a:pt x="2" y="0"/>
                      <a:pt x="4" y="1"/>
                    </a:cubicBezTo>
                    <a:cubicBezTo>
                      <a:pt x="146" y="39"/>
                      <a:pt x="146" y="39"/>
                      <a:pt x="146" y="39"/>
                    </a:cubicBezTo>
                    <a:cubicBezTo>
                      <a:pt x="148" y="40"/>
                      <a:pt x="149" y="41"/>
                      <a:pt x="148" y="43"/>
                    </a:cubicBezTo>
                    <a:cubicBezTo>
                      <a:pt x="148" y="44"/>
                      <a:pt x="147" y="45"/>
                      <a:pt x="145" y="4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245935" y="2992439"/>
                <a:ext cx="95026" cy="134103"/>
              </a:xfrm>
              <a:custGeom>
                <a:avLst/>
                <a:gdLst>
                  <a:gd name="T0" fmla="*/ 42 w 45"/>
                  <a:gd name="T1" fmla="*/ 64 h 64"/>
                  <a:gd name="T2" fmla="*/ 40 w 45"/>
                  <a:gd name="T3" fmla="*/ 63 h 64"/>
                  <a:gd name="T4" fmla="*/ 1 w 45"/>
                  <a:gd name="T5" fmla="*/ 5 h 64"/>
                  <a:gd name="T6" fmla="*/ 2 w 45"/>
                  <a:gd name="T7" fmla="*/ 1 h 64"/>
                  <a:gd name="T8" fmla="*/ 6 w 45"/>
                  <a:gd name="T9" fmla="*/ 2 h 64"/>
                  <a:gd name="T10" fmla="*/ 44 w 45"/>
                  <a:gd name="T11" fmla="*/ 60 h 64"/>
                  <a:gd name="T12" fmla="*/ 44 w 45"/>
                  <a:gd name="T13" fmla="*/ 64 h 64"/>
                  <a:gd name="T14" fmla="*/ 42 w 45"/>
                  <a:gd name="T15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64">
                    <a:moveTo>
                      <a:pt x="42" y="64"/>
                    </a:moveTo>
                    <a:cubicBezTo>
                      <a:pt x="41" y="64"/>
                      <a:pt x="40" y="64"/>
                      <a:pt x="40" y="6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3"/>
                      <a:pt x="1" y="2"/>
                      <a:pt x="2" y="1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5" y="61"/>
                      <a:pt x="45" y="63"/>
                      <a:pt x="44" y="64"/>
                    </a:cubicBezTo>
                    <a:cubicBezTo>
                      <a:pt x="43" y="64"/>
                      <a:pt x="43" y="64"/>
                      <a:pt x="42" y="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401352" y="3057270"/>
                <a:ext cx="190941" cy="89698"/>
              </a:xfrm>
              <a:custGeom>
                <a:avLst/>
                <a:gdLst>
                  <a:gd name="T0" fmla="*/ 3 w 91"/>
                  <a:gd name="T1" fmla="*/ 43 h 43"/>
                  <a:gd name="T2" fmla="*/ 0 w 91"/>
                  <a:gd name="T3" fmla="*/ 42 h 43"/>
                  <a:gd name="T4" fmla="*/ 2 w 91"/>
                  <a:gd name="T5" fmla="*/ 38 h 43"/>
                  <a:gd name="T6" fmla="*/ 87 w 91"/>
                  <a:gd name="T7" fmla="*/ 1 h 43"/>
                  <a:gd name="T8" fmla="*/ 91 w 91"/>
                  <a:gd name="T9" fmla="*/ 2 h 43"/>
                  <a:gd name="T10" fmla="*/ 89 w 91"/>
                  <a:gd name="T11" fmla="*/ 6 h 43"/>
                  <a:gd name="T12" fmla="*/ 4 w 91"/>
                  <a:gd name="T13" fmla="*/ 43 h 43"/>
                  <a:gd name="T14" fmla="*/ 3 w 91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1" h="43">
                    <a:moveTo>
                      <a:pt x="3" y="43"/>
                    </a:moveTo>
                    <a:cubicBezTo>
                      <a:pt x="2" y="43"/>
                      <a:pt x="1" y="43"/>
                      <a:pt x="0" y="42"/>
                    </a:cubicBezTo>
                    <a:cubicBezTo>
                      <a:pt x="0" y="40"/>
                      <a:pt x="0" y="38"/>
                      <a:pt x="2" y="38"/>
                    </a:cubicBezTo>
                    <a:cubicBezTo>
                      <a:pt x="87" y="1"/>
                      <a:pt x="87" y="1"/>
                      <a:pt x="87" y="1"/>
                    </a:cubicBezTo>
                    <a:cubicBezTo>
                      <a:pt x="88" y="0"/>
                      <a:pt x="90" y="1"/>
                      <a:pt x="91" y="2"/>
                    </a:cubicBezTo>
                    <a:cubicBezTo>
                      <a:pt x="91" y="4"/>
                      <a:pt x="91" y="5"/>
                      <a:pt x="89" y="6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4" y="43"/>
                      <a:pt x="3" y="43"/>
                      <a:pt x="3" y="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49130" y="3080361"/>
                <a:ext cx="90586" cy="150976"/>
              </a:xfrm>
              <a:custGeom>
                <a:avLst/>
                <a:gdLst>
                  <a:gd name="T0" fmla="*/ 40 w 43"/>
                  <a:gd name="T1" fmla="*/ 72 h 72"/>
                  <a:gd name="T2" fmla="*/ 38 w 43"/>
                  <a:gd name="T3" fmla="*/ 70 h 72"/>
                  <a:gd name="T4" fmla="*/ 1 w 43"/>
                  <a:gd name="T5" fmla="*/ 4 h 72"/>
                  <a:gd name="T6" fmla="*/ 2 w 43"/>
                  <a:gd name="T7" fmla="*/ 0 h 72"/>
                  <a:gd name="T8" fmla="*/ 6 w 43"/>
                  <a:gd name="T9" fmla="*/ 2 h 72"/>
                  <a:gd name="T10" fmla="*/ 43 w 43"/>
                  <a:gd name="T11" fmla="*/ 68 h 72"/>
                  <a:gd name="T12" fmla="*/ 41 w 43"/>
                  <a:gd name="T13" fmla="*/ 72 h 72"/>
                  <a:gd name="T14" fmla="*/ 40 w 43"/>
                  <a:gd name="T15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72">
                    <a:moveTo>
                      <a:pt x="40" y="72"/>
                    </a:moveTo>
                    <a:cubicBezTo>
                      <a:pt x="39" y="72"/>
                      <a:pt x="38" y="71"/>
                      <a:pt x="38" y="70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1" y="1"/>
                      <a:pt x="2" y="0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3" y="69"/>
                      <a:pt x="43" y="71"/>
                      <a:pt x="41" y="72"/>
                    </a:cubicBezTo>
                    <a:cubicBezTo>
                      <a:pt x="41" y="72"/>
                      <a:pt x="41" y="72"/>
                      <a:pt x="40" y="7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</p:grpSp>
        <p:sp>
          <p:nvSpPr>
            <p:cNvPr id="39" name="Rectangle 3"/>
            <p:cNvSpPr/>
            <p:nvPr/>
          </p:nvSpPr>
          <p:spPr>
            <a:xfrm>
              <a:off x="9529244" y="5080789"/>
              <a:ext cx="376757" cy="597820"/>
            </a:xfrm>
            <a:custGeom>
              <a:avLst/>
              <a:gdLst/>
              <a:ahLst/>
              <a:cxnLst/>
              <a:rect l="l" t="t" r="r" b="b"/>
              <a:pathLst>
                <a:path w="376757" h="597820">
                  <a:moveTo>
                    <a:pt x="322605" y="595"/>
                  </a:moveTo>
                  <a:cubicBezTo>
                    <a:pt x="340967" y="1736"/>
                    <a:pt x="359090" y="4518"/>
                    <a:pt x="376757" y="9151"/>
                  </a:cubicBezTo>
                  <a:lnTo>
                    <a:pt x="376757" y="585319"/>
                  </a:lnTo>
                  <a:cubicBezTo>
                    <a:pt x="246667" y="625944"/>
                    <a:pt x="113731" y="565167"/>
                    <a:pt x="34100" y="437758"/>
                  </a:cubicBezTo>
                  <a:cubicBezTo>
                    <a:pt x="-42032" y="304527"/>
                    <a:pt x="15067" y="114198"/>
                    <a:pt x="148297" y="38066"/>
                  </a:cubicBezTo>
                  <a:cubicBezTo>
                    <a:pt x="205396" y="9517"/>
                    <a:pt x="265172" y="-2974"/>
                    <a:pt x="322605" y="59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AU" sz="1800" dirty="0"/>
            </a:p>
          </p:txBody>
        </p:sp>
      </p:grp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5330093" y="5821942"/>
            <a:ext cx="5974862" cy="720000"/>
          </a:xfrm>
        </p:spPr>
        <p:txBody>
          <a:bodyPr vert="horz" lIns="0" tIns="45720" rIns="0" bIns="45720" rtlCol="0" anchor="ctr" anchorCtr="0">
            <a:noAutofit/>
          </a:bodyPr>
          <a:lstStyle>
            <a:lvl1pPr algn="r"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AU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 algn="r">
              <a:buNone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90837638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66262" y="1195200"/>
            <a:ext cx="10859815" cy="4392000"/>
          </a:xfrm>
        </p:spPr>
        <p:txBody>
          <a:bodyPr anchor="ctr"/>
          <a:lstStyle>
            <a:lvl1pPr marL="357188" indent="-357188">
              <a:buClr>
                <a:schemeClr val="accent2"/>
              </a:buClr>
              <a:buFont typeface="+mj-lt"/>
              <a:buAutoNum type="arabicPeriod"/>
              <a:defRPr>
                <a:solidFill>
                  <a:srgbClr val="4D4D4D"/>
                </a:solidFill>
              </a:defRPr>
            </a:lvl1pPr>
            <a:lvl2pPr marL="715963" indent="-358775">
              <a:buFont typeface="+mj-lt"/>
              <a:buAutoNum type="alphaLcPeriod"/>
              <a:defRPr>
                <a:solidFill>
                  <a:srgbClr val="4D4D4D"/>
                </a:solidFill>
              </a:defRPr>
            </a:lvl2pPr>
            <a:lvl3pPr marL="1073150" indent="-357188">
              <a:buFont typeface="+mj-lt"/>
              <a:buAutoNum type="romanLcPeriod"/>
              <a:defRPr>
                <a:solidFill>
                  <a:srgbClr val="4D4D4D"/>
                </a:solidFill>
              </a:defRPr>
            </a:lvl3pPr>
            <a:lvl4pPr marL="0" indent="0">
              <a:buFont typeface="+mj-lt"/>
              <a:buNone/>
              <a:defRPr/>
            </a:lvl4pPr>
            <a:lvl5pPr marL="1588" indent="0">
              <a:buFont typeface="+mj-lt"/>
              <a:buNone/>
              <a:defRPr/>
            </a:lvl5pPr>
          </a:lstStyle>
          <a:p>
            <a:pPr lvl="0"/>
            <a:r>
              <a:rPr lang="en-US" dirty="0"/>
              <a:t>Enter table of contents</a:t>
            </a:r>
          </a:p>
          <a:p>
            <a:pPr lvl="1"/>
            <a:r>
              <a:rPr lang="en-US" dirty="0"/>
              <a:t>Contents level 2</a:t>
            </a:r>
          </a:p>
          <a:p>
            <a:pPr lvl="2"/>
            <a:r>
              <a:rPr lang="en-AU" dirty="0"/>
              <a:t>Contents level 3</a:t>
            </a:r>
          </a:p>
        </p:txBody>
      </p:sp>
      <p:sp>
        <p:nvSpPr>
          <p:cNvPr id="8" name="TextBox 2"/>
          <p:cNvSpPr txBox="1"/>
          <p:nvPr/>
        </p:nvSpPr>
        <p:spPr>
          <a:xfrm>
            <a:off x="666093" y="255600"/>
            <a:ext cx="10859815" cy="871200"/>
          </a:xfrm>
          <a:prstGeom prst="rect">
            <a:avLst/>
          </a:prstGeom>
        </p:spPr>
        <p:txBody>
          <a:bodyPr vert="horz" lIns="0" tIns="0" rIns="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AU" sz="3200" noProof="0" dirty="0">
                <a:solidFill>
                  <a:schemeClr val="accent2"/>
                </a:solidFill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673357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14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6" y="1844824"/>
            <a:ext cx="10859815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62355" y="1196752"/>
            <a:ext cx="10861429" cy="648072"/>
          </a:xfrm>
        </p:spPr>
        <p:txBody>
          <a:bodyPr anchor="b"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92932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6" y="1195200"/>
            <a:ext cx="10859815" cy="4680000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</p:spTree>
    <p:extLst>
      <p:ext uri="{BB962C8B-B14F-4D97-AF65-F5344CB8AC3E}">
        <p14:creationId xmlns:p14="http://schemas.microsoft.com/office/powerpoint/2010/main" val="1171421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6" y="1844824"/>
            <a:ext cx="5330215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5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198646" y="1844824"/>
            <a:ext cx="5330215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62355" y="1196752"/>
            <a:ext cx="10861429" cy="648072"/>
          </a:xfrm>
        </p:spPr>
        <p:txBody>
          <a:bodyPr anchor="b"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1555827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5" y="1844824"/>
            <a:ext cx="3456000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5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413046" y="1844824"/>
            <a:ext cx="3456000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6" name="Content Placeholder 11"/>
          <p:cNvSpPr>
            <a:spLocks noGrp="1"/>
          </p:cNvSpPr>
          <p:nvPr>
            <p:ph sz="quarter" idx="16" hasCustomPrompt="1"/>
          </p:nvPr>
        </p:nvSpPr>
        <p:spPr>
          <a:xfrm>
            <a:off x="8068431" y="1844824"/>
            <a:ext cx="3456000" cy="4030376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62355" y="1196752"/>
            <a:ext cx="10861429" cy="648072"/>
          </a:xfrm>
        </p:spPr>
        <p:txBody>
          <a:bodyPr anchor="b"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18985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| diagram |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5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64616" y="1843200"/>
            <a:ext cx="10859815" cy="4032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Chart or table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64616" y="1196752"/>
            <a:ext cx="10859815" cy="360000"/>
          </a:xfrm>
        </p:spPr>
        <p:txBody>
          <a:bodyPr/>
          <a:lstStyle>
            <a:lvl1pPr>
              <a:defRPr sz="24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64616" y="1555200"/>
            <a:ext cx="10859815" cy="288000"/>
          </a:xfrm>
        </p:spPr>
        <p:txBody>
          <a:bodyPr/>
          <a:lstStyle>
            <a:lvl1pPr>
              <a:defRPr sz="16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Measure, Units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770230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| diagram | table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5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198646" y="1843200"/>
            <a:ext cx="5330215" cy="4032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Chart or table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198646" y="1196752"/>
            <a:ext cx="5330215" cy="360000"/>
          </a:xfrm>
        </p:spPr>
        <p:txBody>
          <a:bodyPr/>
          <a:lstStyle>
            <a:lvl1pPr>
              <a:defRPr sz="24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198646" y="1555200"/>
            <a:ext cx="5330215" cy="288000"/>
          </a:xfrm>
        </p:spPr>
        <p:txBody>
          <a:bodyPr/>
          <a:lstStyle>
            <a:lvl1pPr>
              <a:defRPr sz="16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Measure, Units</a:t>
            </a:r>
            <a:endParaRPr lang="en-AU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9" hasCustomPrompt="1"/>
          </p:nvPr>
        </p:nvSpPr>
        <p:spPr>
          <a:xfrm>
            <a:off x="664616" y="1843200"/>
            <a:ext cx="5330215" cy="4032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Chart or table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664616" y="1196752"/>
            <a:ext cx="5330215" cy="360000"/>
          </a:xfrm>
        </p:spPr>
        <p:txBody>
          <a:bodyPr/>
          <a:lstStyle>
            <a:lvl1pPr>
              <a:defRPr sz="24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664616" y="1555200"/>
            <a:ext cx="5330215" cy="288000"/>
          </a:xfrm>
        </p:spPr>
        <p:txBody>
          <a:bodyPr/>
          <a:lstStyle>
            <a:lvl1pPr>
              <a:defRPr sz="16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Measure, Units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459128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| diagram | tab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4616" y="255600"/>
            <a:ext cx="10859815" cy="871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  <p:sp>
        <p:nvSpPr>
          <p:cNvPr id="5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198646" y="1843200"/>
            <a:ext cx="5330215" cy="4032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Chart or table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198646" y="1196752"/>
            <a:ext cx="5330215" cy="360000"/>
          </a:xfrm>
        </p:spPr>
        <p:txBody>
          <a:bodyPr/>
          <a:lstStyle>
            <a:lvl1pPr>
              <a:defRPr sz="24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AU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198646" y="1555200"/>
            <a:ext cx="5330215" cy="288000"/>
          </a:xfrm>
        </p:spPr>
        <p:txBody>
          <a:bodyPr/>
          <a:lstStyle>
            <a:lvl1pPr>
              <a:defRPr sz="16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Measure, Units</a:t>
            </a:r>
            <a:endParaRPr lang="en-AU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64616" y="1195200"/>
            <a:ext cx="5330215" cy="4680000"/>
          </a:xfrm>
        </p:spPr>
        <p:txBody>
          <a:bodyPr/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</p:spTree>
    <p:extLst>
      <p:ext uri="{BB962C8B-B14F-4D97-AF65-F5344CB8AC3E}">
        <p14:creationId xmlns:p14="http://schemas.microsoft.com/office/powerpoint/2010/main" val="3306115554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45720" rtlCol="0" anchor="t" anchorCtr="0">
            <a:noAutofit/>
          </a:bodyPr>
          <a:lstStyle>
            <a:lvl1pPr>
              <a:defRPr lang="en-AU" dirty="0"/>
            </a:lvl1pPr>
          </a:lstStyle>
          <a:p>
            <a:pPr lvl="0"/>
            <a:r>
              <a:rPr lang="en-US" dirty="0"/>
              <a:t>Title</a:t>
            </a:r>
            <a:endParaRPr lang="en-AU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66264" y="5950800"/>
            <a:ext cx="10861429" cy="360000"/>
          </a:xfrm>
        </p:spPr>
        <p:txBody>
          <a:bodyPr anchor="t" anchorCtr="0">
            <a:noAutofit/>
          </a:bodyPr>
          <a:lstStyle>
            <a:lvl1pPr algn="l">
              <a:defRPr sz="1100" i="1" baseline="0"/>
            </a:lvl1pPr>
          </a:lstStyle>
          <a:p>
            <a:pPr lvl="0"/>
            <a:r>
              <a:rPr lang="en-US" dirty="0"/>
              <a:t>Footnote | source</a:t>
            </a:r>
          </a:p>
        </p:txBody>
      </p:sp>
    </p:spTree>
    <p:extLst>
      <p:ext uri="{BB962C8B-B14F-4D97-AF65-F5344CB8AC3E}">
        <p14:creationId xmlns:p14="http://schemas.microsoft.com/office/powerpoint/2010/main" val="3583569498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9748" y="1702321"/>
            <a:ext cx="6292391" cy="12313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dirty="0"/>
              <a:t>Section title</a:t>
            </a:r>
            <a:endParaRPr lang="en-AU" dirty="0"/>
          </a:p>
        </p:txBody>
      </p:sp>
      <p:grpSp>
        <p:nvGrpSpPr>
          <p:cNvPr id="3" name="Group 2"/>
          <p:cNvGrpSpPr/>
          <p:nvPr/>
        </p:nvGrpSpPr>
        <p:grpSpPr>
          <a:xfrm>
            <a:off x="1046851" y="1700808"/>
            <a:ext cx="3641606" cy="1291732"/>
            <a:chOff x="850566" y="2564904"/>
            <a:chExt cx="2299047" cy="1003700"/>
          </a:xfrm>
        </p:grpSpPr>
        <p:grpSp>
          <p:nvGrpSpPr>
            <p:cNvPr id="20" name="Group 19"/>
            <p:cNvGrpSpPr/>
            <p:nvPr/>
          </p:nvGrpSpPr>
          <p:grpSpPr>
            <a:xfrm>
              <a:off x="850566" y="2564904"/>
              <a:ext cx="1970121" cy="1003700"/>
              <a:chOff x="849313" y="2781300"/>
              <a:chExt cx="3355975" cy="1709738"/>
            </a:xfrm>
          </p:grpSpPr>
          <p:sp>
            <p:nvSpPr>
              <p:cNvPr id="21" name="Freeform 20"/>
              <p:cNvSpPr>
                <a:spLocks noEditPoints="1"/>
              </p:cNvSpPr>
              <p:nvPr/>
            </p:nvSpPr>
            <p:spPr bwMode="auto">
              <a:xfrm>
                <a:off x="849313" y="3516313"/>
                <a:ext cx="3355975" cy="708025"/>
              </a:xfrm>
              <a:custGeom>
                <a:avLst/>
                <a:gdLst>
                  <a:gd name="T0" fmla="*/ 835 w 895"/>
                  <a:gd name="T1" fmla="*/ 61 h 189"/>
                  <a:gd name="T2" fmla="*/ 791 w 895"/>
                  <a:gd name="T3" fmla="*/ 109 h 189"/>
                  <a:gd name="T4" fmla="*/ 835 w 895"/>
                  <a:gd name="T5" fmla="*/ 48 h 189"/>
                  <a:gd name="T6" fmla="*/ 835 w 895"/>
                  <a:gd name="T7" fmla="*/ 189 h 189"/>
                  <a:gd name="T8" fmla="*/ 877 w 895"/>
                  <a:gd name="T9" fmla="*/ 141 h 189"/>
                  <a:gd name="T10" fmla="*/ 791 w 895"/>
                  <a:gd name="T11" fmla="*/ 122 h 189"/>
                  <a:gd name="T12" fmla="*/ 738 w 895"/>
                  <a:gd name="T13" fmla="*/ 185 h 189"/>
                  <a:gd name="T14" fmla="*/ 755 w 895"/>
                  <a:gd name="T15" fmla="*/ 20 h 189"/>
                  <a:gd name="T16" fmla="*/ 738 w 895"/>
                  <a:gd name="T17" fmla="*/ 185 h 189"/>
                  <a:gd name="T18" fmla="*/ 661 w 895"/>
                  <a:gd name="T19" fmla="*/ 48 h 189"/>
                  <a:gd name="T20" fmla="*/ 661 w 895"/>
                  <a:gd name="T21" fmla="*/ 189 h 189"/>
                  <a:gd name="T22" fmla="*/ 700 w 895"/>
                  <a:gd name="T23" fmla="*/ 137 h 189"/>
                  <a:gd name="T24" fmla="*/ 614 w 895"/>
                  <a:gd name="T25" fmla="*/ 118 h 189"/>
                  <a:gd name="T26" fmla="*/ 699 w 895"/>
                  <a:gd name="T27" fmla="*/ 93 h 189"/>
                  <a:gd name="T28" fmla="*/ 488 w 895"/>
                  <a:gd name="T29" fmla="*/ 92 h 189"/>
                  <a:gd name="T30" fmla="*/ 558 w 895"/>
                  <a:gd name="T31" fmla="*/ 89 h 189"/>
                  <a:gd name="T32" fmla="*/ 466 w 895"/>
                  <a:gd name="T33" fmla="*/ 150 h 189"/>
                  <a:gd name="T34" fmla="*/ 559 w 895"/>
                  <a:gd name="T35" fmla="*/ 162 h 189"/>
                  <a:gd name="T36" fmla="*/ 579 w 895"/>
                  <a:gd name="T37" fmla="*/ 185 h 189"/>
                  <a:gd name="T38" fmla="*/ 589 w 895"/>
                  <a:gd name="T39" fmla="*/ 170 h 189"/>
                  <a:gd name="T40" fmla="*/ 575 w 895"/>
                  <a:gd name="T41" fmla="*/ 161 h 189"/>
                  <a:gd name="T42" fmla="*/ 525 w 895"/>
                  <a:gd name="T43" fmla="*/ 48 h 189"/>
                  <a:gd name="T44" fmla="*/ 488 w 895"/>
                  <a:gd name="T45" fmla="*/ 92 h 189"/>
                  <a:gd name="T46" fmla="*/ 512 w 895"/>
                  <a:gd name="T47" fmla="*/ 175 h 189"/>
                  <a:gd name="T48" fmla="*/ 544 w 895"/>
                  <a:gd name="T49" fmla="*/ 118 h 189"/>
                  <a:gd name="T50" fmla="*/ 558 w 895"/>
                  <a:gd name="T51" fmla="*/ 112 h 189"/>
                  <a:gd name="T52" fmla="*/ 336 w 895"/>
                  <a:gd name="T53" fmla="*/ 185 h 189"/>
                  <a:gd name="T54" fmla="*/ 353 w 895"/>
                  <a:gd name="T55" fmla="*/ 107 h 189"/>
                  <a:gd name="T56" fmla="*/ 428 w 895"/>
                  <a:gd name="T57" fmla="*/ 102 h 189"/>
                  <a:gd name="T58" fmla="*/ 445 w 895"/>
                  <a:gd name="T59" fmla="*/ 185 h 189"/>
                  <a:gd name="T60" fmla="*/ 396 w 895"/>
                  <a:gd name="T61" fmla="*/ 48 h 189"/>
                  <a:gd name="T62" fmla="*/ 353 w 895"/>
                  <a:gd name="T63" fmla="*/ 74 h 189"/>
                  <a:gd name="T64" fmla="*/ 336 w 895"/>
                  <a:gd name="T65" fmla="*/ 51 h 189"/>
                  <a:gd name="T66" fmla="*/ 200 w 895"/>
                  <a:gd name="T67" fmla="*/ 185 h 189"/>
                  <a:gd name="T68" fmla="*/ 216 w 895"/>
                  <a:gd name="T69" fmla="*/ 107 h 189"/>
                  <a:gd name="T70" fmla="*/ 292 w 895"/>
                  <a:gd name="T71" fmla="*/ 102 h 189"/>
                  <a:gd name="T72" fmla="*/ 308 w 895"/>
                  <a:gd name="T73" fmla="*/ 185 h 189"/>
                  <a:gd name="T74" fmla="*/ 260 w 895"/>
                  <a:gd name="T75" fmla="*/ 48 h 189"/>
                  <a:gd name="T76" fmla="*/ 216 w 895"/>
                  <a:gd name="T77" fmla="*/ 74 h 189"/>
                  <a:gd name="T78" fmla="*/ 200 w 895"/>
                  <a:gd name="T79" fmla="*/ 51 h 189"/>
                  <a:gd name="T80" fmla="*/ 155 w 895"/>
                  <a:gd name="T81" fmla="*/ 185 h 189"/>
                  <a:gd name="T82" fmla="*/ 172 w 895"/>
                  <a:gd name="T83" fmla="*/ 51 h 189"/>
                  <a:gd name="T84" fmla="*/ 155 w 895"/>
                  <a:gd name="T85" fmla="*/ 185 h 189"/>
                  <a:gd name="T86" fmla="*/ 72 w 895"/>
                  <a:gd name="T87" fmla="*/ 15 h 189"/>
                  <a:gd name="T88" fmla="*/ 72 w 895"/>
                  <a:gd name="T89" fmla="*/ 91 h 189"/>
                  <a:gd name="T90" fmla="*/ 17 w 895"/>
                  <a:gd name="T91" fmla="*/ 15 h 189"/>
                  <a:gd name="T92" fmla="*/ 17 w 895"/>
                  <a:gd name="T93" fmla="*/ 185 h 189"/>
                  <a:gd name="T94" fmla="*/ 76 w 895"/>
                  <a:gd name="T95" fmla="*/ 106 h 189"/>
                  <a:gd name="T96" fmla="*/ 76 w 895"/>
                  <a:gd name="T97" fmla="*/ 0 h 189"/>
                  <a:gd name="T98" fmla="*/ 0 w 895"/>
                  <a:gd name="T99" fmla="*/ 185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95" h="189">
                    <a:moveTo>
                      <a:pt x="791" y="109"/>
                    </a:moveTo>
                    <a:cubicBezTo>
                      <a:pt x="794" y="84"/>
                      <a:pt x="808" y="61"/>
                      <a:pt x="835" y="61"/>
                    </a:cubicBezTo>
                    <a:cubicBezTo>
                      <a:pt x="861" y="61"/>
                      <a:pt x="877" y="84"/>
                      <a:pt x="877" y="109"/>
                    </a:cubicBezTo>
                    <a:lnTo>
                      <a:pt x="791" y="109"/>
                    </a:lnTo>
                    <a:close/>
                    <a:moveTo>
                      <a:pt x="894" y="122"/>
                    </a:moveTo>
                    <a:cubicBezTo>
                      <a:pt x="895" y="85"/>
                      <a:pt x="878" y="48"/>
                      <a:pt x="835" y="48"/>
                    </a:cubicBezTo>
                    <a:cubicBezTo>
                      <a:pt x="793" y="48"/>
                      <a:pt x="775" y="83"/>
                      <a:pt x="775" y="118"/>
                    </a:cubicBezTo>
                    <a:cubicBezTo>
                      <a:pt x="775" y="156"/>
                      <a:pt x="793" y="189"/>
                      <a:pt x="835" y="189"/>
                    </a:cubicBezTo>
                    <a:cubicBezTo>
                      <a:pt x="869" y="189"/>
                      <a:pt x="886" y="171"/>
                      <a:pt x="893" y="141"/>
                    </a:cubicBezTo>
                    <a:cubicBezTo>
                      <a:pt x="877" y="141"/>
                      <a:pt x="877" y="141"/>
                      <a:pt x="877" y="141"/>
                    </a:cubicBezTo>
                    <a:cubicBezTo>
                      <a:pt x="872" y="161"/>
                      <a:pt x="859" y="175"/>
                      <a:pt x="835" y="175"/>
                    </a:cubicBezTo>
                    <a:cubicBezTo>
                      <a:pt x="804" y="175"/>
                      <a:pt x="791" y="146"/>
                      <a:pt x="791" y="122"/>
                    </a:cubicBezTo>
                    <a:lnTo>
                      <a:pt x="894" y="122"/>
                    </a:lnTo>
                    <a:close/>
                    <a:moveTo>
                      <a:pt x="738" y="185"/>
                    </a:moveTo>
                    <a:cubicBezTo>
                      <a:pt x="755" y="185"/>
                      <a:pt x="755" y="185"/>
                      <a:pt x="755" y="185"/>
                    </a:cubicBezTo>
                    <a:cubicBezTo>
                      <a:pt x="755" y="20"/>
                      <a:pt x="755" y="20"/>
                      <a:pt x="755" y="20"/>
                    </a:cubicBezTo>
                    <a:cubicBezTo>
                      <a:pt x="738" y="0"/>
                      <a:pt x="738" y="0"/>
                      <a:pt x="738" y="0"/>
                    </a:cubicBezTo>
                    <a:lnTo>
                      <a:pt x="738" y="185"/>
                    </a:lnTo>
                    <a:close/>
                    <a:moveTo>
                      <a:pt x="715" y="93"/>
                    </a:moveTo>
                    <a:cubicBezTo>
                      <a:pt x="711" y="63"/>
                      <a:pt x="689" y="48"/>
                      <a:pt x="661" y="48"/>
                    </a:cubicBezTo>
                    <a:cubicBezTo>
                      <a:pt x="620" y="48"/>
                      <a:pt x="598" y="80"/>
                      <a:pt x="598" y="118"/>
                    </a:cubicBezTo>
                    <a:cubicBezTo>
                      <a:pt x="598" y="156"/>
                      <a:pt x="620" y="189"/>
                      <a:pt x="661" y="189"/>
                    </a:cubicBezTo>
                    <a:cubicBezTo>
                      <a:pt x="691" y="189"/>
                      <a:pt x="712" y="169"/>
                      <a:pt x="716" y="137"/>
                    </a:cubicBezTo>
                    <a:cubicBezTo>
                      <a:pt x="700" y="137"/>
                      <a:pt x="700" y="137"/>
                      <a:pt x="700" y="137"/>
                    </a:cubicBezTo>
                    <a:cubicBezTo>
                      <a:pt x="698" y="159"/>
                      <a:pt x="681" y="175"/>
                      <a:pt x="661" y="175"/>
                    </a:cubicBezTo>
                    <a:cubicBezTo>
                      <a:pt x="630" y="175"/>
                      <a:pt x="614" y="147"/>
                      <a:pt x="614" y="118"/>
                    </a:cubicBezTo>
                    <a:cubicBezTo>
                      <a:pt x="614" y="90"/>
                      <a:pt x="630" y="61"/>
                      <a:pt x="661" y="61"/>
                    </a:cubicBezTo>
                    <a:cubicBezTo>
                      <a:pt x="682" y="61"/>
                      <a:pt x="694" y="73"/>
                      <a:pt x="699" y="93"/>
                    </a:cubicBezTo>
                    <a:lnTo>
                      <a:pt x="715" y="93"/>
                    </a:lnTo>
                    <a:close/>
                    <a:moveTo>
                      <a:pt x="488" y="92"/>
                    </a:moveTo>
                    <a:cubicBezTo>
                      <a:pt x="488" y="71"/>
                      <a:pt x="503" y="61"/>
                      <a:pt x="523" y="61"/>
                    </a:cubicBezTo>
                    <a:cubicBezTo>
                      <a:pt x="542" y="61"/>
                      <a:pt x="558" y="67"/>
                      <a:pt x="558" y="89"/>
                    </a:cubicBezTo>
                    <a:cubicBezTo>
                      <a:pt x="558" y="103"/>
                      <a:pt x="551" y="105"/>
                      <a:pt x="537" y="107"/>
                    </a:cubicBezTo>
                    <a:cubicBezTo>
                      <a:pt x="502" y="111"/>
                      <a:pt x="466" y="112"/>
                      <a:pt x="466" y="150"/>
                    </a:cubicBezTo>
                    <a:cubicBezTo>
                      <a:pt x="466" y="177"/>
                      <a:pt x="486" y="189"/>
                      <a:pt x="510" y="189"/>
                    </a:cubicBezTo>
                    <a:cubicBezTo>
                      <a:pt x="536" y="189"/>
                      <a:pt x="548" y="179"/>
                      <a:pt x="559" y="162"/>
                    </a:cubicBezTo>
                    <a:cubicBezTo>
                      <a:pt x="560" y="162"/>
                      <a:pt x="560" y="162"/>
                      <a:pt x="560" y="162"/>
                    </a:cubicBezTo>
                    <a:cubicBezTo>
                      <a:pt x="560" y="176"/>
                      <a:pt x="562" y="185"/>
                      <a:pt x="579" y="185"/>
                    </a:cubicBezTo>
                    <a:cubicBezTo>
                      <a:pt x="583" y="185"/>
                      <a:pt x="586" y="185"/>
                      <a:pt x="589" y="184"/>
                    </a:cubicBezTo>
                    <a:cubicBezTo>
                      <a:pt x="589" y="170"/>
                      <a:pt x="589" y="170"/>
                      <a:pt x="589" y="170"/>
                    </a:cubicBezTo>
                    <a:cubicBezTo>
                      <a:pt x="588" y="171"/>
                      <a:pt x="586" y="171"/>
                      <a:pt x="584" y="171"/>
                    </a:cubicBezTo>
                    <a:cubicBezTo>
                      <a:pt x="578" y="171"/>
                      <a:pt x="575" y="168"/>
                      <a:pt x="575" y="161"/>
                    </a:cubicBezTo>
                    <a:cubicBezTo>
                      <a:pt x="575" y="90"/>
                      <a:pt x="575" y="90"/>
                      <a:pt x="575" y="90"/>
                    </a:cubicBezTo>
                    <a:cubicBezTo>
                      <a:pt x="575" y="55"/>
                      <a:pt x="549" y="48"/>
                      <a:pt x="525" y="48"/>
                    </a:cubicBezTo>
                    <a:cubicBezTo>
                      <a:pt x="495" y="48"/>
                      <a:pt x="473" y="61"/>
                      <a:pt x="471" y="92"/>
                    </a:cubicBezTo>
                    <a:lnTo>
                      <a:pt x="488" y="92"/>
                    </a:lnTo>
                    <a:close/>
                    <a:moveTo>
                      <a:pt x="558" y="133"/>
                    </a:moveTo>
                    <a:cubicBezTo>
                      <a:pt x="559" y="159"/>
                      <a:pt x="537" y="175"/>
                      <a:pt x="512" y="175"/>
                    </a:cubicBezTo>
                    <a:cubicBezTo>
                      <a:pt x="496" y="175"/>
                      <a:pt x="482" y="165"/>
                      <a:pt x="482" y="149"/>
                    </a:cubicBezTo>
                    <a:cubicBezTo>
                      <a:pt x="482" y="122"/>
                      <a:pt x="516" y="123"/>
                      <a:pt x="544" y="118"/>
                    </a:cubicBezTo>
                    <a:cubicBezTo>
                      <a:pt x="548" y="117"/>
                      <a:pt x="556" y="116"/>
                      <a:pt x="558" y="112"/>
                    </a:cubicBezTo>
                    <a:cubicBezTo>
                      <a:pt x="558" y="112"/>
                      <a:pt x="558" y="112"/>
                      <a:pt x="558" y="112"/>
                    </a:cubicBezTo>
                    <a:lnTo>
                      <a:pt x="558" y="133"/>
                    </a:lnTo>
                    <a:close/>
                    <a:moveTo>
                      <a:pt x="336" y="185"/>
                    </a:moveTo>
                    <a:cubicBezTo>
                      <a:pt x="353" y="185"/>
                      <a:pt x="353" y="185"/>
                      <a:pt x="353" y="185"/>
                    </a:cubicBezTo>
                    <a:cubicBezTo>
                      <a:pt x="353" y="107"/>
                      <a:pt x="353" y="107"/>
                      <a:pt x="353" y="107"/>
                    </a:cubicBezTo>
                    <a:cubicBezTo>
                      <a:pt x="353" y="81"/>
                      <a:pt x="369" y="61"/>
                      <a:pt x="395" y="61"/>
                    </a:cubicBezTo>
                    <a:cubicBezTo>
                      <a:pt x="421" y="61"/>
                      <a:pt x="428" y="79"/>
                      <a:pt x="428" y="102"/>
                    </a:cubicBezTo>
                    <a:cubicBezTo>
                      <a:pt x="428" y="185"/>
                      <a:pt x="428" y="185"/>
                      <a:pt x="428" y="185"/>
                    </a:cubicBezTo>
                    <a:cubicBezTo>
                      <a:pt x="445" y="185"/>
                      <a:pt x="445" y="185"/>
                      <a:pt x="445" y="185"/>
                    </a:cubicBezTo>
                    <a:cubicBezTo>
                      <a:pt x="445" y="99"/>
                      <a:pt x="445" y="99"/>
                      <a:pt x="445" y="99"/>
                    </a:cubicBezTo>
                    <a:cubicBezTo>
                      <a:pt x="445" y="67"/>
                      <a:pt x="433" y="48"/>
                      <a:pt x="396" y="48"/>
                    </a:cubicBezTo>
                    <a:cubicBezTo>
                      <a:pt x="377" y="48"/>
                      <a:pt x="359" y="58"/>
                      <a:pt x="353" y="74"/>
                    </a:cubicBezTo>
                    <a:cubicBezTo>
                      <a:pt x="353" y="74"/>
                      <a:pt x="353" y="74"/>
                      <a:pt x="353" y="74"/>
                    </a:cubicBezTo>
                    <a:cubicBezTo>
                      <a:pt x="353" y="51"/>
                      <a:pt x="353" y="51"/>
                      <a:pt x="353" y="51"/>
                    </a:cubicBezTo>
                    <a:cubicBezTo>
                      <a:pt x="336" y="51"/>
                      <a:pt x="336" y="51"/>
                      <a:pt x="336" y="51"/>
                    </a:cubicBezTo>
                    <a:lnTo>
                      <a:pt x="336" y="185"/>
                    </a:lnTo>
                    <a:close/>
                    <a:moveTo>
                      <a:pt x="200" y="185"/>
                    </a:moveTo>
                    <a:cubicBezTo>
                      <a:pt x="216" y="185"/>
                      <a:pt x="216" y="185"/>
                      <a:pt x="216" y="185"/>
                    </a:cubicBezTo>
                    <a:cubicBezTo>
                      <a:pt x="216" y="107"/>
                      <a:pt x="216" y="107"/>
                      <a:pt x="216" y="107"/>
                    </a:cubicBezTo>
                    <a:cubicBezTo>
                      <a:pt x="217" y="81"/>
                      <a:pt x="232" y="61"/>
                      <a:pt x="258" y="61"/>
                    </a:cubicBezTo>
                    <a:cubicBezTo>
                      <a:pt x="285" y="61"/>
                      <a:pt x="292" y="79"/>
                      <a:pt x="292" y="102"/>
                    </a:cubicBezTo>
                    <a:cubicBezTo>
                      <a:pt x="292" y="185"/>
                      <a:pt x="292" y="185"/>
                      <a:pt x="292" y="185"/>
                    </a:cubicBezTo>
                    <a:cubicBezTo>
                      <a:pt x="308" y="185"/>
                      <a:pt x="308" y="185"/>
                      <a:pt x="308" y="185"/>
                    </a:cubicBezTo>
                    <a:cubicBezTo>
                      <a:pt x="308" y="99"/>
                      <a:pt x="308" y="99"/>
                      <a:pt x="308" y="99"/>
                    </a:cubicBezTo>
                    <a:cubicBezTo>
                      <a:pt x="308" y="67"/>
                      <a:pt x="297" y="48"/>
                      <a:pt x="260" y="48"/>
                    </a:cubicBezTo>
                    <a:cubicBezTo>
                      <a:pt x="241" y="48"/>
                      <a:pt x="223" y="58"/>
                      <a:pt x="217" y="74"/>
                    </a:cubicBezTo>
                    <a:cubicBezTo>
                      <a:pt x="216" y="74"/>
                      <a:pt x="216" y="74"/>
                      <a:pt x="216" y="74"/>
                    </a:cubicBezTo>
                    <a:cubicBezTo>
                      <a:pt x="216" y="51"/>
                      <a:pt x="216" y="51"/>
                      <a:pt x="216" y="51"/>
                    </a:cubicBezTo>
                    <a:cubicBezTo>
                      <a:pt x="200" y="51"/>
                      <a:pt x="200" y="51"/>
                      <a:pt x="200" y="51"/>
                    </a:cubicBezTo>
                    <a:lnTo>
                      <a:pt x="200" y="185"/>
                    </a:lnTo>
                    <a:close/>
                    <a:moveTo>
                      <a:pt x="155" y="185"/>
                    </a:moveTo>
                    <a:cubicBezTo>
                      <a:pt x="172" y="185"/>
                      <a:pt x="172" y="185"/>
                      <a:pt x="172" y="185"/>
                    </a:cubicBezTo>
                    <a:cubicBezTo>
                      <a:pt x="172" y="51"/>
                      <a:pt x="172" y="51"/>
                      <a:pt x="172" y="51"/>
                    </a:cubicBezTo>
                    <a:cubicBezTo>
                      <a:pt x="155" y="51"/>
                      <a:pt x="155" y="51"/>
                      <a:pt x="155" y="51"/>
                    </a:cubicBezTo>
                    <a:lnTo>
                      <a:pt x="155" y="185"/>
                    </a:lnTo>
                    <a:close/>
                    <a:moveTo>
                      <a:pt x="17" y="15"/>
                    </a:moveTo>
                    <a:cubicBezTo>
                      <a:pt x="72" y="15"/>
                      <a:pt x="72" y="15"/>
                      <a:pt x="72" y="15"/>
                    </a:cubicBezTo>
                    <a:cubicBezTo>
                      <a:pt x="96" y="15"/>
                      <a:pt x="113" y="28"/>
                      <a:pt x="113" y="53"/>
                    </a:cubicBezTo>
                    <a:cubicBezTo>
                      <a:pt x="113" y="78"/>
                      <a:pt x="96" y="91"/>
                      <a:pt x="72" y="91"/>
                    </a:cubicBezTo>
                    <a:cubicBezTo>
                      <a:pt x="17" y="91"/>
                      <a:pt x="17" y="91"/>
                      <a:pt x="17" y="91"/>
                    </a:cubicBezTo>
                    <a:lnTo>
                      <a:pt x="17" y="15"/>
                    </a:lnTo>
                    <a:close/>
                    <a:moveTo>
                      <a:pt x="0" y="185"/>
                    </a:moveTo>
                    <a:cubicBezTo>
                      <a:pt x="17" y="185"/>
                      <a:pt x="17" y="185"/>
                      <a:pt x="17" y="185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76" y="106"/>
                      <a:pt x="76" y="106"/>
                      <a:pt x="76" y="106"/>
                    </a:cubicBezTo>
                    <a:cubicBezTo>
                      <a:pt x="109" y="106"/>
                      <a:pt x="130" y="86"/>
                      <a:pt x="130" y="53"/>
                    </a:cubicBezTo>
                    <a:cubicBezTo>
                      <a:pt x="130" y="20"/>
                      <a:pt x="109" y="0"/>
                      <a:pt x="76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4449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1397001" y="3508375"/>
                <a:ext cx="131763" cy="131763"/>
              </a:xfrm>
              <a:custGeom>
                <a:avLst/>
                <a:gdLst>
                  <a:gd name="T0" fmla="*/ 14 w 35"/>
                  <a:gd name="T1" fmla="*/ 2 h 35"/>
                  <a:gd name="T2" fmla="*/ 2 w 35"/>
                  <a:gd name="T3" fmla="*/ 21 h 35"/>
                  <a:gd name="T4" fmla="*/ 21 w 35"/>
                  <a:gd name="T5" fmla="*/ 33 h 35"/>
                  <a:gd name="T6" fmla="*/ 33 w 35"/>
                  <a:gd name="T7" fmla="*/ 14 h 35"/>
                  <a:gd name="T8" fmla="*/ 14 w 35"/>
                  <a:gd name="T9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4" y="2"/>
                    </a:moveTo>
                    <a:cubicBezTo>
                      <a:pt x="6" y="4"/>
                      <a:pt x="0" y="12"/>
                      <a:pt x="2" y="21"/>
                    </a:cubicBezTo>
                    <a:cubicBezTo>
                      <a:pt x="4" y="29"/>
                      <a:pt x="13" y="35"/>
                      <a:pt x="21" y="33"/>
                    </a:cubicBezTo>
                    <a:cubicBezTo>
                      <a:pt x="30" y="31"/>
                      <a:pt x="35" y="22"/>
                      <a:pt x="33" y="14"/>
                    </a:cubicBezTo>
                    <a:cubicBezTo>
                      <a:pt x="31" y="5"/>
                      <a:pt x="23" y="0"/>
                      <a:pt x="14" y="2"/>
                    </a:cubicBezTo>
                    <a:close/>
                  </a:path>
                </a:pathLst>
              </a:custGeom>
              <a:solidFill>
                <a:srgbClr val="FED40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1722438" y="2781300"/>
                <a:ext cx="120650" cy="115888"/>
              </a:xfrm>
              <a:custGeom>
                <a:avLst/>
                <a:gdLst>
                  <a:gd name="T0" fmla="*/ 16 w 32"/>
                  <a:gd name="T1" fmla="*/ 0 h 31"/>
                  <a:gd name="T2" fmla="*/ 0 w 32"/>
                  <a:gd name="T3" fmla="*/ 15 h 31"/>
                  <a:gd name="T4" fmla="*/ 15 w 32"/>
                  <a:gd name="T5" fmla="*/ 31 h 31"/>
                  <a:gd name="T6" fmla="*/ 31 w 32"/>
                  <a:gd name="T7" fmla="*/ 16 h 31"/>
                  <a:gd name="T8" fmla="*/ 16 w 32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1">
                    <a:moveTo>
                      <a:pt x="16" y="0"/>
                    </a:moveTo>
                    <a:cubicBezTo>
                      <a:pt x="7" y="0"/>
                      <a:pt x="0" y="7"/>
                      <a:pt x="0" y="15"/>
                    </a:cubicBezTo>
                    <a:cubicBezTo>
                      <a:pt x="0" y="24"/>
                      <a:pt x="7" y="31"/>
                      <a:pt x="15" y="31"/>
                    </a:cubicBezTo>
                    <a:cubicBezTo>
                      <a:pt x="24" y="31"/>
                      <a:pt x="31" y="25"/>
                      <a:pt x="31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</a:path>
                </a:pathLst>
              </a:custGeom>
              <a:solidFill>
                <a:srgbClr val="FEC81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439988" y="2924175"/>
                <a:ext cx="130175" cy="134938"/>
              </a:xfrm>
              <a:custGeom>
                <a:avLst/>
                <a:gdLst>
                  <a:gd name="T0" fmla="*/ 10 w 35"/>
                  <a:gd name="T1" fmla="*/ 5 h 36"/>
                  <a:gd name="T2" fmla="*/ 4 w 35"/>
                  <a:gd name="T3" fmla="*/ 26 h 36"/>
                  <a:gd name="T4" fmla="*/ 25 w 35"/>
                  <a:gd name="T5" fmla="*/ 32 h 36"/>
                  <a:gd name="T6" fmla="*/ 31 w 35"/>
                  <a:gd name="T7" fmla="*/ 10 h 36"/>
                  <a:gd name="T8" fmla="*/ 10 w 35"/>
                  <a:gd name="T9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6">
                    <a:moveTo>
                      <a:pt x="10" y="5"/>
                    </a:moveTo>
                    <a:cubicBezTo>
                      <a:pt x="2" y="9"/>
                      <a:pt x="0" y="19"/>
                      <a:pt x="4" y="26"/>
                    </a:cubicBezTo>
                    <a:cubicBezTo>
                      <a:pt x="8" y="34"/>
                      <a:pt x="18" y="36"/>
                      <a:pt x="25" y="32"/>
                    </a:cubicBezTo>
                    <a:cubicBezTo>
                      <a:pt x="33" y="27"/>
                      <a:pt x="35" y="18"/>
                      <a:pt x="31" y="10"/>
                    </a:cubicBezTo>
                    <a:cubicBezTo>
                      <a:pt x="27" y="3"/>
                      <a:pt x="17" y="0"/>
                      <a:pt x="10" y="5"/>
                    </a:cubicBezTo>
                    <a:close/>
                  </a:path>
                </a:pathLst>
              </a:custGeom>
              <a:solidFill>
                <a:srgbClr val="FAB1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1958976" y="3141663"/>
                <a:ext cx="128588" cy="127000"/>
              </a:xfrm>
              <a:custGeom>
                <a:avLst/>
                <a:gdLst>
                  <a:gd name="T0" fmla="*/ 14 w 34"/>
                  <a:gd name="T1" fmla="*/ 1 h 34"/>
                  <a:gd name="T2" fmla="*/ 2 w 34"/>
                  <a:gd name="T3" fmla="*/ 20 h 34"/>
                  <a:gd name="T4" fmla="*/ 21 w 34"/>
                  <a:gd name="T5" fmla="*/ 32 h 34"/>
                  <a:gd name="T6" fmla="*/ 32 w 34"/>
                  <a:gd name="T7" fmla="*/ 13 h 34"/>
                  <a:gd name="T8" fmla="*/ 14 w 34"/>
                  <a:gd name="T9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14" y="1"/>
                    </a:moveTo>
                    <a:cubicBezTo>
                      <a:pt x="5" y="3"/>
                      <a:pt x="0" y="12"/>
                      <a:pt x="2" y="20"/>
                    </a:cubicBezTo>
                    <a:cubicBezTo>
                      <a:pt x="4" y="29"/>
                      <a:pt x="12" y="34"/>
                      <a:pt x="21" y="32"/>
                    </a:cubicBezTo>
                    <a:cubicBezTo>
                      <a:pt x="29" y="30"/>
                      <a:pt x="34" y="22"/>
                      <a:pt x="32" y="13"/>
                    </a:cubicBezTo>
                    <a:cubicBezTo>
                      <a:pt x="30" y="5"/>
                      <a:pt x="22" y="0"/>
                      <a:pt x="14" y="1"/>
                    </a:cubicBezTo>
                    <a:close/>
                  </a:path>
                </a:pathLst>
              </a:custGeom>
              <a:solidFill>
                <a:srgbClr val="FBBD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2660651" y="3328988"/>
                <a:ext cx="134938" cy="134938"/>
              </a:xfrm>
              <a:custGeom>
                <a:avLst/>
                <a:gdLst>
                  <a:gd name="T0" fmla="*/ 32 w 36"/>
                  <a:gd name="T1" fmla="*/ 10 h 36"/>
                  <a:gd name="T2" fmla="*/ 10 w 36"/>
                  <a:gd name="T3" fmla="*/ 4 h 36"/>
                  <a:gd name="T4" fmla="*/ 4 w 36"/>
                  <a:gd name="T5" fmla="*/ 25 h 36"/>
                  <a:gd name="T6" fmla="*/ 26 w 36"/>
                  <a:gd name="T7" fmla="*/ 31 h 36"/>
                  <a:gd name="T8" fmla="*/ 32 w 36"/>
                  <a:gd name="T9" fmla="*/ 1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2" y="10"/>
                    </a:moveTo>
                    <a:cubicBezTo>
                      <a:pt x="27" y="2"/>
                      <a:pt x="18" y="0"/>
                      <a:pt x="10" y="4"/>
                    </a:cubicBezTo>
                    <a:cubicBezTo>
                      <a:pt x="3" y="8"/>
                      <a:pt x="0" y="18"/>
                      <a:pt x="4" y="25"/>
                    </a:cubicBezTo>
                    <a:cubicBezTo>
                      <a:pt x="9" y="33"/>
                      <a:pt x="18" y="36"/>
                      <a:pt x="26" y="31"/>
                    </a:cubicBezTo>
                    <a:cubicBezTo>
                      <a:pt x="33" y="27"/>
                      <a:pt x="36" y="17"/>
                      <a:pt x="32" y="10"/>
                    </a:cubicBezTo>
                    <a:close/>
                  </a:path>
                </a:pathLst>
              </a:custGeom>
              <a:solidFill>
                <a:srgbClr val="FAA6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1524001" y="3243263"/>
                <a:ext cx="434975" cy="292100"/>
              </a:xfrm>
              <a:custGeom>
                <a:avLst/>
                <a:gdLst>
                  <a:gd name="T0" fmla="*/ 3 w 116"/>
                  <a:gd name="T1" fmla="*/ 78 h 78"/>
                  <a:gd name="T2" fmla="*/ 1 w 116"/>
                  <a:gd name="T3" fmla="*/ 77 h 78"/>
                  <a:gd name="T4" fmla="*/ 2 w 116"/>
                  <a:gd name="T5" fmla="*/ 73 h 78"/>
                  <a:gd name="T6" fmla="*/ 112 w 116"/>
                  <a:gd name="T7" fmla="*/ 0 h 78"/>
                  <a:gd name="T8" fmla="*/ 116 w 116"/>
                  <a:gd name="T9" fmla="*/ 1 h 78"/>
                  <a:gd name="T10" fmla="*/ 115 w 116"/>
                  <a:gd name="T11" fmla="*/ 5 h 78"/>
                  <a:gd name="T12" fmla="*/ 5 w 116"/>
                  <a:gd name="T13" fmla="*/ 78 h 78"/>
                  <a:gd name="T14" fmla="*/ 3 w 116"/>
                  <a:gd name="T1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6" h="78">
                    <a:moveTo>
                      <a:pt x="3" y="78"/>
                    </a:moveTo>
                    <a:cubicBezTo>
                      <a:pt x="2" y="78"/>
                      <a:pt x="1" y="78"/>
                      <a:pt x="1" y="77"/>
                    </a:cubicBezTo>
                    <a:cubicBezTo>
                      <a:pt x="0" y="76"/>
                      <a:pt x="0" y="74"/>
                      <a:pt x="2" y="73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13" y="0"/>
                      <a:pt x="115" y="0"/>
                      <a:pt x="116" y="1"/>
                    </a:cubicBezTo>
                    <a:cubicBezTo>
                      <a:pt x="116" y="3"/>
                      <a:pt x="116" y="4"/>
                      <a:pt x="115" y="5"/>
                    </a:cubicBezTo>
                    <a:cubicBezTo>
                      <a:pt x="5" y="78"/>
                      <a:pt x="5" y="78"/>
                      <a:pt x="5" y="78"/>
                    </a:cubicBezTo>
                    <a:cubicBezTo>
                      <a:pt x="4" y="78"/>
                      <a:pt x="4" y="78"/>
                      <a:pt x="3" y="78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2098676" y="3216275"/>
                <a:ext cx="558800" cy="168275"/>
              </a:xfrm>
              <a:custGeom>
                <a:avLst/>
                <a:gdLst>
                  <a:gd name="T0" fmla="*/ 145 w 149"/>
                  <a:gd name="T1" fmla="*/ 45 h 45"/>
                  <a:gd name="T2" fmla="*/ 145 w 149"/>
                  <a:gd name="T3" fmla="*/ 45 h 45"/>
                  <a:gd name="T4" fmla="*/ 2 w 149"/>
                  <a:gd name="T5" fmla="*/ 6 h 45"/>
                  <a:gd name="T6" fmla="*/ 0 w 149"/>
                  <a:gd name="T7" fmla="*/ 3 h 45"/>
                  <a:gd name="T8" fmla="*/ 4 w 149"/>
                  <a:gd name="T9" fmla="*/ 1 h 45"/>
                  <a:gd name="T10" fmla="*/ 146 w 149"/>
                  <a:gd name="T11" fmla="*/ 39 h 45"/>
                  <a:gd name="T12" fmla="*/ 148 w 149"/>
                  <a:gd name="T13" fmla="*/ 43 h 45"/>
                  <a:gd name="T14" fmla="*/ 145 w 149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9" h="45">
                    <a:moveTo>
                      <a:pt x="145" y="45"/>
                    </a:moveTo>
                    <a:cubicBezTo>
                      <a:pt x="145" y="45"/>
                      <a:pt x="145" y="45"/>
                      <a:pt x="145" y="4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0" y="4"/>
                      <a:pt x="0" y="3"/>
                    </a:cubicBezTo>
                    <a:cubicBezTo>
                      <a:pt x="1" y="1"/>
                      <a:pt x="2" y="0"/>
                      <a:pt x="4" y="1"/>
                    </a:cubicBezTo>
                    <a:cubicBezTo>
                      <a:pt x="146" y="39"/>
                      <a:pt x="146" y="39"/>
                      <a:pt x="146" y="39"/>
                    </a:cubicBezTo>
                    <a:cubicBezTo>
                      <a:pt x="148" y="40"/>
                      <a:pt x="149" y="41"/>
                      <a:pt x="148" y="43"/>
                    </a:cubicBezTo>
                    <a:cubicBezTo>
                      <a:pt x="148" y="44"/>
                      <a:pt x="147" y="45"/>
                      <a:pt x="145" y="45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1816101" y="2901950"/>
                <a:ext cx="169863" cy="239713"/>
              </a:xfrm>
              <a:custGeom>
                <a:avLst/>
                <a:gdLst>
                  <a:gd name="T0" fmla="*/ 42 w 45"/>
                  <a:gd name="T1" fmla="*/ 64 h 64"/>
                  <a:gd name="T2" fmla="*/ 40 w 45"/>
                  <a:gd name="T3" fmla="*/ 63 h 64"/>
                  <a:gd name="T4" fmla="*/ 1 w 45"/>
                  <a:gd name="T5" fmla="*/ 5 h 64"/>
                  <a:gd name="T6" fmla="*/ 2 w 45"/>
                  <a:gd name="T7" fmla="*/ 1 h 64"/>
                  <a:gd name="T8" fmla="*/ 6 w 45"/>
                  <a:gd name="T9" fmla="*/ 2 h 64"/>
                  <a:gd name="T10" fmla="*/ 44 w 45"/>
                  <a:gd name="T11" fmla="*/ 60 h 64"/>
                  <a:gd name="T12" fmla="*/ 44 w 45"/>
                  <a:gd name="T13" fmla="*/ 64 h 64"/>
                  <a:gd name="T14" fmla="*/ 42 w 45"/>
                  <a:gd name="T15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64">
                    <a:moveTo>
                      <a:pt x="42" y="64"/>
                    </a:moveTo>
                    <a:cubicBezTo>
                      <a:pt x="41" y="64"/>
                      <a:pt x="40" y="64"/>
                      <a:pt x="40" y="6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3"/>
                      <a:pt x="1" y="2"/>
                      <a:pt x="2" y="1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5" y="61"/>
                      <a:pt x="45" y="63"/>
                      <a:pt x="44" y="64"/>
                    </a:cubicBezTo>
                    <a:cubicBezTo>
                      <a:pt x="43" y="64"/>
                      <a:pt x="43" y="64"/>
                      <a:pt x="42" y="64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0" name="Freeform 16"/>
              <p:cNvSpPr>
                <a:spLocks/>
              </p:cNvSpPr>
              <p:nvPr/>
            </p:nvSpPr>
            <p:spPr bwMode="auto">
              <a:xfrm>
                <a:off x="2093913" y="3017838"/>
                <a:ext cx="341313" cy="160338"/>
              </a:xfrm>
              <a:custGeom>
                <a:avLst/>
                <a:gdLst>
                  <a:gd name="T0" fmla="*/ 3 w 91"/>
                  <a:gd name="T1" fmla="*/ 43 h 43"/>
                  <a:gd name="T2" fmla="*/ 0 w 91"/>
                  <a:gd name="T3" fmla="*/ 42 h 43"/>
                  <a:gd name="T4" fmla="*/ 2 w 91"/>
                  <a:gd name="T5" fmla="*/ 38 h 43"/>
                  <a:gd name="T6" fmla="*/ 87 w 91"/>
                  <a:gd name="T7" fmla="*/ 1 h 43"/>
                  <a:gd name="T8" fmla="*/ 91 w 91"/>
                  <a:gd name="T9" fmla="*/ 2 h 43"/>
                  <a:gd name="T10" fmla="*/ 89 w 91"/>
                  <a:gd name="T11" fmla="*/ 6 h 43"/>
                  <a:gd name="T12" fmla="*/ 4 w 91"/>
                  <a:gd name="T13" fmla="*/ 43 h 43"/>
                  <a:gd name="T14" fmla="*/ 3 w 91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1" h="43">
                    <a:moveTo>
                      <a:pt x="3" y="43"/>
                    </a:moveTo>
                    <a:cubicBezTo>
                      <a:pt x="2" y="43"/>
                      <a:pt x="1" y="43"/>
                      <a:pt x="0" y="42"/>
                    </a:cubicBezTo>
                    <a:cubicBezTo>
                      <a:pt x="0" y="40"/>
                      <a:pt x="0" y="38"/>
                      <a:pt x="2" y="38"/>
                    </a:cubicBezTo>
                    <a:cubicBezTo>
                      <a:pt x="87" y="1"/>
                      <a:pt x="87" y="1"/>
                      <a:pt x="87" y="1"/>
                    </a:cubicBezTo>
                    <a:cubicBezTo>
                      <a:pt x="88" y="0"/>
                      <a:pt x="90" y="1"/>
                      <a:pt x="91" y="2"/>
                    </a:cubicBezTo>
                    <a:cubicBezTo>
                      <a:pt x="91" y="4"/>
                      <a:pt x="91" y="5"/>
                      <a:pt x="89" y="6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4" y="43"/>
                      <a:pt x="3" y="43"/>
                      <a:pt x="3" y="43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1" name="Freeform 17"/>
              <p:cNvSpPr>
                <a:spLocks/>
              </p:cNvSpPr>
              <p:nvPr/>
            </p:nvSpPr>
            <p:spPr bwMode="auto">
              <a:xfrm>
                <a:off x="2536826" y="3059113"/>
                <a:ext cx="161925" cy="269875"/>
              </a:xfrm>
              <a:custGeom>
                <a:avLst/>
                <a:gdLst>
                  <a:gd name="T0" fmla="*/ 40 w 43"/>
                  <a:gd name="T1" fmla="*/ 72 h 72"/>
                  <a:gd name="T2" fmla="*/ 38 w 43"/>
                  <a:gd name="T3" fmla="*/ 70 h 72"/>
                  <a:gd name="T4" fmla="*/ 1 w 43"/>
                  <a:gd name="T5" fmla="*/ 4 h 72"/>
                  <a:gd name="T6" fmla="*/ 2 w 43"/>
                  <a:gd name="T7" fmla="*/ 0 h 72"/>
                  <a:gd name="T8" fmla="*/ 6 w 43"/>
                  <a:gd name="T9" fmla="*/ 2 h 72"/>
                  <a:gd name="T10" fmla="*/ 43 w 43"/>
                  <a:gd name="T11" fmla="*/ 68 h 72"/>
                  <a:gd name="T12" fmla="*/ 41 w 43"/>
                  <a:gd name="T13" fmla="*/ 72 h 72"/>
                  <a:gd name="T14" fmla="*/ 40 w 43"/>
                  <a:gd name="T15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72">
                    <a:moveTo>
                      <a:pt x="40" y="72"/>
                    </a:moveTo>
                    <a:cubicBezTo>
                      <a:pt x="39" y="72"/>
                      <a:pt x="38" y="71"/>
                      <a:pt x="38" y="70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1" y="1"/>
                      <a:pt x="2" y="0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3" y="69"/>
                      <a:pt x="43" y="71"/>
                      <a:pt x="41" y="72"/>
                    </a:cubicBezTo>
                    <a:cubicBezTo>
                      <a:pt x="41" y="72"/>
                      <a:pt x="41" y="72"/>
                      <a:pt x="40" y="72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2" name="Freeform 18"/>
              <p:cNvSpPr>
                <a:spLocks noEditPoints="1"/>
              </p:cNvSpPr>
              <p:nvPr/>
            </p:nvSpPr>
            <p:spPr bwMode="auto">
              <a:xfrm>
                <a:off x="2105026" y="4352925"/>
                <a:ext cx="2089150" cy="138113"/>
              </a:xfrm>
              <a:custGeom>
                <a:avLst/>
                <a:gdLst>
                  <a:gd name="T0" fmla="*/ 535 w 557"/>
                  <a:gd name="T1" fmla="*/ 22 h 37"/>
                  <a:gd name="T2" fmla="*/ 529 w 557"/>
                  <a:gd name="T3" fmla="*/ 36 h 37"/>
                  <a:gd name="T4" fmla="*/ 554 w 557"/>
                  <a:gd name="T5" fmla="*/ 36 h 37"/>
                  <a:gd name="T6" fmla="*/ 540 w 557"/>
                  <a:gd name="T7" fmla="*/ 1 h 37"/>
                  <a:gd name="T8" fmla="*/ 513 w 557"/>
                  <a:gd name="T9" fmla="*/ 36 h 37"/>
                  <a:gd name="T10" fmla="*/ 509 w 557"/>
                  <a:gd name="T11" fmla="*/ 36 h 37"/>
                  <a:gd name="T12" fmla="*/ 496 w 557"/>
                  <a:gd name="T13" fmla="*/ 33 h 37"/>
                  <a:gd name="T14" fmla="*/ 473 w 557"/>
                  <a:gd name="T15" fmla="*/ 1 h 37"/>
                  <a:gd name="T16" fmla="*/ 451 w 557"/>
                  <a:gd name="T17" fmla="*/ 22 h 37"/>
                  <a:gd name="T18" fmla="*/ 429 w 557"/>
                  <a:gd name="T19" fmla="*/ 36 h 37"/>
                  <a:gd name="T20" fmla="*/ 452 w 557"/>
                  <a:gd name="T21" fmla="*/ 25 h 37"/>
                  <a:gd name="T22" fmla="*/ 447 w 557"/>
                  <a:gd name="T23" fmla="*/ 1 h 37"/>
                  <a:gd name="T24" fmla="*/ 394 w 557"/>
                  <a:gd name="T25" fmla="*/ 4 h 37"/>
                  <a:gd name="T26" fmla="*/ 406 w 557"/>
                  <a:gd name="T27" fmla="*/ 18 h 37"/>
                  <a:gd name="T28" fmla="*/ 390 w 557"/>
                  <a:gd name="T29" fmla="*/ 36 h 37"/>
                  <a:gd name="T30" fmla="*/ 406 w 557"/>
                  <a:gd name="T31" fmla="*/ 20 h 37"/>
                  <a:gd name="T32" fmla="*/ 418 w 557"/>
                  <a:gd name="T33" fmla="*/ 36 h 37"/>
                  <a:gd name="T34" fmla="*/ 410 w 557"/>
                  <a:gd name="T35" fmla="*/ 19 h 37"/>
                  <a:gd name="T36" fmla="*/ 390 w 557"/>
                  <a:gd name="T37" fmla="*/ 1 h 37"/>
                  <a:gd name="T38" fmla="*/ 362 w 557"/>
                  <a:gd name="T39" fmla="*/ 4 h 37"/>
                  <a:gd name="T40" fmla="*/ 365 w 557"/>
                  <a:gd name="T41" fmla="*/ 4 h 37"/>
                  <a:gd name="T42" fmla="*/ 350 w 557"/>
                  <a:gd name="T43" fmla="*/ 1 h 37"/>
                  <a:gd name="T44" fmla="*/ 325 w 557"/>
                  <a:gd name="T45" fmla="*/ 37 h 37"/>
                  <a:gd name="T46" fmla="*/ 321 w 557"/>
                  <a:gd name="T47" fmla="*/ 15 h 37"/>
                  <a:gd name="T48" fmla="*/ 334 w 557"/>
                  <a:gd name="T49" fmla="*/ 11 h 37"/>
                  <a:gd name="T50" fmla="*/ 312 w 557"/>
                  <a:gd name="T51" fmla="*/ 10 h 37"/>
                  <a:gd name="T52" fmla="*/ 335 w 557"/>
                  <a:gd name="T53" fmla="*/ 27 h 37"/>
                  <a:gd name="T54" fmla="*/ 311 w 557"/>
                  <a:gd name="T55" fmla="*/ 24 h 37"/>
                  <a:gd name="T56" fmla="*/ 297 w 557"/>
                  <a:gd name="T57" fmla="*/ 23 h 37"/>
                  <a:gd name="T58" fmla="*/ 293 w 557"/>
                  <a:gd name="T59" fmla="*/ 23 h 37"/>
                  <a:gd name="T60" fmla="*/ 273 w 557"/>
                  <a:gd name="T61" fmla="*/ 1 h 37"/>
                  <a:gd name="T62" fmla="*/ 241 w 557"/>
                  <a:gd name="T63" fmla="*/ 4 h 37"/>
                  <a:gd name="T64" fmla="*/ 241 w 557"/>
                  <a:gd name="T65" fmla="*/ 4 h 37"/>
                  <a:gd name="T66" fmla="*/ 233 w 557"/>
                  <a:gd name="T67" fmla="*/ 25 h 37"/>
                  <a:gd name="T68" fmla="*/ 257 w 557"/>
                  <a:gd name="T69" fmla="*/ 36 h 37"/>
                  <a:gd name="T70" fmla="*/ 226 w 557"/>
                  <a:gd name="T71" fmla="*/ 36 h 37"/>
                  <a:gd name="T72" fmla="*/ 207 w 557"/>
                  <a:gd name="T73" fmla="*/ 12 h 37"/>
                  <a:gd name="T74" fmla="*/ 195 w 557"/>
                  <a:gd name="T75" fmla="*/ 7 h 37"/>
                  <a:gd name="T76" fmla="*/ 195 w 557"/>
                  <a:gd name="T77" fmla="*/ 23 h 37"/>
                  <a:gd name="T78" fmla="*/ 203 w 557"/>
                  <a:gd name="T79" fmla="*/ 1 h 37"/>
                  <a:gd name="T80" fmla="*/ 171 w 557"/>
                  <a:gd name="T81" fmla="*/ 1 h 37"/>
                  <a:gd name="T82" fmla="*/ 156 w 557"/>
                  <a:gd name="T83" fmla="*/ 30 h 37"/>
                  <a:gd name="T84" fmla="*/ 141 w 557"/>
                  <a:gd name="T85" fmla="*/ 1 h 37"/>
                  <a:gd name="T86" fmla="*/ 171 w 557"/>
                  <a:gd name="T87" fmla="*/ 23 h 37"/>
                  <a:gd name="T88" fmla="*/ 109 w 557"/>
                  <a:gd name="T89" fmla="*/ 7 h 37"/>
                  <a:gd name="T90" fmla="*/ 100 w 557"/>
                  <a:gd name="T91" fmla="*/ 19 h 37"/>
                  <a:gd name="T92" fmla="*/ 126 w 557"/>
                  <a:gd name="T93" fmla="*/ 19 h 37"/>
                  <a:gd name="T94" fmla="*/ 56 w 557"/>
                  <a:gd name="T95" fmla="*/ 7 h 37"/>
                  <a:gd name="T96" fmla="*/ 65 w 557"/>
                  <a:gd name="T97" fmla="*/ 17 h 37"/>
                  <a:gd name="T98" fmla="*/ 49 w 557"/>
                  <a:gd name="T99" fmla="*/ 36 h 37"/>
                  <a:gd name="T100" fmla="*/ 64 w 557"/>
                  <a:gd name="T101" fmla="*/ 22 h 37"/>
                  <a:gd name="T102" fmla="*/ 79 w 557"/>
                  <a:gd name="T103" fmla="*/ 36 h 37"/>
                  <a:gd name="T104" fmla="*/ 72 w 557"/>
                  <a:gd name="T105" fmla="*/ 19 h 37"/>
                  <a:gd name="T106" fmla="*/ 49 w 557"/>
                  <a:gd name="T107" fmla="*/ 1 h 37"/>
                  <a:gd name="T108" fmla="*/ 33 w 557"/>
                  <a:gd name="T109" fmla="*/ 36 h 37"/>
                  <a:gd name="T110" fmla="*/ 18 w 557"/>
                  <a:gd name="T111" fmla="*/ 23 h 37"/>
                  <a:gd name="T112" fmla="*/ 8 w 557"/>
                  <a:gd name="T113" fmla="*/ 19 h 37"/>
                  <a:gd name="T114" fmla="*/ 32 w 557"/>
                  <a:gd name="T115" fmla="*/ 13 h 37"/>
                  <a:gd name="T116" fmla="*/ 17 w 557"/>
                  <a:gd name="T11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7" h="37">
                    <a:moveTo>
                      <a:pt x="542" y="4"/>
                    </a:moveTo>
                    <a:cubicBezTo>
                      <a:pt x="548" y="22"/>
                      <a:pt x="548" y="22"/>
                      <a:pt x="548" y="22"/>
                    </a:cubicBezTo>
                    <a:cubicBezTo>
                      <a:pt x="535" y="22"/>
                      <a:pt x="535" y="22"/>
                      <a:pt x="535" y="22"/>
                    </a:cubicBezTo>
                    <a:lnTo>
                      <a:pt x="542" y="4"/>
                    </a:lnTo>
                    <a:close/>
                    <a:moveTo>
                      <a:pt x="526" y="36"/>
                    </a:moveTo>
                    <a:cubicBezTo>
                      <a:pt x="529" y="36"/>
                      <a:pt x="529" y="36"/>
                      <a:pt x="529" y="36"/>
                    </a:cubicBezTo>
                    <a:cubicBezTo>
                      <a:pt x="534" y="25"/>
                      <a:pt x="534" y="25"/>
                      <a:pt x="534" y="25"/>
                    </a:cubicBezTo>
                    <a:cubicBezTo>
                      <a:pt x="549" y="25"/>
                      <a:pt x="549" y="25"/>
                      <a:pt x="549" y="25"/>
                    </a:cubicBezTo>
                    <a:cubicBezTo>
                      <a:pt x="554" y="36"/>
                      <a:pt x="554" y="36"/>
                      <a:pt x="554" y="36"/>
                    </a:cubicBezTo>
                    <a:cubicBezTo>
                      <a:pt x="557" y="36"/>
                      <a:pt x="557" y="36"/>
                      <a:pt x="557" y="36"/>
                    </a:cubicBezTo>
                    <a:cubicBezTo>
                      <a:pt x="544" y="1"/>
                      <a:pt x="544" y="1"/>
                      <a:pt x="544" y="1"/>
                    </a:cubicBezTo>
                    <a:cubicBezTo>
                      <a:pt x="540" y="1"/>
                      <a:pt x="540" y="1"/>
                      <a:pt x="540" y="1"/>
                    </a:cubicBezTo>
                    <a:lnTo>
                      <a:pt x="526" y="36"/>
                    </a:lnTo>
                    <a:close/>
                    <a:moveTo>
                      <a:pt x="509" y="36"/>
                    </a:moveTo>
                    <a:cubicBezTo>
                      <a:pt x="513" y="36"/>
                      <a:pt x="513" y="36"/>
                      <a:pt x="513" y="36"/>
                    </a:cubicBezTo>
                    <a:cubicBezTo>
                      <a:pt x="513" y="1"/>
                      <a:pt x="513" y="1"/>
                      <a:pt x="513" y="1"/>
                    </a:cubicBezTo>
                    <a:cubicBezTo>
                      <a:pt x="509" y="1"/>
                      <a:pt x="509" y="1"/>
                      <a:pt x="509" y="1"/>
                    </a:cubicBezTo>
                    <a:lnTo>
                      <a:pt x="509" y="36"/>
                    </a:lnTo>
                    <a:close/>
                    <a:moveTo>
                      <a:pt x="473" y="36"/>
                    </a:moveTo>
                    <a:cubicBezTo>
                      <a:pt x="496" y="36"/>
                      <a:pt x="496" y="36"/>
                      <a:pt x="496" y="36"/>
                    </a:cubicBezTo>
                    <a:cubicBezTo>
                      <a:pt x="496" y="33"/>
                      <a:pt x="496" y="33"/>
                      <a:pt x="496" y="33"/>
                    </a:cubicBezTo>
                    <a:cubicBezTo>
                      <a:pt x="477" y="33"/>
                      <a:pt x="477" y="33"/>
                      <a:pt x="477" y="33"/>
                    </a:cubicBezTo>
                    <a:cubicBezTo>
                      <a:pt x="477" y="4"/>
                      <a:pt x="477" y="4"/>
                      <a:pt x="477" y="4"/>
                    </a:cubicBezTo>
                    <a:cubicBezTo>
                      <a:pt x="473" y="1"/>
                      <a:pt x="473" y="1"/>
                      <a:pt x="473" y="1"/>
                    </a:cubicBezTo>
                    <a:lnTo>
                      <a:pt x="473" y="36"/>
                    </a:lnTo>
                    <a:close/>
                    <a:moveTo>
                      <a:pt x="445" y="4"/>
                    </a:moveTo>
                    <a:cubicBezTo>
                      <a:pt x="451" y="22"/>
                      <a:pt x="451" y="22"/>
                      <a:pt x="451" y="22"/>
                    </a:cubicBezTo>
                    <a:cubicBezTo>
                      <a:pt x="438" y="22"/>
                      <a:pt x="438" y="22"/>
                      <a:pt x="438" y="22"/>
                    </a:cubicBezTo>
                    <a:lnTo>
                      <a:pt x="445" y="4"/>
                    </a:lnTo>
                    <a:close/>
                    <a:moveTo>
                      <a:pt x="429" y="36"/>
                    </a:moveTo>
                    <a:cubicBezTo>
                      <a:pt x="432" y="36"/>
                      <a:pt x="432" y="36"/>
                      <a:pt x="432" y="36"/>
                    </a:cubicBezTo>
                    <a:cubicBezTo>
                      <a:pt x="437" y="25"/>
                      <a:pt x="437" y="25"/>
                      <a:pt x="437" y="25"/>
                    </a:cubicBezTo>
                    <a:cubicBezTo>
                      <a:pt x="452" y="25"/>
                      <a:pt x="452" y="25"/>
                      <a:pt x="452" y="25"/>
                    </a:cubicBezTo>
                    <a:cubicBezTo>
                      <a:pt x="457" y="36"/>
                      <a:pt x="457" y="36"/>
                      <a:pt x="457" y="36"/>
                    </a:cubicBezTo>
                    <a:cubicBezTo>
                      <a:pt x="460" y="36"/>
                      <a:pt x="460" y="36"/>
                      <a:pt x="460" y="36"/>
                    </a:cubicBezTo>
                    <a:cubicBezTo>
                      <a:pt x="447" y="1"/>
                      <a:pt x="447" y="1"/>
                      <a:pt x="447" y="1"/>
                    </a:cubicBezTo>
                    <a:cubicBezTo>
                      <a:pt x="443" y="1"/>
                      <a:pt x="443" y="1"/>
                      <a:pt x="443" y="1"/>
                    </a:cubicBezTo>
                    <a:lnTo>
                      <a:pt x="429" y="36"/>
                    </a:lnTo>
                    <a:close/>
                    <a:moveTo>
                      <a:pt x="394" y="4"/>
                    </a:moveTo>
                    <a:cubicBezTo>
                      <a:pt x="406" y="4"/>
                      <a:pt x="406" y="4"/>
                      <a:pt x="406" y="4"/>
                    </a:cubicBezTo>
                    <a:cubicBezTo>
                      <a:pt x="411" y="4"/>
                      <a:pt x="414" y="7"/>
                      <a:pt x="414" y="11"/>
                    </a:cubicBezTo>
                    <a:cubicBezTo>
                      <a:pt x="414" y="15"/>
                      <a:pt x="410" y="18"/>
                      <a:pt x="406" y="18"/>
                    </a:cubicBezTo>
                    <a:cubicBezTo>
                      <a:pt x="394" y="18"/>
                      <a:pt x="394" y="18"/>
                      <a:pt x="394" y="18"/>
                    </a:cubicBezTo>
                    <a:lnTo>
                      <a:pt x="394" y="4"/>
                    </a:lnTo>
                    <a:close/>
                    <a:moveTo>
                      <a:pt x="390" y="36"/>
                    </a:moveTo>
                    <a:cubicBezTo>
                      <a:pt x="394" y="36"/>
                      <a:pt x="394" y="36"/>
                      <a:pt x="394" y="36"/>
                    </a:cubicBezTo>
                    <a:cubicBezTo>
                      <a:pt x="394" y="20"/>
                      <a:pt x="394" y="20"/>
                      <a:pt x="394" y="20"/>
                    </a:cubicBezTo>
                    <a:cubicBezTo>
                      <a:pt x="406" y="20"/>
                      <a:pt x="406" y="20"/>
                      <a:pt x="406" y="20"/>
                    </a:cubicBezTo>
                    <a:cubicBezTo>
                      <a:pt x="413" y="20"/>
                      <a:pt x="413" y="26"/>
                      <a:pt x="413" y="30"/>
                    </a:cubicBezTo>
                    <a:cubicBezTo>
                      <a:pt x="413" y="32"/>
                      <a:pt x="413" y="35"/>
                      <a:pt x="414" y="36"/>
                    </a:cubicBezTo>
                    <a:cubicBezTo>
                      <a:pt x="418" y="36"/>
                      <a:pt x="418" y="36"/>
                      <a:pt x="418" y="36"/>
                    </a:cubicBezTo>
                    <a:cubicBezTo>
                      <a:pt x="416" y="34"/>
                      <a:pt x="416" y="29"/>
                      <a:pt x="416" y="27"/>
                    </a:cubicBezTo>
                    <a:cubicBezTo>
                      <a:pt x="416" y="23"/>
                      <a:pt x="415" y="20"/>
                      <a:pt x="410" y="19"/>
                    </a:cubicBezTo>
                    <a:cubicBezTo>
                      <a:pt x="410" y="19"/>
                      <a:pt x="410" y="19"/>
                      <a:pt x="410" y="19"/>
                    </a:cubicBezTo>
                    <a:cubicBezTo>
                      <a:pt x="415" y="18"/>
                      <a:pt x="417" y="15"/>
                      <a:pt x="417" y="10"/>
                    </a:cubicBezTo>
                    <a:cubicBezTo>
                      <a:pt x="417" y="4"/>
                      <a:pt x="412" y="1"/>
                      <a:pt x="406" y="1"/>
                    </a:cubicBezTo>
                    <a:cubicBezTo>
                      <a:pt x="390" y="1"/>
                      <a:pt x="390" y="1"/>
                      <a:pt x="390" y="1"/>
                    </a:cubicBezTo>
                    <a:lnTo>
                      <a:pt x="390" y="36"/>
                    </a:lnTo>
                    <a:close/>
                    <a:moveTo>
                      <a:pt x="350" y="4"/>
                    </a:moveTo>
                    <a:cubicBezTo>
                      <a:pt x="362" y="4"/>
                      <a:pt x="362" y="4"/>
                      <a:pt x="362" y="4"/>
                    </a:cubicBezTo>
                    <a:cubicBezTo>
                      <a:pt x="362" y="36"/>
                      <a:pt x="362" y="36"/>
                      <a:pt x="362" y="36"/>
                    </a:cubicBezTo>
                    <a:cubicBezTo>
                      <a:pt x="365" y="36"/>
                      <a:pt x="365" y="36"/>
                      <a:pt x="365" y="36"/>
                    </a:cubicBezTo>
                    <a:cubicBezTo>
                      <a:pt x="365" y="4"/>
                      <a:pt x="365" y="4"/>
                      <a:pt x="365" y="4"/>
                    </a:cubicBezTo>
                    <a:cubicBezTo>
                      <a:pt x="377" y="4"/>
                      <a:pt x="377" y="4"/>
                      <a:pt x="377" y="4"/>
                    </a:cubicBezTo>
                    <a:cubicBezTo>
                      <a:pt x="377" y="1"/>
                      <a:pt x="377" y="1"/>
                      <a:pt x="377" y="1"/>
                    </a:cubicBezTo>
                    <a:cubicBezTo>
                      <a:pt x="350" y="1"/>
                      <a:pt x="350" y="1"/>
                      <a:pt x="350" y="1"/>
                    </a:cubicBezTo>
                    <a:lnTo>
                      <a:pt x="350" y="4"/>
                    </a:lnTo>
                    <a:close/>
                    <a:moveTo>
                      <a:pt x="311" y="24"/>
                    </a:moveTo>
                    <a:cubicBezTo>
                      <a:pt x="311" y="33"/>
                      <a:pt x="317" y="37"/>
                      <a:pt x="325" y="37"/>
                    </a:cubicBezTo>
                    <a:cubicBezTo>
                      <a:pt x="338" y="37"/>
                      <a:pt x="339" y="29"/>
                      <a:pt x="339" y="27"/>
                    </a:cubicBezTo>
                    <a:cubicBezTo>
                      <a:pt x="339" y="21"/>
                      <a:pt x="334" y="19"/>
                      <a:pt x="330" y="17"/>
                    </a:cubicBezTo>
                    <a:cubicBezTo>
                      <a:pt x="321" y="15"/>
                      <a:pt x="321" y="15"/>
                      <a:pt x="321" y="15"/>
                    </a:cubicBezTo>
                    <a:cubicBezTo>
                      <a:pt x="318" y="15"/>
                      <a:pt x="316" y="13"/>
                      <a:pt x="316" y="10"/>
                    </a:cubicBezTo>
                    <a:cubicBezTo>
                      <a:pt x="316" y="5"/>
                      <a:pt x="320" y="3"/>
                      <a:pt x="325" y="3"/>
                    </a:cubicBezTo>
                    <a:cubicBezTo>
                      <a:pt x="329" y="3"/>
                      <a:pt x="334" y="6"/>
                      <a:pt x="334" y="11"/>
                    </a:cubicBezTo>
                    <a:cubicBezTo>
                      <a:pt x="337" y="11"/>
                      <a:pt x="337" y="11"/>
                      <a:pt x="337" y="11"/>
                    </a:cubicBezTo>
                    <a:cubicBezTo>
                      <a:pt x="337" y="4"/>
                      <a:pt x="331" y="0"/>
                      <a:pt x="324" y="0"/>
                    </a:cubicBezTo>
                    <a:cubicBezTo>
                      <a:pt x="315" y="0"/>
                      <a:pt x="312" y="7"/>
                      <a:pt x="312" y="10"/>
                    </a:cubicBezTo>
                    <a:cubicBezTo>
                      <a:pt x="312" y="16"/>
                      <a:pt x="316" y="17"/>
                      <a:pt x="320" y="19"/>
                    </a:cubicBezTo>
                    <a:cubicBezTo>
                      <a:pt x="328" y="20"/>
                      <a:pt x="328" y="20"/>
                      <a:pt x="328" y="20"/>
                    </a:cubicBezTo>
                    <a:cubicBezTo>
                      <a:pt x="331" y="21"/>
                      <a:pt x="335" y="23"/>
                      <a:pt x="335" y="27"/>
                    </a:cubicBezTo>
                    <a:cubicBezTo>
                      <a:pt x="335" y="32"/>
                      <a:pt x="330" y="34"/>
                      <a:pt x="326" y="34"/>
                    </a:cubicBezTo>
                    <a:cubicBezTo>
                      <a:pt x="320" y="34"/>
                      <a:pt x="315" y="32"/>
                      <a:pt x="315" y="24"/>
                    </a:cubicBezTo>
                    <a:lnTo>
                      <a:pt x="311" y="24"/>
                    </a:lnTo>
                    <a:close/>
                    <a:moveTo>
                      <a:pt x="270" y="23"/>
                    </a:moveTo>
                    <a:cubicBezTo>
                      <a:pt x="270" y="31"/>
                      <a:pt x="273" y="37"/>
                      <a:pt x="283" y="37"/>
                    </a:cubicBezTo>
                    <a:cubicBezTo>
                      <a:pt x="293" y="37"/>
                      <a:pt x="297" y="31"/>
                      <a:pt x="297" y="23"/>
                    </a:cubicBezTo>
                    <a:cubicBezTo>
                      <a:pt x="297" y="1"/>
                      <a:pt x="297" y="1"/>
                      <a:pt x="297" y="1"/>
                    </a:cubicBezTo>
                    <a:cubicBezTo>
                      <a:pt x="293" y="1"/>
                      <a:pt x="293" y="1"/>
                      <a:pt x="293" y="1"/>
                    </a:cubicBezTo>
                    <a:cubicBezTo>
                      <a:pt x="293" y="23"/>
                      <a:pt x="293" y="23"/>
                      <a:pt x="293" y="23"/>
                    </a:cubicBezTo>
                    <a:cubicBezTo>
                      <a:pt x="293" y="31"/>
                      <a:pt x="290" y="34"/>
                      <a:pt x="283" y="34"/>
                    </a:cubicBezTo>
                    <a:cubicBezTo>
                      <a:pt x="277" y="34"/>
                      <a:pt x="273" y="31"/>
                      <a:pt x="273" y="23"/>
                    </a:cubicBezTo>
                    <a:cubicBezTo>
                      <a:pt x="273" y="1"/>
                      <a:pt x="273" y="1"/>
                      <a:pt x="273" y="1"/>
                    </a:cubicBezTo>
                    <a:cubicBezTo>
                      <a:pt x="270" y="1"/>
                      <a:pt x="270" y="1"/>
                      <a:pt x="270" y="1"/>
                    </a:cubicBezTo>
                    <a:lnTo>
                      <a:pt x="270" y="23"/>
                    </a:lnTo>
                    <a:close/>
                    <a:moveTo>
                      <a:pt x="241" y="4"/>
                    </a:moveTo>
                    <a:cubicBezTo>
                      <a:pt x="248" y="22"/>
                      <a:pt x="248" y="22"/>
                      <a:pt x="248" y="22"/>
                    </a:cubicBezTo>
                    <a:cubicBezTo>
                      <a:pt x="234" y="22"/>
                      <a:pt x="234" y="22"/>
                      <a:pt x="234" y="22"/>
                    </a:cubicBezTo>
                    <a:lnTo>
                      <a:pt x="241" y="4"/>
                    </a:lnTo>
                    <a:close/>
                    <a:moveTo>
                      <a:pt x="226" y="36"/>
                    </a:moveTo>
                    <a:cubicBezTo>
                      <a:pt x="229" y="36"/>
                      <a:pt x="229" y="36"/>
                      <a:pt x="229" y="36"/>
                    </a:cubicBezTo>
                    <a:cubicBezTo>
                      <a:pt x="233" y="25"/>
                      <a:pt x="233" y="25"/>
                      <a:pt x="233" y="25"/>
                    </a:cubicBezTo>
                    <a:cubicBezTo>
                      <a:pt x="249" y="25"/>
                      <a:pt x="249" y="25"/>
                      <a:pt x="249" y="25"/>
                    </a:cubicBezTo>
                    <a:cubicBezTo>
                      <a:pt x="253" y="36"/>
                      <a:pt x="253" y="36"/>
                      <a:pt x="253" y="36"/>
                    </a:cubicBezTo>
                    <a:cubicBezTo>
                      <a:pt x="257" y="36"/>
                      <a:pt x="257" y="36"/>
                      <a:pt x="257" y="36"/>
                    </a:cubicBezTo>
                    <a:cubicBezTo>
                      <a:pt x="243" y="1"/>
                      <a:pt x="243" y="1"/>
                      <a:pt x="243" y="1"/>
                    </a:cubicBezTo>
                    <a:cubicBezTo>
                      <a:pt x="240" y="1"/>
                      <a:pt x="240" y="1"/>
                      <a:pt x="240" y="1"/>
                    </a:cubicBezTo>
                    <a:lnTo>
                      <a:pt x="226" y="36"/>
                    </a:lnTo>
                    <a:close/>
                    <a:moveTo>
                      <a:pt x="195" y="7"/>
                    </a:moveTo>
                    <a:cubicBezTo>
                      <a:pt x="201" y="7"/>
                      <a:pt x="201" y="7"/>
                      <a:pt x="201" y="7"/>
                    </a:cubicBezTo>
                    <a:cubicBezTo>
                      <a:pt x="204" y="7"/>
                      <a:pt x="207" y="8"/>
                      <a:pt x="207" y="12"/>
                    </a:cubicBezTo>
                    <a:cubicBezTo>
                      <a:pt x="207" y="17"/>
                      <a:pt x="204" y="17"/>
                      <a:pt x="201" y="17"/>
                    </a:cubicBezTo>
                    <a:cubicBezTo>
                      <a:pt x="195" y="17"/>
                      <a:pt x="195" y="17"/>
                      <a:pt x="195" y="17"/>
                    </a:cubicBezTo>
                    <a:lnTo>
                      <a:pt x="195" y="7"/>
                    </a:lnTo>
                    <a:close/>
                    <a:moveTo>
                      <a:pt x="187" y="36"/>
                    </a:moveTo>
                    <a:cubicBezTo>
                      <a:pt x="195" y="36"/>
                      <a:pt x="195" y="36"/>
                      <a:pt x="195" y="36"/>
                    </a:cubicBezTo>
                    <a:cubicBezTo>
                      <a:pt x="195" y="23"/>
                      <a:pt x="195" y="23"/>
                      <a:pt x="195" y="23"/>
                    </a:cubicBezTo>
                    <a:cubicBezTo>
                      <a:pt x="203" y="23"/>
                      <a:pt x="203" y="23"/>
                      <a:pt x="203" y="23"/>
                    </a:cubicBezTo>
                    <a:cubicBezTo>
                      <a:pt x="211" y="23"/>
                      <a:pt x="215" y="18"/>
                      <a:pt x="215" y="12"/>
                    </a:cubicBezTo>
                    <a:cubicBezTo>
                      <a:pt x="215" y="7"/>
                      <a:pt x="211" y="1"/>
                      <a:pt x="203" y="1"/>
                    </a:cubicBezTo>
                    <a:cubicBezTo>
                      <a:pt x="187" y="1"/>
                      <a:pt x="187" y="1"/>
                      <a:pt x="187" y="1"/>
                    </a:cubicBezTo>
                    <a:lnTo>
                      <a:pt x="187" y="36"/>
                    </a:lnTo>
                    <a:close/>
                    <a:moveTo>
                      <a:pt x="171" y="1"/>
                    </a:moveTo>
                    <a:cubicBezTo>
                      <a:pt x="163" y="1"/>
                      <a:pt x="163" y="1"/>
                      <a:pt x="163" y="1"/>
                    </a:cubicBezTo>
                    <a:cubicBezTo>
                      <a:pt x="163" y="23"/>
                      <a:pt x="163" y="23"/>
                      <a:pt x="163" y="23"/>
                    </a:cubicBezTo>
                    <a:cubicBezTo>
                      <a:pt x="163" y="28"/>
                      <a:pt x="161" y="30"/>
                      <a:pt x="156" y="30"/>
                    </a:cubicBezTo>
                    <a:cubicBezTo>
                      <a:pt x="150" y="30"/>
                      <a:pt x="149" y="27"/>
                      <a:pt x="149" y="23"/>
                    </a:cubicBezTo>
                    <a:cubicBezTo>
                      <a:pt x="149" y="1"/>
                      <a:pt x="149" y="1"/>
                      <a:pt x="149" y="1"/>
                    </a:cubicBezTo>
                    <a:cubicBezTo>
                      <a:pt x="141" y="1"/>
                      <a:pt x="141" y="1"/>
                      <a:pt x="141" y="1"/>
                    </a:cubicBezTo>
                    <a:cubicBezTo>
                      <a:pt x="141" y="23"/>
                      <a:pt x="141" y="23"/>
                      <a:pt x="141" y="23"/>
                    </a:cubicBezTo>
                    <a:cubicBezTo>
                      <a:pt x="141" y="32"/>
                      <a:pt x="147" y="37"/>
                      <a:pt x="156" y="37"/>
                    </a:cubicBezTo>
                    <a:cubicBezTo>
                      <a:pt x="165" y="37"/>
                      <a:pt x="171" y="32"/>
                      <a:pt x="171" y="23"/>
                    </a:cubicBezTo>
                    <a:lnTo>
                      <a:pt x="171" y="1"/>
                    </a:lnTo>
                    <a:close/>
                    <a:moveTo>
                      <a:pt x="100" y="19"/>
                    </a:moveTo>
                    <a:cubicBezTo>
                      <a:pt x="100" y="13"/>
                      <a:pt x="102" y="7"/>
                      <a:pt x="109" y="7"/>
                    </a:cubicBezTo>
                    <a:cubicBezTo>
                      <a:pt x="116" y="7"/>
                      <a:pt x="119" y="13"/>
                      <a:pt x="119" y="19"/>
                    </a:cubicBezTo>
                    <a:cubicBezTo>
                      <a:pt x="119" y="24"/>
                      <a:pt x="116" y="30"/>
                      <a:pt x="109" y="30"/>
                    </a:cubicBezTo>
                    <a:cubicBezTo>
                      <a:pt x="102" y="30"/>
                      <a:pt x="100" y="24"/>
                      <a:pt x="100" y="19"/>
                    </a:cubicBezTo>
                    <a:moveTo>
                      <a:pt x="92" y="19"/>
                    </a:moveTo>
                    <a:cubicBezTo>
                      <a:pt x="92" y="29"/>
                      <a:pt x="98" y="37"/>
                      <a:pt x="109" y="37"/>
                    </a:cubicBezTo>
                    <a:cubicBezTo>
                      <a:pt x="120" y="37"/>
                      <a:pt x="126" y="29"/>
                      <a:pt x="126" y="19"/>
                    </a:cubicBezTo>
                    <a:cubicBezTo>
                      <a:pt x="126" y="8"/>
                      <a:pt x="120" y="0"/>
                      <a:pt x="109" y="0"/>
                    </a:cubicBezTo>
                    <a:cubicBezTo>
                      <a:pt x="98" y="0"/>
                      <a:pt x="92" y="8"/>
                      <a:pt x="92" y="19"/>
                    </a:cubicBezTo>
                    <a:moveTo>
                      <a:pt x="56" y="7"/>
                    </a:moveTo>
                    <a:cubicBezTo>
                      <a:pt x="65" y="7"/>
                      <a:pt x="65" y="7"/>
                      <a:pt x="65" y="7"/>
                    </a:cubicBezTo>
                    <a:cubicBezTo>
                      <a:pt x="68" y="7"/>
                      <a:pt x="70" y="8"/>
                      <a:pt x="70" y="12"/>
                    </a:cubicBezTo>
                    <a:cubicBezTo>
                      <a:pt x="70" y="15"/>
                      <a:pt x="68" y="17"/>
                      <a:pt x="65" y="17"/>
                    </a:cubicBezTo>
                    <a:cubicBezTo>
                      <a:pt x="56" y="17"/>
                      <a:pt x="56" y="17"/>
                      <a:pt x="56" y="17"/>
                    </a:cubicBezTo>
                    <a:lnTo>
                      <a:pt x="56" y="7"/>
                    </a:lnTo>
                    <a:close/>
                    <a:moveTo>
                      <a:pt x="49" y="36"/>
                    </a:moveTo>
                    <a:cubicBezTo>
                      <a:pt x="56" y="36"/>
                      <a:pt x="56" y="36"/>
                      <a:pt x="56" y="36"/>
                    </a:cubicBezTo>
                    <a:cubicBezTo>
                      <a:pt x="56" y="22"/>
                      <a:pt x="56" y="22"/>
                      <a:pt x="56" y="22"/>
                    </a:cubicBezTo>
                    <a:cubicBezTo>
                      <a:pt x="64" y="22"/>
                      <a:pt x="64" y="22"/>
                      <a:pt x="64" y="22"/>
                    </a:cubicBezTo>
                    <a:cubicBezTo>
                      <a:pt x="68" y="22"/>
                      <a:pt x="69" y="24"/>
                      <a:pt x="70" y="28"/>
                    </a:cubicBezTo>
                    <a:cubicBezTo>
                      <a:pt x="70" y="30"/>
                      <a:pt x="70" y="34"/>
                      <a:pt x="71" y="36"/>
                    </a:cubicBezTo>
                    <a:cubicBezTo>
                      <a:pt x="79" y="36"/>
                      <a:pt x="79" y="36"/>
                      <a:pt x="79" y="36"/>
                    </a:cubicBezTo>
                    <a:cubicBezTo>
                      <a:pt x="77" y="34"/>
                      <a:pt x="77" y="30"/>
                      <a:pt x="77" y="28"/>
                    </a:cubicBezTo>
                    <a:cubicBezTo>
                      <a:pt x="77" y="24"/>
                      <a:pt x="76" y="20"/>
                      <a:pt x="72" y="19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6" y="18"/>
                      <a:pt x="78" y="15"/>
                      <a:pt x="78" y="11"/>
                    </a:cubicBezTo>
                    <a:cubicBezTo>
                      <a:pt x="78" y="5"/>
                      <a:pt x="74" y="1"/>
                      <a:pt x="67" y="1"/>
                    </a:cubicBezTo>
                    <a:cubicBezTo>
                      <a:pt x="49" y="1"/>
                      <a:pt x="49" y="1"/>
                      <a:pt x="49" y="1"/>
                    </a:cubicBezTo>
                    <a:lnTo>
                      <a:pt x="49" y="36"/>
                    </a:lnTo>
                    <a:close/>
                    <a:moveTo>
                      <a:pt x="28" y="36"/>
                    </a:moveTo>
                    <a:cubicBezTo>
                      <a:pt x="33" y="36"/>
                      <a:pt x="33" y="36"/>
                      <a:pt x="33" y="36"/>
                    </a:cubicBezTo>
                    <a:cubicBezTo>
                      <a:pt x="33" y="17"/>
                      <a:pt x="33" y="17"/>
                      <a:pt x="33" y="17"/>
                    </a:cubicBezTo>
                    <a:cubicBezTo>
                      <a:pt x="18" y="17"/>
                      <a:pt x="18" y="17"/>
                      <a:pt x="18" y="17"/>
                    </a:cubicBezTo>
                    <a:cubicBezTo>
                      <a:pt x="18" y="23"/>
                      <a:pt x="18" y="23"/>
                      <a:pt x="18" y="23"/>
                    </a:cubicBezTo>
                    <a:cubicBezTo>
                      <a:pt x="26" y="23"/>
                      <a:pt x="26" y="23"/>
                      <a:pt x="26" y="23"/>
                    </a:cubicBezTo>
                    <a:cubicBezTo>
                      <a:pt x="25" y="28"/>
                      <a:pt x="22" y="30"/>
                      <a:pt x="17" y="30"/>
                    </a:cubicBezTo>
                    <a:cubicBezTo>
                      <a:pt x="11" y="30"/>
                      <a:pt x="8" y="24"/>
                      <a:pt x="8" y="19"/>
                    </a:cubicBezTo>
                    <a:cubicBezTo>
                      <a:pt x="8" y="13"/>
                      <a:pt x="11" y="7"/>
                      <a:pt x="17" y="7"/>
                    </a:cubicBezTo>
                    <a:cubicBezTo>
                      <a:pt x="21" y="7"/>
                      <a:pt x="24" y="9"/>
                      <a:pt x="25" y="13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1" y="5"/>
                      <a:pt x="25" y="0"/>
                      <a:pt x="17" y="0"/>
                    </a:cubicBezTo>
                    <a:cubicBezTo>
                      <a:pt x="7" y="0"/>
                      <a:pt x="0" y="8"/>
                      <a:pt x="0" y="19"/>
                    </a:cubicBezTo>
                    <a:cubicBezTo>
                      <a:pt x="0" y="29"/>
                      <a:pt x="7" y="37"/>
                      <a:pt x="17" y="37"/>
                    </a:cubicBezTo>
                    <a:cubicBezTo>
                      <a:pt x="21" y="37"/>
                      <a:pt x="24" y="35"/>
                      <a:pt x="27" y="32"/>
                    </a:cubicBezTo>
                    <a:lnTo>
                      <a:pt x="28" y="36"/>
                    </a:lnTo>
                    <a:close/>
                  </a:path>
                </a:pathLst>
              </a:custGeom>
              <a:solidFill>
                <a:srgbClr val="7A7F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3149613" y="2564904"/>
              <a:ext cx="0" cy="1003700"/>
            </a:xfrm>
            <a:prstGeom prst="line">
              <a:avLst/>
            </a:prstGeom>
            <a:ln w="127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0" y="4314031"/>
            <a:ext cx="12192000" cy="25649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142713818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46851" y="1700808"/>
            <a:ext cx="3641606" cy="2808312"/>
            <a:chOff x="850566" y="2564904"/>
            <a:chExt cx="2299047" cy="2182111"/>
          </a:xfrm>
        </p:grpSpPr>
        <p:grpSp>
          <p:nvGrpSpPr>
            <p:cNvPr id="20" name="Group 19"/>
            <p:cNvGrpSpPr/>
            <p:nvPr/>
          </p:nvGrpSpPr>
          <p:grpSpPr>
            <a:xfrm>
              <a:off x="850566" y="2564904"/>
              <a:ext cx="1970121" cy="1003700"/>
              <a:chOff x="849313" y="2781300"/>
              <a:chExt cx="3355975" cy="1709738"/>
            </a:xfrm>
          </p:grpSpPr>
          <p:sp>
            <p:nvSpPr>
              <p:cNvPr id="21" name="Freeform 20"/>
              <p:cNvSpPr>
                <a:spLocks noEditPoints="1"/>
              </p:cNvSpPr>
              <p:nvPr/>
            </p:nvSpPr>
            <p:spPr bwMode="auto">
              <a:xfrm>
                <a:off x="849313" y="3516313"/>
                <a:ext cx="3355975" cy="708025"/>
              </a:xfrm>
              <a:custGeom>
                <a:avLst/>
                <a:gdLst>
                  <a:gd name="T0" fmla="*/ 835 w 895"/>
                  <a:gd name="T1" fmla="*/ 61 h 189"/>
                  <a:gd name="T2" fmla="*/ 791 w 895"/>
                  <a:gd name="T3" fmla="*/ 109 h 189"/>
                  <a:gd name="T4" fmla="*/ 835 w 895"/>
                  <a:gd name="T5" fmla="*/ 48 h 189"/>
                  <a:gd name="T6" fmla="*/ 835 w 895"/>
                  <a:gd name="T7" fmla="*/ 189 h 189"/>
                  <a:gd name="T8" fmla="*/ 877 w 895"/>
                  <a:gd name="T9" fmla="*/ 141 h 189"/>
                  <a:gd name="T10" fmla="*/ 791 w 895"/>
                  <a:gd name="T11" fmla="*/ 122 h 189"/>
                  <a:gd name="T12" fmla="*/ 738 w 895"/>
                  <a:gd name="T13" fmla="*/ 185 h 189"/>
                  <a:gd name="T14" fmla="*/ 755 w 895"/>
                  <a:gd name="T15" fmla="*/ 20 h 189"/>
                  <a:gd name="T16" fmla="*/ 738 w 895"/>
                  <a:gd name="T17" fmla="*/ 185 h 189"/>
                  <a:gd name="T18" fmla="*/ 661 w 895"/>
                  <a:gd name="T19" fmla="*/ 48 h 189"/>
                  <a:gd name="T20" fmla="*/ 661 w 895"/>
                  <a:gd name="T21" fmla="*/ 189 h 189"/>
                  <a:gd name="T22" fmla="*/ 700 w 895"/>
                  <a:gd name="T23" fmla="*/ 137 h 189"/>
                  <a:gd name="T24" fmla="*/ 614 w 895"/>
                  <a:gd name="T25" fmla="*/ 118 h 189"/>
                  <a:gd name="T26" fmla="*/ 699 w 895"/>
                  <a:gd name="T27" fmla="*/ 93 h 189"/>
                  <a:gd name="T28" fmla="*/ 488 w 895"/>
                  <a:gd name="T29" fmla="*/ 92 h 189"/>
                  <a:gd name="T30" fmla="*/ 558 w 895"/>
                  <a:gd name="T31" fmla="*/ 89 h 189"/>
                  <a:gd name="T32" fmla="*/ 466 w 895"/>
                  <a:gd name="T33" fmla="*/ 150 h 189"/>
                  <a:gd name="T34" fmla="*/ 559 w 895"/>
                  <a:gd name="T35" fmla="*/ 162 h 189"/>
                  <a:gd name="T36" fmla="*/ 579 w 895"/>
                  <a:gd name="T37" fmla="*/ 185 h 189"/>
                  <a:gd name="T38" fmla="*/ 589 w 895"/>
                  <a:gd name="T39" fmla="*/ 170 h 189"/>
                  <a:gd name="T40" fmla="*/ 575 w 895"/>
                  <a:gd name="T41" fmla="*/ 161 h 189"/>
                  <a:gd name="T42" fmla="*/ 525 w 895"/>
                  <a:gd name="T43" fmla="*/ 48 h 189"/>
                  <a:gd name="T44" fmla="*/ 488 w 895"/>
                  <a:gd name="T45" fmla="*/ 92 h 189"/>
                  <a:gd name="T46" fmla="*/ 512 w 895"/>
                  <a:gd name="T47" fmla="*/ 175 h 189"/>
                  <a:gd name="T48" fmla="*/ 544 w 895"/>
                  <a:gd name="T49" fmla="*/ 118 h 189"/>
                  <a:gd name="T50" fmla="*/ 558 w 895"/>
                  <a:gd name="T51" fmla="*/ 112 h 189"/>
                  <a:gd name="T52" fmla="*/ 336 w 895"/>
                  <a:gd name="T53" fmla="*/ 185 h 189"/>
                  <a:gd name="T54" fmla="*/ 353 w 895"/>
                  <a:gd name="T55" fmla="*/ 107 h 189"/>
                  <a:gd name="T56" fmla="*/ 428 w 895"/>
                  <a:gd name="T57" fmla="*/ 102 h 189"/>
                  <a:gd name="T58" fmla="*/ 445 w 895"/>
                  <a:gd name="T59" fmla="*/ 185 h 189"/>
                  <a:gd name="T60" fmla="*/ 396 w 895"/>
                  <a:gd name="T61" fmla="*/ 48 h 189"/>
                  <a:gd name="T62" fmla="*/ 353 w 895"/>
                  <a:gd name="T63" fmla="*/ 74 h 189"/>
                  <a:gd name="T64" fmla="*/ 336 w 895"/>
                  <a:gd name="T65" fmla="*/ 51 h 189"/>
                  <a:gd name="T66" fmla="*/ 200 w 895"/>
                  <a:gd name="T67" fmla="*/ 185 h 189"/>
                  <a:gd name="T68" fmla="*/ 216 w 895"/>
                  <a:gd name="T69" fmla="*/ 107 h 189"/>
                  <a:gd name="T70" fmla="*/ 292 w 895"/>
                  <a:gd name="T71" fmla="*/ 102 h 189"/>
                  <a:gd name="T72" fmla="*/ 308 w 895"/>
                  <a:gd name="T73" fmla="*/ 185 h 189"/>
                  <a:gd name="T74" fmla="*/ 260 w 895"/>
                  <a:gd name="T75" fmla="*/ 48 h 189"/>
                  <a:gd name="T76" fmla="*/ 216 w 895"/>
                  <a:gd name="T77" fmla="*/ 74 h 189"/>
                  <a:gd name="T78" fmla="*/ 200 w 895"/>
                  <a:gd name="T79" fmla="*/ 51 h 189"/>
                  <a:gd name="T80" fmla="*/ 155 w 895"/>
                  <a:gd name="T81" fmla="*/ 185 h 189"/>
                  <a:gd name="T82" fmla="*/ 172 w 895"/>
                  <a:gd name="T83" fmla="*/ 51 h 189"/>
                  <a:gd name="T84" fmla="*/ 155 w 895"/>
                  <a:gd name="T85" fmla="*/ 185 h 189"/>
                  <a:gd name="T86" fmla="*/ 72 w 895"/>
                  <a:gd name="T87" fmla="*/ 15 h 189"/>
                  <a:gd name="T88" fmla="*/ 72 w 895"/>
                  <a:gd name="T89" fmla="*/ 91 h 189"/>
                  <a:gd name="T90" fmla="*/ 17 w 895"/>
                  <a:gd name="T91" fmla="*/ 15 h 189"/>
                  <a:gd name="T92" fmla="*/ 17 w 895"/>
                  <a:gd name="T93" fmla="*/ 185 h 189"/>
                  <a:gd name="T94" fmla="*/ 76 w 895"/>
                  <a:gd name="T95" fmla="*/ 106 h 189"/>
                  <a:gd name="T96" fmla="*/ 76 w 895"/>
                  <a:gd name="T97" fmla="*/ 0 h 189"/>
                  <a:gd name="T98" fmla="*/ 0 w 895"/>
                  <a:gd name="T99" fmla="*/ 185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95" h="189">
                    <a:moveTo>
                      <a:pt x="791" y="109"/>
                    </a:moveTo>
                    <a:cubicBezTo>
                      <a:pt x="794" y="84"/>
                      <a:pt x="808" y="61"/>
                      <a:pt x="835" y="61"/>
                    </a:cubicBezTo>
                    <a:cubicBezTo>
                      <a:pt x="861" y="61"/>
                      <a:pt x="877" y="84"/>
                      <a:pt x="877" y="109"/>
                    </a:cubicBezTo>
                    <a:lnTo>
                      <a:pt x="791" y="109"/>
                    </a:lnTo>
                    <a:close/>
                    <a:moveTo>
                      <a:pt x="894" y="122"/>
                    </a:moveTo>
                    <a:cubicBezTo>
                      <a:pt x="895" y="85"/>
                      <a:pt x="878" y="48"/>
                      <a:pt x="835" y="48"/>
                    </a:cubicBezTo>
                    <a:cubicBezTo>
                      <a:pt x="793" y="48"/>
                      <a:pt x="775" y="83"/>
                      <a:pt x="775" y="118"/>
                    </a:cubicBezTo>
                    <a:cubicBezTo>
                      <a:pt x="775" y="156"/>
                      <a:pt x="793" y="189"/>
                      <a:pt x="835" y="189"/>
                    </a:cubicBezTo>
                    <a:cubicBezTo>
                      <a:pt x="869" y="189"/>
                      <a:pt x="886" y="171"/>
                      <a:pt x="893" y="141"/>
                    </a:cubicBezTo>
                    <a:cubicBezTo>
                      <a:pt x="877" y="141"/>
                      <a:pt x="877" y="141"/>
                      <a:pt x="877" y="141"/>
                    </a:cubicBezTo>
                    <a:cubicBezTo>
                      <a:pt x="872" y="161"/>
                      <a:pt x="859" y="175"/>
                      <a:pt x="835" y="175"/>
                    </a:cubicBezTo>
                    <a:cubicBezTo>
                      <a:pt x="804" y="175"/>
                      <a:pt x="791" y="146"/>
                      <a:pt x="791" y="122"/>
                    </a:cubicBezTo>
                    <a:lnTo>
                      <a:pt x="894" y="122"/>
                    </a:lnTo>
                    <a:close/>
                    <a:moveTo>
                      <a:pt x="738" y="185"/>
                    </a:moveTo>
                    <a:cubicBezTo>
                      <a:pt x="755" y="185"/>
                      <a:pt x="755" y="185"/>
                      <a:pt x="755" y="185"/>
                    </a:cubicBezTo>
                    <a:cubicBezTo>
                      <a:pt x="755" y="20"/>
                      <a:pt x="755" y="20"/>
                      <a:pt x="755" y="20"/>
                    </a:cubicBezTo>
                    <a:cubicBezTo>
                      <a:pt x="738" y="0"/>
                      <a:pt x="738" y="0"/>
                      <a:pt x="738" y="0"/>
                    </a:cubicBezTo>
                    <a:lnTo>
                      <a:pt x="738" y="185"/>
                    </a:lnTo>
                    <a:close/>
                    <a:moveTo>
                      <a:pt x="715" y="93"/>
                    </a:moveTo>
                    <a:cubicBezTo>
                      <a:pt x="711" y="63"/>
                      <a:pt x="689" y="48"/>
                      <a:pt x="661" y="48"/>
                    </a:cubicBezTo>
                    <a:cubicBezTo>
                      <a:pt x="620" y="48"/>
                      <a:pt x="598" y="80"/>
                      <a:pt x="598" y="118"/>
                    </a:cubicBezTo>
                    <a:cubicBezTo>
                      <a:pt x="598" y="156"/>
                      <a:pt x="620" y="189"/>
                      <a:pt x="661" y="189"/>
                    </a:cubicBezTo>
                    <a:cubicBezTo>
                      <a:pt x="691" y="189"/>
                      <a:pt x="712" y="169"/>
                      <a:pt x="716" y="137"/>
                    </a:cubicBezTo>
                    <a:cubicBezTo>
                      <a:pt x="700" y="137"/>
                      <a:pt x="700" y="137"/>
                      <a:pt x="700" y="137"/>
                    </a:cubicBezTo>
                    <a:cubicBezTo>
                      <a:pt x="698" y="159"/>
                      <a:pt x="681" y="175"/>
                      <a:pt x="661" y="175"/>
                    </a:cubicBezTo>
                    <a:cubicBezTo>
                      <a:pt x="630" y="175"/>
                      <a:pt x="614" y="147"/>
                      <a:pt x="614" y="118"/>
                    </a:cubicBezTo>
                    <a:cubicBezTo>
                      <a:pt x="614" y="90"/>
                      <a:pt x="630" y="61"/>
                      <a:pt x="661" y="61"/>
                    </a:cubicBezTo>
                    <a:cubicBezTo>
                      <a:pt x="682" y="61"/>
                      <a:pt x="694" y="73"/>
                      <a:pt x="699" y="93"/>
                    </a:cubicBezTo>
                    <a:lnTo>
                      <a:pt x="715" y="93"/>
                    </a:lnTo>
                    <a:close/>
                    <a:moveTo>
                      <a:pt x="488" y="92"/>
                    </a:moveTo>
                    <a:cubicBezTo>
                      <a:pt x="488" y="71"/>
                      <a:pt x="503" y="61"/>
                      <a:pt x="523" y="61"/>
                    </a:cubicBezTo>
                    <a:cubicBezTo>
                      <a:pt x="542" y="61"/>
                      <a:pt x="558" y="67"/>
                      <a:pt x="558" y="89"/>
                    </a:cubicBezTo>
                    <a:cubicBezTo>
                      <a:pt x="558" y="103"/>
                      <a:pt x="551" y="105"/>
                      <a:pt x="537" y="107"/>
                    </a:cubicBezTo>
                    <a:cubicBezTo>
                      <a:pt x="502" y="111"/>
                      <a:pt x="466" y="112"/>
                      <a:pt x="466" y="150"/>
                    </a:cubicBezTo>
                    <a:cubicBezTo>
                      <a:pt x="466" y="177"/>
                      <a:pt x="486" y="189"/>
                      <a:pt x="510" y="189"/>
                    </a:cubicBezTo>
                    <a:cubicBezTo>
                      <a:pt x="536" y="189"/>
                      <a:pt x="548" y="179"/>
                      <a:pt x="559" y="162"/>
                    </a:cubicBezTo>
                    <a:cubicBezTo>
                      <a:pt x="560" y="162"/>
                      <a:pt x="560" y="162"/>
                      <a:pt x="560" y="162"/>
                    </a:cubicBezTo>
                    <a:cubicBezTo>
                      <a:pt x="560" y="176"/>
                      <a:pt x="562" y="185"/>
                      <a:pt x="579" y="185"/>
                    </a:cubicBezTo>
                    <a:cubicBezTo>
                      <a:pt x="583" y="185"/>
                      <a:pt x="586" y="185"/>
                      <a:pt x="589" y="184"/>
                    </a:cubicBezTo>
                    <a:cubicBezTo>
                      <a:pt x="589" y="170"/>
                      <a:pt x="589" y="170"/>
                      <a:pt x="589" y="170"/>
                    </a:cubicBezTo>
                    <a:cubicBezTo>
                      <a:pt x="588" y="171"/>
                      <a:pt x="586" y="171"/>
                      <a:pt x="584" y="171"/>
                    </a:cubicBezTo>
                    <a:cubicBezTo>
                      <a:pt x="578" y="171"/>
                      <a:pt x="575" y="168"/>
                      <a:pt x="575" y="161"/>
                    </a:cubicBezTo>
                    <a:cubicBezTo>
                      <a:pt x="575" y="90"/>
                      <a:pt x="575" y="90"/>
                      <a:pt x="575" y="90"/>
                    </a:cubicBezTo>
                    <a:cubicBezTo>
                      <a:pt x="575" y="55"/>
                      <a:pt x="549" y="48"/>
                      <a:pt x="525" y="48"/>
                    </a:cubicBezTo>
                    <a:cubicBezTo>
                      <a:pt x="495" y="48"/>
                      <a:pt x="473" y="61"/>
                      <a:pt x="471" y="92"/>
                    </a:cubicBezTo>
                    <a:lnTo>
                      <a:pt x="488" y="92"/>
                    </a:lnTo>
                    <a:close/>
                    <a:moveTo>
                      <a:pt x="558" y="133"/>
                    </a:moveTo>
                    <a:cubicBezTo>
                      <a:pt x="559" y="159"/>
                      <a:pt x="537" y="175"/>
                      <a:pt x="512" y="175"/>
                    </a:cubicBezTo>
                    <a:cubicBezTo>
                      <a:pt x="496" y="175"/>
                      <a:pt x="482" y="165"/>
                      <a:pt x="482" y="149"/>
                    </a:cubicBezTo>
                    <a:cubicBezTo>
                      <a:pt x="482" y="122"/>
                      <a:pt x="516" y="123"/>
                      <a:pt x="544" y="118"/>
                    </a:cubicBezTo>
                    <a:cubicBezTo>
                      <a:pt x="548" y="117"/>
                      <a:pt x="556" y="116"/>
                      <a:pt x="558" y="112"/>
                    </a:cubicBezTo>
                    <a:cubicBezTo>
                      <a:pt x="558" y="112"/>
                      <a:pt x="558" y="112"/>
                      <a:pt x="558" y="112"/>
                    </a:cubicBezTo>
                    <a:lnTo>
                      <a:pt x="558" y="133"/>
                    </a:lnTo>
                    <a:close/>
                    <a:moveTo>
                      <a:pt x="336" y="185"/>
                    </a:moveTo>
                    <a:cubicBezTo>
                      <a:pt x="353" y="185"/>
                      <a:pt x="353" y="185"/>
                      <a:pt x="353" y="185"/>
                    </a:cubicBezTo>
                    <a:cubicBezTo>
                      <a:pt x="353" y="107"/>
                      <a:pt x="353" y="107"/>
                      <a:pt x="353" y="107"/>
                    </a:cubicBezTo>
                    <a:cubicBezTo>
                      <a:pt x="353" y="81"/>
                      <a:pt x="369" y="61"/>
                      <a:pt x="395" y="61"/>
                    </a:cubicBezTo>
                    <a:cubicBezTo>
                      <a:pt x="421" y="61"/>
                      <a:pt x="428" y="79"/>
                      <a:pt x="428" y="102"/>
                    </a:cubicBezTo>
                    <a:cubicBezTo>
                      <a:pt x="428" y="185"/>
                      <a:pt x="428" y="185"/>
                      <a:pt x="428" y="185"/>
                    </a:cubicBezTo>
                    <a:cubicBezTo>
                      <a:pt x="445" y="185"/>
                      <a:pt x="445" y="185"/>
                      <a:pt x="445" y="185"/>
                    </a:cubicBezTo>
                    <a:cubicBezTo>
                      <a:pt x="445" y="99"/>
                      <a:pt x="445" y="99"/>
                      <a:pt x="445" y="99"/>
                    </a:cubicBezTo>
                    <a:cubicBezTo>
                      <a:pt x="445" y="67"/>
                      <a:pt x="433" y="48"/>
                      <a:pt x="396" y="48"/>
                    </a:cubicBezTo>
                    <a:cubicBezTo>
                      <a:pt x="377" y="48"/>
                      <a:pt x="359" y="58"/>
                      <a:pt x="353" y="74"/>
                    </a:cubicBezTo>
                    <a:cubicBezTo>
                      <a:pt x="353" y="74"/>
                      <a:pt x="353" y="74"/>
                      <a:pt x="353" y="74"/>
                    </a:cubicBezTo>
                    <a:cubicBezTo>
                      <a:pt x="353" y="51"/>
                      <a:pt x="353" y="51"/>
                      <a:pt x="353" y="51"/>
                    </a:cubicBezTo>
                    <a:cubicBezTo>
                      <a:pt x="336" y="51"/>
                      <a:pt x="336" y="51"/>
                      <a:pt x="336" y="51"/>
                    </a:cubicBezTo>
                    <a:lnTo>
                      <a:pt x="336" y="185"/>
                    </a:lnTo>
                    <a:close/>
                    <a:moveTo>
                      <a:pt x="200" y="185"/>
                    </a:moveTo>
                    <a:cubicBezTo>
                      <a:pt x="216" y="185"/>
                      <a:pt x="216" y="185"/>
                      <a:pt x="216" y="185"/>
                    </a:cubicBezTo>
                    <a:cubicBezTo>
                      <a:pt x="216" y="107"/>
                      <a:pt x="216" y="107"/>
                      <a:pt x="216" y="107"/>
                    </a:cubicBezTo>
                    <a:cubicBezTo>
                      <a:pt x="217" y="81"/>
                      <a:pt x="232" y="61"/>
                      <a:pt x="258" y="61"/>
                    </a:cubicBezTo>
                    <a:cubicBezTo>
                      <a:pt x="285" y="61"/>
                      <a:pt x="292" y="79"/>
                      <a:pt x="292" y="102"/>
                    </a:cubicBezTo>
                    <a:cubicBezTo>
                      <a:pt x="292" y="185"/>
                      <a:pt x="292" y="185"/>
                      <a:pt x="292" y="185"/>
                    </a:cubicBezTo>
                    <a:cubicBezTo>
                      <a:pt x="308" y="185"/>
                      <a:pt x="308" y="185"/>
                      <a:pt x="308" y="185"/>
                    </a:cubicBezTo>
                    <a:cubicBezTo>
                      <a:pt x="308" y="99"/>
                      <a:pt x="308" y="99"/>
                      <a:pt x="308" y="99"/>
                    </a:cubicBezTo>
                    <a:cubicBezTo>
                      <a:pt x="308" y="67"/>
                      <a:pt x="297" y="48"/>
                      <a:pt x="260" y="48"/>
                    </a:cubicBezTo>
                    <a:cubicBezTo>
                      <a:pt x="241" y="48"/>
                      <a:pt x="223" y="58"/>
                      <a:pt x="217" y="74"/>
                    </a:cubicBezTo>
                    <a:cubicBezTo>
                      <a:pt x="216" y="74"/>
                      <a:pt x="216" y="74"/>
                      <a:pt x="216" y="74"/>
                    </a:cubicBezTo>
                    <a:cubicBezTo>
                      <a:pt x="216" y="51"/>
                      <a:pt x="216" y="51"/>
                      <a:pt x="216" y="51"/>
                    </a:cubicBezTo>
                    <a:cubicBezTo>
                      <a:pt x="200" y="51"/>
                      <a:pt x="200" y="51"/>
                      <a:pt x="200" y="51"/>
                    </a:cubicBezTo>
                    <a:lnTo>
                      <a:pt x="200" y="185"/>
                    </a:lnTo>
                    <a:close/>
                    <a:moveTo>
                      <a:pt x="155" y="185"/>
                    </a:moveTo>
                    <a:cubicBezTo>
                      <a:pt x="172" y="185"/>
                      <a:pt x="172" y="185"/>
                      <a:pt x="172" y="185"/>
                    </a:cubicBezTo>
                    <a:cubicBezTo>
                      <a:pt x="172" y="51"/>
                      <a:pt x="172" y="51"/>
                      <a:pt x="172" y="51"/>
                    </a:cubicBezTo>
                    <a:cubicBezTo>
                      <a:pt x="155" y="51"/>
                      <a:pt x="155" y="51"/>
                      <a:pt x="155" y="51"/>
                    </a:cubicBezTo>
                    <a:lnTo>
                      <a:pt x="155" y="185"/>
                    </a:lnTo>
                    <a:close/>
                    <a:moveTo>
                      <a:pt x="17" y="15"/>
                    </a:moveTo>
                    <a:cubicBezTo>
                      <a:pt x="72" y="15"/>
                      <a:pt x="72" y="15"/>
                      <a:pt x="72" y="15"/>
                    </a:cubicBezTo>
                    <a:cubicBezTo>
                      <a:pt x="96" y="15"/>
                      <a:pt x="113" y="28"/>
                      <a:pt x="113" y="53"/>
                    </a:cubicBezTo>
                    <a:cubicBezTo>
                      <a:pt x="113" y="78"/>
                      <a:pt x="96" y="91"/>
                      <a:pt x="72" y="91"/>
                    </a:cubicBezTo>
                    <a:cubicBezTo>
                      <a:pt x="17" y="91"/>
                      <a:pt x="17" y="91"/>
                      <a:pt x="17" y="91"/>
                    </a:cubicBezTo>
                    <a:lnTo>
                      <a:pt x="17" y="15"/>
                    </a:lnTo>
                    <a:close/>
                    <a:moveTo>
                      <a:pt x="0" y="185"/>
                    </a:moveTo>
                    <a:cubicBezTo>
                      <a:pt x="17" y="185"/>
                      <a:pt x="17" y="185"/>
                      <a:pt x="17" y="185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76" y="106"/>
                      <a:pt x="76" y="106"/>
                      <a:pt x="76" y="106"/>
                    </a:cubicBezTo>
                    <a:cubicBezTo>
                      <a:pt x="109" y="106"/>
                      <a:pt x="130" y="86"/>
                      <a:pt x="130" y="53"/>
                    </a:cubicBezTo>
                    <a:cubicBezTo>
                      <a:pt x="130" y="20"/>
                      <a:pt x="109" y="0"/>
                      <a:pt x="76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4449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1397001" y="3508375"/>
                <a:ext cx="131763" cy="131763"/>
              </a:xfrm>
              <a:custGeom>
                <a:avLst/>
                <a:gdLst>
                  <a:gd name="T0" fmla="*/ 14 w 35"/>
                  <a:gd name="T1" fmla="*/ 2 h 35"/>
                  <a:gd name="T2" fmla="*/ 2 w 35"/>
                  <a:gd name="T3" fmla="*/ 21 h 35"/>
                  <a:gd name="T4" fmla="*/ 21 w 35"/>
                  <a:gd name="T5" fmla="*/ 33 h 35"/>
                  <a:gd name="T6" fmla="*/ 33 w 35"/>
                  <a:gd name="T7" fmla="*/ 14 h 35"/>
                  <a:gd name="T8" fmla="*/ 14 w 35"/>
                  <a:gd name="T9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4" y="2"/>
                    </a:moveTo>
                    <a:cubicBezTo>
                      <a:pt x="6" y="4"/>
                      <a:pt x="0" y="12"/>
                      <a:pt x="2" y="21"/>
                    </a:cubicBezTo>
                    <a:cubicBezTo>
                      <a:pt x="4" y="29"/>
                      <a:pt x="13" y="35"/>
                      <a:pt x="21" y="33"/>
                    </a:cubicBezTo>
                    <a:cubicBezTo>
                      <a:pt x="30" y="31"/>
                      <a:pt x="35" y="22"/>
                      <a:pt x="33" y="14"/>
                    </a:cubicBezTo>
                    <a:cubicBezTo>
                      <a:pt x="31" y="5"/>
                      <a:pt x="23" y="0"/>
                      <a:pt x="14" y="2"/>
                    </a:cubicBezTo>
                    <a:close/>
                  </a:path>
                </a:pathLst>
              </a:custGeom>
              <a:solidFill>
                <a:srgbClr val="FED40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1722438" y="2781300"/>
                <a:ext cx="120650" cy="115888"/>
              </a:xfrm>
              <a:custGeom>
                <a:avLst/>
                <a:gdLst>
                  <a:gd name="T0" fmla="*/ 16 w 32"/>
                  <a:gd name="T1" fmla="*/ 0 h 31"/>
                  <a:gd name="T2" fmla="*/ 0 w 32"/>
                  <a:gd name="T3" fmla="*/ 15 h 31"/>
                  <a:gd name="T4" fmla="*/ 15 w 32"/>
                  <a:gd name="T5" fmla="*/ 31 h 31"/>
                  <a:gd name="T6" fmla="*/ 31 w 32"/>
                  <a:gd name="T7" fmla="*/ 16 h 31"/>
                  <a:gd name="T8" fmla="*/ 16 w 32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1">
                    <a:moveTo>
                      <a:pt x="16" y="0"/>
                    </a:moveTo>
                    <a:cubicBezTo>
                      <a:pt x="7" y="0"/>
                      <a:pt x="0" y="7"/>
                      <a:pt x="0" y="15"/>
                    </a:cubicBezTo>
                    <a:cubicBezTo>
                      <a:pt x="0" y="24"/>
                      <a:pt x="7" y="31"/>
                      <a:pt x="15" y="31"/>
                    </a:cubicBezTo>
                    <a:cubicBezTo>
                      <a:pt x="24" y="31"/>
                      <a:pt x="31" y="25"/>
                      <a:pt x="31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</a:path>
                </a:pathLst>
              </a:custGeom>
              <a:solidFill>
                <a:srgbClr val="FEC81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439988" y="2924175"/>
                <a:ext cx="130175" cy="134938"/>
              </a:xfrm>
              <a:custGeom>
                <a:avLst/>
                <a:gdLst>
                  <a:gd name="T0" fmla="*/ 10 w 35"/>
                  <a:gd name="T1" fmla="*/ 5 h 36"/>
                  <a:gd name="T2" fmla="*/ 4 w 35"/>
                  <a:gd name="T3" fmla="*/ 26 h 36"/>
                  <a:gd name="T4" fmla="*/ 25 w 35"/>
                  <a:gd name="T5" fmla="*/ 32 h 36"/>
                  <a:gd name="T6" fmla="*/ 31 w 35"/>
                  <a:gd name="T7" fmla="*/ 10 h 36"/>
                  <a:gd name="T8" fmla="*/ 10 w 35"/>
                  <a:gd name="T9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6">
                    <a:moveTo>
                      <a:pt x="10" y="5"/>
                    </a:moveTo>
                    <a:cubicBezTo>
                      <a:pt x="2" y="9"/>
                      <a:pt x="0" y="19"/>
                      <a:pt x="4" y="26"/>
                    </a:cubicBezTo>
                    <a:cubicBezTo>
                      <a:pt x="8" y="34"/>
                      <a:pt x="18" y="36"/>
                      <a:pt x="25" y="32"/>
                    </a:cubicBezTo>
                    <a:cubicBezTo>
                      <a:pt x="33" y="27"/>
                      <a:pt x="35" y="18"/>
                      <a:pt x="31" y="10"/>
                    </a:cubicBezTo>
                    <a:cubicBezTo>
                      <a:pt x="27" y="3"/>
                      <a:pt x="17" y="0"/>
                      <a:pt x="10" y="5"/>
                    </a:cubicBezTo>
                    <a:close/>
                  </a:path>
                </a:pathLst>
              </a:custGeom>
              <a:solidFill>
                <a:srgbClr val="FAB1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1958976" y="3141663"/>
                <a:ext cx="128588" cy="127000"/>
              </a:xfrm>
              <a:custGeom>
                <a:avLst/>
                <a:gdLst>
                  <a:gd name="T0" fmla="*/ 14 w 34"/>
                  <a:gd name="T1" fmla="*/ 1 h 34"/>
                  <a:gd name="T2" fmla="*/ 2 w 34"/>
                  <a:gd name="T3" fmla="*/ 20 h 34"/>
                  <a:gd name="T4" fmla="*/ 21 w 34"/>
                  <a:gd name="T5" fmla="*/ 32 h 34"/>
                  <a:gd name="T6" fmla="*/ 32 w 34"/>
                  <a:gd name="T7" fmla="*/ 13 h 34"/>
                  <a:gd name="T8" fmla="*/ 14 w 34"/>
                  <a:gd name="T9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14" y="1"/>
                    </a:moveTo>
                    <a:cubicBezTo>
                      <a:pt x="5" y="3"/>
                      <a:pt x="0" y="12"/>
                      <a:pt x="2" y="20"/>
                    </a:cubicBezTo>
                    <a:cubicBezTo>
                      <a:pt x="4" y="29"/>
                      <a:pt x="12" y="34"/>
                      <a:pt x="21" y="32"/>
                    </a:cubicBezTo>
                    <a:cubicBezTo>
                      <a:pt x="29" y="30"/>
                      <a:pt x="34" y="22"/>
                      <a:pt x="32" y="13"/>
                    </a:cubicBezTo>
                    <a:cubicBezTo>
                      <a:pt x="30" y="5"/>
                      <a:pt x="22" y="0"/>
                      <a:pt x="14" y="1"/>
                    </a:cubicBezTo>
                    <a:close/>
                  </a:path>
                </a:pathLst>
              </a:custGeom>
              <a:solidFill>
                <a:srgbClr val="FBBD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2660651" y="3328988"/>
                <a:ext cx="134938" cy="134938"/>
              </a:xfrm>
              <a:custGeom>
                <a:avLst/>
                <a:gdLst>
                  <a:gd name="T0" fmla="*/ 32 w 36"/>
                  <a:gd name="T1" fmla="*/ 10 h 36"/>
                  <a:gd name="T2" fmla="*/ 10 w 36"/>
                  <a:gd name="T3" fmla="*/ 4 h 36"/>
                  <a:gd name="T4" fmla="*/ 4 w 36"/>
                  <a:gd name="T5" fmla="*/ 25 h 36"/>
                  <a:gd name="T6" fmla="*/ 26 w 36"/>
                  <a:gd name="T7" fmla="*/ 31 h 36"/>
                  <a:gd name="T8" fmla="*/ 32 w 36"/>
                  <a:gd name="T9" fmla="*/ 1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2" y="10"/>
                    </a:moveTo>
                    <a:cubicBezTo>
                      <a:pt x="27" y="2"/>
                      <a:pt x="18" y="0"/>
                      <a:pt x="10" y="4"/>
                    </a:cubicBezTo>
                    <a:cubicBezTo>
                      <a:pt x="3" y="8"/>
                      <a:pt x="0" y="18"/>
                      <a:pt x="4" y="25"/>
                    </a:cubicBezTo>
                    <a:cubicBezTo>
                      <a:pt x="9" y="33"/>
                      <a:pt x="18" y="36"/>
                      <a:pt x="26" y="31"/>
                    </a:cubicBezTo>
                    <a:cubicBezTo>
                      <a:pt x="33" y="27"/>
                      <a:pt x="36" y="17"/>
                      <a:pt x="32" y="10"/>
                    </a:cubicBezTo>
                    <a:close/>
                  </a:path>
                </a:pathLst>
              </a:custGeom>
              <a:solidFill>
                <a:srgbClr val="FAA6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1524001" y="3243263"/>
                <a:ext cx="434975" cy="292100"/>
              </a:xfrm>
              <a:custGeom>
                <a:avLst/>
                <a:gdLst>
                  <a:gd name="T0" fmla="*/ 3 w 116"/>
                  <a:gd name="T1" fmla="*/ 78 h 78"/>
                  <a:gd name="T2" fmla="*/ 1 w 116"/>
                  <a:gd name="T3" fmla="*/ 77 h 78"/>
                  <a:gd name="T4" fmla="*/ 2 w 116"/>
                  <a:gd name="T5" fmla="*/ 73 h 78"/>
                  <a:gd name="T6" fmla="*/ 112 w 116"/>
                  <a:gd name="T7" fmla="*/ 0 h 78"/>
                  <a:gd name="T8" fmla="*/ 116 w 116"/>
                  <a:gd name="T9" fmla="*/ 1 h 78"/>
                  <a:gd name="T10" fmla="*/ 115 w 116"/>
                  <a:gd name="T11" fmla="*/ 5 h 78"/>
                  <a:gd name="T12" fmla="*/ 5 w 116"/>
                  <a:gd name="T13" fmla="*/ 78 h 78"/>
                  <a:gd name="T14" fmla="*/ 3 w 116"/>
                  <a:gd name="T1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6" h="78">
                    <a:moveTo>
                      <a:pt x="3" y="78"/>
                    </a:moveTo>
                    <a:cubicBezTo>
                      <a:pt x="2" y="78"/>
                      <a:pt x="1" y="78"/>
                      <a:pt x="1" y="77"/>
                    </a:cubicBezTo>
                    <a:cubicBezTo>
                      <a:pt x="0" y="76"/>
                      <a:pt x="0" y="74"/>
                      <a:pt x="2" y="73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13" y="0"/>
                      <a:pt x="115" y="0"/>
                      <a:pt x="116" y="1"/>
                    </a:cubicBezTo>
                    <a:cubicBezTo>
                      <a:pt x="116" y="3"/>
                      <a:pt x="116" y="4"/>
                      <a:pt x="115" y="5"/>
                    </a:cubicBezTo>
                    <a:cubicBezTo>
                      <a:pt x="5" y="78"/>
                      <a:pt x="5" y="78"/>
                      <a:pt x="5" y="78"/>
                    </a:cubicBezTo>
                    <a:cubicBezTo>
                      <a:pt x="4" y="78"/>
                      <a:pt x="4" y="78"/>
                      <a:pt x="3" y="78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2098676" y="3216275"/>
                <a:ext cx="558800" cy="168275"/>
              </a:xfrm>
              <a:custGeom>
                <a:avLst/>
                <a:gdLst>
                  <a:gd name="T0" fmla="*/ 145 w 149"/>
                  <a:gd name="T1" fmla="*/ 45 h 45"/>
                  <a:gd name="T2" fmla="*/ 145 w 149"/>
                  <a:gd name="T3" fmla="*/ 45 h 45"/>
                  <a:gd name="T4" fmla="*/ 2 w 149"/>
                  <a:gd name="T5" fmla="*/ 6 h 45"/>
                  <a:gd name="T6" fmla="*/ 0 w 149"/>
                  <a:gd name="T7" fmla="*/ 3 h 45"/>
                  <a:gd name="T8" fmla="*/ 4 w 149"/>
                  <a:gd name="T9" fmla="*/ 1 h 45"/>
                  <a:gd name="T10" fmla="*/ 146 w 149"/>
                  <a:gd name="T11" fmla="*/ 39 h 45"/>
                  <a:gd name="T12" fmla="*/ 148 w 149"/>
                  <a:gd name="T13" fmla="*/ 43 h 45"/>
                  <a:gd name="T14" fmla="*/ 145 w 149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9" h="45">
                    <a:moveTo>
                      <a:pt x="145" y="45"/>
                    </a:moveTo>
                    <a:cubicBezTo>
                      <a:pt x="145" y="45"/>
                      <a:pt x="145" y="45"/>
                      <a:pt x="145" y="4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0" y="4"/>
                      <a:pt x="0" y="3"/>
                    </a:cubicBezTo>
                    <a:cubicBezTo>
                      <a:pt x="1" y="1"/>
                      <a:pt x="2" y="0"/>
                      <a:pt x="4" y="1"/>
                    </a:cubicBezTo>
                    <a:cubicBezTo>
                      <a:pt x="146" y="39"/>
                      <a:pt x="146" y="39"/>
                      <a:pt x="146" y="39"/>
                    </a:cubicBezTo>
                    <a:cubicBezTo>
                      <a:pt x="148" y="40"/>
                      <a:pt x="149" y="41"/>
                      <a:pt x="148" y="43"/>
                    </a:cubicBezTo>
                    <a:cubicBezTo>
                      <a:pt x="148" y="44"/>
                      <a:pt x="147" y="45"/>
                      <a:pt x="145" y="45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1816101" y="2901950"/>
                <a:ext cx="169863" cy="239713"/>
              </a:xfrm>
              <a:custGeom>
                <a:avLst/>
                <a:gdLst>
                  <a:gd name="T0" fmla="*/ 42 w 45"/>
                  <a:gd name="T1" fmla="*/ 64 h 64"/>
                  <a:gd name="T2" fmla="*/ 40 w 45"/>
                  <a:gd name="T3" fmla="*/ 63 h 64"/>
                  <a:gd name="T4" fmla="*/ 1 w 45"/>
                  <a:gd name="T5" fmla="*/ 5 h 64"/>
                  <a:gd name="T6" fmla="*/ 2 w 45"/>
                  <a:gd name="T7" fmla="*/ 1 h 64"/>
                  <a:gd name="T8" fmla="*/ 6 w 45"/>
                  <a:gd name="T9" fmla="*/ 2 h 64"/>
                  <a:gd name="T10" fmla="*/ 44 w 45"/>
                  <a:gd name="T11" fmla="*/ 60 h 64"/>
                  <a:gd name="T12" fmla="*/ 44 w 45"/>
                  <a:gd name="T13" fmla="*/ 64 h 64"/>
                  <a:gd name="T14" fmla="*/ 42 w 45"/>
                  <a:gd name="T15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64">
                    <a:moveTo>
                      <a:pt x="42" y="64"/>
                    </a:moveTo>
                    <a:cubicBezTo>
                      <a:pt x="41" y="64"/>
                      <a:pt x="40" y="64"/>
                      <a:pt x="40" y="6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3"/>
                      <a:pt x="1" y="2"/>
                      <a:pt x="2" y="1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5" y="61"/>
                      <a:pt x="45" y="63"/>
                      <a:pt x="44" y="64"/>
                    </a:cubicBezTo>
                    <a:cubicBezTo>
                      <a:pt x="43" y="64"/>
                      <a:pt x="43" y="64"/>
                      <a:pt x="42" y="64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0" name="Freeform 16"/>
              <p:cNvSpPr>
                <a:spLocks/>
              </p:cNvSpPr>
              <p:nvPr/>
            </p:nvSpPr>
            <p:spPr bwMode="auto">
              <a:xfrm>
                <a:off x="2093913" y="3017838"/>
                <a:ext cx="341313" cy="160338"/>
              </a:xfrm>
              <a:custGeom>
                <a:avLst/>
                <a:gdLst>
                  <a:gd name="T0" fmla="*/ 3 w 91"/>
                  <a:gd name="T1" fmla="*/ 43 h 43"/>
                  <a:gd name="T2" fmla="*/ 0 w 91"/>
                  <a:gd name="T3" fmla="*/ 42 h 43"/>
                  <a:gd name="T4" fmla="*/ 2 w 91"/>
                  <a:gd name="T5" fmla="*/ 38 h 43"/>
                  <a:gd name="T6" fmla="*/ 87 w 91"/>
                  <a:gd name="T7" fmla="*/ 1 h 43"/>
                  <a:gd name="T8" fmla="*/ 91 w 91"/>
                  <a:gd name="T9" fmla="*/ 2 h 43"/>
                  <a:gd name="T10" fmla="*/ 89 w 91"/>
                  <a:gd name="T11" fmla="*/ 6 h 43"/>
                  <a:gd name="T12" fmla="*/ 4 w 91"/>
                  <a:gd name="T13" fmla="*/ 43 h 43"/>
                  <a:gd name="T14" fmla="*/ 3 w 91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1" h="43">
                    <a:moveTo>
                      <a:pt x="3" y="43"/>
                    </a:moveTo>
                    <a:cubicBezTo>
                      <a:pt x="2" y="43"/>
                      <a:pt x="1" y="43"/>
                      <a:pt x="0" y="42"/>
                    </a:cubicBezTo>
                    <a:cubicBezTo>
                      <a:pt x="0" y="40"/>
                      <a:pt x="0" y="38"/>
                      <a:pt x="2" y="38"/>
                    </a:cubicBezTo>
                    <a:cubicBezTo>
                      <a:pt x="87" y="1"/>
                      <a:pt x="87" y="1"/>
                      <a:pt x="87" y="1"/>
                    </a:cubicBezTo>
                    <a:cubicBezTo>
                      <a:pt x="88" y="0"/>
                      <a:pt x="90" y="1"/>
                      <a:pt x="91" y="2"/>
                    </a:cubicBezTo>
                    <a:cubicBezTo>
                      <a:pt x="91" y="4"/>
                      <a:pt x="91" y="5"/>
                      <a:pt x="89" y="6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4" y="43"/>
                      <a:pt x="3" y="43"/>
                      <a:pt x="3" y="43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1" name="Freeform 17"/>
              <p:cNvSpPr>
                <a:spLocks/>
              </p:cNvSpPr>
              <p:nvPr/>
            </p:nvSpPr>
            <p:spPr bwMode="auto">
              <a:xfrm>
                <a:off x="2536826" y="3059113"/>
                <a:ext cx="161925" cy="269875"/>
              </a:xfrm>
              <a:custGeom>
                <a:avLst/>
                <a:gdLst>
                  <a:gd name="T0" fmla="*/ 40 w 43"/>
                  <a:gd name="T1" fmla="*/ 72 h 72"/>
                  <a:gd name="T2" fmla="*/ 38 w 43"/>
                  <a:gd name="T3" fmla="*/ 70 h 72"/>
                  <a:gd name="T4" fmla="*/ 1 w 43"/>
                  <a:gd name="T5" fmla="*/ 4 h 72"/>
                  <a:gd name="T6" fmla="*/ 2 w 43"/>
                  <a:gd name="T7" fmla="*/ 0 h 72"/>
                  <a:gd name="T8" fmla="*/ 6 w 43"/>
                  <a:gd name="T9" fmla="*/ 2 h 72"/>
                  <a:gd name="T10" fmla="*/ 43 w 43"/>
                  <a:gd name="T11" fmla="*/ 68 h 72"/>
                  <a:gd name="T12" fmla="*/ 41 w 43"/>
                  <a:gd name="T13" fmla="*/ 72 h 72"/>
                  <a:gd name="T14" fmla="*/ 40 w 43"/>
                  <a:gd name="T15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72">
                    <a:moveTo>
                      <a:pt x="40" y="72"/>
                    </a:moveTo>
                    <a:cubicBezTo>
                      <a:pt x="39" y="72"/>
                      <a:pt x="38" y="71"/>
                      <a:pt x="38" y="70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1" y="1"/>
                      <a:pt x="2" y="0"/>
                    </a:cubicBezTo>
                    <a:cubicBezTo>
                      <a:pt x="3" y="0"/>
                      <a:pt x="5" y="0"/>
                      <a:pt x="6" y="2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3" y="69"/>
                      <a:pt x="43" y="71"/>
                      <a:pt x="41" y="72"/>
                    </a:cubicBezTo>
                    <a:cubicBezTo>
                      <a:pt x="41" y="72"/>
                      <a:pt x="41" y="72"/>
                      <a:pt x="40" y="72"/>
                    </a:cubicBezTo>
                    <a:close/>
                  </a:path>
                </a:pathLst>
              </a:custGeom>
              <a:solidFill>
                <a:srgbClr val="C5C9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  <p:sp>
            <p:nvSpPr>
              <p:cNvPr id="32" name="Freeform 18"/>
              <p:cNvSpPr>
                <a:spLocks noEditPoints="1"/>
              </p:cNvSpPr>
              <p:nvPr/>
            </p:nvSpPr>
            <p:spPr bwMode="auto">
              <a:xfrm>
                <a:off x="2105026" y="4352925"/>
                <a:ext cx="2089150" cy="138113"/>
              </a:xfrm>
              <a:custGeom>
                <a:avLst/>
                <a:gdLst>
                  <a:gd name="T0" fmla="*/ 535 w 557"/>
                  <a:gd name="T1" fmla="*/ 22 h 37"/>
                  <a:gd name="T2" fmla="*/ 529 w 557"/>
                  <a:gd name="T3" fmla="*/ 36 h 37"/>
                  <a:gd name="T4" fmla="*/ 554 w 557"/>
                  <a:gd name="T5" fmla="*/ 36 h 37"/>
                  <a:gd name="T6" fmla="*/ 540 w 557"/>
                  <a:gd name="T7" fmla="*/ 1 h 37"/>
                  <a:gd name="T8" fmla="*/ 513 w 557"/>
                  <a:gd name="T9" fmla="*/ 36 h 37"/>
                  <a:gd name="T10" fmla="*/ 509 w 557"/>
                  <a:gd name="T11" fmla="*/ 36 h 37"/>
                  <a:gd name="T12" fmla="*/ 496 w 557"/>
                  <a:gd name="T13" fmla="*/ 33 h 37"/>
                  <a:gd name="T14" fmla="*/ 473 w 557"/>
                  <a:gd name="T15" fmla="*/ 1 h 37"/>
                  <a:gd name="T16" fmla="*/ 451 w 557"/>
                  <a:gd name="T17" fmla="*/ 22 h 37"/>
                  <a:gd name="T18" fmla="*/ 429 w 557"/>
                  <a:gd name="T19" fmla="*/ 36 h 37"/>
                  <a:gd name="T20" fmla="*/ 452 w 557"/>
                  <a:gd name="T21" fmla="*/ 25 h 37"/>
                  <a:gd name="T22" fmla="*/ 447 w 557"/>
                  <a:gd name="T23" fmla="*/ 1 h 37"/>
                  <a:gd name="T24" fmla="*/ 394 w 557"/>
                  <a:gd name="T25" fmla="*/ 4 h 37"/>
                  <a:gd name="T26" fmla="*/ 406 w 557"/>
                  <a:gd name="T27" fmla="*/ 18 h 37"/>
                  <a:gd name="T28" fmla="*/ 390 w 557"/>
                  <a:gd name="T29" fmla="*/ 36 h 37"/>
                  <a:gd name="T30" fmla="*/ 406 w 557"/>
                  <a:gd name="T31" fmla="*/ 20 h 37"/>
                  <a:gd name="T32" fmla="*/ 418 w 557"/>
                  <a:gd name="T33" fmla="*/ 36 h 37"/>
                  <a:gd name="T34" fmla="*/ 410 w 557"/>
                  <a:gd name="T35" fmla="*/ 19 h 37"/>
                  <a:gd name="T36" fmla="*/ 390 w 557"/>
                  <a:gd name="T37" fmla="*/ 1 h 37"/>
                  <a:gd name="T38" fmla="*/ 362 w 557"/>
                  <a:gd name="T39" fmla="*/ 4 h 37"/>
                  <a:gd name="T40" fmla="*/ 365 w 557"/>
                  <a:gd name="T41" fmla="*/ 4 h 37"/>
                  <a:gd name="T42" fmla="*/ 350 w 557"/>
                  <a:gd name="T43" fmla="*/ 1 h 37"/>
                  <a:gd name="T44" fmla="*/ 325 w 557"/>
                  <a:gd name="T45" fmla="*/ 37 h 37"/>
                  <a:gd name="T46" fmla="*/ 321 w 557"/>
                  <a:gd name="T47" fmla="*/ 15 h 37"/>
                  <a:gd name="T48" fmla="*/ 334 w 557"/>
                  <a:gd name="T49" fmla="*/ 11 h 37"/>
                  <a:gd name="T50" fmla="*/ 312 w 557"/>
                  <a:gd name="T51" fmla="*/ 10 h 37"/>
                  <a:gd name="T52" fmla="*/ 335 w 557"/>
                  <a:gd name="T53" fmla="*/ 27 h 37"/>
                  <a:gd name="T54" fmla="*/ 311 w 557"/>
                  <a:gd name="T55" fmla="*/ 24 h 37"/>
                  <a:gd name="T56" fmla="*/ 297 w 557"/>
                  <a:gd name="T57" fmla="*/ 23 h 37"/>
                  <a:gd name="T58" fmla="*/ 293 w 557"/>
                  <a:gd name="T59" fmla="*/ 23 h 37"/>
                  <a:gd name="T60" fmla="*/ 273 w 557"/>
                  <a:gd name="T61" fmla="*/ 1 h 37"/>
                  <a:gd name="T62" fmla="*/ 241 w 557"/>
                  <a:gd name="T63" fmla="*/ 4 h 37"/>
                  <a:gd name="T64" fmla="*/ 241 w 557"/>
                  <a:gd name="T65" fmla="*/ 4 h 37"/>
                  <a:gd name="T66" fmla="*/ 233 w 557"/>
                  <a:gd name="T67" fmla="*/ 25 h 37"/>
                  <a:gd name="T68" fmla="*/ 257 w 557"/>
                  <a:gd name="T69" fmla="*/ 36 h 37"/>
                  <a:gd name="T70" fmla="*/ 226 w 557"/>
                  <a:gd name="T71" fmla="*/ 36 h 37"/>
                  <a:gd name="T72" fmla="*/ 207 w 557"/>
                  <a:gd name="T73" fmla="*/ 12 h 37"/>
                  <a:gd name="T74" fmla="*/ 195 w 557"/>
                  <a:gd name="T75" fmla="*/ 7 h 37"/>
                  <a:gd name="T76" fmla="*/ 195 w 557"/>
                  <a:gd name="T77" fmla="*/ 23 h 37"/>
                  <a:gd name="T78" fmla="*/ 203 w 557"/>
                  <a:gd name="T79" fmla="*/ 1 h 37"/>
                  <a:gd name="T80" fmla="*/ 171 w 557"/>
                  <a:gd name="T81" fmla="*/ 1 h 37"/>
                  <a:gd name="T82" fmla="*/ 156 w 557"/>
                  <a:gd name="T83" fmla="*/ 30 h 37"/>
                  <a:gd name="T84" fmla="*/ 141 w 557"/>
                  <a:gd name="T85" fmla="*/ 1 h 37"/>
                  <a:gd name="T86" fmla="*/ 171 w 557"/>
                  <a:gd name="T87" fmla="*/ 23 h 37"/>
                  <a:gd name="T88" fmla="*/ 109 w 557"/>
                  <a:gd name="T89" fmla="*/ 7 h 37"/>
                  <a:gd name="T90" fmla="*/ 100 w 557"/>
                  <a:gd name="T91" fmla="*/ 19 h 37"/>
                  <a:gd name="T92" fmla="*/ 126 w 557"/>
                  <a:gd name="T93" fmla="*/ 19 h 37"/>
                  <a:gd name="T94" fmla="*/ 56 w 557"/>
                  <a:gd name="T95" fmla="*/ 7 h 37"/>
                  <a:gd name="T96" fmla="*/ 65 w 557"/>
                  <a:gd name="T97" fmla="*/ 17 h 37"/>
                  <a:gd name="T98" fmla="*/ 49 w 557"/>
                  <a:gd name="T99" fmla="*/ 36 h 37"/>
                  <a:gd name="T100" fmla="*/ 64 w 557"/>
                  <a:gd name="T101" fmla="*/ 22 h 37"/>
                  <a:gd name="T102" fmla="*/ 79 w 557"/>
                  <a:gd name="T103" fmla="*/ 36 h 37"/>
                  <a:gd name="T104" fmla="*/ 72 w 557"/>
                  <a:gd name="T105" fmla="*/ 19 h 37"/>
                  <a:gd name="T106" fmla="*/ 49 w 557"/>
                  <a:gd name="T107" fmla="*/ 1 h 37"/>
                  <a:gd name="T108" fmla="*/ 33 w 557"/>
                  <a:gd name="T109" fmla="*/ 36 h 37"/>
                  <a:gd name="T110" fmla="*/ 18 w 557"/>
                  <a:gd name="T111" fmla="*/ 23 h 37"/>
                  <a:gd name="T112" fmla="*/ 8 w 557"/>
                  <a:gd name="T113" fmla="*/ 19 h 37"/>
                  <a:gd name="T114" fmla="*/ 32 w 557"/>
                  <a:gd name="T115" fmla="*/ 13 h 37"/>
                  <a:gd name="T116" fmla="*/ 17 w 557"/>
                  <a:gd name="T11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7" h="37">
                    <a:moveTo>
                      <a:pt x="542" y="4"/>
                    </a:moveTo>
                    <a:cubicBezTo>
                      <a:pt x="548" y="22"/>
                      <a:pt x="548" y="22"/>
                      <a:pt x="548" y="22"/>
                    </a:cubicBezTo>
                    <a:cubicBezTo>
                      <a:pt x="535" y="22"/>
                      <a:pt x="535" y="22"/>
                      <a:pt x="535" y="22"/>
                    </a:cubicBezTo>
                    <a:lnTo>
                      <a:pt x="542" y="4"/>
                    </a:lnTo>
                    <a:close/>
                    <a:moveTo>
                      <a:pt x="526" y="36"/>
                    </a:moveTo>
                    <a:cubicBezTo>
                      <a:pt x="529" y="36"/>
                      <a:pt x="529" y="36"/>
                      <a:pt x="529" y="36"/>
                    </a:cubicBezTo>
                    <a:cubicBezTo>
                      <a:pt x="534" y="25"/>
                      <a:pt x="534" y="25"/>
                      <a:pt x="534" y="25"/>
                    </a:cubicBezTo>
                    <a:cubicBezTo>
                      <a:pt x="549" y="25"/>
                      <a:pt x="549" y="25"/>
                      <a:pt x="549" y="25"/>
                    </a:cubicBezTo>
                    <a:cubicBezTo>
                      <a:pt x="554" y="36"/>
                      <a:pt x="554" y="36"/>
                      <a:pt x="554" y="36"/>
                    </a:cubicBezTo>
                    <a:cubicBezTo>
                      <a:pt x="557" y="36"/>
                      <a:pt x="557" y="36"/>
                      <a:pt x="557" y="36"/>
                    </a:cubicBezTo>
                    <a:cubicBezTo>
                      <a:pt x="544" y="1"/>
                      <a:pt x="544" y="1"/>
                      <a:pt x="544" y="1"/>
                    </a:cubicBezTo>
                    <a:cubicBezTo>
                      <a:pt x="540" y="1"/>
                      <a:pt x="540" y="1"/>
                      <a:pt x="540" y="1"/>
                    </a:cubicBezTo>
                    <a:lnTo>
                      <a:pt x="526" y="36"/>
                    </a:lnTo>
                    <a:close/>
                    <a:moveTo>
                      <a:pt x="509" y="36"/>
                    </a:moveTo>
                    <a:cubicBezTo>
                      <a:pt x="513" y="36"/>
                      <a:pt x="513" y="36"/>
                      <a:pt x="513" y="36"/>
                    </a:cubicBezTo>
                    <a:cubicBezTo>
                      <a:pt x="513" y="1"/>
                      <a:pt x="513" y="1"/>
                      <a:pt x="513" y="1"/>
                    </a:cubicBezTo>
                    <a:cubicBezTo>
                      <a:pt x="509" y="1"/>
                      <a:pt x="509" y="1"/>
                      <a:pt x="509" y="1"/>
                    </a:cubicBezTo>
                    <a:lnTo>
                      <a:pt x="509" y="36"/>
                    </a:lnTo>
                    <a:close/>
                    <a:moveTo>
                      <a:pt x="473" y="36"/>
                    </a:moveTo>
                    <a:cubicBezTo>
                      <a:pt x="496" y="36"/>
                      <a:pt x="496" y="36"/>
                      <a:pt x="496" y="36"/>
                    </a:cubicBezTo>
                    <a:cubicBezTo>
                      <a:pt x="496" y="33"/>
                      <a:pt x="496" y="33"/>
                      <a:pt x="496" y="33"/>
                    </a:cubicBezTo>
                    <a:cubicBezTo>
                      <a:pt x="477" y="33"/>
                      <a:pt x="477" y="33"/>
                      <a:pt x="477" y="33"/>
                    </a:cubicBezTo>
                    <a:cubicBezTo>
                      <a:pt x="477" y="4"/>
                      <a:pt x="477" y="4"/>
                      <a:pt x="477" y="4"/>
                    </a:cubicBezTo>
                    <a:cubicBezTo>
                      <a:pt x="473" y="1"/>
                      <a:pt x="473" y="1"/>
                      <a:pt x="473" y="1"/>
                    </a:cubicBezTo>
                    <a:lnTo>
                      <a:pt x="473" y="36"/>
                    </a:lnTo>
                    <a:close/>
                    <a:moveTo>
                      <a:pt x="445" y="4"/>
                    </a:moveTo>
                    <a:cubicBezTo>
                      <a:pt x="451" y="22"/>
                      <a:pt x="451" y="22"/>
                      <a:pt x="451" y="22"/>
                    </a:cubicBezTo>
                    <a:cubicBezTo>
                      <a:pt x="438" y="22"/>
                      <a:pt x="438" y="22"/>
                      <a:pt x="438" y="22"/>
                    </a:cubicBezTo>
                    <a:lnTo>
                      <a:pt x="445" y="4"/>
                    </a:lnTo>
                    <a:close/>
                    <a:moveTo>
                      <a:pt x="429" y="36"/>
                    </a:moveTo>
                    <a:cubicBezTo>
                      <a:pt x="432" y="36"/>
                      <a:pt x="432" y="36"/>
                      <a:pt x="432" y="36"/>
                    </a:cubicBezTo>
                    <a:cubicBezTo>
                      <a:pt x="437" y="25"/>
                      <a:pt x="437" y="25"/>
                      <a:pt x="437" y="25"/>
                    </a:cubicBezTo>
                    <a:cubicBezTo>
                      <a:pt x="452" y="25"/>
                      <a:pt x="452" y="25"/>
                      <a:pt x="452" y="25"/>
                    </a:cubicBezTo>
                    <a:cubicBezTo>
                      <a:pt x="457" y="36"/>
                      <a:pt x="457" y="36"/>
                      <a:pt x="457" y="36"/>
                    </a:cubicBezTo>
                    <a:cubicBezTo>
                      <a:pt x="460" y="36"/>
                      <a:pt x="460" y="36"/>
                      <a:pt x="460" y="36"/>
                    </a:cubicBezTo>
                    <a:cubicBezTo>
                      <a:pt x="447" y="1"/>
                      <a:pt x="447" y="1"/>
                      <a:pt x="447" y="1"/>
                    </a:cubicBezTo>
                    <a:cubicBezTo>
                      <a:pt x="443" y="1"/>
                      <a:pt x="443" y="1"/>
                      <a:pt x="443" y="1"/>
                    </a:cubicBezTo>
                    <a:lnTo>
                      <a:pt x="429" y="36"/>
                    </a:lnTo>
                    <a:close/>
                    <a:moveTo>
                      <a:pt x="394" y="4"/>
                    </a:moveTo>
                    <a:cubicBezTo>
                      <a:pt x="406" y="4"/>
                      <a:pt x="406" y="4"/>
                      <a:pt x="406" y="4"/>
                    </a:cubicBezTo>
                    <a:cubicBezTo>
                      <a:pt x="411" y="4"/>
                      <a:pt x="414" y="7"/>
                      <a:pt x="414" y="11"/>
                    </a:cubicBezTo>
                    <a:cubicBezTo>
                      <a:pt x="414" y="15"/>
                      <a:pt x="410" y="18"/>
                      <a:pt x="406" y="18"/>
                    </a:cubicBezTo>
                    <a:cubicBezTo>
                      <a:pt x="394" y="18"/>
                      <a:pt x="394" y="18"/>
                      <a:pt x="394" y="18"/>
                    </a:cubicBezTo>
                    <a:lnTo>
                      <a:pt x="394" y="4"/>
                    </a:lnTo>
                    <a:close/>
                    <a:moveTo>
                      <a:pt x="390" y="36"/>
                    </a:moveTo>
                    <a:cubicBezTo>
                      <a:pt x="394" y="36"/>
                      <a:pt x="394" y="36"/>
                      <a:pt x="394" y="36"/>
                    </a:cubicBezTo>
                    <a:cubicBezTo>
                      <a:pt x="394" y="20"/>
                      <a:pt x="394" y="20"/>
                      <a:pt x="394" y="20"/>
                    </a:cubicBezTo>
                    <a:cubicBezTo>
                      <a:pt x="406" y="20"/>
                      <a:pt x="406" y="20"/>
                      <a:pt x="406" y="20"/>
                    </a:cubicBezTo>
                    <a:cubicBezTo>
                      <a:pt x="413" y="20"/>
                      <a:pt x="413" y="26"/>
                      <a:pt x="413" y="30"/>
                    </a:cubicBezTo>
                    <a:cubicBezTo>
                      <a:pt x="413" y="32"/>
                      <a:pt x="413" y="35"/>
                      <a:pt x="414" y="36"/>
                    </a:cubicBezTo>
                    <a:cubicBezTo>
                      <a:pt x="418" y="36"/>
                      <a:pt x="418" y="36"/>
                      <a:pt x="418" y="36"/>
                    </a:cubicBezTo>
                    <a:cubicBezTo>
                      <a:pt x="416" y="34"/>
                      <a:pt x="416" y="29"/>
                      <a:pt x="416" y="27"/>
                    </a:cubicBezTo>
                    <a:cubicBezTo>
                      <a:pt x="416" y="23"/>
                      <a:pt x="415" y="20"/>
                      <a:pt x="410" y="19"/>
                    </a:cubicBezTo>
                    <a:cubicBezTo>
                      <a:pt x="410" y="19"/>
                      <a:pt x="410" y="19"/>
                      <a:pt x="410" y="19"/>
                    </a:cubicBezTo>
                    <a:cubicBezTo>
                      <a:pt x="415" y="18"/>
                      <a:pt x="417" y="15"/>
                      <a:pt x="417" y="10"/>
                    </a:cubicBezTo>
                    <a:cubicBezTo>
                      <a:pt x="417" y="4"/>
                      <a:pt x="412" y="1"/>
                      <a:pt x="406" y="1"/>
                    </a:cubicBezTo>
                    <a:cubicBezTo>
                      <a:pt x="390" y="1"/>
                      <a:pt x="390" y="1"/>
                      <a:pt x="390" y="1"/>
                    </a:cubicBezTo>
                    <a:lnTo>
                      <a:pt x="390" y="36"/>
                    </a:lnTo>
                    <a:close/>
                    <a:moveTo>
                      <a:pt x="350" y="4"/>
                    </a:moveTo>
                    <a:cubicBezTo>
                      <a:pt x="362" y="4"/>
                      <a:pt x="362" y="4"/>
                      <a:pt x="362" y="4"/>
                    </a:cubicBezTo>
                    <a:cubicBezTo>
                      <a:pt x="362" y="36"/>
                      <a:pt x="362" y="36"/>
                      <a:pt x="362" y="36"/>
                    </a:cubicBezTo>
                    <a:cubicBezTo>
                      <a:pt x="365" y="36"/>
                      <a:pt x="365" y="36"/>
                      <a:pt x="365" y="36"/>
                    </a:cubicBezTo>
                    <a:cubicBezTo>
                      <a:pt x="365" y="4"/>
                      <a:pt x="365" y="4"/>
                      <a:pt x="365" y="4"/>
                    </a:cubicBezTo>
                    <a:cubicBezTo>
                      <a:pt x="377" y="4"/>
                      <a:pt x="377" y="4"/>
                      <a:pt x="377" y="4"/>
                    </a:cubicBezTo>
                    <a:cubicBezTo>
                      <a:pt x="377" y="1"/>
                      <a:pt x="377" y="1"/>
                      <a:pt x="377" y="1"/>
                    </a:cubicBezTo>
                    <a:cubicBezTo>
                      <a:pt x="350" y="1"/>
                      <a:pt x="350" y="1"/>
                      <a:pt x="350" y="1"/>
                    </a:cubicBezTo>
                    <a:lnTo>
                      <a:pt x="350" y="4"/>
                    </a:lnTo>
                    <a:close/>
                    <a:moveTo>
                      <a:pt x="311" y="24"/>
                    </a:moveTo>
                    <a:cubicBezTo>
                      <a:pt x="311" y="33"/>
                      <a:pt x="317" y="37"/>
                      <a:pt x="325" y="37"/>
                    </a:cubicBezTo>
                    <a:cubicBezTo>
                      <a:pt x="338" y="37"/>
                      <a:pt x="339" y="29"/>
                      <a:pt x="339" y="27"/>
                    </a:cubicBezTo>
                    <a:cubicBezTo>
                      <a:pt x="339" y="21"/>
                      <a:pt x="334" y="19"/>
                      <a:pt x="330" y="17"/>
                    </a:cubicBezTo>
                    <a:cubicBezTo>
                      <a:pt x="321" y="15"/>
                      <a:pt x="321" y="15"/>
                      <a:pt x="321" y="15"/>
                    </a:cubicBezTo>
                    <a:cubicBezTo>
                      <a:pt x="318" y="15"/>
                      <a:pt x="316" y="13"/>
                      <a:pt x="316" y="10"/>
                    </a:cubicBezTo>
                    <a:cubicBezTo>
                      <a:pt x="316" y="5"/>
                      <a:pt x="320" y="3"/>
                      <a:pt x="325" y="3"/>
                    </a:cubicBezTo>
                    <a:cubicBezTo>
                      <a:pt x="329" y="3"/>
                      <a:pt x="334" y="6"/>
                      <a:pt x="334" y="11"/>
                    </a:cubicBezTo>
                    <a:cubicBezTo>
                      <a:pt x="337" y="11"/>
                      <a:pt x="337" y="11"/>
                      <a:pt x="337" y="11"/>
                    </a:cubicBezTo>
                    <a:cubicBezTo>
                      <a:pt x="337" y="4"/>
                      <a:pt x="331" y="0"/>
                      <a:pt x="324" y="0"/>
                    </a:cubicBezTo>
                    <a:cubicBezTo>
                      <a:pt x="315" y="0"/>
                      <a:pt x="312" y="7"/>
                      <a:pt x="312" y="10"/>
                    </a:cubicBezTo>
                    <a:cubicBezTo>
                      <a:pt x="312" y="16"/>
                      <a:pt x="316" y="17"/>
                      <a:pt x="320" y="19"/>
                    </a:cubicBezTo>
                    <a:cubicBezTo>
                      <a:pt x="328" y="20"/>
                      <a:pt x="328" y="20"/>
                      <a:pt x="328" y="20"/>
                    </a:cubicBezTo>
                    <a:cubicBezTo>
                      <a:pt x="331" y="21"/>
                      <a:pt x="335" y="23"/>
                      <a:pt x="335" y="27"/>
                    </a:cubicBezTo>
                    <a:cubicBezTo>
                      <a:pt x="335" y="32"/>
                      <a:pt x="330" y="34"/>
                      <a:pt x="326" y="34"/>
                    </a:cubicBezTo>
                    <a:cubicBezTo>
                      <a:pt x="320" y="34"/>
                      <a:pt x="315" y="32"/>
                      <a:pt x="315" y="24"/>
                    </a:cubicBezTo>
                    <a:lnTo>
                      <a:pt x="311" y="24"/>
                    </a:lnTo>
                    <a:close/>
                    <a:moveTo>
                      <a:pt x="270" y="23"/>
                    </a:moveTo>
                    <a:cubicBezTo>
                      <a:pt x="270" y="31"/>
                      <a:pt x="273" y="37"/>
                      <a:pt x="283" y="37"/>
                    </a:cubicBezTo>
                    <a:cubicBezTo>
                      <a:pt x="293" y="37"/>
                      <a:pt x="297" y="31"/>
                      <a:pt x="297" y="23"/>
                    </a:cubicBezTo>
                    <a:cubicBezTo>
                      <a:pt x="297" y="1"/>
                      <a:pt x="297" y="1"/>
                      <a:pt x="297" y="1"/>
                    </a:cubicBezTo>
                    <a:cubicBezTo>
                      <a:pt x="293" y="1"/>
                      <a:pt x="293" y="1"/>
                      <a:pt x="293" y="1"/>
                    </a:cubicBezTo>
                    <a:cubicBezTo>
                      <a:pt x="293" y="23"/>
                      <a:pt x="293" y="23"/>
                      <a:pt x="293" y="23"/>
                    </a:cubicBezTo>
                    <a:cubicBezTo>
                      <a:pt x="293" y="31"/>
                      <a:pt x="290" y="34"/>
                      <a:pt x="283" y="34"/>
                    </a:cubicBezTo>
                    <a:cubicBezTo>
                      <a:pt x="277" y="34"/>
                      <a:pt x="273" y="31"/>
                      <a:pt x="273" y="23"/>
                    </a:cubicBezTo>
                    <a:cubicBezTo>
                      <a:pt x="273" y="1"/>
                      <a:pt x="273" y="1"/>
                      <a:pt x="273" y="1"/>
                    </a:cubicBezTo>
                    <a:cubicBezTo>
                      <a:pt x="270" y="1"/>
                      <a:pt x="270" y="1"/>
                      <a:pt x="270" y="1"/>
                    </a:cubicBezTo>
                    <a:lnTo>
                      <a:pt x="270" y="23"/>
                    </a:lnTo>
                    <a:close/>
                    <a:moveTo>
                      <a:pt x="241" y="4"/>
                    </a:moveTo>
                    <a:cubicBezTo>
                      <a:pt x="248" y="22"/>
                      <a:pt x="248" y="22"/>
                      <a:pt x="248" y="22"/>
                    </a:cubicBezTo>
                    <a:cubicBezTo>
                      <a:pt x="234" y="22"/>
                      <a:pt x="234" y="22"/>
                      <a:pt x="234" y="22"/>
                    </a:cubicBezTo>
                    <a:lnTo>
                      <a:pt x="241" y="4"/>
                    </a:lnTo>
                    <a:close/>
                    <a:moveTo>
                      <a:pt x="226" y="36"/>
                    </a:moveTo>
                    <a:cubicBezTo>
                      <a:pt x="229" y="36"/>
                      <a:pt x="229" y="36"/>
                      <a:pt x="229" y="36"/>
                    </a:cubicBezTo>
                    <a:cubicBezTo>
                      <a:pt x="233" y="25"/>
                      <a:pt x="233" y="25"/>
                      <a:pt x="233" y="25"/>
                    </a:cubicBezTo>
                    <a:cubicBezTo>
                      <a:pt x="249" y="25"/>
                      <a:pt x="249" y="25"/>
                      <a:pt x="249" y="25"/>
                    </a:cubicBezTo>
                    <a:cubicBezTo>
                      <a:pt x="253" y="36"/>
                      <a:pt x="253" y="36"/>
                      <a:pt x="253" y="36"/>
                    </a:cubicBezTo>
                    <a:cubicBezTo>
                      <a:pt x="257" y="36"/>
                      <a:pt x="257" y="36"/>
                      <a:pt x="257" y="36"/>
                    </a:cubicBezTo>
                    <a:cubicBezTo>
                      <a:pt x="243" y="1"/>
                      <a:pt x="243" y="1"/>
                      <a:pt x="243" y="1"/>
                    </a:cubicBezTo>
                    <a:cubicBezTo>
                      <a:pt x="240" y="1"/>
                      <a:pt x="240" y="1"/>
                      <a:pt x="240" y="1"/>
                    </a:cubicBezTo>
                    <a:lnTo>
                      <a:pt x="226" y="36"/>
                    </a:lnTo>
                    <a:close/>
                    <a:moveTo>
                      <a:pt x="195" y="7"/>
                    </a:moveTo>
                    <a:cubicBezTo>
                      <a:pt x="201" y="7"/>
                      <a:pt x="201" y="7"/>
                      <a:pt x="201" y="7"/>
                    </a:cubicBezTo>
                    <a:cubicBezTo>
                      <a:pt x="204" y="7"/>
                      <a:pt x="207" y="8"/>
                      <a:pt x="207" y="12"/>
                    </a:cubicBezTo>
                    <a:cubicBezTo>
                      <a:pt x="207" y="17"/>
                      <a:pt x="204" y="17"/>
                      <a:pt x="201" y="17"/>
                    </a:cubicBezTo>
                    <a:cubicBezTo>
                      <a:pt x="195" y="17"/>
                      <a:pt x="195" y="17"/>
                      <a:pt x="195" y="17"/>
                    </a:cubicBezTo>
                    <a:lnTo>
                      <a:pt x="195" y="7"/>
                    </a:lnTo>
                    <a:close/>
                    <a:moveTo>
                      <a:pt x="187" y="36"/>
                    </a:moveTo>
                    <a:cubicBezTo>
                      <a:pt x="195" y="36"/>
                      <a:pt x="195" y="36"/>
                      <a:pt x="195" y="36"/>
                    </a:cubicBezTo>
                    <a:cubicBezTo>
                      <a:pt x="195" y="23"/>
                      <a:pt x="195" y="23"/>
                      <a:pt x="195" y="23"/>
                    </a:cubicBezTo>
                    <a:cubicBezTo>
                      <a:pt x="203" y="23"/>
                      <a:pt x="203" y="23"/>
                      <a:pt x="203" y="23"/>
                    </a:cubicBezTo>
                    <a:cubicBezTo>
                      <a:pt x="211" y="23"/>
                      <a:pt x="215" y="18"/>
                      <a:pt x="215" y="12"/>
                    </a:cubicBezTo>
                    <a:cubicBezTo>
                      <a:pt x="215" y="7"/>
                      <a:pt x="211" y="1"/>
                      <a:pt x="203" y="1"/>
                    </a:cubicBezTo>
                    <a:cubicBezTo>
                      <a:pt x="187" y="1"/>
                      <a:pt x="187" y="1"/>
                      <a:pt x="187" y="1"/>
                    </a:cubicBezTo>
                    <a:lnTo>
                      <a:pt x="187" y="36"/>
                    </a:lnTo>
                    <a:close/>
                    <a:moveTo>
                      <a:pt x="171" y="1"/>
                    </a:moveTo>
                    <a:cubicBezTo>
                      <a:pt x="163" y="1"/>
                      <a:pt x="163" y="1"/>
                      <a:pt x="163" y="1"/>
                    </a:cubicBezTo>
                    <a:cubicBezTo>
                      <a:pt x="163" y="23"/>
                      <a:pt x="163" y="23"/>
                      <a:pt x="163" y="23"/>
                    </a:cubicBezTo>
                    <a:cubicBezTo>
                      <a:pt x="163" y="28"/>
                      <a:pt x="161" y="30"/>
                      <a:pt x="156" y="30"/>
                    </a:cubicBezTo>
                    <a:cubicBezTo>
                      <a:pt x="150" y="30"/>
                      <a:pt x="149" y="27"/>
                      <a:pt x="149" y="23"/>
                    </a:cubicBezTo>
                    <a:cubicBezTo>
                      <a:pt x="149" y="1"/>
                      <a:pt x="149" y="1"/>
                      <a:pt x="149" y="1"/>
                    </a:cubicBezTo>
                    <a:cubicBezTo>
                      <a:pt x="141" y="1"/>
                      <a:pt x="141" y="1"/>
                      <a:pt x="141" y="1"/>
                    </a:cubicBezTo>
                    <a:cubicBezTo>
                      <a:pt x="141" y="23"/>
                      <a:pt x="141" y="23"/>
                      <a:pt x="141" y="23"/>
                    </a:cubicBezTo>
                    <a:cubicBezTo>
                      <a:pt x="141" y="32"/>
                      <a:pt x="147" y="37"/>
                      <a:pt x="156" y="37"/>
                    </a:cubicBezTo>
                    <a:cubicBezTo>
                      <a:pt x="165" y="37"/>
                      <a:pt x="171" y="32"/>
                      <a:pt x="171" y="23"/>
                    </a:cubicBezTo>
                    <a:lnTo>
                      <a:pt x="171" y="1"/>
                    </a:lnTo>
                    <a:close/>
                    <a:moveTo>
                      <a:pt x="100" y="19"/>
                    </a:moveTo>
                    <a:cubicBezTo>
                      <a:pt x="100" y="13"/>
                      <a:pt x="102" y="7"/>
                      <a:pt x="109" y="7"/>
                    </a:cubicBezTo>
                    <a:cubicBezTo>
                      <a:pt x="116" y="7"/>
                      <a:pt x="119" y="13"/>
                      <a:pt x="119" y="19"/>
                    </a:cubicBezTo>
                    <a:cubicBezTo>
                      <a:pt x="119" y="24"/>
                      <a:pt x="116" y="30"/>
                      <a:pt x="109" y="30"/>
                    </a:cubicBezTo>
                    <a:cubicBezTo>
                      <a:pt x="102" y="30"/>
                      <a:pt x="100" y="24"/>
                      <a:pt x="100" y="19"/>
                    </a:cubicBezTo>
                    <a:moveTo>
                      <a:pt x="92" y="19"/>
                    </a:moveTo>
                    <a:cubicBezTo>
                      <a:pt x="92" y="29"/>
                      <a:pt x="98" y="37"/>
                      <a:pt x="109" y="37"/>
                    </a:cubicBezTo>
                    <a:cubicBezTo>
                      <a:pt x="120" y="37"/>
                      <a:pt x="126" y="29"/>
                      <a:pt x="126" y="19"/>
                    </a:cubicBezTo>
                    <a:cubicBezTo>
                      <a:pt x="126" y="8"/>
                      <a:pt x="120" y="0"/>
                      <a:pt x="109" y="0"/>
                    </a:cubicBezTo>
                    <a:cubicBezTo>
                      <a:pt x="98" y="0"/>
                      <a:pt x="92" y="8"/>
                      <a:pt x="92" y="19"/>
                    </a:cubicBezTo>
                    <a:moveTo>
                      <a:pt x="56" y="7"/>
                    </a:moveTo>
                    <a:cubicBezTo>
                      <a:pt x="65" y="7"/>
                      <a:pt x="65" y="7"/>
                      <a:pt x="65" y="7"/>
                    </a:cubicBezTo>
                    <a:cubicBezTo>
                      <a:pt x="68" y="7"/>
                      <a:pt x="70" y="8"/>
                      <a:pt x="70" y="12"/>
                    </a:cubicBezTo>
                    <a:cubicBezTo>
                      <a:pt x="70" y="15"/>
                      <a:pt x="68" y="17"/>
                      <a:pt x="65" y="17"/>
                    </a:cubicBezTo>
                    <a:cubicBezTo>
                      <a:pt x="56" y="17"/>
                      <a:pt x="56" y="17"/>
                      <a:pt x="56" y="17"/>
                    </a:cubicBezTo>
                    <a:lnTo>
                      <a:pt x="56" y="7"/>
                    </a:lnTo>
                    <a:close/>
                    <a:moveTo>
                      <a:pt x="49" y="36"/>
                    </a:moveTo>
                    <a:cubicBezTo>
                      <a:pt x="56" y="36"/>
                      <a:pt x="56" y="36"/>
                      <a:pt x="56" y="36"/>
                    </a:cubicBezTo>
                    <a:cubicBezTo>
                      <a:pt x="56" y="22"/>
                      <a:pt x="56" y="22"/>
                      <a:pt x="56" y="22"/>
                    </a:cubicBezTo>
                    <a:cubicBezTo>
                      <a:pt x="64" y="22"/>
                      <a:pt x="64" y="22"/>
                      <a:pt x="64" y="22"/>
                    </a:cubicBezTo>
                    <a:cubicBezTo>
                      <a:pt x="68" y="22"/>
                      <a:pt x="69" y="24"/>
                      <a:pt x="70" y="28"/>
                    </a:cubicBezTo>
                    <a:cubicBezTo>
                      <a:pt x="70" y="30"/>
                      <a:pt x="70" y="34"/>
                      <a:pt x="71" y="36"/>
                    </a:cubicBezTo>
                    <a:cubicBezTo>
                      <a:pt x="79" y="36"/>
                      <a:pt x="79" y="36"/>
                      <a:pt x="79" y="36"/>
                    </a:cubicBezTo>
                    <a:cubicBezTo>
                      <a:pt x="77" y="34"/>
                      <a:pt x="77" y="30"/>
                      <a:pt x="77" y="28"/>
                    </a:cubicBezTo>
                    <a:cubicBezTo>
                      <a:pt x="77" y="24"/>
                      <a:pt x="76" y="20"/>
                      <a:pt x="72" y="19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6" y="18"/>
                      <a:pt x="78" y="15"/>
                      <a:pt x="78" y="11"/>
                    </a:cubicBezTo>
                    <a:cubicBezTo>
                      <a:pt x="78" y="5"/>
                      <a:pt x="74" y="1"/>
                      <a:pt x="67" y="1"/>
                    </a:cubicBezTo>
                    <a:cubicBezTo>
                      <a:pt x="49" y="1"/>
                      <a:pt x="49" y="1"/>
                      <a:pt x="49" y="1"/>
                    </a:cubicBezTo>
                    <a:lnTo>
                      <a:pt x="49" y="36"/>
                    </a:lnTo>
                    <a:close/>
                    <a:moveTo>
                      <a:pt x="28" y="36"/>
                    </a:moveTo>
                    <a:cubicBezTo>
                      <a:pt x="33" y="36"/>
                      <a:pt x="33" y="36"/>
                      <a:pt x="33" y="36"/>
                    </a:cubicBezTo>
                    <a:cubicBezTo>
                      <a:pt x="33" y="17"/>
                      <a:pt x="33" y="17"/>
                      <a:pt x="33" y="17"/>
                    </a:cubicBezTo>
                    <a:cubicBezTo>
                      <a:pt x="18" y="17"/>
                      <a:pt x="18" y="17"/>
                      <a:pt x="18" y="17"/>
                    </a:cubicBezTo>
                    <a:cubicBezTo>
                      <a:pt x="18" y="23"/>
                      <a:pt x="18" y="23"/>
                      <a:pt x="18" y="23"/>
                    </a:cubicBezTo>
                    <a:cubicBezTo>
                      <a:pt x="26" y="23"/>
                      <a:pt x="26" y="23"/>
                      <a:pt x="26" y="23"/>
                    </a:cubicBezTo>
                    <a:cubicBezTo>
                      <a:pt x="25" y="28"/>
                      <a:pt x="22" y="30"/>
                      <a:pt x="17" y="30"/>
                    </a:cubicBezTo>
                    <a:cubicBezTo>
                      <a:pt x="11" y="30"/>
                      <a:pt x="8" y="24"/>
                      <a:pt x="8" y="19"/>
                    </a:cubicBezTo>
                    <a:cubicBezTo>
                      <a:pt x="8" y="13"/>
                      <a:pt x="11" y="7"/>
                      <a:pt x="17" y="7"/>
                    </a:cubicBezTo>
                    <a:cubicBezTo>
                      <a:pt x="21" y="7"/>
                      <a:pt x="24" y="9"/>
                      <a:pt x="25" y="13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1" y="5"/>
                      <a:pt x="25" y="0"/>
                      <a:pt x="17" y="0"/>
                    </a:cubicBezTo>
                    <a:cubicBezTo>
                      <a:pt x="7" y="0"/>
                      <a:pt x="0" y="8"/>
                      <a:pt x="0" y="19"/>
                    </a:cubicBezTo>
                    <a:cubicBezTo>
                      <a:pt x="0" y="29"/>
                      <a:pt x="7" y="37"/>
                      <a:pt x="17" y="37"/>
                    </a:cubicBezTo>
                    <a:cubicBezTo>
                      <a:pt x="21" y="37"/>
                      <a:pt x="24" y="35"/>
                      <a:pt x="27" y="32"/>
                    </a:cubicBezTo>
                    <a:lnTo>
                      <a:pt x="28" y="36"/>
                    </a:lnTo>
                    <a:close/>
                  </a:path>
                </a:pathLst>
              </a:custGeom>
              <a:solidFill>
                <a:srgbClr val="7A7F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sz="1800" dirty="0"/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3149613" y="2564904"/>
              <a:ext cx="0" cy="2182111"/>
            </a:xfrm>
            <a:prstGeom prst="line">
              <a:avLst/>
            </a:prstGeom>
            <a:ln w="127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5032498" y="1541553"/>
            <a:ext cx="715950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49263" algn="l"/>
              </a:tabLst>
            </a:pPr>
            <a:r>
              <a:rPr lang="en-AU" sz="2800" b="0" dirty="0">
                <a:solidFill>
                  <a:schemeClr val="accent4"/>
                </a:solidFill>
              </a:rPr>
              <a:t>Level 2, 546 Collins Street</a:t>
            </a:r>
            <a:br>
              <a:rPr lang="en-AU" sz="2800" b="0" dirty="0">
                <a:solidFill>
                  <a:schemeClr val="accent4"/>
                </a:solidFill>
              </a:rPr>
            </a:br>
            <a:r>
              <a:rPr lang="en-AU" sz="2800" b="0" dirty="0">
                <a:solidFill>
                  <a:schemeClr val="accent4"/>
                </a:solidFill>
              </a:rPr>
              <a:t>Melbourne 3000</a:t>
            </a:r>
            <a:br>
              <a:rPr lang="en-AU" sz="2800" b="0" dirty="0">
                <a:solidFill>
                  <a:schemeClr val="accent4"/>
                </a:solidFill>
              </a:rPr>
            </a:br>
            <a:r>
              <a:rPr lang="en-AU" sz="2800" b="0" dirty="0">
                <a:solidFill>
                  <a:schemeClr val="accent4"/>
                </a:solidFill>
              </a:rPr>
              <a:t>Australia</a:t>
            </a:r>
            <a:br>
              <a:rPr lang="en-AU" sz="2800" b="0" dirty="0">
                <a:solidFill>
                  <a:schemeClr val="accent4"/>
                </a:solidFill>
              </a:rPr>
            </a:br>
            <a:br>
              <a:rPr lang="en-AU" sz="2800" b="0" dirty="0">
                <a:solidFill>
                  <a:schemeClr val="accent4"/>
                </a:solidFill>
              </a:rPr>
            </a:br>
            <a:r>
              <a:rPr lang="en-AU" sz="2800" b="0" dirty="0">
                <a:solidFill>
                  <a:schemeClr val="accent2"/>
                </a:solidFill>
              </a:rPr>
              <a:t>p</a:t>
            </a:r>
            <a:r>
              <a:rPr lang="en-AU" sz="2800" b="0" dirty="0">
                <a:solidFill>
                  <a:schemeClr val="accent4"/>
                </a:solidFill>
              </a:rPr>
              <a:t>	+61 3 9001 1577</a:t>
            </a:r>
            <a:br>
              <a:rPr lang="en-AU" sz="2800" b="0" dirty="0">
                <a:solidFill>
                  <a:schemeClr val="accent4"/>
                </a:solidFill>
              </a:rPr>
            </a:br>
            <a:r>
              <a:rPr lang="en-AU" sz="2800" b="0" dirty="0">
                <a:solidFill>
                  <a:schemeClr val="accent2"/>
                </a:solidFill>
              </a:rPr>
              <a:t>e</a:t>
            </a:r>
            <a:r>
              <a:rPr lang="en-AU" sz="2800" b="0" dirty="0">
                <a:solidFill>
                  <a:schemeClr val="accent4"/>
                </a:solidFill>
              </a:rPr>
              <a:t>	info@pinnacle-group.com.au</a:t>
            </a:r>
            <a:br>
              <a:rPr lang="en-AU" sz="2800" b="0" dirty="0">
                <a:solidFill>
                  <a:schemeClr val="accent4"/>
                </a:solidFill>
              </a:rPr>
            </a:br>
            <a:r>
              <a:rPr lang="en-AU" sz="2800" b="0" dirty="0">
                <a:solidFill>
                  <a:schemeClr val="accent2"/>
                </a:solidFill>
              </a:rPr>
              <a:t>w</a:t>
            </a:r>
            <a:r>
              <a:rPr lang="en-AU" sz="2800" b="0" dirty="0">
                <a:solidFill>
                  <a:schemeClr val="accent4"/>
                </a:solidFill>
              </a:rPr>
              <a:t>	pinnacle-group.com.au</a:t>
            </a:r>
          </a:p>
        </p:txBody>
      </p:sp>
    </p:spTree>
    <p:extLst>
      <p:ext uri="{BB962C8B-B14F-4D97-AF65-F5344CB8AC3E}">
        <p14:creationId xmlns:p14="http://schemas.microsoft.com/office/powerpoint/2010/main" val="22281487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062088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2516249" y="3648374"/>
            <a:ext cx="7159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449263" algn="l"/>
              </a:tabLst>
            </a:pPr>
            <a:r>
              <a:rPr lang="en-AU" sz="2000" b="0" dirty="0">
                <a:solidFill>
                  <a:schemeClr val="bg1"/>
                </a:solidFill>
              </a:rPr>
              <a:t>Thank you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943873" y="2391383"/>
            <a:ext cx="2304254" cy="953816"/>
            <a:chOff x="849313" y="2781300"/>
            <a:chExt cx="3355975" cy="1709738"/>
          </a:xfrm>
          <a:solidFill>
            <a:schemeClr val="accent4"/>
          </a:solidFill>
        </p:grpSpPr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849313" y="3516313"/>
              <a:ext cx="3355975" cy="708025"/>
            </a:xfrm>
            <a:custGeom>
              <a:avLst/>
              <a:gdLst>
                <a:gd name="T0" fmla="*/ 835 w 895"/>
                <a:gd name="T1" fmla="*/ 61 h 189"/>
                <a:gd name="T2" fmla="*/ 791 w 895"/>
                <a:gd name="T3" fmla="*/ 109 h 189"/>
                <a:gd name="T4" fmla="*/ 835 w 895"/>
                <a:gd name="T5" fmla="*/ 48 h 189"/>
                <a:gd name="T6" fmla="*/ 835 w 895"/>
                <a:gd name="T7" fmla="*/ 189 h 189"/>
                <a:gd name="T8" fmla="*/ 877 w 895"/>
                <a:gd name="T9" fmla="*/ 141 h 189"/>
                <a:gd name="T10" fmla="*/ 791 w 895"/>
                <a:gd name="T11" fmla="*/ 122 h 189"/>
                <a:gd name="T12" fmla="*/ 738 w 895"/>
                <a:gd name="T13" fmla="*/ 185 h 189"/>
                <a:gd name="T14" fmla="*/ 755 w 895"/>
                <a:gd name="T15" fmla="*/ 20 h 189"/>
                <a:gd name="T16" fmla="*/ 738 w 895"/>
                <a:gd name="T17" fmla="*/ 185 h 189"/>
                <a:gd name="T18" fmla="*/ 661 w 895"/>
                <a:gd name="T19" fmla="*/ 48 h 189"/>
                <a:gd name="T20" fmla="*/ 661 w 895"/>
                <a:gd name="T21" fmla="*/ 189 h 189"/>
                <a:gd name="T22" fmla="*/ 700 w 895"/>
                <a:gd name="T23" fmla="*/ 137 h 189"/>
                <a:gd name="T24" fmla="*/ 614 w 895"/>
                <a:gd name="T25" fmla="*/ 118 h 189"/>
                <a:gd name="T26" fmla="*/ 699 w 895"/>
                <a:gd name="T27" fmla="*/ 93 h 189"/>
                <a:gd name="T28" fmla="*/ 488 w 895"/>
                <a:gd name="T29" fmla="*/ 92 h 189"/>
                <a:gd name="T30" fmla="*/ 558 w 895"/>
                <a:gd name="T31" fmla="*/ 89 h 189"/>
                <a:gd name="T32" fmla="*/ 466 w 895"/>
                <a:gd name="T33" fmla="*/ 150 h 189"/>
                <a:gd name="T34" fmla="*/ 559 w 895"/>
                <a:gd name="T35" fmla="*/ 162 h 189"/>
                <a:gd name="T36" fmla="*/ 579 w 895"/>
                <a:gd name="T37" fmla="*/ 185 h 189"/>
                <a:gd name="T38" fmla="*/ 589 w 895"/>
                <a:gd name="T39" fmla="*/ 170 h 189"/>
                <a:gd name="T40" fmla="*/ 575 w 895"/>
                <a:gd name="T41" fmla="*/ 161 h 189"/>
                <a:gd name="T42" fmla="*/ 525 w 895"/>
                <a:gd name="T43" fmla="*/ 48 h 189"/>
                <a:gd name="T44" fmla="*/ 488 w 895"/>
                <a:gd name="T45" fmla="*/ 92 h 189"/>
                <a:gd name="T46" fmla="*/ 512 w 895"/>
                <a:gd name="T47" fmla="*/ 175 h 189"/>
                <a:gd name="T48" fmla="*/ 544 w 895"/>
                <a:gd name="T49" fmla="*/ 118 h 189"/>
                <a:gd name="T50" fmla="*/ 558 w 895"/>
                <a:gd name="T51" fmla="*/ 112 h 189"/>
                <a:gd name="T52" fmla="*/ 336 w 895"/>
                <a:gd name="T53" fmla="*/ 185 h 189"/>
                <a:gd name="T54" fmla="*/ 353 w 895"/>
                <a:gd name="T55" fmla="*/ 107 h 189"/>
                <a:gd name="T56" fmla="*/ 428 w 895"/>
                <a:gd name="T57" fmla="*/ 102 h 189"/>
                <a:gd name="T58" fmla="*/ 445 w 895"/>
                <a:gd name="T59" fmla="*/ 185 h 189"/>
                <a:gd name="T60" fmla="*/ 396 w 895"/>
                <a:gd name="T61" fmla="*/ 48 h 189"/>
                <a:gd name="T62" fmla="*/ 353 w 895"/>
                <a:gd name="T63" fmla="*/ 74 h 189"/>
                <a:gd name="T64" fmla="*/ 336 w 895"/>
                <a:gd name="T65" fmla="*/ 51 h 189"/>
                <a:gd name="T66" fmla="*/ 200 w 895"/>
                <a:gd name="T67" fmla="*/ 185 h 189"/>
                <a:gd name="T68" fmla="*/ 216 w 895"/>
                <a:gd name="T69" fmla="*/ 107 h 189"/>
                <a:gd name="T70" fmla="*/ 292 w 895"/>
                <a:gd name="T71" fmla="*/ 102 h 189"/>
                <a:gd name="T72" fmla="*/ 308 w 895"/>
                <a:gd name="T73" fmla="*/ 185 h 189"/>
                <a:gd name="T74" fmla="*/ 260 w 895"/>
                <a:gd name="T75" fmla="*/ 48 h 189"/>
                <a:gd name="T76" fmla="*/ 216 w 895"/>
                <a:gd name="T77" fmla="*/ 74 h 189"/>
                <a:gd name="T78" fmla="*/ 200 w 895"/>
                <a:gd name="T79" fmla="*/ 51 h 189"/>
                <a:gd name="T80" fmla="*/ 155 w 895"/>
                <a:gd name="T81" fmla="*/ 185 h 189"/>
                <a:gd name="T82" fmla="*/ 172 w 895"/>
                <a:gd name="T83" fmla="*/ 51 h 189"/>
                <a:gd name="T84" fmla="*/ 155 w 895"/>
                <a:gd name="T85" fmla="*/ 185 h 189"/>
                <a:gd name="T86" fmla="*/ 72 w 895"/>
                <a:gd name="T87" fmla="*/ 15 h 189"/>
                <a:gd name="T88" fmla="*/ 72 w 895"/>
                <a:gd name="T89" fmla="*/ 91 h 189"/>
                <a:gd name="T90" fmla="*/ 17 w 895"/>
                <a:gd name="T91" fmla="*/ 15 h 189"/>
                <a:gd name="T92" fmla="*/ 17 w 895"/>
                <a:gd name="T93" fmla="*/ 185 h 189"/>
                <a:gd name="T94" fmla="*/ 76 w 895"/>
                <a:gd name="T95" fmla="*/ 106 h 189"/>
                <a:gd name="T96" fmla="*/ 76 w 895"/>
                <a:gd name="T97" fmla="*/ 0 h 189"/>
                <a:gd name="T98" fmla="*/ 0 w 895"/>
                <a:gd name="T99" fmla="*/ 18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95" h="189">
                  <a:moveTo>
                    <a:pt x="791" y="109"/>
                  </a:moveTo>
                  <a:cubicBezTo>
                    <a:pt x="794" y="84"/>
                    <a:pt x="808" y="61"/>
                    <a:pt x="835" y="61"/>
                  </a:cubicBezTo>
                  <a:cubicBezTo>
                    <a:pt x="861" y="61"/>
                    <a:pt x="877" y="84"/>
                    <a:pt x="877" y="109"/>
                  </a:cubicBezTo>
                  <a:lnTo>
                    <a:pt x="791" y="109"/>
                  </a:lnTo>
                  <a:close/>
                  <a:moveTo>
                    <a:pt x="894" y="122"/>
                  </a:moveTo>
                  <a:cubicBezTo>
                    <a:pt x="895" y="85"/>
                    <a:pt x="878" y="48"/>
                    <a:pt x="835" y="48"/>
                  </a:cubicBezTo>
                  <a:cubicBezTo>
                    <a:pt x="793" y="48"/>
                    <a:pt x="775" y="83"/>
                    <a:pt x="775" y="118"/>
                  </a:cubicBezTo>
                  <a:cubicBezTo>
                    <a:pt x="775" y="156"/>
                    <a:pt x="793" y="189"/>
                    <a:pt x="835" y="189"/>
                  </a:cubicBezTo>
                  <a:cubicBezTo>
                    <a:pt x="869" y="189"/>
                    <a:pt x="886" y="171"/>
                    <a:pt x="893" y="141"/>
                  </a:cubicBezTo>
                  <a:cubicBezTo>
                    <a:pt x="877" y="141"/>
                    <a:pt x="877" y="141"/>
                    <a:pt x="877" y="141"/>
                  </a:cubicBezTo>
                  <a:cubicBezTo>
                    <a:pt x="872" y="161"/>
                    <a:pt x="859" y="175"/>
                    <a:pt x="835" y="175"/>
                  </a:cubicBezTo>
                  <a:cubicBezTo>
                    <a:pt x="804" y="175"/>
                    <a:pt x="791" y="146"/>
                    <a:pt x="791" y="122"/>
                  </a:cubicBezTo>
                  <a:lnTo>
                    <a:pt x="894" y="122"/>
                  </a:lnTo>
                  <a:close/>
                  <a:moveTo>
                    <a:pt x="738" y="185"/>
                  </a:moveTo>
                  <a:cubicBezTo>
                    <a:pt x="755" y="185"/>
                    <a:pt x="755" y="185"/>
                    <a:pt x="755" y="185"/>
                  </a:cubicBezTo>
                  <a:cubicBezTo>
                    <a:pt x="755" y="20"/>
                    <a:pt x="755" y="20"/>
                    <a:pt x="755" y="20"/>
                  </a:cubicBezTo>
                  <a:cubicBezTo>
                    <a:pt x="738" y="0"/>
                    <a:pt x="738" y="0"/>
                    <a:pt x="738" y="0"/>
                  </a:cubicBezTo>
                  <a:lnTo>
                    <a:pt x="738" y="185"/>
                  </a:lnTo>
                  <a:close/>
                  <a:moveTo>
                    <a:pt x="715" y="93"/>
                  </a:moveTo>
                  <a:cubicBezTo>
                    <a:pt x="711" y="63"/>
                    <a:pt x="689" y="48"/>
                    <a:pt x="661" y="48"/>
                  </a:cubicBezTo>
                  <a:cubicBezTo>
                    <a:pt x="620" y="48"/>
                    <a:pt x="598" y="80"/>
                    <a:pt x="598" y="118"/>
                  </a:cubicBezTo>
                  <a:cubicBezTo>
                    <a:pt x="598" y="156"/>
                    <a:pt x="620" y="189"/>
                    <a:pt x="661" y="189"/>
                  </a:cubicBezTo>
                  <a:cubicBezTo>
                    <a:pt x="691" y="189"/>
                    <a:pt x="712" y="169"/>
                    <a:pt x="716" y="137"/>
                  </a:cubicBezTo>
                  <a:cubicBezTo>
                    <a:pt x="700" y="137"/>
                    <a:pt x="700" y="137"/>
                    <a:pt x="700" y="137"/>
                  </a:cubicBezTo>
                  <a:cubicBezTo>
                    <a:pt x="698" y="159"/>
                    <a:pt x="681" y="175"/>
                    <a:pt x="661" y="175"/>
                  </a:cubicBezTo>
                  <a:cubicBezTo>
                    <a:pt x="630" y="175"/>
                    <a:pt x="614" y="147"/>
                    <a:pt x="614" y="118"/>
                  </a:cubicBezTo>
                  <a:cubicBezTo>
                    <a:pt x="614" y="90"/>
                    <a:pt x="630" y="61"/>
                    <a:pt x="661" y="61"/>
                  </a:cubicBezTo>
                  <a:cubicBezTo>
                    <a:pt x="682" y="61"/>
                    <a:pt x="694" y="73"/>
                    <a:pt x="699" y="93"/>
                  </a:cubicBezTo>
                  <a:lnTo>
                    <a:pt x="715" y="93"/>
                  </a:lnTo>
                  <a:close/>
                  <a:moveTo>
                    <a:pt x="488" y="92"/>
                  </a:moveTo>
                  <a:cubicBezTo>
                    <a:pt x="488" y="71"/>
                    <a:pt x="503" y="61"/>
                    <a:pt x="523" y="61"/>
                  </a:cubicBezTo>
                  <a:cubicBezTo>
                    <a:pt x="542" y="61"/>
                    <a:pt x="558" y="67"/>
                    <a:pt x="558" y="89"/>
                  </a:cubicBezTo>
                  <a:cubicBezTo>
                    <a:pt x="558" y="103"/>
                    <a:pt x="551" y="105"/>
                    <a:pt x="537" y="107"/>
                  </a:cubicBezTo>
                  <a:cubicBezTo>
                    <a:pt x="502" y="111"/>
                    <a:pt x="466" y="112"/>
                    <a:pt x="466" y="150"/>
                  </a:cubicBezTo>
                  <a:cubicBezTo>
                    <a:pt x="466" y="177"/>
                    <a:pt x="486" y="189"/>
                    <a:pt x="510" y="189"/>
                  </a:cubicBezTo>
                  <a:cubicBezTo>
                    <a:pt x="536" y="189"/>
                    <a:pt x="548" y="179"/>
                    <a:pt x="559" y="162"/>
                  </a:cubicBezTo>
                  <a:cubicBezTo>
                    <a:pt x="560" y="162"/>
                    <a:pt x="560" y="162"/>
                    <a:pt x="560" y="162"/>
                  </a:cubicBezTo>
                  <a:cubicBezTo>
                    <a:pt x="560" y="176"/>
                    <a:pt x="562" y="185"/>
                    <a:pt x="579" y="185"/>
                  </a:cubicBezTo>
                  <a:cubicBezTo>
                    <a:pt x="583" y="185"/>
                    <a:pt x="586" y="185"/>
                    <a:pt x="589" y="184"/>
                  </a:cubicBezTo>
                  <a:cubicBezTo>
                    <a:pt x="589" y="170"/>
                    <a:pt x="589" y="170"/>
                    <a:pt x="589" y="170"/>
                  </a:cubicBezTo>
                  <a:cubicBezTo>
                    <a:pt x="588" y="171"/>
                    <a:pt x="586" y="171"/>
                    <a:pt x="584" y="171"/>
                  </a:cubicBezTo>
                  <a:cubicBezTo>
                    <a:pt x="578" y="171"/>
                    <a:pt x="575" y="168"/>
                    <a:pt x="575" y="161"/>
                  </a:cubicBezTo>
                  <a:cubicBezTo>
                    <a:pt x="575" y="90"/>
                    <a:pt x="575" y="90"/>
                    <a:pt x="575" y="90"/>
                  </a:cubicBezTo>
                  <a:cubicBezTo>
                    <a:pt x="575" y="55"/>
                    <a:pt x="549" y="48"/>
                    <a:pt x="525" y="48"/>
                  </a:cubicBezTo>
                  <a:cubicBezTo>
                    <a:pt x="495" y="48"/>
                    <a:pt x="473" y="61"/>
                    <a:pt x="471" y="92"/>
                  </a:cubicBezTo>
                  <a:lnTo>
                    <a:pt x="488" y="92"/>
                  </a:lnTo>
                  <a:close/>
                  <a:moveTo>
                    <a:pt x="558" y="133"/>
                  </a:moveTo>
                  <a:cubicBezTo>
                    <a:pt x="559" y="159"/>
                    <a:pt x="537" y="175"/>
                    <a:pt x="512" y="175"/>
                  </a:cubicBezTo>
                  <a:cubicBezTo>
                    <a:pt x="496" y="175"/>
                    <a:pt x="482" y="165"/>
                    <a:pt x="482" y="149"/>
                  </a:cubicBezTo>
                  <a:cubicBezTo>
                    <a:pt x="482" y="122"/>
                    <a:pt x="516" y="123"/>
                    <a:pt x="544" y="118"/>
                  </a:cubicBezTo>
                  <a:cubicBezTo>
                    <a:pt x="548" y="117"/>
                    <a:pt x="556" y="116"/>
                    <a:pt x="558" y="112"/>
                  </a:cubicBezTo>
                  <a:cubicBezTo>
                    <a:pt x="558" y="112"/>
                    <a:pt x="558" y="112"/>
                    <a:pt x="558" y="112"/>
                  </a:cubicBezTo>
                  <a:lnTo>
                    <a:pt x="558" y="133"/>
                  </a:lnTo>
                  <a:close/>
                  <a:moveTo>
                    <a:pt x="336" y="185"/>
                  </a:moveTo>
                  <a:cubicBezTo>
                    <a:pt x="353" y="185"/>
                    <a:pt x="353" y="185"/>
                    <a:pt x="353" y="185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3" y="81"/>
                    <a:pt x="369" y="61"/>
                    <a:pt x="395" y="61"/>
                  </a:cubicBezTo>
                  <a:cubicBezTo>
                    <a:pt x="421" y="61"/>
                    <a:pt x="428" y="79"/>
                    <a:pt x="428" y="102"/>
                  </a:cubicBezTo>
                  <a:cubicBezTo>
                    <a:pt x="428" y="185"/>
                    <a:pt x="428" y="185"/>
                    <a:pt x="428" y="185"/>
                  </a:cubicBezTo>
                  <a:cubicBezTo>
                    <a:pt x="445" y="185"/>
                    <a:pt x="445" y="185"/>
                    <a:pt x="445" y="185"/>
                  </a:cubicBezTo>
                  <a:cubicBezTo>
                    <a:pt x="445" y="99"/>
                    <a:pt x="445" y="99"/>
                    <a:pt x="445" y="99"/>
                  </a:cubicBezTo>
                  <a:cubicBezTo>
                    <a:pt x="445" y="67"/>
                    <a:pt x="433" y="48"/>
                    <a:pt x="396" y="48"/>
                  </a:cubicBezTo>
                  <a:cubicBezTo>
                    <a:pt x="377" y="48"/>
                    <a:pt x="359" y="58"/>
                    <a:pt x="353" y="74"/>
                  </a:cubicBezTo>
                  <a:cubicBezTo>
                    <a:pt x="353" y="74"/>
                    <a:pt x="353" y="74"/>
                    <a:pt x="353" y="74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36" y="51"/>
                    <a:pt x="336" y="51"/>
                    <a:pt x="336" y="51"/>
                  </a:cubicBezTo>
                  <a:lnTo>
                    <a:pt x="336" y="185"/>
                  </a:lnTo>
                  <a:close/>
                  <a:moveTo>
                    <a:pt x="200" y="185"/>
                  </a:moveTo>
                  <a:cubicBezTo>
                    <a:pt x="216" y="185"/>
                    <a:pt x="216" y="185"/>
                    <a:pt x="216" y="185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7" y="81"/>
                    <a:pt x="232" y="61"/>
                    <a:pt x="258" y="61"/>
                  </a:cubicBezTo>
                  <a:cubicBezTo>
                    <a:pt x="285" y="61"/>
                    <a:pt x="292" y="79"/>
                    <a:pt x="292" y="102"/>
                  </a:cubicBezTo>
                  <a:cubicBezTo>
                    <a:pt x="292" y="185"/>
                    <a:pt x="292" y="185"/>
                    <a:pt x="292" y="185"/>
                  </a:cubicBezTo>
                  <a:cubicBezTo>
                    <a:pt x="308" y="185"/>
                    <a:pt x="308" y="185"/>
                    <a:pt x="308" y="185"/>
                  </a:cubicBezTo>
                  <a:cubicBezTo>
                    <a:pt x="308" y="99"/>
                    <a:pt x="308" y="99"/>
                    <a:pt x="308" y="99"/>
                  </a:cubicBezTo>
                  <a:cubicBezTo>
                    <a:pt x="308" y="67"/>
                    <a:pt x="297" y="48"/>
                    <a:pt x="260" y="48"/>
                  </a:cubicBezTo>
                  <a:cubicBezTo>
                    <a:pt x="241" y="48"/>
                    <a:pt x="223" y="58"/>
                    <a:pt x="217" y="74"/>
                  </a:cubicBezTo>
                  <a:cubicBezTo>
                    <a:pt x="216" y="74"/>
                    <a:pt x="216" y="74"/>
                    <a:pt x="216" y="74"/>
                  </a:cubicBezTo>
                  <a:cubicBezTo>
                    <a:pt x="216" y="51"/>
                    <a:pt x="216" y="51"/>
                    <a:pt x="216" y="51"/>
                  </a:cubicBezTo>
                  <a:cubicBezTo>
                    <a:pt x="200" y="51"/>
                    <a:pt x="200" y="51"/>
                    <a:pt x="200" y="51"/>
                  </a:cubicBezTo>
                  <a:lnTo>
                    <a:pt x="200" y="185"/>
                  </a:lnTo>
                  <a:close/>
                  <a:moveTo>
                    <a:pt x="155" y="185"/>
                  </a:moveTo>
                  <a:cubicBezTo>
                    <a:pt x="172" y="185"/>
                    <a:pt x="172" y="185"/>
                    <a:pt x="172" y="185"/>
                  </a:cubicBezTo>
                  <a:cubicBezTo>
                    <a:pt x="172" y="51"/>
                    <a:pt x="172" y="51"/>
                    <a:pt x="172" y="51"/>
                  </a:cubicBezTo>
                  <a:cubicBezTo>
                    <a:pt x="155" y="51"/>
                    <a:pt x="155" y="51"/>
                    <a:pt x="155" y="51"/>
                  </a:cubicBezTo>
                  <a:lnTo>
                    <a:pt x="155" y="185"/>
                  </a:lnTo>
                  <a:close/>
                  <a:moveTo>
                    <a:pt x="17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96" y="15"/>
                    <a:pt x="113" y="28"/>
                    <a:pt x="113" y="53"/>
                  </a:cubicBezTo>
                  <a:cubicBezTo>
                    <a:pt x="113" y="78"/>
                    <a:pt x="96" y="91"/>
                    <a:pt x="72" y="91"/>
                  </a:cubicBezTo>
                  <a:cubicBezTo>
                    <a:pt x="17" y="91"/>
                    <a:pt x="17" y="91"/>
                    <a:pt x="17" y="91"/>
                  </a:cubicBezTo>
                  <a:lnTo>
                    <a:pt x="17" y="15"/>
                  </a:lnTo>
                  <a:close/>
                  <a:moveTo>
                    <a:pt x="0" y="185"/>
                  </a:moveTo>
                  <a:cubicBezTo>
                    <a:pt x="17" y="185"/>
                    <a:pt x="17" y="185"/>
                    <a:pt x="17" y="185"/>
                  </a:cubicBezTo>
                  <a:cubicBezTo>
                    <a:pt x="17" y="106"/>
                    <a:pt x="17" y="106"/>
                    <a:pt x="17" y="106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109" y="106"/>
                    <a:pt x="130" y="86"/>
                    <a:pt x="130" y="53"/>
                  </a:cubicBezTo>
                  <a:cubicBezTo>
                    <a:pt x="130" y="20"/>
                    <a:pt x="109" y="0"/>
                    <a:pt x="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397001" y="3508375"/>
              <a:ext cx="131763" cy="131763"/>
            </a:xfrm>
            <a:custGeom>
              <a:avLst/>
              <a:gdLst>
                <a:gd name="T0" fmla="*/ 14 w 35"/>
                <a:gd name="T1" fmla="*/ 2 h 35"/>
                <a:gd name="T2" fmla="*/ 2 w 35"/>
                <a:gd name="T3" fmla="*/ 21 h 35"/>
                <a:gd name="T4" fmla="*/ 21 w 35"/>
                <a:gd name="T5" fmla="*/ 33 h 35"/>
                <a:gd name="T6" fmla="*/ 33 w 35"/>
                <a:gd name="T7" fmla="*/ 14 h 35"/>
                <a:gd name="T8" fmla="*/ 14 w 35"/>
                <a:gd name="T9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6" y="4"/>
                    <a:pt x="0" y="12"/>
                    <a:pt x="2" y="21"/>
                  </a:cubicBezTo>
                  <a:cubicBezTo>
                    <a:pt x="4" y="29"/>
                    <a:pt x="13" y="35"/>
                    <a:pt x="21" y="33"/>
                  </a:cubicBezTo>
                  <a:cubicBezTo>
                    <a:pt x="30" y="31"/>
                    <a:pt x="35" y="22"/>
                    <a:pt x="33" y="14"/>
                  </a:cubicBezTo>
                  <a:cubicBezTo>
                    <a:pt x="31" y="5"/>
                    <a:pt x="23" y="0"/>
                    <a:pt x="1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722438" y="2781300"/>
              <a:ext cx="120650" cy="115888"/>
            </a:xfrm>
            <a:custGeom>
              <a:avLst/>
              <a:gdLst>
                <a:gd name="T0" fmla="*/ 16 w 32"/>
                <a:gd name="T1" fmla="*/ 0 h 31"/>
                <a:gd name="T2" fmla="*/ 0 w 32"/>
                <a:gd name="T3" fmla="*/ 15 h 31"/>
                <a:gd name="T4" fmla="*/ 15 w 32"/>
                <a:gd name="T5" fmla="*/ 31 h 31"/>
                <a:gd name="T6" fmla="*/ 31 w 32"/>
                <a:gd name="T7" fmla="*/ 16 h 31"/>
                <a:gd name="T8" fmla="*/ 16 w 32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16" y="0"/>
                  </a:moveTo>
                  <a:cubicBezTo>
                    <a:pt x="7" y="0"/>
                    <a:pt x="0" y="7"/>
                    <a:pt x="0" y="15"/>
                  </a:cubicBezTo>
                  <a:cubicBezTo>
                    <a:pt x="0" y="24"/>
                    <a:pt x="7" y="31"/>
                    <a:pt x="15" y="31"/>
                  </a:cubicBezTo>
                  <a:cubicBezTo>
                    <a:pt x="24" y="31"/>
                    <a:pt x="31" y="25"/>
                    <a:pt x="31" y="16"/>
                  </a:cubicBezTo>
                  <a:cubicBezTo>
                    <a:pt x="32" y="7"/>
                    <a:pt x="25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439988" y="2924175"/>
              <a:ext cx="130175" cy="134938"/>
            </a:xfrm>
            <a:custGeom>
              <a:avLst/>
              <a:gdLst>
                <a:gd name="T0" fmla="*/ 10 w 35"/>
                <a:gd name="T1" fmla="*/ 5 h 36"/>
                <a:gd name="T2" fmla="*/ 4 w 35"/>
                <a:gd name="T3" fmla="*/ 26 h 36"/>
                <a:gd name="T4" fmla="*/ 25 w 35"/>
                <a:gd name="T5" fmla="*/ 32 h 36"/>
                <a:gd name="T6" fmla="*/ 31 w 35"/>
                <a:gd name="T7" fmla="*/ 10 h 36"/>
                <a:gd name="T8" fmla="*/ 10 w 35"/>
                <a:gd name="T9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10" y="5"/>
                  </a:moveTo>
                  <a:cubicBezTo>
                    <a:pt x="2" y="9"/>
                    <a:pt x="0" y="19"/>
                    <a:pt x="4" y="26"/>
                  </a:cubicBezTo>
                  <a:cubicBezTo>
                    <a:pt x="8" y="34"/>
                    <a:pt x="18" y="36"/>
                    <a:pt x="25" y="32"/>
                  </a:cubicBezTo>
                  <a:cubicBezTo>
                    <a:pt x="33" y="27"/>
                    <a:pt x="35" y="18"/>
                    <a:pt x="31" y="10"/>
                  </a:cubicBezTo>
                  <a:cubicBezTo>
                    <a:pt x="27" y="3"/>
                    <a:pt x="17" y="0"/>
                    <a:pt x="1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1958976" y="3141663"/>
              <a:ext cx="128588" cy="127000"/>
            </a:xfrm>
            <a:custGeom>
              <a:avLst/>
              <a:gdLst>
                <a:gd name="T0" fmla="*/ 14 w 34"/>
                <a:gd name="T1" fmla="*/ 1 h 34"/>
                <a:gd name="T2" fmla="*/ 2 w 34"/>
                <a:gd name="T3" fmla="*/ 20 h 34"/>
                <a:gd name="T4" fmla="*/ 21 w 34"/>
                <a:gd name="T5" fmla="*/ 32 h 34"/>
                <a:gd name="T6" fmla="*/ 32 w 34"/>
                <a:gd name="T7" fmla="*/ 13 h 34"/>
                <a:gd name="T8" fmla="*/ 14 w 34"/>
                <a:gd name="T9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14" y="1"/>
                  </a:moveTo>
                  <a:cubicBezTo>
                    <a:pt x="5" y="3"/>
                    <a:pt x="0" y="12"/>
                    <a:pt x="2" y="20"/>
                  </a:cubicBezTo>
                  <a:cubicBezTo>
                    <a:pt x="4" y="29"/>
                    <a:pt x="12" y="34"/>
                    <a:pt x="21" y="32"/>
                  </a:cubicBezTo>
                  <a:cubicBezTo>
                    <a:pt x="29" y="30"/>
                    <a:pt x="34" y="22"/>
                    <a:pt x="32" y="13"/>
                  </a:cubicBezTo>
                  <a:cubicBezTo>
                    <a:pt x="30" y="5"/>
                    <a:pt x="22" y="0"/>
                    <a:pt x="1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660651" y="3328988"/>
              <a:ext cx="134938" cy="134938"/>
            </a:xfrm>
            <a:custGeom>
              <a:avLst/>
              <a:gdLst>
                <a:gd name="T0" fmla="*/ 32 w 36"/>
                <a:gd name="T1" fmla="*/ 10 h 36"/>
                <a:gd name="T2" fmla="*/ 10 w 36"/>
                <a:gd name="T3" fmla="*/ 4 h 36"/>
                <a:gd name="T4" fmla="*/ 4 w 36"/>
                <a:gd name="T5" fmla="*/ 25 h 36"/>
                <a:gd name="T6" fmla="*/ 26 w 36"/>
                <a:gd name="T7" fmla="*/ 31 h 36"/>
                <a:gd name="T8" fmla="*/ 32 w 36"/>
                <a:gd name="T9" fmla="*/ 1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32" y="10"/>
                  </a:moveTo>
                  <a:cubicBezTo>
                    <a:pt x="27" y="2"/>
                    <a:pt x="18" y="0"/>
                    <a:pt x="10" y="4"/>
                  </a:cubicBezTo>
                  <a:cubicBezTo>
                    <a:pt x="3" y="8"/>
                    <a:pt x="0" y="18"/>
                    <a:pt x="4" y="25"/>
                  </a:cubicBezTo>
                  <a:cubicBezTo>
                    <a:pt x="9" y="33"/>
                    <a:pt x="18" y="36"/>
                    <a:pt x="26" y="31"/>
                  </a:cubicBezTo>
                  <a:cubicBezTo>
                    <a:pt x="33" y="27"/>
                    <a:pt x="36" y="17"/>
                    <a:pt x="32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1524001" y="3243263"/>
              <a:ext cx="434975" cy="292100"/>
            </a:xfrm>
            <a:custGeom>
              <a:avLst/>
              <a:gdLst>
                <a:gd name="T0" fmla="*/ 3 w 116"/>
                <a:gd name="T1" fmla="*/ 78 h 78"/>
                <a:gd name="T2" fmla="*/ 1 w 116"/>
                <a:gd name="T3" fmla="*/ 77 h 78"/>
                <a:gd name="T4" fmla="*/ 2 w 116"/>
                <a:gd name="T5" fmla="*/ 73 h 78"/>
                <a:gd name="T6" fmla="*/ 112 w 116"/>
                <a:gd name="T7" fmla="*/ 0 h 78"/>
                <a:gd name="T8" fmla="*/ 116 w 116"/>
                <a:gd name="T9" fmla="*/ 1 h 78"/>
                <a:gd name="T10" fmla="*/ 115 w 116"/>
                <a:gd name="T11" fmla="*/ 5 h 78"/>
                <a:gd name="T12" fmla="*/ 5 w 116"/>
                <a:gd name="T13" fmla="*/ 78 h 78"/>
                <a:gd name="T14" fmla="*/ 3 w 116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8">
                  <a:moveTo>
                    <a:pt x="3" y="78"/>
                  </a:moveTo>
                  <a:cubicBezTo>
                    <a:pt x="2" y="78"/>
                    <a:pt x="1" y="78"/>
                    <a:pt x="1" y="77"/>
                  </a:cubicBezTo>
                  <a:cubicBezTo>
                    <a:pt x="0" y="76"/>
                    <a:pt x="0" y="74"/>
                    <a:pt x="2" y="73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1"/>
                  </a:cubicBezTo>
                  <a:cubicBezTo>
                    <a:pt x="116" y="3"/>
                    <a:pt x="116" y="4"/>
                    <a:pt x="115" y="5"/>
                  </a:cubicBezTo>
                  <a:cubicBezTo>
                    <a:pt x="5" y="78"/>
                    <a:pt x="5" y="78"/>
                    <a:pt x="5" y="78"/>
                  </a:cubicBezTo>
                  <a:cubicBezTo>
                    <a:pt x="4" y="78"/>
                    <a:pt x="4" y="78"/>
                    <a:pt x="3" y="7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98676" y="3216275"/>
              <a:ext cx="558800" cy="168275"/>
            </a:xfrm>
            <a:custGeom>
              <a:avLst/>
              <a:gdLst>
                <a:gd name="T0" fmla="*/ 145 w 149"/>
                <a:gd name="T1" fmla="*/ 45 h 45"/>
                <a:gd name="T2" fmla="*/ 145 w 149"/>
                <a:gd name="T3" fmla="*/ 45 h 45"/>
                <a:gd name="T4" fmla="*/ 2 w 149"/>
                <a:gd name="T5" fmla="*/ 6 h 45"/>
                <a:gd name="T6" fmla="*/ 0 w 149"/>
                <a:gd name="T7" fmla="*/ 3 h 45"/>
                <a:gd name="T8" fmla="*/ 4 w 149"/>
                <a:gd name="T9" fmla="*/ 1 h 45"/>
                <a:gd name="T10" fmla="*/ 146 w 149"/>
                <a:gd name="T11" fmla="*/ 39 h 45"/>
                <a:gd name="T12" fmla="*/ 148 w 149"/>
                <a:gd name="T13" fmla="*/ 43 h 45"/>
                <a:gd name="T14" fmla="*/ 145 w 149"/>
                <a:gd name="T15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9" h="45">
                  <a:moveTo>
                    <a:pt x="145" y="45"/>
                  </a:moveTo>
                  <a:cubicBezTo>
                    <a:pt x="145" y="45"/>
                    <a:pt x="145" y="45"/>
                    <a:pt x="145" y="4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1" y="1"/>
                    <a:pt x="2" y="0"/>
                    <a:pt x="4" y="1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8" y="40"/>
                    <a:pt x="149" y="41"/>
                    <a:pt x="148" y="43"/>
                  </a:cubicBezTo>
                  <a:cubicBezTo>
                    <a:pt x="148" y="44"/>
                    <a:pt x="147" y="45"/>
                    <a:pt x="145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1816101" y="2901950"/>
              <a:ext cx="169863" cy="239713"/>
            </a:xfrm>
            <a:custGeom>
              <a:avLst/>
              <a:gdLst>
                <a:gd name="T0" fmla="*/ 42 w 45"/>
                <a:gd name="T1" fmla="*/ 64 h 64"/>
                <a:gd name="T2" fmla="*/ 40 w 45"/>
                <a:gd name="T3" fmla="*/ 63 h 64"/>
                <a:gd name="T4" fmla="*/ 1 w 45"/>
                <a:gd name="T5" fmla="*/ 5 h 64"/>
                <a:gd name="T6" fmla="*/ 2 w 45"/>
                <a:gd name="T7" fmla="*/ 1 h 64"/>
                <a:gd name="T8" fmla="*/ 6 w 45"/>
                <a:gd name="T9" fmla="*/ 2 h 64"/>
                <a:gd name="T10" fmla="*/ 44 w 45"/>
                <a:gd name="T11" fmla="*/ 60 h 64"/>
                <a:gd name="T12" fmla="*/ 44 w 45"/>
                <a:gd name="T13" fmla="*/ 64 h 64"/>
                <a:gd name="T14" fmla="*/ 42 w 45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4">
                  <a:moveTo>
                    <a:pt x="42" y="64"/>
                  </a:moveTo>
                  <a:cubicBezTo>
                    <a:pt x="41" y="64"/>
                    <a:pt x="40" y="64"/>
                    <a:pt x="40" y="6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5" y="61"/>
                    <a:pt x="45" y="63"/>
                    <a:pt x="44" y="64"/>
                  </a:cubicBezTo>
                  <a:cubicBezTo>
                    <a:pt x="43" y="64"/>
                    <a:pt x="43" y="64"/>
                    <a:pt x="42" y="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3" name="Freeform 16"/>
            <p:cNvSpPr>
              <a:spLocks/>
            </p:cNvSpPr>
            <p:nvPr/>
          </p:nvSpPr>
          <p:spPr bwMode="auto">
            <a:xfrm>
              <a:off x="2093913" y="3017838"/>
              <a:ext cx="341313" cy="160338"/>
            </a:xfrm>
            <a:custGeom>
              <a:avLst/>
              <a:gdLst>
                <a:gd name="T0" fmla="*/ 3 w 91"/>
                <a:gd name="T1" fmla="*/ 43 h 43"/>
                <a:gd name="T2" fmla="*/ 0 w 91"/>
                <a:gd name="T3" fmla="*/ 42 h 43"/>
                <a:gd name="T4" fmla="*/ 2 w 91"/>
                <a:gd name="T5" fmla="*/ 38 h 43"/>
                <a:gd name="T6" fmla="*/ 87 w 91"/>
                <a:gd name="T7" fmla="*/ 1 h 43"/>
                <a:gd name="T8" fmla="*/ 91 w 91"/>
                <a:gd name="T9" fmla="*/ 2 h 43"/>
                <a:gd name="T10" fmla="*/ 89 w 91"/>
                <a:gd name="T11" fmla="*/ 6 h 43"/>
                <a:gd name="T12" fmla="*/ 4 w 91"/>
                <a:gd name="T13" fmla="*/ 43 h 43"/>
                <a:gd name="T14" fmla="*/ 3 w 91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" h="43">
                  <a:moveTo>
                    <a:pt x="3" y="43"/>
                  </a:moveTo>
                  <a:cubicBezTo>
                    <a:pt x="2" y="43"/>
                    <a:pt x="1" y="43"/>
                    <a:pt x="0" y="42"/>
                  </a:cubicBezTo>
                  <a:cubicBezTo>
                    <a:pt x="0" y="40"/>
                    <a:pt x="0" y="38"/>
                    <a:pt x="2" y="38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8" y="0"/>
                    <a:pt x="90" y="1"/>
                    <a:pt x="91" y="2"/>
                  </a:cubicBezTo>
                  <a:cubicBezTo>
                    <a:pt x="91" y="4"/>
                    <a:pt x="91" y="5"/>
                    <a:pt x="89" y="6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4" y="43"/>
                    <a:pt x="3" y="43"/>
                    <a:pt x="3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4" name="Freeform 17"/>
            <p:cNvSpPr>
              <a:spLocks/>
            </p:cNvSpPr>
            <p:nvPr/>
          </p:nvSpPr>
          <p:spPr bwMode="auto">
            <a:xfrm>
              <a:off x="2536826" y="3059113"/>
              <a:ext cx="161925" cy="269875"/>
            </a:xfrm>
            <a:custGeom>
              <a:avLst/>
              <a:gdLst>
                <a:gd name="T0" fmla="*/ 40 w 43"/>
                <a:gd name="T1" fmla="*/ 72 h 72"/>
                <a:gd name="T2" fmla="*/ 38 w 43"/>
                <a:gd name="T3" fmla="*/ 70 h 72"/>
                <a:gd name="T4" fmla="*/ 1 w 43"/>
                <a:gd name="T5" fmla="*/ 4 h 72"/>
                <a:gd name="T6" fmla="*/ 2 w 43"/>
                <a:gd name="T7" fmla="*/ 0 h 72"/>
                <a:gd name="T8" fmla="*/ 6 w 43"/>
                <a:gd name="T9" fmla="*/ 2 h 72"/>
                <a:gd name="T10" fmla="*/ 43 w 43"/>
                <a:gd name="T11" fmla="*/ 68 h 72"/>
                <a:gd name="T12" fmla="*/ 41 w 43"/>
                <a:gd name="T13" fmla="*/ 72 h 72"/>
                <a:gd name="T14" fmla="*/ 40 w 43"/>
                <a:gd name="T1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72">
                  <a:moveTo>
                    <a:pt x="40" y="72"/>
                  </a:moveTo>
                  <a:cubicBezTo>
                    <a:pt x="39" y="72"/>
                    <a:pt x="38" y="71"/>
                    <a:pt x="38" y="7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3" y="69"/>
                    <a:pt x="43" y="71"/>
                    <a:pt x="41" y="72"/>
                  </a:cubicBezTo>
                  <a:cubicBezTo>
                    <a:pt x="41" y="72"/>
                    <a:pt x="41" y="72"/>
                    <a:pt x="40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  <p:sp>
          <p:nvSpPr>
            <p:cNvPr id="45" name="Freeform 18"/>
            <p:cNvSpPr>
              <a:spLocks noEditPoints="1"/>
            </p:cNvSpPr>
            <p:nvPr/>
          </p:nvSpPr>
          <p:spPr bwMode="auto">
            <a:xfrm>
              <a:off x="2105026" y="4352925"/>
              <a:ext cx="2089150" cy="138113"/>
            </a:xfrm>
            <a:custGeom>
              <a:avLst/>
              <a:gdLst>
                <a:gd name="T0" fmla="*/ 535 w 557"/>
                <a:gd name="T1" fmla="*/ 22 h 37"/>
                <a:gd name="T2" fmla="*/ 529 w 557"/>
                <a:gd name="T3" fmla="*/ 36 h 37"/>
                <a:gd name="T4" fmla="*/ 554 w 557"/>
                <a:gd name="T5" fmla="*/ 36 h 37"/>
                <a:gd name="T6" fmla="*/ 540 w 557"/>
                <a:gd name="T7" fmla="*/ 1 h 37"/>
                <a:gd name="T8" fmla="*/ 513 w 557"/>
                <a:gd name="T9" fmla="*/ 36 h 37"/>
                <a:gd name="T10" fmla="*/ 509 w 557"/>
                <a:gd name="T11" fmla="*/ 36 h 37"/>
                <a:gd name="T12" fmla="*/ 496 w 557"/>
                <a:gd name="T13" fmla="*/ 33 h 37"/>
                <a:gd name="T14" fmla="*/ 473 w 557"/>
                <a:gd name="T15" fmla="*/ 1 h 37"/>
                <a:gd name="T16" fmla="*/ 451 w 557"/>
                <a:gd name="T17" fmla="*/ 22 h 37"/>
                <a:gd name="T18" fmla="*/ 429 w 557"/>
                <a:gd name="T19" fmla="*/ 36 h 37"/>
                <a:gd name="T20" fmla="*/ 452 w 557"/>
                <a:gd name="T21" fmla="*/ 25 h 37"/>
                <a:gd name="T22" fmla="*/ 447 w 557"/>
                <a:gd name="T23" fmla="*/ 1 h 37"/>
                <a:gd name="T24" fmla="*/ 394 w 557"/>
                <a:gd name="T25" fmla="*/ 4 h 37"/>
                <a:gd name="T26" fmla="*/ 406 w 557"/>
                <a:gd name="T27" fmla="*/ 18 h 37"/>
                <a:gd name="T28" fmla="*/ 390 w 557"/>
                <a:gd name="T29" fmla="*/ 36 h 37"/>
                <a:gd name="T30" fmla="*/ 406 w 557"/>
                <a:gd name="T31" fmla="*/ 20 h 37"/>
                <a:gd name="T32" fmla="*/ 418 w 557"/>
                <a:gd name="T33" fmla="*/ 36 h 37"/>
                <a:gd name="T34" fmla="*/ 410 w 557"/>
                <a:gd name="T35" fmla="*/ 19 h 37"/>
                <a:gd name="T36" fmla="*/ 390 w 557"/>
                <a:gd name="T37" fmla="*/ 1 h 37"/>
                <a:gd name="T38" fmla="*/ 362 w 557"/>
                <a:gd name="T39" fmla="*/ 4 h 37"/>
                <a:gd name="T40" fmla="*/ 365 w 557"/>
                <a:gd name="T41" fmla="*/ 4 h 37"/>
                <a:gd name="T42" fmla="*/ 350 w 557"/>
                <a:gd name="T43" fmla="*/ 1 h 37"/>
                <a:gd name="T44" fmla="*/ 325 w 557"/>
                <a:gd name="T45" fmla="*/ 37 h 37"/>
                <a:gd name="T46" fmla="*/ 321 w 557"/>
                <a:gd name="T47" fmla="*/ 15 h 37"/>
                <a:gd name="T48" fmla="*/ 334 w 557"/>
                <a:gd name="T49" fmla="*/ 11 h 37"/>
                <a:gd name="T50" fmla="*/ 312 w 557"/>
                <a:gd name="T51" fmla="*/ 10 h 37"/>
                <a:gd name="T52" fmla="*/ 335 w 557"/>
                <a:gd name="T53" fmla="*/ 27 h 37"/>
                <a:gd name="T54" fmla="*/ 311 w 557"/>
                <a:gd name="T55" fmla="*/ 24 h 37"/>
                <a:gd name="T56" fmla="*/ 297 w 557"/>
                <a:gd name="T57" fmla="*/ 23 h 37"/>
                <a:gd name="T58" fmla="*/ 293 w 557"/>
                <a:gd name="T59" fmla="*/ 23 h 37"/>
                <a:gd name="T60" fmla="*/ 273 w 557"/>
                <a:gd name="T61" fmla="*/ 1 h 37"/>
                <a:gd name="T62" fmla="*/ 241 w 557"/>
                <a:gd name="T63" fmla="*/ 4 h 37"/>
                <a:gd name="T64" fmla="*/ 241 w 557"/>
                <a:gd name="T65" fmla="*/ 4 h 37"/>
                <a:gd name="T66" fmla="*/ 233 w 557"/>
                <a:gd name="T67" fmla="*/ 25 h 37"/>
                <a:gd name="T68" fmla="*/ 257 w 557"/>
                <a:gd name="T69" fmla="*/ 36 h 37"/>
                <a:gd name="T70" fmla="*/ 226 w 557"/>
                <a:gd name="T71" fmla="*/ 36 h 37"/>
                <a:gd name="T72" fmla="*/ 207 w 557"/>
                <a:gd name="T73" fmla="*/ 12 h 37"/>
                <a:gd name="T74" fmla="*/ 195 w 557"/>
                <a:gd name="T75" fmla="*/ 7 h 37"/>
                <a:gd name="T76" fmla="*/ 195 w 557"/>
                <a:gd name="T77" fmla="*/ 23 h 37"/>
                <a:gd name="T78" fmla="*/ 203 w 557"/>
                <a:gd name="T79" fmla="*/ 1 h 37"/>
                <a:gd name="T80" fmla="*/ 171 w 557"/>
                <a:gd name="T81" fmla="*/ 1 h 37"/>
                <a:gd name="T82" fmla="*/ 156 w 557"/>
                <a:gd name="T83" fmla="*/ 30 h 37"/>
                <a:gd name="T84" fmla="*/ 141 w 557"/>
                <a:gd name="T85" fmla="*/ 1 h 37"/>
                <a:gd name="T86" fmla="*/ 171 w 557"/>
                <a:gd name="T87" fmla="*/ 23 h 37"/>
                <a:gd name="T88" fmla="*/ 109 w 557"/>
                <a:gd name="T89" fmla="*/ 7 h 37"/>
                <a:gd name="T90" fmla="*/ 100 w 557"/>
                <a:gd name="T91" fmla="*/ 19 h 37"/>
                <a:gd name="T92" fmla="*/ 126 w 557"/>
                <a:gd name="T93" fmla="*/ 19 h 37"/>
                <a:gd name="T94" fmla="*/ 56 w 557"/>
                <a:gd name="T95" fmla="*/ 7 h 37"/>
                <a:gd name="T96" fmla="*/ 65 w 557"/>
                <a:gd name="T97" fmla="*/ 17 h 37"/>
                <a:gd name="T98" fmla="*/ 49 w 557"/>
                <a:gd name="T99" fmla="*/ 36 h 37"/>
                <a:gd name="T100" fmla="*/ 64 w 557"/>
                <a:gd name="T101" fmla="*/ 22 h 37"/>
                <a:gd name="T102" fmla="*/ 79 w 557"/>
                <a:gd name="T103" fmla="*/ 36 h 37"/>
                <a:gd name="T104" fmla="*/ 72 w 557"/>
                <a:gd name="T105" fmla="*/ 19 h 37"/>
                <a:gd name="T106" fmla="*/ 49 w 557"/>
                <a:gd name="T107" fmla="*/ 1 h 37"/>
                <a:gd name="T108" fmla="*/ 33 w 557"/>
                <a:gd name="T109" fmla="*/ 36 h 37"/>
                <a:gd name="T110" fmla="*/ 18 w 557"/>
                <a:gd name="T111" fmla="*/ 23 h 37"/>
                <a:gd name="T112" fmla="*/ 8 w 557"/>
                <a:gd name="T113" fmla="*/ 19 h 37"/>
                <a:gd name="T114" fmla="*/ 32 w 557"/>
                <a:gd name="T115" fmla="*/ 13 h 37"/>
                <a:gd name="T116" fmla="*/ 17 w 557"/>
                <a:gd name="T1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37">
                  <a:moveTo>
                    <a:pt x="542" y="4"/>
                  </a:moveTo>
                  <a:cubicBezTo>
                    <a:pt x="548" y="22"/>
                    <a:pt x="548" y="22"/>
                    <a:pt x="548" y="22"/>
                  </a:cubicBezTo>
                  <a:cubicBezTo>
                    <a:pt x="535" y="22"/>
                    <a:pt x="535" y="22"/>
                    <a:pt x="535" y="22"/>
                  </a:cubicBezTo>
                  <a:lnTo>
                    <a:pt x="542" y="4"/>
                  </a:lnTo>
                  <a:close/>
                  <a:moveTo>
                    <a:pt x="526" y="36"/>
                  </a:moveTo>
                  <a:cubicBezTo>
                    <a:pt x="529" y="36"/>
                    <a:pt x="529" y="36"/>
                    <a:pt x="529" y="36"/>
                  </a:cubicBezTo>
                  <a:cubicBezTo>
                    <a:pt x="534" y="25"/>
                    <a:pt x="534" y="25"/>
                    <a:pt x="534" y="25"/>
                  </a:cubicBezTo>
                  <a:cubicBezTo>
                    <a:pt x="549" y="25"/>
                    <a:pt x="549" y="25"/>
                    <a:pt x="549" y="25"/>
                  </a:cubicBezTo>
                  <a:cubicBezTo>
                    <a:pt x="554" y="36"/>
                    <a:pt x="554" y="36"/>
                    <a:pt x="554" y="36"/>
                  </a:cubicBezTo>
                  <a:cubicBezTo>
                    <a:pt x="557" y="36"/>
                    <a:pt x="557" y="36"/>
                    <a:pt x="557" y="36"/>
                  </a:cubicBezTo>
                  <a:cubicBezTo>
                    <a:pt x="544" y="1"/>
                    <a:pt x="544" y="1"/>
                    <a:pt x="544" y="1"/>
                  </a:cubicBezTo>
                  <a:cubicBezTo>
                    <a:pt x="540" y="1"/>
                    <a:pt x="540" y="1"/>
                    <a:pt x="540" y="1"/>
                  </a:cubicBezTo>
                  <a:lnTo>
                    <a:pt x="526" y="36"/>
                  </a:lnTo>
                  <a:close/>
                  <a:moveTo>
                    <a:pt x="509" y="36"/>
                  </a:moveTo>
                  <a:cubicBezTo>
                    <a:pt x="513" y="36"/>
                    <a:pt x="513" y="36"/>
                    <a:pt x="513" y="36"/>
                  </a:cubicBezTo>
                  <a:cubicBezTo>
                    <a:pt x="513" y="1"/>
                    <a:pt x="513" y="1"/>
                    <a:pt x="513" y="1"/>
                  </a:cubicBezTo>
                  <a:cubicBezTo>
                    <a:pt x="509" y="1"/>
                    <a:pt x="509" y="1"/>
                    <a:pt x="509" y="1"/>
                  </a:cubicBezTo>
                  <a:lnTo>
                    <a:pt x="509" y="36"/>
                  </a:lnTo>
                  <a:close/>
                  <a:moveTo>
                    <a:pt x="473" y="36"/>
                  </a:moveTo>
                  <a:cubicBezTo>
                    <a:pt x="496" y="36"/>
                    <a:pt x="496" y="36"/>
                    <a:pt x="496" y="3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77" y="33"/>
                    <a:pt x="477" y="33"/>
                    <a:pt x="477" y="33"/>
                  </a:cubicBezTo>
                  <a:cubicBezTo>
                    <a:pt x="477" y="4"/>
                    <a:pt x="477" y="4"/>
                    <a:pt x="477" y="4"/>
                  </a:cubicBezTo>
                  <a:cubicBezTo>
                    <a:pt x="473" y="1"/>
                    <a:pt x="473" y="1"/>
                    <a:pt x="473" y="1"/>
                  </a:cubicBezTo>
                  <a:lnTo>
                    <a:pt x="473" y="36"/>
                  </a:lnTo>
                  <a:close/>
                  <a:moveTo>
                    <a:pt x="445" y="4"/>
                  </a:moveTo>
                  <a:cubicBezTo>
                    <a:pt x="451" y="22"/>
                    <a:pt x="451" y="22"/>
                    <a:pt x="451" y="22"/>
                  </a:cubicBezTo>
                  <a:cubicBezTo>
                    <a:pt x="438" y="22"/>
                    <a:pt x="438" y="22"/>
                    <a:pt x="438" y="22"/>
                  </a:cubicBezTo>
                  <a:lnTo>
                    <a:pt x="445" y="4"/>
                  </a:lnTo>
                  <a:close/>
                  <a:moveTo>
                    <a:pt x="429" y="36"/>
                  </a:moveTo>
                  <a:cubicBezTo>
                    <a:pt x="432" y="36"/>
                    <a:pt x="432" y="36"/>
                    <a:pt x="432" y="36"/>
                  </a:cubicBezTo>
                  <a:cubicBezTo>
                    <a:pt x="437" y="25"/>
                    <a:pt x="437" y="25"/>
                    <a:pt x="437" y="25"/>
                  </a:cubicBezTo>
                  <a:cubicBezTo>
                    <a:pt x="452" y="25"/>
                    <a:pt x="452" y="25"/>
                    <a:pt x="452" y="25"/>
                  </a:cubicBezTo>
                  <a:cubicBezTo>
                    <a:pt x="457" y="36"/>
                    <a:pt x="457" y="36"/>
                    <a:pt x="457" y="36"/>
                  </a:cubicBezTo>
                  <a:cubicBezTo>
                    <a:pt x="460" y="36"/>
                    <a:pt x="460" y="36"/>
                    <a:pt x="460" y="36"/>
                  </a:cubicBezTo>
                  <a:cubicBezTo>
                    <a:pt x="447" y="1"/>
                    <a:pt x="447" y="1"/>
                    <a:pt x="447" y="1"/>
                  </a:cubicBezTo>
                  <a:cubicBezTo>
                    <a:pt x="443" y="1"/>
                    <a:pt x="443" y="1"/>
                    <a:pt x="443" y="1"/>
                  </a:cubicBezTo>
                  <a:lnTo>
                    <a:pt x="429" y="36"/>
                  </a:lnTo>
                  <a:close/>
                  <a:moveTo>
                    <a:pt x="394" y="4"/>
                  </a:moveTo>
                  <a:cubicBezTo>
                    <a:pt x="406" y="4"/>
                    <a:pt x="406" y="4"/>
                    <a:pt x="406" y="4"/>
                  </a:cubicBezTo>
                  <a:cubicBezTo>
                    <a:pt x="411" y="4"/>
                    <a:pt x="414" y="7"/>
                    <a:pt x="414" y="11"/>
                  </a:cubicBezTo>
                  <a:cubicBezTo>
                    <a:pt x="414" y="15"/>
                    <a:pt x="410" y="18"/>
                    <a:pt x="406" y="18"/>
                  </a:cubicBezTo>
                  <a:cubicBezTo>
                    <a:pt x="394" y="18"/>
                    <a:pt x="394" y="18"/>
                    <a:pt x="394" y="18"/>
                  </a:cubicBezTo>
                  <a:lnTo>
                    <a:pt x="394" y="4"/>
                  </a:lnTo>
                  <a:close/>
                  <a:moveTo>
                    <a:pt x="390" y="36"/>
                  </a:moveTo>
                  <a:cubicBezTo>
                    <a:pt x="394" y="36"/>
                    <a:pt x="394" y="36"/>
                    <a:pt x="394" y="36"/>
                  </a:cubicBezTo>
                  <a:cubicBezTo>
                    <a:pt x="394" y="20"/>
                    <a:pt x="394" y="20"/>
                    <a:pt x="394" y="20"/>
                  </a:cubicBezTo>
                  <a:cubicBezTo>
                    <a:pt x="406" y="20"/>
                    <a:pt x="406" y="20"/>
                    <a:pt x="406" y="20"/>
                  </a:cubicBezTo>
                  <a:cubicBezTo>
                    <a:pt x="413" y="20"/>
                    <a:pt x="413" y="26"/>
                    <a:pt x="413" y="30"/>
                  </a:cubicBezTo>
                  <a:cubicBezTo>
                    <a:pt x="413" y="32"/>
                    <a:pt x="413" y="35"/>
                    <a:pt x="414" y="36"/>
                  </a:cubicBezTo>
                  <a:cubicBezTo>
                    <a:pt x="418" y="36"/>
                    <a:pt x="418" y="36"/>
                    <a:pt x="418" y="36"/>
                  </a:cubicBezTo>
                  <a:cubicBezTo>
                    <a:pt x="416" y="34"/>
                    <a:pt x="416" y="29"/>
                    <a:pt x="416" y="27"/>
                  </a:cubicBezTo>
                  <a:cubicBezTo>
                    <a:pt x="416" y="23"/>
                    <a:pt x="415" y="20"/>
                    <a:pt x="410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5" y="18"/>
                    <a:pt x="417" y="15"/>
                    <a:pt x="417" y="10"/>
                  </a:cubicBezTo>
                  <a:cubicBezTo>
                    <a:pt x="417" y="4"/>
                    <a:pt x="412" y="1"/>
                    <a:pt x="406" y="1"/>
                  </a:cubicBezTo>
                  <a:cubicBezTo>
                    <a:pt x="390" y="1"/>
                    <a:pt x="390" y="1"/>
                    <a:pt x="390" y="1"/>
                  </a:cubicBezTo>
                  <a:lnTo>
                    <a:pt x="390" y="36"/>
                  </a:lnTo>
                  <a:close/>
                  <a:moveTo>
                    <a:pt x="350" y="4"/>
                  </a:moveTo>
                  <a:cubicBezTo>
                    <a:pt x="362" y="4"/>
                    <a:pt x="362" y="4"/>
                    <a:pt x="362" y="4"/>
                  </a:cubicBezTo>
                  <a:cubicBezTo>
                    <a:pt x="362" y="36"/>
                    <a:pt x="362" y="36"/>
                    <a:pt x="362" y="36"/>
                  </a:cubicBezTo>
                  <a:cubicBezTo>
                    <a:pt x="365" y="36"/>
                    <a:pt x="365" y="36"/>
                    <a:pt x="365" y="36"/>
                  </a:cubicBezTo>
                  <a:cubicBezTo>
                    <a:pt x="365" y="4"/>
                    <a:pt x="365" y="4"/>
                    <a:pt x="365" y="4"/>
                  </a:cubicBezTo>
                  <a:cubicBezTo>
                    <a:pt x="377" y="4"/>
                    <a:pt x="377" y="4"/>
                    <a:pt x="377" y="4"/>
                  </a:cubicBezTo>
                  <a:cubicBezTo>
                    <a:pt x="377" y="1"/>
                    <a:pt x="377" y="1"/>
                    <a:pt x="377" y="1"/>
                  </a:cubicBezTo>
                  <a:cubicBezTo>
                    <a:pt x="350" y="1"/>
                    <a:pt x="350" y="1"/>
                    <a:pt x="350" y="1"/>
                  </a:cubicBezTo>
                  <a:lnTo>
                    <a:pt x="350" y="4"/>
                  </a:lnTo>
                  <a:close/>
                  <a:moveTo>
                    <a:pt x="311" y="24"/>
                  </a:moveTo>
                  <a:cubicBezTo>
                    <a:pt x="311" y="33"/>
                    <a:pt x="317" y="37"/>
                    <a:pt x="325" y="37"/>
                  </a:cubicBezTo>
                  <a:cubicBezTo>
                    <a:pt x="338" y="37"/>
                    <a:pt x="339" y="29"/>
                    <a:pt x="339" y="27"/>
                  </a:cubicBezTo>
                  <a:cubicBezTo>
                    <a:pt x="339" y="21"/>
                    <a:pt x="334" y="19"/>
                    <a:pt x="330" y="17"/>
                  </a:cubicBezTo>
                  <a:cubicBezTo>
                    <a:pt x="321" y="15"/>
                    <a:pt x="321" y="15"/>
                    <a:pt x="321" y="15"/>
                  </a:cubicBezTo>
                  <a:cubicBezTo>
                    <a:pt x="318" y="15"/>
                    <a:pt x="316" y="13"/>
                    <a:pt x="316" y="10"/>
                  </a:cubicBezTo>
                  <a:cubicBezTo>
                    <a:pt x="316" y="5"/>
                    <a:pt x="320" y="3"/>
                    <a:pt x="325" y="3"/>
                  </a:cubicBezTo>
                  <a:cubicBezTo>
                    <a:pt x="329" y="3"/>
                    <a:pt x="334" y="6"/>
                    <a:pt x="334" y="11"/>
                  </a:cubicBezTo>
                  <a:cubicBezTo>
                    <a:pt x="337" y="11"/>
                    <a:pt x="337" y="11"/>
                    <a:pt x="337" y="11"/>
                  </a:cubicBezTo>
                  <a:cubicBezTo>
                    <a:pt x="337" y="4"/>
                    <a:pt x="331" y="0"/>
                    <a:pt x="324" y="0"/>
                  </a:cubicBezTo>
                  <a:cubicBezTo>
                    <a:pt x="315" y="0"/>
                    <a:pt x="312" y="7"/>
                    <a:pt x="312" y="10"/>
                  </a:cubicBezTo>
                  <a:cubicBezTo>
                    <a:pt x="312" y="16"/>
                    <a:pt x="316" y="17"/>
                    <a:pt x="320" y="19"/>
                  </a:cubicBezTo>
                  <a:cubicBezTo>
                    <a:pt x="328" y="20"/>
                    <a:pt x="328" y="20"/>
                    <a:pt x="328" y="20"/>
                  </a:cubicBezTo>
                  <a:cubicBezTo>
                    <a:pt x="331" y="21"/>
                    <a:pt x="335" y="23"/>
                    <a:pt x="335" y="27"/>
                  </a:cubicBezTo>
                  <a:cubicBezTo>
                    <a:pt x="335" y="32"/>
                    <a:pt x="330" y="34"/>
                    <a:pt x="326" y="34"/>
                  </a:cubicBezTo>
                  <a:cubicBezTo>
                    <a:pt x="320" y="34"/>
                    <a:pt x="315" y="32"/>
                    <a:pt x="315" y="24"/>
                  </a:cubicBezTo>
                  <a:lnTo>
                    <a:pt x="311" y="24"/>
                  </a:lnTo>
                  <a:close/>
                  <a:moveTo>
                    <a:pt x="270" y="23"/>
                  </a:moveTo>
                  <a:cubicBezTo>
                    <a:pt x="270" y="31"/>
                    <a:pt x="273" y="37"/>
                    <a:pt x="283" y="37"/>
                  </a:cubicBezTo>
                  <a:cubicBezTo>
                    <a:pt x="293" y="37"/>
                    <a:pt x="297" y="31"/>
                    <a:pt x="297" y="23"/>
                  </a:cubicBezTo>
                  <a:cubicBezTo>
                    <a:pt x="297" y="1"/>
                    <a:pt x="297" y="1"/>
                    <a:pt x="297" y="1"/>
                  </a:cubicBezTo>
                  <a:cubicBezTo>
                    <a:pt x="293" y="1"/>
                    <a:pt x="293" y="1"/>
                    <a:pt x="293" y="1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293" y="31"/>
                    <a:pt x="290" y="34"/>
                    <a:pt x="283" y="34"/>
                  </a:cubicBezTo>
                  <a:cubicBezTo>
                    <a:pt x="277" y="34"/>
                    <a:pt x="273" y="31"/>
                    <a:pt x="273" y="23"/>
                  </a:cubicBezTo>
                  <a:cubicBezTo>
                    <a:pt x="273" y="1"/>
                    <a:pt x="273" y="1"/>
                    <a:pt x="273" y="1"/>
                  </a:cubicBezTo>
                  <a:cubicBezTo>
                    <a:pt x="270" y="1"/>
                    <a:pt x="270" y="1"/>
                    <a:pt x="270" y="1"/>
                  </a:cubicBezTo>
                  <a:lnTo>
                    <a:pt x="270" y="23"/>
                  </a:lnTo>
                  <a:close/>
                  <a:moveTo>
                    <a:pt x="241" y="4"/>
                  </a:moveTo>
                  <a:cubicBezTo>
                    <a:pt x="248" y="22"/>
                    <a:pt x="248" y="22"/>
                    <a:pt x="248" y="22"/>
                  </a:cubicBezTo>
                  <a:cubicBezTo>
                    <a:pt x="234" y="22"/>
                    <a:pt x="234" y="22"/>
                    <a:pt x="234" y="22"/>
                  </a:cubicBezTo>
                  <a:lnTo>
                    <a:pt x="241" y="4"/>
                  </a:lnTo>
                  <a:close/>
                  <a:moveTo>
                    <a:pt x="226" y="36"/>
                  </a:moveTo>
                  <a:cubicBezTo>
                    <a:pt x="229" y="36"/>
                    <a:pt x="229" y="36"/>
                    <a:pt x="229" y="36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49" y="25"/>
                    <a:pt x="249" y="25"/>
                    <a:pt x="249" y="25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57" y="36"/>
                    <a:pt x="257" y="36"/>
                    <a:pt x="257" y="36"/>
                  </a:cubicBezTo>
                  <a:cubicBezTo>
                    <a:pt x="243" y="1"/>
                    <a:pt x="243" y="1"/>
                    <a:pt x="243" y="1"/>
                  </a:cubicBezTo>
                  <a:cubicBezTo>
                    <a:pt x="240" y="1"/>
                    <a:pt x="240" y="1"/>
                    <a:pt x="240" y="1"/>
                  </a:cubicBezTo>
                  <a:lnTo>
                    <a:pt x="226" y="36"/>
                  </a:lnTo>
                  <a:close/>
                  <a:moveTo>
                    <a:pt x="195" y="7"/>
                  </a:moveTo>
                  <a:cubicBezTo>
                    <a:pt x="201" y="7"/>
                    <a:pt x="201" y="7"/>
                    <a:pt x="201" y="7"/>
                  </a:cubicBezTo>
                  <a:cubicBezTo>
                    <a:pt x="204" y="7"/>
                    <a:pt x="207" y="8"/>
                    <a:pt x="207" y="12"/>
                  </a:cubicBezTo>
                  <a:cubicBezTo>
                    <a:pt x="207" y="17"/>
                    <a:pt x="204" y="17"/>
                    <a:pt x="201" y="17"/>
                  </a:cubicBezTo>
                  <a:cubicBezTo>
                    <a:pt x="195" y="17"/>
                    <a:pt x="195" y="17"/>
                    <a:pt x="195" y="17"/>
                  </a:cubicBezTo>
                  <a:lnTo>
                    <a:pt x="195" y="7"/>
                  </a:lnTo>
                  <a:close/>
                  <a:moveTo>
                    <a:pt x="187" y="36"/>
                  </a:moveTo>
                  <a:cubicBezTo>
                    <a:pt x="195" y="36"/>
                    <a:pt x="195" y="36"/>
                    <a:pt x="195" y="36"/>
                  </a:cubicBezTo>
                  <a:cubicBezTo>
                    <a:pt x="195" y="23"/>
                    <a:pt x="195" y="23"/>
                    <a:pt x="195" y="23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11" y="23"/>
                    <a:pt x="215" y="18"/>
                    <a:pt x="215" y="12"/>
                  </a:cubicBezTo>
                  <a:cubicBezTo>
                    <a:pt x="215" y="7"/>
                    <a:pt x="211" y="1"/>
                    <a:pt x="203" y="1"/>
                  </a:cubicBezTo>
                  <a:cubicBezTo>
                    <a:pt x="187" y="1"/>
                    <a:pt x="187" y="1"/>
                    <a:pt x="187" y="1"/>
                  </a:cubicBezTo>
                  <a:lnTo>
                    <a:pt x="187" y="36"/>
                  </a:lnTo>
                  <a:close/>
                  <a:moveTo>
                    <a:pt x="171" y="1"/>
                  </a:moveTo>
                  <a:cubicBezTo>
                    <a:pt x="163" y="1"/>
                    <a:pt x="163" y="1"/>
                    <a:pt x="163" y="1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8"/>
                    <a:pt x="161" y="30"/>
                    <a:pt x="156" y="30"/>
                  </a:cubicBezTo>
                  <a:cubicBezTo>
                    <a:pt x="150" y="30"/>
                    <a:pt x="149" y="27"/>
                    <a:pt x="149" y="23"/>
                  </a:cubicBezTo>
                  <a:cubicBezTo>
                    <a:pt x="149" y="1"/>
                    <a:pt x="149" y="1"/>
                    <a:pt x="149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41" y="32"/>
                    <a:pt x="147" y="37"/>
                    <a:pt x="156" y="37"/>
                  </a:cubicBezTo>
                  <a:cubicBezTo>
                    <a:pt x="165" y="37"/>
                    <a:pt x="171" y="32"/>
                    <a:pt x="171" y="23"/>
                  </a:cubicBezTo>
                  <a:lnTo>
                    <a:pt x="171" y="1"/>
                  </a:lnTo>
                  <a:close/>
                  <a:moveTo>
                    <a:pt x="100" y="19"/>
                  </a:moveTo>
                  <a:cubicBezTo>
                    <a:pt x="100" y="13"/>
                    <a:pt x="102" y="7"/>
                    <a:pt x="109" y="7"/>
                  </a:cubicBezTo>
                  <a:cubicBezTo>
                    <a:pt x="116" y="7"/>
                    <a:pt x="119" y="13"/>
                    <a:pt x="119" y="19"/>
                  </a:cubicBezTo>
                  <a:cubicBezTo>
                    <a:pt x="119" y="24"/>
                    <a:pt x="116" y="30"/>
                    <a:pt x="109" y="30"/>
                  </a:cubicBezTo>
                  <a:cubicBezTo>
                    <a:pt x="102" y="30"/>
                    <a:pt x="100" y="24"/>
                    <a:pt x="100" y="19"/>
                  </a:cubicBezTo>
                  <a:moveTo>
                    <a:pt x="92" y="19"/>
                  </a:moveTo>
                  <a:cubicBezTo>
                    <a:pt x="92" y="29"/>
                    <a:pt x="98" y="37"/>
                    <a:pt x="109" y="37"/>
                  </a:cubicBezTo>
                  <a:cubicBezTo>
                    <a:pt x="120" y="37"/>
                    <a:pt x="126" y="29"/>
                    <a:pt x="126" y="19"/>
                  </a:cubicBezTo>
                  <a:cubicBezTo>
                    <a:pt x="126" y="8"/>
                    <a:pt x="120" y="0"/>
                    <a:pt x="109" y="0"/>
                  </a:cubicBezTo>
                  <a:cubicBezTo>
                    <a:pt x="98" y="0"/>
                    <a:pt x="92" y="8"/>
                    <a:pt x="92" y="19"/>
                  </a:cubicBezTo>
                  <a:moveTo>
                    <a:pt x="56" y="7"/>
                  </a:moveTo>
                  <a:cubicBezTo>
                    <a:pt x="65" y="7"/>
                    <a:pt x="65" y="7"/>
                    <a:pt x="65" y="7"/>
                  </a:cubicBezTo>
                  <a:cubicBezTo>
                    <a:pt x="68" y="7"/>
                    <a:pt x="70" y="8"/>
                    <a:pt x="70" y="12"/>
                  </a:cubicBezTo>
                  <a:cubicBezTo>
                    <a:pt x="70" y="15"/>
                    <a:pt x="68" y="17"/>
                    <a:pt x="65" y="17"/>
                  </a:cubicBezTo>
                  <a:cubicBezTo>
                    <a:pt x="56" y="17"/>
                    <a:pt x="56" y="17"/>
                    <a:pt x="56" y="17"/>
                  </a:cubicBezTo>
                  <a:lnTo>
                    <a:pt x="56" y="7"/>
                  </a:lnTo>
                  <a:close/>
                  <a:moveTo>
                    <a:pt x="49" y="36"/>
                  </a:moveTo>
                  <a:cubicBezTo>
                    <a:pt x="56" y="36"/>
                    <a:pt x="56" y="36"/>
                    <a:pt x="56" y="36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8" y="22"/>
                    <a:pt x="69" y="24"/>
                    <a:pt x="70" y="28"/>
                  </a:cubicBezTo>
                  <a:cubicBezTo>
                    <a:pt x="70" y="30"/>
                    <a:pt x="70" y="34"/>
                    <a:pt x="71" y="36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7" y="34"/>
                    <a:pt x="77" y="30"/>
                    <a:pt x="77" y="28"/>
                  </a:cubicBezTo>
                  <a:cubicBezTo>
                    <a:pt x="77" y="24"/>
                    <a:pt x="76" y="20"/>
                    <a:pt x="72" y="19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6" y="18"/>
                    <a:pt x="78" y="15"/>
                    <a:pt x="78" y="11"/>
                  </a:cubicBezTo>
                  <a:cubicBezTo>
                    <a:pt x="78" y="5"/>
                    <a:pt x="74" y="1"/>
                    <a:pt x="67" y="1"/>
                  </a:cubicBezTo>
                  <a:cubicBezTo>
                    <a:pt x="49" y="1"/>
                    <a:pt x="49" y="1"/>
                    <a:pt x="49" y="1"/>
                  </a:cubicBezTo>
                  <a:lnTo>
                    <a:pt x="49" y="36"/>
                  </a:lnTo>
                  <a:close/>
                  <a:moveTo>
                    <a:pt x="28" y="36"/>
                  </a:moveTo>
                  <a:cubicBezTo>
                    <a:pt x="33" y="36"/>
                    <a:pt x="33" y="36"/>
                    <a:pt x="33" y="3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5" y="28"/>
                    <a:pt x="22" y="30"/>
                    <a:pt x="17" y="30"/>
                  </a:cubicBezTo>
                  <a:cubicBezTo>
                    <a:pt x="11" y="30"/>
                    <a:pt x="8" y="24"/>
                    <a:pt x="8" y="19"/>
                  </a:cubicBezTo>
                  <a:cubicBezTo>
                    <a:pt x="8" y="13"/>
                    <a:pt x="11" y="7"/>
                    <a:pt x="17" y="7"/>
                  </a:cubicBezTo>
                  <a:cubicBezTo>
                    <a:pt x="21" y="7"/>
                    <a:pt x="24" y="9"/>
                    <a:pt x="25" y="13"/>
                  </a:cubicBezTo>
                  <a:cubicBezTo>
                    <a:pt x="32" y="13"/>
                    <a:pt x="32" y="13"/>
                    <a:pt x="32" y="13"/>
                  </a:cubicBezTo>
                  <a:cubicBezTo>
                    <a:pt x="31" y="5"/>
                    <a:pt x="25" y="0"/>
                    <a:pt x="17" y="0"/>
                  </a:cubicBezTo>
                  <a:cubicBezTo>
                    <a:pt x="7" y="0"/>
                    <a:pt x="0" y="8"/>
                    <a:pt x="0" y="19"/>
                  </a:cubicBezTo>
                  <a:cubicBezTo>
                    <a:pt x="0" y="29"/>
                    <a:pt x="7" y="37"/>
                    <a:pt x="17" y="37"/>
                  </a:cubicBezTo>
                  <a:cubicBezTo>
                    <a:pt x="21" y="37"/>
                    <a:pt x="24" y="35"/>
                    <a:pt x="27" y="32"/>
                  </a:cubicBezTo>
                  <a:lnTo>
                    <a:pt x="28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1300915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8641305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72B6866A-30B1-4C3F-8BF8-7E1511C5DA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7280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5334474"/>
      </p:ext>
    </p:extLst>
  </p:cSld>
  <p:clrMapOvr>
    <a:masterClrMapping/>
  </p:clrMapOvr>
  <p:transition spd="slow" advClick="0" advTm="3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FAA7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1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12942584"/>
      </p:ext>
    </p:extLst>
  </p:cSld>
  <p:clrMapOvr>
    <a:masterClrMapping/>
  </p:clrMapOvr>
  <p:transition spd="slow" advClick="0" advTm="30000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72B6866A-30B1-4C3F-8BF8-7E1511C5DA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6495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1724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833731745"/>
      </p:ext>
    </p:extLst>
  </p:cSld>
  <p:clrMapOvr>
    <a:masterClrMapping/>
  </p:clrMapOvr>
  <p:transition spd="slow" advClick="0" advTm="30000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438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96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4867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2824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391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57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FAA7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3687437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900622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5240938"/>
      </p:ext>
    </p:extLst>
  </p:cSld>
  <p:clrMapOvr>
    <a:masterClrMapping/>
  </p:clrMapOvr>
  <p:transition spd="slow" advClick="0" advTm="30000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72845335"/>
      </p:ext>
    </p:extLst>
  </p:cSld>
  <p:clrMapOvr>
    <a:masterClrMapping/>
  </p:clrMapOvr>
  <p:transition spd="slow" advClick="0" advTm="30000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7A31DA-2C7C-41AB-B007-0B9FA6F211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6" t="9015" r="-15756" b="1343"/>
          <a:stretch/>
        </p:blipFill>
        <p:spPr>
          <a:xfrm rot="2682920">
            <a:off x="10280975" y="140369"/>
            <a:ext cx="1962663" cy="195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49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0323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560932603"/>
      </p:ext>
    </p:extLst>
  </p:cSld>
  <p:clrMapOvr>
    <a:masterClrMapping/>
  </p:clrMapOvr>
  <p:transition spd="slow" advClick="0" advTm="30000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A6207B-EB11-4485-AC7C-F71FCA9DB1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6" t="9015" r="-15756" b="1343"/>
          <a:stretch/>
        </p:blipFill>
        <p:spPr>
          <a:xfrm rot="2682920">
            <a:off x="10280975" y="140369"/>
            <a:ext cx="1962663" cy="195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5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8D5897-4FAE-44E4-A129-72E556BCE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6" t="9015" r="-15756" b="1343"/>
          <a:stretch/>
        </p:blipFill>
        <p:spPr>
          <a:xfrm rot="2682920">
            <a:off x="10280975" y="140369"/>
            <a:ext cx="1962663" cy="195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90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16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2406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5474053"/>
      </p:ext>
    </p:extLst>
  </p:cSld>
  <p:clrMapOvr>
    <a:masterClrMapping/>
  </p:clrMapOvr>
  <p:transition spd="slow" advClick="0" advTm="30000">
    <p:wip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32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906087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2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8642139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9621353"/>
      </p:ext>
    </p:extLst>
  </p:cSld>
  <p:clrMapOvr>
    <a:masterClrMapping/>
  </p:clrMapOvr>
  <p:transition spd="slow" advClick="0" advTm="30000">
    <p:wip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68080500"/>
      </p:ext>
    </p:extLst>
  </p:cSld>
  <p:clrMapOvr>
    <a:masterClrMapping/>
  </p:clrMapOvr>
  <p:transition spd="slow" advClick="0" advTm="30000">
    <p:wip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72B6866A-30B1-4C3F-8BF8-7E1511C5DA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6" t="9015" r="-15756" b="1343"/>
          <a:stretch/>
        </p:blipFill>
        <p:spPr>
          <a:xfrm rot="2682920">
            <a:off x="10280975" y="140369"/>
            <a:ext cx="1962663" cy="1954405"/>
          </a:xfrm>
          <a:prstGeom prst="rect">
            <a:avLst/>
          </a:prstGeom>
        </p:spPr>
      </p:pic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899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756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7395255" y="0"/>
            <a:ext cx="4818122" cy="6861945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8122" h="6861945">
                <a:moveTo>
                  <a:pt x="0" y="6861945"/>
                </a:moveTo>
                <a:lnTo>
                  <a:pt x="1388269" y="0"/>
                </a:lnTo>
                <a:lnTo>
                  <a:pt x="4783817" y="1"/>
                </a:lnTo>
                <a:cubicBezTo>
                  <a:pt x="4780680" y="2292154"/>
                  <a:pt x="4821086" y="4555277"/>
                  <a:pt x="4817949" y="6847430"/>
                </a:cubicBezTo>
                <a:lnTo>
                  <a:pt x="0" y="686194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7049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5541055" y="1"/>
            <a:ext cx="6676117" cy="6872830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  <a:gd name="connsiteX0" fmla="*/ 0 w 6676117"/>
              <a:gd name="connsiteY0" fmla="*/ 6861945 h 6861945"/>
              <a:gd name="connsiteX1" fmla="*/ 1388269 w 6676117"/>
              <a:gd name="connsiteY1" fmla="*/ 0 h 6861945"/>
              <a:gd name="connsiteX2" fmla="*/ 6676117 w 6676117"/>
              <a:gd name="connsiteY2" fmla="*/ 12701 h 6861945"/>
              <a:gd name="connsiteX3" fmla="*/ 4817949 w 6676117"/>
              <a:gd name="connsiteY3" fmla="*/ 6847430 h 6861945"/>
              <a:gd name="connsiteX4" fmla="*/ 0 w 6676117"/>
              <a:gd name="connsiteY4" fmla="*/ 6861945 h 6861945"/>
              <a:gd name="connsiteX0" fmla="*/ 0 w 6676117"/>
              <a:gd name="connsiteY0" fmla="*/ 6861945 h 6872830"/>
              <a:gd name="connsiteX1" fmla="*/ 1388269 w 6676117"/>
              <a:gd name="connsiteY1" fmla="*/ 0 h 6872830"/>
              <a:gd name="connsiteX2" fmla="*/ 6676117 w 6676117"/>
              <a:gd name="connsiteY2" fmla="*/ 12701 h 6872830"/>
              <a:gd name="connsiteX3" fmla="*/ 6659449 w 6676117"/>
              <a:gd name="connsiteY3" fmla="*/ 6872830 h 6872830"/>
              <a:gd name="connsiteX4" fmla="*/ 0 w 6676117"/>
              <a:gd name="connsiteY4" fmla="*/ 6861945 h 687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6117" h="6872830">
                <a:moveTo>
                  <a:pt x="0" y="6861945"/>
                </a:moveTo>
                <a:lnTo>
                  <a:pt x="1388269" y="0"/>
                </a:lnTo>
                <a:lnTo>
                  <a:pt x="6676117" y="12701"/>
                </a:lnTo>
                <a:cubicBezTo>
                  <a:pt x="6672980" y="2304854"/>
                  <a:pt x="6662586" y="4580677"/>
                  <a:pt x="6659449" y="6872830"/>
                </a:cubicBezTo>
                <a:lnTo>
                  <a:pt x="0" y="686194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7213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84721700"/>
      </p:ext>
    </p:extLst>
  </p:cSld>
  <p:clrMapOvr>
    <a:masterClrMapping/>
  </p:clrMapOvr>
  <p:transition spd="slow" advClick="0" advTm="3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9568519"/>
      </p:ext>
    </p:extLst>
  </p:cSld>
  <p:clrMapOvr>
    <a:masterClrMapping/>
  </p:clrMapOvr>
  <p:transition spd="slow" advClick="0" advTm="30000">
    <p:wip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70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F3FBC1-5A65-4A0F-B8BD-9CBDEB0CEE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6" t="9015" r="-15756" b="1343"/>
          <a:stretch/>
        </p:blipFill>
        <p:spPr>
          <a:xfrm rot="2682920">
            <a:off x="10280975" y="140369"/>
            <a:ext cx="1962663" cy="195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9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80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7670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51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47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5841619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109313"/>
      </p:ext>
    </p:extLst>
  </p:cSld>
  <p:clrMapOvr>
    <a:masterClrMapping/>
  </p:clrMapOvr>
  <p:transition spd="slow" advClick="0" advTm="30000">
    <p:wip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64488512"/>
      </p:ext>
    </p:extLst>
  </p:cSld>
  <p:clrMapOvr>
    <a:masterClrMapping/>
  </p:clrMapOvr>
  <p:transition spd="slow" advClick="0" advTm="30000">
    <p:wip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50CDE68-2C75-478A-9256-E075D35AC4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7548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72B6866A-30B1-4C3F-8BF8-7E1511C5DA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4294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6030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7395255" y="0"/>
            <a:ext cx="4818122" cy="6861945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8122" h="6861945">
                <a:moveTo>
                  <a:pt x="0" y="6861945"/>
                </a:moveTo>
                <a:lnTo>
                  <a:pt x="1388269" y="0"/>
                </a:lnTo>
                <a:lnTo>
                  <a:pt x="4783817" y="1"/>
                </a:lnTo>
                <a:cubicBezTo>
                  <a:pt x="4780680" y="2292154"/>
                  <a:pt x="4821086" y="4555277"/>
                  <a:pt x="4817949" y="6847430"/>
                </a:cubicBezTo>
                <a:lnTo>
                  <a:pt x="0" y="686194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29433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5541055" y="1"/>
            <a:ext cx="6676117" cy="6872830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  <a:gd name="connsiteX0" fmla="*/ 0 w 6676117"/>
              <a:gd name="connsiteY0" fmla="*/ 6861945 h 6861945"/>
              <a:gd name="connsiteX1" fmla="*/ 1388269 w 6676117"/>
              <a:gd name="connsiteY1" fmla="*/ 0 h 6861945"/>
              <a:gd name="connsiteX2" fmla="*/ 6676117 w 6676117"/>
              <a:gd name="connsiteY2" fmla="*/ 12701 h 6861945"/>
              <a:gd name="connsiteX3" fmla="*/ 4817949 w 6676117"/>
              <a:gd name="connsiteY3" fmla="*/ 6847430 h 6861945"/>
              <a:gd name="connsiteX4" fmla="*/ 0 w 6676117"/>
              <a:gd name="connsiteY4" fmla="*/ 6861945 h 6861945"/>
              <a:gd name="connsiteX0" fmla="*/ 0 w 6676117"/>
              <a:gd name="connsiteY0" fmla="*/ 6861945 h 6872830"/>
              <a:gd name="connsiteX1" fmla="*/ 1388269 w 6676117"/>
              <a:gd name="connsiteY1" fmla="*/ 0 h 6872830"/>
              <a:gd name="connsiteX2" fmla="*/ 6676117 w 6676117"/>
              <a:gd name="connsiteY2" fmla="*/ 12701 h 6872830"/>
              <a:gd name="connsiteX3" fmla="*/ 6659449 w 6676117"/>
              <a:gd name="connsiteY3" fmla="*/ 6872830 h 6872830"/>
              <a:gd name="connsiteX4" fmla="*/ 0 w 6676117"/>
              <a:gd name="connsiteY4" fmla="*/ 6861945 h 687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6117" h="6872830">
                <a:moveTo>
                  <a:pt x="0" y="6861945"/>
                </a:moveTo>
                <a:lnTo>
                  <a:pt x="1388269" y="0"/>
                </a:lnTo>
                <a:lnTo>
                  <a:pt x="6676117" y="12701"/>
                </a:lnTo>
                <a:cubicBezTo>
                  <a:pt x="6672980" y="2304854"/>
                  <a:pt x="6662586" y="4580677"/>
                  <a:pt x="6659449" y="6872830"/>
                </a:cubicBezTo>
                <a:lnTo>
                  <a:pt x="0" y="686194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9515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4072342109"/>
      </p:ext>
    </p:extLst>
  </p:cSld>
  <p:clrMapOvr>
    <a:masterClrMapping/>
  </p:clrMapOvr>
  <p:transition spd="slow" advClick="0" advTm="30000">
    <p:wip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91048268-4DA4-4B29-9828-7BB344B0F5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83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13CA60F-D143-44C3-ACF8-1B01C9742B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416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33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11625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025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342907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85814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28721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71627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195422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6048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025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8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898006" rtl="0" eaLnBrk="1" latinLnBrk="0" hangingPunct="1">
              <a:buFontTx/>
              <a:buNone/>
              <a:defRPr lang="en-AU" sz="105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342907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85814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28721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71627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9" y="2277058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898006" rtl="0" eaLnBrk="1" latinLnBrk="0" hangingPunct="1">
              <a:buFontTx/>
              <a:buNone/>
              <a:defRPr lang="en-AU" sz="105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65558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9163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00B0F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59836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184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7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16315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1372334"/>
      </p:ext>
    </p:extLst>
  </p:cSld>
  <p:clrMapOvr>
    <a:masterClrMapping/>
  </p:clrMapOvr>
  <p:transition spd="slow" advClick="0" advTm="30000">
    <p:wip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6987733"/>
      </p:ext>
    </p:extLst>
  </p:cSld>
  <p:clrMapOvr>
    <a:masterClrMapping/>
  </p:clrMapOvr>
  <p:transition spd="slow" advClick="0" advTm="30000">
    <p:wip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35076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5062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722163532"/>
      </p:ext>
    </p:extLst>
  </p:cSld>
  <p:clrMapOvr>
    <a:masterClrMapping/>
  </p:clrMapOvr>
  <p:transition spd="slow" advClick="0" advTm="30000">
    <p:wip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556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7395255" y="0"/>
            <a:ext cx="4818122" cy="6861945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8122" h="6861945">
                <a:moveTo>
                  <a:pt x="0" y="6861945"/>
                </a:moveTo>
                <a:lnTo>
                  <a:pt x="1388269" y="0"/>
                </a:lnTo>
                <a:lnTo>
                  <a:pt x="4783817" y="1"/>
                </a:lnTo>
                <a:cubicBezTo>
                  <a:pt x="4780680" y="2292154"/>
                  <a:pt x="4821086" y="4555277"/>
                  <a:pt x="4817949" y="6847430"/>
                </a:cubicBezTo>
                <a:lnTo>
                  <a:pt x="0" y="6861945"/>
                </a:lnTo>
                <a:close/>
              </a:path>
            </a:pathLst>
          </a:custGeom>
          <a:solidFill>
            <a:srgbClr val="FAA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0859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090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47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71725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51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50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781454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686154"/>
      </p:ext>
    </p:extLst>
  </p:cSld>
  <p:clrMapOvr>
    <a:masterClrMapping/>
  </p:clrMapOvr>
  <p:transition spd="slow" advClick="0" advTm="30000">
    <p:wip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39479506"/>
      </p:ext>
    </p:extLst>
  </p:cSld>
  <p:clrMapOvr>
    <a:masterClrMapping/>
  </p:clrMapOvr>
  <p:transition spd="slow" advClick="0" advTm="30000">
    <p:wip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3742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B5218F2-EE50-4079-B7BD-88F080D12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tx2"/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C72AB5EC-9FEA-4402-B9B8-62D0098B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DE917D94-BD76-4DD8-85BB-A81BF69C68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8" y="2277057"/>
            <a:ext cx="6282871" cy="4060243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0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copy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6515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Imag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4B473F3F-F94E-435A-B2F7-9889500E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Parallelogram 1">
            <a:extLst>
              <a:ext uri="{FF2B5EF4-FFF2-40B4-BE49-F238E27FC236}">
                <a16:creationId xmlns:a16="http://schemas.microsoft.com/office/drawing/2014/main" id="{F22EF042-B23F-4F8E-8A42-354588E81C1D}"/>
              </a:ext>
            </a:extLst>
          </p:cNvPr>
          <p:cNvSpPr/>
          <p:nvPr userDrawn="1"/>
        </p:nvSpPr>
        <p:spPr>
          <a:xfrm>
            <a:off x="5541055" y="1"/>
            <a:ext cx="6676117" cy="6872830"/>
          </a:xfrm>
          <a:custGeom>
            <a:avLst/>
            <a:gdLst>
              <a:gd name="connsiteX0" fmla="*/ 0 w 5553075"/>
              <a:gd name="connsiteY0" fmla="*/ 6861945 h 6861945"/>
              <a:gd name="connsiteX1" fmla="*/ 1388269 w 5553075"/>
              <a:gd name="connsiteY1" fmla="*/ 0 h 6861945"/>
              <a:gd name="connsiteX2" fmla="*/ 5553075 w 5553075"/>
              <a:gd name="connsiteY2" fmla="*/ 0 h 6861945"/>
              <a:gd name="connsiteX3" fmla="*/ 4164806 w 5553075"/>
              <a:gd name="connsiteY3" fmla="*/ 6861945 h 6861945"/>
              <a:gd name="connsiteX4" fmla="*/ 0 w 5553075"/>
              <a:gd name="connsiteY4" fmla="*/ 6861945 h 6861945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164806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60806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455092 w 6090104"/>
              <a:gd name="connsiteY3" fmla="*/ 6876459 h 6876459"/>
              <a:gd name="connsiteX4" fmla="*/ 0 w 6090104"/>
              <a:gd name="connsiteY4" fmla="*/ 6876459 h 6876459"/>
              <a:gd name="connsiteX0" fmla="*/ 0 w 6090104"/>
              <a:gd name="connsiteY0" fmla="*/ 6876459 h 6876459"/>
              <a:gd name="connsiteX1" fmla="*/ 1388269 w 6090104"/>
              <a:gd name="connsiteY1" fmla="*/ 14514 h 6876459"/>
              <a:gd name="connsiteX2" fmla="*/ 6090104 w 6090104"/>
              <a:gd name="connsiteY2" fmla="*/ 0 h 6876459"/>
              <a:gd name="connsiteX3" fmla="*/ 4817949 w 6090104"/>
              <a:gd name="connsiteY3" fmla="*/ 6861944 h 6876459"/>
              <a:gd name="connsiteX4" fmla="*/ 0 w 6090104"/>
              <a:gd name="connsiteY4" fmla="*/ 6876459 h 6876459"/>
              <a:gd name="connsiteX0" fmla="*/ 0 w 4818052"/>
              <a:gd name="connsiteY0" fmla="*/ 6890973 h 6890973"/>
              <a:gd name="connsiteX1" fmla="*/ 1388269 w 4818052"/>
              <a:gd name="connsiteY1" fmla="*/ 29028 h 6890973"/>
              <a:gd name="connsiteX2" fmla="*/ 4754789 w 4818052"/>
              <a:gd name="connsiteY2" fmla="*/ 0 h 6890973"/>
              <a:gd name="connsiteX3" fmla="*/ 4817949 w 4818052"/>
              <a:gd name="connsiteY3" fmla="*/ 6876458 h 6890973"/>
              <a:gd name="connsiteX4" fmla="*/ 0 w 4818052"/>
              <a:gd name="connsiteY4" fmla="*/ 6890973 h 6890973"/>
              <a:gd name="connsiteX0" fmla="*/ 0 w 4818122"/>
              <a:gd name="connsiteY0" fmla="*/ 6861945 h 6861945"/>
              <a:gd name="connsiteX1" fmla="*/ 1388269 w 4818122"/>
              <a:gd name="connsiteY1" fmla="*/ 0 h 6861945"/>
              <a:gd name="connsiteX2" fmla="*/ 4783817 w 4818122"/>
              <a:gd name="connsiteY2" fmla="*/ 1 h 6861945"/>
              <a:gd name="connsiteX3" fmla="*/ 4817949 w 4818122"/>
              <a:gd name="connsiteY3" fmla="*/ 6847430 h 6861945"/>
              <a:gd name="connsiteX4" fmla="*/ 0 w 4818122"/>
              <a:gd name="connsiteY4" fmla="*/ 6861945 h 6861945"/>
              <a:gd name="connsiteX0" fmla="*/ 0 w 6676117"/>
              <a:gd name="connsiteY0" fmla="*/ 6861945 h 6861945"/>
              <a:gd name="connsiteX1" fmla="*/ 1388269 w 6676117"/>
              <a:gd name="connsiteY1" fmla="*/ 0 h 6861945"/>
              <a:gd name="connsiteX2" fmla="*/ 6676117 w 6676117"/>
              <a:gd name="connsiteY2" fmla="*/ 12701 h 6861945"/>
              <a:gd name="connsiteX3" fmla="*/ 4817949 w 6676117"/>
              <a:gd name="connsiteY3" fmla="*/ 6847430 h 6861945"/>
              <a:gd name="connsiteX4" fmla="*/ 0 w 6676117"/>
              <a:gd name="connsiteY4" fmla="*/ 6861945 h 6861945"/>
              <a:gd name="connsiteX0" fmla="*/ 0 w 6676117"/>
              <a:gd name="connsiteY0" fmla="*/ 6861945 h 6872830"/>
              <a:gd name="connsiteX1" fmla="*/ 1388269 w 6676117"/>
              <a:gd name="connsiteY1" fmla="*/ 0 h 6872830"/>
              <a:gd name="connsiteX2" fmla="*/ 6676117 w 6676117"/>
              <a:gd name="connsiteY2" fmla="*/ 12701 h 6872830"/>
              <a:gd name="connsiteX3" fmla="*/ 6659449 w 6676117"/>
              <a:gd name="connsiteY3" fmla="*/ 6872830 h 6872830"/>
              <a:gd name="connsiteX4" fmla="*/ 0 w 6676117"/>
              <a:gd name="connsiteY4" fmla="*/ 6861945 h 687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6117" h="6872830">
                <a:moveTo>
                  <a:pt x="0" y="6861945"/>
                </a:moveTo>
                <a:lnTo>
                  <a:pt x="1388269" y="0"/>
                </a:lnTo>
                <a:lnTo>
                  <a:pt x="6676117" y="12701"/>
                </a:lnTo>
                <a:cubicBezTo>
                  <a:pt x="6672980" y="2304854"/>
                  <a:pt x="6662586" y="4580677"/>
                  <a:pt x="6659449" y="6872830"/>
                </a:cubicBezTo>
                <a:lnTo>
                  <a:pt x="0" y="6861945"/>
                </a:lnTo>
                <a:close/>
              </a:path>
            </a:pathLst>
          </a:custGeom>
          <a:solidFill>
            <a:srgbClr val="FAA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2699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AA3DD26-EC3B-410E-A51E-417926CE82AF}"/>
              </a:ext>
            </a:extLst>
          </p:cNvPr>
          <p:cNvSpPr txBox="1">
            <a:spLocks/>
          </p:cNvSpPr>
          <p:nvPr userDrawn="1"/>
        </p:nvSpPr>
        <p:spPr>
          <a:xfrm>
            <a:off x="-1" y="752475"/>
            <a:ext cx="636270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MINDSHARE BEFORE MARKET SHARE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AC34D0E-0A66-40C9-8C0B-F9FE9113DAA0}"/>
              </a:ext>
            </a:extLst>
          </p:cNvPr>
          <p:cNvSpPr txBox="1">
            <a:spLocks/>
          </p:cNvSpPr>
          <p:nvPr userDrawn="1"/>
        </p:nvSpPr>
        <p:spPr>
          <a:xfrm>
            <a:off x="0" y="1373766"/>
            <a:ext cx="7524751" cy="425117"/>
          </a:xfrm>
          <a:prstGeom prst="rect">
            <a:avLst/>
          </a:prstGeom>
          <a:solidFill>
            <a:sysClr val="windowText" lastClr="0000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all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Delivering CONTENT BRAND EXPERIENCES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63B5D8-D775-4C4E-A6DC-2ABF73BE6507}"/>
              </a:ext>
            </a:extLst>
          </p:cNvPr>
          <p:cNvSpPr txBox="1"/>
          <p:nvPr userDrawn="1"/>
        </p:nvSpPr>
        <p:spPr>
          <a:xfrm>
            <a:off x="8106202" y="1428567"/>
            <a:ext cx="4606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up creativity to improve client interaction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065B2-E262-4CF3-8204-ED6782B0D63A}"/>
              </a:ext>
            </a:extLst>
          </p:cNvPr>
          <p:cNvSpPr txBox="1"/>
          <p:nvPr userDrawn="1"/>
        </p:nvSpPr>
        <p:spPr>
          <a:xfrm>
            <a:off x="554127" y="2063087"/>
            <a:ext cx="519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2000" b="1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great content</a:t>
            </a:r>
          </a:p>
          <a:p>
            <a:pPr defTabSz="457200"/>
            <a:r>
              <a:rPr lang="en-AU" sz="2000" cap="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didn’t do was get great at using digital media to do this only digital media can 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27DF52-83CB-49DB-B19E-3D2068078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795" y="2553857"/>
            <a:ext cx="4471938" cy="43041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1FABBFE-208B-4A3A-A800-63ED3E620B31}"/>
              </a:ext>
            </a:extLst>
          </p:cNvPr>
          <p:cNvSpPr txBox="1"/>
          <p:nvPr userDrawn="1"/>
        </p:nvSpPr>
        <p:spPr>
          <a:xfrm>
            <a:off x="7996328" y="308184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conversations with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9E5259-D6AF-44BB-846A-D4F78F42A755}"/>
              </a:ext>
            </a:extLst>
          </p:cNvPr>
          <p:cNvCxnSpPr/>
          <p:nvPr userDrawn="1"/>
        </p:nvCxnSpPr>
        <p:spPr>
          <a:xfrm flipH="1">
            <a:off x="6995594" y="3634887"/>
            <a:ext cx="4637607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414716-7CE1-42CA-8358-E8F42F740F9F}"/>
              </a:ext>
            </a:extLst>
          </p:cNvPr>
          <p:cNvCxnSpPr/>
          <p:nvPr userDrawn="1"/>
        </p:nvCxnSpPr>
        <p:spPr>
          <a:xfrm>
            <a:off x="1867196" y="4248151"/>
            <a:ext cx="407435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2E03040-4BD0-483C-ADFA-3EB1F1B19361}"/>
              </a:ext>
            </a:extLst>
          </p:cNvPr>
          <p:cNvSpPr txBox="1"/>
          <p:nvPr userDrawn="1"/>
        </p:nvSpPr>
        <p:spPr>
          <a:xfrm>
            <a:off x="1778838" y="3846628"/>
            <a:ext cx="3967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for Brand Curiosity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CD506-32AC-40B0-ABD1-B909B706B85D}"/>
              </a:ext>
            </a:extLst>
          </p:cNvPr>
          <p:cNvSpPr/>
          <p:nvPr userDrawn="1"/>
        </p:nvSpPr>
        <p:spPr>
          <a:xfrm>
            <a:off x="985526" y="4713844"/>
            <a:ext cx="398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 channel for brand commitment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86268A-5F79-4D44-B26B-D2633E3616FE}"/>
              </a:ext>
            </a:extLst>
          </p:cNvPr>
          <p:cNvCxnSpPr/>
          <p:nvPr userDrawn="1"/>
        </p:nvCxnSpPr>
        <p:spPr>
          <a:xfrm flipH="1">
            <a:off x="9004301" y="5370334"/>
            <a:ext cx="2628901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4DF27FD-C5FF-44F2-B8A4-353685534B95}"/>
              </a:ext>
            </a:extLst>
          </p:cNvPr>
          <p:cNvCxnSpPr/>
          <p:nvPr userDrawn="1"/>
        </p:nvCxnSpPr>
        <p:spPr>
          <a:xfrm>
            <a:off x="1079501" y="5187951"/>
            <a:ext cx="5970665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E61E243-FB34-4018-9684-5A3ABE6B5E51}"/>
              </a:ext>
            </a:extLst>
          </p:cNvPr>
          <p:cNvSpPr txBox="1"/>
          <p:nvPr userDrawn="1"/>
        </p:nvSpPr>
        <p:spPr>
          <a:xfrm>
            <a:off x="9945733" y="4501432"/>
            <a:ext cx="1870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A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centred marketing for Brand Attraction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E4A124-F8EF-4E62-9BD7-D9EC6A06B823}"/>
              </a:ext>
            </a:extLst>
          </p:cNvPr>
          <p:cNvCxnSpPr/>
          <p:nvPr userDrawn="1"/>
        </p:nvCxnSpPr>
        <p:spPr>
          <a:xfrm>
            <a:off x="7996328" y="1556399"/>
            <a:ext cx="0" cy="1283884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2622700751"/>
      </p:ext>
    </p:extLst>
  </p:cSld>
  <p:clrMapOvr>
    <a:masterClrMapping/>
  </p:clrMapOvr>
  <p:transition spd="slow" advClick="0" advTm="30000">
    <p:wip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4013200"/>
            <a:ext cx="12192001" cy="283995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616657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10356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18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934828-FD97-40C7-BEFD-7FF75B4DC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26" t="27960" b="8216"/>
          <a:stretch/>
        </p:blipFill>
        <p:spPr>
          <a:xfrm>
            <a:off x="9615994" y="0"/>
            <a:ext cx="2576006" cy="216731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-1" y="1588870"/>
            <a:ext cx="12192001" cy="526428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id-ID" sz="90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EF41B4B-BE37-448C-84AD-8BE30056B5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499" y="1228409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18A6C-48E3-49FF-B3D6-AA6B4EA98F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499" y="430281"/>
            <a:ext cx="6282871" cy="639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01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52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slide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31800" y="3893510"/>
            <a:ext cx="11328400" cy="0"/>
          </a:xfrm>
          <a:prstGeom prst="line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 userDrawn="1"/>
        </p:nvSpPr>
        <p:spPr>
          <a:xfrm>
            <a:off x="198371" y="3739621"/>
            <a:ext cx="1268775" cy="307777"/>
          </a:xfrm>
          <a:prstGeom prst="rect">
            <a:avLst/>
          </a:prstGeom>
          <a:solidFill>
            <a:srgbClr val="141F39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AU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 userDrawn="1"/>
        </p:nvCxnSpPr>
        <p:spPr>
          <a:xfrm flipV="1">
            <a:off x="6110871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 flipV="1">
            <a:off x="9556278" y="3017162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2878729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cxnSp>
        <p:nvCxnSpPr>
          <p:cNvPr id="75" name="Straight Connector 74"/>
          <p:cNvCxnSpPr/>
          <p:nvPr userDrawn="1"/>
        </p:nvCxnSpPr>
        <p:spPr>
          <a:xfrm flipV="1">
            <a:off x="2689127" y="3014166"/>
            <a:ext cx="0" cy="901341"/>
          </a:xfrm>
          <a:prstGeom prst="line">
            <a:avLst/>
          </a:prstGeom>
          <a:ln w="63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 flipV="1">
            <a:off x="4429233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 flipV="1">
            <a:off x="7862135" y="3893510"/>
            <a:ext cx="0" cy="901341"/>
          </a:xfrm>
          <a:prstGeom prst="line">
            <a:avLst/>
          </a:prstGeom>
          <a:ln w="6350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4545496" y="1941750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3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7951304" y="1919754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4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38623" y="1933313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  <p:sp>
        <p:nvSpPr>
          <p:cNvPr id="85" name="Text Placeholder 37"/>
          <p:cNvSpPr>
            <a:spLocks noGrp="1"/>
          </p:cNvSpPr>
          <p:nvPr>
            <p:ph type="body" sz="quarter" idx="20" hasCustomPrompt="1"/>
          </p:nvPr>
        </p:nvSpPr>
        <p:spPr>
          <a:xfrm>
            <a:off x="6311631" y="5247375"/>
            <a:ext cx="3101008" cy="1072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2000" b="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Insert words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34622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30000">
    <p:wip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41D3-DCA6-47A5-A4C3-865514985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29200" y="2226750"/>
            <a:ext cx="3403600" cy="2611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E4E2F3D-B3A0-4B09-B4DC-DB88CA7F4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1" y="5202445"/>
            <a:ext cx="3403600" cy="245855"/>
          </a:xfrm>
          <a:prstGeom prst="rect">
            <a:avLst/>
          </a:prstGeom>
        </p:spPr>
        <p:txBody>
          <a:bodyPr/>
          <a:lstStyle>
            <a:lvl1pPr marL="0" indent="0" algn="l" defTabSz="1197317" rtl="0" eaLnBrk="1" latinLnBrk="0" hangingPunct="1">
              <a:buFontTx/>
              <a:buNone/>
              <a:defRPr lang="en-AU" sz="1400" b="1" kern="1200" spc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49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9E60A0-2F0C-4776-A547-D0CED88FE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452" t="26214" b="21506"/>
          <a:stretch/>
        </p:blipFill>
        <p:spPr>
          <a:xfrm>
            <a:off x="0" y="0"/>
            <a:ext cx="755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7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solidFill>
          <a:srgbClr val="141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3971765" y="0"/>
            <a:ext cx="8220236" cy="6870700"/>
          </a:xfrm>
          <a:custGeom>
            <a:avLst/>
            <a:gdLst>
              <a:gd name="connsiteX0" fmla="*/ 0 w 12192000"/>
              <a:gd name="connsiteY0" fmla="*/ 0 h 13716000"/>
              <a:gd name="connsiteX1" fmla="*/ 12192000 w 12192000"/>
              <a:gd name="connsiteY1" fmla="*/ 0 h 13716000"/>
              <a:gd name="connsiteX2" fmla="*/ 12192000 w 12192000"/>
              <a:gd name="connsiteY2" fmla="*/ 13716000 h 13716000"/>
              <a:gd name="connsiteX3" fmla="*/ 0 w 12192000"/>
              <a:gd name="connsiteY3" fmla="*/ 13716000 h 13716000"/>
              <a:gd name="connsiteX4" fmla="*/ 0 w 12192000"/>
              <a:gd name="connsiteY4" fmla="*/ 0 h 13716000"/>
              <a:gd name="connsiteX0" fmla="*/ 0 w 15062200"/>
              <a:gd name="connsiteY0" fmla="*/ 25400 h 13716000"/>
              <a:gd name="connsiteX1" fmla="*/ 15062200 w 15062200"/>
              <a:gd name="connsiteY1" fmla="*/ 0 h 13716000"/>
              <a:gd name="connsiteX2" fmla="*/ 15062200 w 15062200"/>
              <a:gd name="connsiteY2" fmla="*/ 13716000 h 13716000"/>
              <a:gd name="connsiteX3" fmla="*/ 2870200 w 15062200"/>
              <a:gd name="connsiteY3" fmla="*/ 13716000 h 13716000"/>
              <a:gd name="connsiteX4" fmla="*/ 0 w 15062200"/>
              <a:gd name="connsiteY4" fmla="*/ 25400 h 13716000"/>
              <a:gd name="connsiteX0" fmla="*/ 0 w 16484600"/>
              <a:gd name="connsiteY0" fmla="*/ 25400 h 13716000"/>
              <a:gd name="connsiteX1" fmla="*/ 16484600 w 16484600"/>
              <a:gd name="connsiteY1" fmla="*/ 0 h 13716000"/>
              <a:gd name="connsiteX2" fmla="*/ 16484600 w 16484600"/>
              <a:gd name="connsiteY2" fmla="*/ 13716000 h 13716000"/>
              <a:gd name="connsiteX3" fmla="*/ 4292600 w 16484600"/>
              <a:gd name="connsiteY3" fmla="*/ 13716000 h 13716000"/>
              <a:gd name="connsiteX4" fmla="*/ 0 w 16484600"/>
              <a:gd name="connsiteY4" fmla="*/ 25400 h 137160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3556000 w 15748000"/>
              <a:gd name="connsiteY3" fmla="*/ 13741400 h 13741400"/>
              <a:gd name="connsiteX4" fmla="*/ 0 w 15748000"/>
              <a:gd name="connsiteY4" fmla="*/ 0 h 13741400"/>
              <a:gd name="connsiteX0" fmla="*/ 0 w 15748000"/>
              <a:gd name="connsiteY0" fmla="*/ 0 h 13741400"/>
              <a:gd name="connsiteX1" fmla="*/ 15748000 w 15748000"/>
              <a:gd name="connsiteY1" fmla="*/ 25400 h 13741400"/>
              <a:gd name="connsiteX2" fmla="*/ 15748000 w 15748000"/>
              <a:gd name="connsiteY2" fmla="*/ 13741400 h 13741400"/>
              <a:gd name="connsiteX3" fmla="*/ 4699000 w 15748000"/>
              <a:gd name="connsiteY3" fmla="*/ 13716000 h 13741400"/>
              <a:gd name="connsiteX4" fmla="*/ 0 w 15748000"/>
              <a:gd name="connsiteY4" fmla="*/ 0 h 13741400"/>
              <a:gd name="connsiteX0" fmla="*/ 0 w 14376400"/>
              <a:gd name="connsiteY0" fmla="*/ 0 h 13716000"/>
              <a:gd name="connsiteX1" fmla="*/ 14376400 w 14376400"/>
              <a:gd name="connsiteY1" fmla="*/ 0 h 13716000"/>
              <a:gd name="connsiteX2" fmla="*/ 14376400 w 14376400"/>
              <a:gd name="connsiteY2" fmla="*/ 13716000 h 13716000"/>
              <a:gd name="connsiteX3" fmla="*/ 3327400 w 14376400"/>
              <a:gd name="connsiteY3" fmla="*/ 13690600 h 13716000"/>
              <a:gd name="connsiteX4" fmla="*/ 0 w 14376400"/>
              <a:gd name="connsiteY4" fmla="*/ 0 h 13716000"/>
              <a:gd name="connsiteX0" fmla="*/ 0 w 14376400"/>
              <a:gd name="connsiteY0" fmla="*/ 0 h 13766800"/>
              <a:gd name="connsiteX1" fmla="*/ 14376400 w 14376400"/>
              <a:gd name="connsiteY1" fmla="*/ 0 h 13766800"/>
              <a:gd name="connsiteX2" fmla="*/ 14376400 w 14376400"/>
              <a:gd name="connsiteY2" fmla="*/ 13716000 h 13766800"/>
              <a:gd name="connsiteX3" fmla="*/ 4165600 w 14376400"/>
              <a:gd name="connsiteY3" fmla="*/ 13766800 h 13766800"/>
              <a:gd name="connsiteX4" fmla="*/ 0 w 14376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006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66800"/>
              <a:gd name="connsiteX1" fmla="*/ 15011400 w 15011400"/>
              <a:gd name="connsiteY1" fmla="*/ 0 h 13766800"/>
              <a:gd name="connsiteX2" fmla="*/ 15011400 w 15011400"/>
              <a:gd name="connsiteY2" fmla="*/ 13716000 h 13766800"/>
              <a:gd name="connsiteX3" fmla="*/ 4851400 w 15011400"/>
              <a:gd name="connsiteY3" fmla="*/ 13766800 h 13766800"/>
              <a:gd name="connsiteX4" fmla="*/ 0 w 15011400"/>
              <a:gd name="connsiteY4" fmla="*/ 0 h 13766800"/>
              <a:gd name="connsiteX0" fmla="*/ 0 w 15011400"/>
              <a:gd name="connsiteY0" fmla="*/ 0 h 13741400"/>
              <a:gd name="connsiteX1" fmla="*/ 15011400 w 15011400"/>
              <a:gd name="connsiteY1" fmla="*/ 0 h 13741400"/>
              <a:gd name="connsiteX2" fmla="*/ 15011400 w 15011400"/>
              <a:gd name="connsiteY2" fmla="*/ 13716000 h 13741400"/>
              <a:gd name="connsiteX3" fmla="*/ 5308600 w 15011400"/>
              <a:gd name="connsiteY3" fmla="*/ 13741400 h 13741400"/>
              <a:gd name="connsiteX4" fmla="*/ 0 w 15011400"/>
              <a:gd name="connsiteY4" fmla="*/ 0 h 137414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6197600 w 15900400"/>
              <a:gd name="connsiteY3" fmla="*/ 13766800 h 13766800"/>
              <a:gd name="connsiteX4" fmla="*/ 0 w 15900400"/>
              <a:gd name="connsiteY4" fmla="*/ 0 h 13766800"/>
              <a:gd name="connsiteX0" fmla="*/ 0 w 15900400"/>
              <a:gd name="connsiteY0" fmla="*/ 0 h 13766800"/>
              <a:gd name="connsiteX1" fmla="*/ 15900400 w 15900400"/>
              <a:gd name="connsiteY1" fmla="*/ 25400 h 13766800"/>
              <a:gd name="connsiteX2" fmla="*/ 15900400 w 15900400"/>
              <a:gd name="connsiteY2" fmla="*/ 13741400 h 13766800"/>
              <a:gd name="connsiteX3" fmla="*/ 7366000 w 15900400"/>
              <a:gd name="connsiteY3" fmla="*/ 13766800 h 13766800"/>
              <a:gd name="connsiteX4" fmla="*/ 0 w 15900400"/>
              <a:gd name="connsiteY4" fmla="*/ 0 h 137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0400" h="13766800">
                <a:moveTo>
                  <a:pt x="0" y="0"/>
                </a:moveTo>
                <a:lnTo>
                  <a:pt x="15900400" y="25400"/>
                </a:lnTo>
                <a:lnTo>
                  <a:pt x="15900400" y="13741400"/>
                </a:lnTo>
                <a:lnTo>
                  <a:pt x="7366000" y="1376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BBB78E1-18DE-4160-8FDA-84F0DDB59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8500" y="3814250"/>
            <a:ext cx="3403600" cy="1938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2885069"/>
      </p:ext>
    </p:extLst>
  </p:cSld>
  <p:clrMapOvr>
    <a:masterClrMapping/>
  </p:clrMapOvr>
  <p:transition spd="slow" advClick="0" advTm="30000">
    <p:wipe/>
  </p:transition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95400" y="728700"/>
            <a:ext cx="10801200" cy="540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BF04AD-BE83-4235-9072-F846C300B9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98900" y="1871150"/>
            <a:ext cx="4584700" cy="10371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6006470"/>
      </p:ext>
    </p:extLst>
  </p:cSld>
  <p:clrMapOvr>
    <a:masterClrMapping/>
  </p:clrMapOvr>
  <p:transition spd="slow" advClick="0" advTm="30000">
    <p:wip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4154524-40E8-4E85-A3D3-570541772B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-8950"/>
            <a:ext cx="6096000" cy="6866950"/>
          </a:xfrm>
          <a:custGeom>
            <a:avLst/>
            <a:gdLst>
              <a:gd name="connsiteX0" fmla="*/ 0 w 12192000"/>
              <a:gd name="connsiteY0" fmla="*/ 0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0 w 12192000"/>
              <a:gd name="connsiteY4" fmla="*/ 0 h 13733900"/>
              <a:gd name="connsiteX0" fmla="*/ 3539612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3539612 w 12192000"/>
              <a:gd name="connsiteY4" fmla="*/ 29497 h 13733900"/>
              <a:gd name="connsiteX0" fmla="*/ 2920179 w 12192000"/>
              <a:gd name="connsiteY0" fmla="*/ 29497 h 13733900"/>
              <a:gd name="connsiteX1" fmla="*/ 12192000 w 12192000"/>
              <a:gd name="connsiteY1" fmla="*/ 0 h 13733900"/>
              <a:gd name="connsiteX2" fmla="*/ 12192000 w 12192000"/>
              <a:gd name="connsiteY2" fmla="*/ 13733900 h 13733900"/>
              <a:gd name="connsiteX3" fmla="*/ 0 w 12192000"/>
              <a:gd name="connsiteY3" fmla="*/ 13733900 h 13733900"/>
              <a:gd name="connsiteX4" fmla="*/ 2920179 w 12192000"/>
              <a:gd name="connsiteY4" fmla="*/ 29497 h 137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3733900">
                <a:moveTo>
                  <a:pt x="2920179" y="29497"/>
                </a:moveTo>
                <a:lnTo>
                  <a:pt x="12192000" y="0"/>
                </a:lnTo>
                <a:lnTo>
                  <a:pt x="12192000" y="13733900"/>
                </a:lnTo>
                <a:lnTo>
                  <a:pt x="0" y="13733900"/>
                </a:lnTo>
                <a:lnTo>
                  <a:pt x="2920179" y="294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7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64649837"/>
      </p:ext>
    </p:extLst>
  </p:cSld>
  <p:clrMapOvr>
    <a:masterClrMapping/>
  </p:clrMapOvr>
  <p:transition spd="slow" advClick="0" advTm="3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slideLayout" Target="../slideLayouts/slideLayout178.xml"/><Relationship Id="rId18" Type="http://schemas.openxmlformats.org/officeDocument/2006/relationships/theme" Target="../theme/theme10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slideLayout" Target="../slideLayouts/slideLayout177.xml"/><Relationship Id="rId17" Type="http://schemas.openxmlformats.org/officeDocument/2006/relationships/slideLayout" Target="../slideLayouts/slideLayout182.xml"/><Relationship Id="rId2" Type="http://schemas.openxmlformats.org/officeDocument/2006/relationships/slideLayout" Target="../slideLayouts/slideLayout167.xml"/><Relationship Id="rId16" Type="http://schemas.openxmlformats.org/officeDocument/2006/relationships/slideLayout" Target="../slideLayouts/slideLayout181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5" Type="http://schemas.openxmlformats.org/officeDocument/2006/relationships/slideLayout" Target="../slideLayouts/slideLayout18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Relationship Id="rId14" Type="http://schemas.openxmlformats.org/officeDocument/2006/relationships/slideLayout" Target="../slideLayouts/slideLayout17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55.xml"/><Relationship Id="rId16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2" Type="http://schemas.openxmlformats.org/officeDocument/2006/relationships/slideLayout" Target="../slideLayouts/slideLayout96.xml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/Relationships>
</file>

<file path=ppt/slideMasters/_rels/slideMaster9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19.xml"/><Relationship Id="rId18" Type="http://schemas.openxmlformats.org/officeDocument/2006/relationships/slideLayout" Target="../slideLayouts/slideLayout124.xml"/><Relationship Id="rId26" Type="http://schemas.openxmlformats.org/officeDocument/2006/relationships/slideLayout" Target="../slideLayouts/slideLayout132.xml"/><Relationship Id="rId39" Type="http://schemas.openxmlformats.org/officeDocument/2006/relationships/slideLayout" Target="../slideLayouts/slideLayout145.xml"/><Relationship Id="rId21" Type="http://schemas.openxmlformats.org/officeDocument/2006/relationships/slideLayout" Target="../slideLayouts/slideLayout127.xml"/><Relationship Id="rId34" Type="http://schemas.openxmlformats.org/officeDocument/2006/relationships/slideLayout" Target="../slideLayouts/slideLayout140.xml"/><Relationship Id="rId42" Type="http://schemas.openxmlformats.org/officeDocument/2006/relationships/slideLayout" Target="../slideLayouts/slideLayout148.xml"/><Relationship Id="rId47" Type="http://schemas.openxmlformats.org/officeDocument/2006/relationships/slideLayout" Target="../slideLayouts/slideLayout153.xml"/><Relationship Id="rId50" Type="http://schemas.openxmlformats.org/officeDocument/2006/relationships/slideLayout" Target="../slideLayouts/slideLayout156.xml"/><Relationship Id="rId55" Type="http://schemas.openxmlformats.org/officeDocument/2006/relationships/slideLayout" Target="../slideLayouts/slideLayout161.xml"/><Relationship Id="rId7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08.xml"/><Relationship Id="rId16" Type="http://schemas.openxmlformats.org/officeDocument/2006/relationships/slideLayout" Target="../slideLayouts/slideLayout122.xml"/><Relationship Id="rId29" Type="http://schemas.openxmlformats.org/officeDocument/2006/relationships/slideLayout" Target="../slideLayouts/slideLayout135.xml"/><Relationship Id="rId11" Type="http://schemas.openxmlformats.org/officeDocument/2006/relationships/slideLayout" Target="../slideLayouts/slideLayout117.xml"/><Relationship Id="rId24" Type="http://schemas.openxmlformats.org/officeDocument/2006/relationships/slideLayout" Target="../slideLayouts/slideLayout130.xml"/><Relationship Id="rId32" Type="http://schemas.openxmlformats.org/officeDocument/2006/relationships/slideLayout" Target="../slideLayouts/slideLayout138.xml"/><Relationship Id="rId37" Type="http://schemas.openxmlformats.org/officeDocument/2006/relationships/slideLayout" Target="../slideLayouts/slideLayout143.xml"/><Relationship Id="rId40" Type="http://schemas.openxmlformats.org/officeDocument/2006/relationships/slideLayout" Target="../slideLayouts/slideLayout146.xml"/><Relationship Id="rId45" Type="http://schemas.openxmlformats.org/officeDocument/2006/relationships/slideLayout" Target="../slideLayouts/slideLayout151.xml"/><Relationship Id="rId53" Type="http://schemas.openxmlformats.org/officeDocument/2006/relationships/slideLayout" Target="../slideLayouts/slideLayout159.xml"/><Relationship Id="rId58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11.xml"/><Relationship Id="rId19" Type="http://schemas.openxmlformats.org/officeDocument/2006/relationships/slideLayout" Target="../slideLayouts/slideLayout125.xml"/><Relationship Id="rId4" Type="http://schemas.openxmlformats.org/officeDocument/2006/relationships/slideLayout" Target="../slideLayouts/slideLayout110.xml"/><Relationship Id="rId9" Type="http://schemas.openxmlformats.org/officeDocument/2006/relationships/slideLayout" Target="../slideLayouts/slideLayout115.xml"/><Relationship Id="rId14" Type="http://schemas.openxmlformats.org/officeDocument/2006/relationships/slideLayout" Target="../slideLayouts/slideLayout120.xml"/><Relationship Id="rId22" Type="http://schemas.openxmlformats.org/officeDocument/2006/relationships/slideLayout" Target="../slideLayouts/slideLayout128.xml"/><Relationship Id="rId27" Type="http://schemas.openxmlformats.org/officeDocument/2006/relationships/slideLayout" Target="../slideLayouts/slideLayout133.xml"/><Relationship Id="rId30" Type="http://schemas.openxmlformats.org/officeDocument/2006/relationships/slideLayout" Target="../slideLayouts/slideLayout136.xml"/><Relationship Id="rId35" Type="http://schemas.openxmlformats.org/officeDocument/2006/relationships/slideLayout" Target="../slideLayouts/slideLayout141.xml"/><Relationship Id="rId43" Type="http://schemas.openxmlformats.org/officeDocument/2006/relationships/slideLayout" Target="../slideLayouts/slideLayout149.xml"/><Relationship Id="rId48" Type="http://schemas.openxmlformats.org/officeDocument/2006/relationships/slideLayout" Target="../slideLayouts/slideLayout154.xml"/><Relationship Id="rId56" Type="http://schemas.openxmlformats.org/officeDocument/2006/relationships/slideLayout" Target="../slideLayouts/slideLayout162.xml"/><Relationship Id="rId8" Type="http://schemas.openxmlformats.org/officeDocument/2006/relationships/slideLayout" Target="../slideLayouts/slideLayout114.xml"/><Relationship Id="rId51" Type="http://schemas.openxmlformats.org/officeDocument/2006/relationships/slideLayout" Target="../slideLayouts/slideLayout157.xml"/><Relationship Id="rId3" Type="http://schemas.openxmlformats.org/officeDocument/2006/relationships/slideLayout" Target="../slideLayouts/slideLayout109.xml"/><Relationship Id="rId12" Type="http://schemas.openxmlformats.org/officeDocument/2006/relationships/slideLayout" Target="../slideLayouts/slideLayout118.xml"/><Relationship Id="rId17" Type="http://schemas.openxmlformats.org/officeDocument/2006/relationships/slideLayout" Target="../slideLayouts/slideLayout123.xml"/><Relationship Id="rId25" Type="http://schemas.openxmlformats.org/officeDocument/2006/relationships/slideLayout" Target="../slideLayouts/slideLayout131.xml"/><Relationship Id="rId33" Type="http://schemas.openxmlformats.org/officeDocument/2006/relationships/slideLayout" Target="../slideLayouts/slideLayout139.xml"/><Relationship Id="rId38" Type="http://schemas.openxmlformats.org/officeDocument/2006/relationships/slideLayout" Target="../slideLayouts/slideLayout144.xml"/><Relationship Id="rId46" Type="http://schemas.openxmlformats.org/officeDocument/2006/relationships/slideLayout" Target="../slideLayouts/slideLayout152.xml"/><Relationship Id="rId59" Type="http://schemas.openxmlformats.org/officeDocument/2006/relationships/slideLayout" Target="../slideLayouts/slideLayout165.xml"/><Relationship Id="rId20" Type="http://schemas.openxmlformats.org/officeDocument/2006/relationships/slideLayout" Target="../slideLayouts/slideLayout126.xml"/><Relationship Id="rId41" Type="http://schemas.openxmlformats.org/officeDocument/2006/relationships/slideLayout" Target="../slideLayouts/slideLayout147.xml"/><Relationship Id="rId54" Type="http://schemas.openxmlformats.org/officeDocument/2006/relationships/slideLayout" Target="../slideLayouts/slideLayout160.xml"/><Relationship Id="rId1" Type="http://schemas.openxmlformats.org/officeDocument/2006/relationships/slideLayout" Target="../slideLayouts/slideLayout107.xml"/><Relationship Id="rId6" Type="http://schemas.openxmlformats.org/officeDocument/2006/relationships/slideLayout" Target="../slideLayouts/slideLayout112.xml"/><Relationship Id="rId15" Type="http://schemas.openxmlformats.org/officeDocument/2006/relationships/slideLayout" Target="../slideLayouts/slideLayout121.xml"/><Relationship Id="rId23" Type="http://schemas.openxmlformats.org/officeDocument/2006/relationships/slideLayout" Target="../slideLayouts/slideLayout129.xml"/><Relationship Id="rId28" Type="http://schemas.openxmlformats.org/officeDocument/2006/relationships/slideLayout" Target="../slideLayouts/slideLayout134.xml"/><Relationship Id="rId36" Type="http://schemas.openxmlformats.org/officeDocument/2006/relationships/slideLayout" Target="../slideLayouts/slideLayout142.xml"/><Relationship Id="rId49" Type="http://schemas.openxmlformats.org/officeDocument/2006/relationships/slideLayout" Target="../slideLayouts/slideLayout155.xml"/><Relationship Id="rId57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16.xml"/><Relationship Id="rId31" Type="http://schemas.openxmlformats.org/officeDocument/2006/relationships/slideLayout" Target="../slideLayouts/slideLayout137.xml"/><Relationship Id="rId44" Type="http://schemas.openxmlformats.org/officeDocument/2006/relationships/slideLayout" Target="../slideLayouts/slideLayout150.xml"/><Relationship Id="rId52" Type="http://schemas.openxmlformats.org/officeDocument/2006/relationships/slideLayout" Target="../slideLayouts/slideLayout158.xml"/><Relationship Id="rId60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91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3" r:id="rId3"/>
    <p:sldLayoutId id="2147483670" r:id="rId4"/>
    <p:sldLayoutId id="2147483664" r:id="rId5"/>
    <p:sldLayoutId id="2147483667" r:id="rId6"/>
    <p:sldLayoutId id="2147483678" r:id="rId7"/>
    <p:sldLayoutId id="2147483693" r:id="rId8"/>
    <p:sldLayoutId id="2147483694" r:id="rId9"/>
    <p:sldLayoutId id="2147483675" r:id="rId10"/>
    <p:sldLayoutId id="2147483669" r:id="rId11"/>
    <p:sldLayoutId id="2147483677" r:id="rId12"/>
    <p:sldLayoutId id="2147483672" r:id="rId13"/>
    <p:sldLayoutId id="2147483666" r:id="rId14"/>
    <p:sldLayoutId id="2147483840" r:id="rId15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6629400"/>
            <a:ext cx="8494598" cy="230812"/>
          </a:xfrm>
          <a:custGeom>
            <a:avLst/>
            <a:gdLst>
              <a:gd name="connsiteX0" fmla="*/ 0 w 7222067"/>
              <a:gd name="connsiteY0" fmla="*/ 0 h 169334"/>
              <a:gd name="connsiteX1" fmla="*/ 7052733 w 7222067"/>
              <a:gd name="connsiteY1" fmla="*/ 0 h 169334"/>
              <a:gd name="connsiteX2" fmla="*/ 7222067 w 7222067"/>
              <a:gd name="connsiteY2" fmla="*/ 169334 h 169334"/>
              <a:gd name="connsiteX3" fmla="*/ 8467 w 7222067"/>
              <a:gd name="connsiteY3" fmla="*/ 169334 h 169334"/>
              <a:gd name="connsiteX4" fmla="*/ 0 w 7222067"/>
              <a:gd name="connsiteY4" fmla="*/ 0 h 169334"/>
              <a:gd name="connsiteX0" fmla="*/ 1488 w 7213600"/>
              <a:gd name="connsiteY0" fmla="*/ 0 h 169334"/>
              <a:gd name="connsiteX1" fmla="*/ 7044266 w 7213600"/>
              <a:gd name="connsiteY1" fmla="*/ 0 h 169334"/>
              <a:gd name="connsiteX2" fmla="*/ 7213600 w 7213600"/>
              <a:gd name="connsiteY2" fmla="*/ 169334 h 169334"/>
              <a:gd name="connsiteX3" fmla="*/ 0 w 7213600"/>
              <a:gd name="connsiteY3" fmla="*/ 169334 h 169334"/>
              <a:gd name="connsiteX4" fmla="*/ 1488 w 7213600"/>
              <a:gd name="connsiteY4" fmla="*/ 0 h 169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3600" h="169334">
                <a:moveTo>
                  <a:pt x="1488" y="0"/>
                </a:moveTo>
                <a:lnTo>
                  <a:pt x="7044266" y="0"/>
                </a:lnTo>
                <a:lnTo>
                  <a:pt x="7213600" y="169334"/>
                </a:lnTo>
                <a:lnTo>
                  <a:pt x="0" y="169334"/>
                </a:lnTo>
                <a:lnTo>
                  <a:pt x="1488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6262" y="253999"/>
            <a:ext cx="10861430" cy="871200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Title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616" y="1195200"/>
            <a:ext cx="10859815" cy="4680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</p:txBody>
      </p:sp>
      <p:sp>
        <p:nvSpPr>
          <p:cNvPr id="21" name="Slide Number Placeholder 5"/>
          <p:cNvSpPr txBox="1">
            <a:spLocks/>
          </p:cNvSpPr>
          <p:nvPr/>
        </p:nvSpPr>
        <p:spPr>
          <a:xfrm>
            <a:off x="8733046" y="6585890"/>
            <a:ext cx="2795815" cy="272110"/>
          </a:xfrm>
          <a:prstGeom prst="rect">
            <a:avLst/>
          </a:prstGeom>
        </p:spPr>
        <p:txBody>
          <a:bodyPr vert="horz" lIns="0" tIns="45720" rIns="0" bIns="4572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0C74FF-401D-497D-A4AD-888D439A1EDE}" type="slidenum">
              <a:rPr lang="en-AU" sz="1200" smtClean="0"/>
              <a:pPr/>
              <a:t>‹#›</a:t>
            </a:fld>
            <a:endParaRPr lang="en-A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468195" y="6583447"/>
            <a:ext cx="1651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>
                <a:solidFill>
                  <a:schemeClr val="accent2"/>
                </a:solidFill>
              </a:rPr>
              <a:t>pinnacle-group</a:t>
            </a:r>
            <a:r>
              <a:rPr lang="en-AU" sz="1200" dirty="0">
                <a:solidFill>
                  <a:schemeClr val="accent4"/>
                </a:solidFill>
              </a:rPr>
              <a:t>.com.au</a:t>
            </a:r>
          </a:p>
        </p:txBody>
      </p:sp>
    </p:spTree>
    <p:extLst>
      <p:ext uri="{BB962C8B-B14F-4D97-AF65-F5344CB8AC3E}">
        <p14:creationId xmlns:p14="http://schemas.microsoft.com/office/powerpoint/2010/main" val="407565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9" r:id="rId17"/>
  </p:sldLayoutIdLst>
  <p:transition spd="slow">
    <p:wipe/>
  </p:transition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200" kern="120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Font typeface="Arial" pitchFamily="34" charset="0"/>
        <a:buNone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269875" indent="-269875" algn="l" defTabSz="914400" rtl="0" eaLnBrk="1" latinLnBrk="0" hangingPunct="1">
        <a:spcBef>
          <a:spcPts val="400"/>
        </a:spcBef>
        <a:buClr>
          <a:schemeClr val="accent2"/>
        </a:buClr>
        <a:buFont typeface="Arial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914400" rtl="0" eaLnBrk="1" latinLnBrk="0" hangingPunct="1">
        <a:spcBef>
          <a:spcPts val="400"/>
        </a:spcBef>
        <a:buClr>
          <a:schemeClr val="accent2"/>
        </a:buClr>
        <a:buFont typeface="Arial" pitchFamily="34" charset="0"/>
        <a:buChar char="•"/>
        <a:tabLst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266700" algn="l" defTabSz="914400" rtl="0" eaLnBrk="1" latinLnBrk="0" hangingPunct="1">
        <a:spcBef>
          <a:spcPts val="400"/>
        </a:spcBef>
        <a:buClr>
          <a:schemeClr val="accent2"/>
        </a:buClr>
        <a:buFont typeface="Arial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4pPr>
      <a:lvl5pPr marL="1073150" indent="-269875" algn="l" defTabSz="914400" rtl="0" eaLnBrk="1" latinLnBrk="0" hangingPunct="1">
        <a:spcBef>
          <a:spcPts val="400"/>
        </a:spcBef>
        <a:buClr>
          <a:schemeClr val="accent2"/>
        </a:buClr>
        <a:buFont typeface="Arial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5pPr>
      <a:lvl6pPr marL="266700" indent="-266700" algn="l" defTabSz="914400" rtl="0" eaLnBrk="1" latinLnBrk="0" hangingPunct="1">
        <a:spcBef>
          <a:spcPts val="400"/>
        </a:spcBef>
        <a:buClr>
          <a:schemeClr val="accent2">
            <a:lumMod val="75000"/>
          </a:schemeClr>
        </a:buClr>
        <a:buFont typeface="+mj-lt"/>
        <a:buAutoNum type="arabicPeriod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6pPr>
      <a:lvl7pPr marL="542925" indent="-276225" algn="l" defTabSz="914400" rtl="0" eaLnBrk="1" latinLnBrk="0" hangingPunct="1">
        <a:spcBef>
          <a:spcPts val="400"/>
        </a:spcBef>
        <a:buClr>
          <a:schemeClr val="accent2">
            <a:lumMod val="75000"/>
          </a:schemeClr>
        </a:buClr>
        <a:buFont typeface="+mj-lt"/>
        <a:buAutoNum type="alphaLcPeriod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7pPr>
      <a:lvl8pPr marL="809625" indent="-266700" algn="l" defTabSz="914400" rtl="0" eaLnBrk="1" latinLnBrk="0" hangingPunct="1">
        <a:spcBef>
          <a:spcPts val="400"/>
        </a:spcBef>
        <a:buClr>
          <a:schemeClr val="accent2">
            <a:lumMod val="75000"/>
          </a:schemeClr>
        </a:buClr>
        <a:buFont typeface="+mj-lt"/>
        <a:buAutoNum type="romanLcPeriod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81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95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375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794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07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32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9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ransition spd="slow" advClick="0" advTm="3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49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  <p:sldLayoutId id="2147483810" r:id="rId30"/>
    <p:sldLayoutId id="2147483811" r:id="rId31"/>
    <p:sldLayoutId id="2147483812" r:id="rId32"/>
    <p:sldLayoutId id="2147483813" r:id="rId33"/>
    <p:sldLayoutId id="2147483814" r:id="rId34"/>
    <p:sldLayoutId id="2147483815" r:id="rId35"/>
    <p:sldLayoutId id="2147483816" r:id="rId36"/>
    <p:sldLayoutId id="2147483817" r:id="rId37"/>
    <p:sldLayoutId id="2147483818" r:id="rId38"/>
    <p:sldLayoutId id="2147483819" r:id="rId39"/>
    <p:sldLayoutId id="2147483820" r:id="rId40"/>
    <p:sldLayoutId id="2147483821" r:id="rId41"/>
    <p:sldLayoutId id="2147483822" r:id="rId42"/>
    <p:sldLayoutId id="2147483823" r:id="rId43"/>
    <p:sldLayoutId id="2147483824" r:id="rId44"/>
    <p:sldLayoutId id="2147483825" r:id="rId45"/>
    <p:sldLayoutId id="2147483826" r:id="rId46"/>
    <p:sldLayoutId id="2147483827" r:id="rId47"/>
    <p:sldLayoutId id="2147483828" r:id="rId48"/>
    <p:sldLayoutId id="2147483829" r:id="rId49"/>
    <p:sldLayoutId id="2147483830" r:id="rId50"/>
    <p:sldLayoutId id="2147483831" r:id="rId51"/>
    <p:sldLayoutId id="2147483832" r:id="rId52"/>
    <p:sldLayoutId id="2147483833" r:id="rId53"/>
    <p:sldLayoutId id="2147483834" r:id="rId54"/>
    <p:sldLayoutId id="2147483835" r:id="rId55"/>
    <p:sldLayoutId id="2147483836" r:id="rId56"/>
    <p:sldLayoutId id="2147483837" r:id="rId57"/>
    <p:sldLayoutId id="2147483838" r:id="rId58"/>
    <p:sldLayoutId id="2147483839" r:id="rId59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E1566F2B-61CF-4387-98A1-E13382597006}"/>
              </a:ext>
            </a:extLst>
          </p:cNvPr>
          <p:cNvSpPr/>
          <p:nvPr/>
        </p:nvSpPr>
        <p:spPr>
          <a:xfrm rot="16200000">
            <a:off x="5632596" y="-5645006"/>
            <a:ext cx="910773" cy="12208038"/>
          </a:xfrm>
          <a:prstGeom prst="round2SameRect">
            <a:avLst>
              <a:gd name="adj1" fmla="val 3426"/>
              <a:gd name="adj2" fmla="val 0"/>
            </a:avLst>
          </a:prstGeom>
          <a:solidFill>
            <a:srgbClr val="FAA7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AA73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C8F5795A-9F27-1643-B28B-F6BB9EBBADD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869916" y="5862950"/>
            <a:ext cx="1322086" cy="9104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9747C-E4F9-4D87-9CB9-7314FA93E641}"/>
              </a:ext>
            </a:extLst>
          </p:cNvPr>
          <p:cNvSpPr txBox="1"/>
          <p:nvPr/>
        </p:nvSpPr>
        <p:spPr>
          <a:xfrm>
            <a:off x="7053192" y="1827775"/>
            <a:ext cx="4265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b="1" dirty="0">
                <a:solidFill>
                  <a:srgbClr val="57565A"/>
                </a:solidFill>
                <a:latin typeface="Open Sans Light"/>
              </a:rPr>
              <a:t>WHY do we need a M&amp;C strategy?</a:t>
            </a:r>
          </a:p>
          <a:p>
            <a:pPr defTabSz="1219170"/>
            <a:r>
              <a:rPr lang="en-US" sz="1400" dirty="0">
                <a:solidFill>
                  <a:schemeClr val="bg1"/>
                </a:solidFill>
                <a:latin typeface="Open Sans Light"/>
              </a:rPr>
              <a:t>To continue the growth of PGA by increasing our client base and projects, to achieve our vision of  creating the best places on earth to work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00C7C61-484B-4B3B-95D3-6DCB75EC7061}"/>
              </a:ext>
            </a:extLst>
          </p:cNvPr>
          <p:cNvSpPr/>
          <p:nvPr/>
        </p:nvSpPr>
        <p:spPr>
          <a:xfrm>
            <a:off x="5955963" y="4710160"/>
            <a:ext cx="890585" cy="890585"/>
          </a:xfrm>
          <a:prstGeom prst="ellipse">
            <a:avLst/>
          </a:prstGeom>
          <a:solidFill>
            <a:srgbClr val="91979C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F9CD759-4761-447D-9A11-436CDA9EB00F}"/>
              </a:ext>
            </a:extLst>
          </p:cNvPr>
          <p:cNvSpPr/>
          <p:nvPr/>
        </p:nvSpPr>
        <p:spPr>
          <a:xfrm>
            <a:off x="5955963" y="3382868"/>
            <a:ext cx="890585" cy="890585"/>
          </a:xfrm>
          <a:prstGeom prst="ellipse">
            <a:avLst/>
          </a:prstGeom>
          <a:solidFill>
            <a:srgbClr val="A2A2A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58F93D6-0719-4C0C-AFA4-3346E4D30C28}"/>
              </a:ext>
            </a:extLst>
          </p:cNvPr>
          <p:cNvSpPr/>
          <p:nvPr/>
        </p:nvSpPr>
        <p:spPr>
          <a:xfrm>
            <a:off x="5955963" y="1922969"/>
            <a:ext cx="890585" cy="890585"/>
          </a:xfrm>
          <a:prstGeom prst="ellipse">
            <a:avLst/>
          </a:prstGeom>
          <a:solidFill>
            <a:srgbClr val="343737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05F9D5-5575-4BEF-9DB1-9BD1457737AA}"/>
              </a:ext>
            </a:extLst>
          </p:cNvPr>
          <p:cNvSpPr txBox="1"/>
          <p:nvPr/>
        </p:nvSpPr>
        <p:spPr>
          <a:xfrm>
            <a:off x="7051092" y="3107670"/>
            <a:ext cx="42658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b="1" dirty="0">
                <a:solidFill>
                  <a:srgbClr val="57565A"/>
                </a:solidFill>
                <a:latin typeface="Open Sans Light"/>
              </a:rPr>
              <a:t>WHAT do we want to achieve?</a:t>
            </a:r>
          </a:p>
          <a:p>
            <a:pPr marL="342900" indent="-342900" defTabSz="1219170">
              <a:buAutoNum type="arabicParenBoth"/>
            </a:pPr>
            <a:r>
              <a:rPr lang="en-US" sz="1400" dirty="0">
                <a:solidFill>
                  <a:srgbClr val="57565A"/>
                </a:solidFill>
                <a:latin typeface="Open Sans Light"/>
              </a:rPr>
              <a:t>To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amplify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 our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presence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 in the consulting market and better engage with our clients, potential clients and future recruits</a:t>
            </a:r>
          </a:p>
          <a:p>
            <a:pPr marL="342900" indent="-342900" defTabSz="1219170">
              <a:buAutoNum type="arabicParenBoth"/>
            </a:pPr>
            <a:r>
              <a:rPr lang="en-US" sz="1400" dirty="0">
                <a:solidFill>
                  <a:srgbClr val="57565A"/>
                </a:solidFill>
                <a:latin typeface="Open Sans Light"/>
              </a:rPr>
              <a:t>Communicate and promote the PGA brand in a consistent, aligned and strategic way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3F0FFD-5B7C-45EF-AC40-78E0ED1E71F0}"/>
              </a:ext>
            </a:extLst>
          </p:cNvPr>
          <p:cNvSpPr txBox="1"/>
          <p:nvPr/>
        </p:nvSpPr>
        <p:spPr>
          <a:xfrm>
            <a:off x="7053192" y="4682452"/>
            <a:ext cx="44858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b="1" dirty="0">
                <a:solidFill>
                  <a:srgbClr val="57565A"/>
                </a:solidFill>
                <a:latin typeface="Open Sans Light"/>
              </a:rPr>
              <a:t>HOW will we do this? </a:t>
            </a:r>
          </a:p>
          <a:p>
            <a:pPr defTabSz="1219170"/>
            <a:r>
              <a:rPr lang="en-US" sz="1400" dirty="0">
                <a:solidFill>
                  <a:srgbClr val="57565A"/>
                </a:solidFill>
                <a:latin typeface="Open Sans Light"/>
              </a:rPr>
              <a:t>By increasing our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online presence 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and developing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initiatives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 that are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aligned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 with our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vision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,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purpose</a:t>
            </a:r>
            <a:r>
              <a:rPr lang="en-US" sz="1400" dirty="0">
                <a:solidFill>
                  <a:srgbClr val="57565A"/>
                </a:solidFill>
                <a:latin typeface="Open Sans Light"/>
              </a:rPr>
              <a:t> and </a:t>
            </a:r>
            <a:r>
              <a:rPr lang="en-US" sz="1400" b="1" dirty="0">
                <a:solidFill>
                  <a:srgbClr val="57565A"/>
                </a:solidFill>
                <a:latin typeface="Open Sans Light"/>
              </a:rPr>
              <a:t>strategy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66100F-9C3A-49E0-A1E0-211EAB8A9E50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0686" y="2041135"/>
            <a:ext cx="621138" cy="6295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FB96E23-97A8-41AD-BCB6-ED108ADB2936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9038" y="3557951"/>
            <a:ext cx="604435" cy="57096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F6B909D-CA6D-4110-A718-A45B1068F604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0829" y="4848655"/>
            <a:ext cx="700853" cy="6046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5F178A56-01D2-4B3E-8DB6-3134A341AC6E}"/>
              </a:ext>
            </a:extLst>
          </p:cNvPr>
          <p:cNvGrpSpPr/>
          <p:nvPr/>
        </p:nvGrpSpPr>
        <p:grpSpPr>
          <a:xfrm>
            <a:off x="952604" y="2291199"/>
            <a:ext cx="3233294" cy="3237887"/>
            <a:chOff x="6361113" y="1190625"/>
            <a:chExt cx="4470400" cy="4476750"/>
          </a:xfrm>
        </p:grpSpPr>
        <p:sp>
          <p:nvSpPr>
            <p:cNvPr id="18" name="Freeform 78">
              <a:extLst>
                <a:ext uri="{FF2B5EF4-FFF2-40B4-BE49-F238E27FC236}">
                  <a16:creationId xmlns:a16="http://schemas.microsoft.com/office/drawing/2014/main" id="{6C048879-54CB-45AA-AA47-284DE1E54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1113" y="1190625"/>
              <a:ext cx="4470400" cy="4476750"/>
            </a:xfrm>
            <a:custGeom>
              <a:avLst/>
              <a:gdLst>
                <a:gd name="T0" fmla="*/ 397 w 397"/>
                <a:gd name="T1" fmla="*/ 199 h 397"/>
                <a:gd name="T2" fmla="*/ 199 w 397"/>
                <a:gd name="T3" fmla="*/ 397 h 397"/>
                <a:gd name="T4" fmla="*/ 0 w 397"/>
                <a:gd name="T5" fmla="*/ 199 h 397"/>
                <a:gd name="T6" fmla="*/ 200 w 397"/>
                <a:gd name="T7" fmla="*/ 0 h 397"/>
                <a:gd name="T8" fmla="*/ 397 w 397"/>
                <a:gd name="T9" fmla="*/ 199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" h="397">
                  <a:moveTo>
                    <a:pt x="397" y="199"/>
                  </a:moveTo>
                  <a:cubicBezTo>
                    <a:pt x="397" y="308"/>
                    <a:pt x="308" y="397"/>
                    <a:pt x="199" y="397"/>
                  </a:cubicBezTo>
                  <a:cubicBezTo>
                    <a:pt x="89" y="397"/>
                    <a:pt x="0" y="308"/>
                    <a:pt x="0" y="199"/>
                  </a:cubicBezTo>
                  <a:cubicBezTo>
                    <a:pt x="0" y="89"/>
                    <a:pt x="90" y="0"/>
                    <a:pt x="200" y="0"/>
                  </a:cubicBezTo>
                  <a:cubicBezTo>
                    <a:pt x="309" y="0"/>
                    <a:pt x="397" y="89"/>
                    <a:pt x="397" y="199"/>
                  </a:cubicBezTo>
                  <a:close/>
                </a:path>
              </a:pathLst>
            </a:custGeom>
            <a:solidFill>
              <a:srgbClr val="FAA73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6">
              <a:extLst>
                <a:ext uri="{FF2B5EF4-FFF2-40B4-BE49-F238E27FC236}">
                  <a16:creationId xmlns:a16="http://schemas.microsoft.com/office/drawing/2014/main" id="{201918E6-3ECC-4D54-ADC5-56BCF0D1C0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64326" y="3389313"/>
              <a:ext cx="1949450" cy="293688"/>
            </a:xfrm>
            <a:prstGeom prst="line">
              <a:avLst/>
            </a:prstGeom>
            <a:noFill/>
            <a:ln w="11113" cap="flat">
              <a:solidFill>
                <a:srgbClr val="2D008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7">
              <a:extLst>
                <a:ext uri="{FF2B5EF4-FFF2-40B4-BE49-F238E27FC236}">
                  <a16:creationId xmlns:a16="http://schemas.microsoft.com/office/drawing/2014/main" id="{BB442674-75CB-401F-A66B-AB9CDEAFE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13776" y="3389313"/>
              <a:ext cx="1430338" cy="395288"/>
            </a:xfrm>
            <a:prstGeom prst="line">
              <a:avLst/>
            </a:prstGeom>
            <a:noFill/>
            <a:ln w="11113" cap="flat">
              <a:solidFill>
                <a:srgbClr val="2D008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6AF4DC98-E929-418C-A59E-4B8A2724A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4326" y="1190625"/>
              <a:ext cx="1949449" cy="2492375"/>
            </a:xfrm>
            <a:custGeom>
              <a:avLst/>
              <a:gdLst>
                <a:gd name="T0" fmla="*/ 0 w 173"/>
                <a:gd name="T1" fmla="*/ 221 h 221"/>
                <a:gd name="T2" fmla="*/ 173 w 173"/>
                <a:gd name="T3" fmla="*/ 0 h 221"/>
                <a:gd name="T4" fmla="*/ 173 w 173"/>
                <a:gd name="T5" fmla="*/ 195 h 221"/>
                <a:gd name="T6" fmla="*/ 0 w 173"/>
                <a:gd name="T7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" h="221">
                  <a:moveTo>
                    <a:pt x="0" y="221"/>
                  </a:moveTo>
                  <a:cubicBezTo>
                    <a:pt x="0" y="111"/>
                    <a:pt x="82" y="0"/>
                    <a:pt x="173" y="0"/>
                  </a:cubicBezTo>
                  <a:cubicBezTo>
                    <a:pt x="173" y="195"/>
                    <a:pt x="173" y="195"/>
                    <a:pt x="173" y="195"/>
                  </a:cubicBezTo>
                  <a:lnTo>
                    <a:pt x="0" y="221"/>
                  </a:lnTo>
                  <a:close/>
                </a:path>
              </a:pathLst>
            </a:custGeom>
            <a:solidFill>
              <a:srgbClr val="44494A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82">
              <a:extLst>
                <a:ext uri="{FF2B5EF4-FFF2-40B4-BE49-F238E27FC236}">
                  <a16:creationId xmlns:a16="http://schemas.microsoft.com/office/drawing/2014/main" id="{8EEFCD34-CD84-4EF0-A171-EF955A449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5176" y="1674813"/>
              <a:ext cx="1498600" cy="1939925"/>
            </a:xfrm>
            <a:custGeom>
              <a:avLst/>
              <a:gdLst>
                <a:gd name="T0" fmla="*/ 0 w 133"/>
                <a:gd name="T1" fmla="*/ 172 h 172"/>
                <a:gd name="T2" fmla="*/ 133 w 133"/>
                <a:gd name="T3" fmla="*/ 0 h 172"/>
                <a:gd name="T4" fmla="*/ 133 w 133"/>
                <a:gd name="T5" fmla="*/ 152 h 172"/>
                <a:gd name="T6" fmla="*/ 0 w 133"/>
                <a:gd name="T7" fmla="*/ 17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3" h="172">
                  <a:moveTo>
                    <a:pt x="0" y="172"/>
                  </a:moveTo>
                  <a:cubicBezTo>
                    <a:pt x="0" y="87"/>
                    <a:pt x="63" y="0"/>
                    <a:pt x="133" y="0"/>
                  </a:cubicBezTo>
                  <a:cubicBezTo>
                    <a:pt x="133" y="152"/>
                    <a:pt x="133" y="152"/>
                    <a:pt x="133" y="152"/>
                  </a:cubicBezTo>
                  <a:lnTo>
                    <a:pt x="0" y="172"/>
                  </a:lnTo>
                  <a:close/>
                </a:path>
              </a:pathLst>
            </a:custGeom>
            <a:solidFill>
              <a:srgbClr val="C5C9CC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83">
              <a:extLst>
                <a:ext uri="{FF2B5EF4-FFF2-40B4-BE49-F238E27FC236}">
                  <a16:creationId xmlns:a16="http://schemas.microsoft.com/office/drawing/2014/main" id="{34365695-E933-4710-B504-767BBB1BB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6026" y="2171700"/>
              <a:ext cx="1047750" cy="1376363"/>
            </a:xfrm>
            <a:custGeom>
              <a:avLst/>
              <a:gdLst>
                <a:gd name="T0" fmla="*/ 0 w 93"/>
                <a:gd name="T1" fmla="*/ 122 h 122"/>
                <a:gd name="T2" fmla="*/ 93 w 93"/>
                <a:gd name="T3" fmla="*/ 0 h 122"/>
                <a:gd name="T4" fmla="*/ 93 w 93"/>
                <a:gd name="T5" fmla="*/ 108 h 122"/>
                <a:gd name="T6" fmla="*/ 0 w 93"/>
                <a:gd name="T7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22">
                  <a:moveTo>
                    <a:pt x="0" y="122"/>
                  </a:moveTo>
                  <a:cubicBezTo>
                    <a:pt x="0" y="61"/>
                    <a:pt x="44" y="0"/>
                    <a:pt x="93" y="0"/>
                  </a:cubicBezTo>
                  <a:cubicBezTo>
                    <a:pt x="93" y="108"/>
                    <a:pt x="93" y="108"/>
                    <a:pt x="93" y="108"/>
                  </a:cubicBezTo>
                  <a:lnTo>
                    <a:pt x="0" y="122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84">
              <a:extLst>
                <a:ext uri="{FF2B5EF4-FFF2-40B4-BE49-F238E27FC236}">
                  <a16:creationId xmlns:a16="http://schemas.microsoft.com/office/drawing/2014/main" id="{95B8D009-2D6C-4BAE-A008-EE0978F73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6876" y="2655888"/>
              <a:ext cx="596900" cy="823913"/>
            </a:xfrm>
            <a:custGeom>
              <a:avLst/>
              <a:gdLst>
                <a:gd name="T0" fmla="*/ 0 w 53"/>
                <a:gd name="T1" fmla="*/ 73 h 73"/>
                <a:gd name="T2" fmla="*/ 53 w 53"/>
                <a:gd name="T3" fmla="*/ 0 h 73"/>
                <a:gd name="T4" fmla="*/ 53 w 53"/>
                <a:gd name="T5" fmla="*/ 65 h 73"/>
                <a:gd name="T6" fmla="*/ 0 w 53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73">
                  <a:moveTo>
                    <a:pt x="0" y="73"/>
                  </a:moveTo>
                  <a:cubicBezTo>
                    <a:pt x="0" y="37"/>
                    <a:pt x="25" y="0"/>
                    <a:pt x="53" y="0"/>
                  </a:cubicBezTo>
                  <a:cubicBezTo>
                    <a:pt x="53" y="65"/>
                    <a:pt x="53" y="65"/>
                    <a:pt x="53" y="65"/>
                  </a:cubicBezTo>
                  <a:lnTo>
                    <a:pt x="0" y="73"/>
                  </a:lnTo>
                  <a:close/>
                </a:path>
              </a:pathLst>
            </a:custGeom>
            <a:solidFill>
              <a:srgbClr val="44494A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85">
              <a:extLst>
                <a:ext uri="{FF2B5EF4-FFF2-40B4-BE49-F238E27FC236}">
                  <a16:creationId xmlns:a16="http://schemas.microsoft.com/office/drawing/2014/main" id="{4DA3CE04-E333-4009-8A11-7E7138AF9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4326" y="3389313"/>
              <a:ext cx="3379788" cy="496888"/>
            </a:xfrm>
            <a:custGeom>
              <a:avLst/>
              <a:gdLst>
                <a:gd name="T0" fmla="*/ 0 w 300"/>
                <a:gd name="T1" fmla="*/ 26 h 44"/>
                <a:gd name="T2" fmla="*/ 172 w 300"/>
                <a:gd name="T3" fmla="*/ 44 h 44"/>
                <a:gd name="T4" fmla="*/ 300 w 300"/>
                <a:gd name="T5" fmla="*/ 35 h 44"/>
                <a:gd name="T6" fmla="*/ 173 w 300"/>
                <a:gd name="T7" fmla="*/ 0 h 44"/>
                <a:gd name="T8" fmla="*/ 0 w 300"/>
                <a:gd name="T9" fmla="*/ 2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44">
                  <a:moveTo>
                    <a:pt x="0" y="26"/>
                  </a:moveTo>
                  <a:cubicBezTo>
                    <a:pt x="34" y="37"/>
                    <a:pt x="98" y="44"/>
                    <a:pt x="172" y="44"/>
                  </a:cubicBezTo>
                  <a:cubicBezTo>
                    <a:pt x="221" y="44"/>
                    <a:pt x="266" y="41"/>
                    <a:pt x="300" y="35"/>
                  </a:cubicBezTo>
                  <a:cubicBezTo>
                    <a:pt x="173" y="0"/>
                    <a:pt x="173" y="0"/>
                    <a:pt x="173" y="0"/>
                  </a:cubicBezTo>
                  <a:lnTo>
                    <a:pt x="0" y="26"/>
                  </a:lnTo>
                  <a:close/>
                </a:path>
              </a:pathLst>
            </a:custGeom>
            <a:solidFill>
              <a:srgbClr val="44494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86">
              <a:extLst>
                <a:ext uri="{FF2B5EF4-FFF2-40B4-BE49-F238E27FC236}">
                  <a16:creationId xmlns:a16="http://schemas.microsoft.com/office/drawing/2014/main" id="{EF3FEA88-CC77-4B98-B89D-B6476079D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5176" y="3389313"/>
              <a:ext cx="2601913" cy="384175"/>
            </a:xfrm>
            <a:custGeom>
              <a:avLst/>
              <a:gdLst>
                <a:gd name="T0" fmla="*/ 0 w 231"/>
                <a:gd name="T1" fmla="*/ 20 h 34"/>
                <a:gd name="T2" fmla="*/ 132 w 231"/>
                <a:gd name="T3" fmla="*/ 34 h 34"/>
                <a:gd name="T4" fmla="*/ 231 w 231"/>
                <a:gd name="T5" fmla="*/ 27 h 34"/>
                <a:gd name="T6" fmla="*/ 133 w 231"/>
                <a:gd name="T7" fmla="*/ 0 h 34"/>
                <a:gd name="T8" fmla="*/ 0 w 231"/>
                <a:gd name="T9" fmla="*/ 2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34">
                  <a:moveTo>
                    <a:pt x="0" y="20"/>
                  </a:moveTo>
                  <a:cubicBezTo>
                    <a:pt x="27" y="28"/>
                    <a:pt x="76" y="34"/>
                    <a:pt x="132" y="34"/>
                  </a:cubicBezTo>
                  <a:cubicBezTo>
                    <a:pt x="170" y="34"/>
                    <a:pt x="204" y="31"/>
                    <a:pt x="231" y="27"/>
                  </a:cubicBezTo>
                  <a:cubicBezTo>
                    <a:pt x="133" y="0"/>
                    <a:pt x="133" y="0"/>
                    <a:pt x="133" y="0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rgbClr val="C5C9CC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87">
              <a:extLst>
                <a:ext uri="{FF2B5EF4-FFF2-40B4-BE49-F238E27FC236}">
                  <a16:creationId xmlns:a16="http://schemas.microsoft.com/office/drawing/2014/main" id="{2D93DD6C-8BA5-400F-9FDE-11EAEC451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6026" y="3389313"/>
              <a:ext cx="1812925" cy="260350"/>
            </a:xfrm>
            <a:custGeom>
              <a:avLst/>
              <a:gdLst>
                <a:gd name="T0" fmla="*/ 161 w 161"/>
                <a:gd name="T1" fmla="*/ 19 h 23"/>
                <a:gd name="T2" fmla="*/ 92 w 161"/>
                <a:gd name="T3" fmla="*/ 23 h 23"/>
                <a:gd name="T4" fmla="*/ 0 w 161"/>
                <a:gd name="T5" fmla="*/ 14 h 23"/>
                <a:gd name="T6" fmla="*/ 93 w 161"/>
                <a:gd name="T7" fmla="*/ 0 h 23"/>
                <a:gd name="T8" fmla="*/ 161 w 161"/>
                <a:gd name="T9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23">
                  <a:moveTo>
                    <a:pt x="161" y="19"/>
                  </a:moveTo>
                  <a:cubicBezTo>
                    <a:pt x="142" y="21"/>
                    <a:pt x="118" y="23"/>
                    <a:pt x="92" y="23"/>
                  </a:cubicBezTo>
                  <a:cubicBezTo>
                    <a:pt x="54" y="23"/>
                    <a:pt x="20" y="19"/>
                    <a:pt x="0" y="14"/>
                  </a:cubicBezTo>
                  <a:cubicBezTo>
                    <a:pt x="93" y="0"/>
                    <a:pt x="93" y="0"/>
                    <a:pt x="93" y="0"/>
                  </a:cubicBezTo>
                  <a:lnTo>
                    <a:pt x="161" y="19"/>
                  </a:lnTo>
                  <a:close/>
                </a:path>
              </a:pathLst>
            </a:custGeom>
            <a:solidFill>
              <a:srgbClr val="D8D8D8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88">
              <a:extLst>
                <a:ext uri="{FF2B5EF4-FFF2-40B4-BE49-F238E27FC236}">
                  <a16:creationId xmlns:a16="http://schemas.microsoft.com/office/drawing/2014/main" id="{A5EBB291-14FB-4143-B7F4-FEF15609C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6876" y="3389313"/>
              <a:ext cx="1023938" cy="146050"/>
            </a:xfrm>
            <a:custGeom>
              <a:avLst/>
              <a:gdLst>
                <a:gd name="T0" fmla="*/ 0 w 91"/>
                <a:gd name="T1" fmla="*/ 8 h 13"/>
                <a:gd name="T2" fmla="*/ 53 w 91"/>
                <a:gd name="T3" fmla="*/ 13 h 13"/>
                <a:gd name="T4" fmla="*/ 91 w 91"/>
                <a:gd name="T5" fmla="*/ 10 h 13"/>
                <a:gd name="T6" fmla="*/ 53 w 91"/>
                <a:gd name="T7" fmla="*/ 0 h 13"/>
                <a:gd name="T8" fmla="*/ 0 w 91"/>
                <a:gd name="T9" fmla="*/ 8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13">
                  <a:moveTo>
                    <a:pt x="0" y="8"/>
                  </a:moveTo>
                  <a:cubicBezTo>
                    <a:pt x="13" y="11"/>
                    <a:pt x="32" y="13"/>
                    <a:pt x="53" y="13"/>
                  </a:cubicBezTo>
                  <a:cubicBezTo>
                    <a:pt x="67" y="13"/>
                    <a:pt x="80" y="12"/>
                    <a:pt x="91" y="10"/>
                  </a:cubicBezTo>
                  <a:cubicBezTo>
                    <a:pt x="53" y="0"/>
                    <a:pt x="53" y="0"/>
                    <a:pt x="53" y="0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rgbClr val="44494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89">
              <a:extLst>
                <a:ext uri="{FF2B5EF4-FFF2-40B4-BE49-F238E27FC236}">
                  <a16:creationId xmlns:a16="http://schemas.microsoft.com/office/drawing/2014/main" id="{3F72D072-5F90-4892-9F2A-BEDA055C4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3776" y="1190625"/>
              <a:ext cx="1430338" cy="2593975"/>
            </a:xfrm>
            <a:custGeom>
              <a:avLst/>
              <a:gdLst>
                <a:gd name="T0" fmla="*/ 0 w 127"/>
                <a:gd name="T1" fmla="*/ 0 h 230"/>
                <a:gd name="T2" fmla="*/ 127 w 127"/>
                <a:gd name="T3" fmla="*/ 230 h 230"/>
                <a:gd name="T4" fmla="*/ 0 w 127"/>
                <a:gd name="T5" fmla="*/ 195 h 230"/>
                <a:gd name="T6" fmla="*/ 0 w 127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230">
                  <a:moveTo>
                    <a:pt x="0" y="0"/>
                  </a:moveTo>
                  <a:cubicBezTo>
                    <a:pt x="67" y="0"/>
                    <a:pt x="127" y="120"/>
                    <a:pt x="127" y="230"/>
                  </a:cubicBezTo>
                  <a:cubicBezTo>
                    <a:pt x="0" y="195"/>
                    <a:pt x="0" y="195"/>
                    <a:pt x="0" y="19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4494A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90">
              <a:extLst>
                <a:ext uri="{FF2B5EF4-FFF2-40B4-BE49-F238E27FC236}">
                  <a16:creationId xmlns:a16="http://schemas.microsoft.com/office/drawing/2014/main" id="{3518E0FF-E534-4D99-99FE-EE885A5EB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3776" y="1674813"/>
              <a:ext cx="1103313" cy="2019300"/>
            </a:xfrm>
            <a:custGeom>
              <a:avLst/>
              <a:gdLst>
                <a:gd name="T0" fmla="*/ 0 w 98"/>
                <a:gd name="T1" fmla="*/ 0 h 179"/>
                <a:gd name="T2" fmla="*/ 98 w 98"/>
                <a:gd name="T3" fmla="*/ 179 h 179"/>
                <a:gd name="T4" fmla="*/ 0 w 98"/>
                <a:gd name="T5" fmla="*/ 152 h 179"/>
                <a:gd name="T6" fmla="*/ 0 w 98"/>
                <a:gd name="T7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79">
                  <a:moveTo>
                    <a:pt x="0" y="0"/>
                  </a:moveTo>
                  <a:cubicBezTo>
                    <a:pt x="52" y="0"/>
                    <a:pt x="98" y="94"/>
                    <a:pt x="98" y="179"/>
                  </a:cubicBezTo>
                  <a:cubicBezTo>
                    <a:pt x="0" y="152"/>
                    <a:pt x="0" y="152"/>
                    <a:pt x="0" y="1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5C9CC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91">
              <a:extLst>
                <a:ext uri="{FF2B5EF4-FFF2-40B4-BE49-F238E27FC236}">
                  <a16:creationId xmlns:a16="http://schemas.microsoft.com/office/drawing/2014/main" id="{33BBEE22-4AB7-4F73-87B7-25931ED2C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3776" y="2171700"/>
              <a:ext cx="765175" cy="1431925"/>
            </a:xfrm>
            <a:custGeom>
              <a:avLst/>
              <a:gdLst>
                <a:gd name="T0" fmla="*/ 0 w 68"/>
                <a:gd name="T1" fmla="*/ 0 h 127"/>
                <a:gd name="T2" fmla="*/ 68 w 68"/>
                <a:gd name="T3" fmla="*/ 127 h 127"/>
                <a:gd name="T4" fmla="*/ 0 w 68"/>
                <a:gd name="T5" fmla="*/ 108 h 127"/>
                <a:gd name="T6" fmla="*/ 0 w 68"/>
                <a:gd name="T7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127">
                  <a:moveTo>
                    <a:pt x="0" y="0"/>
                  </a:moveTo>
                  <a:cubicBezTo>
                    <a:pt x="36" y="0"/>
                    <a:pt x="68" y="66"/>
                    <a:pt x="68" y="127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8D8D8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92">
              <a:extLst>
                <a:ext uri="{FF2B5EF4-FFF2-40B4-BE49-F238E27FC236}">
                  <a16:creationId xmlns:a16="http://schemas.microsoft.com/office/drawing/2014/main" id="{74301579-A1D1-4FD4-B5B3-470DA6350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3776" y="2655888"/>
              <a:ext cx="427038" cy="846138"/>
            </a:xfrm>
            <a:custGeom>
              <a:avLst/>
              <a:gdLst>
                <a:gd name="T0" fmla="*/ 0 w 38"/>
                <a:gd name="T1" fmla="*/ 0 h 75"/>
                <a:gd name="T2" fmla="*/ 38 w 38"/>
                <a:gd name="T3" fmla="*/ 75 h 75"/>
                <a:gd name="T4" fmla="*/ 0 w 38"/>
                <a:gd name="T5" fmla="*/ 65 h 75"/>
                <a:gd name="T6" fmla="*/ 0 w 38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75">
                  <a:moveTo>
                    <a:pt x="0" y="0"/>
                  </a:moveTo>
                  <a:cubicBezTo>
                    <a:pt x="21" y="0"/>
                    <a:pt x="38" y="40"/>
                    <a:pt x="38" y="75"/>
                  </a:cubicBezTo>
                  <a:cubicBezTo>
                    <a:pt x="0" y="65"/>
                    <a:pt x="0" y="65"/>
                    <a:pt x="0" y="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4494A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1BAAED2-D806-48D0-B491-A37EDA60A8C3}"/>
              </a:ext>
            </a:extLst>
          </p:cNvPr>
          <p:cNvCxnSpPr>
            <a:cxnSpLocks/>
            <a:stCxn id="8" idx="2"/>
          </p:cNvCxnSpPr>
          <p:nvPr/>
        </p:nvCxnSpPr>
        <p:spPr>
          <a:xfrm flipH="1" flipV="1">
            <a:off x="3263510" y="3987071"/>
            <a:ext cx="2692453" cy="1168382"/>
          </a:xfrm>
          <a:prstGeom prst="straightConnector1">
            <a:avLst/>
          </a:prstGeom>
          <a:noFill/>
          <a:ln w="9525" cap="flat" cmpd="sng" algn="ctr">
            <a:solidFill>
              <a:srgbClr val="57565A">
                <a:lumMod val="50000"/>
              </a:srgbClr>
            </a:solidFill>
            <a:prstDash val="solid"/>
            <a:tailEnd type="oval" w="lg" len="lg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AF0064D-1582-4AF2-81D1-F83A7987600C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2679779" y="2368262"/>
            <a:ext cx="3276184" cy="1249897"/>
          </a:xfrm>
          <a:prstGeom prst="straightConnector1">
            <a:avLst/>
          </a:prstGeom>
          <a:noFill/>
          <a:ln w="9525" cap="flat" cmpd="sng" algn="ctr">
            <a:solidFill>
              <a:srgbClr val="57565A">
                <a:lumMod val="50000"/>
              </a:srgbClr>
            </a:solidFill>
            <a:prstDash val="solid"/>
            <a:tailEnd type="oval" w="lg" len="lg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C9B5E63-64DD-4FAB-9939-B9DFC094CA19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3007987" y="3828161"/>
            <a:ext cx="2947976" cy="0"/>
          </a:xfrm>
          <a:prstGeom prst="straightConnector1">
            <a:avLst/>
          </a:prstGeom>
          <a:noFill/>
          <a:ln w="9525" cap="flat" cmpd="sng" algn="ctr">
            <a:solidFill>
              <a:srgbClr val="57565A">
                <a:lumMod val="50000"/>
              </a:srgbClr>
            </a:solidFill>
            <a:prstDash val="solid"/>
            <a:tailEnd type="oval" w="lg" len="lg"/>
          </a:ln>
          <a:effectLst/>
        </p:spPr>
      </p:cxn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64BA1CD3-A0D5-448C-BCBB-54E49BD15249}"/>
              </a:ext>
            </a:extLst>
          </p:cNvPr>
          <p:cNvSpPr txBox="1">
            <a:spLocks/>
          </p:cNvSpPr>
          <p:nvPr/>
        </p:nvSpPr>
        <p:spPr>
          <a:xfrm>
            <a:off x="299929" y="280304"/>
            <a:ext cx="10286791" cy="103566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>
                <a:solidFill>
                  <a:schemeClr val="bg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WHY, WHAT &amp; HOW…</a:t>
            </a:r>
          </a:p>
          <a:p>
            <a:endParaRPr lang="en-AU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917786"/>
      </p:ext>
    </p:extLst>
  </p:cSld>
  <p:clrMapOvr>
    <a:masterClrMapping/>
  </p:clrMapOvr>
  <p:transition spd="slow" advClick="0">
    <p:wip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20000" decel="80000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0" presetClass="entr" presetSubtype="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" dur="2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2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2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grpId="0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2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2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2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1" fill="hold" nodeType="withEffect" p14:presetBounceEnd="61111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1111">
                                          <p:cBhvr additive="base">
                                            <p:cTn id="29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1111">
                                          <p:cBhvr additive="base">
                                            <p:cTn id="30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5" grpId="0" animBg="1"/>
          <p:bldP spid="7" grpId="0"/>
          <p:bldP spid="11" grpId="0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20000" decel="80000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0" presetClass="entr" presetSubtype="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" dur="2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2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2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grpId="0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2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2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2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5" grpId="0" animBg="1"/>
          <p:bldP spid="7" grpId="0"/>
          <p:bldP spid="11" grpId="0"/>
          <p:bldP spid="12" grpId="0"/>
        </p:bldLst>
      </p:timing>
    </mc:Fallback>
  </mc:AlternateContent>
</p:sld>
</file>

<file path=ppt/theme/theme1.xml><?xml version="1.0" encoding="utf-8"?>
<a:theme xmlns:a="http://schemas.openxmlformats.org/drawingml/2006/main" name="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PGA theme">
  <a:themeElements>
    <a:clrScheme name="Pinnacle">
      <a:dk1>
        <a:sysClr val="windowText" lastClr="000000"/>
      </a:dk1>
      <a:lt1>
        <a:sysClr val="window" lastClr="FFFFFF"/>
      </a:lt1>
      <a:dk2>
        <a:srgbClr val="44494A"/>
      </a:dk2>
      <a:lt2>
        <a:srgbClr val="EEECE1"/>
      </a:lt2>
      <a:accent1>
        <a:srgbClr val="FFD400"/>
      </a:accent1>
      <a:accent2>
        <a:srgbClr val="FAA733"/>
      </a:accent2>
      <a:accent3>
        <a:srgbClr val="44494A"/>
      </a:accent3>
      <a:accent4>
        <a:srgbClr val="7A7F83"/>
      </a:accent4>
      <a:accent5>
        <a:srgbClr val="C5C9CC"/>
      </a:accent5>
      <a:accent6>
        <a:srgbClr val="D8D8D8"/>
      </a:accent6>
      <a:hlink>
        <a:srgbClr val="44494A"/>
      </a:hlink>
      <a:folHlink>
        <a:srgbClr val="7A7F83"/>
      </a:folHlink>
    </a:clrScheme>
    <a:fontScheme name="Nou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GA theme" id="{4E167F80-096C-4025-B1B9-675B59DD4BD0}" vid="{89002304-F58E-4DE0-B7EE-C1C0773D61D7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ctr">
          <a:defRPr dirty="0" smtClean="0">
            <a:solidFill>
              <a:schemeClr val="bg1"/>
            </a:solidFill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ctr">
          <a:defRPr dirty="0" smtClean="0">
            <a:solidFill>
              <a:schemeClr val="bg1"/>
            </a:solidFill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ctr">
          <a:defRPr dirty="0" smtClean="0">
            <a:solidFill>
              <a:schemeClr val="bg1"/>
            </a:solidFill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Custom Design">
  <a:themeElements>
    <a:clrScheme name="MONA Dark Blue">
      <a:dk1>
        <a:sysClr val="windowText" lastClr="000000"/>
      </a:dk1>
      <a:lt1>
        <a:sysClr val="window" lastClr="FFFFFF"/>
      </a:lt1>
      <a:dk2>
        <a:srgbClr val="141F39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ctr">
          <a:defRPr dirty="0" smtClean="0">
            <a:solidFill>
              <a:schemeClr val="bg1"/>
            </a:solidFill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2_Office Theme">
  <a:themeElements>
    <a:clrScheme name="i9_Storm">
      <a:dk1>
        <a:srgbClr val="57565A"/>
      </a:dk1>
      <a:lt1>
        <a:sysClr val="window" lastClr="FFFFFF"/>
      </a:lt1>
      <a:dk2>
        <a:srgbClr val="193441"/>
      </a:dk2>
      <a:lt2>
        <a:srgbClr val="2C4A58"/>
      </a:lt2>
      <a:accent1>
        <a:srgbClr val="97AEA0"/>
      </a:accent1>
      <a:accent2>
        <a:srgbClr val="7D9892"/>
      </a:accent2>
      <a:accent3>
        <a:srgbClr val="688687"/>
      </a:accent3>
      <a:accent4>
        <a:srgbClr val="53737B"/>
      </a:accent4>
      <a:accent5>
        <a:srgbClr val="496A75"/>
      </a:accent5>
      <a:accent6>
        <a:srgbClr val="3E606F"/>
      </a:accent6>
      <a:hlink>
        <a:srgbClr val="2F8299"/>
      </a:hlink>
      <a:folHlink>
        <a:srgbClr val="8C8C8C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1A65ED0-7123-425C-A269-278E0F11E504}">
  <we:reference id="wa104381063" version="1.0.0.1" store="en-US" storeType="OMEX"/>
  <we:alternateReferences>
    <we:reference id="wa104381063" version="1.0.0.1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2850</TotalTime>
  <Words>108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Arial</vt:lpstr>
      <vt:lpstr>Calibri</vt:lpstr>
      <vt:lpstr>Open Sans</vt:lpstr>
      <vt:lpstr>Open Sans Light</vt:lpstr>
      <vt:lpstr>Segoe UI Semibold</vt:lpstr>
      <vt:lpstr>Times New Roman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7_Custom Design</vt:lpstr>
      <vt:lpstr>2_Office Theme</vt:lpstr>
      <vt:lpstr>PGA theme</vt:lpstr>
      <vt:lpstr>PowerPoint Presentation</vt:lpstr>
    </vt:vector>
  </TitlesOfParts>
  <Company>Arup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Seymour (Crockett)</dc:creator>
  <cp:lastModifiedBy>Khoder Hammoud</cp:lastModifiedBy>
  <cp:revision>434</cp:revision>
  <cp:lastPrinted>2019-01-22T05:36:22Z</cp:lastPrinted>
  <dcterms:created xsi:type="dcterms:W3CDTF">2017-03-19T04:30:44Z</dcterms:created>
  <dcterms:modified xsi:type="dcterms:W3CDTF">2019-03-15T04:47:08Z</dcterms:modified>
</cp:coreProperties>
</file>