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3429000" cy="2057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94A"/>
    <a:srgbClr val="FBA733"/>
    <a:srgbClr val="FA950E"/>
    <a:srgbClr val="E6E6E6"/>
    <a:srgbClr val="FEC120"/>
    <a:srgbClr val="444A4A"/>
    <a:srgbClr val="FFD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 snapToGrid="0">
      <p:cViewPr>
        <p:scale>
          <a:sx n="196" d="100"/>
          <a:sy n="196" d="100"/>
        </p:scale>
        <p:origin x="30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36709"/>
            <a:ext cx="2571750" cy="716280"/>
          </a:xfrm>
        </p:spPr>
        <p:txBody>
          <a:bodyPr anchor="b"/>
          <a:lstStyle>
            <a:lvl1pPr algn="ctr">
              <a:defRPr sz="1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1080611"/>
            <a:ext cx="2571750" cy="496729"/>
          </a:xfrm>
        </p:spPr>
        <p:txBody>
          <a:bodyPr/>
          <a:lstStyle>
            <a:lvl1pPr marL="0" indent="0" algn="ctr">
              <a:buNone/>
              <a:defRPr sz="675"/>
            </a:lvl1pPr>
            <a:lvl2pPr marL="128610" indent="0" algn="ctr">
              <a:buNone/>
              <a:defRPr sz="563"/>
            </a:lvl2pPr>
            <a:lvl3pPr marL="257221" indent="0" algn="ctr">
              <a:buNone/>
              <a:defRPr sz="506"/>
            </a:lvl3pPr>
            <a:lvl4pPr marL="385831" indent="0" algn="ctr">
              <a:buNone/>
              <a:defRPr sz="450"/>
            </a:lvl4pPr>
            <a:lvl5pPr marL="514441" indent="0" algn="ctr">
              <a:buNone/>
              <a:defRPr sz="450"/>
            </a:lvl5pPr>
            <a:lvl6pPr marL="643052" indent="0" algn="ctr">
              <a:buNone/>
              <a:defRPr sz="450"/>
            </a:lvl6pPr>
            <a:lvl7pPr marL="771662" indent="0" algn="ctr">
              <a:buNone/>
              <a:defRPr sz="450"/>
            </a:lvl7pPr>
            <a:lvl8pPr marL="900273" indent="0" algn="ctr">
              <a:buNone/>
              <a:defRPr sz="450"/>
            </a:lvl8pPr>
            <a:lvl9pPr marL="1028883" indent="0" algn="ctr">
              <a:buNone/>
              <a:defRPr sz="4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80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2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53878" y="109538"/>
            <a:ext cx="739378" cy="1743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744" y="109538"/>
            <a:ext cx="2175272" cy="17435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06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3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8" y="512922"/>
            <a:ext cx="2957513" cy="855821"/>
          </a:xfrm>
        </p:spPr>
        <p:txBody>
          <a:bodyPr anchor="b"/>
          <a:lstStyle>
            <a:lvl1pPr>
              <a:defRPr sz="1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58" y="1376839"/>
            <a:ext cx="2957513" cy="450056"/>
          </a:xfrm>
        </p:spPr>
        <p:txBody>
          <a:bodyPr/>
          <a:lstStyle>
            <a:lvl1pPr marL="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1pPr>
            <a:lvl2pPr marL="128610" indent="0">
              <a:buNone/>
              <a:defRPr sz="563">
                <a:solidFill>
                  <a:schemeClr val="tx1">
                    <a:tint val="75000"/>
                  </a:schemeClr>
                </a:solidFill>
              </a:defRPr>
            </a:lvl2pPr>
            <a:lvl3pPr marL="25722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385831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4pPr>
            <a:lvl5pPr marL="514441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5pPr>
            <a:lvl6pPr marL="64305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6pPr>
            <a:lvl7pPr marL="77166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7pPr>
            <a:lvl8pPr marL="900273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8pPr>
            <a:lvl9pPr marL="1028883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744" y="547688"/>
            <a:ext cx="1457325" cy="1305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931" y="547688"/>
            <a:ext cx="1457325" cy="1305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94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09538"/>
            <a:ext cx="2957513" cy="39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90" y="504349"/>
            <a:ext cx="1450628" cy="247174"/>
          </a:xfrm>
        </p:spPr>
        <p:txBody>
          <a:bodyPr anchor="b"/>
          <a:lstStyle>
            <a:lvl1pPr marL="0" indent="0">
              <a:buNone/>
              <a:defRPr sz="675" b="1"/>
            </a:lvl1pPr>
            <a:lvl2pPr marL="128610" indent="0">
              <a:buNone/>
              <a:defRPr sz="563" b="1"/>
            </a:lvl2pPr>
            <a:lvl3pPr marL="257221" indent="0">
              <a:buNone/>
              <a:defRPr sz="506" b="1"/>
            </a:lvl3pPr>
            <a:lvl4pPr marL="385831" indent="0">
              <a:buNone/>
              <a:defRPr sz="450" b="1"/>
            </a:lvl4pPr>
            <a:lvl5pPr marL="514441" indent="0">
              <a:buNone/>
              <a:defRPr sz="450" b="1"/>
            </a:lvl5pPr>
            <a:lvl6pPr marL="643052" indent="0">
              <a:buNone/>
              <a:defRPr sz="450" b="1"/>
            </a:lvl6pPr>
            <a:lvl7pPr marL="771662" indent="0">
              <a:buNone/>
              <a:defRPr sz="450" b="1"/>
            </a:lvl7pPr>
            <a:lvl8pPr marL="900273" indent="0">
              <a:buNone/>
              <a:defRPr sz="450" b="1"/>
            </a:lvl8pPr>
            <a:lvl9pPr marL="1028883" indent="0">
              <a:buNone/>
              <a:defRPr sz="4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90" y="751523"/>
            <a:ext cx="1450628" cy="1105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5931" y="504349"/>
            <a:ext cx="1457772" cy="247174"/>
          </a:xfrm>
        </p:spPr>
        <p:txBody>
          <a:bodyPr anchor="b"/>
          <a:lstStyle>
            <a:lvl1pPr marL="0" indent="0">
              <a:buNone/>
              <a:defRPr sz="675" b="1"/>
            </a:lvl1pPr>
            <a:lvl2pPr marL="128610" indent="0">
              <a:buNone/>
              <a:defRPr sz="563" b="1"/>
            </a:lvl2pPr>
            <a:lvl3pPr marL="257221" indent="0">
              <a:buNone/>
              <a:defRPr sz="506" b="1"/>
            </a:lvl3pPr>
            <a:lvl4pPr marL="385831" indent="0">
              <a:buNone/>
              <a:defRPr sz="450" b="1"/>
            </a:lvl4pPr>
            <a:lvl5pPr marL="514441" indent="0">
              <a:buNone/>
              <a:defRPr sz="450" b="1"/>
            </a:lvl5pPr>
            <a:lvl6pPr marL="643052" indent="0">
              <a:buNone/>
              <a:defRPr sz="450" b="1"/>
            </a:lvl6pPr>
            <a:lvl7pPr marL="771662" indent="0">
              <a:buNone/>
              <a:defRPr sz="450" b="1"/>
            </a:lvl7pPr>
            <a:lvl8pPr marL="900273" indent="0">
              <a:buNone/>
              <a:defRPr sz="450" b="1"/>
            </a:lvl8pPr>
            <a:lvl9pPr marL="1028883" indent="0">
              <a:buNone/>
              <a:defRPr sz="4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5931" y="751523"/>
            <a:ext cx="1457772" cy="1105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82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00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37160"/>
            <a:ext cx="1105942" cy="480060"/>
          </a:xfrm>
        </p:spPr>
        <p:txBody>
          <a:bodyPr anchor="b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72" y="296227"/>
            <a:ext cx="1735931" cy="1462088"/>
          </a:xfrm>
        </p:spPr>
        <p:txBody>
          <a:bodyPr/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563"/>
            </a:lvl4pPr>
            <a:lvl5pPr>
              <a:defRPr sz="563"/>
            </a:lvl5pPr>
            <a:lvl6pPr>
              <a:defRPr sz="563"/>
            </a:lvl6pPr>
            <a:lvl7pPr>
              <a:defRPr sz="563"/>
            </a:lvl7pPr>
            <a:lvl8pPr>
              <a:defRPr sz="563"/>
            </a:lvl8pPr>
            <a:lvl9pPr>
              <a:defRPr sz="5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617220"/>
            <a:ext cx="1105942" cy="1143476"/>
          </a:xfrm>
        </p:spPr>
        <p:txBody>
          <a:bodyPr/>
          <a:lstStyle>
            <a:lvl1pPr marL="0" indent="0">
              <a:buNone/>
              <a:defRPr sz="450"/>
            </a:lvl1pPr>
            <a:lvl2pPr marL="128610" indent="0">
              <a:buNone/>
              <a:defRPr sz="394"/>
            </a:lvl2pPr>
            <a:lvl3pPr marL="257221" indent="0">
              <a:buNone/>
              <a:defRPr sz="338"/>
            </a:lvl3pPr>
            <a:lvl4pPr marL="385831" indent="0">
              <a:buNone/>
              <a:defRPr sz="281"/>
            </a:lvl4pPr>
            <a:lvl5pPr marL="514441" indent="0">
              <a:buNone/>
              <a:defRPr sz="281"/>
            </a:lvl5pPr>
            <a:lvl6pPr marL="643052" indent="0">
              <a:buNone/>
              <a:defRPr sz="281"/>
            </a:lvl6pPr>
            <a:lvl7pPr marL="771662" indent="0">
              <a:buNone/>
              <a:defRPr sz="281"/>
            </a:lvl7pPr>
            <a:lvl8pPr marL="900273" indent="0">
              <a:buNone/>
              <a:defRPr sz="281"/>
            </a:lvl8pPr>
            <a:lvl9pPr marL="1028883" indent="0">
              <a:buNone/>
              <a:defRPr sz="2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0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37160"/>
            <a:ext cx="1105942" cy="480060"/>
          </a:xfrm>
        </p:spPr>
        <p:txBody>
          <a:bodyPr anchor="b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772" y="296227"/>
            <a:ext cx="1735931" cy="1462088"/>
          </a:xfrm>
        </p:spPr>
        <p:txBody>
          <a:bodyPr anchor="t"/>
          <a:lstStyle>
            <a:lvl1pPr marL="0" indent="0">
              <a:buNone/>
              <a:defRPr sz="900"/>
            </a:lvl1pPr>
            <a:lvl2pPr marL="128610" indent="0">
              <a:buNone/>
              <a:defRPr sz="788"/>
            </a:lvl2pPr>
            <a:lvl3pPr marL="257221" indent="0">
              <a:buNone/>
              <a:defRPr sz="675"/>
            </a:lvl3pPr>
            <a:lvl4pPr marL="385831" indent="0">
              <a:buNone/>
              <a:defRPr sz="563"/>
            </a:lvl4pPr>
            <a:lvl5pPr marL="514441" indent="0">
              <a:buNone/>
              <a:defRPr sz="563"/>
            </a:lvl5pPr>
            <a:lvl6pPr marL="643052" indent="0">
              <a:buNone/>
              <a:defRPr sz="563"/>
            </a:lvl6pPr>
            <a:lvl7pPr marL="771662" indent="0">
              <a:buNone/>
              <a:defRPr sz="563"/>
            </a:lvl7pPr>
            <a:lvl8pPr marL="900273" indent="0">
              <a:buNone/>
              <a:defRPr sz="563"/>
            </a:lvl8pPr>
            <a:lvl9pPr marL="1028883" indent="0">
              <a:buNone/>
              <a:defRPr sz="5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617220"/>
            <a:ext cx="1105942" cy="1143476"/>
          </a:xfrm>
        </p:spPr>
        <p:txBody>
          <a:bodyPr/>
          <a:lstStyle>
            <a:lvl1pPr marL="0" indent="0">
              <a:buNone/>
              <a:defRPr sz="450"/>
            </a:lvl1pPr>
            <a:lvl2pPr marL="128610" indent="0">
              <a:buNone/>
              <a:defRPr sz="394"/>
            </a:lvl2pPr>
            <a:lvl3pPr marL="257221" indent="0">
              <a:buNone/>
              <a:defRPr sz="338"/>
            </a:lvl3pPr>
            <a:lvl4pPr marL="385831" indent="0">
              <a:buNone/>
              <a:defRPr sz="281"/>
            </a:lvl4pPr>
            <a:lvl5pPr marL="514441" indent="0">
              <a:buNone/>
              <a:defRPr sz="281"/>
            </a:lvl5pPr>
            <a:lvl6pPr marL="643052" indent="0">
              <a:buNone/>
              <a:defRPr sz="281"/>
            </a:lvl6pPr>
            <a:lvl7pPr marL="771662" indent="0">
              <a:buNone/>
              <a:defRPr sz="281"/>
            </a:lvl7pPr>
            <a:lvl8pPr marL="900273" indent="0">
              <a:buNone/>
              <a:defRPr sz="281"/>
            </a:lvl8pPr>
            <a:lvl9pPr marL="1028883" indent="0">
              <a:buNone/>
              <a:defRPr sz="2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89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4" y="109538"/>
            <a:ext cx="2957513" cy="397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4" y="547688"/>
            <a:ext cx="2957513" cy="13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744" y="1906905"/>
            <a:ext cx="771525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1C9C-CA66-499B-92FE-3CC127C9292E}" type="datetimeFigureOut">
              <a:rPr lang="en-AU" smtClean="0"/>
              <a:t>30/01/2019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5856" y="1906905"/>
            <a:ext cx="1157288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1731" y="1906905"/>
            <a:ext cx="771525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C5A1-EFA2-43D6-A1A7-3F0E9E01C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93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7221" rtl="0" eaLnBrk="1" latinLnBrk="0" hangingPunct="1">
        <a:lnSpc>
          <a:spcPct val="90000"/>
        </a:lnSpc>
        <a:spcBef>
          <a:spcPct val="0"/>
        </a:spcBef>
        <a:buNone/>
        <a:defRPr sz="12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305" indent="-64305" algn="l" defTabSz="2572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1pPr>
      <a:lvl2pPr marL="19291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2152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5013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7874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70735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83596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64578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93188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1pPr>
      <a:lvl2pPr marL="128610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2pPr>
      <a:lvl3pPr marL="25722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3pPr>
      <a:lvl4pPr marL="38583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1444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643052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771662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00273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28883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F08E4-C6BE-44FF-A560-DAC89C06AB7C}"/>
              </a:ext>
            </a:extLst>
          </p:cNvPr>
          <p:cNvSpPr/>
          <p:nvPr/>
        </p:nvSpPr>
        <p:spPr>
          <a:xfrm>
            <a:off x="0" y="0"/>
            <a:ext cx="1714500" cy="2057400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95000"/>
                </a:schemeClr>
              </a:gs>
              <a:gs pos="3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60AAA08E-C08E-4F29-BF4A-DFD44D07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341" y="225852"/>
            <a:ext cx="330317" cy="333189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7DAB7907-4555-46B5-B5AF-02FDF6CD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341" y="695511"/>
            <a:ext cx="330317" cy="333189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7DEA3CE5-BA08-4D51-8C58-0CAE32FA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341" y="1135898"/>
            <a:ext cx="330317" cy="333189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D18839EC-DB1A-4461-BB11-8B60357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340" y="1597142"/>
            <a:ext cx="330317" cy="333189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0D8C7D-4D03-41B4-834C-6799EF71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84" y="256332"/>
            <a:ext cx="272228" cy="272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E3D038-B322-4374-AE84-21C5589BC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72" y="741761"/>
            <a:ext cx="225852" cy="2258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DAA751-CAD0-4B4D-BAC0-44BFBA7F4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5" y="1196859"/>
            <a:ext cx="211265" cy="2112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1DB58A-AF91-46AE-8484-3074C87F0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32" y="1662437"/>
            <a:ext cx="202598" cy="202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8AB20-0315-47EC-BFD9-A86DF2CC31BC}"/>
              </a:ext>
            </a:extLst>
          </p:cNvPr>
          <p:cNvSpPr txBox="1"/>
          <p:nvPr/>
        </p:nvSpPr>
        <p:spPr>
          <a:xfrm>
            <a:off x="164104" y="638090"/>
            <a:ext cx="130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>
                <a:solidFill>
                  <a:srgbClr val="44494A"/>
                </a:solidFill>
                <a:latin typeface="Myriad Pro Light" panose="020B0603030403020204" pitchFamily="34" charset="0"/>
              </a:rPr>
              <a:t>JUSTIN</a:t>
            </a:r>
          </a:p>
          <a:p>
            <a:pPr algn="r"/>
            <a:r>
              <a:rPr lang="en-AU" sz="2400" dirty="0">
                <a:solidFill>
                  <a:srgbClr val="FBA733"/>
                </a:solidFill>
                <a:latin typeface="Myriad Pro Light" panose="020B0603030403020204" pitchFamily="34" charset="0"/>
              </a:rPr>
              <a:t>BOWN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F2EFD-2731-4878-90A2-84F4E459BA06}"/>
              </a:ext>
            </a:extLst>
          </p:cNvPr>
          <p:cNvSpPr txBox="1"/>
          <p:nvPr/>
        </p:nvSpPr>
        <p:spPr>
          <a:xfrm>
            <a:off x="1878602" y="284724"/>
            <a:ext cx="917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44494A"/>
                </a:solidFill>
                <a:latin typeface="Myriad Pro" panose="020B0503030403020204" pitchFamily="34" charset="0"/>
              </a:rPr>
              <a:t>0425 744 034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0A211-3484-4EBA-AF2F-1DFB2E6E49A1}"/>
              </a:ext>
            </a:extLst>
          </p:cNvPr>
          <p:cNvSpPr txBox="1"/>
          <p:nvPr/>
        </p:nvSpPr>
        <p:spPr>
          <a:xfrm>
            <a:off x="1878602" y="709669"/>
            <a:ext cx="171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44494A"/>
                </a:solidFill>
                <a:latin typeface="Myriad Pro" panose="020B0503030403020204" pitchFamily="34" charset="0"/>
              </a:rPr>
              <a:t>Level 3, 546 Collins Street</a:t>
            </a:r>
          </a:p>
          <a:p>
            <a:r>
              <a:rPr lang="en-AU" sz="800" dirty="0">
                <a:solidFill>
                  <a:srgbClr val="44494A"/>
                </a:solidFill>
                <a:latin typeface="Myriad Pro" panose="020B0503030403020204" pitchFamily="34" charset="0"/>
              </a:rPr>
              <a:t>Melbourne, VIC 3000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7F269-A45A-449B-BF4F-AED7F133DAEC}"/>
              </a:ext>
            </a:extLst>
          </p:cNvPr>
          <p:cNvSpPr txBox="1"/>
          <p:nvPr/>
        </p:nvSpPr>
        <p:spPr>
          <a:xfrm>
            <a:off x="1878602" y="1196859"/>
            <a:ext cx="1714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44494A"/>
                </a:solidFill>
                <a:latin typeface="Myriad Pro" panose="020B0503030403020204" pitchFamily="34" charset="0"/>
              </a:rPr>
              <a:t>justin@pinnacle-group.com.au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70399-4E1B-4986-AD14-E96AFFC31940}"/>
              </a:ext>
            </a:extLst>
          </p:cNvPr>
          <p:cNvSpPr txBox="1"/>
          <p:nvPr/>
        </p:nvSpPr>
        <p:spPr>
          <a:xfrm>
            <a:off x="1878602" y="1656014"/>
            <a:ext cx="1714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44494A"/>
                </a:solidFill>
                <a:latin typeface="Myriad Pro" panose="020B0503030403020204" pitchFamily="34" charset="0"/>
              </a:rPr>
              <a:t>www.pinnacle-group.com.au</a:t>
            </a:r>
          </a:p>
        </p:txBody>
      </p:sp>
    </p:spTree>
    <p:extLst>
      <p:ext uri="{BB962C8B-B14F-4D97-AF65-F5344CB8AC3E}">
        <p14:creationId xmlns:p14="http://schemas.microsoft.com/office/powerpoint/2010/main" val="25019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24199-7A39-46EF-9102-7AE92BA6809A}"/>
              </a:ext>
            </a:extLst>
          </p:cNvPr>
          <p:cNvSpPr/>
          <p:nvPr/>
        </p:nvSpPr>
        <p:spPr>
          <a:xfrm>
            <a:off x="0" y="0"/>
            <a:ext cx="3429000" cy="2057400"/>
          </a:xfrm>
          <a:prstGeom prst="rect">
            <a:avLst/>
          </a:prstGeom>
          <a:solidFill>
            <a:srgbClr val="FB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431E8-BDCC-4583-BD5A-25FE8B9E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38" y="655016"/>
            <a:ext cx="1199124" cy="62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32ACC-B5D0-4626-AA3B-0189E2ABEB71}"/>
              </a:ext>
            </a:extLst>
          </p:cNvPr>
          <p:cNvSpPr txBox="1"/>
          <p:nvPr/>
        </p:nvSpPr>
        <p:spPr>
          <a:xfrm>
            <a:off x="359844" y="1343390"/>
            <a:ext cx="276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>
                <a:solidFill>
                  <a:srgbClr val="444A4A"/>
                </a:solidFill>
                <a:latin typeface="Myriad Pro Light" panose="020B0603030403020204" pitchFamily="34" charset="0"/>
              </a:rPr>
              <a:t>WE CREATE THE BEST PLACES ON EARTH TO WORK!</a:t>
            </a:r>
          </a:p>
        </p:txBody>
      </p:sp>
    </p:spTree>
    <p:extLst>
      <p:ext uri="{BB962C8B-B14F-4D97-AF65-F5344CB8AC3E}">
        <p14:creationId xmlns:p14="http://schemas.microsoft.com/office/powerpoint/2010/main" val="38525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CFB4B50-1624-40CF-8103-C0E284D98F80}"/>
              </a:ext>
            </a:extLst>
          </p:cNvPr>
          <p:cNvSpPr/>
          <p:nvPr/>
        </p:nvSpPr>
        <p:spPr>
          <a:xfrm rot="6366541" flipV="1">
            <a:off x="1477941" y="352834"/>
            <a:ext cx="110387" cy="104983"/>
          </a:xfrm>
          <a:prstGeom prst="triangle">
            <a:avLst>
              <a:gd name="adj" fmla="val 40181"/>
            </a:avLst>
          </a:prstGeom>
          <a:solidFill>
            <a:srgbClr val="FA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AF591A27-DB75-4B45-9144-D5ADEC2C0F5B}"/>
              </a:ext>
            </a:extLst>
          </p:cNvPr>
          <p:cNvSpPr/>
          <p:nvPr/>
        </p:nvSpPr>
        <p:spPr>
          <a:xfrm flipH="1">
            <a:off x="1405397" y="0"/>
            <a:ext cx="2039656" cy="2057400"/>
          </a:xfrm>
          <a:custGeom>
            <a:avLst/>
            <a:gdLst>
              <a:gd name="connsiteX0" fmla="*/ 0 w 2165215"/>
              <a:gd name="connsiteY0" fmla="*/ 0 h 2057400"/>
              <a:gd name="connsiteX1" fmla="*/ 1082608 w 2165215"/>
              <a:gd name="connsiteY1" fmla="*/ 0 h 2057400"/>
              <a:gd name="connsiteX2" fmla="*/ 2165216 w 2165215"/>
              <a:gd name="connsiteY2" fmla="*/ 1028700 h 2057400"/>
              <a:gd name="connsiteX3" fmla="*/ 1082608 w 2165215"/>
              <a:gd name="connsiteY3" fmla="*/ 2057400 h 2057400"/>
              <a:gd name="connsiteX4" fmla="*/ 0 w 2165215"/>
              <a:gd name="connsiteY4" fmla="*/ 2057400 h 2057400"/>
              <a:gd name="connsiteX5" fmla="*/ 0 w 2165215"/>
              <a:gd name="connsiteY5" fmla="*/ 0 h 2057400"/>
              <a:gd name="connsiteX0" fmla="*/ 0 w 2039656"/>
              <a:gd name="connsiteY0" fmla="*/ 0 h 2057400"/>
              <a:gd name="connsiteX1" fmla="*/ 1082608 w 2039656"/>
              <a:gd name="connsiteY1" fmla="*/ 0 h 2057400"/>
              <a:gd name="connsiteX2" fmla="*/ 2039656 w 2039656"/>
              <a:gd name="connsiteY2" fmla="*/ 1034159 h 2057400"/>
              <a:gd name="connsiteX3" fmla="*/ 1082608 w 2039656"/>
              <a:gd name="connsiteY3" fmla="*/ 2057400 h 2057400"/>
              <a:gd name="connsiteX4" fmla="*/ 0 w 2039656"/>
              <a:gd name="connsiteY4" fmla="*/ 2057400 h 2057400"/>
              <a:gd name="connsiteX5" fmla="*/ 0 w 2039656"/>
              <a:gd name="connsiteY5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656" h="2057400">
                <a:moveTo>
                  <a:pt x="0" y="0"/>
                </a:moveTo>
                <a:lnTo>
                  <a:pt x="1082608" y="0"/>
                </a:lnTo>
                <a:cubicBezTo>
                  <a:pt x="1680516" y="0"/>
                  <a:pt x="2039656" y="466024"/>
                  <a:pt x="2039656" y="1034159"/>
                </a:cubicBezTo>
                <a:cubicBezTo>
                  <a:pt x="2039656" y="1602294"/>
                  <a:pt x="1680516" y="2057400"/>
                  <a:pt x="1082608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C17D9EE-BEE1-49E4-BE06-92E9C1B71D7B}"/>
              </a:ext>
            </a:extLst>
          </p:cNvPr>
          <p:cNvSpPr/>
          <p:nvPr/>
        </p:nvSpPr>
        <p:spPr>
          <a:xfrm flipH="1" flipV="1">
            <a:off x="1488956" y="105870"/>
            <a:ext cx="2012215" cy="281674"/>
          </a:xfrm>
          <a:prstGeom prst="parallelogram">
            <a:avLst/>
          </a:prstGeom>
          <a:solidFill>
            <a:srgbClr val="FB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8AB20-0315-47EC-BFD9-A86DF2CC31BC}"/>
              </a:ext>
            </a:extLst>
          </p:cNvPr>
          <p:cNvSpPr txBox="1"/>
          <p:nvPr/>
        </p:nvSpPr>
        <p:spPr>
          <a:xfrm>
            <a:off x="1940044" y="80112"/>
            <a:ext cx="136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chemeClr val="bg1"/>
                </a:solidFill>
                <a:latin typeface="Myriad Pro Light" panose="020B0603030403020204" pitchFamily="34" charset="0"/>
              </a:rPr>
              <a:t>JUSTIN BOWN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D3BB0-53FA-44B3-9536-8CAB72CF2215}"/>
              </a:ext>
            </a:extLst>
          </p:cNvPr>
          <p:cNvSpPr txBox="1"/>
          <p:nvPr/>
        </p:nvSpPr>
        <p:spPr>
          <a:xfrm>
            <a:off x="2279175" y="221779"/>
            <a:ext cx="551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>
                <a:solidFill>
                  <a:srgbClr val="44494A"/>
                </a:solidFill>
              </a:rPr>
              <a:t>DIRECTOR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88FE72-3851-4B41-A271-A69FB05A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2521" r="6502" b="11696"/>
          <a:stretch/>
        </p:blipFill>
        <p:spPr>
          <a:xfrm>
            <a:off x="1632152" y="124617"/>
            <a:ext cx="237205" cy="244179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09D9A3-2921-4F03-A0D4-3A4700704B20}"/>
              </a:ext>
            </a:extLst>
          </p:cNvPr>
          <p:cNvSpPr/>
          <p:nvPr/>
        </p:nvSpPr>
        <p:spPr>
          <a:xfrm>
            <a:off x="1417099" y="588429"/>
            <a:ext cx="2027954" cy="287133"/>
          </a:xfrm>
          <a:custGeom>
            <a:avLst/>
            <a:gdLst>
              <a:gd name="connsiteX0" fmla="*/ 0 w 1995199"/>
              <a:gd name="connsiteY0" fmla="*/ 0 h 281674"/>
              <a:gd name="connsiteX1" fmla="*/ 1995199 w 1995199"/>
              <a:gd name="connsiteY1" fmla="*/ 0 h 281674"/>
              <a:gd name="connsiteX2" fmla="*/ 1995199 w 1995199"/>
              <a:gd name="connsiteY2" fmla="*/ 281674 h 281674"/>
              <a:gd name="connsiteX3" fmla="*/ 0 w 1995199"/>
              <a:gd name="connsiteY3" fmla="*/ 281674 h 281674"/>
              <a:gd name="connsiteX4" fmla="*/ 0 w 1995199"/>
              <a:gd name="connsiteY4" fmla="*/ 0 h 281674"/>
              <a:gd name="connsiteX0" fmla="*/ 32755 w 2027954"/>
              <a:gd name="connsiteY0" fmla="*/ 0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32755 w 2027954"/>
              <a:gd name="connsiteY4" fmla="*/ 0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954" h="287133">
                <a:moveTo>
                  <a:pt x="70968" y="8188"/>
                </a:moveTo>
                <a:lnTo>
                  <a:pt x="2027954" y="0"/>
                </a:lnTo>
                <a:lnTo>
                  <a:pt x="2027954" y="281674"/>
                </a:lnTo>
                <a:lnTo>
                  <a:pt x="0" y="287133"/>
                </a:lnTo>
                <a:cubicBezTo>
                  <a:pt x="23656" y="194151"/>
                  <a:pt x="19378" y="145077"/>
                  <a:pt x="70968" y="8188"/>
                </a:cubicBez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BE9E0B96-5F94-4EC2-BEB3-3F10A7AF219D}"/>
              </a:ext>
            </a:extLst>
          </p:cNvPr>
          <p:cNvSpPr/>
          <p:nvPr/>
        </p:nvSpPr>
        <p:spPr>
          <a:xfrm>
            <a:off x="1406325" y="958610"/>
            <a:ext cx="2032877" cy="295614"/>
          </a:xfrm>
          <a:custGeom>
            <a:avLst/>
            <a:gdLst>
              <a:gd name="connsiteX0" fmla="*/ 0 w 1995199"/>
              <a:gd name="connsiteY0" fmla="*/ 0 h 281674"/>
              <a:gd name="connsiteX1" fmla="*/ 1995199 w 1995199"/>
              <a:gd name="connsiteY1" fmla="*/ 0 h 281674"/>
              <a:gd name="connsiteX2" fmla="*/ 1995199 w 1995199"/>
              <a:gd name="connsiteY2" fmla="*/ 281674 h 281674"/>
              <a:gd name="connsiteX3" fmla="*/ 0 w 1995199"/>
              <a:gd name="connsiteY3" fmla="*/ 281674 h 281674"/>
              <a:gd name="connsiteX4" fmla="*/ 0 w 1995199"/>
              <a:gd name="connsiteY4" fmla="*/ 0 h 281674"/>
              <a:gd name="connsiteX0" fmla="*/ 32755 w 2027954"/>
              <a:gd name="connsiteY0" fmla="*/ 0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32755 w 2027954"/>
              <a:gd name="connsiteY4" fmla="*/ 0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18008 w 2048812"/>
              <a:gd name="connsiteY0" fmla="*/ 0 h 295614"/>
              <a:gd name="connsiteX1" fmla="*/ 2048812 w 2048812"/>
              <a:gd name="connsiteY1" fmla="*/ 8481 h 295614"/>
              <a:gd name="connsiteX2" fmla="*/ 2048812 w 2048812"/>
              <a:gd name="connsiteY2" fmla="*/ 290155 h 295614"/>
              <a:gd name="connsiteX3" fmla="*/ 20858 w 2048812"/>
              <a:gd name="connsiteY3" fmla="*/ 295614 h 295614"/>
              <a:gd name="connsiteX4" fmla="*/ 18008 w 2048812"/>
              <a:gd name="connsiteY4" fmla="*/ 0 h 295614"/>
              <a:gd name="connsiteX0" fmla="*/ 15919 w 2046723"/>
              <a:gd name="connsiteY0" fmla="*/ 0 h 295614"/>
              <a:gd name="connsiteX1" fmla="*/ 2046723 w 2046723"/>
              <a:gd name="connsiteY1" fmla="*/ 8481 h 295614"/>
              <a:gd name="connsiteX2" fmla="*/ 2046723 w 2046723"/>
              <a:gd name="connsiteY2" fmla="*/ 290155 h 295614"/>
              <a:gd name="connsiteX3" fmla="*/ 33057 w 2046723"/>
              <a:gd name="connsiteY3" fmla="*/ 295614 h 295614"/>
              <a:gd name="connsiteX4" fmla="*/ 15919 w 2046723"/>
              <a:gd name="connsiteY4" fmla="*/ 0 h 295614"/>
              <a:gd name="connsiteX0" fmla="*/ 17770 w 2048574"/>
              <a:gd name="connsiteY0" fmla="*/ 0 h 295614"/>
              <a:gd name="connsiteX1" fmla="*/ 2048574 w 2048574"/>
              <a:gd name="connsiteY1" fmla="*/ 8481 h 295614"/>
              <a:gd name="connsiteX2" fmla="*/ 2048574 w 2048574"/>
              <a:gd name="connsiteY2" fmla="*/ 290155 h 295614"/>
              <a:gd name="connsiteX3" fmla="*/ 34908 w 2048574"/>
              <a:gd name="connsiteY3" fmla="*/ 295614 h 295614"/>
              <a:gd name="connsiteX4" fmla="*/ 17770 w 2048574"/>
              <a:gd name="connsiteY4" fmla="*/ 0 h 295614"/>
              <a:gd name="connsiteX0" fmla="*/ 2073 w 2032877"/>
              <a:gd name="connsiteY0" fmla="*/ 0 h 295614"/>
              <a:gd name="connsiteX1" fmla="*/ 2032877 w 2032877"/>
              <a:gd name="connsiteY1" fmla="*/ 8481 h 295614"/>
              <a:gd name="connsiteX2" fmla="*/ 2032877 w 2032877"/>
              <a:gd name="connsiteY2" fmla="*/ 290155 h 295614"/>
              <a:gd name="connsiteX3" fmla="*/ 19211 w 2032877"/>
              <a:gd name="connsiteY3" fmla="*/ 295614 h 295614"/>
              <a:gd name="connsiteX4" fmla="*/ 2073 w 2032877"/>
              <a:gd name="connsiteY4" fmla="*/ 0 h 29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877" h="295614">
                <a:moveTo>
                  <a:pt x="2073" y="0"/>
                </a:moveTo>
                <a:lnTo>
                  <a:pt x="2032877" y="8481"/>
                </a:lnTo>
                <a:lnTo>
                  <a:pt x="2032877" y="290155"/>
                </a:lnTo>
                <a:lnTo>
                  <a:pt x="19211" y="295614"/>
                </a:lnTo>
                <a:cubicBezTo>
                  <a:pt x="28579" y="262163"/>
                  <a:pt x="-9036" y="141651"/>
                  <a:pt x="2073" y="0"/>
                </a:cubicBez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D0E2B2C9-7CD7-48FF-BC9F-9FEAE100AA36}"/>
              </a:ext>
            </a:extLst>
          </p:cNvPr>
          <p:cNvSpPr/>
          <p:nvPr/>
        </p:nvSpPr>
        <p:spPr>
          <a:xfrm>
            <a:off x="1454170" y="1329914"/>
            <a:ext cx="1985032" cy="282370"/>
          </a:xfrm>
          <a:custGeom>
            <a:avLst/>
            <a:gdLst>
              <a:gd name="connsiteX0" fmla="*/ 0 w 1995199"/>
              <a:gd name="connsiteY0" fmla="*/ 0 h 281674"/>
              <a:gd name="connsiteX1" fmla="*/ 1995199 w 1995199"/>
              <a:gd name="connsiteY1" fmla="*/ 0 h 281674"/>
              <a:gd name="connsiteX2" fmla="*/ 1995199 w 1995199"/>
              <a:gd name="connsiteY2" fmla="*/ 281674 h 281674"/>
              <a:gd name="connsiteX3" fmla="*/ 0 w 1995199"/>
              <a:gd name="connsiteY3" fmla="*/ 281674 h 281674"/>
              <a:gd name="connsiteX4" fmla="*/ 0 w 1995199"/>
              <a:gd name="connsiteY4" fmla="*/ 0 h 281674"/>
              <a:gd name="connsiteX0" fmla="*/ 32755 w 2027954"/>
              <a:gd name="connsiteY0" fmla="*/ 0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32755 w 2027954"/>
              <a:gd name="connsiteY4" fmla="*/ 0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18008 w 2048812"/>
              <a:gd name="connsiteY0" fmla="*/ 0 h 295614"/>
              <a:gd name="connsiteX1" fmla="*/ 2048812 w 2048812"/>
              <a:gd name="connsiteY1" fmla="*/ 8481 h 295614"/>
              <a:gd name="connsiteX2" fmla="*/ 2048812 w 2048812"/>
              <a:gd name="connsiteY2" fmla="*/ 290155 h 295614"/>
              <a:gd name="connsiteX3" fmla="*/ 20858 w 2048812"/>
              <a:gd name="connsiteY3" fmla="*/ 295614 h 295614"/>
              <a:gd name="connsiteX4" fmla="*/ 18008 w 2048812"/>
              <a:gd name="connsiteY4" fmla="*/ 0 h 295614"/>
              <a:gd name="connsiteX0" fmla="*/ 15919 w 2046723"/>
              <a:gd name="connsiteY0" fmla="*/ 0 h 295614"/>
              <a:gd name="connsiteX1" fmla="*/ 2046723 w 2046723"/>
              <a:gd name="connsiteY1" fmla="*/ 8481 h 295614"/>
              <a:gd name="connsiteX2" fmla="*/ 2046723 w 2046723"/>
              <a:gd name="connsiteY2" fmla="*/ 290155 h 295614"/>
              <a:gd name="connsiteX3" fmla="*/ 33057 w 2046723"/>
              <a:gd name="connsiteY3" fmla="*/ 295614 h 295614"/>
              <a:gd name="connsiteX4" fmla="*/ 15919 w 2046723"/>
              <a:gd name="connsiteY4" fmla="*/ 0 h 295614"/>
              <a:gd name="connsiteX0" fmla="*/ 17770 w 2048574"/>
              <a:gd name="connsiteY0" fmla="*/ 0 h 295614"/>
              <a:gd name="connsiteX1" fmla="*/ 2048574 w 2048574"/>
              <a:gd name="connsiteY1" fmla="*/ 8481 h 295614"/>
              <a:gd name="connsiteX2" fmla="*/ 2048574 w 2048574"/>
              <a:gd name="connsiteY2" fmla="*/ 290155 h 295614"/>
              <a:gd name="connsiteX3" fmla="*/ 34908 w 2048574"/>
              <a:gd name="connsiteY3" fmla="*/ 295614 h 295614"/>
              <a:gd name="connsiteX4" fmla="*/ 17770 w 2048574"/>
              <a:gd name="connsiteY4" fmla="*/ 0 h 295614"/>
              <a:gd name="connsiteX0" fmla="*/ 2073 w 2032877"/>
              <a:gd name="connsiteY0" fmla="*/ 0 h 295614"/>
              <a:gd name="connsiteX1" fmla="*/ 2032877 w 2032877"/>
              <a:gd name="connsiteY1" fmla="*/ 8481 h 295614"/>
              <a:gd name="connsiteX2" fmla="*/ 2032877 w 2032877"/>
              <a:gd name="connsiteY2" fmla="*/ 290155 h 295614"/>
              <a:gd name="connsiteX3" fmla="*/ 19211 w 2032877"/>
              <a:gd name="connsiteY3" fmla="*/ 295614 h 295614"/>
              <a:gd name="connsiteX4" fmla="*/ 2073 w 2032877"/>
              <a:gd name="connsiteY4" fmla="*/ 0 h 295614"/>
              <a:gd name="connsiteX0" fmla="*/ 653 w 2128242"/>
              <a:gd name="connsiteY0" fmla="*/ 8188 h 287133"/>
              <a:gd name="connsiteX1" fmla="*/ 2128242 w 2128242"/>
              <a:gd name="connsiteY1" fmla="*/ 0 h 287133"/>
              <a:gd name="connsiteX2" fmla="*/ 2128242 w 2128242"/>
              <a:gd name="connsiteY2" fmla="*/ 281674 h 287133"/>
              <a:gd name="connsiteX3" fmla="*/ 114576 w 2128242"/>
              <a:gd name="connsiteY3" fmla="*/ 287133 h 287133"/>
              <a:gd name="connsiteX4" fmla="*/ 653 w 2128242"/>
              <a:gd name="connsiteY4" fmla="*/ 8188 h 287133"/>
              <a:gd name="connsiteX0" fmla="*/ 677 w 2128266"/>
              <a:gd name="connsiteY0" fmla="*/ 8188 h 282370"/>
              <a:gd name="connsiteX1" fmla="*/ 2128266 w 2128266"/>
              <a:gd name="connsiteY1" fmla="*/ 0 h 282370"/>
              <a:gd name="connsiteX2" fmla="*/ 2128266 w 2128266"/>
              <a:gd name="connsiteY2" fmla="*/ 281674 h 282370"/>
              <a:gd name="connsiteX3" fmla="*/ 109507 w 2128266"/>
              <a:gd name="connsiteY3" fmla="*/ 282370 h 282370"/>
              <a:gd name="connsiteX4" fmla="*/ 677 w 2128266"/>
              <a:gd name="connsiteY4" fmla="*/ 8188 h 282370"/>
              <a:gd name="connsiteX0" fmla="*/ 704 w 2123198"/>
              <a:gd name="connsiteY0" fmla="*/ 8188 h 282370"/>
              <a:gd name="connsiteX1" fmla="*/ 2123198 w 2123198"/>
              <a:gd name="connsiteY1" fmla="*/ 0 h 282370"/>
              <a:gd name="connsiteX2" fmla="*/ 2123198 w 2123198"/>
              <a:gd name="connsiteY2" fmla="*/ 281674 h 282370"/>
              <a:gd name="connsiteX3" fmla="*/ 104439 w 2123198"/>
              <a:gd name="connsiteY3" fmla="*/ 282370 h 282370"/>
              <a:gd name="connsiteX4" fmla="*/ 704 w 2123198"/>
              <a:gd name="connsiteY4" fmla="*/ 8188 h 28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198" h="282370">
                <a:moveTo>
                  <a:pt x="704" y="8188"/>
                </a:moveTo>
                <a:lnTo>
                  <a:pt x="2123198" y="0"/>
                </a:lnTo>
                <a:lnTo>
                  <a:pt x="2123198" y="281674"/>
                </a:lnTo>
                <a:lnTo>
                  <a:pt x="104439" y="282370"/>
                </a:lnTo>
                <a:cubicBezTo>
                  <a:pt x="113807" y="248919"/>
                  <a:pt x="-10405" y="149839"/>
                  <a:pt x="704" y="8188"/>
                </a:cubicBez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C06C8985-225D-490E-BDE9-21896FEF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28" y="623634"/>
            <a:ext cx="211262" cy="211264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AD1B7B4D-10CB-42F3-B6EE-CA7C7B6D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431" y="1000785"/>
            <a:ext cx="211262" cy="211264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698CF03E-D723-43B4-9A99-0D312DB5A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861" y="1371150"/>
            <a:ext cx="211262" cy="211264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5E20CDD-D4E9-49E2-8EE7-E9B109996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2" y="654834"/>
            <a:ext cx="151586" cy="1515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5725B2-2205-45B4-BA9F-0F226881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3" y="1025795"/>
            <a:ext cx="144650" cy="1446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6A3281-5DC5-4963-8838-B08DD848D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46" y="1411153"/>
            <a:ext cx="119892" cy="119892"/>
          </a:xfrm>
          <a:prstGeom prst="rect">
            <a:avLst/>
          </a:prstGeom>
        </p:spPr>
      </p:pic>
      <p:sp>
        <p:nvSpPr>
          <p:cNvPr id="39" name="Rectangle 7">
            <a:extLst>
              <a:ext uri="{FF2B5EF4-FFF2-40B4-BE49-F238E27FC236}">
                <a16:creationId xmlns:a16="http://schemas.microsoft.com/office/drawing/2014/main" id="{62558B40-130A-4949-A103-FE43F5C96588}"/>
              </a:ext>
            </a:extLst>
          </p:cNvPr>
          <p:cNvSpPr/>
          <p:nvPr/>
        </p:nvSpPr>
        <p:spPr>
          <a:xfrm>
            <a:off x="1598879" y="1667822"/>
            <a:ext cx="1840324" cy="283011"/>
          </a:xfrm>
          <a:custGeom>
            <a:avLst/>
            <a:gdLst>
              <a:gd name="connsiteX0" fmla="*/ 0 w 1995199"/>
              <a:gd name="connsiteY0" fmla="*/ 0 h 281674"/>
              <a:gd name="connsiteX1" fmla="*/ 1995199 w 1995199"/>
              <a:gd name="connsiteY1" fmla="*/ 0 h 281674"/>
              <a:gd name="connsiteX2" fmla="*/ 1995199 w 1995199"/>
              <a:gd name="connsiteY2" fmla="*/ 281674 h 281674"/>
              <a:gd name="connsiteX3" fmla="*/ 0 w 1995199"/>
              <a:gd name="connsiteY3" fmla="*/ 281674 h 281674"/>
              <a:gd name="connsiteX4" fmla="*/ 0 w 1995199"/>
              <a:gd name="connsiteY4" fmla="*/ 0 h 281674"/>
              <a:gd name="connsiteX0" fmla="*/ 32755 w 2027954"/>
              <a:gd name="connsiteY0" fmla="*/ 0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32755 w 2027954"/>
              <a:gd name="connsiteY4" fmla="*/ 0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70968 w 2027954"/>
              <a:gd name="connsiteY0" fmla="*/ 8188 h 287133"/>
              <a:gd name="connsiteX1" fmla="*/ 2027954 w 2027954"/>
              <a:gd name="connsiteY1" fmla="*/ 0 h 287133"/>
              <a:gd name="connsiteX2" fmla="*/ 2027954 w 2027954"/>
              <a:gd name="connsiteY2" fmla="*/ 281674 h 287133"/>
              <a:gd name="connsiteX3" fmla="*/ 0 w 2027954"/>
              <a:gd name="connsiteY3" fmla="*/ 287133 h 287133"/>
              <a:gd name="connsiteX4" fmla="*/ 70968 w 2027954"/>
              <a:gd name="connsiteY4" fmla="*/ 8188 h 287133"/>
              <a:gd name="connsiteX0" fmla="*/ 18008 w 2048812"/>
              <a:gd name="connsiteY0" fmla="*/ 0 h 295614"/>
              <a:gd name="connsiteX1" fmla="*/ 2048812 w 2048812"/>
              <a:gd name="connsiteY1" fmla="*/ 8481 h 295614"/>
              <a:gd name="connsiteX2" fmla="*/ 2048812 w 2048812"/>
              <a:gd name="connsiteY2" fmla="*/ 290155 h 295614"/>
              <a:gd name="connsiteX3" fmla="*/ 20858 w 2048812"/>
              <a:gd name="connsiteY3" fmla="*/ 295614 h 295614"/>
              <a:gd name="connsiteX4" fmla="*/ 18008 w 2048812"/>
              <a:gd name="connsiteY4" fmla="*/ 0 h 295614"/>
              <a:gd name="connsiteX0" fmla="*/ 15919 w 2046723"/>
              <a:gd name="connsiteY0" fmla="*/ 0 h 295614"/>
              <a:gd name="connsiteX1" fmla="*/ 2046723 w 2046723"/>
              <a:gd name="connsiteY1" fmla="*/ 8481 h 295614"/>
              <a:gd name="connsiteX2" fmla="*/ 2046723 w 2046723"/>
              <a:gd name="connsiteY2" fmla="*/ 290155 h 295614"/>
              <a:gd name="connsiteX3" fmla="*/ 33057 w 2046723"/>
              <a:gd name="connsiteY3" fmla="*/ 295614 h 295614"/>
              <a:gd name="connsiteX4" fmla="*/ 15919 w 2046723"/>
              <a:gd name="connsiteY4" fmla="*/ 0 h 295614"/>
              <a:gd name="connsiteX0" fmla="*/ 17770 w 2048574"/>
              <a:gd name="connsiteY0" fmla="*/ 0 h 295614"/>
              <a:gd name="connsiteX1" fmla="*/ 2048574 w 2048574"/>
              <a:gd name="connsiteY1" fmla="*/ 8481 h 295614"/>
              <a:gd name="connsiteX2" fmla="*/ 2048574 w 2048574"/>
              <a:gd name="connsiteY2" fmla="*/ 290155 h 295614"/>
              <a:gd name="connsiteX3" fmla="*/ 34908 w 2048574"/>
              <a:gd name="connsiteY3" fmla="*/ 295614 h 295614"/>
              <a:gd name="connsiteX4" fmla="*/ 17770 w 2048574"/>
              <a:gd name="connsiteY4" fmla="*/ 0 h 295614"/>
              <a:gd name="connsiteX0" fmla="*/ 2073 w 2032877"/>
              <a:gd name="connsiteY0" fmla="*/ 0 h 295614"/>
              <a:gd name="connsiteX1" fmla="*/ 2032877 w 2032877"/>
              <a:gd name="connsiteY1" fmla="*/ 8481 h 295614"/>
              <a:gd name="connsiteX2" fmla="*/ 2032877 w 2032877"/>
              <a:gd name="connsiteY2" fmla="*/ 290155 h 295614"/>
              <a:gd name="connsiteX3" fmla="*/ 19211 w 2032877"/>
              <a:gd name="connsiteY3" fmla="*/ 295614 h 295614"/>
              <a:gd name="connsiteX4" fmla="*/ 2073 w 2032877"/>
              <a:gd name="connsiteY4" fmla="*/ 0 h 295614"/>
              <a:gd name="connsiteX0" fmla="*/ 653 w 2128242"/>
              <a:gd name="connsiteY0" fmla="*/ 8188 h 287133"/>
              <a:gd name="connsiteX1" fmla="*/ 2128242 w 2128242"/>
              <a:gd name="connsiteY1" fmla="*/ 0 h 287133"/>
              <a:gd name="connsiteX2" fmla="*/ 2128242 w 2128242"/>
              <a:gd name="connsiteY2" fmla="*/ 281674 h 287133"/>
              <a:gd name="connsiteX3" fmla="*/ 114576 w 2128242"/>
              <a:gd name="connsiteY3" fmla="*/ 287133 h 287133"/>
              <a:gd name="connsiteX4" fmla="*/ 653 w 2128242"/>
              <a:gd name="connsiteY4" fmla="*/ 8188 h 287133"/>
              <a:gd name="connsiteX0" fmla="*/ 677 w 2128266"/>
              <a:gd name="connsiteY0" fmla="*/ 8188 h 282370"/>
              <a:gd name="connsiteX1" fmla="*/ 2128266 w 2128266"/>
              <a:gd name="connsiteY1" fmla="*/ 0 h 282370"/>
              <a:gd name="connsiteX2" fmla="*/ 2128266 w 2128266"/>
              <a:gd name="connsiteY2" fmla="*/ 281674 h 282370"/>
              <a:gd name="connsiteX3" fmla="*/ 109507 w 2128266"/>
              <a:gd name="connsiteY3" fmla="*/ 282370 h 282370"/>
              <a:gd name="connsiteX4" fmla="*/ 677 w 2128266"/>
              <a:gd name="connsiteY4" fmla="*/ 8188 h 282370"/>
              <a:gd name="connsiteX0" fmla="*/ 704 w 2123198"/>
              <a:gd name="connsiteY0" fmla="*/ 8188 h 282370"/>
              <a:gd name="connsiteX1" fmla="*/ 2123198 w 2123198"/>
              <a:gd name="connsiteY1" fmla="*/ 0 h 282370"/>
              <a:gd name="connsiteX2" fmla="*/ 2123198 w 2123198"/>
              <a:gd name="connsiteY2" fmla="*/ 281674 h 282370"/>
              <a:gd name="connsiteX3" fmla="*/ 104439 w 2123198"/>
              <a:gd name="connsiteY3" fmla="*/ 282370 h 282370"/>
              <a:gd name="connsiteX4" fmla="*/ 704 w 2123198"/>
              <a:gd name="connsiteY4" fmla="*/ 8188 h 282370"/>
              <a:gd name="connsiteX0" fmla="*/ 283 w 2317461"/>
              <a:gd name="connsiteY0" fmla="*/ 15332 h 282370"/>
              <a:gd name="connsiteX1" fmla="*/ 2317461 w 2317461"/>
              <a:gd name="connsiteY1" fmla="*/ 0 h 282370"/>
              <a:gd name="connsiteX2" fmla="*/ 2317461 w 2317461"/>
              <a:gd name="connsiteY2" fmla="*/ 281674 h 282370"/>
              <a:gd name="connsiteX3" fmla="*/ 298702 w 2317461"/>
              <a:gd name="connsiteY3" fmla="*/ 282370 h 282370"/>
              <a:gd name="connsiteX4" fmla="*/ 283 w 2317461"/>
              <a:gd name="connsiteY4" fmla="*/ 15332 h 282370"/>
              <a:gd name="connsiteX0" fmla="*/ 274 w 2317452"/>
              <a:gd name="connsiteY0" fmla="*/ 15332 h 281674"/>
              <a:gd name="connsiteX1" fmla="*/ 2317452 w 2317452"/>
              <a:gd name="connsiteY1" fmla="*/ 0 h 281674"/>
              <a:gd name="connsiteX2" fmla="*/ 2317452 w 2317452"/>
              <a:gd name="connsiteY2" fmla="*/ 281674 h 281674"/>
              <a:gd name="connsiteX3" fmla="*/ 311054 w 2317452"/>
              <a:gd name="connsiteY3" fmla="*/ 277608 h 281674"/>
              <a:gd name="connsiteX4" fmla="*/ 274 w 2317452"/>
              <a:gd name="connsiteY4" fmla="*/ 15332 h 281674"/>
              <a:gd name="connsiteX0" fmla="*/ 225 w 2388478"/>
              <a:gd name="connsiteY0" fmla="*/ 0 h 283011"/>
              <a:gd name="connsiteX1" fmla="*/ 2388478 w 2388478"/>
              <a:gd name="connsiteY1" fmla="*/ 1337 h 283011"/>
              <a:gd name="connsiteX2" fmla="*/ 2388478 w 2388478"/>
              <a:gd name="connsiteY2" fmla="*/ 283011 h 283011"/>
              <a:gd name="connsiteX3" fmla="*/ 382080 w 2388478"/>
              <a:gd name="connsiteY3" fmla="*/ 278945 h 283011"/>
              <a:gd name="connsiteX4" fmla="*/ 225 w 2388478"/>
              <a:gd name="connsiteY4" fmla="*/ 0 h 283011"/>
              <a:gd name="connsiteX0" fmla="*/ 0 w 2388253"/>
              <a:gd name="connsiteY0" fmla="*/ 0 h 283011"/>
              <a:gd name="connsiteX1" fmla="*/ 2388253 w 2388253"/>
              <a:gd name="connsiteY1" fmla="*/ 1337 h 283011"/>
              <a:gd name="connsiteX2" fmla="*/ 2388253 w 2388253"/>
              <a:gd name="connsiteY2" fmla="*/ 283011 h 283011"/>
              <a:gd name="connsiteX3" fmla="*/ 381855 w 2388253"/>
              <a:gd name="connsiteY3" fmla="*/ 278945 h 283011"/>
              <a:gd name="connsiteX4" fmla="*/ 0 w 2388253"/>
              <a:gd name="connsiteY4" fmla="*/ 0 h 28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253" h="283011">
                <a:moveTo>
                  <a:pt x="0" y="0"/>
                </a:moveTo>
                <a:lnTo>
                  <a:pt x="2388253" y="1337"/>
                </a:lnTo>
                <a:lnTo>
                  <a:pt x="2388253" y="283011"/>
                </a:lnTo>
                <a:lnTo>
                  <a:pt x="381855" y="278945"/>
                </a:lnTo>
                <a:cubicBezTo>
                  <a:pt x="391223" y="245494"/>
                  <a:pt x="66146" y="129745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396A8B2C-31BD-4D77-9545-FCC58F17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54" y="1697063"/>
            <a:ext cx="211262" cy="211264"/>
          </a:xfrm>
          <a:prstGeom prst="ellipse">
            <a:avLst/>
          </a:prstGeom>
          <a:solidFill>
            <a:srgbClr val="FBA73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C0FA3F9-A28C-4F36-93EE-4C24D00DF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08" y="1732118"/>
            <a:ext cx="141153" cy="1411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40A211-3484-4EBA-AF2F-1DFB2E6E49A1}"/>
              </a:ext>
            </a:extLst>
          </p:cNvPr>
          <p:cNvSpPr txBox="1"/>
          <p:nvPr/>
        </p:nvSpPr>
        <p:spPr>
          <a:xfrm>
            <a:off x="1697802" y="951252"/>
            <a:ext cx="171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Myriad Pro" panose="020B0503030403020204" pitchFamily="34" charset="0"/>
              </a:rPr>
              <a:t>Level 3, 546 Collins Street</a:t>
            </a:r>
          </a:p>
          <a:p>
            <a:r>
              <a:rPr lang="en-AU" sz="800" dirty="0">
                <a:solidFill>
                  <a:schemeClr val="bg1"/>
                </a:solidFill>
                <a:latin typeface="Myriad Pro" panose="020B0503030403020204" pitchFamily="34" charset="0"/>
              </a:rPr>
              <a:t>Melbourne, VIC 3000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F2EFD-2731-4878-90A2-84F4E459BA06}"/>
              </a:ext>
            </a:extLst>
          </p:cNvPr>
          <p:cNvSpPr txBox="1"/>
          <p:nvPr/>
        </p:nvSpPr>
        <p:spPr>
          <a:xfrm>
            <a:off x="1742059" y="615430"/>
            <a:ext cx="917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Myriad Pro" panose="020B0503030403020204" pitchFamily="34" charset="0"/>
              </a:rPr>
              <a:t>0425 744 034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7F269-A45A-449B-BF4F-AED7F133DAEC}"/>
              </a:ext>
            </a:extLst>
          </p:cNvPr>
          <p:cNvSpPr txBox="1"/>
          <p:nvPr/>
        </p:nvSpPr>
        <p:spPr>
          <a:xfrm>
            <a:off x="1770388" y="1353020"/>
            <a:ext cx="1714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Myriad Pro" panose="020B0503030403020204" pitchFamily="34" charset="0"/>
              </a:rPr>
              <a:t>justin@pinnacle-group.com.au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70399-4E1B-4986-AD14-E96AFFC31940}"/>
              </a:ext>
            </a:extLst>
          </p:cNvPr>
          <p:cNvSpPr txBox="1"/>
          <p:nvPr/>
        </p:nvSpPr>
        <p:spPr>
          <a:xfrm>
            <a:off x="1997877" y="1683821"/>
            <a:ext cx="1714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Myriad Pro" panose="020B0503030403020204" pitchFamily="34" charset="0"/>
              </a:rPr>
              <a:t>www.pinnacle-group.com.au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ECDB6-B67B-483E-A4E7-62E1FBB9F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0" y="737611"/>
            <a:ext cx="1072181" cy="5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24199-7A39-46EF-9102-7AE92BA6809A}"/>
              </a:ext>
            </a:extLst>
          </p:cNvPr>
          <p:cNvSpPr/>
          <p:nvPr/>
        </p:nvSpPr>
        <p:spPr>
          <a:xfrm>
            <a:off x="0" y="0"/>
            <a:ext cx="3429000" cy="2057400"/>
          </a:xfrm>
          <a:prstGeom prst="rect">
            <a:avLst/>
          </a:prstGeom>
          <a:solidFill>
            <a:srgbClr val="FB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431E8-BDCC-4583-BD5A-25FE8B9E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38" y="655016"/>
            <a:ext cx="1199124" cy="62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32ACC-B5D0-4626-AA3B-0189E2ABEB71}"/>
              </a:ext>
            </a:extLst>
          </p:cNvPr>
          <p:cNvSpPr txBox="1"/>
          <p:nvPr/>
        </p:nvSpPr>
        <p:spPr>
          <a:xfrm>
            <a:off x="359844" y="1343390"/>
            <a:ext cx="276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>
                <a:solidFill>
                  <a:srgbClr val="444A4A"/>
                </a:solidFill>
                <a:latin typeface="Myriad Pro Light" panose="020B0603030403020204" pitchFamily="34" charset="0"/>
              </a:rPr>
              <a:t>WE CREATE THE BEST PLACES ON EARTH TO WORK!</a:t>
            </a:r>
          </a:p>
        </p:txBody>
      </p:sp>
    </p:spTree>
    <p:extLst>
      <p:ext uri="{BB962C8B-B14F-4D97-AF65-F5344CB8AC3E}">
        <p14:creationId xmlns:p14="http://schemas.microsoft.com/office/powerpoint/2010/main" val="5240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Pinnacle Group</dc:creator>
  <cp:lastModifiedBy>Pinnacle Group</cp:lastModifiedBy>
  <cp:revision>21</cp:revision>
  <cp:lastPrinted>2019-01-29T23:57:17Z</cp:lastPrinted>
  <dcterms:created xsi:type="dcterms:W3CDTF">2019-01-29T02:25:30Z</dcterms:created>
  <dcterms:modified xsi:type="dcterms:W3CDTF">2019-01-30T00:15:09Z</dcterms:modified>
</cp:coreProperties>
</file>