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3657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>
        <p:scale>
          <a:sx n="70" d="100"/>
          <a:sy n="70" d="100"/>
        </p:scale>
        <p:origin x="2904" y="-11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5985936"/>
            <a:ext cx="6995160" cy="1273386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19210869"/>
            <a:ext cx="6172200" cy="883073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9DE-EFD8-48D7-B7B5-41D06D4B9B8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C1D9-23CF-46BF-9EA3-80FFDD6C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9DE-EFD8-48D7-B7B5-41D06D4B9B8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C1D9-23CF-46BF-9EA3-80FFDD6C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1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1947334"/>
            <a:ext cx="1774508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1947334"/>
            <a:ext cx="5220653" cy="3099646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9DE-EFD8-48D7-B7B5-41D06D4B9B8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C1D9-23CF-46BF-9EA3-80FFDD6C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9DE-EFD8-48D7-B7B5-41D06D4B9B8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C1D9-23CF-46BF-9EA3-80FFDD6C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6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9118611"/>
            <a:ext cx="7098030" cy="1521459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24477144"/>
            <a:ext cx="7098030" cy="800099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9DE-EFD8-48D7-B7B5-41D06D4B9B8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C1D9-23CF-46BF-9EA3-80FFDD6C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4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9736667"/>
            <a:ext cx="349758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9736667"/>
            <a:ext cx="349758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9DE-EFD8-48D7-B7B5-41D06D4B9B8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C1D9-23CF-46BF-9EA3-80FFDD6C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1947342"/>
            <a:ext cx="709803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8966203"/>
            <a:ext cx="3481506" cy="4394197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13360400"/>
            <a:ext cx="3481506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8966203"/>
            <a:ext cx="3498652" cy="4394197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13360400"/>
            <a:ext cx="3498652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9DE-EFD8-48D7-B7B5-41D06D4B9B8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C1D9-23CF-46BF-9EA3-80FFDD6C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9DE-EFD8-48D7-B7B5-41D06D4B9B8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C1D9-23CF-46BF-9EA3-80FFDD6C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7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9DE-EFD8-48D7-B7B5-41D06D4B9B8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C1D9-23CF-46BF-9EA3-80FFDD6C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2438400"/>
            <a:ext cx="2654260" cy="85344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5266275"/>
            <a:ext cx="4166235" cy="25992667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0972800"/>
            <a:ext cx="2654260" cy="2032846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9DE-EFD8-48D7-B7B5-41D06D4B9B8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C1D9-23CF-46BF-9EA3-80FFDD6C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4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2438400"/>
            <a:ext cx="2654260" cy="85344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5266275"/>
            <a:ext cx="4166235" cy="25992667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0972800"/>
            <a:ext cx="2654260" cy="2032846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9DE-EFD8-48D7-B7B5-41D06D4B9B8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C1D9-23CF-46BF-9EA3-80FFDD6C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1947342"/>
            <a:ext cx="709803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9736667"/>
            <a:ext cx="709803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33900542"/>
            <a:ext cx="185166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A89DE-EFD8-48D7-B7B5-41D06D4B9B8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33900542"/>
            <a:ext cx="277749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33900542"/>
            <a:ext cx="185166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FC1D9-23CF-46BF-9EA3-80FFDD6C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3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D724-C47F-44DF-A1AC-ABD201064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64" y="196217"/>
            <a:ext cx="877066" cy="979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CAF2E-DBFF-41DF-8FD2-B81032564CE7}"/>
              </a:ext>
            </a:extLst>
          </p:cNvPr>
          <p:cNvSpPr txBox="1"/>
          <p:nvPr/>
        </p:nvSpPr>
        <p:spPr>
          <a:xfrm>
            <a:off x="-2" y="501429"/>
            <a:ext cx="884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SHOP SUN   SHOP Rx  CONTACT			BLOG  RESOURCES  COMMUNITY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7C0BA1-9074-4C14-AF50-36171D14F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7583" r="9341"/>
          <a:stretch/>
        </p:blipFill>
        <p:spPr>
          <a:xfrm>
            <a:off x="-1" y="1382976"/>
            <a:ext cx="8229601" cy="61214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5E7E7C-4A63-4865-9119-9FD0AD8ECBB6}"/>
              </a:ext>
            </a:extLst>
          </p:cNvPr>
          <p:cNvSpPr txBox="1"/>
          <p:nvPr/>
        </p:nvSpPr>
        <p:spPr>
          <a:xfrm>
            <a:off x="4147545" y="2232769"/>
            <a:ext cx="4046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Righteous" panose="02010506000000020000" pitchFamily="2" charset="0"/>
              </a:rPr>
              <a:t>“It’s time to </a:t>
            </a:r>
            <a:r>
              <a:rPr lang="en-US" dirty="0">
                <a:solidFill>
                  <a:srgbClr val="FF00FF"/>
                </a:solidFill>
                <a:latin typeface="Righteous" panose="02010506000000020000" pitchFamily="2" charset="0"/>
              </a:rPr>
              <a:t>upgrade your eyewear. 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Righteous" panose="02010506000000020000" pitchFamily="2" charset="0"/>
              </a:rPr>
              <a:t>It’s time to live LUCYD.”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Righteous" panose="02010506000000020000" pitchFamily="2" charset="0"/>
              </a:rPr>
              <a:t>		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Righteous" panose="02010506000000020000" pitchFamily="2" charset="0"/>
              </a:rPr>
              <a:t>-Richard Sherman, football pro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89313-0943-4F4D-A871-2D9E75148F85}"/>
              </a:ext>
            </a:extLst>
          </p:cNvPr>
          <p:cNvSpPr txBox="1"/>
          <p:nvPr/>
        </p:nvSpPr>
        <p:spPr>
          <a:xfrm>
            <a:off x="723867" y="8354188"/>
            <a:ext cx="653672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Righteous" panose="02010506000000020000" pitchFamily="2" charset="0"/>
              </a:rPr>
              <a:t>LUCYD LOUD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Bluetooth headset and glasses in one sleek package.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Listen to music, take calls and use voice assistant. 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Available in prescription, blue light blocking, and sunglass.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1B2927-5D45-4BAD-8E50-FF96FBFD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7504394"/>
            <a:ext cx="8229603" cy="7429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962C96-3857-46C0-A3ED-A3D066704FC6}"/>
              </a:ext>
            </a:extLst>
          </p:cNvPr>
          <p:cNvSpPr txBox="1"/>
          <p:nvPr/>
        </p:nvSpPr>
        <p:spPr>
          <a:xfrm>
            <a:off x="6440571" y="6149750"/>
            <a:ext cx="1668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ighteous" panose="02010506000000020000" pitchFamily="2" charset="0"/>
              </a:rPr>
              <a:t>Scroll to shop</a:t>
            </a:r>
          </a:p>
          <a:p>
            <a:pPr algn="ctr"/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3AC611C-3CD3-4061-83FB-DE61C1AE25E8}"/>
              </a:ext>
            </a:extLst>
          </p:cNvPr>
          <p:cNvSpPr/>
          <p:nvPr/>
        </p:nvSpPr>
        <p:spPr>
          <a:xfrm>
            <a:off x="6854422" y="6472914"/>
            <a:ext cx="831994" cy="8943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B3655B-D234-4AFA-A69C-27639CA91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036" y="10217680"/>
            <a:ext cx="4181475" cy="1847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DA5023-EC46-44AD-B5BB-7EF96FA12E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471"/>
          <a:stretch/>
        </p:blipFill>
        <p:spPr>
          <a:xfrm>
            <a:off x="21728" y="9947101"/>
            <a:ext cx="1758595" cy="1598905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5F53B632-79A0-453C-83F8-F03CBA43C039}"/>
              </a:ext>
            </a:extLst>
          </p:cNvPr>
          <p:cNvSpPr/>
          <p:nvPr/>
        </p:nvSpPr>
        <p:spPr>
          <a:xfrm>
            <a:off x="6402559" y="11739718"/>
            <a:ext cx="980601" cy="31480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DD8AFD9-BF54-4517-901C-83CED761DE21}"/>
              </a:ext>
            </a:extLst>
          </p:cNvPr>
          <p:cNvSpPr/>
          <p:nvPr/>
        </p:nvSpPr>
        <p:spPr>
          <a:xfrm rot="10800000">
            <a:off x="384636" y="11716148"/>
            <a:ext cx="980601" cy="31480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6D57DD-D03B-4ADC-81C2-38068207F6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826" y="9792468"/>
            <a:ext cx="2027630" cy="193546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CCA878-63EC-489D-A3AE-BB25F5D846FD}"/>
              </a:ext>
            </a:extLst>
          </p:cNvPr>
          <p:cNvSpPr/>
          <p:nvPr/>
        </p:nvSpPr>
        <p:spPr>
          <a:xfrm>
            <a:off x="1798257" y="12532699"/>
            <a:ext cx="1263128" cy="5322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ighteous" panose="02010506000000020000" pitchFamily="2" charset="0"/>
              </a:rPr>
              <a:t>TRY 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54332D7-F83D-43C9-911B-2FDED16D6088}"/>
              </a:ext>
            </a:extLst>
          </p:cNvPr>
          <p:cNvSpPr/>
          <p:nvPr/>
        </p:nvSpPr>
        <p:spPr>
          <a:xfrm>
            <a:off x="3313787" y="12532699"/>
            <a:ext cx="1263128" cy="5322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ighteous" panose="02010506000000020000" pitchFamily="2" charset="0"/>
              </a:rPr>
              <a:t>BUY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F1E0631-40D9-48F6-94BA-D9832FB971A0}"/>
              </a:ext>
            </a:extLst>
          </p:cNvPr>
          <p:cNvSpPr/>
          <p:nvPr/>
        </p:nvSpPr>
        <p:spPr>
          <a:xfrm>
            <a:off x="4811383" y="12532699"/>
            <a:ext cx="1263128" cy="5322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ighteous" panose="02010506000000020000" pitchFamily="2" charset="0"/>
              </a:rPr>
              <a:t>MORE INFO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F394DC6A-005F-46CC-9B5B-BBFE4BD59132}"/>
              </a:ext>
            </a:extLst>
          </p:cNvPr>
          <p:cNvSpPr/>
          <p:nvPr/>
        </p:nvSpPr>
        <p:spPr>
          <a:xfrm rot="10800000">
            <a:off x="9781634" y="12238330"/>
            <a:ext cx="3618030" cy="3296987"/>
          </a:xfrm>
          <a:prstGeom prst="flowChartOffpage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0359AB-6AF1-4450-8D2E-0EF05FBD4F94}"/>
              </a:ext>
            </a:extLst>
          </p:cNvPr>
          <p:cNvSpPr txBox="1"/>
          <p:nvPr/>
        </p:nvSpPr>
        <p:spPr>
          <a:xfrm>
            <a:off x="10386466" y="13825186"/>
            <a:ext cx="3124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Pop-up/collapsible:  </a:t>
            </a:r>
          </a:p>
          <a:p>
            <a:r>
              <a:rPr lang="en-US" dirty="0">
                <a:solidFill>
                  <a:schemeClr val="bg1"/>
                </a:solidFill>
              </a:rPr>
              <a:t>Select lens/RX options.</a:t>
            </a:r>
          </a:p>
          <a:p>
            <a:r>
              <a:rPr lang="en-US" dirty="0">
                <a:solidFill>
                  <a:schemeClr val="bg1"/>
                </a:solidFill>
              </a:rPr>
              <a:t>Quantity adjust.</a:t>
            </a:r>
          </a:p>
          <a:p>
            <a:r>
              <a:rPr lang="en-US" dirty="0">
                <a:solidFill>
                  <a:schemeClr val="bg1"/>
                </a:solidFill>
              </a:rPr>
              <a:t>Add to cart.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8AC259-DD66-4434-AABF-000869B38411}"/>
              </a:ext>
            </a:extLst>
          </p:cNvPr>
          <p:cNvSpPr txBox="1"/>
          <p:nvPr/>
        </p:nvSpPr>
        <p:spPr>
          <a:xfrm>
            <a:off x="742704" y="13732853"/>
            <a:ext cx="635077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Righteous" panose="02010506000000020000" pitchFamily="2" charset="0"/>
              </a:rPr>
              <a:t>TURBOFLEX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Flexible frames with 360 hinges.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The most durable frame on the market.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Available in prescription, blue light blocking and sunglass.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E89872-997E-46E9-A6D0-03AF2A6AFA08}"/>
              </a:ext>
            </a:extLst>
          </p:cNvPr>
          <p:cNvSpPr txBox="1"/>
          <p:nvPr/>
        </p:nvSpPr>
        <p:spPr>
          <a:xfrm>
            <a:off x="3123303" y="12053664"/>
            <a:ext cx="347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Darkside - $99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4DF5D9-934F-42C9-A4AE-5E3BE330CE4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395"/>
          <a:stretch/>
        </p:blipFill>
        <p:spPr>
          <a:xfrm>
            <a:off x="1924891" y="15251807"/>
            <a:ext cx="4138292" cy="157113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8E78951-2EA6-43A2-A8E1-E2FF76162457}"/>
              </a:ext>
            </a:extLst>
          </p:cNvPr>
          <p:cNvSpPr txBox="1"/>
          <p:nvPr/>
        </p:nvSpPr>
        <p:spPr>
          <a:xfrm>
            <a:off x="3149199" y="16788306"/>
            <a:ext cx="347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Full Moon - $149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62569A3-3B5C-4E93-9448-0CE92EE62E89}"/>
              </a:ext>
            </a:extLst>
          </p:cNvPr>
          <p:cNvSpPr/>
          <p:nvPr/>
        </p:nvSpPr>
        <p:spPr>
          <a:xfrm>
            <a:off x="6404639" y="16992154"/>
            <a:ext cx="980601" cy="31480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418D0154-7E9F-462B-98F0-F3B255955380}"/>
              </a:ext>
            </a:extLst>
          </p:cNvPr>
          <p:cNvSpPr/>
          <p:nvPr/>
        </p:nvSpPr>
        <p:spPr>
          <a:xfrm rot="10800000">
            <a:off x="386716" y="16968584"/>
            <a:ext cx="980601" cy="31480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61DDBE4-3788-42AD-B8A1-ED5880B6CE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433"/>
          <a:stretch/>
        </p:blipFill>
        <p:spPr>
          <a:xfrm>
            <a:off x="1804" y="14970924"/>
            <a:ext cx="1893039" cy="17404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9F2A1F5-7416-4303-A42D-2E63A02F0AC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1129"/>
          <a:stretch/>
        </p:blipFill>
        <p:spPr>
          <a:xfrm>
            <a:off x="6294978" y="15035708"/>
            <a:ext cx="1944358" cy="1807121"/>
          </a:xfrm>
          <a:prstGeom prst="rect">
            <a:avLst/>
          </a:prstGeom>
        </p:spPr>
      </p:pic>
      <p:sp>
        <p:nvSpPr>
          <p:cNvPr id="37" name="Minus Sign 36">
            <a:extLst>
              <a:ext uri="{FF2B5EF4-FFF2-40B4-BE49-F238E27FC236}">
                <a16:creationId xmlns:a16="http://schemas.microsoft.com/office/drawing/2014/main" id="{661CFF01-F4F1-44F5-A7EB-6A863AA063B5}"/>
              </a:ext>
            </a:extLst>
          </p:cNvPr>
          <p:cNvSpPr/>
          <p:nvPr/>
        </p:nvSpPr>
        <p:spPr>
          <a:xfrm>
            <a:off x="-1767127" y="13235850"/>
            <a:ext cx="11518713" cy="387987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inus Sign 37">
            <a:extLst>
              <a:ext uri="{FF2B5EF4-FFF2-40B4-BE49-F238E27FC236}">
                <a16:creationId xmlns:a16="http://schemas.microsoft.com/office/drawing/2014/main" id="{2B3A6748-34B7-4F7E-A8C3-17FD58AD5655}"/>
              </a:ext>
            </a:extLst>
          </p:cNvPr>
          <p:cNvSpPr/>
          <p:nvPr/>
        </p:nvSpPr>
        <p:spPr>
          <a:xfrm>
            <a:off x="-1611812" y="17735219"/>
            <a:ext cx="11518713" cy="387987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B1BBF7-5B71-499F-B944-4548873627BC}"/>
              </a:ext>
            </a:extLst>
          </p:cNvPr>
          <p:cNvSpPr/>
          <p:nvPr/>
        </p:nvSpPr>
        <p:spPr>
          <a:xfrm>
            <a:off x="1844099" y="17243175"/>
            <a:ext cx="1263128" cy="5322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ighteous" panose="02010506000000020000" pitchFamily="2" charset="0"/>
              </a:rPr>
              <a:t>TRY ON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8C8F9BC-936E-40F9-9E0B-E1F46BEAF61F}"/>
              </a:ext>
            </a:extLst>
          </p:cNvPr>
          <p:cNvSpPr/>
          <p:nvPr/>
        </p:nvSpPr>
        <p:spPr>
          <a:xfrm>
            <a:off x="3359629" y="17243175"/>
            <a:ext cx="1263128" cy="5322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ighteous" panose="02010506000000020000" pitchFamily="2" charset="0"/>
              </a:rPr>
              <a:t>BUY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44A2241-3738-4309-BF0B-2181370743C3}"/>
              </a:ext>
            </a:extLst>
          </p:cNvPr>
          <p:cNvSpPr/>
          <p:nvPr/>
        </p:nvSpPr>
        <p:spPr>
          <a:xfrm>
            <a:off x="4857225" y="17243175"/>
            <a:ext cx="1263128" cy="5322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ighteous" panose="02010506000000020000" pitchFamily="2" charset="0"/>
              </a:rPr>
              <a:t>MORE INFO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840C872-A2A4-43DD-A1F9-1EF2C6AC31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6" y="18032304"/>
            <a:ext cx="8229600" cy="2999022"/>
          </a:xfrm>
          <a:prstGeom prst="rect">
            <a:avLst/>
          </a:prstGeom>
        </p:spPr>
      </p:pic>
      <p:sp>
        <p:nvSpPr>
          <p:cNvPr id="44" name="Minus Sign 43">
            <a:extLst>
              <a:ext uri="{FF2B5EF4-FFF2-40B4-BE49-F238E27FC236}">
                <a16:creationId xmlns:a16="http://schemas.microsoft.com/office/drawing/2014/main" id="{8A5FA0DD-320A-4270-AD28-11428AEC4BE9}"/>
              </a:ext>
            </a:extLst>
          </p:cNvPr>
          <p:cNvSpPr/>
          <p:nvPr/>
        </p:nvSpPr>
        <p:spPr>
          <a:xfrm>
            <a:off x="-1634821" y="22969123"/>
            <a:ext cx="11518713" cy="387987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DBB926E-F823-4B01-8E54-73252DC3DC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26" y="21027091"/>
            <a:ext cx="8229600" cy="194203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E4470A6-C172-4D10-AFD3-65E43BEDD0F5}"/>
              </a:ext>
            </a:extLst>
          </p:cNvPr>
          <p:cNvSpPr/>
          <p:nvPr/>
        </p:nvSpPr>
        <p:spPr>
          <a:xfrm>
            <a:off x="3313787" y="18123206"/>
            <a:ext cx="1653998" cy="297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EBCBB2-25D8-4C87-90CD-8CF496A37179}"/>
              </a:ext>
            </a:extLst>
          </p:cNvPr>
          <p:cNvSpPr txBox="1"/>
          <p:nvPr/>
        </p:nvSpPr>
        <p:spPr>
          <a:xfrm>
            <a:off x="1578601" y="18100223"/>
            <a:ext cx="507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Take $10 off this week’s most popular frames.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C9A6A9-AFFF-48E0-B415-0575193E338D}"/>
              </a:ext>
            </a:extLst>
          </p:cNvPr>
          <p:cNvSpPr txBox="1"/>
          <p:nvPr/>
        </p:nvSpPr>
        <p:spPr>
          <a:xfrm>
            <a:off x="1338257" y="23264764"/>
            <a:ext cx="542417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Righteous" panose="02010506000000020000" pitchFamily="2" charset="0"/>
              </a:rPr>
              <a:t>LUCYD LOOKS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Quality designer frames at factory direct prices.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All are available with or without prescription,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in clear, transitional, sunglass and blue light.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8424B70-3FAC-4855-BEDC-40036C780E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0648" y="24557426"/>
            <a:ext cx="4143863" cy="195142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BAFEF88-D2C9-4B01-9B81-4F702F128360}"/>
              </a:ext>
            </a:extLst>
          </p:cNvPr>
          <p:cNvSpPr txBox="1"/>
          <p:nvPr/>
        </p:nvSpPr>
        <p:spPr>
          <a:xfrm>
            <a:off x="3149198" y="26395335"/>
            <a:ext cx="347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Blastoff - $99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817742C-2C79-4B98-B0B3-A31976E06DF5}"/>
              </a:ext>
            </a:extLst>
          </p:cNvPr>
          <p:cNvSpPr/>
          <p:nvPr/>
        </p:nvSpPr>
        <p:spPr>
          <a:xfrm>
            <a:off x="6404639" y="26603571"/>
            <a:ext cx="980601" cy="31480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6D321846-EE08-4D4A-8707-F91CD7299799}"/>
              </a:ext>
            </a:extLst>
          </p:cNvPr>
          <p:cNvSpPr/>
          <p:nvPr/>
        </p:nvSpPr>
        <p:spPr>
          <a:xfrm rot="10800000">
            <a:off x="386716" y="26580001"/>
            <a:ext cx="980601" cy="31480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63C3724-6024-4912-BC9A-90555A9C5675}"/>
              </a:ext>
            </a:extLst>
          </p:cNvPr>
          <p:cNvSpPr/>
          <p:nvPr/>
        </p:nvSpPr>
        <p:spPr>
          <a:xfrm>
            <a:off x="1844099" y="26854592"/>
            <a:ext cx="1263128" cy="5322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ighteous" panose="02010506000000020000" pitchFamily="2" charset="0"/>
              </a:rPr>
              <a:t>TRY ON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92E228A-7E3F-407D-8F6E-A3849F528D1B}"/>
              </a:ext>
            </a:extLst>
          </p:cNvPr>
          <p:cNvSpPr/>
          <p:nvPr/>
        </p:nvSpPr>
        <p:spPr>
          <a:xfrm>
            <a:off x="3359629" y="26854592"/>
            <a:ext cx="1263128" cy="5322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ighteous" panose="02010506000000020000" pitchFamily="2" charset="0"/>
              </a:rPr>
              <a:t>BUY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5A5C9FC-F6A9-4426-ACCC-CDB3D366F087}"/>
              </a:ext>
            </a:extLst>
          </p:cNvPr>
          <p:cNvSpPr/>
          <p:nvPr/>
        </p:nvSpPr>
        <p:spPr>
          <a:xfrm>
            <a:off x="4857225" y="26854592"/>
            <a:ext cx="1263128" cy="5322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ighteous" panose="02010506000000020000" pitchFamily="2" charset="0"/>
              </a:rPr>
              <a:t>MORE INFO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6B3768A-D505-4FC1-9708-F62D854574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2609" y="24478688"/>
            <a:ext cx="2037858" cy="191664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2253F9F-A867-470A-B9AC-1D2D3CC7AA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846" y="24458547"/>
            <a:ext cx="1745704" cy="1842275"/>
          </a:xfrm>
          <a:prstGeom prst="rect">
            <a:avLst/>
          </a:prstGeom>
        </p:spPr>
      </p:pic>
      <p:sp>
        <p:nvSpPr>
          <p:cNvPr id="59" name="Minus Sign 58">
            <a:extLst>
              <a:ext uri="{FF2B5EF4-FFF2-40B4-BE49-F238E27FC236}">
                <a16:creationId xmlns:a16="http://schemas.microsoft.com/office/drawing/2014/main" id="{B856117D-74C9-4A6D-9C0A-B6729720D376}"/>
              </a:ext>
            </a:extLst>
          </p:cNvPr>
          <p:cNvSpPr/>
          <p:nvPr/>
        </p:nvSpPr>
        <p:spPr>
          <a:xfrm>
            <a:off x="-1611812" y="27476779"/>
            <a:ext cx="11518713" cy="387987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B2116C-F701-498F-8954-5952EED22DB2}"/>
              </a:ext>
            </a:extLst>
          </p:cNvPr>
          <p:cNvSpPr txBox="1"/>
          <p:nvPr/>
        </p:nvSpPr>
        <p:spPr>
          <a:xfrm>
            <a:off x="1710732" y="27864766"/>
            <a:ext cx="482760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Righteous" panose="02010506000000020000" pitchFamily="2" charset="0"/>
              </a:rPr>
              <a:t>LUCYD LUSTER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Edgy designer sunglasses at a discount.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Many come standard with polarized lenses.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Righteous" panose="02010506000000020000" pitchFamily="2" charset="0"/>
              </a:rPr>
              <a:t>Many are prescription adaptable.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D91B432-0A0B-4FBF-AE00-0D91FA7B65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0127" y="29119305"/>
            <a:ext cx="3707694" cy="2116128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8139C42-0C59-4024-B77C-705B3D652AF9}"/>
              </a:ext>
            </a:extLst>
          </p:cNvPr>
          <p:cNvSpPr txBox="1"/>
          <p:nvPr/>
        </p:nvSpPr>
        <p:spPr>
          <a:xfrm>
            <a:off x="3383666" y="31047266"/>
            <a:ext cx="347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Buzz - $29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DDE8DF6A-29DD-43D2-91B4-DFE526E8A7F1}"/>
              </a:ext>
            </a:extLst>
          </p:cNvPr>
          <p:cNvSpPr/>
          <p:nvPr/>
        </p:nvSpPr>
        <p:spPr>
          <a:xfrm>
            <a:off x="6639107" y="31255502"/>
            <a:ext cx="980601" cy="31480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F3DB9133-F335-46DF-8314-7CD21FB67428}"/>
              </a:ext>
            </a:extLst>
          </p:cNvPr>
          <p:cNvSpPr/>
          <p:nvPr/>
        </p:nvSpPr>
        <p:spPr>
          <a:xfrm rot="10800000">
            <a:off x="621184" y="31231932"/>
            <a:ext cx="980601" cy="31480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D599C7A-B5EA-4522-BC98-AEAFA67D4E07}"/>
              </a:ext>
            </a:extLst>
          </p:cNvPr>
          <p:cNvSpPr/>
          <p:nvPr/>
        </p:nvSpPr>
        <p:spPr>
          <a:xfrm>
            <a:off x="2078567" y="31506523"/>
            <a:ext cx="1263128" cy="5322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ighteous" panose="02010506000000020000" pitchFamily="2" charset="0"/>
              </a:rPr>
              <a:t>TRY ON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705912F-E860-4AA1-B339-F188FEA69B4D}"/>
              </a:ext>
            </a:extLst>
          </p:cNvPr>
          <p:cNvSpPr/>
          <p:nvPr/>
        </p:nvSpPr>
        <p:spPr>
          <a:xfrm>
            <a:off x="3594097" y="31506523"/>
            <a:ext cx="1263128" cy="5322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ighteous" panose="02010506000000020000" pitchFamily="2" charset="0"/>
              </a:rPr>
              <a:t>BUY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559DC24-6D01-4624-977B-CD7F7021FFA4}"/>
              </a:ext>
            </a:extLst>
          </p:cNvPr>
          <p:cNvSpPr/>
          <p:nvPr/>
        </p:nvSpPr>
        <p:spPr>
          <a:xfrm>
            <a:off x="5091693" y="31506523"/>
            <a:ext cx="1263128" cy="5322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ighteous" panose="02010506000000020000" pitchFamily="2" charset="0"/>
              </a:rPr>
              <a:t>MORE INFO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BB61A67C-6D2B-4B1A-BB5A-068C8B188A0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39254"/>
          <a:stretch/>
        </p:blipFill>
        <p:spPr>
          <a:xfrm>
            <a:off x="6063183" y="29218451"/>
            <a:ext cx="2176153" cy="177820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27EB9B7-89D4-440A-AA96-031D7CA4D5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825" y="29157428"/>
            <a:ext cx="2197302" cy="1935124"/>
          </a:xfrm>
          <a:prstGeom prst="rect">
            <a:avLst/>
          </a:prstGeom>
        </p:spPr>
      </p:pic>
      <p:sp>
        <p:nvSpPr>
          <p:cNvPr id="70" name="Minus Sign 69">
            <a:extLst>
              <a:ext uri="{FF2B5EF4-FFF2-40B4-BE49-F238E27FC236}">
                <a16:creationId xmlns:a16="http://schemas.microsoft.com/office/drawing/2014/main" id="{826867CE-BED5-4479-AA9E-E0C55EED65BB}"/>
              </a:ext>
            </a:extLst>
          </p:cNvPr>
          <p:cNvSpPr/>
          <p:nvPr/>
        </p:nvSpPr>
        <p:spPr>
          <a:xfrm>
            <a:off x="-1634823" y="32230663"/>
            <a:ext cx="11518713" cy="387987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D33C6F-B6AE-4FF0-B1E0-EDED83155B84}"/>
              </a:ext>
            </a:extLst>
          </p:cNvPr>
          <p:cNvSpPr txBox="1"/>
          <p:nvPr/>
        </p:nvSpPr>
        <p:spPr>
          <a:xfrm>
            <a:off x="2301833" y="32589118"/>
            <a:ext cx="52597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Righteous" panose="02010506000000020000" pitchFamily="2" charset="0"/>
              </a:rPr>
              <a:t>ACTIVE PROMOTIONS</a:t>
            </a:r>
          </a:p>
          <a:p>
            <a:endParaRPr lang="en-US" sz="2800" dirty="0">
              <a:solidFill>
                <a:srgbClr val="7030A0"/>
              </a:solidFill>
              <a:latin typeface="Righteous" panose="0201050600000002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Righteous" panose="02010506000000020000" pitchFamily="2" charset="0"/>
              </a:rPr>
              <a:t>SUBSCRIBE HERE__________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AF80669-663F-4AE1-9394-E10223C0E32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744" y="35778332"/>
            <a:ext cx="8229600" cy="95025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AB3EEC1-70EF-4355-85DF-770E452004B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23306"/>
          <a:stretch/>
        </p:blipFill>
        <p:spPr>
          <a:xfrm>
            <a:off x="32744" y="34156336"/>
            <a:ext cx="8229600" cy="14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91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1258</TotalTime>
  <Words>198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Righteous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 GROSS</dc:creator>
  <cp:lastModifiedBy>CLIFF GROSS</cp:lastModifiedBy>
  <cp:revision>14</cp:revision>
  <dcterms:created xsi:type="dcterms:W3CDTF">2019-03-04T19:14:52Z</dcterms:created>
  <dcterms:modified xsi:type="dcterms:W3CDTF">2019-03-05T16:13:52Z</dcterms:modified>
</cp:coreProperties>
</file>