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66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88C4D-E58B-4B06-8AC1-B7F1B3963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D71F6A-0621-44ED-A118-CFC1536E2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9EC710-825E-4ABF-8096-E43BA764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4B2329-6EA5-4945-A40F-E24B01D4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2667B0-5E47-4123-BF7D-6C71333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5D8CA-8466-4DDB-B3E5-C78CC1F7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C10F038-31D6-4B68-AF6A-BA7C6179A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6F51B6-AE04-4CF1-B8FA-5FD22A7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5A8FD7-15BC-4DFF-B037-F3A733FD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F981DC-D019-4A99-8388-82478001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C07D0E-1CD6-4DEB-AEF7-EFA1D5A84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A8A2D3-B2E5-46B0-8977-795F7AC3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202277-F01B-42D4-88FD-CB03DC52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103689-36BB-4743-BF30-899E4F8D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0B0747-7F21-42FA-AB96-EED9DECF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1B691-ECCC-4FBC-A4D9-AB4071F4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034A1-F836-4F14-8AE6-DEB8DE398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25FC59-D73D-498C-B071-44C035DB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F52-2D51-4B16-86D9-376A1A52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A13A3-1B82-42EA-A114-D93344AF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F050A1-7684-4283-8347-86794BD9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A10AAC-C81C-4378-96B5-E9B3DEE5F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8E79D-7EA4-4E14-BCFB-3BF4C690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CFA156-E7BC-41F6-9854-31D6A431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D4CB59-5434-47B2-8C57-A437FCC9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81039-D810-4236-813B-3F1D3E76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910F20-9F9B-46C3-BA3D-032308046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56E922-677F-4BA2-ACBB-6AF26C030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6FB9FD-823C-4E17-AEDE-BA07B3BE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28BA77-377D-449A-A2CE-F56109E6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BEEC9A-23BC-4664-9E9C-A0D7658C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8DDFCF-D55D-4C3D-8F87-5FBDF70B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F2BB08-9AC6-413F-A275-EF181B9F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590004-5376-4BCB-B9A3-7878C6617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44E9F64-CE66-41C7-AE73-5B310DE35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2E4639-B922-4532-B63B-EBB1910CC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0F8114-47ED-46CE-A226-9CD6E78F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DE3D35-804F-40EF-8F2C-AC0A75D8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85F862-19FB-4C81-937D-BF9E9DEB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0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456EF9-1799-4D0B-96DC-6158B178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07E416-5D77-4C45-BD5A-F3929858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4D912D-73CC-4398-90DD-3DF972EB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44FE50-5507-4E46-AAE9-9A16BAE6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BDC81F8-0570-461D-AD21-23B846E2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178D13E-767D-474B-AD08-C35D5AC8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10047C-5A0C-41A7-806B-5ED2AB1B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2A071-2B92-44E2-9A8B-46C67C8D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BCD7EB-7AC3-4930-9634-FD3858EE4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9BBBEB-BE74-4674-AA2B-A49299BB4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F0C9C2-8CB1-4E52-8405-6F201B50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95688C-5271-4AA3-B84A-F8F7E562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40F364-C954-49D2-8499-AECA81B5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EB10A-736B-40D0-841C-42F0F951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5E57FA-0410-4CE2-9505-AB88710DB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3DF354-8A09-4F12-80AE-54579AB1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96C5CF-25B7-405C-9069-60D37B16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3371DF-A7EE-4B07-B701-FEEB3438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CFE924-8E5D-4DD9-ACFA-9D7F95A2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EE3BAC-D3FB-49C2-900C-B20C6C39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052065-5B47-4336-8771-C8D6E5530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D2C4D-6227-4A3B-99C1-B3391A0C8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500D-D55C-47F2-B559-FB3E4E98B81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185DED-7C85-42C3-878B-D9B4B0DB4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15D2C8-803A-44D2-949B-235E7C456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3F4C-5733-437A-A6C4-992CE2A5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3DBF95-D1E5-4709-9A0F-4990E1A31943}"/>
              </a:ext>
            </a:extLst>
          </p:cNvPr>
          <p:cNvSpPr txBox="1"/>
          <p:nvPr/>
        </p:nvSpPr>
        <p:spPr>
          <a:xfrm>
            <a:off x="516834" y="-1"/>
            <a:ext cx="373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Left </a:t>
            </a:r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Window  40” wide , 101” height</a:t>
            </a:r>
            <a:endParaRPr lang="en-US" i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64FE9C1-6946-4CED-A5B5-0D416770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7" t="-221" r="25000" b="13127"/>
          <a:stretch/>
        </p:blipFill>
        <p:spPr>
          <a:xfrm>
            <a:off x="44364" y="369333"/>
            <a:ext cx="5130300" cy="648866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66606E-6ABB-488A-852B-D969A599CFA9}"/>
              </a:ext>
            </a:extLst>
          </p:cNvPr>
          <p:cNvSpPr/>
          <p:nvPr/>
        </p:nvSpPr>
        <p:spPr>
          <a:xfrm>
            <a:off x="108676" y="612845"/>
            <a:ext cx="50016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“Getting Our Kids Back on Track”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Speech  Feeding  Occupational 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Applied Behavior Analysis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Physical Therapy </a:t>
            </a:r>
            <a:endParaRPr lang="en-US" sz="2400" b="1" i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i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sz="2400" b="1" i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“You Are Not Alone.”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5A939BA-9F63-4930-ADFE-FB8FA600C84C}"/>
              </a:ext>
            </a:extLst>
          </p:cNvPr>
          <p:cNvSpPr/>
          <p:nvPr/>
        </p:nvSpPr>
        <p:spPr>
          <a:xfrm>
            <a:off x="1686862" y="3865456"/>
            <a:ext cx="45719" cy="49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49572E7-1B65-483E-A676-E90E02160AA6}"/>
              </a:ext>
            </a:extLst>
          </p:cNvPr>
          <p:cNvSpPr/>
          <p:nvPr/>
        </p:nvSpPr>
        <p:spPr>
          <a:xfrm>
            <a:off x="2809461" y="3865455"/>
            <a:ext cx="45719" cy="49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1198480-63D3-4882-BF8F-D7BB506AA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26" y="2021748"/>
            <a:ext cx="3275576" cy="122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F84F63E-DDF0-4409-93ED-2F4E5DD91F78}"/>
              </a:ext>
            </a:extLst>
          </p:cNvPr>
          <p:cNvSpPr txBox="1"/>
          <p:nvPr/>
        </p:nvSpPr>
        <p:spPr>
          <a:xfrm>
            <a:off x="7420558" y="-1"/>
            <a:ext cx="374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Entry Door 32” wide, 71” height </a:t>
            </a:r>
            <a:endParaRPr lang="en-US" i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51F033D-6B38-46F3-A6C7-7CFB173DC116}"/>
              </a:ext>
            </a:extLst>
          </p:cNvPr>
          <p:cNvSpPr/>
          <p:nvPr/>
        </p:nvSpPr>
        <p:spPr>
          <a:xfrm>
            <a:off x="7012399" y="508480"/>
            <a:ext cx="5001676" cy="63495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2804FD3-BCEC-4854-9E09-F373024D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27" y="1010011"/>
            <a:ext cx="3275576" cy="122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F429AA7-E265-423B-83F4-D7E4441D035D}"/>
              </a:ext>
            </a:extLst>
          </p:cNvPr>
          <p:cNvSpPr/>
          <p:nvPr/>
        </p:nvSpPr>
        <p:spPr>
          <a:xfrm>
            <a:off x="8267532" y="3105834"/>
            <a:ext cx="2491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Hours: 9 a.m. – 8 p.m.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Phone: 678 –878-9905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BF385EB-C879-4135-912B-6D7281AF3439}"/>
              </a:ext>
            </a:extLst>
          </p:cNvPr>
          <p:cNvSpPr/>
          <p:nvPr/>
        </p:nvSpPr>
        <p:spPr>
          <a:xfrm>
            <a:off x="7012399" y="612844"/>
            <a:ext cx="50016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“…where serving you is therapeutic!”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B262A-D69B-4C9E-A4EE-D6C4332FF46A}"/>
              </a:ext>
            </a:extLst>
          </p:cNvPr>
          <p:cNvSpPr/>
          <p:nvPr/>
        </p:nvSpPr>
        <p:spPr>
          <a:xfrm>
            <a:off x="7260366" y="5115481"/>
            <a:ext cx="45057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4C6B1DF-0BAD-4362-8F68-71FFD7D0B903}"/>
              </a:ext>
            </a:extLst>
          </p:cNvPr>
          <p:cNvSpPr/>
          <p:nvPr/>
        </p:nvSpPr>
        <p:spPr>
          <a:xfrm>
            <a:off x="8267532" y="3250431"/>
            <a:ext cx="45719" cy="3364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55A444F-D88D-4D6E-9CC6-2DA6233279E2}"/>
              </a:ext>
            </a:extLst>
          </p:cNvPr>
          <p:cNvSpPr/>
          <p:nvPr/>
        </p:nvSpPr>
        <p:spPr>
          <a:xfrm flipH="1">
            <a:off x="10713221" y="3250432"/>
            <a:ext cx="45719" cy="3948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B5CAA48-B454-4546-AE07-96CF78F07C9B}"/>
              </a:ext>
            </a:extLst>
          </p:cNvPr>
          <p:cNvSpPr/>
          <p:nvPr/>
        </p:nvSpPr>
        <p:spPr>
          <a:xfrm>
            <a:off x="8605149" y="3858041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@</a:t>
            </a:r>
            <a:r>
              <a:rPr lang="en-US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lttcampcreek</a:t>
            </a: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F750177-D198-4328-9E3B-B3C4F1C60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78" y="4318240"/>
            <a:ext cx="1481296" cy="6463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EAF7587-375D-4BDE-8154-6467D1C7C0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41" t="19385" r="16455" b="22111"/>
          <a:stretch/>
        </p:blipFill>
        <p:spPr>
          <a:xfrm>
            <a:off x="9899374" y="4304968"/>
            <a:ext cx="749395" cy="6463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69AC950-8F45-4142-B74C-69E57E89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51" y="650679"/>
            <a:ext cx="3275576" cy="169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4F91C29C-B39E-4E96-8FFE-AEAD8D358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08" y="2018224"/>
            <a:ext cx="3329594" cy="15399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96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CFCE354-B608-40A0-B58F-494BD5BE9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7" t="-221" r="25000" b="13127"/>
          <a:stretch/>
        </p:blipFill>
        <p:spPr>
          <a:xfrm>
            <a:off x="3954191" y="796904"/>
            <a:ext cx="4286799" cy="526413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3D90B1-4556-4AFC-A49A-F6D0EE1B6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1" r="25000" b="13127"/>
          <a:stretch/>
        </p:blipFill>
        <p:spPr>
          <a:xfrm>
            <a:off x="-760243" y="792056"/>
            <a:ext cx="4644992" cy="521112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F0F5E5-9AB7-49ED-9601-104F12518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1" b="22705"/>
          <a:stretch/>
        </p:blipFill>
        <p:spPr>
          <a:xfrm>
            <a:off x="8307252" y="792056"/>
            <a:ext cx="4931670" cy="52641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3DBF95-D1E5-4709-9A0F-4990E1A31943}"/>
              </a:ext>
            </a:extLst>
          </p:cNvPr>
          <p:cNvSpPr txBox="1"/>
          <p:nvPr/>
        </p:nvSpPr>
        <p:spPr>
          <a:xfrm>
            <a:off x="-1" y="53009"/>
            <a:ext cx="367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Window </a:t>
            </a:r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 – 57” wide, 101” height</a:t>
            </a:r>
            <a:endParaRPr lang="en-US" i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E46027-3014-457E-8953-6105BA00EE17}"/>
              </a:ext>
            </a:extLst>
          </p:cNvPr>
          <p:cNvSpPr txBox="1"/>
          <p:nvPr/>
        </p:nvSpPr>
        <p:spPr>
          <a:xfrm>
            <a:off x="4280453" y="0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Window </a:t>
            </a:r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 – 57” wide, 101” height</a:t>
            </a:r>
            <a:endParaRPr lang="en-US" i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55008D9-F29B-4EE5-B82D-EF79452E4B5D}"/>
              </a:ext>
            </a:extLst>
          </p:cNvPr>
          <p:cNvSpPr txBox="1"/>
          <p:nvPr/>
        </p:nvSpPr>
        <p:spPr>
          <a:xfrm>
            <a:off x="8491176" y="-26478"/>
            <a:ext cx="356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Window </a:t>
            </a:r>
            <a:r>
              <a:rPr lang="en-US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3 – 57” wide, 101” height</a:t>
            </a:r>
            <a:endParaRPr lang="en-US" i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FEE219-1940-4865-86ED-95AD3831F21E}"/>
              </a:ext>
            </a:extLst>
          </p:cNvPr>
          <p:cNvSpPr/>
          <p:nvPr/>
        </p:nvSpPr>
        <p:spPr>
          <a:xfrm>
            <a:off x="1021244" y="3378918"/>
            <a:ext cx="140775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Speech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Delay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70B3753-284F-4A4B-B1EA-A1518290BE41}"/>
              </a:ext>
            </a:extLst>
          </p:cNvPr>
          <p:cNvSpPr/>
          <p:nvPr/>
        </p:nvSpPr>
        <p:spPr>
          <a:xfrm>
            <a:off x="998991" y="781481"/>
            <a:ext cx="947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Picky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Eater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6B99D75-385D-44F0-B6D0-6B01B5B313AC}"/>
              </a:ext>
            </a:extLst>
          </p:cNvPr>
          <p:cNvSpPr/>
          <p:nvPr/>
        </p:nvSpPr>
        <p:spPr>
          <a:xfrm>
            <a:off x="2540536" y="2360903"/>
            <a:ext cx="1131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Autism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44AA500-ADBD-4C38-A84E-364D04F47476}"/>
              </a:ext>
            </a:extLst>
          </p:cNvPr>
          <p:cNvSpPr/>
          <p:nvPr/>
        </p:nvSpPr>
        <p:spPr>
          <a:xfrm>
            <a:off x="2254172" y="4977752"/>
            <a:ext cx="1630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Stuttering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4B9A21A-39E7-430D-8404-4B7C98D32AC3}"/>
              </a:ext>
            </a:extLst>
          </p:cNvPr>
          <p:cNvSpPr/>
          <p:nvPr/>
        </p:nvSpPr>
        <p:spPr>
          <a:xfrm>
            <a:off x="1920656" y="1553266"/>
            <a:ext cx="1700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Articulation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DB9A146-FDA8-465F-9E87-F08A4DD03D83}"/>
              </a:ext>
            </a:extLst>
          </p:cNvPr>
          <p:cNvSpPr/>
          <p:nvPr/>
        </p:nvSpPr>
        <p:spPr>
          <a:xfrm>
            <a:off x="2751055" y="3362727"/>
            <a:ext cx="1241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Voice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Disorder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E3DDA8B-8382-4B5C-B320-1AB4D2376386}"/>
              </a:ext>
            </a:extLst>
          </p:cNvPr>
          <p:cNvSpPr/>
          <p:nvPr/>
        </p:nvSpPr>
        <p:spPr>
          <a:xfrm>
            <a:off x="8049631" y="4408365"/>
            <a:ext cx="213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Toe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Walking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13A221B-8025-4FA1-8CFA-3FDFB663B531}"/>
              </a:ext>
            </a:extLst>
          </p:cNvPr>
          <p:cNvSpPr/>
          <p:nvPr/>
        </p:nvSpPr>
        <p:spPr>
          <a:xfrm>
            <a:off x="8362588" y="3008626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Social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Skills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3816276-E74D-4149-B4DB-B6CE6FE3DD3E}"/>
              </a:ext>
            </a:extLst>
          </p:cNvPr>
          <p:cNvSpPr txBox="1"/>
          <p:nvPr/>
        </p:nvSpPr>
        <p:spPr>
          <a:xfrm flipH="1">
            <a:off x="4620971" y="1936788"/>
            <a:ext cx="2761880" cy="310854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 Your Child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on Track?</a:t>
            </a:r>
          </a:p>
          <a:p>
            <a:pPr algn="ctr"/>
            <a:endParaRPr lang="en-US" b="1" i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Early Intervention Matters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F37888A-3320-4751-8588-F80F4D6EE2D3}"/>
              </a:ext>
            </a:extLst>
          </p:cNvPr>
          <p:cNvSpPr/>
          <p:nvPr/>
        </p:nvSpPr>
        <p:spPr>
          <a:xfrm>
            <a:off x="8508570" y="1127432"/>
            <a:ext cx="17764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Balance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&amp;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322836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127</Words>
  <Application>Microsoft Office PowerPoint</Application>
  <PresentationFormat>Custom</PresentationFormat>
  <Paragraphs>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beautycounterbykim@outlook.com</dc:creator>
  <cp:lastModifiedBy>Rodney</cp:lastModifiedBy>
  <cp:revision>24</cp:revision>
  <dcterms:created xsi:type="dcterms:W3CDTF">2018-11-26T05:09:16Z</dcterms:created>
  <dcterms:modified xsi:type="dcterms:W3CDTF">2019-03-13T07:44:29Z</dcterms:modified>
</cp:coreProperties>
</file>