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780"/>
    <a:srgbClr val="E562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073BF-04B3-427A-951B-244E31F761E6}" v="2" dt="2019-03-09T07:34:29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Peng" userId="d3f2f59aca6c7132" providerId="LiveId" clId="{D1C073BF-04B3-427A-951B-244E31F761E6}"/>
    <pc:docChg chg="custSel modSld">
      <pc:chgData name="David Peng" userId="d3f2f59aca6c7132" providerId="LiveId" clId="{D1C073BF-04B3-427A-951B-244E31F761E6}" dt="2019-03-09T07:34:42.333" v="36" actId="14100"/>
      <pc:docMkLst>
        <pc:docMk/>
      </pc:docMkLst>
      <pc:sldChg chg="addSp modSp">
        <pc:chgData name="David Peng" userId="d3f2f59aca6c7132" providerId="LiveId" clId="{D1C073BF-04B3-427A-951B-244E31F761E6}" dt="2019-03-09T07:34:42.333" v="36" actId="14100"/>
        <pc:sldMkLst>
          <pc:docMk/>
          <pc:sldMk cId="245286389" sldId="256"/>
        </pc:sldMkLst>
        <pc:spChg chg="add mod">
          <ac:chgData name="David Peng" userId="d3f2f59aca6c7132" providerId="LiveId" clId="{D1C073BF-04B3-427A-951B-244E31F761E6}" dt="2019-03-09T07:34:42.333" v="36" actId="14100"/>
          <ac:spMkLst>
            <pc:docMk/>
            <pc:sldMk cId="245286389" sldId="256"/>
            <ac:spMk id="4" creationId="{2A99FA4A-CD8D-4580-9F70-E40457FB8A97}"/>
          </ac:spMkLst>
        </pc:spChg>
        <pc:spChg chg="mod">
          <ac:chgData name="David Peng" userId="d3f2f59aca6c7132" providerId="LiveId" clId="{D1C073BF-04B3-427A-951B-244E31F761E6}" dt="2019-03-09T07:34:02.966" v="0" actId="1076"/>
          <ac:spMkLst>
            <pc:docMk/>
            <pc:sldMk cId="245286389" sldId="256"/>
            <ac:spMk id="6" creationId="{6EB1775A-3A78-45A9-9F83-0E80D3D4DFE3}"/>
          </ac:spMkLst>
        </pc:spChg>
        <pc:spChg chg="mod">
          <ac:chgData name="David Peng" userId="d3f2f59aca6c7132" providerId="LiveId" clId="{D1C073BF-04B3-427A-951B-244E31F761E6}" dt="2019-03-09T07:34:02.966" v="0" actId="1076"/>
          <ac:spMkLst>
            <pc:docMk/>
            <pc:sldMk cId="245286389" sldId="256"/>
            <ac:spMk id="13" creationId="{6C9D77C2-A247-4E31-94A8-289AC778BD78}"/>
          </ac:spMkLst>
        </pc:spChg>
        <pc:spChg chg="mod">
          <ac:chgData name="David Peng" userId="d3f2f59aca6c7132" providerId="LiveId" clId="{D1C073BF-04B3-427A-951B-244E31F761E6}" dt="2019-03-09T07:34:02.966" v="0" actId="1076"/>
          <ac:spMkLst>
            <pc:docMk/>
            <pc:sldMk cId="245286389" sldId="256"/>
            <ac:spMk id="14" creationId="{9F3CB790-5037-412B-886F-5688FE73DD48}"/>
          </ac:spMkLst>
        </pc:spChg>
        <pc:spChg chg="mod">
          <ac:chgData name="David Peng" userId="d3f2f59aca6c7132" providerId="LiveId" clId="{D1C073BF-04B3-427A-951B-244E31F761E6}" dt="2019-03-09T07:34:02.966" v="0" actId="1076"/>
          <ac:spMkLst>
            <pc:docMk/>
            <pc:sldMk cId="245286389" sldId="256"/>
            <ac:spMk id="15" creationId="{875C3959-C7FA-4A2D-9827-A26EB00892D8}"/>
          </ac:spMkLst>
        </pc:spChg>
        <pc:spChg chg="mod">
          <ac:chgData name="David Peng" userId="d3f2f59aca6c7132" providerId="LiveId" clId="{D1C073BF-04B3-427A-951B-244E31F761E6}" dt="2019-03-09T07:34:02.966" v="0" actId="1076"/>
          <ac:spMkLst>
            <pc:docMk/>
            <pc:sldMk cId="245286389" sldId="256"/>
            <ac:spMk id="19" creationId="{A5F39A04-1C2B-4C48-8C7E-DDF710912345}"/>
          </ac:spMkLst>
        </pc:spChg>
        <pc:spChg chg="mod">
          <ac:chgData name="David Peng" userId="d3f2f59aca6c7132" providerId="LiveId" clId="{D1C073BF-04B3-427A-951B-244E31F761E6}" dt="2019-03-09T07:34:02.966" v="0" actId="1076"/>
          <ac:spMkLst>
            <pc:docMk/>
            <pc:sldMk cId="245286389" sldId="256"/>
            <ac:spMk id="20" creationId="{8AE6E111-D383-4D14-B65A-BB7C2B495AB2}"/>
          </ac:spMkLst>
        </pc:spChg>
        <pc:picChg chg="add mod">
          <ac:chgData name="David Peng" userId="d3f2f59aca6c7132" providerId="LiveId" clId="{D1C073BF-04B3-427A-951B-244E31F761E6}" dt="2019-03-09T07:34:09.285" v="2" actId="1076"/>
          <ac:picMkLst>
            <pc:docMk/>
            <pc:sldMk cId="245286389" sldId="256"/>
            <ac:picMk id="3" creationId="{26F4D7B2-1CDC-473D-B11D-2CDC7B004C5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C018C-5509-41BC-B285-A77D1FFF1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27EB3A-8114-46EB-8566-C20A5C8A90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47DFA-4024-4B48-8E49-E526F50E3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51452-E92E-4467-B735-4028913C0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FC871-9B8A-4EFE-8D39-83D0F1241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8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B85EF-67C1-49EF-AD24-66666601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3C882-225A-46C0-A486-B60E19151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9F7F9-5C64-4A65-8564-83CD08157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C27E5-AAA0-49C3-B5F6-78E821F69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3732E-7BCA-48DA-BE5C-92369452E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97AC0-2272-4F80-87DF-65D8FD7C8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AFE59-CAA9-476A-BFBB-F47BB443D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06254-989E-42AC-9051-E275E8959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0E3A9-92DD-4678-8023-2AC5C8DC3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E0073-D8A1-4C30-8678-563270402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2377E-CC28-4181-B0A1-C69DC4F23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D5064-579C-404F-8C2C-AE002F64F0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25550B-8059-4F2C-BD16-5BFC059C2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70E31-53B6-4C40-9A76-BF03CA48B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634DCD-661A-4C66-9810-310C06F2F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F9929-2E8C-461A-8729-FCC8EBE3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1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93271-B377-45CA-BF8E-6ABCE011E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CD9A3-BDC1-4256-855A-49D2AE8C4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7CAE2-607F-43AB-9D90-2D7E8DFB9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CDC8A0-BAEF-4C68-8086-41BB3BBD5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E63EC0-8B4C-4B31-8A9A-A6EC98AA9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CF5A58-7EBB-43D8-9A76-0B6B0B7E9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048489-01F2-4013-B468-4480B8E2C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CD93A2-FBCC-426E-8904-8D08E933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5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B4845-CDDC-4FFB-BF55-403AEE81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9FF78A-AC7E-4F58-A734-DBAAD743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0695D1-C3DE-4798-BB67-E0BC3156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04B12-9600-4317-BDB0-112D52765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940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C03BE8-3738-4520-AEF2-909781982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0EF3F7-5694-4F35-AC4F-DF2E5A43A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3125A-0330-4DE8-8CB0-3543E417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2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72788-403D-493D-956C-337B039E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04642-1C48-489E-9A5C-BDB0D82C2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82EB2-EE29-4ED5-87D5-5F5E51BC7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BE812-2538-4CAD-8421-7A5F5507C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EBADF2-2E12-4D36-B9BA-3206CB4A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87380-E817-41BF-B8D6-FC496F8D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64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09DCB-C87A-4F79-8997-7DA55E3A2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5A2F86-15CD-47A2-8165-5801001749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521FD-BC7B-44B1-8A74-F06C646AF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F7892-7185-41DE-977F-42E0BD5C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45081-559C-40BD-ABC3-C5D47F21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6972E-8F09-4AA0-804A-B32CE747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2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CC9A0-2479-4857-B226-C7F745B49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77A916-410E-46C4-A655-A5DBA92DE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83372-3853-473F-A097-31DC3CA82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E7D5F-E9BC-4BF4-80B4-5116436A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6DB4C-15F5-4F27-B4C9-5D36256A1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6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2001B-51F4-4680-8938-C30AE6D179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C0A8E2-0D07-4369-BEF5-CB9699710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718DC-61C4-42DC-BF1D-DEA4F8856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18978-76B2-46F1-A09F-8F57EEBEC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FE631-873D-4ABD-B052-68F1DA4A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4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7D3FF7-28E4-4935-80BB-56144FD57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9B2F9-D725-470C-B1E0-BD84478BE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C2725-D12D-4E62-88CF-856BFD804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AF78F-D934-49A7-806A-41405A6CBE0B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D0734-B263-4E7E-9B6B-0498C090C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FAD34-28B2-4B89-8A20-B81CCA3CC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74761-8B94-4041-A639-56330023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5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FA56E-9A93-4ABE-AC9F-DAC495DEE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6739" y="1141923"/>
            <a:ext cx="9144000" cy="2387600"/>
          </a:xfrm>
        </p:spPr>
        <p:txBody>
          <a:bodyPr>
            <a:noAutofit/>
          </a:bodyPr>
          <a:lstStyle/>
          <a:p>
            <a:r>
              <a:rPr lang="en-US" sz="15000" dirty="0">
                <a:solidFill>
                  <a:srgbClr val="00B0F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GENOVO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B1775A-3A78-45A9-9F83-0E80D3D4DFE3}"/>
              </a:ext>
            </a:extLst>
          </p:cNvPr>
          <p:cNvSpPr txBox="1">
            <a:spLocks/>
          </p:cNvSpPr>
          <p:nvPr/>
        </p:nvSpPr>
        <p:spPr>
          <a:xfrm>
            <a:off x="1090611" y="211528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dirty="0" err="1">
                <a:solidFill>
                  <a:srgbClr val="00B0F0"/>
                </a:solidFill>
                <a:latin typeface="Eras Medium ITC" panose="020B0602030504020804" pitchFamily="34" charset="0"/>
                <a:ea typeface="Yu Mincho" panose="020B0400000000000000" pitchFamily="18" charset="-128"/>
                <a:cs typeface="EucrosiaUPC" panose="020B0502040204020203" pitchFamily="18" charset="-34"/>
              </a:rPr>
              <a:t>genovo</a:t>
            </a:r>
            <a:endParaRPr lang="en-US" sz="9600" dirty="0">
              <a:solidFill>
                <a:srgbClr val="00B0F0"/>
              </a:solidFill>
              <a:latin typeface="Eras Medium ITC" panose="020B0602030504020804" pitchFamily="34" charset="0"/>
              <a:ea typeface="Yu Mincho" panose="020B0400000000000000" pitchFamily="18" charset="-128"/>
              <a:cs typeface="EucrosiaUPC" panose="020B0502040204020203" pitchFamily="18" charset="-34"/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E66B2988-555A-4E22-A4EA-8A868FBF4127}"/>
              </a:ext>
            </a:extLst>
          </p:cNvPr>
          <p:cNvSpPr/>
          <p:nvPr/>
        </p:nvSpPr>
        <p:spPr>
          <a:xfrm rot="16200000">
            <a:off x="2120549" y="1545971"/>
            <a:ext cx="1360451" cy="1212427"/>
          </a:xfrm>
          <a:prstGeom prst="blockArc">
            <a:avLst>
              <a:gd name="adj1" fmla="val 6961888"/>
              <a:gd name="adj2" fmla="val 3153149"/>
              <a:gd name="adj3" fmla="val 6158"/>
            </a:avLst>
          </a:prstGeom>
          <a:noFill/>
          <a:ln w="381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AE6DC66-8E96-412A-8B80-0BB8733F4122}"/>
              </a:ext>
            </a:extLst>
          </p:cNvPr>
          <p:cNvSpPr/>
          <p:nvPr/>
        </p:nvSpPr>
        <p:spPr>
          <a:xfrm flipH="1">
            <a:off x="2252945" y="225438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Flowchart: Merge 11">
            <a:extLst>
              <a:ext uri="{FF2B5EF4-FFF2-40B4-BE49-F238E27FC236}">
                <a16:creationId xmlns:a16="http://schemas.microsoft.com/office/drawing/2014/main" id="{5AD197E4-D3C4-4CD2-A143-9881FE4CE61E}"/>
              </a:ext>
            </a:extLst>
          </p:cNvPr>
          <p:cNvSpPr/>
          <p:nvPr/>
        </p:nvSpPr>
        <p:spPr>
          <a:xfrm rot="5400000">
            <a:off x="2859158" y="1752272"/>
            <a:ext cx="45719" cy="1049937"/>
          </a:xfrm>
          <a:prstGeom prst="flowChartMerg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6C9D77C2-A247-4E31-94A8-289AC778BD78}"/>
              </a:ext>
            </a:extLst>
          </p:cNvPr>
          <p:cNvSpPr/>
          <p:nvPr/>
        </p:nvSpPr>
        <p:spPr>
          <a:xfrm rot="16200000">
            <a:off x="2225193" y="3130354"/>
            <a:ext cx="1360451" cy="1212427"/>
          </a:xfrm>
          <a:prstGeom prst="blockArc">
            <a:avLst>
              <a:gd name="adj1" fmla="val 6961888"/>
              <a:gd name="adj2" fmla="val 3153149"/>
              <a:gd name="adj3" fmla="val 6158"/>
            </a:avLst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F3CB790-5037-412B-886F-5688FE73DD48}"/>
              </a:ext>
            </a:extLst>
          </p:cNvPr>
          <p:cNvSpPr/>
          <p:nvPr/>
        </p:nvSpPr>
        <p:spPr>
          <a:xfrm flipH="1">
            <a:off x="2357589" y="383876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Flowchart: Merge 14">
            <a:extLst>
              <a:ext uri="{FF2B5EF4-FFF2-40B4-BE49-F238E27FC236}">
                <a16:creationId xmlns:a16="http://schemas.microsoft.com/office/drawing/2014/main" id="{875C3959-C7FA-4A2D-9827-A26EB00892D8}"/>
              </a:ext>
            </a:extLst>
          </p:cNvPr>
          <p:cNvSpPr/>
          <p:nvPr/>
        </p:nvSpPr>
        <p:spPr>
          <a:xfrm rot="5400000">
            <a:off x="2963802" y="3336655"/>
            <a:ext cx="45719" cy="1049937"/>
          </a:xfrm>
          <a:prstGeom prst="flowChartMerg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FB1C007-052B-4A5E-A0D5-8B4ECE67E534}"/>
              </a:ext>
            </a:extLst>
          </p:cNvPr>
          <p:cNvSpPr/>
          <p:nvPr/>
        </p:nvSpPr>
        <p:spPr>
          <a:xfrm rot="1249681">
            <a:off x="2255496" y="1840311"/>
            <a:ext cx="86335" cy="457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6F33D2-873D-4E67-94BE-B89A6996E85D}"/>
              </a:ext>
            </a:extLst>
          </p:cNvPr>
          <p:cNvSpPr/>
          <p:nvPr/>
        </p:nvSpPr>
        <p:spPr>
          <a:xfrm rot="6355162">
            <a:off x="2826112" y="1482204"/>
            <a:ext cx="60582" cy="457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5F39A04-1C2B-4C48-8C7E-DDF710912345}"/>
              </a:ext>
            </a:extLst>
          </p:cNvPr>
          <p:cNvSpPr/>
          <p:nvPr/>
        </p:nvSpPr>
        <p:spPr>
          <a:xfrm rot="18551145">
            <a:off x="2011469" y="1086193"/>
            <a:ext cx="52534" cy="457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AE6E111-D383-4D14-B65A-BB7C2B495AB2}"/>
              </a:ext>
            </a:extLst>
          </p:cNvPr>
          <p:cNvSpPr/>
          <p:nvPr/>
        </p:nvSpPr>
        <p:spPr>
          <a:xfrm rot="3315686">
            <a:off x="2658230" y="1101435"/>
            <a:ext cx="86335" cy="457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F4D7B2-1CDC-473D-B11D-2CDC7B004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236" y="5428608"/>
            <a:ext cx="2619375" cy="6953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99FA4A-CD8D-4580-9F70-E40457FB8A97}"/>
              </a:ext>
            </a:extLst>
          </p:cNvPr>
          <p:cNvSpPr txBox="1"/>
          <p:nvPr/>
        </p:nvSpPr>
        <p:spPr>
          <a:xfrm>
            <a:off x="2539014" y="4989250"/>
            <a:ext cx="399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Like a font like this one</a:t>
            </a:r>
          </a:p>
        </p:txBody>
      </p:sp>
    </p:spTree>
    <p:extLst>
      <p:ext uri="{BB962C8B-B14F-4D97-AF65-F5344CB8AC3E}">
        <p14:creationId xmlns:p14="http://schemas.microsoft.com/office/powerpoint/2010/main" val="245286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Eras Medium ITC</vt:lpstr>
      <vt:lpstr>IrisUPC</vt:lpstr>
      <vt:lpstr>Office Theme</vt:lpstr>
      <vt:lpstr>GENOVO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GENOVO</dc:title>
  <dc:creator>David Peng</dc:creator>
  <cp:lastModifiedBy>David Peng</cp:lastModifiedBy>
  <cp:revision>10</cp:revision>
  <dcterms:created xsi:type="dcterms:W3CDTF">2019-03-06T23:19:19Z</dcterms:created>
  <dcterms:modified xsi:type="dcterms:W3CDTF">2019-03-09T07:34:47Z</dcterms:modified>
</cp:coreProperties>
</file>