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7E38-50E2-4EC8-9C89-B6DEBFB4A449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3C67-C46E-4D00-B62D-061CB1CFB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855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7E38-50E2-4EC8-9C89-B6DEBFB4A449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3C67-C46E-4D00-B62D-061CB1CFB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25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7E38-50E2-4EC8-9C89-B6DEBFB4A449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3C67-C46E-4D00-B62D-061CB1CFB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766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7E38-50E2-4EC8-9C89-B6DEBFB4A449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3C67-C46E-4D00-B62D-061CB1CFB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84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7E38-50E2-4EC8-9C89-B6DEBFB4A449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3C67-C46E-4D00-B62D-061CB1CFB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098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7E38-50E2-4EC8-9C89-B6DEBFB4A449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3C67-C46E-4D00-B62D-061CB1CFB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956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7E38-50E2-4EC8-9C89-B6DEBFB4A449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3C67-C46E-4D00-B62D-061CB1CFB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50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7E38-50E2-4EC8-9C89-B6DEBFB4A449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3C67-C46E-4D00-B62D-061CB1CFB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3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7E38-50E2-4EC8-9C89-B6DEBFB4A449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3C67-C46E-4D00-B62D-061CB1CFB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402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7E38-50E2-4EC8-9C89-B6DEBFB4A449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3C67-C46E-4D00-B62D-061CB1CFB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806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7E38-50E2-4EC8-9C89-B6DEBFB4A449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3C67-C46E-4D00-B62D-061CB1CFB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452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6B7E38-50E2-4EC8-9C89-B6DEBFB4A449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13C67-C46E-4D00-B62D-061CB1CFB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19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1983" y="1920483"/>
            <a:ext cx="2143125" cy="21431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878624" y="2201008"/>
            <a:ext cx="1308371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0" b="1" dirty="0">
                <a:solidFill>
                  <a:srgbClr val="000066"/>
                </a:solidFill>
                <a:latin typeface="Vijaya" panose="020B0604020202020204" pitchFamily="34" charset="0"/>
                <a:cs typeface="Vijaya" panose="020B0604020202020204" pitchFamily="34" charset="0"/>
              </a:rPr>
              <a:t>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96233" y="2234710"/>
            <a:ext cx="1228221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600" b="1" dirty="0">
                <a:solidFill>
                  <a:srgbClr val="000066"/>
                </a:solidFill>
                <a:latin typeface="Vijaya" panose="020B0604020202020204" pitchFamily="34" charset="0"/>
                <a:cs typeface="Vijaya" panose="020B0604020202020204" pitchFamily="34" charset="0"/>
              </a:rPr>
              <a:t>U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40687" y="2183424"/>
            <a:ext cx="987771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0" b="1" dirty="0">
                <a:solidFill>
                  <a:srgbClr val="000066"/>
                </a:solidFill>
                <a:latin typeface="Vijaya" panose="020B0604020202020204" pitchFamily="34" charset="0"/>
                <a:cs typeface="Vijaya" panose="020B0604020202020204" pitchFamily="34" charset="0"/>
              </a:rPr>
              <a:t>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75406" y="3144984"/>
            <a:ext cx="553430" cy="6148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257824">
            <a:off x="3525968" y="2915801"/>
            <a:ext cx="370487" cy="10772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61041" y="2187426"/>
            <a:ext cx="1228221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0" b="1" dirty="0">
                <a:solidFill>
                  <a:srgbClr val="000066"/>
                </a:solidFill>
                <a:latin typeface="Vijaya" panose="020B0604020202020204" pitchFamily="34" charset="0"/>
                <a:cs typeface="Vijaya" panose="020B0604020202020204" pitchFamily="34" charset="0"/>
              </a:rPr>
              <a:t>O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0479" y="3322686"/>
            <a:ext cx="7772400" cy="1470025"/>
          </a:xfrm>
        </p:spPr>
        <p:txBody>
          <a:bodyPr>
            <a:normAutofit/>
          </a:bodyPr>
          <a:lstStyle/>
          <a:p>
            <a:r>
              <a:rPr lang="en-US" sz="5000" dirty="0">
                <a:latin typeface="Aparajita" panose="020B0604020202020204" pitchFamily="34" charset="0"/>
                <a:cs typeface="Aparajita" panose="020B0604020202020204" pitchFamily="34" charset="0"/>
              </a:rPr>
              <a:t>S  C  I  E  N  T  I  F  I  C</a:t>
            </a:r>
          </a:p>
        </p:txBody>
      </p:sp>
      <p:sp>
        <p:nvSpPr>
          <p:cNvPr id="15" name="Freeform 14"/>
          <p:cNvSpPr/>
          <p:nvPr/>
        </p:nvSpPr>
        <p:spPr>
          <a:xfrm rot="20865377">
            <a:off x="3842638" y="3052583"/>
            <a:ext cx="468916" cy="332044"/>
          </a:xfrm>
          <a:custGeom>
            <a:avLst/>
            <a:gdLst>
              <a:gd name="connsiteX0" fmla="*/ 0 w 203200"/>
              <a:gd name="connsiteY0" fmla="*/ 277091 h 277091"/>
              <a:gd name="connsiteX1" fmla="*/ 147782 w 203200"/>
              <a:gd name="connsiteY1" fmla="*/ 184728 h 277091"/>
              <a:gd name="connsiteX2" fmla="*/ 203200 w 203200"/>
              <a:gd name="connsiteY2" fmla="*/ 0 h 277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3200" h="277091">
                <a:moveTo>
                  <a:pt x="0" y="277091"/>
                </a:moveTo>
                <a:cubicBezTo>
                  <a:pt x="56957" y="254000"/>
                  <a:pt x="113915" y="230910"/>
                  <a:pt x="147782" y="184728"/>
                </a:cubicBezTo>
                <a:cubicBezTo>
                  <a:pt x="181649" y="138546"/>
                  <a:pt x="192424" y="69273"/>
                  <a:pt x="203200" y="0"/>
                </a:cubicBezTo>
              </a:path>
            </a:pathLst>
          </a:custGeom>
          <a:noFill/>
          <a:ln w="139700"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2171700" y="2664069"/>
            <a:ext cx="1661746" cy="87923"/>
          </a:xfrm>
          <a:custGeom>
            <a:avLst/>
            <a:gdLst>
              <a:gd name="connsiteX0" fmla="*/ 1661746 w 1661746"/>
              <a:gd name="connsiteY0" fmla="*/ 0 h 87923"/>
              <a:gd name="connsiteX1" fmla="*/ 1151792 w 1661746"/>
              <a:gd name="connsiteY1" fmla="*/ 70339 h 87923"/>
              <a:gd name="connsiteX2" fmla="*/ 0 w 1661746"/>
              <a:gd name="connsiteY2" fmla="*/ 87923 h 87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61746" h="87923">
                <a:moveTo>
                  <a:pt x="1661746" y="0"/>
                </a:moveTo>
                <a:cubicBezTo>
                  <a:pt x="1545248" y="27842"/>
                  <a:pt x="1428750" y="55685"/>
                  <a:pt x="1151792" y="70339"/>
                </a:cubicBezTo>
                <a:cubicBezTo>
                  <a:pt x="874834" y="84993"/>
                  <a:pt x="437417" y="86458"/>
                  <a:pt x="0" y="87923"/>
                </a:cubicBezTo>
              </a:path>
            </a:pathLst>
          </a:custGeom>
          <a:noFill/>
          <a:ln w="508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5773615" y="2664070"/>
            <a:ext cx="1497623" cy="70338"/>
          </a:xfrm>
          <a:custGeom>
            <a:avLst/>
            <a:gdLst>
              <a:gd name="connsiteX0" fmla="*/ 0 w 1538654"/>
              <a:gd name="connsiteY0" fmla="*/ 0 h 125298"/>
              <a:gd name="connsiteX1" fmla="*/ 527538 w 1538654"/>
              <a:gd name="connsiteY1" fmla="*/ 114300 h 125298"/>
              <a:gd name="connsiteX2" fmla="*/ 1538654 w 1538654"/>
              <a:gd name="connsiteY2" fmla="*/ 114300 h 125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38654" h="125298">
                <a:moveTo>
                  <a:pt x="0" y="0"/>
                </a:moveTo>
                <a:cubicBezTo>
                  <a:pt x="135548" y="47625"/>
                  <a:pt x="271096" y="95250"/>
                  <a:pt x="527538" y="114300"/>
                </a:cubicBezTo>
                <a:cubicBezTo>
                  <a:pt x="783980" y="133350"/>
                  <a:pt x="1161317" y="123825"/>
                  <a:pt x="1538654" y="114300"/>
                </a:cubicBezTo>
              </a:path>
            </a:pathLst>
          </a:custGeom>
          <a:noFill/>
          <a:ln w="508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0629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14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Aparajita</vt:lpstr>
      <vt:lpstr>Arial</vt:lpstr>
      <vt:lpstr>Calibri</vt:lpstr>
      <vt:lpstr>Vijaya</vt:lpstr>
      <vt:lpstr>Office Theme</vt:lpstr>
      <vt:lpstr>S  C  I  E  N  T  I  F  I  C</vt:lpstr>
    </vt:vector>
  </TitlesOfParts>
  <Company>MPI Research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Joshua Bartoe</dc:creator>
  <cp:lastModifiedBy>Bartoe, Joshua</cp:lastModifiedBy>
  <cp:revision>16</cp:revision>
  <dcterms:created xsi:type="dcterms:W3CDTF">2018-04-02T15:10:33Z</dcterms:created>
  <dcterms:modified xsi:type="dcterms:W3CDTF">2018-11-30T19:24:48Z</dcterms:modified>
</cp:coreProperties>
</file>