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54B6AC-BA7A-499E-9ABD-5F657CDC6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24B0D9-B245-45DD-ADFB-A88CD3F82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252143-843E-483A-B88B-FD1EA31CD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DAFB-C6FE-4A41-9DCB-8F1C7A7450AC}" type="datetimeFigureOut">
              <a:rPr lang="fr-CA" smtClean="0"/>
              <a:t>2019-04-22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85E280-E40D-432E-9F43-2810AC22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5A7A42-F5A4-4A0D-8E55-F9B0960E3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747E-C879-4206-9B9C-C27AC63A4D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994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5DC584-0069-4242-982A-5D64F923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7746E18-C3F6-44AE-8978-D20F92893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3AC076-1C1A-49CA-9B02-C754B9A98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DAFB-C6FE-4A41-9DCB-8F1C7A7450AC}" type="datetimeFigureOut">
              <a:rPr lang="fr-CA" smtClean="0"/>
              <a:t>2019-04-22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7811F3-5550-4B37-8FDB-F2ECC726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7674A1-9689-4BA6-B565-5C65C3EA6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747E-C879-4206-9B9C-C27AC63A4D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352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964E9D8-BF8F-4A21-A78E-13C08E700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D5F9C1-2D35-4D82-8380-835D6E4A5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EDE078-601E-4571-98F6-8EB929264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DAFB-C6FE-4A41-9DCB-8F1C7A7450AC}" type="datetimeFigureOut">
              <a:rPr lang="fr-CA" smtClean="0"/>
              <a:t>2019-04-22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316F38-13C3-48EE-89EC-BA80E3502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913631-CF5A-438A-91ED-BCE566E46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747E-C879-4206-9B9C-C27AC63A4D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27729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C389F8-C638-4765-BFF5-BB3A0F68D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D3D255-298F-42F7-B409-AEAC0EDEE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6A3572-A850-40A3-8143-41F2E25CA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DAFB-C6FE-4A41-9DCB-8F1C7A7450AC}" type="datetimeFigureOut">
              <a:rPr lang="fr-CA" smtClean="0"/>
              <a:t>2019-04-22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82BA31-2581-46CE-9D91-965E456DF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6CA04F-00FB-48FC-AD23-6D5DCEE4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747E-C879-4206-9B9C-C27AC63A4D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611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9F5850-5B5D-4078-9367-25DC700D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CBC7DF-EEEF-42D7-84DC-FCD702E90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D3BDE8A-58F0-469B-8FD1-2970112C0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DAFB-C6FE-4A41-9DCB-8F1C7A7450AC}" type="datetimeFigureOut">
              <a:rPr lang="fr-CA" smtClean="0"/>
              <a:t>2019-04-22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4DF3FA-FBF1-45A3-820D-E65B37C19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ECA47A-8FFF-4B76-9C0D-2D659DFA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747E-C879-4206-9B9C-C27AC63A4D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483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A5ADF-0317-4C36-A37B-F963266F0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8C3B2F-AD83-4DD2-8E33-016CF02CE0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AA1BC7-084A-4A3F-88DB-45F5EF391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78FBF0-9DB9-4144-A4AF-8854A86FA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DAFB-C6FE-4A41-9DCB-8F1C7A7450AC}" type="datetimeFigureOut">
              <a:rPr lang="fr-CA" smtClean="0"/>
              <a:t>2019-04-22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0180FB-FDE7-4C88-B28A-EAD984E71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E42B81-31BF-473C-A91E-FA701216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747E-C879-4206-9B9C-C27AC63A4D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248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1E840A-30C7-4678-BE65-A50FF5C21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0D773D-1B70-45F3-9D51-BC519DEB3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CDA7E54-A97D-4CAE-AF54-202E4E3EF7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23EAB64-F94E-457C-94FC-56CD04F8E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F4289CE-8060-4C43-AD5D-413F89ADC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CAD8525-A2E5-4C20-A592-2437FCECC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DAFB-C6FE-4A41-9DCB-8F1C7A7450AC}" type="datetimeFigureOut">
              <a:rPr lang="fr-CA" smtClean="0"/>
              <a:t>2019-04-22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8CBD363-09B4-44AB-9BD3-C7DC8268C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9A5999B-6F43-462A-98B7-109244E5F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747E-C879-4206-9B9C-C27AC63A4D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7972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B809DC-1D11-4B1B-B706-7B4DE6758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89ECAB4-043B-4E92-8386-3A7CB56B9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DAFB-C6FE-4A41-9DCB-8F1C7A7450AC}" type="datetimeFigureOut">
              <a:rPr lang="fr-CA" smtClean="0"/>
              <a:t>2019-04-22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95B25B-870C-4831-A818-D009F454A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F84812A-810B-44C6-98D9-9AE030220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747E-C879-4206-9B9C-C27AC63A4D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2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2DA043F-81A1-4CC5-90EC-699ECE023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DAFB-C6FE-4A41-9DCB-8F1C7A7450AC}" type="datetimeFigureOut">
              <a:rPr lang="fr-CA" smtClean="0"/>
              <a:t>2019-04-22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553C853-FA74-44A4-BBDB-2DD2BAA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5CDD24-F786-4467-8118-5B7243E7E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747E-C879-4206-9B9C-C27AC63A4D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166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E55E8A-41CB-4CB6-A92F-918F7CB6E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719F6B-0B1A-4B88-98D9-916A0E967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35338EE-2B81-4975-B8B9-073441480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75C227-E3F9-4F66-A839-1E2A1CADA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DAFB-C6FE-4A41-9DCB-8F1C7A7450AC}" type="datetimeFigureOut">
              <a:rPr lang="fr-CA" smtClean="0"/>
              <a:t>2019-04-22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BA90BA-6B49-4644-A662-7811BB5F1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C58DF1-771B-4BB5-9735-642415041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747E-C879-4206-9B9C-C27AC63A4D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618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2B404F-BAC6-44AF-8655-7782C58A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F0F488F-3F01-4CD2-9FAA-4B7C91FBE7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A75BAF0-51E9-40AD-9053-E5D7EC431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96BA30-4E1B-4E74-8152-285D7919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EDAFB-C6FE-4A41-9DCB-8F1C7A7450AC}" type="datetimeFigureOut">
              <a:rPr lang="fr-CA" smtClean="0"/>
              <a:t>2019-04-22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0132F4-C52C-4724-BD97-A095DF18E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DD7AEA-C1BD-4F87-8434-55DA2C358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747E-C879-4206-9B9C-C27AC63A4D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069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7D5A935-88AD-4762-B26F-1566FC19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AD36F4-4BA7-451F-9910-9A0618633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433520-ABAD-403C-943D-1DF645B052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EDAFB-C6FE-4A41-9DCB-8F1C7A7450AC}" type="datetimeFigureOut">
              <a:rPr lang="fr-CA" smtClean="0"/>
              <a:t>2019-04-22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62927B7-252E-4C1C-AE1B-477B654F8F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BEA8EA-44DF-4899-9530-A295F2BC3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5747E-C879-4206-9B9C-C27AC63A4D5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0599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route, extérieur, transport&#10;&#10;Description générée automatiquement">
            <a:extLst>
              <a:ext uri="{FF2B5EF4-FFF2-40B4-BE49-F238E27FC236}">
                <a16:creationId xmlns:a16="http://schemas.microsoft.com/office/drawing/2014/main" id="{3DF88E5B-521C-420E-8A7B-0EBA9DD93E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" y="109219"/>
            <a:ext cx="9959340" cy="663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872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Administrateur</cp:lastModifiedBy>
  <cp:revision>1</cp:revision>
  <dcterms:created xsi:type="dcterms:W3CDTF">2019-04-22T16:26:56Z</dcterms:created>
  <dcterms:modified xsi:type="dcterms:W3CDTF">2019-04-22T16:29:14Z</dcterms:modified>
</cp:coreProperties>
</file>