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499" y="2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F99-D2C5-41F2-8445-CD0DC869BA81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5AF3-B93C-4FF2-966A-11EFF25E5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396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F99-D2C5-41F2-8445-CD0DC869BA81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5AF3-B93C-4FF2-966A-11EFF25E5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61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F99-D2C5-41F2-8445-CD0DC869BA81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5AF3-B93C-4FF2-966A-11EFF25E5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9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F99-D2C5-41F2-8445-CD0DC869BA81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5AF3-B93C-4FF2-966A-11EFF25E5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7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F99-D2C5-41F2-8445-CD0DC869BA81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5AF3-B93C-4FF2-966A-11EFF25E5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525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F99-D2C5-41F2-8445-CD0DC869BA81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5AF3-B93C-4FF2-966A-11EFF25E5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38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F99-D2C5-41F2-8445-CD0DC869BA81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5AF3-B93C-4FF2-966A-11EFF25E5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82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F99-D2C5-41F2-8445-CD0DC869BA81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5AF3-B93C-4FF2-966A-11EFF25E5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377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F99-D2C5-41F2-8445-CD0DC869BA81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5AF3-B93C-4FF2-966A-11EFF25E5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298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F99-D2C5-41F2-8445-CD0DC869BA81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5AF3-B93C-4FF2-966A-11EFF25E5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27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F99-D2C5-41F2-8445-CD0DC869BA81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5AF3-B93C-4FF2-966A-11EFF25E5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635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F1F99-D2C5-41F2-8445-CD0DC869BA81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45AF3-B93C-4FF2-966A-11EFF25E5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070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75" y="557213"/>
            <a:ext cx="5810250" cy="574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3567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" y="1150686"/>
            <a:ext cx="252412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INSPECTIONS </a:t>
            </a:r>
            <a:r>
              <a:rPr lang="en-US" sz="5000" dirty="0">
                <a:latin typeface="Arial Black" panose="020B0A04020102020204" pitchFamily="34" charset="0"/>
              </a:rPr>
              <a:t>+</a:t>
            </a:r>
          </a:p>
        </p:txBody>
      </p:sp>
      <p:sp>
        <p:nvSpPr>
          <p:cNvPr id="5" name="Plus 4"/>
          <p:cNvSpPr/>
          <p:nvPr/>
        </p:nvSpPr>
        <p:spPr>
          <a:xfrm>
            <a:off x="2450306" y="1912357"/>
            <a:ext cx="457200" cy="449843"/>
          </a:xfrm>
          <a:prstGeom prst="mathPlu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472" y="1064632"/>
            <a:ext cx="1685925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lus 6"/>
          <p:cNvSpPr/>
          <p:nvPr/>
        </p:nvSpPr>
        <p:spPr>
          <a:xfrm>
            <a:off x="2678906" y="1181493"/>
            <a:ext cx="2705100" cy="2514600"/>
          </a:xfrm>
          <a:prstGeom prst="mathPlu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811" y="1181493"/>
            <a:ext cx="252412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Plus 9"/>
          <p:cNvSpPr/>
          <p:nvPr/>
        </p:nvSpPr>
        <p:spPr>
          <a:xfrm>
            <a:off x="7999029" y="1376755"/>
            <a:ext cx="1173874" cy="1066800"/>
          </a:xfrm>
          <a:prstGeom prst="mathPlus">
            <a:avLst/>
          </a:prstGeom>
          <a:solidFill>
            <a:srgbClr val="CCFF3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lus 10"/>
          <p:cNvSpPr/>
          <p:nvPr/>
        </p:nvSpPr>
        <p:spPr>
          <a:xfrm>
            <a:off x="7322754" y="3505200"/>
            <a:ext cx="1352550" cy="1257300"/>
          </a:xfrm>
          <a:prstGeom prst="mathPlu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81" y="3505200"/>
            <a:ext cx="252412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0786" y="3379076"/>
            <a:ext cx="259080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038600"/>
            <a:ext cx="145860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Plus 14"/>
          <p:cNvSpPr/>
          <p:nvPr/>
        </p:nvSpPr>
        <p:spPr>
          <a:xfrm>
            <a:off x="5755070" y="3410607"/>
            <a:ext cx="1537959" cy="1347622"/>
          </a:xfrm>
          <a:prstGeom prst="mathPlus">
            <a:avLst/>
          </a:prstGeom>
          <a:solidFill>
            <a:srgbClr val="CCFF33"/>
          </a:solidFill>
          <a:ln cap="rnd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02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47800"/>
            <a:ext cx="2905125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534" y="1371600"/>
            <a:ext cx="24669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357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48092"/>
            <a:ext cx="252412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lus 4"/>
          <p:cNvSpPr/>
          <p:nvPr/>
        </p:nvSpPr>
        <p:spPr>
          <a:xfrm>
            <a:off x="2286000" y="362202"/>
            <a:ext cx="1173874" cy="1066800"/>
          </a:xfrm>
          <a:prstGeom prst="mathPlus">
            <a:avLst/>
          </a:prstGeom>
          <a:solidFill>
            <a:srgbClr val="CCFF3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0786" y="3379076"/>
            <a:ext cx="259080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347" y="4088688"/>
            <a:ext cx="145860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lus 8"/>
          <p:cNvSpPr/>
          <p:nvPr/>
        </p:nvSpPr>
        <p:spPr>
          <a:xfrm>
            <a:off x="5944019" y="3555288"/>
            <a:ext cx="1173874" cy="1066800"/>
          </a:xfrm>
          <a:prstGeom prst="mathPlus">
            <a:avLst/>
          </a:prstGeom>
          <a:solidFill>
            <a:srgbClr val="CCFF33"/>
          </a:solidFill>
          <a:ln cap="rnd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281" y="3418352"/>
            <a:ext cx="259080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614754"/>
            <a:ext cx="145860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lus 13"/>
          <p:cNvSpPr/>
          <p:nvPr/>
        </p:nvSpPr>
        <p:spPr>
          <a:xfrm>
            <a:off x="4551515" y="352904"/>
            <a:ext cx="1392504" cy="1262062"/>
          </a:xfrm>
          <a:prstGeom prst="mathPlus">
            <a:avLst/>
          </a:prstGeom>
          <a:solidFill>
            <a:srgbClr val="CCFF33"/>
          </a:solidFill>
          <a:ln cap="rnd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lus 7"/>
          <p:cNvSpPr/>
          <p:nvPr/>
        </p:nvSpPr>
        <p:spPr>
          <a:xfrm>
            <a:off x="2743200" y="3208940"/>
            <a:ext cx="2066877" cy="1931074"/>
          </a:xfrm>
          <a:prstGeom prst="mathPlus">
            <a:avLst/>
          </a:prstGeom>
          <a:solidFill>
            <a:srgbClr val="CCFF33"/>
          </a:solidFill>
          <a:ln cap="rnd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721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15847</TotalTime>
  <Words>2</Words>
  <Application>Microsoft Office PowerPoint</Application>
  <PresentationFormat>On-screen Show (4:3)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Calibri</vt:lpstr>
      <vt:lpstr>Office Theme</vt:lpstr>
      <vt:lpstr>PowerPoint Presentation</vt:lpstr>
      <vt:lpstr>INSPECTIONS +</vt:lpstr>
      <vt:lpstr>PowerPoint Presentation</vt:lpstr>
      <vt:lpstr>PowerPoint Presentation</vt:lpstr>
    </vt:vector>
  </TitlesOfParts>
  <Company>New Mexico Student Loans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Chip Martin</dc:creator>
  <cp:lastModifiedBy>Chip Martin</cp:lastModifiedBy>
  <cp:revision>12</cp:revision>
  <dcterms:created xsi:type="dcterms:W3CDTF">2019-02-22T15:40:02Z</dcterms:created>
  <dcterms:modified xsi:type="dcterms:W3CDTF">2019-03-05T15:54:45Z</dcterms:modified>
</cp:coreProperties>
</file>