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>
        <p:scale>
          <a:sx n="100" d="100"/>
          <a:sy n="100" d="100"/>
        </p:scale>
        <p:origin x="216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03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3429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557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266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4968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3953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4102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8466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365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99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6503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1EA2D-379A-432B-8A22-3489CE8EE987}" type="datetimeFigureOut">
              <a:rPr lang="he-IL" smtClean="0"/>
              <a:t>כ"ז/אדר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18074-D081-44FA-B941-14FA9E83E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819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yclingabout.com/complete-list-of-all-road-gravel-grinder-adventure-road-bikes/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03" y="82379"/>
            <a:ext cx="3354473" cy="45102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27438" y="192864"/>
            <a:ext cx="5404022" cy="24622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400" dirty="0" smtClean="0"/>
              <a:t>Please show turtle and snail on bike/in cargo bike/ ‘kid’ bike seat.</a:t>
            </a:r>
          </a:p>
          <a:p>
            <a:pPr algn="l" rtl="0"/>
            <a:r>
              <a:rPr lang="en-US" sz="1400" dirty="0" smtClean="0"/>
              <a:t>1st turtle/snail riding a </a:t>
            </a:r>
            <a:r>
              <a:rPr lang="en-US" sz="1400" b="1" dirty="0" smtClean="0"/>
              <a:t>gravel bike </a:t>
            </a:r>
            <a:r>
              <a:rPr lang="en-US" sz="1400" dirty="0" smtClean="0"/>
              <a:t>which are the hype right now (see </a:t>
            </a:r>
            <a:r>
              <a:rPr lang="en-US" sz="1400" dirty="0" smtClean="0">
                <a:hlinkClick r:id="rId3"/>
              </a:rPr>
              <a:t>https://www.cyclingabout.com/complete-list-of-all-road-gravel-grinder-adventure-road-bikes/</a:t>
            </a:r>
            <a:r>
              <a:rPr lang="en-US" sz="1400" dirty="0" smtClean="0"/>
              <a:t>). </a:t>
            </a:r>
          </a:p>
          <a:p>
            <a:pPr algn="l" rtl="0"/>
            <a:r>
              <a:rPr lang="en-US" sz="1400" dirty="0" smtClean="0"/>
              <a:t>2nd </a:t>
            </a:r>
            <a:r>
              <a:rPr lang="en-US" sz="1400" dirty="0" smtClean="0"/>
              <a:t>turtle/snail </a:t>
            </a:r>
            <a:r>
              <a:rPr lang="en-US" sz="1400" dirty="0" smtClean="0"/>
              <a:t>riding upright city </a:t>
            </a:r>
            <a:r>
              <a:rPr lang="en-US" sz="1400" b="1" dirty="0" smtClean="0"/>
              <a:t>Dutch type city bicycle.</a:t>
            </a:r>
          </a:p>
          <a:p>
            <a:pPr algn="l" rtl="0"/>
            <a:r>
              <a:rPr lang="en-US" sz="1400" b="1" dirty="0" smtClean="0"/>
              <a:t>3</a:t>
            </a:r>
            <a:r>
              <a:rPr lang="en-US" sz="1400" b="1" baseline="30000" dirty="0" smtClean="0"/>
              <a:t>rd</a:t>
            </a:r>
            <a:r>
              <a:rPr lang="en-US" sz="1400" b="1" dirty="0" smtClean="0"/>
              <a:t> </a:t>
            </a:r>
            <a:r>
              <a:rPr lang="en-US" sz="1400" dirty="0" smtClean="0"/>
              <a:t>bike should be a </a:t>
            </a:r>
            <a:r>
              <a:rPr lang="en-US" sz="1400" b="1" dirty="0"/>
              <a:t>C</a:t>
            </a:r>
            <a:r>
              <a:rPr lang="en-US" sz="1400" b="1" dirty="0" smtClean="0"/>
              <a:t>argo bike </a:t>
            </a:r>
            <a:r>
              <a:rPr lang="en-US" sz="1400" dirty="0" smtClean="0"/>
              <a:t>that can carry kids. Rider is one </a:t>
            </a:r>
            <a:r>
              <a:rPr lang="en-US" sz="1400" dirty="0" smtClean="0"/>
              <a:t>turtle/snail </a:t>
            </a:r>
            <a:r>
              <a:rPr lang="en-US" sz="1400" dirty="0" smtClean="0"/>
              <a:t>and two little ‘kid’ </a:t>
            </a:r>
            <a:r>
              <a:rPr lang="en-US" sz="1400" dirty="0" smtClean="0"/>
              <a:t>turtle/snails </a:t>
            </a:r>
            <a:r>
              <a:rPr lang="en-US" sz="1400" dirty="0" smtClean="0"/>
              <a:t>in cart (mix of turtles and snails)</a:t>
            </a:r>
            <a:r>
              <a:rPr lang="en-US" sz="1400" b="1" dirty="0" smtClean="0"/>
              <a:t>.</a:t>
            </a:r>
          </a:p>
          <a:p>
            <a:pPr algn="l" rtl="0"/>
            <a:r>
              <a:rPr lang="en-US" sz="1400" dirty="0" smtClean="0"/>
              <a:t>Bikes and turtles should be in trendy colors and distinct from cars. </a:t>
            </a:r>
          </a:p>
          <a:p>
            <a:pPr algn="l" rtl="0"/>
            <a:r>
              <a:rPr lang="en-US" sz="1400" dirty="0" smtClean="0"/>
              <a:t>Turtles/snails should look cute, optimistic, intelligent and preferably smiling.</a:t>
            </a:r>
            <a:endParaRPr lang="he-IL" sz="1400" dirty="0"/>
          </a:p>
        </p:txBody>
      </p:sp>
      <p:pic>
        <p:nvPicPr>
          <p:cNvPr id="1026" name="Picture 2" descr="gravel grind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2747" y="1251730"/>
            <a:ext cx="1603172" cy="1070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047487" y="915350"/>
            <a:ext cx="1685526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b="1" dirty="0" smtClean="0">
                <a:solidFill>
                  <a:srgbClr val="0070C0"/>
                </a:solidFill>
              </a:rPr>
              <a:t>Gravel bike example</a:t>
            </a:r>
            <a:endParaRPr lang="he-IL" sz="1400" b="1" dirty="0">
              <a:solidFill>
                <a:srgbClr val="0070C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1541652" y="731656"/>
            <a:ext cx="2885786" cy="858848"/>
          </a:xfrm>
          <a:prstGeom prst="straightConnector1">
            <a:avLst/>
          </a:prstGeom>
          <a:ln w="53975" cmpd="sng">
            <a:solidFill>
              <a:srgbClr val="FFC000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039870" y="550506"/>
            <a:ext cx="2416800" cy="417230"/>
          </a:xfrm>
          <a:prstGeom prst="straightConnector1">
            <a:avLst/>
          </a:prstGeom>
          <a:ln w="53975" cmpd="sng">
            <a:solidFill>
              <a:srgbClr val="FFC000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s://www.gazellebikes.com/media/catalog/product/cache/df3d3a0062d7ecdb39b659554fc0970e/2/0/20800_chamonixc8zwartmat_339-1_mpsvs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899" y="2682746"/>
            <a:ext cx="1963807" cy="152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0164784" y="2682746"/>
            <a:ext cx="1649682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b="1" dirty="0" smtClean="0">
                <a:solidFill>
                  <a:srgbClr val="0070C0"/>
                </a:solidFill>
              </a:rPr>
              <a:t>Dutch bike example</a:t>
            </a:r>
            <a:endParaRPr lang="he-IL" sz="1400" b="1" dirty="0">
              <a:solidFill>
                <a:srgbClr val="0070C0"/>
              </a:solidFill>
            </a:endParaRPr>
          </a:p>
        </p:txBody>
      </p:sp>
      <p:pic>
        <p:nvPicPr>
          <p:cNvPr id="1030" name="Picture 6" descr="תוצאת תמונה עבור ‪cargo bike kids‬‏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473936" y="4343952"/>
            <a:ext cx="1473789" cy="982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תוצאת תמונה עבור ‪dutch cargo bike carrying kids‬‏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08293" y="4343952"/>
            <a:ext cx="781108" cy="1253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9500593" y="4000053"/>
            <a:ext cx="1704313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b="1" dirty="0" smtClean="0">
                <a:solidFill>
                  <a:srgbClr val="0070C0"/>
                </a:solidFill>
              </a:rPr>
              <a:t>Cargo bike examples</a:t>
            </a:r>
            <a:endParaRPr lang="he-IL" sz="14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4695612"/>
            <a:ext cx="4456670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400" dirty="0" smtClean="0"/>
              <a:t>Cars/van etc. should be bumper to bumper in traffic jam/gridlock (showing car exhaust fumes </a:t>
            </a:r>
            <a:r>
              <a:rPr lang="en-US" sz="1400" dirty="0" err="1" smtClean="0"/>
              <a:t>etc</a:t>
            </a:r>
            <a:r>
              <a:rPr lang="en-US" sz="1400" dirty="0" smtClean="0"/>
              <a:t>)</a:t>
            </a:r>
          </a:p>
          <a:p>
            <a:pPr algn="l" rtl="0"/>
            <a:r>
              <a:rPr lang="en-US" sz="1400" dirty="0" smtClean="0"/>
              <a:t>Drivers should be ‘fast’ animals.</a:t>
            </a:r>
          </a:p>
          <a:p>
            <a:pPr algn="l" rtl="0"/>
            <a:r>
              <a:rPr lang="en-US" sz="1400" dirty="0" smtClean="0"/>
              <a:t>At least a </a:t>
            </a:r>
            <a:r>
              <a:rPr lang="en-US" sz="1400" dirty="0" smtClean="0">
                <a:solidFill>
                  <a:srgbClr val="FF0000"/>
                </a:solidFill>
              </a:rPr>
              <a:t>rabbit</a:t>
            </a:r>
            <a:r>
              <a:rPr lang="en-US" sz="1400" dirty="0" smtClean="0"/>
              <a:t>, a </a:t>
            </a:r>
            <a:r>
              <a:rPr lang="en-US" sz="1400" dirty="0" smtClean="0">
                <a:solidFill>
                  <a:srgbClr val="FF0000"/>
                </a:solidFill>
              </a:rPr>
              <a:t>Chita </a:t>
            </a:r>
            <a:r>
              <a:rPr lang="en-US" sz="1400" dirty="0" smtClean="0"/>
              <a:t>and a </a:t>
            </a:r>
            <a:r>
              <a:rPr lang="en-US" sz="1400" b="1" dirty="0" smtClean="0">
                <a:solidFill>
                  <a:srgbClr val="FF0000"/>
                </a:solidFill>
              </a:rPr>
              <a:t>tiger</a:t>
            </a:r>
            <a:r>
              <a:rPr lang="en-US" sz="1400" dirty="0" smtClean="0"/>
              <a:t>. One or more animal in each car, van, truck. Car passengers animals should look impatient and nervous (honking </a:t>
            </a:r>
            <a:r>
              <a:rPr lang="en-US" sz="1400" dirty="0" err="1" smtClean="0"/>
              <a:t>etc</a:t>
            </a:r>
            <a:r>
              <a:rPr lang="en-US" sz="1400" dirty="0" smtClean="0"/>
              <a:t>)  vs turtle/snail cyclist that should appear calm and easy going.</a:t>
            </a:r>
          </a:p>
          <a:p>
            <a:pPr algn="l" rtl="0"/>
            <a:r>
              <a:rPr lang="en-US" sz="1400" dirty="0" smtClean="0"/>
              <a:t>Ears of rabbit protruding from car roof, </a:t>
            </a:r>
            <a:r>
              <a:rPr lang="en-US" sz="1400" dirty="0"/>
              <a:t>C</a:t>
            </a:r>
            <a:r>
              <a:rPr lang="en-US" sz="1400" dirty="0" smtClean="0"/>
              <a:t>hita in expensive looking convertible car. Long line of cars shown like in picture..</a:t>
            </a:r>
            <a:endParaRPr lang="he-IL" sz="1400" dirty="0"/>
          </a:p>
        </p:txBody>
      </p:sp>
      <p:sp>
        <p:nvSpPr>
          <p:cNvPr id="13" name="AutoShape 10" descr="תוצאת תמונה עבור ‪traffic jam‬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5" name="AutoShape 12" descr="תוצאת תמונה עבור ‪traffic jam‬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039871" y="3639494"/>
            <a:ext cx="2236854" cy="569342"/>
          </a:xfrm>
          <a:prstGeom prst="straightConnector1">
            <a:avLst/>
          </a:prstGeom>
          <a:ln w="3492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276725" y="4041546"/>
            <a:ext cx="2359493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1">
            <a:spAutoFit/>
          </a:bodyPr>
          <a:lstStyle/>
          <a:p>
            <a:r>
              <a:rPr lang="en-US" b="1" dirty="0" smtClean="0"/>
              <a:t>Delete “</a:t>
            </a:r>
            <a:r>
              <a:rPr lang="en-US" b="1" dirty="0" smtClean="0">
                <a:solidFill>
                  <a:srgbClr val="FF0000"/>
                </a:solidFill>
              </a:rPr>
              <a:t>bike</a:t>
            </a:r>
            <a:r>
              <a:rPr lang="en-US" b="1" dirty="0" smtClean="0"/>
              <a:t> culture 2”</a:t>
            </a:r>
            <a:endParaRPr lang="he-IL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307407" y="4876260"/>
            <a:ext cx="3417493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rgbClr val="0070C0"/>
                </a:solidFill>
              </a:rPr>
              <a:t>The new illustration can be in a city surrounding</a:t>
            </a: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b</a:t>
            </a:r>
            <a:r>
              <a:rPr lang="en-US" b="1" dirty="0" smtClean="0">
                <a:solidFill>
                  <a:srgbClr val="0070C0"/>
                </a:solidFill>
              </a:rPr>
              <a:t>ut can also be in a suburb in sunny weather with trees around.</a:t>
            </a:r>
            <a:endParaRPr lang="he-IL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4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235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RCG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Eilon Woolf</dc:creator>
  <cp:lastModifiedBy>Eilon Woolf</cp:lastModifiedBy>
  <cp:revision>12</cp:revision>
  <dcterms:created xsi:type="dcterms:W3CDTF">2019-03-04T11:19:23Z</dcterms:created>
  <dcterms:modified xsi:type="dcterms:W3CDTF">2019-03-04T12:37:20Z</dcterms:modified>
</cp:coreProperties>
</file>