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11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6EF01-A02E-174D-8330-7AA97D6055C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4F9C9-12B8-5549-8B84-4C2D7494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6E45-65C0-0644-BD54-2ACFEB60AD8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A9CC-9932-B649-8B8A-2DAC47154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1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6E45-65C0-0644-BD54-2ACFEB60AD8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A9CC-9932-B649-8B8A-2DAC47154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9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6E45-65C0-0644-BD54-2ACFEB60AD8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A9CC-9932-B649-8B8A-2DAC47154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1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6E45-65C0-0644-BD54-2ACFEB60AD8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A9CC-9932-B649-8B8A-2DAC47154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6E45-65C0-0644-BD54-2ACFEB60AD8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A9CC-9932-B649-8B8A-2DAC47154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6E45-65C0-0644-BD54-2ACFEB60AD8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A9CC-9932-B649-8B8A-2DAC47154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3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6E45-65C0-0644-BD54-2ACFEB60AD8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A9CC-9932-B649-8B8A-2DAC47154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7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6E45-65C0-0644-BD54-2ACFEB60AD8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A9CC-9932-B649-8B8A-2DAC47154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6E45-65C0-0644-BD54-2ACFEB60AD8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A9CC-9932-B649-8B8A-2DAC47154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2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6E45-65C0-0644-BD54-2ACFEB60AD8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A9CC-9932-B649-8B8A-2DAC47154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6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6E45-65C0-0644-BD54-2ACFEB60AD8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A9CC-9932-B649-8B8A-2DAC47154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96E45-65C0-0644-BD54-2ACFEB60AD8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FA9CC-9932-B649-8B8A-2DAC47154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Harvard Interventional Pain Simulation Center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1334" y="1242695"/>
            <a:ext cx="3462655" cy="3315335"/>
            <a:chOff x="521334" y="1242695"/>
            <a:chExt cx="3462655" cy="3315335"/>
          </a:xfrm>
        </p:grpSpPr>
        <p:pic>
          <p:nvPicPr>
            <p:cNvPr id="2" name="Picture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21334" y="1242695"/>
              <a:ext cx="3462655" cy="331533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46F35F9-96B8-4D4E-AC45-9197BACD967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51893" y="2191608"/>
              <a:ext cx="2201536" cy="1874993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983988" y="2191608"/>
            <a:ext cx="7793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The Harvard Interventional Pain Simulation Center </a:t>
            </a:r>
          </a:p>
        </p:txBody>
      </p:sp>
    </p:spTree>
    <p:extLst>
      <p:ext uri="{BB962C8B-B14F-4D97-AF65-F5344CB8AC3E}">
        <p14:creationId xmlns:p14="http://schemas.microsoft.com/office/powerpoint/2010/main" val="195110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503369" y="1339233"/>
            <a:ext cx="3462655" cy="3315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546F35F9-96B8-4D4E-AC45-9197BACD96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32395" y="2169574"/>
            <a:ext cx="2201536" cy="18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81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7396</TotalTime>
  <Words>12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 Theme</vt:lpstr>
      <vt:lpstr>Harvard Interventional Pain Simulation Center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Harvard Interventional Pain Simulation Center</dc:title>
  <dc:creator>Ehren Nelson</dc:creator>
  <cp:lastModifiedBy>Ehren Nelson</cp:lastModifiedBy>
  <cp:revision>13</cp:revision>
  <dcterms:created xsi:type="dcterms:W3CDTF">2018-12-19T00:08:46Z</dcterms:created>
  <dcterms:modified xsi:type="dcterms:W3CDTF">2019-02-12T20:02:00Z</dcterms:modified>
</cp:coreProperties>
</file>