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  <p:sldMasterId id="2147483660" r:id="rId2"/>
  </p:sldMasterIdLst>
  <p:notesMasterIdLst>
    <p:notesMasterId r:id="rId9"/>
  </p:notesMasterIdLst>
  <p:sldIdLst>
    <p:sldId id="256" r:id="rId3"/>
    <p:sldId id="258" r:id="rId4"/>
    <p:sldId id="261" r:id="rId5"/>
    <p:sldId id="264" r:id="rId6"/>
    <p:sldId id="263" r:id="rId7"/>
    <p:sldId id="262" r:id="rId8"/>
  </p:sldIdLst>
  <p:sldSz cx="9144000" cy="5143500" type="screen16x9"/>
  <p:notesSz cx="6858000" cy="9144000"/>
  <p:embeddedFontLst>
    <p:embeddedFont>
      <p:font typeface="Raleway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372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4.fntdata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2.fntdata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2188406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27835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249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075917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01700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32999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1330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456223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008899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1975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5652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/>
            <a:fld id="{00000000-1234-1234-1234-123412341234}" type="slidenum">
              <a:rPr lang="en" sz="1000">
                <a:solidFill>
                  <a:srgbClr val="595959"/>
                </a:solidFill>
              </a:rPr>
              <a:pPr algn="r"/>
              <a:t>‹#›</a:t>
            </a:fld>
            <a:endParaRPr lang="en" sz="100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80252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41075" y="201750"/>
            <a:ext cx="4861851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3819375" y="0"/>
            <a:ext cx="5324400" cy="517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8" name="Shape 68"/>
          <p:cNvSpPr txBox="1"/>
          <p:nvPr/>
        </p:nvSpPr>
        <p:spPr>
          <a:xfrm>
            <a:off x="4394000" y="243600"/>
            <a:ext cx="4426472" cy="51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0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The core </a:t>
            </a:r>
            <a:r>
              <a:rPr lang="en" sz="2000" dirty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p</a:t>
            </a:r>
            <a:r>
              <a:rPr lang="en" sz="20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hilosophy of the program</a:t>
            </a:r>
            <a:endParaRPr lang="en" sz="2000" dirty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9" name="Shape 69"/>
          <p:cNvSpPr txBox="1"/>
          <p:nvPr/>
        </p:nvSpPr>
        <p:spPr>
          <a:xfrm>
            <a:off x="4824950" y="946250"/>
            <a:ext cx="3941100" cy="3550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Worldview</a:t>
            </a:r>
          </a:p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A view Held inside of us as to how things work</a:t>
            </a:r>
          </a:p>
          <a:p>
            <a:pPr lvl="0" rtl="0">
              <a:spcBef>
                <a:spcPts val="0"/>
              </a:spcBef>
            </a:pPr>
            <a:endParaRPr lang="en" dirty="0" smtClean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rtl="0">
              <a:spcBef>
                <a:spcPts val="0"/>
              </a:spcBef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Biases</a:t>
            </a:r>
          </a:p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Our own behaviours and the behaviours of others that reinforce this worldviews</a:t>
            </a:r>
          </a:p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" dirty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rtl="0">
              <a:spcBef>
                <a:spcPts val="0"/>
              </a:spcBef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Error Scripts</a:t>
            </a:r>
          </a:p>
          <a:p>
            <a:pPr marL="285750" lvl="0" indent="-285750" rt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Stories implanted by us or others that limits our potential</a:t>
            </a:r>
          </a:p>
          <a:p>
            <a:pPr lvl="0" rtl="0">
              <a:spcBef>
                <a:spcPts val="0"/>
              </a:spcBef>
            </a:pPr>
            <a:endParaRPr lang="en" dirty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lvl="0" rtl="0">
              <a:spcBef>
                <a:spcPts val="0"/>
              </a:spcBef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Rewiting a new Personal Narrative allows us to shatter our own glass celing</a:t>
            </a:r>
            <a:endParaRPr lang="en" dirty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70" name="Shape 7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81999" y="4437099"/>
            <a:ext cx="662849" cy="659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2522675" y="464700"/>
            <a:ext cx="4029600" cy="3983100"/>
          </a:xfrm>
          <a:prstGeom prst="donut">
            <a:avLst>
              <a:gd name="adj" fmla="val 4716"/>
            </a:avLst>
          </a:prstGeom>
          <a:solidFill>
            <a:srgbClr val="0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9" name="Shape 89"/>
          <p:cNvSpPr/>
          <p:nvPr/>
        </p:nvSpPr>
        <p:spPr>
          <a:xfrm>
            <a:off x="4415825" y="4203337"/>
            <a:ext cx="243300" cy="244500"/>
          </a:xfrm>
          <a:prstGeom prst="ellipse">
            <a:avLst/>
          </a:prstGeom>
          <a:solidFill>
            <a:srgbClr val="F3F3F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0" name="Shape 90"/>
          <p:cNvSpPr txBox="1"/>
          <p:nvPr/>
        </p:nvSpPr>
        <p:spPr>
          <a:xfrm>
            <a:off x="3072000" y="4568325"/>
            <a:ext cx="3000000" cy="442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PRESENCING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Connecting to source</a:t>
            </a:r>
          </a:p>
        </p:txBody>
      </p:sp>
      <p:cxnSp>
        <p:nvCxnSpPr>
          <p:cNvPr id="91" name="Shape 91"/>
          <p:cNvCxnSpPr/>
          <p:nvPr/>
        </p:nvCxnSpPr>
        <p:spPr>
          <a:xfrm>
            <a:off x="363150" y="1117200"/>
            <a:ext cx="8417700" cy="11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lg" len="lg"/>
            <a:tailEnd type="none" w="lg" len="lg"/>
          </a:ln>
        </p:spPr>
      </p:cxnSp>
      <p:cxnSp>
        <p:nvCxnSpPr>
          <p:cNvPr id="92" name="Shape 92"/>
          <p:cNvCxnSpPr/>
          <p:nvPr/>
        </p:nvCxnSpPr>
        <p:spPr>
          <a:xfrm>
            <a:off x="365075" y="2097950"/>
            <a:ext cx="8417700" cy="11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lg" len="lg"/>
            <a:tailEnd type="none" w="lg" len="lg"/>
          </a:ln>
        </p:spPr>
      </p:cxnSp>
      <p:sp>
        <p:nvSpPr>
          <p:cNvPr id="93" name="Shape 93"/>
          <p:cNvSpPr txBox="1"/>
          <p:nvPr/>
        </p:nvSpPr>
        <p:spPr>
          <a:xfrm>
            <a:off x="323200" y="2107800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rPr lang="en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REDIRECTING </a:t>
            </a:r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Sensing from the field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94" name="Shape 94"/>
          <p:cNvCxnSpPr/>
          <p:nvPr/>
        </p:nvCxnSpPr>
        <p:spPr>
          <a:xfrm>
            <a:off x="365075" y="3088550"/>
            <a:ext cx="8417700" cy="11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lg" len="lg"/>
            <a:tailEnd type="none" w="lg" len="lg"/>
          </a:ln>
        </p:spPr>
      </p:cxnSp>
      <p:sp>
        <p:nvSpPr>
          <p:cNvPr id="95" name="Shape 95"/>
          <p:cNvSpPr txBox="1"/>
          <p:nvPr/>
        </p:nvSpPr>
        <p:spPr>
          <a:xfrm>
            <a:off x="3478350" y="2105325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OPEN HEART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376775" y="3104625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RELEASING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cxnSp>
        <p:nvCxnSpPr>
          <p:cNvPr id="97" name="Shape 97"/>
          <p:cNvCxnSpPr/>
          <p:nvPr/>
        </p:nvCxnSpPr>
        <p:spPr>
          <a:xfrm>
            <a:off x="418650" y="4085375"/>
            <a:ext cx="8417700" cy="11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lg" len="lg"/>
            <a:tailEnd type="none" w="lg" len="lg"/>
          </a:ln>
        </p:spPr>
      </p:cxnSp>
      <p:sp>
        <p:nvSpPr>
          <p:cNvPr id="98" name="Shape 98"/>
          <p:cNvSpPr txBox="1"/>
          <p:nvPr/>
        </p:nvSpPr>
        <p:spPr>
          <a:xfrm>
            <a:off x="3447400" y="3102150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OPEN WILL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99" name="Shape 99"/>
          <p:cNvSpPr txBox="1"/>
          <p:nvPr/>
        </p:nvSpPr>
        <p:spPr>
          <a:xfrm>
            <a:off x="6777575" y="3104625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EMERGING 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247000" y="279000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DOWNLOADING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Past patterns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1" name="Shape 101"/>
          <p:cNvSpPr txBox="1"/>
          <p:nvPr/>
        </p:nvSpPr>
        <p:spPr>
          <a:xfrm>
            <a:off x="247000" y="1117200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SUSPENDING 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Seeing with fresh eyes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6724000" y="2107800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ENACTING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Crystallizing vision and intention  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3" name="Shape 103"/>
          <p:cNvSpPr/>
          <p:nvPr/>
        </p:nvSpPr>
        <p:spPr>
          <a:xfrm rot="5906999">
            <a:off x="2477939" y="2340568"/>
            <a:ext cx="273569" cy="234496"/>
          </a:xfrm>
          <a:prstGeom prst="chevron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pic>
        <p:nvPicPr>
          <p:cNvPr id="104" name="Shape 10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16675" y="427300"/>
            <a:ext cx="4821625" cy="1228374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 txBox="1"/>
          <p:nvPr/>
        </p:nvSpPr>
        <p:spPr>
          <a:xfrm>
            <a:off x="3447400" y="1117200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OPEN MIND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06" name="Shape 106"/>
          <p:cNvSpPr/>
          <p:nvPr/>
        </p:nvSpPr>
        <p:spPr>
          <a:xfrm rot="3218695">
            <a:off x="2901837" y="3507442"/>
            <a:ext cx="273791" cy="234373"/>
          </a:xfrm>
          <a:prstGeom prst="chevron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7" name="Shape 107"/>
          <p:cNvSpPr/>
          <p:nvPr/>
        </p:nvSpPr>
        <p:spPr>
          <a:xfrm rot="-2582789">
            <a:off x="5912360" y="3511117"/>
            <a:ext cx="273809" cy="234347"/>
          </a:xfrm>
          <a:prstGeom prst="chevron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8" name="Shape 108"/>
          <p:cNvSpPr/>
          <p:nvPr/>
        </p:nvSpPr>
        <p:spPr>
          <a:xfrm rot="-5056615">
            <a:off x="6331108" y="2339102"/>
            <a:ext cx="273764" cy="234301"/>
          </a:xfrm>
          <a:prstGeom prst="chevron">
            <a:avLst>
              <a:gd name="adj" fmla="val 50000"/>
            </a:avLst>
          </a:prstGeom>
          <a:solidFill>
            <a:srgbClr val="F3F3F3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09" name="Shape 109"/>
          <p:cNvSpPr txBox="1"/>
          <p:nvPr/>
        </p:nvSpPr>
        <p:spPr>
          <a:xfrm>
            <a:off x="6647800" y="1117200"/>
            <a:ext cx="2145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EMBODYING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Prototyping the new linking head, heart, hand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10" name="Shape 110"/>
          <p:cNvSpPr txBox="1"/>
          <p:nvPr/>
        </p:nvSpPr>
        <p:spPr>
          <a:xfrm>
            <a:off x="6393425" y="279000"/>
            <a:ext cx="2442900" cy="9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PERFORMING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200">
                <a:latin typeface="Raleway"/>
                <a:ea typeface="Raleway"/>
                <a:cs typeface="Raleway"/>
                <a:sym typeface="Raleway"/>
              </a:rPr>
              <a:t>Operating from the whole</a:t>
            </a: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  <a:p>
            <a:pPr lvl="0" algn="ctr" rtl="0">
              <a:spcBef>
                <a:spcPts val="0"/>
              </a:spcBef>
              <a:buNone/>
            </a:pPr>
            <a:endParaRPr dirty="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3819600" y="-12627"/>
            <a:ext cx="5324400" cy="5172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68" name="Shape 68"/>
          <p:cNvSpPr txBox="1"/>
          <p:nvPr/>
        </p:nvSpPr>
        <p:spPr>
          <a:xfrm>
            <a:off x="4394000" y="243600"/>
            <a:ext cx="4426472" cy="51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en" sz="20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Program outline</a:t>
            </a:r>
            <a:endParaRPr lang="en" sz="2000" dirty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9" name="Shape 69"/>
          <p:cNvSpPr txBox="1"/>
          <p:nvPr/>
        </p:nvSpPr>
        <p:spPr>
          <a:xfrm>
            <a:off x="4499992" y="747466"/>
            <a:ext cx="4290408" cy="3550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Program and Upcoming Dates</a:t>
            </a:r>
            <a:endParaRPr lang="en" dirty="0" smtClean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2 ½ Days residential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– 26th to 28th May 2019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May Venue - The Sebel Hawkesbury Valley, Windsor NSW</a:t>
            </a:r>
            <a:endParaRPr lang="en" dirty="0" smtClean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Future Programs - August, October, March</a:t>
            </a:r>
            <a:endParaRPr lang="en" dirty="0" smtClean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Why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The program is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emersive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and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wholistic which includes development of y0ur life and leadership skills, by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rewriting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your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narrative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and a personal action plan for change</a:t>
            </a:r>
          </a:p>
          <a:p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Support &amp; Program Inclusions</a:t>
            </a:r>
            <a:endParaRPr lang="en" dirty="0" smtClean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LSI Assessment, leadership skills sessions,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indevidual coaching sessions, guest speakers, body wellness therapists as well as accomodation and all meals are included</a:t>
            </a:r>
          </a:p>
          <a:p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Investment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for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May 2019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b="1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$</a:t>
            </a:r>
            <a:r>
              <a:rPr lang="en" b="1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3,495 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(</a:t>
            </a:r>
            <a:r>
              <a:rPr lang="en" sz="11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Early Bird</a:t>
            </a:r>
            <a:r>
              <a:rPr lang="en" sz="10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sz="11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Book by 26th </a:t>
            </a:r>
            <a:r>
              <a:rPr lang="en" sz="11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April)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n" b="1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$3,095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sz="12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Quote IML Code 9455 for a further $100 Discoun</a:t>
            </a:r>
            <a:r>
              <a:rPr lang="en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t</a:t>
            </a:r>
            <a:endParaRPr lang="en" dirty="0" smtClean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  <a:p>
            <a:endParaRPr lang="en" dirty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70" name="Shape 7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81999" y="4437099"/>
            <a:ext cx="662849" cy="6596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186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/>
        </p:nvSpPr>
        <p:spPr>
          <a:xfrm>
            <a:off x="0" y="-46850"/>
            <a:ext cx="9144000" cy="4890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0" name="Shape 60"/>
          <p:cNvSpPr txBox="1"/>
          <p:nvPr/>
        </p:nvSpPr>
        <p:spPr>
          <a:xfrm>
            <a:off x="296675" y="243600"/>
            <a:ext cx="8282100" cy="51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2400" dirty="0" smtClean="0">
                <a:solidFill>
                  <a:srgbClr val="666666"/>
                </a:solidFill>
                <a:latin typeface="Raleway"/>
                <a:ea typeface="Raleway"/>
                <a:cs typeface="Raleway"/>
                <a:sym typeface="Raleway"/>
              </a:rPr>
              <a:t>Program Mentors and Founders</a:t>
            </a:r>
            <a:endParaRPr lang="en" sz="2400" dirty="0">
              <a:solidFill>
                <a:srgbClr val="666666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1999" y="4360899"/>
            <a:ext cx="662849" cy="659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E:\will\Captur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69" y="759000"/>
            <a:ext cx="7974930" cy="3650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78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/>
        </p:nvSpPr>
        <p:spPr>
          <a:xfrm>
            <a:off x="0" y="3219822"/>
            <a:ext cx="9144000" cy="1349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3000" dirty="0">
                <a:latin typeface="Raleway"/>
                <a:ea typeface="Raleway"/>
                <a:cs typeface="Raleway"/>
                <a:sym typeface="Raleway"/>
              </a:rPr>
              <a:t>Thank you</a:t>
            </a:r>
          </a:p>
        </p:txBody>
      </p:sp>
      <p:pic>
        <p:nvPicPr>
          <p:cNvPr id="116" name="Shape 1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64837" y="987574"/>
            <a:ext cx="2014325" cy="2004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226</Words>
  <Application>Microsoft Office PowerPoint</Application>
  <PresentationFormat>On-screen Show (16:9)</PresentationFormat>
  <Paragraphs>88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Raleway</vt:lpstr>
      <vt:lpstr>simple-light-2</vt:lpstr>
      <vt:lpstr>1_simple-light-2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Kerry</dc:creator>
  <cp:lastModifiedBy>Kerry</cp:lastModifiedBy>
  <cp:revision>16</cp:revision>
  <dcterms:modified xsi:type="dcterms:W3CDTF">2019-02-27T11:30:17Z</dcterms:modified>
</cp:coreProperties>
</file>