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7" d="100"/>
          <a:sy n="157" d="100"/>
        </p:scale>
        <p:origin x="-225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A686B-8EFA-46B7-AE2D-917A361AFA1A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6430F-C986-43EF-9F23-A78CA33943F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hemp leaf"/>
          <p:cNvPicPr/>
          <p:nvPr/>
        </p:nvPicPr>
        <p:blipFill>
          <a:blip r:embed="rId2" cstate="print"/>
          <a:srcRect l="12359" t="15527" r="13128" b="22364"/>
          <a:stretch>
            <a:fillRect/>
          </a:stretch>
        </p:blipFill>
        <p:spPr bwMode="auto">
          <a:xfrm>
            <a:off x="3581400" y="24384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0" y="2514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62400" y="2514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ood</a:t>
            </a:r>
            <a:endParaRPr lang="en-US" dirty="0"/>
          </a:p>
        </p:txBody>
      </p:sp>
      <p:sp>
        <p:nvSpPr>
          <p:cNvPr id="1026" name="AutoShape 2" descr="Image result for hemp le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hemp le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hemp le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29200" y="2514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-----  LOGO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wks002</dc:creator>
  <cp:lastModifiedBy>wks002</cp:lastModifiedBy>
  <cp:revision>2</cp:revision>
  <dcterms:created xsi:type="dcterms:W3CDTF">2019-02-26T18:20:41Z</dcterms:created>
  <dcterms:modified xsi:type="dcterms:W3CDTF">2019-02-26T18:24:50Z</dcterms:modified>
</cp:coreProperties>
</file>