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B358"/>
    <a:srgbClr val="D4AF37"/>
    <a:srgbClr val="E8D912"/>
    <a:srgbClr val="D09E00"/>
    <a:srgbClr val="FFCC00"/>
    <a:srgbClr val="F6DB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bert Ghazal" userId="96e63bd4994d62d0" providerId="LiveId" clId="{7635FFE6-4882-4771-B5A6-FFD37B2596FE}"/>
    <pc:docChg chg="delSld">
      <pc:chgData name="Albert Ghazal" userId="96e63bd4994d62d0" providerId="LiveId" clId="{7635FFE6-4882-4771-B5A6-FFD37B2596FE}" dt="2019-02-10T20:42:17.748" v="0" actId="2696"/>
      <pc:docMkLst>
        <pc:docMk/>
      </pc:docMkLst>
      <pc:sldChg chg="del">
        <pc:chgData name="Albert Ghazal" userId="96e63bd4994d62d0" providerId="LiveId" clId="{7635FFE6-4882-4771-B5A6-FFD37B2596FE}" dt="2019-02-10T20:42:17.748" v="0" actId="2696"/>
        <pc:sldMkLst>
          <pc:docMk/>
          <pc:sldMk cId="1634737032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3CC1E-E2FC-43F4-8B37-ED026B91B9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C6BD2D-875B-4D79-AC99-E0B172956C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23278-51B9-46E2-A3CE-3C219244A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F33E-29BD-4DB1-8B77-07C944C5EB9D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8B6D7D-AF7E-41E3-8331-314330555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72CCCA-DB1E-41CE-B37B-CEAC6E8A5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CC1F-4190-4FB8-8E3E-3ED142C16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525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5333C-69A9-4C0D-B95C-9AC4AC23D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187773-B465-4363-BE88-7542AF495F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63504-5CD8-4513-AAD5-B0526440A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F33E-29BD-4DB1-8B77-07C944C5EB9D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E71B7C-054F-4707-8D59-9B50F0FA6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A7B9E2-CCF9-4249-B070-D69ED6A12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CC1F-4190-4FB8-8E3E-3ED142C16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00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1F718E-B73A-40C4-B210-7BEF155578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000A3E-2E40-4DC0-8D0B-F2CD71B18E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5C656-18B2-4716-84B4-CBA5A41F4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F33E-29BD-4DB1-8B77-07C944C5EB9D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8F1C0-32B1-4019-B606-642FF6AD9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1E934-698B-472D-9B11-A13207545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CC1F-4190-4FB8-8E3E-3ED142C16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738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1E2D-16AD-48B6-953E-22B6A6A5F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9E4C12-8146-463F-819C-1E68FD3B8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DDAF04-8934-49CC-8AA3-CEEB132FE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F33E-29BD-4DB1-8B77-07C944C5EB9D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064CBA-10EE-4B3A-B3A0-A231F7687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450ACA-58C8-4EC0-B929-B17BB09B1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CC1F-4190-4FB8-8E3E-3ED142C16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009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BA5B4-CB08-4C8D-AA60-71C425312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1AAD95-41A0-4567-8895-A362E2B26C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CDFF51-D47E-4666-B971-EA34F673B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F33E-29BD-4DB1-8B77-07C944C5EB9D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B411B6-16E7-45B7-A3D8-02ED9F2CB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16467-57FA-4923-870F-461264836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CC1F-4190-4FB8-8E3E-3ED142C16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230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988C0-4034-4063-AD86-6C94E28C5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D3D6F-2B89-4B52-BE57-0AF6B2E12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3B8F8B-6328-4007-8614-48A8D51758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E0F505-BF69-43F8-8E1E-0C06D87B8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F33E-29BD-4DB1-8B77-07C944C5EB9D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235F10-C9FF-4122-8AB0-BD04219E0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9BBFA9-42B9-49B3-B1AF-11766FFA7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CC1F-4190-4FB8-8E3E-3ED142C16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571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31A02-99B1-4E67-B054-E9ECC245E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9BC760-798C-4E6B-8E6A-560B077E34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ACDE52-B6C9-4E45-95DA-CB19D7732E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C6E132-7428-40E2-8F03-AF0FB7EB72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E9DF9C-3416-4F76-8DF1-B3D94E4B1F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99BD7A-0863-44F7-9B0E-BC4861222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F33E-29BD-4DB1-8B77-07C944C5EB9D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F4BB14-A04B-49DD-B59C-CF8F58E37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F0F54A-43FF-4E96-857E-43A3D9752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CC1F-4190-4FB8-8E3E-3ED142C16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140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DDE22-F478-4162-8218-69BA268ED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47DCB8-077F-4E9D-B56B-D5716AC39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F33E-29BD-4DB1-8B77-07C944C5EB9D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D8EB02-57CE-4DC4-B24A-896290F2C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497494-1C16-4EBA-B025-1385CF2D0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CC1F-4190-4FB8-8E3E-3ED142C16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167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2DFEAF-4A77-427B-BA65-7633EE88E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F33E-29BD-4DB1-8B77-07C944C5EB9D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C7A676-13F8-431F-A266-A41DD0F3A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9DAF16-FC94-4612-ACBA-F069CF199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CC1F-4190-4FB8-8E3E-3ED142C16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147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F7000-ACC5-48E0-9F9B-8F0A5F5CE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4DCAC8-E50C-4043-800D-50EF95AE7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14CA68-A147-423F-BCD1-79F7692610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E25FE1-B059-425E-A3B7-FB0D0E17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F33E-29BD-4DB1-8B77-07C944C5EB9D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C11581-44AF-4E3F-B1BF-85B91DE48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8ABC29-68C6-4F68-B1BB-9987C5186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CC1F-4190-4FB8-8E3E-3ED142C16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56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3B5BB-6E03-48B3-AE1E-7D3ECF327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408648-9522-4BAB-B85B-8A57D0603F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D20EB6-536D-452A-957F-3A79AE1987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811121-A515-40B5-9A9F-4E3E1E96B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F33E-29BD-4DB1-8B77-07C944C5EB9D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FAB950-8DC8-4FD8-BEF4-01A7DBA27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9E8ED0-96F7-45F8-BAD2-052D668FB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CC1F-4190-4FB8-8E3E-3ED142C16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9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BC4002-A546-4D59-B482-C082163C2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DD5E55-0F6C-4E72-96FB-AEFB9F0A61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61225B-9B36-4C20-BC9A-C0D1070085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FF33E-29BD-4DB1-8B77-07C944C5EB9D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038FFF-4649-4645-880D-F0B804B2FE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DC6536-ED72-4EC4-A6DA-2281408292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BCC1F-4190-4FB8-8E3E-3ED142C16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923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3808870-BD9A-4E5C-B92D-CE0AA45FF2C9}"/>
              </a:ext>
            </a:extLst>
          </p:cNvPr>
          <p:cNvSpPr txBox="1"/>
          <p:nvPr/>
        </p:nvSpPr>
        <p:spPr>
          <a:xfrm>
            <a:off x="4429125" y="591576"/>
            <a:ext cx="890242" cy="221599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r>
              <a:rPr lang="en-US" sz="13800" dirty="0"/>
              <a:t>Z</a:t>
            </a:r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926079-FE37-4A95-AAF9-EFA8195A889A}"/>
              </a:ext>
            </a:extLst>
          </p:cNvPr>
          <p:cNvSpPr txBox="1"/>
          <p:nvPr/>
        </p:nvSpPr>
        <p:spPr>
          <a:xfrm>
            <a:off x="3900482" y="591576"/>
            <a:ext cx="1061692" cy="221599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13800" b="1" dirty="0">
                <a:ln>
                  <a:solidFill>
                    <a:srgbClr val="C00000"/>
                  </a:solidFill>
                </a:ln>
                <a:solidFill>
                  <a:schemeClr val="accent4"/>
                </a:solidFill>
              </a:rPr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E22627D-F1EA-46E2-8F96-ACD69F02DD3E}"/>
              </a:ext>
            </a:extLst>
          </p:cNvPr>
          <p:cNvSpPr/>
          <p:nvPr/>
        </p:nvSpPr>
        <p:spPr>
          <a:xfrm>
            <a:off x="3900482" y="957263"/>
            <a:ext cx="1600206" cy="1614486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D6CF12E-5626-4673-8B8F-546BF66F74FD}"/>
              </a:ext>
            </a:extLst>
          </p:cNvPr>
          <p:cNvSpPr txBox="1"/>
          <p:nvPr/>
        </p:nvSpPr>
        <p:spPr>
          <a:xfrm>
            <a:off x="5500688" y="1160962"/>
            <a:ext cx="21387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latin typeface="Agency FB" panose="020B0503020202020204" pitchFamily="34" charset="0"/>
              </a:rPr>
              <a:t>Smart</a:t>
            </a:r>
          </a:p>
          <a:p>
            <a:r>
              <a:rPr lang="en-US" sz="3200" b="1" i="1" dirty="0">
                <a:latin typeface="Agency FB" panose="020B0503020202020204" pitchFamily="34" charset="0"/>
              </a:rPr>
              <a:t>Profits</a:t>
            </a:r>
            <a:endParaRPr lang="en-US" sz="2800" b="1" i="1" dirty="0">
              <a:latin typeface="Agency FB" panose="020B0503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010FA9-30FD-40EB-BF98-980AC1CD33A1}"/>
              </a:ext>
            </a:extLst>
          </p:cNvPr>
          <p:cNvSpPr txBox="1"/>
          <p:nvPr/>
        </p:nvSpPr>
        <p:spPr>
          <a:xfrm>
            <a:off x="4429125" y="2707000"/>
            <a:ext cx="890242" cy="221599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r>
              <a:rPr lang="en-US" sz="13800" dirty="0"/>
              <a:t>Z</a:t>
            </a:r>
            <a:endParaRPr lang="en-US" sz="3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18CA5E-73AF-4830-A073-8E457BFE39A6}"/>
              </a:ext>
            </a:extLst>
          </p:cNvPr>
          <p:cNvSpPr txBox="1"/>
          <p:nvPr/>
        </p:nvSpPr>
        <p:spPr>
          <a:xfrm>
            <a:off x="3900482" y="2707000"/>
            <a:ext cx="1061692" cy="221599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13800" b="1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73F17E6-FADF-4E65-B388-11EEDECB5E32}"/>
              </a:ext>
            </a:extLst>
          </p:cNvPr>
          <p:cNvSpPr/>
          <p:nvPr/>
        </p:nvSpPr>
        <p:spPr>
          <a:xfrm>
            <a:off x="3900482" y="3072687"/>
            <a:ext cx="1600206" cy="1614486"/>
          </a:xfrm>
          <a:prstGeom prst="ellipse">
            <a:avLst/>
          </a:pr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E8F3A82-FCCA-4744-8BD8-70B345C00C43}"/>
              </a:ext>
            </a:extLst>
          </p:cNvPr>
          <p:cNvSpPr txBox="1"/>
          <p:nvPr/>
        </p:nvSpPr>
        <p:spPr>
          <a:xfrm>
            <a:off x="5500688" y="3276386"/>
            <a:ext cx="21387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latin typeface="Agency FB" panose="020B0503020202020204" pitchFamily="34" charset="0"/>
              </a:rPr>
              <a:t>Smart</a:t>
            </a:r>
          </a:p>
          <a:p>
            <a:r>
              <a:rPr lang="en-US" sz="3200" b="1" i="1" dirty="0">
                <a:latin typeface="Agency FB" panose="020B0503020202020204" pitchFamily="34" charset="0"/>
              </a:rPr>
              <a:t>Profits</a:t>
            </a:r>
            <a:endParaRPr lang="en-US" sz="2800" b="1" i="1" dirty="0">
              <a:latin typeface="Agency FB" panose="020B0503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42CBE3-E4AE-4873-9561-FB67841C3377}"/>
              </a:ext>
            </a:extLst>
          </p:cNvPr>
          <p:cNvSpPr txBox="1"/>
          <p:nvPr/>
        </p:nvSpPr>
        <p:spPr>
          <a:xfrm>
            <a:off x="4429125" y="4642009"/>
            <a:ext cx="890242" cy="221599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r>
              <a:rPr lang="en-US" sz="13800" dirty="0">
                <a:solidFill>
                  <a:schemeClr val="accent4"/>
                </a:solidFill>
              </a:rPr>
              <a:t>Z</a:t>
            </a:r>
            <a:endParaRPr lang="en-US" sz="3600" dirty="0">
              <a:solidFill>
                <a:schemeClr val="accent4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E1B390E-3AB5-45C2-A863-BFA66CD4D63B}"/>
              </a:ext>
            </a:extLst>
          </p:cNvPr>
          <p:cNvSpPr txBox="1"/>
          <p:nvPr/>
        </p:nvSpPr>
        <p:spPr>
          <a:xfrm>
            <a:off x="3900482" y="4642009"/>
            <a:ext cx="1061692" cy="221599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13800" b="1" dirty="0">
                <a:ln>
                  <a:solidFill>
                    <a:schemeClr val="tx1"/>
                  </a:solidFill>
                </a:ln>
              </a:rPr>
              <a:t>A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5412C61-DE8D-488E-B77D-38F3073EE7FF}"/>
              </a:ext>
            </a:extLst>
          </p:cNvPr>
          <p:cNvSpPr/>
          <p:nvPr/>
        </p:nvSpPr>
        <p:spPr>
          <a:xfrm>
            <a:off x="3900482" y="5007696"/>
            <a:ext cx="1600206" cy="1614486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FDEE71D-2937-463C-9066-63807B450F7D}"/>
              </a:ext>
            </a:extLst>
          </p:cNvPr>
          <p:cNvSpPr txBox="1"/>
          <p:nvPr/>
        </p:nvSpPr>
        <p:spPr>
          <a:xfrm>
            <a:off x="5500688" y="5211395"/>
            <a:ext cx="21387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latin typeface="Agency FB" panose="020B0503020202020204" pitchFamily="34" charset="0"/>
              </a:rPr>
              <a:t>Smart</a:t>
            </a:r>
          </a:p>
          <a:p>
            <a:r>
              <a:rPr lang="en-US" sz="3200" b="1" i="1" dirty="0">
                <a:latin typeface="Agency FB" panose="020B0503020202020204" pitchFamily="34" charset="0"/>
              </a:rPr>
              <a:t>Profits</a:t>
            </a:r>
            <a:endParaRPr lang="en-US" sz="2800" b="1" i="1" dirty="0"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297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900</TotalTime>
  <Words>12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Agency FB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Ghazal, Albert</dc:creator>
  <cp:lastModifiedBy>Albert Ghazal</cp:lastModifiedBy>
  <cp:revision>10</cp:revision>
  <dcterms:created xsi:type="dcterms:W3CDTF">2018-12-29T15:56:00Z</dcterms:created>
  <dcterms:modified xsi:type="dcterms:W3CDTF">2019-02-10T20:42:20Z</dcterms:modified>
</cp:coreProperties>
</file>