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ka1" initials="T" lastIdx="12" clrIdx="0">
    <p:extLst>
      <p:ext uri="{19B8F6BF-5375-455C-9EA6-DF929625EA0E}">
        <p15:presenceInfo xmlns:p15="http://schemas.microsoft.com/office/powerpoint/2012/main" userId="Tika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D26"/>
    <a:srgbClr val="052427"/>
    <a:srgbClr val="9CA7AB"/>
    <a:srgbClr val="405159"/>
    <a:srgbClr val="1D181F"/>
    <a:srgbClr val="E06C2F"/>
    <a:srgbClr val="5C56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46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40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49F67-E4D9-4A6A-9FB1-56A7EF6C94B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8E7B5-D558-4181-9BFE-9D87C9E3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6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7D16D-0ED4-456A-BF34-1962CD027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C55203-7BEF-419A-AD53-8BC6196A04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2BC95-379A-4CEF-B5C9-FB9984ADDB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9E2A4-F5DB-428B-8BCA-0F0BB37DF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F48F7-25F3-4536-86FF-96E33A56C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0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927C-F8FB-47E1-9F46-DD1DA3446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FDA81-10C6-4246-A544-E951D877E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9587E-8F30-455F-967E-C52FE0094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5ADFE-A946-40CE-9812-FCD923766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6FCC-CF1A-46F9-9EA6-238E6440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1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6EEC2-212E-4F5E-A0A0-7C0372707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33657-46C7-4F42-996D-40C7B5D6A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F7424-6745-4A64-96FA-DD08AB9DD5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1CE18-D9C7-4597-8676-587FCEF0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F523F-48F7-4E8A-9EB1-7F4501DE3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2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81A0B-8B9B-431C-A41F-A5418DEAA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FC312-0B41-4A80-8C2B-5FAC262F0F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263EC6-949D-4BEC-A76B-0D7E06F6A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54A3D-DC94-4E6A-8CD3-19121D92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D5205C-61F7-4055-A4C1-3D8B7392C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66857-D5DF-4023-85ED-68D0D7A2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5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F1662-26B2-42CA-A4C1-9D7810542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3D18D-958B-4109-8517-9BFB969233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F4EFD-6EF0-4046-A99F-1666E878C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161FE-C02E-4B58-BA5A-20EE93DE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8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B80797-8019-45B8-94AA-208C100713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8EA9F-C0F9-4566-B23D-2E77E5F0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ADD05-E1EB-483A-A60D-A4F454BF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74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D81689-9F18-42E7-A5BF-3D7A41991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024" y="358082"/>
            <a:ext cx="11187952" cy="49859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BA2C2-9D95-4265-876B-E3E558EE4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024" y="1531360"/>
            <a:ext cx="111879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788A6-76F2-4C77-8C00-915201D06E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89163" y="6314891"/>
            <a:ext cx="1901811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2019 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E0A49-1561-44B2-9E29-AFF1B27DB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0776" y="6277387"/>
            <a:ext cx="259200" cy="259675"/>
          </a:xfrm>
          <a:prstGeom prst="flowChartConnector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1DAAD4A8-3001-4AE6-9A17-8FDC6907BFB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7AFFEE6-D5AA-4A64-9DD7-04CA02F47E1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24" y="6175808"/>
            <a:ext cx="1232508" cy="462832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2E13F99-8E44-4C20-AEEB-EB89064E6992}"/>
              </a:ext>
            </a:extLst>
          </p:cNvPr>
          <p:cNvCxnSpPr/>
          <p:nvPr userDrawn="1"/>
        </p:nvCxnSpPr>
        <p:spPr>
          <a:xfrm>
            <a:off x="1874334" y="6407224"/>
            <a:ext cx="737502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26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B200A1-9BB6-40D2-B5B7-D04F89AE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936A8-2FD8-4DB2-8102-8D7C2266A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1</a:t>
            </a:fld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A3810F4-5DC9-44DB-A830-AC6F72A120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38" y="1105481"/>
            <a:ext cx="8305313" cy="4132400"/>
          </a:xfrm>
          <a:prstGeom prst="rect">
            <a:avLst/>
          </a:prstGeom>
        </p:spPr>
      </p:pic>
      <p:sp>
        <p:nvSpPr>
          <p:cNvPr id="8962" name="Freeform 3263">
            <a:extLst>
              <a:ext uri="{FF2B5EF4-FFF2-40B4-BE49-F238E27FC236}">
                <a16:creationId xmlns:a16="http://schemas.microsoft.com/office/drawing/2014/main" id="{748DF13F-21CB-4DD5-9E31-42138839BBAD}"/>
              </a:ext>
            </a:extLst>
          </p:cNvPr>
          <p:cNvSpPr>
            <a:spLocks noEditPoints="1"/>
          </p:cNvSpPr>
          <p:nvPr/>
        </p:nvSpPr>
        <p:spPr bwMode="auto">
          <a:xfrm rot="1507365">
            <a:off x="3841622" y="881881"/>
            <a:ext cx="1400142" cy="923330"/>
          </a:xfrm>
          <a:custGeom>
            <a:avLst/>
            <a:gdLst>
              <a:gd name="T0" fmla="*/ 242 w 246"/>
              <a:gd name="T1" fmla="*/ 63 h 137"/>
              <a:gd name="T2" fmla="*/ 242 w 246"/>
              <a:gd name="T3" fmla="*/ 63 h 137"/>
              <a:gd name="T4" fmla="*/ 242 w 246"/>
              <a:gd name="T5" fmla="*/ 63 h 137"/>
              <a:gd name="T6" fmla="*/ 244 w 246"/>
              <a:gd name="T7" fmla="*/ 62 h 137"/>
              <a:gd name="T8" fmla="*/ 245 w 246"/>
              <a:gd name="T9" fmla="*/ 61 h 137"/>
              <a:gd name="T10" fmla="*/ 246 w 246"/>
              <a:gd name="T11" fmla="*/ 60 h 137"/>
              <a:gd name="T12" fmla="*/ 246 w 246"/>
              <a:gd name="T13" fmla="*/ 59 h 137"/>
              <a:gd name="T14" fmla="*/ 246 w 246"/>
              <a:gd name="T15" fmla="*/ 59 h 137"/>
              <a:gd name="T16" fmla="*/ 246 w 246"/>
              <a:gd name="T17" fmla="*/ 56 h 137"/>
              <a:gd name="T18" fmla="*/ 246 w 246"/>
              <a:gd name="T19" fmla="*/ 56 h 137"/>
              <a:gd name="T20" fmla="*/ 246 w 246"/>
              <a:gd name="T21" fmla="*/ 54 h 137"/>
              <a:gd name="T22" fmla="*/ 246 w 246"/>
              <a:gd name="T23" fmla="*/ 54 h 137"/>
              <a:gd name="T24" fmla="*/ 229 w 246"/>
              <a:gd name="T25" fmla="*/ 5 h 137"/>
              <a:gd name="T26" fmla="*/ 221 w 246"/>
              <a:gd name="T27" fmla="*/ 2 h 137"/>
              <a:gd name="T28" fmla="*/ 217 w 246"/>
              <a:gd name="T29" fmla="*/ 12 h 137"/>
              <a:gd name="T30" fmla="*/ 226 w 246"/>
              <a:gd name="T31" fmla="*/ 38 h 137"/>
              <a:gd name="T32" fmla="*/ 176 w 246"/>
              <a:gd name="T33" fmla="*/ 21 h 137"/>
              <a:gd name="T34" fmla="*/ 1 w 246"/>
              <a:gd name="T35" fmla="*/ 128 h 137"/>
              <a:gd name="T36" fmla="*/ 5 w 246"/>
              <a:gd name="T37" fmla="*/ 136 h 137"/>
              <a:gd name="T38" fmla="*/ 6 w 246"/>
              <a:gd name="T39" fmla="*/ 136 h 137"/>
              <a:gd name="T40" fmla="*/ 14 w 246"/>
              <a:gd name="T41" fmla="*/ 130 h 137"/>
              <a:gd name="T42" fmla="*/ 172 w 246"/>
              <a:gd name="T43" fmla="*/ 36 h 137"/>
              <a:gd name="T44" fmla="*/ 221 w 246"/>
              <a:gd name="T45" fmla="*/ 53 h 137"/>
              <a:gd name="T46" fmla="*/ 190 w 246"/>
              <a:gd name="T47" fmla="*/ 58 h 137"/>
              <a:gd name="T48" fmla="*/ 183 w 246"/>
              <a:gd name="T49" fmla="*/ 66 h 137"/>
              <a:gd name="T50" fmla="*/ 190 w 246"/>
              <a:gd name="T51" fmla="*/ 73 h 137"/>
              <a:gd name="T52" fmla="*/ 240 w 246"/>
              <a:gd name="T53" fmla="*/ 64 h 137"/>
              <a:gd name="T54" fmla="*/ 242 w 246"/>
              <a:gd name="T55" fmla="*/ 63 h 137"/>
              <a:gd name="T56" fmla="*/ 242 w 246"/>
              <a:gd name="T57" fmla="*/ 63 h 137"/>
              <a:gd name="T58" fmla="*/ 242 w 246"/>
              <a:gd name="T59" fmla="*/ 63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46" h="137">
                <a:moveTo>
                  <a:pt x="242" y="63"/>
                </a:moveTo>
                <a:cubicBezTo>
                  <a:pt x="242" y="63"/>
                  <a:pt x="242" y="63"/>
                  <a:pt x="242" y="63"/>
                </a:cubicBezTo>
                <a:cubicBezTo>
                  <a:pt x="242" y="63"/>
                  <a:pt x="242" y="63"/>
                  <a:pt x="242" y="63"/>
                </a:cubicBezTo>
                <a:cubicBezTo>
                  <a:pt x="243" y="63"/>
                  <a:pt x="243" y="63"/>
                  <a:pt x="244" y="62"/>
                </a:cubicBezTo>
                <a:cubicBezTo>
                  <a:pt x="244" y="62"/>
                  <a:pt x="244" y="62"/>
                  <a:pt x="245" y="61"/>
                </a:cubicBezTo>
                <a:cubicBezTo>
                  <a:pt x="245" y="61"/>
                  <a:pt x="245" y="60"/>
                  <a:pt x="246" y="60"/>
                </a:cubicBezTo>
                <a:cubicBezTo>
                  <a:pt x="246" y="59"/>
                  <a:pt x="246" y="59"/>
                  <a:pt x="246" y="59"/>
                </a:cubicBezTo>
                <a:cubicBezTo>
                  <a:pt x="246" y="59"/>
                  <a:pt x="246" y="59"/>
                  <a:pt x="246" y="59"/>
                </a:cubicBezTo>
                <a:cubicBezTo>
                  <a:pt x="246" y="58"/>
                  <a:pt x="246" y="57"/>
                  <a:pt x="246" y="56"/>
                </a:cubicBezTo>
                <a:cubicBezTo>
                  <a:pt x="246" y="56"/>
                  <a:pt x="246" y="56"/>
                  <a:pt x="246" y="56"/>
                </a:cubicBezTo>
                <a:cubicBezTo>
                  <a:pt x="246" y="55"/>
                  <a:pt x="246" y="55"/>
                  <a:pt x="246" y="54"/>
                </a:cubicBezTo>
                <a:cubicBezTo>
                  <a:pt x="246" y="54"/>
                  <a:pt x="246" y="54"/>
                  <a:pt x="246" y="54"/>
                </a:cubicBezTo>
                <a:cubicBezTo>
                  <a:pt x="229" y="5"/>
                  <a:pt x="229" y="5"/>
                  <a:pt x="229" y="5"/>
                </a:cubicBezTo>
                <a:cubicBezTo>
                  <a:pt x="228" y="2"/>
                  <a:pt x="224" y="0"/>
                  <a:pt x="221" y="2"/>
                </a:cubicBezTo>
                <a:cubicBezTo>
                  <a:pt x="217" y="4"/>
                  <a:pt x="215" y="8"/>
                  <a:pt x="217" y="12"/>
                </a:cubicBezTo>
                <a:cubicBezTo>
                  <a:pt x="226" y="38"/>
                  <a:pt x="226" y="38"/>
                  <a:pt x="226" y="38"/>
                </a:cubicBezTo>
                <a:cubicBezTo>
                  <a:pt x="203" y="25"/>
                  <a:pt x="177" y="21"/>
                  <a:pt x="176" y="21"/>
                </a:cubicBezTo>
                <a:cubicBezTo>
                  <a:pt x="97" y="6"/>
                  <a:pt x="19" y="54"/>
                  <a:pt x="1" y="128"/>
                </a:cubicBezTo>
                <a:cubicBezTo>
                  <a:pt x="0" y="131"/>
                  <a:pt x="2" y="135"/>
                  <a:pt x="5" y="136"/>
                </a:cubicBezTo>
                <a:cubicBezTo>
                  <a:pt x="5" y="136"/>
                  <a:pt x="6" y="136"/>
                  <a:pt x="6" y="136"/>
                </a:cubicBezTo>
                <a:cubicBezTo>
                  <a:pt x="9" y="137"/>
                  <a:pt x="13" y="134"/>
                  <a:pt x="14" y="130"/>
                </a:cubicBezTo>
                <a:cubicBezTo>
                  <a:pt x="30" y="64"/>
                  <a:pt x="101" y="22"/>
                  <a:pt x="172" y="36"/>
                </a:cubicBezTo>
                <a:cubicBezTo>
                  <a:pt x="173" y="36"/>
                  <a:pt x="199" y="40"/>
                  <a:pt x="221" y="53"/>
                </a:cubicBezTo>
                <a:cubicBezTo>
                  <a:pt x="190" y="58"/>
                  <a:pt x="190" y="58"/>
                  <a:pt x="190" y="58"/>
                </a:cubicBezTo>
                <a:cubicBezTo>
                  <a:pt x="186" y="58"/>
                  <a:pt x="183" y="62"/>
                  <a:pt x="183" y="66"/>
                </a:cubicBezTo>
                <a:cubicBezTo>
                  <a:pt x="184" y="70"/>
                  <a:pt x="187" y="73"/>
                  <a:pt x="190" y="73"/>
                </a:cubicBezTo>
                <a:cubicBezTo>
                  <a:pt x="240" y="64"/>
                  <a:pt x="240" y="64"/>
                  <a:pt x="240" y="64"/>
                </a:cubicBezTo>
                <a:cubicBezTo>
                  <a:pt x="241" y="64"/>
                  <a:pt x="241" y="64"/>
                  <a:pt x="242" y="63"/>
                </a:cubicBezTo>
                <a:close/>
                <a:moveTo>
                  <a:pt x="242" y="63"/>
                </a:moveTo>
                <a:cubicBezTo>
                  <a:pt x="242" y="63"/>
                  <a:pt x="242" y="63"/>
                  <a:pt x="242" y="63"/>
                </a:cubicBezTo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9" name="TextBox 3298">
            <a:extLst>
              <a:ext uri="{FF2B5EF4-FFF2-40B4-BE49-F238E27FC236}">
                <a16:creationId xmlns:a16="http://schemas.microsoft.com/office/drawing/2014/main" id="{336F7FE8-CC09-4BDB-9882-31549B1CEE39}"/>
              </a:ext>
            </a:extLst>
          </p:cNvPr>
          <p:cNvSpPr txBox="1"/>
          <p:nvPr/>
        </p:nvSpPr>
        <p:spPr>
          <a:xfrm>
            <a:off x="4776602" y="1836021"/>
            <a:ext cx="2110197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/>
                </a:solidFill>
              </a:rPr>
              <a:t>Credits Available for Tenants’ Utility Bills</a:t>
            </a:r>
          </a:p>
        </p:txBody>
      </p:sp>
      <p:sp>
        <p:nvSpPr>
          <p:cNvPr id="3300" name="TextBox 3299">
            <a:extLst>
              <a:ext uri="{FF2B5EF4-FFF2-40B4-BE49-F238E27FC236}">
                <a16:creationId xmlns:a16="http://schemas.microsoft.com/office/drawing/2014/main" id="{5F3D2FF7-7539-4EE5-83B3-E53E27CCB71E}"/>
              </a:ext>
            </a:extLst>
          </p:cNvPr>
          <p:cNvSpPr txBox="1"/>
          <p:nvPr/>
        </p:nvSpPr>
        <p:spPr>
          <a:xfrm>
            <a:off x="8355022" y="1566399"/>
            <a:ext cx="2827338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Sign Up to Receive </a:t>
            </a:r>
            <a:br>
              <a:rPr lang="en-US" sz="2000" b="1" dirty="0">
                <a:solidFill>
                  <a:schemeClr val="accent1"/>
                </a:solidFill>
              </a:rPr>
            </a:br>
            <a:r>
              <a:rPr lang="en-US" sz="2000" b="1" dirty="0">
                <a:solidFill>
                  <a:schemeClr val="accent1"/>
                </a:solidFill>
              </a:rPr>
              <a:t>Utility Bill Credits. 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Save 5% </a:t>
            </a:r>
          </a:p>
        </p:txBody>
      </p:sp>
      <p:grpSp>
        <p:nvGrpSpPr>
          <p:cNvPr id="8973" name="Group 8972">
            <a:extLst>
              <a:ext uri="{FF2B5EF4-FFF2-40B4-BE49-F238E27FC236}">
                <a16:creationId xmlns:a16="http://schemas.microsoft.com/office/drawing/2014/main" id="{3AEB0E83-44E6-4D6C-93A6-D4DBF99B577F}"/>
              </a:ext>
            </a:extLst>
          </p:cNvPr>
          <p:cNvGrpSpPr/>
          <p:nvPr/>
        </p:nvGrpSpPr>
        <p:grpSpPr>
          <a:xfrm>
            <a:off x="4698658" y="3708614"/>
            <a:ext cx="2649897" cy="1539654"/>
            <a:chOff x="502023" y="2041720"/>
            <a:chExt cx="2822315" cy="1776846"/>
          </a:xfrm>
        </p:grpSpPr>
        <p:sp>
          <p:nvSpPr>
            <p:cNvPr id="8964" name="Rectangle: Rounded Corners 8963">
              <a:extLst>
                <a:ext uri="{FF2B5EF4-FFF2-40B4-BE49-F238E27FC236}">
                  <a16:creationId xmlns:a16="http://schemas.microsoft.com/office/drawing/2014/main" id="{21347CCB-4B9E-47F7-B7EE-8FDBA6E06A00}"/>
                </a:ext>
              </a:extLst>
            </p:cNvPr>
            <p:cNvSpPr/>
            <p:nvPr/>
          </p:nvSpPr>
          <p:spPr>
            <a:xfrm>
              <a:off x="502023" y="2041720"/>
              <a:ext cx="2822315" cy="1776846"/>
            </a:xfrm>
            <a:prstGeom prst="roundRect">
              <a:avLst>
                <a:gd name="adj" fmla="val 6645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07" name="Picture 3306">
              <a:extLst>
                <a:ext uri="{FF2B5EF4-FFF2-40B4-BE49-F238E27FC236}">
                  <a16:creationId xmlns:a16="http://schemas.microsoft.com/office/drawing/2014/main" id="{6F8B4C42-3AF2-461F-BF7E-665D444385F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6046" t="22111" r="16046" b="22111"/>
            <a:stretch/>
          </p:blipFill>
          <p:spPr>
            <a:xfrm>
              <a:off x="585039" y="2099529"/>
              <a:ext cx="2656282" cy="1661227"/>
            </a:xfrm>
            <a:prstGeom prst="rect">
              <a:avLst/>
            </a:prstGeom>
          </p:spPr>
        </p:pic>
      </p:grpSp>
      <p:sp>
        <p:nvSpPr>
          <p:cNvPr id="3305" name="Right Triangle 3304">
            <a:extLst>
              <a:ext uri="{FF2B5EF4-FFF2-40B4-BE49-F238E27FC236}">
                <a16:creationId xmlns:a16="http://schemas.microsoft.com/office/drawing/2014/main" id="{FB2C6414-D54A-4A16-9320-106C8E96762D}"/>
              </a:ext>
            </a:extLst>
          </p:cNvPr>
          <p:cNvSpPr/>
          <p:nvPr/>
        </p:nvSpPr>
        <p:spPr>
          <a:xfrm rot="16200000" flipV="1">
            <a:off x="8391269" y="2845437"/>
            <a:ext cx="1239588" cy="49515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974" name="Group 8973">
            <a:extLst>
              <a:ext uri="{FF2B5EF4-FFF2-40B4-BE49-F238E27FC236}">
                <a16:creationId xmlns:a16="http://schemas.microsoft.com/office/drawing/2014/main" id="{D0377A7F-35EA-4A00-8D63-2C392876C3BB}"/>
              </a:ext>
            </a:extLst>
          </p:cNvPr>
          <p:cNvGrpSpPr/>
          <p:nvPr/>
        </p:nvGrpSpPr>
        <p:grpSpPr>
          <a:xfrm>
            <a:off x="8104916" y="3679258"/>
            <a:ext cx="2447921" cy="1551639"/>
            <a:chOff x="502023" y="4032253"/>
            <a:chExt cx="2822315" cy="1776846"/>
          </a:xfrm>
        </p:grpSpPr>
        <p:sp>
          <p:nvSpPr>
            <p:cNvPr id="3310" name="Rectangle: Rounded Corners 3309">
              <a:extLst>
                <a:ext uri="{FF2B5EF4-FFF2-40B4-BE49-F238E27FC236}">
                  <a16:creationId xmlns:a16="http://schemas.microsoft.com/office/drawing/2014/main" id="{EE883597-12B3-4245-BAB6-065C11E88511}"/>
                </a:ext>
              </a:extLst>
            </p:cNvPr>
            <p:cNvSpPr/>
            <p:nvPr/>
          </p:nvSpPr>
          <p:spPr>
            <a:xfrm>
              <a:off x="502023" y="4032253"/>
              <a:ext cx="2822315" cy="1776846"/>
            </a:xfrm>
            <a:prstGeom prst="roundRect">
              <a:avLst>
                <a:gd name="adj" fmla="val 664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968" name="Picture 8967">
              <a:extLst>
                <a:ext uri="{FF2B5EF4-FFF2-40B4-BE49-F238E27FC236}">
                  <a16:creationId xmlns:a16="http://schemas.microsoft.com/office/drawing/2014/main" id="{313819C1-16AF-42B3-A32F-4454B208B54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216" t="21073" r="2216" b="5283"/>
            <a:stretch/>
          </p:blipFill>
          <p:spPr>
            <a:xfrm>
              <a:off x="576931" y="4109097"/>
              <a:ext cx="2672498" cy="1648559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3FA64D21-D1EE-49ED-B802-6330BCFA3F65}"/>
              </a:ext>
            </a:extLst>
          </p:cNvPr>
          <p:cNvSpPr txBox="1"/>
          <p:nvPr/>
        </p:nvSpPr>
        <p:spPr>
          <a:xfrm>
            <a:off x="547610" y="1508745"/>
            <a:ext cx="354985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Solar Garden Produces Energy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 which becomes Utility Credits</a:t>
            </a:r>
          </a:p>
        </p:txBody>
      </p:sp>
      <p:sp>
        <p:nvSpPr>
          <p:cNvPr id="72" name="Freeform 3263">
            <a:extLst>
              <a:ext uri="{FF2B5EF4-FFF2-40B4-BE49-F238E27FC236}">
                <a16:creationId xmlns:a16="http://schemas.microsoft.com/office/drawing/2014/main" id="{9DDB2B55-5076-4C45-BBCB-B00794EC0FE2}"/>
              </a:ext>
            </a:extLst>
          </p:cNvPr>
          <p:cNvSpPr>
            <a:spLocks noEditPoints="1"/>
          </p:cNvSpPr>
          <p:nvPr/>
        </p:nvSpPr>
        <p:spPr bwMode="auto">
          <a:xfrm rot="20073298" flipV="1">
            <a:off x="6492727" y="2395363"/>
            <a:ext cx="1444760" cy="1105566"/>
          </a:xfrm>
          <a:custGeom>
            <a:avLst/>
            <a:gdLst>
              <a:gd name="T0" fmla="*/ 242 w 246"/>
              <a:gd name="T1" fmla="*/ 63 h 137"/>
              <a:gd name="T2" fmla="*/ 242 w 246"/>
              <a:gd name="T3" fmla="*/ 63 h 137"/>
              <a:gd name="T4" fmla="*/ 242 w 246"/>
              <a:gd name="T5" fmla="*/ 63 h 137"/>
              <a:gd name="T6" fmla="*/ 244 w 246"/>
              <a:gd name="T7" fmla="*/ 62 h 137"/>
              <a:gd name="T8" fmla="*/ 245 w 246"/>
              <a:gd name="T9" fmla="*/ 61 h 137"/>
              <a:gd name="T10" fmla="*/ 246 w 246"/>
              <a:gd name="T11" fmla="*/ 60 h 137"/>
              <a:gd name="T12" fmla="*/ 246 w 246"/>
              <a:gd name="T13" fmla="*/ 59 h 137"/>
              <a:gd name="T14" fmla="*/ 246 w 246"/>
              <a:gd name="T15" fmla="*/ 59 h 137"/>
              <a:gd name="T16" fmla="*/ 246 w 246"/>
              <a:gd name="T17" fmla="*/ 56 h 137"/>
              <a:gd name="T18" fmla="*/ 246 w 246"/>
              <a:gd name="T19" fmla="*/ 56 h 137"/>
              <a:gd name="T20" fmla="*/ 246 w 246"/>
              <a:gd name="T21" fmla="*/ 54 h 137"/>
              <a:gd name="T22" fmla="*/ 246 w 246"/>
              <a:gd name="T23" fmla="*/ 54 h 137"/>
              <a:gd name="T24" fmla="*/ 229 w 246"/>
              <a:gd name="T25" fmla="*/ 5 h 137"/>
              <a:gd name="T26" fmla="*/ 221 w 246"/>
              <a:gd name="T27" fmla="*/ 2 h 137"/>
              <a:gd name="T28" fmla="*/ 217 w 246"/>
              <a:gd name="T29" fmla="*/ 12 h 137"/>
              <a:gd name="T30" fmla="*/ 226 w 246"/>
              <a:gd name="T31" fmla="*/ 38 h 137"/>
              <a:gd name="T32" fmla="*/ 176 w 246"/>
              <a:gd name="T33" fmla="*/ 21 h 137"/>
              <a:gd name="T34" fmla="*/ 1 w 246"/>
              <a:gd name="T35" fmla="*/ 128 h 137"/>
              <a:gd name="T36" fmla="*/ 5 w 246"/>
              <a:gd name="T37" fmla="*/ 136 h 137"/>
              <a:gd name="T38" fmla="*/ 6 w 246"/>
              <a:gd name="T39" fmla="*/ 136 h 137"/>
              <a:gd name="T40" fmla="*/ 14 w 246"/>
              <a:gd name="T41" fmla="*/ 130 h 137"/>
              <a:gd name="T42" fmla="*/ 172 w 246"/>
              <a:gd name="T43" fmla="*/ 36 h 137"/>
              <a:gd name="T44" fmla="*/ 221 w 246"/>
              <a:gd name="T45" fmla="*/ 53 h 137"/>
              <a:gd name="T46" fmla="*/ 190 w 246"/>
              <a:gd name="T47" fmla="*/ 58 h 137"/>
              <a:gd name="T48" fmla="*/ 183 w 246"/>
              <a:gd name="T49" fmla="*/ 66 h 137"/>
              <a:gd name="T50" fmla="*/ 190 w 246"/>
              <a:gd name="T51" fmla="*/ 73 h 137"/>
              <a:gd name="T52" fmla="*/ 240 w 246"/>
              <a:gd name="T53" fmla="*/ 64 h 137"/>
              <a:gd name="T54" fmla="*/ 242 w 246"/>
              <a:gd name="T55" fmla="*/ 63 h 137"/>
              <a:gd name="T56" fmla="*/ 242 w 246"/>
              <a:gd name="T57" fmla="*/ 63 h 137"/>
              <a:gd name="T58" fmla="*/ 242 w 246"/>
              <a:gd name="T59" fmla="*/ 63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46" h="137">
                <a:moveTo>
                  <a:pt x="242" y="63"/>
                </a:moveTo>
                <a:cubicBezTo>
                  <a:pt x="242" y="63"/>
                  <a:pt x="242" y="63"/>
                  <a:pt x="242" y="63"/>
                </a:cubicBezTo>
                <a:cubicBezTo>
                  <a:pt x="242" y="63"/>
                  <a:pt x="242" y="63"/>
                  <a:pt x="242" y="63"/>
                </a:cubicBezTo>
                <a:cubicBezTo>
                  <a:pt x="243" y="63"/>
                  <a:pt x="243" y="63"/>
                  <a:pt x="244" y="62"/>
                </a:cubicBezTo>
                <a:cubicBezTo>
                  <a:pt x="244" y="62"/>
                  <a:pt x="244" y="62"/>
                  <a:pt x="245" y="61"/>
                </a:cubicBezTo>
                <a:cubicBezTo>
                  <a:pt x="245" y="61"/>
                  <a:pt x="245" y="60"/>
                  <a:pt x="246" y="60"/>
                </a:cubicBezTo>
                <a:cubicBezTo>
                  <a:pt x="246" y="59"/>
                  <a:pt x="246" y="59"/>
                  <a:pt x="246" y="59"/>
                </a:cubicBezTo>
                <a:cubicBezTo>
                  <a:pt x="246" y="59"/>
                  <a:pt x="246" y="59"/>
                  <a:pt x="246" y="59"/>
                </a:cubicBezTo>
                <a:cubicBezTo>
                  <a:pt x="246" y="58"/>
                  <a:pt x="246" y="57"/>
                  <a:pt x="246" y="56"/>
                </a:cubicBezTo>
                <a:cubicBezTo>
                  <a:pt x="246" y="56"/>
                  <a:pt x="246" y="56"/>
                  <a:pt x="246" y="56"/>
                </a:cubicBezTo>
                <a:cubicBezTo>
                  <a:pt x="246" y="55"/>
                  <a:pt x="246" y="55"/>
                  <a:pt x="246" y="54"/>
                </a:cubicBezTo>
                <a:cubicBezTo>
                  <a:pt x="246" y="54"/>
                  <a:pt x="246" y="54"/>
                  <a:pt x="246" y="54"/>
                </a:cubicBezTo>
                <a:cubicBezTo>
                  <a:pt x="229" y="5"/>
                  <a:pt x="229" y="5"/>
                  <a:pt x="229" y="5"/>
                </a:cubicBezTo>
                <a:cubicBezTo>
                  <a:pt x="228" y="2"/>
                  <a:pt x="224" y="0"/>
                  <a:pt x="221" y="2"/>
                </a:cubicBezTo>
                <a:cubicBezTo>
                  <a:pt x="217" y="4"/>
                  <a:pt x="215" y="8"/>
                  <a:pt x="217" y="12"/>
                </a:cubicBezTo>
                <a:cubicBezTo>
                  <a:pt x="226" y="38"/>
                  <a:pt x="226" y="38"/>
                  <a:pt x="226" y="38"/>
                </a:cubicBezTo>
                <a:cubicBezTo>
                  <a:pt x="203" y="25"/>
                  <a:pt x="177" y="21"/>
                  <a:pt x="176" y="21"/>
                </a:cubicBezTo>
                <a:cubicBezTo>
                  <a:pt x="97" y="6"/>
                  <a:pt x="19" y="54"/>
                  <a:pt x="1" y="128"/>
                </a:cubicBezTo>
                <a:cubicBezTo>
                  <a:pt x="0" y="131"/>
                  <a:pt x="2" y="135"/>
                  <a:pt x="5" y="136"/>
                </a:cubicBezTo>
                <a:cubicBezTo>
                  <a:pt x="5" y="136"/>
                  <a:pt x="6" y="136"/>
                  <a:pt x="6" y="136"/>
                </a:cubicBezTo>
                <a:cubicBezTo>
                  <a:pt x="9" y="137"/>
                  <a:pt x="13" y="134"/>
                  <a:pt x="14" y="130"/>
                </a:cubicBezTo>
                <a:cubicBezTo>
                  <a:pt x="30" y="64"/>
                  <a:pt x="101" y="22"/>
                  <a:pt x="172" y="36"/>
                </a:cubicBezTo>
                <a:cubicBezTo>
                  <a:pt x="173" y="36"/>
                  <a:pt x="199" y="40"/>
                  <a:pt x="221" y="53"/>
                </a:cubicBezTo>
                <a:cubicBezTo>
                  <a:pt x="190" y="58"/>
                  <a:pt x="190" y="58"/>
                  <a:pt x="190" y="58"/>
                </a:cubicBezTo>
                <a:cubicBezTo>
                  <a:pt x="186" y="58"/>
                  <a:pt x="183" y="62"/>
                  <a:pt x="183" y="66"/>
                </a:cubicBezTo>
                <a:cubicBezTo>
                  <a:pt x="184" y="70"/>
                  <a:pt x="187" y="73"/>
                  <a:pt x="190" y="73"/>
                </a:cubicBezTo>
                <a:cubicBezTo>
                  <a:pt x="240" y="64"/>
                  <a:pt x="240" y="64"/>
                  <a:pt x="240" y="64"/>
                </a:cubicBezTo>
                <a:cubicBezTo>
                  <a:pt x="241" y="64"/>
                  <a:pt x="241" y="64"/>
                  <a:pt x="242" y="63"/>
                </a:cubicBezTo>
                <a:close/>
                <a:moveTo>
                  <a:pt x="242" y="63"/>
                </a:moveTo>
                <a:cubicBezTo>
                  <a:pt x="242" y="63"/>
                  <a:pt x="242" y="63"/>
                  <a:pt x="242" y="63"/>
                </a:cubicBezTo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3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62" grpId="0" animBg="1"/>
      <p:bldP spid="3299" grpId="0"/>
      <p:bldP spid="3300" grpId="0"/>
      <p:bldP spid="3305" grpId="0" animBg="1"/>
      <p:bldP spid="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212636D-639D-4399-BC1C-AAA66B13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024" y="358082"/>
            <a:ext cx="11187952" cy="443198"/>
          </a:xfrm>
        </p:spPr>
        <p:txBody>
          <a:bodyPr/>
          <a:lstStyle/>
          <a:p>
            <a:r>
              <a:rPr lang="en-US" sz="3200" dirty="0"/>
              <a:t>Discount-Price Electricity Offer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6FC7B5-37F7-4FA2-9BF6-3B838F45B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F4231D-0010-4374-9F19-A3187ACD5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2</a:t>
            </a:fld>
            <a:endParaRPr lang="en-US"/>
          </a:p>
        </p:txBody>
      </p:sp>
      <p:sp>
        <p:nvSpPr>
          <p:cNvPr id="57" name="Title 4">
            <a:extLst>
              <a:ext uri="{FF2B5EF4-FFF2-40B4-BE49-F238E27FC236}">
                <a16:creationId xmlns:a16="http://schemas.microsoft.com/office/drawing/2014/main" id="{A69471D6-EA1A-4A49-97FC-88E4EE483DF0}"/>
              </a:ext>
            </a:extLst>
          </p:cNvPr>
          <p:cNvSpPr txBox="1">
            <a:spLocks/>
          </p:cNvSpPr>
          <p:nvPr/>
        </p:nvSpPr>
        <p:spPr>
          <a:xfrm>
            <a:off x="502024" y="795384"/>
            <a:ext cx="11187952" cy="3323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0" dirty="0"/>
              <a:t>Save 5% on your Electricity Cost</a:t>
            </a:r>
          </a:p>
        </p:txBody>
      </p:sp>
      <p:grpSp>
        <p:nvGrpSpPr>
          <p:cNvPr id="5144" name="Group 5143">
            <a:extLst>
              <a:ext uri="{FF2B5EF4-FFF2-40B4-BE49-F238E27FC236}">
                <a16:creationId xmlns:a16="http://schemas.microsoft.com/office/drawing/2014/main" id="{7C4CC275-D1F3-4A9E-B942-5467C96194D6}"/>
              </a:ext>
            </a:extLst>
          </p:cNvPr>
          <p:cNvGrpSpPr/>
          <p:nvPr/>
        </p:nvGrpSpPr>
        <p:grpSpPr>
          <a:xfrm>
            <a:off x="502024" y="1299970"/>
            <a:ext cx="11187952" cy="3526202"/>
            <a:chOff x="502026" y="1263063"/>
            <a:chExt cx="11187952" cy="3526202"/>
          </a:xfrm>
        </p:grpSpPr>
        <p:sp>
          <p:nvSpPr>
            <p:cNvPr id="142" name="Hexagon 141">
              <a:extLst>
                <a:ext uri="{FF2B5EF4-FFF2-40B4-BE49-F238E27FC236}">
                  <a16:creationId xmlns:a16="http://schemas.microsoft.com/office/drawing/2014/main" id="{28B72AFD-FA89-4C45-B57B-90ECE01C8D0C}"/>
                </a:ext>
              </a:extLst>
            </p:cNvPr>
            <p:cNvSpPr/>
            <p:nvPr/>
          </p:nvSpPr>
          <p:spPr>
            <a:xfrm rot="16200000">
              <a:off x="4332902" y="1506250"/>
              <a:ext cx="3526202" cy="3039827"/>
            </a:xfrm>
            <a:prstGeom prst="hexagon">
              <a:avLst/>
            </a:prstGeom>
            <a:noFill/>
            <a:ln w="19050" cap="flat" cmpd="sng" algn="ctr">
              <a:solidFill>
                <a:sysClr val="window" lastClr="FFFFFF">
                  <a:lumMod val="8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endParaRPr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68C318F-7753-4D49-B503-E27FBD3711EB}"/>
                </a:ext>
              </a:extLst>
            </p:cNvPr>
            <p:cNvSpPr/>
            <p:nvPr/>
          </p:nvSpPr>
          <p:spPr>
            <a:xfrm>
              <a:off x="3684050" y="2199350"/>
              <a:ext cx="1653626" cy="1653626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>
              <a:innerShdw blurRad="63500" dist="50800" dir="135000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endParaRPr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DAF5662C-5529-492C-A975-964152E36210}"/>
                </a:ext>
              </a:extLst>
            </p:cNvPr>
            <p:cNvSpPr/>
            <p:nvPr/>
          </p:nvSpPr>
          <p:spPr>
            <a:xfrm>
              <a:off x="3827546" y="2342846"/>
              <a:ext cx="1366632" cy="136663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endParaRPr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263F6EE-AFC0-4181-84B7-A7F0FEEFEF33}"/>
                </a:ext>
              </a:extLst>
            </p:cNvPr>
            <p:cNvSpPr/>
            <p:nvPr/>
          </p:nvSpPr>
          <p:spPr>
            <a:xfrm>
              <a:off x="6854328" y="2199350"/>
              <a:ext cx="1653626" cy="1653626"/>
            </a:xfrm>
            <a:prstGeom prst="ellipse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>
              <a:innerShdw blurRad="63500" dist="50800" dir="13500000">
                <a:prstClr val="black">
                  <a:alpha val="15000"/>
                </a:prstClr>
              </a:innerShdw>
            </a:effectLst>
          </p:spPr>
          <p:txBody>
            <a:bodyPr rtlCol="0" anchor="ctr"/>
            <a:lstStyle/>
            <a:p>
              <a:pPr algn="ctr" hangingPunct="1"/>
              <a:endParaRPr lang="en-US" sz="2000">
                <a:solidFill>
                  <a:prstClr val="white"/>
                </a:solidFill>
                <a:latin typeface="Dubai" panose="020B0503030403030204" pitchFamily="34" charset="-78"/>
                <a:ea typeface="+mn-ea"/>
                <a:cs typeface="Dubai" panose="020B0503030403030204" pitchFamily="34" charset="-78"/>
              </a:endParaRPr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FDF7B0AF-A864-4451-A06F-4D2F5231D63A}"/>
                </a:ext>
              </a:extLst>
            </p:cNvPr>
            <p:cNvSpPr/>
            <p:nvPr/>
          </p:nvSpPr>
          <p:spPr>
            <a:xfrm>
              <a:off x="6997824" y="2342846"/>
              <a:ext cx="1366632" cy="13666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endParaRP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CF09842A-C9E5-499B-ADE1-C7E27D928151}"/>
                </a:ext>
              </a:extLst>
            </p:cNvPr>
            <p:cNvGrpSpPr/>
            <p:nvPr/>
          </p:nvGrpSpPr>
          <p:grpSpPr>
            <a:xfrm>
              <a:off x="4124168" y="2438971"/>
              <a:ext cx="774065" cy="1276276"/>
              <a:chOff x="1071044" y="-2065011"/>
              <a:chExt cx="1297220" cy="2138856"/>
            </a:xfrm>
          </p:grpSpPr>
          <p:sp>
            <p:nvSpPr>
              <p:cNvPr id="16" name="Oval 9">
                <a:extLst>
                  <a:ext uri="{FF2B5EF4-FFF2-40B4-BE49-F238E27FC236}">
                    <a16:creationId xmlns:a16="http://schemas.microsoft.com/office/drawing/2014/main" id="{D029ACCC-A114-4EC0-84B2-7678B513DD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6626" y="-1322175"/>
                <a:ext cx="347633" cy="351292"/>
              </a:xfrm>
              <a:prstGeom prst="ellipse">
                <a:avLst/>
              </a:prstGeom>
              <a:solidFill>
                <a:srgbClr val="367B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0">
                <a:extLst>
                  <a:ext uri="{FF2B5EF4-FFF2-40B4-BE49-F238E27FC236}">
                    <a16:creationId xmlns:a16="http://schemas.microsoft.com/office/drawing/2014/main" id="{A2FC2EC7-99DE-4DF3-89A2-A01DBF2B7E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1044" y="-1232523"/>
                <a:ext cx="96972" cy="179305"/>
              </a:xfrm>
              <a:custGeom>
                <a:avLst/>
                <a:gdLst>
                  <a:gd name="T0" fmla="*/ 9 w 28"/>
                  <a:gd name="T1" fmla="*/ 49 h 52"/>
                  <a:gd name="T2" fmla="*/ 13 w 28"/>
                  <a:gd name="T3" fmla="*/ 50 h 52"/>
                  <a:gd name="T4" fmla="*/ 19 w 28"/>
                  <a:gd name="T5" fmla="*/ 52 h 52"/>
                  <a:gd name="T6" fmla="*/ 27 w 28"/>
                  <a:gd name="T7" fmla="*/ 50 h 52"/>
                  <a:gd name="T8" fmla="*/ 28 w 28"/>
                  <a:gd name="T9" fmla="*/ 49 h 52"/>
                  <a:gd name="T10" fmla="*/ 28 w 28"/>
                  <a:gd name="T11" fmla="*/ 47 h 52"/>
                  <a:gd name="T12" fmla="*/ 28 w 28"/>
                  <a:gd name="T13" fmla="*/ 0 h 52"/>
                  <a:gd name="T14" fmla="*/ 1 w 28"/>
                  <a:gd name="T15" fmla="*/ 32 h 52"/>
                  <a:gd name="T16" fmla="*/ 2 w 28"/>
                  <a:gd name="T17" fmla="*/ 39 h 52"/>
                  <a:gd name="T18" fmla="*/ 2 w 28"/>
                  <a:gd name="T19" fmla="*/ 39 h 52"/>
                  <a:gd name="T20" fmla="*/ 2 w 28"/>
                  <a:gd name="T21" fmla="*/ 39 h 52"/>
                  <a:gd name="T22" fmla="*/ 3 w 28"/>
                  <a:gd name="T23" fmla="*/ 43 h 52"/>
                  <a:gd name="T24" fmla="*/ 3 w 28"/>
                  <a:gd name="T25" fmla="*/ 43 h 52"/>
                  <a:gd name="T26" fmla="*/ 5 w 28"/>
                  <a:gd name="T27" fmla="*/ 46 h 52"/>
                  <a:gd name="T28" fmla="*/ 5 w 28"/>
                  <a:gd name="T29" fmla="*/ 46 h 52"/>
                  <a:gd name="T30" fmla="*/ 8 w 28"/>
                  <a:gd name="T31" fmla="*/ 48 h 52"/>
                  <a:gd name="T32" fmla="*/ 9 w 28"/>
                  <a:gd name="T33" fmla="*/ 49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8" h="52">
                    <a:moveTo>
                      <a:pt x="9" y="49"/>
                    </a:moveTo>
                    <a:cubicBezTo>
                      <a:pt x="10" y="49"/>
                      <a:pt x="11" y="50"/>
                      <a:pt x="13" y="50"/>
                    </a:cubicBezTo>
                    <a:cubicBezTo>
                      <a:pt x="15" y="51"/>
                      <a:pt x="17" y="52"/>
                      <a:pt x="19" y="52"/>
                    </a:cubicBezTo>
                    <a:cubicBezTo>
                      <a:pt x="23" y="52"/>
                      <a:pt x="26" y="51"/>
                      <a:pt x="27" y="50"/>
                    </a:cubicBezTo>
                    <a:cubicBezTo>
                      <a:pt x="28" y="50"/>
                      <a:pt x="28" y="49"/>
                      <a:pt x="28" y="49"/>
                    </a:cubicBezTo>
                    <a:cubicBezTo>
                      <a:pt x="28" y="47"/>
                      <a:pt x="28" y="47"/>
                      <a:pt x="28" y="47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8" y="0"/>
                      <a:pt x="0" y="21"/>
                      <a:pt x="1" y="32"/>
                    </a:cubicBezTo>
                    <a:cubicBezTo>
                      <a:pt x="1" y="35"/>
                      <a:pt x="1" y="37"/>
                      <a:pt x="2" y="39"/>
                    </a:cubicBezTo>
                    <a:cubicBezTo>
                      <a:pt x="2" y="39"/>
                      <a:pt x="2" y="39"/>
                      <a:pt x="2" y="39"/>
                    </a:cubicBezTo>
                    <a:cubicBezTo>
                      <a:pt x="2" y="39"/>
                      <a:pt x="2" y="39"/>
                      <a:pt x="2" y="39"/>
                    </a:cubicBezTo>
                    <a:cubicBezTo>
                      <a:pt x="2" y="40"/>
                      <a:pt x="2" y="42"/>
                      <a:pt x="3" y="43"/>
                    </a:cubicBezTo>
                    <a:cubicBezTo>
                      <a:pt x="3" y="43"/>
                      <a:pt x="3" y="43"/>
                      <a:pt x="3" y="43"/>
                    </a:cubicBezTo>
                    <a:cubicBezTo>
                      <a:pt x="4" y="44"/>
                      <a:pt x="4" y="45"/>
                      <a:pt x="5" y="46"/>
                    </a:cubicBezTo>
                    <a:cubicBezTo>
                      <a:pt x="5" y="46"/>
                      <a:pt x="5" y="46"/>
                      <a:pt x="5" y="46"/>
                    </a:cubicBezTo>
                    <a:cubicBezTo>
                      <a:pt x="6" y="47"/>
                      <a:pt x="7" y="47"/>
                      <a:pt x="8" y="48"/>
                    </a:cubicBezTo>
                    <a:cubicBezTo>
                      <a:pt x="8" y="48"/>
                      <a:pt x="8" y="48"/>
                      <a:pt x="9" y="49"/>
                    </a:cubicBezTo>
                    <a:close/>
                  </a:path>
                </a:pathLst>
              </a:custGeom>
              <a:solidFill>
                <a:srgbClr val="FAB7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1">
                <a:extLst>
                  <a:ext uri="{FF2B5EF4-FFF2-40B4-BE49-F238E27FC236}">
                    <a16:creationId xmlns:a16="http://schemas.microsoft.com/office/drawing/2014/main" id="{00C1759A-4276-4A09-B817-191DEA0276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6785" y="-926972"/>
                <a:ext cx="95142" cy="201261"/>
              </a:xfrm>
              <a:custGeom>
                <a:avLst/>
                <a:gdLst>
                  <a:gd name="T0" fmla="*/ 16 w 28"/>
                  <a:gd name="T1" fmla="*/ 0 h 58"/>
                  <a:gd name="T2" fmla="*/ 3 w 28"/>
                  <a:gd name="T3" fmla="*/ 48 h 58"/>
                  <a:gd name="T4" fmla="*/ 14 w 28"/>
                  <a:gd name="T5" fmla="*/ 58 h 58"/>
                  <a:gd name="T6" fmla="*/ 14 w 28"/>
                  <a:gd name="T7" fmla="*/ 58 h 58"/>
                  <a:gd name="T8" fmla="*/ 16 w 28"/>
                  <a:gd name="T9" fmla="*/ 58 h 58"/>
                  <a:gd name="T10" fmla="*/ 16 w 28"/>
                  <a:gd name="T11" fmla="*/ 58 h 58"/>
                  <a:gd name="T12" fmla="*/ 17 w 28"/>
                  <a:gd name="T13" fmla="*/ 58 h 58"/>
                  <a:gd name="T14" fmla="*/ 19 w 28"/>
                  <a:gd name="T15" fmla="*/ 57 h 58"/>
                  <a:gd name="T16" fmla="*/ 28 w 28"/>
                  <a:gd name="T17" fmla="*/ 53 h 58"/>
                  <a:gd name="T18" fmla="*/ 16 w 28"/>
                  <a:gd name="T19" fmla="*/ 26 h 58"/>
                  <a:gd name="T20" fmla="*/ 16 w 28"/>
                  <a:gd name="T21" fmla="*/ 0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8" h="58">
                    <a:moveTo>
                      <a:pt x="16" y="0"/>
                    </a:moveTo>
                    <a:cubicBezTo>
                      <a:pt x="13" y="7"/>
                      <a:pt x="0" y="37"/>
                      <a:pt x="3" y="48"/>
                    </a:cubicBezTo>
                    <a:cubicBezTo>
                      <a:pt x="5" y="56"/>
                      <a:pt x="9" y="58"/>
                      <a:pt x="14" y="58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58"/>
                      <a:pt x="15" y="58"/>
                      <a:pt x="16" y="58"/>
                    </a:cubicBezTo>
                    <a:cubicBezTo>
                      <a:pt x="16" y="58"/>
                      <a:pt x="16" y="58"/>
                      <a:pt x="16" y="58"/>
                    </a:cubicBezTo>
                    <a:cubicBezTo>
                      <a:pt x="16" y="58"/>
                      <a:pt x="17" y="58"/>
                      <a:pt x="17" y="58"/>
                    </a:cubicBezTo>
                    <a:cubicBezTo>
                      <a:pt x="18" y="58"/>
                      <a:pt x="18" y="58"/>
                      <a:pt x="19" y="57"/>
                    </a:cubicBezTo>
                    <a:cubicBezTo>
                      <a:pt x="21" y="57"/>
                      <a:pt x="24" y="56"/>
                      <a:pt x="28" y="53"/>
                    </a:cubicBezTo>
                    <a:cubicBezTo>
                      <a:pt x="20" y="47"/>
                      <a:pt x="16" y="37"/>
                      <a:pt x="16" y="26"/>
                    </a:cubicBez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FAB7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2">
                <a:extLst>
                  <a:ext uri="{FF2B5EF4-FFF2-40B4-BE49-F238E27FC236}">
                    <a16:creationId xmlns:a16="http://schemas.microsoft.com/office/drawing/2014/main" id="{FB018C21-C360-4ABC-9EFF-598D5D352D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6690" y="-725711"/>
                <a:ext cx="128075" cy="148202"/>
              </a:xfrm>
              <a:custGeom>
                <a:avLst/>
                <a:gdLst>
                  <a:gd name="T0" fmla="*/ 36 w 37"/>
                  <a:gd name="T1" fmla="*/ 1 h 43"/>
                  <a:gd name="T2" fmla="*/ 32 w 37"/>
                  <a:gd name="T3" fmla="*/ 1 h 43"/>
                  <a:gd name="T4" fmla="*/ 7 w 37"/>
                  <a:gd name="T5" fmla="*/ 1 h 43"/>
                  <a:gd name="T6" fmla="*/ 1 w 37"/>
                  <a:gd name="T7" fmla="*/ 0 h 43"/>
                  <a:gd name="T8" fmla="*/ 2 w 37"/>
                  <a:gd name="T9" fmla="*/ 36 h 43"/>
                  <a:gd name="T10" fmla="*/ 6 w 37"/>
                  <a:gd name="T11" fmla="*/ 42 h 43"/>
                  <a:gd name="T12" fmla="*/ 6 w 37"/>
                  <a:gd name="T13" fmla="*/ 42 h 43"/>
                  <a:gd name="T14" fmla="*/ 6 w 37"/>
                  <a:gd name="T15" fmla="*/ 42 h 43"/>
                  <a:gd name="T16" fmla="*/ 8 w 37"/>
                  <a:gd name="T17" fmla="*/ 43 h 43"/>
                  <a:gd name="T18" fmla="*/ 10 w 37"/>
                  <a:gd name="T19" fmla="*/ 43 h 43"/>
                  <a:gd name="T20" fmla="*/ 12 w 37"/>
                  <a:gd name="T21" fmla="*/ 43 h 43"/>
                  <a:gd name="T22" fmla="*/ 14 w 37"/>
                  <a:gd name="T23" fmla="*/ 43 h 43"/>
                  <a:gd name="T24" fmla="*/ 16 w 37"/>
                  <a:gd name="T25" fmla="*/ 43 h 43"/>
                  <a:gd name="T26" fmla="*/ 20 w 37"/>
                  <a:gd name="T27" fmla="*/ 42 h 43"/>
                  <a:gd name="T28" fmla="*/ 21 w 37"/>
                  <a:gd name="T29" fmla="*/ 42 h 43"/>
                  <a:gd name="T30" fmla="*/ 24 w 37"/>
                  <a:gd name="T31" fmla="*/ 41 h 43"/>
                  <a:gd name="T32" fmla="*/ 26 w 37"/>
                  <a:gd name="T33" fmla="*/ 40 h 43"/>
                  <a:gd name="T34" fmla="*/ 28 w 37"/>
                  <a:gd name="T35" fmla="*/ 39 h 43"/>
                  <a:gd name="T36" fmla="*/ 29 w 37"/>
                  <a:gd name="T37" fmla="*/ 38 h 43"/>
                  <a:gd name="T38" fmla="*/ 32 w 37"/>
                  <a:gd name="T39" fmla="*/ 36 h 43"/>
                  <a:gd name="T40" fmla="*/ 36 w 37"/>
                  <a:gd name="T41" fmla="*/ 1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7" h="43">
                    <a:moveTo>
                      <a:pt x="36" y="1"/>
                    </a:moveTo>
                    <a:cubicBezTo>
                      <a:pt x="32" y="1"/>
                      <a:pt x="32" y="1"/>
                      <a:pt x="32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5" y="1"/>
                      <a:pt x="3" y="0"/>
                      <a:pt x="1" y="0"/>
                    </a:cubicBezTo>
                    <a:cubicBezTo>
                      <a:pt x="0" y="13"/>
                      <a:pt x="0" y="30"/>
                      <a:pt x="2" y="36"/>
                    </a:cubicBezTo>
                    <a:cubicBezTo>
                      <a:pt x="2" y="39"/>
                      <a:pt x="4" y="41"/>
                      <a:pt x="6" y="42"/>
                    </a:cubicBezTo>
                    <a:cubicBezTo>
                      <a:pt x="6" y="42"/>
                      <a:pt x="6" y="42"/>
                      <a:pt x="6" y="42"/>
                    </a:cubicBezTo>
                    <a:cubicBezTo>
                      <a:pt x="6" y="42"/>
                      <a:pt x="6" y="42"/>
                      <a:pt x="6" y="42"/>
                    </a:cubicBezTo>
                    <a:cubicBezTo>
                      <a:pt x="7" y="42"/>
                      <a:pt x="7" y="42"/>
                      <a:pt x="8" y="43"/>
                    </a:cubicBezTo>
                    <a:cubicBezTo>
                      <a:pt x="8" y="43"/>
                      <a:pt x="9" y="43"/>
                      <a:pt x="10" y="43"/>
                    </a:cubicBezTo>
                    <a:cubicBezTo>
                      <a:pt x="10" y="43"/>
                      <a:pt x="11" y="43"/>
                      <a:pt x="12" y="43"/>
                    </a:cubicBezTo>
                    <a:cubicBezTo>
                      <a:pt x="12" y="43"/>
                      <a:pt x="13" y="43"/>
                      <a:pt x="14" y="43"/>
                    </a:cubicBezTo>
                    <a:cubicBezTo>
                      <a:pt x="15" y="43"/>
                      <a:pt x="15" y="43"/>
                      <a:pt x="16" y="43"/>
                    </a:cubicBezTo>
                    <a:cubicBezTo>
                      <a:pt x="17" y="43"/>
                      <a:pt x="19" y="43"/>
                      <a:pt x="20" y="42"/>
                    </a:cubicBezTo>
                    <a:cubicBezTo>
                      <a:pt x="20" y="42"/>
                      <a:pt x="21" y="42"/>
                      <a:pt x="21" y="42"/>
                    </a:cubicBezTo>
                    <a:cubicBezTo>
                      <a:pt x="22" y="42"/>
                      <a:pt x="23" y="41"/>
                      <a:pt x="24" y="41"/>
                    </a:cubicBezTo>
                    <a:cubicBezTo>
                      <a:pt x="25" y="41"/>
                      <a:pt x="25" y="41"/>
                      <a:pt x="26" y="40"/>
                    </a:cubicBezTo>
                    <a:cubicBezTo>
                      <a:pt x="27" y="40"/>
                      <a:pt x="27" y="39"/>
                      <a:pt x="28" y="39"/>
                    </a:cubicBezTo>
                    <a:cubicBezTo>
                      <a:pt x="28" y="39"/>
                      <a:pt x="29" y="38"/>
                      <a:pt x="29" y="38"/>
                    </a:cubicBezTo>
                    <a:cubicBezTo>
                      <a:pt x="30" y="37"/>
                      <a:pt x="31" y="36"/>
                      <a:pt x="32" y="36"/>
                    </a:cubicBezTo>
                    <a:cubicBezTo>
                      <a:pt x="37" y="29"/>
                      <a:pt x="36" y="10"/>
                      <a:pt x="36" y="1"/>
                    </a:cubicBezTo>
                    <a:close/>
                  </a:path>
                </a:pathLst>
              </a:custGeom>
              <a:solidFill>
                <a:srgbClr val="FAB7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4">
                <a:extLst>
                  <a:ext uri="{FF2B5EF4-FFF2-40B4-BE49-F238E27FC236}">
                    <a16:creationId xmlns:a16="http://schemas.microsoft.com/office/drawing/2014/main" id="{1C61B4F3-97ED-4727-BA16-2186D6FD4F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1674" y="-2065011"/>
                <a:ext cx="671481" cy="1339300"/>
              </a:xfrm>
              <a:custGeom>
                <a:avLst/>
                <a:gdLst>
                  <a:gd name="T0" fmla="*/ 195 w 195"/>
                  <a:gd name="T1" fmla="*/ 27 h 388"/>
                  <a:gd name="T2" fmla="*/ 168 w 195"/>
                  <a:gd name="T3" fmla="*/ 0 h 388"/>
                  <a:gd name="T4" fmla="*/ 26 w 195"/>
                  <a:gd name="T5" fmla="*/ 0 h 388"/>
                  <a:gd name="T6" fmla="*/ 8 w 195"/>
                  <a:gd name="T7" fmla="*/ 8 h 388"/>
                  <a:gd name="T8" fmla="*/ 0 w 195"/>
                  <a:gd name="T9" fmla="*/ 27 h 388"/>
                  <a:gd name="T10" fmla="*/ 0 w 195"/>
                  <a:gd name="T11" fmla="*/ 360 h 388"/>
                  <a:gd name="T12" fmla="*/ 27 w 195"/>
                  <a:gd name="T13" fmla="*/ 388 h 388"/>
                  <a:gd name="T14" fmla="*/ 169 w 195"/>
                  <a:gd name="T15" fmla="*/ 388 h 388"/>
                  <a:gd name="T16" fmla="*/ 187 w 195"/>
                  <a:gd name="T17" fmla="*/ 380 h 388"/>
                  <a:gd name="T18" fmla="*/ 195 w 195"/>
                  <a:gd name="T19" fmla="*/ 360 h 388"/>
                  <a:gd name="T20" fmla="*/ 195 w 195"/>
                  <a:gd name="T21" fmla="*/ 27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95" h="388">
                    <a:moveTo>
                      <a:pt x="195" y="27"/>
                    </a:moveTo>
                    <a:cubicBezTo>
                      <a:pt x="195" y="12"/>
                      <a:pt x="183" y="0"/>
                      <a:pt x="168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19" y="0"/>
                      <a:pt x="13" y="3"/>
                      <a:pt x="8" y="8"/>
                    </a:cubicBezTo>
                    <a:cubicBezTo>
                      <a:pt x="3" y="13"/>
                      <a:pt x="0" y="20"/>
                      <a:pt x="0" y="27"/>
                    </a:cubicBezTo>
                    <a:cubicBezTo>
                      <a:pt x="0" y="360"/>
                      <a:pt x="0" y="360"/>
                      <a:pt x="0" y="360"/>
                    </a:cubicBezTo>
                    <a:cubicBezTo>
                      <a:pt x="0" y="375"/>
                      <a:pt x="12" y="388"/>
                      <a:pt x="27" y="388"/>
                    </a:cubicBezTo>
                    <a:cubicBezTo>
                      <a:pt x="169" y="388"/>
                      <a:pt x="169" y="388"/>
                      <a:pt x="169" y="388"/>
                    </a:cubicBezTo>
                    <a:cubicBezTo>
                      <a:pt x="175" y="388"/>
                      <a:pt x="182" y="385"/>
                      <a:pt x="187" y="380"/>
                    </a:cubicBezTo>
                    <a:cubicBezTo>
                      <a:pt x="192" y="375"/>
                      <a:pt x="195" y="368"/>
                      <a:pt x="195" y="360"/>
                    </a:cubicBezTo>
                    <a:lnTo>
                      <a:pt x="195" y="27"/>
                    </a:lnTo>
                    <a:close/>
                  </a:path>
                </a:pathLst>
              </a:custGeom>
              <a:solidFill>
                <a:srgbClr val="0101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15">
                <a:extLst>
                  <a:ext uri="{FF2B5EF4-FFF2-40B4-BE49-F238E27FC236}">
                    <a16:creationId xmlns:a16="http://schemas.microsoft.com/office/drawing/2014/main" id="{101A30EA-495B-414C-BA24-D57D914322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2210" y="-2008292"/>
                <a:ext cx="210410" cy="16467"/>
              </a:xfrm>
              <a:custGeom>
                <a:avLst/>
                <a:gdLst>
                  <a:gd name="T0" fmla="*/ 61 w 61"/>
                  <a:gd name="T1" fmla="*/ 2 h 5"/>
                  <a:gd name="T2" fmla="*/ 57 w 61"/>
                  <a:gd name="T3" fmla="*/ 5 h 5"/>
                  <a:gd name="T4" fmla="*/ 4 w 61"/>
                  <a:gd name="T5" fmla="*/ 5 h 5"/>
                  <a:gd name="T6" fmla="*/ 0 w 61"/>
                  <a:gd name="T7" fmla="*/ 2 h 5"/>
                  <a:gd name="T8" fmla="*/ 4 w 61"/>
                  <a:gd name="T9" fmla="*/ 0 h 5"/>
                  <a:gd name="T10" fmla="*/ 57 w 61"/>
                  <a:gd name="T11" fmla="*/ 0 h 5"/>
                  <a:gd name="T12" fmla="*/ 61 w 61"/>
                  <a:gd name="T13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" h="5">
                    <a:moveTo>
                      <a:pt x="61" y="2"/>
                    </a:moveTo>
                    <a:cubicBezTo>
                      <a:pt x="61" y="4"/>
                      <a:pt x="59" y="5"/>
                      <a:pt x="57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2" y="5"/>
                      <a:pt x="0" y="4"/>
                      <a:pt x="0" y="2"/>
                    </a:cubicBezTo>
                    <a:cubicBezTo>
                      <a:pt x="0" y="1"/>
                      <a:pt x="2" y="0"/>
                      <a:pt x="4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59" y="0"/>
                      <a:pt x="61" y="1"/>
                      <a:pt x="61" y="2"/>
                    </a:cubicBezTo>
                    <a:close/>
                  </a:path>
                </a:pathLst>
              </a:custGeom>
              <a:solidFill>
                <a:srgbClr val="2424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5136" name="Picture 16">
                <a:extLst>
                  <a:ext uri="{FF2B5EF4-FFF2-40B4-BE49-F238E27FC236}">
                    <a16:creationId xmlns:a16="http://schemas.microsoft.com/office/drawing/2014/main" id="{BF7895A2-1CB6-4EC7-9F50-10628A64C5D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09528" y="-861104"/>
                <a:ext cx="195773" cy="104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Freeform 17">
                <a:extLst>
                  <a:ext uri="{FF2B5EF4-FFF2-40B4-BE49-F238E27FC236}">
                    <a16:creationId xmlns:a16="http://schemas.microsoft.com/office/drawing/2014/main" id="{A41329D8-FDA2-4D9A-95EC-BBC6B07308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5996" y="-846467"/>
                <a:ext cx="162839" cy="75016"/>
              </a:xfrm>
              <a:custGeom>
                <a:avLst/>
                <a:gdLst>
                  <a:gd name="T0" fmla="*/ 5 w 47"/>
                  <a:gd name="T1" fmla="*/ 22 h 22"/>
                  <a:gd name="T2" fmla="*/ 0 w 47"/>
                  <a:gd name="T3" fmla="*/ 17 h 22"/>
                  <a:gd name="T4" fmla="*/ 0 w 47"/>
                  <a:gd name="T5" fmla="*/ 5 h 22"/>
                  <a:gd name="T6" fmla="*/ 5 w 47"/>
                  <a:gd name="T7" fmla="*/ 0 h 22"/>
                  <a:gd name="T8" fmla="*/ 42 w 47"/>
                  <a:gd name="T9" fmla="*/ 0 h 22"/>
                  <a:gd name="T10" fmla="*/ 47 w 47"/>
                  <a:gd name="T11" fmla="*/ 5 h 22"/>
                  <a:gd name="T12" fmla="*/ 47 w 47"/>
                  <a:gd name="T13" fmla="*/ 17 h 22"/>
                  <a:gd name="T14" fmla="*/ 42 w 47"/>
                  <a:gd name="T15" fmla="*/ 22 h 22"/>
                  <a:gd name="T16" fmla="*/ 5 w 47"/>
                  <a:gd name="T17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7" h="22">
                    <a:moveTo>
                      <a:pt x="5" y="22"/>
                    </a:moveTo>
                    <a:cubicBezTo>
                      <a:pt x="2" y="22"/>
                      <a:pt x="0" y="19"/>
                      <a:pt x="0" y="17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3"/>
                      <a:pt x="2" y="0"/>
                      <a:pt x="5" y="0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44" y="0"/>
                      <a:pt x="47" y="3"/>
                      <a:pt x="47" y="5"/>
                    </a:cubicBezTo>
                    <a:cubicBezTo>
                      <a:pt x="47" y="17"/>
                      <a:pt x="47" y="17"/>
                      <a:pt x="47" y="17"/>
                    </a:cubicBezTo>
                    <a:cubicBezTo>
                      <a:pt x="47" y="19"/>
                      <a:pt x="44" y="22"/>
                      <a:pt x="42" y="22"/>
                    </a:cubicBezTo>
                    <a:lnTo>
                      <a:pt x="5" y="22"/>
                    </a:lnTo>
                    <a:close/>
                  </a:path>
                </a:pathLst>
              </a:custGeom>
              <a:solidFill>
                <a:srgbClr val="10101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18">
                <a:extLst>
                  <a:ext uri="{FF2B5EF4-FFF2-40B4-BE49-F238E27FC236}">
                    <a16:creationId xmlns:a16="http://schemas.microsoft.com/office/drawing/2014/main" id="{72D652B5-CE36-40C5-89DB-32AF4F2C2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1801" y="-1940595"/>
                <a:ext cx="631228" cy="1066684"/>
              </a:xfrm>
              <a:prstGeom prst="rect">
                <a:avLst/>
              </a:prstGeom>
              <a:solidFill>
                <a:srgbClr val="112B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9">
                <a:extLst>
                  <a:ext uri="{FF2B5EF4-FFF2-40B4-BE49-F238E27FC236}">
                    <a16:creationId xmlns:a16="http://schemas.microsoft.com/office/drawing/2014/main" id="{7829AD1D-B4B9-497A-BE97-30C4702376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1801" y="-1940595"/>
                <a:ext cx="451923" cy="1066684"/>
              </a:xfrm>
              <a:custGeom>
                <a:avLst/>
                <a:gdLst>
                  <a:gd name="T0" fmla="*/ 0 w 247"/>
                  <a:gd name="T1" fmla="*/ 0 h 583"/>
                  <a:gd name="T2" fmla="*/ 247 w 247"/>
                  <a:gd name="T3" fmla="*/ 0 h 583"/>
                  <a:gd name="T4" fmla="*/ 147 w 247"/>
                  <a:gd name="T5" fmla="*/ 583 h 583"/>
                  <a:gd name="T6" fmla="*/ 0 w 247"/>
                  <a:gd name="T7" fmla="*/ 583 h 583"/>
                  <a:gd name="T8" fmla="*/ 0 w 247"/>
                  <a:gd name="T9" fmla="*/ 0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7" h="583">
                    <a:moveTo>
                      <a:pt x="0" y="0"/>
                    </a:moveTo>
                    <a:lnTo>
                      <a:pt x="247" y="0"/>
                    </a:lnTo>
                    <a:lnTo>
                      <a:pt x="147" y="583"/>
                    </a:lnTo>
                    <a:lnTo>
                      <a:pt x="0" y="5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13A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20">
                <a:extLst>
                  <a:ext uri="{FF2B5EF4-FFF2-40B4-BE49-F238E27FC236}">
                    <a16:creationId xmlns:a16="http://schemas.microsoft.com/office/drawing/2014/main" id="{D3BA7F4F-2DF2-4D0C-A9BE-03296D7A6A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1801" y="-1940595"/>
                <a:ext cx="631228" cy="1072172"/>
              </a:xfrm>
              <a:custGeom>
                <a:avLst/>
                <a:gdLst>
                  <a:gd name="T0" fmla="*/ 181 w 183"/>
                  <a:gd name="T1" fmla="*/ 2 h 311"/>
                  <a:gd name="T2" fmla="*/ 149 w 183"/>
                  <a:gd name="T3" fmla="*/ 2 h 311"/>
                  <a:gd name="T4" fmla="*/ 46 w 183"/>
                  <a:gd name="T5" fmla="*/ 1 h 311"/>
                  <a:gd name="T6" fmla="*/ 0 w 183"/>
                  <a:gd name="T7" fmla="*/ 1 h 311"/>
                  <a:gd name="T8" fmla="*/ 0 w 183"/>
                  <a:gd name="T9" fmla="*/ 4 h 311"/>
                  <a:gd name="T10" fmla="*/ 0 w 183"/>
                  <a:gd name="T11" fmla="*/ 310 h 311"/>
                  <a:gd name="T12" fmla="*/ 183 w 183"/>
                  <a:gd name="T13" fmla="*/ 310 h 311"/>
                  <a:gd name="T14" fmla="*/ 182 w 183"/>
                  <a:gd name="T15" fmla="*/ 135 h 311"/>
                  <a:gd name="T16" fmla="*/ 181 w 183"/>
                  <a:gd name="T17" fmla="*/ 2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3" h="311">
                    <a:moveTo>
                      <a:pt x="181" y="2"/>
                    </a:moveTo>
                    <a:cubicBezTo>
                      <a:pt x="170" y="2"/>
                      <a:pt x="159" y="2"/>
                      <a:pt x="149" y="2"/>
                    </a:cubicBezTo>
                    <a:cubicBezTo>
                      <a:pt x="115" y="2"/>
                      <a:pt x="80" y="2"/>
                      <a:pt x="46" y="1"/>
                    </a:cubicBezTo>
                    <a:cubicBezTo>
                      <a:pt x="31" y="0"/>
                      <a:pt x="15" y="0"/>
                      <a:pt x="0" y="1"/>
                    </a:cubicBezTo>
                    <a:cubicBezTo>
                      <a:pt x="0" y="2"/>
                      <a:pt x="0" y="3"/>
                      <a:pt x="0" y="4"/>
                    </a:cubicBezTo>
                    <a:cubicBezTo>
                      <a:pt x="0" y="83"/>
                      <a:pt x="0" y="295"/>
                      <a:pt x="0" y="310"/>
                    </a:cubicBezTo>
                    <a:cubicBezTo>
                      <a:pt x="96" y="311"/>
                      <a:pt x="151" y="311"/>
                      <a:pt x="183" y="310"/>
                    </a:cubicBezTo>
                    <a:cubicBezTo>
                      <a:pt x="183" y="251"/>
                      <a:pt x="182" y="193"/>
                      <a:pt x="182" y="135"/>
                    </a:cubicBezTo>
                    <a:cubicBezTo>
                      <a:pt x="181" y="91"/>
                      <a:pt x="181" y="46"/>
                      <a:pt x="181" y="2"/>
                    </a:cubicBezTo>
                    <a:close/>
                  </a:path>
                </a:pathLst>
              </a:custGeom>
              <a:solidFill>
                <a:srgbClr val="E06C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21">
                <a:extLst>
                  <a:ext uri="{FF2B5EF4-FFF2-40B4-BE49-F238E27FC236}">
                    <a16:creationId xmlns:a16="http://schemas.microsoft.com/office/drawing/2014/main" id="{F893B40F-7977-4D1F-9BA2-56CD8CFC25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9372" y="-1805201"/>
                <a:ext cx="311040" cy="43911"/>
              </a:xfrm>
              <a:custGeom>
                <a:avLst/>
                <a:gdLst>
                  <a:gd name="T0" fmla="*/ 90 w 90"/>
                  <a:gd name="T1" fmla="*/ 0 h 13"/>
                  <a:gd name="T2" fmla="*/ 0 w 90"/>
                  <a:gd name="T3" fmla="*/ 0 h 13"/>
                  <a:gd name="T4" fmla="*/ 0 w 90"/>
                  <a:gd name="T5" fmla="*/ 12 h 13"/>
                  <a:gd name="T6" fmla="*/ 17 w 90"/>
                  <a:gd name="T7" fmla="*/ 12 h 13"/>
                  <a:gd name="T8" fmla="*/ 90 w 90"/>
                  <a:gd name="T9" fmla="*/ 13 h 13"/>
                  <a:gd name="T10" fmla="*/ 90 w 90"/>
                  <a:gd name="T11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0" h="13">
                    <a:moveTo>
                      <a:pt x="90" y="0"/>
                    </a:moveTo>
                    <a:cubicBezTo>
                      <a:pt x="60" y="0"/>
                      <a:pt x="30" y="0"/>
                      <a:pt x="0" y="0"/>
                    </a:cubicBezTo>
                    <a:cubicBezTo>
                      <a:pt x="0" y="4"/>
                      <a:pt x="0" y="8"/>
                      <a:pt x="0" y="12"/>
                    </a:cubicBezTo>
                    <a:cubicBezTo>
                      <a:pt x="6" y="12"/>
                      <a:pt x="11" y="12"/>
                      <a:pt x="17" y="12"/>
                    </a:cubicBezTo>
                    <a:cubicBezTo>
                      <a:pt x="41" y="12"/>
                      <a:pt x="65" y="12"/>
                      <a:pt x="90" y="13"/>
                    </a:cubicBezTo>
                    <a:cubicBezTo>
                      <a:pt x="90" y="8"/>
                      <a:pt x="90" y="4"/>
                      <a:pt x="9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22">
                <a:extLst>
                  <a:ext uri="{FF2B5EF4-FFF2-40B4-BE49-F238E27FC236}">
                    <a16:creationId xmlns:a16="http://schemas.microsoft.com/office/drawing/2014/main" id="{5165CC00-8E2C-4B4D-A09D-F250F80148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3031" y="-1609430"/>
                <a:ext cx="393374" cy="10978"/>
              </a:xfrm>
              <a:custGeom>
                <a:avLst/>
                <a:gdLst>
                  <a:gd name="T0" fmla="*/ 113 w 114"/>
                  <a:gd name="T1" fmla="*/ 1 h 3"/>
                  <a:gd name="T2" fmla="*/ 113 w 114"/>
                  <a:gd name="T3" fmla="*/ 0 h 3"/>
                  <a:gd name="T4" fmla="*/ 0 w 114"/>
                  <a:gd name="T5" fmla="*/ 0 h 3"/>
                  <a:gd name="T6" fmla="*/ 0 w 114"/>
                  <a:gd name="T7" fmla="*/ 3 h 3"/>
                  <a:gd name="T8" fmla="*/ 28 w 114"/>
                  <a:gd name="T9" fmla="*/ 3 h 3"/>
                  <a:gd name="T10" fmla="*/ 114 w 114"/>
                  <a:gd name="T11" fmla="*/ 3 h 3"/>
                  <a:gd name="T12" fmla="*/ 113 w 114"/>
                  <a:gd name="T13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4" h="3">
                    <a:moveTo>
                      <a:pt x="113" y="1"/>
                    </a:moveTo>
                    <a:cubicBezTo>
                      <a:pt x="113" y="1"/>
                      <a:pt x="113" y="1"/>
                      <a:pt x="113" y="0"/>
                    </a:cubicBezTo>
                    <a:cubicBezTo>
                      <a:pt x="75" y="0"/>
                      <a:pt x="38" y="0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9" y="3"/>
                      <a:pt x="18" y="3"/>
                      <a:pt x="28" y="3"/>
                    </a:cubicBezTo>
                    <a:cubicBezTo>
                      <a:pt x="56" y="3"/>
                      <a:pt x="85" y="3"/>
                      <a:pt x="114" y="3"/>
                    </a:cubicBezTo>
                    <a:cubicBezTo>
                      <a:pt x="113" y="3"/>
                      <a:pt x="113" y="2"/>
                      <a:pt x="113" y="1"/>
                    </a:cubicBezTo>
                    <a:close/>
                  </a:path>
                </a:pathLst>
              </a:custGeom>
              <a:solidFill>
                <a:srgbClr val="A54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23">
                <a:extLst>
                  <a:ext uri="{FF2B5EF4-FFF2-40B4-BE49-F238E27FC236}">
                    <a16:creationId xmlns:a16="http://schemas.microsoft.com/office/drawing/2014/main" id="{89F5ECA8-51EF-4DA2-B012-95591DDB87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3031" y="-1660660"/>
                <a:ext cx="497664" cy="10978"/>
              </a:xfrm>
              <a:custGeom>
                <a:avLst/>
                <a:gdLst>
                  <a:gd name="T0" fmla="*/ 144 w 144"/>
                  <a:gd name="T1" fmla="*/ 0 h 3"/>
                  <a:gd name="T2" fmla="*/ 144 w 144"/>
                  <a:gd name="T3" fmla="*/ 0 h 3"/>
                  <a:gd name="T4" fmla="*/ 0 w 144"/>
                  <a:gd name="T5" fmla="*/ 0 h 3"/>
                  <a:gd name="T6" fmla="*/ 0 w 144"/>
                  <a:gd name="T7" fmla="*/ 1 h 3"/>
                  <a:gd name="T8" fmla="*/ 0 w 144"/>
                  <a:gd name="T9" fmla="*/ 3 h 3"/>
                  <a:gd name="T10" fmla="*/ 35 w 144"/>
                  <a:gd name="T11" fmla="*/ 3 h 3"/>
                  <a:gd name="T12" fmla="*/ 144 w 144"/>
                  <a:gd name="T13" fmla="*/ 3 h 3"/>
                  <a:gd name="T14" fmla="*/ 144 w 144"/>
                  <a:gd name="T1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4" h="3">
                    <a:moveTo>
                      <a:pt x="144" y="0"/>
                    </a:moveTo>
                    <a:cubicBezTo>
                      <a:pt x="144" y="0"/>
                      <a:pt x="144" y="0"/>
                      <a:pt x="144" y="0"/>
                    </a:cubicBezTo>
                    <a:cubicBezTo>
                      <a:pt x="96" y="0"/>
                      <a:pt x="48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3"/>
                    </a:cubicBezTo>
                    <a:cubicBezTo>
                      <a:pt x="12" y="3"/>
                      <a:pt x="23" y="3"/>
                      <a:pt x="35" y="3"/>
                    </a:cubicBezTo>
                    <a:cubicBezTo>
                      <a:pt x="72" y="3"/>
                      <a:pt x="108" y="3"/>
                      <a:pt x="144" y="3"/>
                    </a:cubicBezTo>
                    <a:cubicBezTo>
                      <a:pt x="144" y="2"/>
                      <a:pt x="144" y="1"/>
                      <a:pt x="144" y="0"/>
                    </a:cubicBezTo>
                    <a:close/>
                  </a:path>
                </a:pathLst>
              </a:custGeom>
              <a:solidFill>
                <a:srgbClr val="A54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4">
                <a:extLst>
                  <a:ext uri="{FF2B5EF4-FFF2-40B4-BE49-F238E27FC236}">
                    <a16:creationId xmlns:a16="http://schemas.microsoft.com/office/drawing/2014/main" id="{656E929B-8D4D-4BF6-86B2-FA3C23561F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3031" y="-1708231"/>
                <a:ext cx="497664" cy="9149"/>
              </a:xfrm>
              <a:custGeom>
                <a:avLst/>
                <a:gdLst>
                  <a:gd name="T0" fmla="*/ 144 w 144"/>
                  <a:gd name="T1" fmla="*/ 1 h 3"/>
                  <a:gd name="T2" fmla="*/ 144 w 144"/>
                  <a:gd name="T3" fmla="*/ 0 h 3"/>
                  <a:gd name="T4" fmla="*/ 0 w 144"/>
                  <a:gd name="T5" fmla="*/ 0 h 3"/>
                  <a:gd name="T6" fmla="*/ 0 w 144"/>
                  <a:gd name="T7" fmla="*/ 3 h 3"/>
                  <a:gd name="T8" fmla="*/ 35 w 144"/>
                  <a:gd name="T9" fmla="*/ 3 h 3"/>
                  <a:gd name="T10" fmla="*/ 144 w 144"/>
                  <a:gd name="T11" fmla="*/ 3 h 3"/>
                  <a:gd name="T12" fmla="*/ 144 w 144"/>
                  <a:gd name="T13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3">
                    <a:moveTo>
                      <a:pt x="144" y="1"/>
                    </a:moveTo>
                    <a:cubicBezTo>
                      <a:pt x="144" y="0"/>
                      <a:pt x="144" y="0"/>
                      <a:pt x="144" y="0"/>
                    </a:cubicBezTo>
                    <a:cubicBezTo>
                      <a:pt x="96" y="0"/>
                      <a:pt x="48" y="0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12" y="3"/>
                      <a:pt x="23" y="3"/>
                      <a:pt x="35" y="3"/>
                    </a:cubicBezTo>
                    <a:cubicBezTo>
                      <a:pt x="72" y="3"/>
                      <a:pt x="108" y="3"/>
                      <a:pt x="144" y="3"/>
                    </a:cubicBezTo>
                    <a:cubicBezTo>
                      <a:pt x="144" y="2"/>
                      <a:pt x="144" y="2"/>
                      <a:pt x="144" y="1"/>
                    </a:cubicBezTo>
                    <a:close/>
                  </a:path>
                </a:pathLst>
              </a:custGeom>
              <a:solidFill>
                <a:srgbClr val="A54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25">
                <a:extLst>
                  <a:ext uri="{FF2B5EF4-FFF2-40B4-BE49-F238E27FC236}">
                    <a16:creationId xmlns:a16="http://schemas.microsoft.com/office/drawing/2014/main" id="{63C031BA-EA47-4B27-81C2-320291BE8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0350" y="-1539903"/>
                <a:ext cx="206751" cy="148202"/>
              </a:xfrm>
              <a:custGeom>
                <a:avLst/>
                <a:gdLst>
                  <a:gd name="T0" fmla="*/ 60 w 60"/>
                  <a:gd name="T1" fmla="*/ 7 h 43"/>
                  <a:gd name="T2" fmla="*/ 59 w 60"/>
                  <a:gd name="T3" fmla="*/ 0 h 43"/>
                  <a:gd name="T4" fmla="*/ 0 w 60"/>
                  <a:gd name="T5" fmla="*/ 1 h 43"/>
                  <a:gd name="T6" fmla="*/ 0 w 60"/>
                  <a:gd name="T7" fmla="*/ 43 h 43"/>
                  <a:gd name="T8" fmla="*/ 32 w 60"/>
                  <a:gd name="T9" fmla="*/ 43 h 43"/>
                  <a:gd name="T10" fmla="*/ 60 w 60"/>
                  <a:gd name="T11" fmla="*/ 43 h 43"/>
                  <a:gd name="T12" fmla="*/ 60 w 60"/>
                  <a:gd name="T13" fmla="*/ 7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43">
                    <a:moveTo>
                      <a:pt x="60" y="7"/>
                    </a:moveTo>
                    <a:cubicBezTo>
                      <a:pt x="59" y="5"/>
                      <a:pt x="59" y="3"/>
                      <a:pt x="59" y="0"/>
                    </a:cubicBezTo>
                    <a:cubicBezTo>
                      <a:pt x="39" y="1"/>
                      <a:pt x="19" y="1"/>
                      <a:pt x="0" y="1"/>
                    </a:cubicBezTo>
                    <a:cubicBezTo>
                      <a:pt x="0" y="15"/>
                      <a:pt x="0" y="29"/>
                      <a:pt x="0" y="43"/>
                    </a:cubicBezTo>
                    <a:cubicBezTo>
                      <a:pt x="11" y="43"/>
                      <a:pt x="21" y="43"/>
                      <a:pt x="32" y="43"/>
                    </a:cubicBezTo>
                    <a:cubicBezTo>
                      <a:pt x="41" y="43"/>
                      <a:pt x="50" y="43"/>
                      <a:pt x="60" y="43"/>
                    </a:cubicBezTo>
                    <a:cubicBezTo>
                      <a:pt x="60" y="31"/>
                      <a:pt x="60" y="19"/>
                      <a:pt x="60" y="7"/>
                    </a:cubicBezTo>
                    <a:close/>
                  </a:path>
                </a:pathLst>
              </a:custGeom>
              <a:solidFill>
                <a:srgbClr val="C05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26">
                <a:extLst>
                  <a:ext uri="{FF2B5EF4-FFF2-40B4-BE49-F238E27FC236}">
                    <a16:creationId xmlns:a16="http://schemas.microsoft.com/office/drawing/2014/main" id="{EAB11B87-85CE-41DB-B6A3-B28F51CAC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5396" y="-1567347"/>
                <a:ext cx="95142" cy="69527"/>
              </a:xfrm>
              <a:custGeom>
                <a:avLst/>
                <a:gdLst>
                  <a:gd name="T0" fmla="*/ 27 w 28"/>
                  <a:gd name="T1" fmla="*/ 4 h 20"/>
                  <a:gd name="T2" fmla="*/ 27 w 28"/>
                  <a:gd name="T3" fmla="*/ 0 h 20"/>
                  <a:gd name="T4" fmla="*/ 0 w 28"/>
                  <a:gd name="T5" fmla="*/ 0 h 20"/>
                  <a:gd name="T6" fmla="*/ 0 w 28"/>
                  <a:gd name="T7" fmla="*/ 20 h 20"/>
                  <a:gd name="T8" fmla="*/ 15 w 28"/>
                  <a:gd name="T9" fmla="*/ 20 h 20"/>
                  <a:gd name="T10" fmla="*/ 28 w 28"/>
                  <a:gd name="T11" fmla="*/ 20 h 20"/>
                  <a:gd name="T12" fmla="*/ 27 w 28"/>
                  <a:gd name="T13" fmla="*/ 4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20">
                    <a:moveTo>
                      <a:pt x="27" y="4"/>
                    </a:moveTo>
                    <a:cubicBezTo>
                      <a:pt x="27" y="2"/>
                      <a:pt x="27" y="1"/>
                      <a:pt x="27" y="0"/>
                    </a:cubicBezTo>
                    <a:cubicBezTo>
                      <a:pt x="18" y="0"/>
                      <a:pt x="9" y="0"/>
                      <a:pt x="0" y="0"/>
                    </a:cubicBezTo>
                    <a:cubicBezTo>
                      <a:pt x="0" y="7"/>
                      <a:pt x="0" y="14"/>
                      <a:pt x="0" y="20"/>
                    </a:cubicBezTo>
                    <a:cubicBezTo>
                      <a:pt x="5" y="20"/>
                      <a:pt x="10" y="20"/>
                      <a:pt x="15" y="20"/>
                    </a:cubicBezTo>
                    <a:cubicBezTo>
                      <a:pt x="19" y="20"/>
                      <a:pt x="23" y="20"/>
                      <a:pt x="28" y="20"/>
                    </a:cubicBezTo>
                    <a:cubicBezTo>
                      <a:pt x="28" y="15"/>
                      <a:pt x="28" y="9"/>
                      <a:pt x="27" y="4"/>
                    </a:cubicBezTo>
                    <a:close/>
                  </a:path>
                </a:pathLst>
              </a:custGeom>
              <a:solidFill>
                <a:srgbClr val="C05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27">
                <a:extLst>
                  <a:ext uri="{FF2B5EF4-FFF2-40B4-BE49-F238E27FC236}">
                    <a16:creationId xmlns:a16="http://schemas.microsoft.com/office/drawing/2014/main" id="{BFA4C822-7A1D-4F77-AFCE-F2869E2E55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74766" y="-1344131"/>
                <a:ext cx="323848" cy="318358"/>
              </a:xfrm>
              <a:custGeom>
                <a:avLst/>
                <a:gdLst>
                  <a:gd name="T0" fmla="*/ 93 w 94"/>
                  <a:gd name="T1" fmla="*/ 16 h 92"/>
                  <a:gd name="T2" fmla="*/ 93 w 94"/>
                  <a:gd name="T3" fmla="*/ 0 h 92"/>
                  <a:gd name="T4" fmla="*/ 0 w 94"/>
                  <a:gd name="T5" fmla="*/ 1 h 92"/>
                  <a:gd name="T6" fmla="*/ 0 w 94"/>
                  <a:gd name="T7" fmla="*/ 91 h 92"/>
                  <a:gd name="T8" fmla="*/ 50 w 94"/>
                  <a:gd name="T9" fmla="*/ 91 h 92"/>
                  <a:gd name="T10" fmla="*/ 94 w 94"/>
                  <a:gd name="T11" fmla="*/ 92 h 92"/>
                  <a:gd name="T12" fmla="*/ 93 w 94"/>
                  <a:gd name="T13" fmla="*/ 16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4" h="92">
                    <a:moveTo>
                      <a:pt x="93" y="16"/>
                    </a:moveTo>
                    <a:cubicBezTo>
                      <a:pt x="93" y="10"/>
                      <a:pt x="93" y="5"/>
                      <a:pt x="93" y="0"/>
                    </a:cubicBezTo>
                    <a:cubicBezTo>
                      <a:pt x="62" y="1"/>
                      <a:pt x="31" y="1"/>
                      <a:pt x="0" y="1"/>
                    </a:cubicBezTo>
                    <a:cubicBezTo>
                      <a:pt x="0" y="31"/>
                      <a:pt x="0" y="61"/>
                      <a:pt x="0" y="91"/>
                    </a:cubicBezTo>
                    <a:cubicBezTo>
                      <a:pt x="17" y="92"/>
                      <a:pt x="33" y="92"/>
                      <a:pt x="50" y="91"/>
                    </a:cubicBezTo>
                    <a:cubicBezTo>
                      <a:pt x="64" y="92"/>
                      <a:pt x="79" y="92"/>
                      <a:pt x="94" y="92"/>
                    </a:cubicBezTo>
                    <a:cubicBezTo>
                      <a:pt x="94" y="66"/>
                      <a:pt x="93" y="41"/>
                      <a:pt x="93" y="16"/>
                    </a:cubicBezTo>
                    <a:close/>
                  </a:path>
                </a:pathLst>
              </a:custGeom>
              <a:solidFill>
                <a:srgbClr val="F47B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28">
                <a:extLst>
                  <a:ext uri="{FF2B5EF4-FFF2-40B4-BE49-F238E27FC236}">
                    <a16:creationId xmlns:a16="http://schemas.microsoft.com/office/drawing/2014/main" id="{812901C4-A501-4E64-A929-8020F8C886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8646" y="-1197759"/>
                <a:ext cx="85994" cy="137224"/>
              </a:xfrm>
              <a:custGeom>
                <a:avLst/>
                <a:gdLst>
                  <a:gd name="T0" fmla="*/ 25 w 25"/>
                  <a:gd name="T1" fmla="*/ 3 h 40"/>
                  <a:gd name="T2" fmla="*/ 23 w 25"/>
                  <a:gd name="T3" fmla="*/ 6 h 40"/>
                  <a:gd name="T4" fmla="*/ 8 w 25"/>
                  <a:gd name="T5" fmla="*/ 30 h 40"/>
                  <a:gd name="T6" fmla="*/ 2 w 25"/>
                  <a:gd name="T7" fmla="*/ 40 h 40"/>
                  <a:gd name="T8" fmla="*/ 0 w 25"/>
                  <a:gd name="T9" fmla="*/ 38 h 40"/>
                  <a:gd name="T10" fmla="*/ 21 w 25"/>
                  <a:gd name="T11" fmla="*/ 3 h 40"/>
                  <a:gd name="T12" fmla="*/ 23 w 25"/>
                  <a:gd name="T13" fmla="*/ 0 h 40"/>
                  <a:gd name="T14" fmla="*/ 25 w 25"/>
                  <a:gd name="T15" fmla="*/ 3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" h="40">
                    <a:moveTo>
                      <a:pt x="25" y="3"/>
                    </a:moveTo>
                    <a:cubicBezTo>
                      <a:pt x="24" y="4"/>
                      <a:pt x="23" y="5"/>
                      <a:pt x="23" y="6"/>
                    </a:cubicBezTo>
                    <a:cubicBezTo>
                      <a:pt x="18" y="14"/>
                      <a:pt x="13" y="22"/>
                      <a:pt x="8" y="30"/>
                    </a:cubicBezTo>
                    <a:cubicBezTo>
                      <a:pt x="6" y="33"/>
                      <a:pt x="4" y="36"/>
                      <a:pt x="2" y="40"/>
                    </a:cubicBezTo>
                    <a:cubicBezTo>
                      <a:pt x="1" y="39"/>
                      <a:pt x="1" y="39"/>
                      <a:pt x="0" y="38"/>
                    </a:cubicBezTo>
                    <a:cubicBezTo>
                      <a:pt x="7" y="27"/>
                      <a:pt x="14" y="15"/>
                      <a:pt x="21" y="3"/>
                    </a:cubicBezTo>
                    <a:cubicBezTo>
                      <a:pt x="22" y="2"/>
                      <a:pt x="22" y="1"/>
                      <a:pt x="23" y="0"/>
                    </a:cubicBezTo>
                    <a:cubicBezTo>
                      <a:pt x="24" y="1"/>
                      <a:pt x="24" y="2"/>
                      <a:pt x="25" y="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29">
                <a:extLst>
                  <a:ext uri="{FF2B5EF4-FFF2-40B4-BE49-F238E27FC236}">
                    <a16:creationId xmlns:a16="http://schemas.microsoft.com/office/drawing/2014/main" id="{549550CA-5D76-4F7F-9051-38BC8EA0AB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3788" y="-1453909"/>
                <a:ext cx="80504" cy="320188"/>
              </a:xfrm>
              <a:custGeom>
                <a:avLst/>
                <a:gdLst>
                  <a:gd name="T0" fmla="*/ 23 w 23"/>
                  <a:gd name="T1" fmla="*/ 2 h 93"/>
                  <a:gd name="T2" fmla="*/ 22 w 23"/>
                  <a:gd name="T3" fmla="*/ 6 h 93"/>
                  <a:gd name="T4" fmla="*/ 6 w 23"/>
                  <a:gd name="T5" fmla="*/ 75 h 93"/>
                  <a:gd name="T6" fmla="*/ 3 w 23"/>
                  <a:gd name="T7" fmla="*/ 88 h 93"/>
                  <a:gd name="T8" fmla="*/ 2 w 23"/>
                  <a:gd name="T9" fmla="*/ 93 h 93"/>
                  <a:gd name="T10" fmla="*/ 0 w 23"/>
                  <a:gd name="T11" fmla="*/ 88 h 93"/>
                  <a:gd name="T12" fmla="*/ 2 w 23"/>
                  <a:gd name="T13" fmla="*/ 83 h 93"/>
                  <a:gd name="T14" fmla="*/ 19 w 23"/>
                  <a:gd name="T15" fmla="*/ 4 h 93"/>
                  <a:gd name="T16" fmla="*/ 20 w 23"/>
                  <a:gd name="T17" fmla="*/ 0 h 93"/>
                  <a:gd name="T18" fmla="*/ 23 w 23"/>
                  <a:gd name="T19" fmla="*/ 2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93">
                    <a:moveTo>
                      <a:pt x="23" y="2"/>
                    </a:moveTo>
                    <a:cubicBezTo>
                      <a:pt x="22" y="3"/>
                      <a:pt x="22" y="5"/>
                      <a:pt x="22" y="6"/>
                    </a:cubicBezTo>
                    <a:cubicBezTo>
                      <a:pt x="16" y="29"/>
                      <a:pt x="11" y="52"/>
                      <a:pt x="6" y="75"/>
                    </a:cubicBezTo>
                    <a:cubicBezTo>
                      <a:pt x="5" y="80"/>
                      <a:pt x="4" y="84"/>
                      <a:pt x="3" y="88"/>
                    </a:cubicBezTo>
                    <a:cubicBezTo>
                      <a:pt x="3" y="90"/>
                      <a:pt x="3" y="92"/>
                      <a:pt x="2" y="93"/>
                    </a:cubicBezTo>
                    <a:cubicBezTo>
                      <a:pt x="2" y="92"/>
                      <a:pt x="1" y="90"/>
                      <a:pt x="0" y="88"/>
                    </a:cubicBezTo>
                    <a:cubicBezTo>
                      <a:pt x="1" y="86"/>
                      <a:pt x="1" y="85"/>
                      <a:pt x="2" y="83"/>
                    </a:cubicBezTo>
                    <a:cubicBezTo>
                      <a:pt x="7" y="57"/>
                      <a:pt x="13" y="30"/>
                      <a:pt x="19" y="4"/>
                    </a:cubicBezTo>
                    <a:cubicBezTo>
                      <a:pt x="19" y="3"/>
                      <a:pt x="20" y="1"/>
                      <a:pt x="20" y="0"/>
                    </a:cubicBezTo>
                    <a:cubicBezTo>
                      <a:pt x="21" y="0"/>
                      <a:pt x="22" y="1"/>
                      <a:pt x="23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30">
                <a:extLst>
                  <a:ext uri="{FF2B5EF4-FFF2-40B4-BE49-F238E27FC236}">
                    <a16:creationId xmlns:a16="http://schemas.microsoft.com/office/drawing/2014/main" id="{FFCC2474-D830-4986-897B-CEE95D2D2B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5396" y="-1313027"/>
                <a:ext cx="113438" cy="53060"/>
              </a:xfrm>
              <a:custGeom>
                <a:avLst/>
                <a:gdLst>
                  <a:gd name="T0" fmla="*/ 33 w 33"/>
                  <a:gd name="T1" fmla="*/ 13 h 15"/>
                  <a:gd name="T2" fmla="*/ 31 w 33"/>
                  <a:gd name="T3" fmla="*/ 15 h 15"/>
                  <a:gd name="T4" fmla="*/ 29 w 33"/>
                  <a:gd name="T5" fmla="*/ 14 h 15"/>
                  <a:gd name="T6" fmla="*/ 3 w 33"/>
                  <a:gd name="T7" fmla="*/ 4 h 15"/>
                  <a:gd name="T8" fmla="*/ 1 w 33"/>
                  <a:gd name="T9" fmla="*/ 3 h 15"/>
                  <a:gd name="T10" fmla="*/ 0 w 33"/>
                  <a:gd name="T11" fmla="*/ 3 h 15"/>
                  <a:gd name="T12" fmla="*/ 2 w 33"/>
                  <a:gd name="T13" fmla="*/ 0 h 15"/>
                  <a:gd name="T14" fmla="*/ 5 w 33"/>
                  <a:gd name="T15" fmla="*/ 1 h 15"/>
                  <a:gd name="T16" fmla="*/ 30 w 33"/>
                  <a:gd name="T17" fmla="*/ 12 h 15"/>
                  <a:gd name="T18" fmla="*/ 33 w 33"/>
                  <a:gd name="T19" fmla="*/ 13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" h="15">
                    <a:moveTo>
                      <a:pt x="33" y="13"/>
                    </a:moveTo>
                    <a:cubicBezTo>
                      <a:pt x="32" y="14"/>
                      <a:pt x="32" y="15"/>
                      <a:pt x="31" y="15"/>
                    </a:cubicBezTo>
                    <a:cubicBezTo>
                      <a:pt x="31" y="15"/>
                      <a:pt x="30" y="15"/>
                      <a:pt x="29" y="14"/>
                    </a:cubicBezTo>
                    <a:cubicBezTo>
                      <a:pt x="20" y="11"/>
                      <a:pt x="12" y="7"/>
                      <a:pt x="3" y="4"/>
                    </a:cubicBezTo>
                    <a:cubicBezTo>
                      <a:pt x="2" y="3"/>
                      <a:pt x="2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1" y="2"/>
                      <a:pt x="1" y="1"/>
                      <a:pt x="2" y="0"/>
                    </a:cubicBezTo>
                    <a:cubicBezTo>
                      <a:pt x="3" y="0"/>
                      <a:pt x="4" y="1"/>
                      <a:pt x="5" y="1"/>
                    </a:cubicBezTo>
                    <a:cubicBezTo>
                      <a:pt x="13" y="5"/>
                      <a:pt x="22" y="8"/>
                      <a:pt x="30" y="12"/>
                    </a:cubicBezTo>
                    <a:cubicBezTo>
                      <a:pt x="31" y="12"/>
                      <a:pt x="32" y="12"/>
                      <a:pt x="33" y="1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31">
                <a:extLst>
                  <a:ext uri="{FF2B5EF4-FFF2-40B4-BE49-F238E27FC236}">
                    <a16:creationId xmlns:a16="http://schemas.microsoft.com/office/drawing/2014/main" id="{1C0A2A1A-229B-4A16-897B-B1EA0A8CC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4196" y="-1567347"/>
                <a:ext cx="148202" cy="307380"/>
              </a:xfrm>
              <a:custGeom>
                <a:avLst/>
                <a:gdLst>
                  <a:gd name="T0" fmla="*/ 43 w 43"/>
                  <a:gd name="T1" fmla="*/ 1 h 89"/>
                  <a:gd name="T2" fmla="*/ 4 w 43"/>
                  <a:gd name="T3" fmla="*/ 87 h 89"/>
                  <a:gd name="T4" fmla="*/ 2 w 43"/>
                  <a:gd name="T5" fmla="*/ 89 h 89"/>
                  <a:gd name="T6" fmla="*/ 0 w 43"/>
                  <a:gd name="T7" fmla="*/ 88 h 89"/>
                  <a:gd name="T8" fmla="*/ 1 w 43"/>
                  <a:gd name="T9" fmla="*/ 86 h 89"/>
                  <a:gd name="T10" fmla="*/ 29 w 43"/>
                  <a:gd name="T11" fmla="*/ 24 h 89"/>
                  <a:gd name="T12" fmla="*/ 41 w 43"/>
                  <a:gd name="T13" fmla="*/ 0 h 89"/>
                  <a:gd name="T14" fmla="*/ 43 w 43"/>
                  <a:gd name="T15" fmla="*/ 1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3" h="89">
                    <a:moveTo>
                      <a:pt x="43" y="1"/>
                    </a:moveTo>
                    <a:cubicBezTo>
                      <a:pt x="30" y="30"/>
                      <a:pt x="17" y="58"/>
                      <a:pt x="4" y="87"/>
                    </a:cubicBezTo>
                    <a:cubicBezTo>
                      <a:pt x="3" y="88"/>
                      <a:pt x="3" y="89"/>
                      <a:pt x="2" y="89"/>
                    </a:cubicBezTo>
                    <a:cubicBezTo>
                      <a:pt x="2" y="89"/>
                      <a:pt x="1" y="89"/>
                      <a:pt x="0" y="88"/>
                    </a:cubicBezTo>
                    <a:cubicBezTo>
                      <a:pt x="0" y="87"/>
                      <a:pt x="0" y="86"/>
                      <a:pt x="1" y="86"/>
                    </a:cubicBezTo>
                    <a:cubicBezTo>
                      <a:pt x="10" y="65"/>
                      <a:pt x="20" y="45"/>
                      <a:pt x="29" y="24"/>
                    </a:cubicBezTo>
                    <a:cubicBezTo>
                      <a:pt x="33" y="16"/>
                      <a:pt x="37" y="8"/>
                      <a:pt x="41" y="0"/>
                    </a:cubicBezTo>
                    <a:cubicBezTo>
                      <a:pt x="42" y="0"/>
                      <a:pt x="43" y="1"/>
                      <a:pt x="4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32">
                <a:extLst>
                  <a:ext uri="{FF2B5EF4-FFF2-40B4-BE49-F238E27FC236}">
                    <a16:creationId xmlns:a16="http://schemas.microsoft.com/office/drawing/2014/main" id="{F37AFE70-1F02-4B4D-9FD5-0A0281A239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0002" y="-1197759"/>
                <a:ext cx="38423" cy="64038"/>
              </a:xfrm>
              <a:custGeom>
                <a:avLst/>
                <a:gdLst>
                  <a:gd name="T0" fmla="*/ 11 w 11"/>
                  <a:gd name="T1" fmla="*/ 17 h 19"/>
                  <a:gd name="T2" fmla="*/ 9 w 11"/>
                  <a:gd name="T3" fmla="*/ 19 h 19"/>
                  <a:gd name="T4" fmla="*/ 7 w 11"/>
                  <a:gd name="T5" fmla="*/ 16 h 19"/>
                  <a:gd name="T6" fmla="*/ 2 w 11"/>
                  <a:gd name="T7" fmla="*/ 6 h 19"/>
                  <a:gd name="T8" fmla="*/ 0 w 11"/>
                  <a:gd name="T9" fmla="*/ 3 h 19"/>
                  <a:gd name="T10" fmla="*/ 2 w 11"/>
                  <a:gd name="T11" fmla="*/ 0 h 19"/>
                  <a:gd name="T12" fmla="*/ 4 w 11"/>
                  <a:gd name="T13" fmla="*/ 3 h 19"/>
                  <a:gd name="T14" fmla="*/ 9 w 11"/>
                  <a:gd name="T15" fmla="*/ 14 h 19"/>
                  <a:gd name="T16" fmla="*/ 10 w 11"/>
                  <a:gd name="T17" fmla="*/ 14 h 19"/>
                  <a:gd name="T18" fmla="*/ 11 w 11"/>
                  <a:gd name="T19" fmla="*/ 17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" h="19">
                    <a:moveTo>
                      <a:pt x="11" y="17"/>
                    </a:moveTo>
                    <a:cubicBezTo>
                      <a:pt x="10" y="17"/>
                      <a:pt x="10" y="18"/>
                      <a:pt x="9" y="19"/>
                    </a:cubicBezTo>
                    <a:cubicBezTo>
                      <a:pt x="9" y="18"/>
                      <a:pt x="8" y="17"/>
                      <a:pt x="7" y="16"/>
                    </a:cubicBezTo>
                    <a:cubicBezTo>
                      <a:pt x="6" y="13"/>
                      <a:pt x="4" y="9"/>
                      <a:pt x="2" y="6"/>
                    </a:cubicBezTo>
                    <a:cubicBezTo>
                      <a:pt x="1" y="5"/>
                      <a:pt x="1" y="4"/>
                      <a:pt x="0" y="3"/>
                    </a:cubicBezTo>
                    <a:cubicBezTo>
                      <a:pt x="1" y="2"/>
                      <a:pt x="1" y="1"/>
                      <a:pt x="2" y="0"/>
                    </a:cubicBezTo>
                    <a:cubicBezTo>
                      <a:pt x="3" y="1"/>
                      <a:pt x="3" y="2"/>
                      <a:pt x="4" y="3"/>
                    </a:cubicBezTo>
                    <a:cubicBezTo>
                      <a:pt x="6" y="7"/>
                      <a:pt x="7" y="10"/>
                      <a:pt x="9" y="14"/>
                    </a:cubicBezTo>
                    <a:cubicBezTo>
                      <a:pt x="9" y="14"/>
                      <a:pt x="10" y="14"/>
                      <a:pt x="10" y="14"/>
                    </a:cubicBezTo>
                    <a:cubicBezTo>
                      <a:pt x="10" y="15"/>
                      <a:pt x="11" y="16"/>
                      <a:pt x="11" y="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33">
                <a:extLst>
                  <a:ext uri="{FF2B5EF4-FFF2-40B4-BE49-F238E27FC236}">
                    <a16:creationId xmlns:a16="http://schemas.microsoft.com/office/drawing/2014/main" id="{5F6D7D03-B060-4925-BC5B-CFB5E0507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1328" y="-1563688"/>
                <a:ext cx="9149" cy="503153"/>
              </a:xfrm>
              <a:custGeom>
                <a:avLst/>
                <a:gdLst>
                  <a:gd name="T0" fmla="*/ 3 w 3"/>
                  <a:gd name="T1" fmla="*/ 0 h 146"/>
                  <a:gd name="T2" fmla="*/ 3 w 3"/>
                  <a:gd name="T3" fmla="*/ 113 h 146"/>
                  <a:gd name="T4" fmla="*/ 3 w 3"/>
                  <a:gd name="T5" fmla="*/ 143 h 146"/>
                  <a:gd name="T6" fmla="*/ 3 w 3"/>
                  <a:gd name="T7" fmla="*/ 146 h 146"/>
                  <a:gd name="T8" fmla="*/ 0 w 3"/>
                  <a:gd name="T9" fmla="*/ 146 h 146"/>
                  <a:gd name="T10" fmla="*/ 0 w 3"/>
                  <a:gd name="T11" fmla="*/ 143 h 146"/>
                  <a:gd name="T12" fmla="*/ 0 w 3"/>
                  <a:gd name="T13" fmla="*/ 1 h 146"/>
                  <a:gd name="T14" fmla="*/ 1 w 3"/>
                  <a:gd name="T15" fmla="*/ 1 h 146"/>
                  <a:gd name="T16" fmla="*/ 3 w 3"/>
                  <a:gd name="T17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" h="146">
                    <a:moveTo>
                      <a:pt x="3" y="0"/>
                    </a:moveTo>
                    <a:cubicBezTo>
                      <a:pt x="3" y="38"/>
                      <a:pt x="3" y="76"/>
                      <a:pt x="3" y="113"/>
                    </a:cubicBezTo>
                    <a:cubicBezTo>
                      <a:pt x="3" y="123"/>
                      <a:pt x="3" y="133"/>
                      <a:pt x="3" y="143"/>
                    </a:cubicBezTo>
                    <a:cubicBezTo>
                      <a:pt x="3" y="144"/>
                      <a:pt x="3" y="145"/>
                      <a:pt x="3" y="146"/>
                    </a:cubicBezTo>
                    <a:cubicBezTo>
                      <a:pt x="0" y="146"/>
                      <a:pt x="0" y="146"/>
                      <a:pt x="0" y="146"/>
                    </a:cubicBezTo>
                    <a:cubicBezTo>
                      <a:pt x="0" y="143"/>
                      <a:pt x="0" y="143"/>
                      <a:pt x="0" y="143"/>
                    </a:cubicBezTo>
                    <a:cubicBezTo>
                      <a:pt x="0" y="95"/>
                      <a:pt x="0" y="48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2" y="0"/>
                      <a:pt x="2" y="0"/>
                      <a:pt x="3" y="0"/>
                    </a:cubicBezTo>
                    <a:close/>
                  </a:path>
                </a:pathLst>
              </a:custGeom>
              <a:solidFill>
                <a:srgbClr val="A54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34">
                <a:extLst>
                  <a:ext uri="{FF2B5EF4-FFF2-40B4-BE49-F238E27FC236}">
                    <a16:creationId xmlns:a16="http://schemas.microsoft.com/office/drawing/2014/main" id="{5B1DA94E-F660-4A82-A2AA-8DE9E17F23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8708" y="-1285582"/>
                <a:ext cx="27445" cy="31105"/>
              </a:xfrm>
              <a:custGeom>
                <a:avLst/>
                <a:gdLst>
                  <a:gd name="T0" fmla="*/ 6 w 8"/>
                  <a:gd name="T1" fmla="*/ 1 h 9"/>
                  <a:gd name="T2" fmla="*/ 1 w 8"/>
                  <a:gd name="T3" fmla="*/ 3 h 9"/>
                  <a:gd name="T4" fmla="*/ 2 w 8"/>
                  <a:gd name="T5" fmla="*/ 8 h 9"/>
                  <a:gd name="T6" fmla="*/ 5 w 8"/>
                  <a:gd name="T7" fmla="*/ 9 h 9"/>
                  <a:gd name="T8" fmla="*/ 7 w 8"/>
                  <a:gd name="T9" fmla="*/ 7 h 9"/>
                  <a:gd name="T10" fmla="*/ 8 w 8"/>
                  <a:gd name="T11" fmla="*/ 6 h 9"/>
                  <a:gd name="T12" fmla="*/ 6 w 8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9">
                    <a:moveTo>
                      <a:pt x="6" y="1"/>
                    </a:moveTo>
                    <a:cubicBezTo>
                      <a:pt x="4" y="0"/>
                      <a:pt x="1" y="1"/>
                      <a:pt x="1" y="3"/>
                    </a:cubicBezTo>
                    <a:cubicBezTo>
                      <a:pt x="0" y="5"/>
                      <a:pt x="0" y="7"/>
                      <a:pt x="2" y="8"/>
                    </a:cubicBezTo>
                    <a:cubicBezTo>
                      <a:pt x="3" y="9"/>
                      <a:pt x="4" y="9"/>
                      <a:pt x="5" y="9"/>
                    </a:cubicBezTo>
                    <a:cubicBezTo>
                      <a:pt x="5" y="8"/>
                      <a:pt x="6" y="8"/>
                      <a:pt x="7" y="7"/>
                    </a:cubicBezTo>
                    <a:cubicBezTo>
                      <a:pt x="7" y="7"/>
                      <a:pt x="7" y="7"/>
                      <a:pt x="8" y="6"/>
                    </a:cubicBezTo>
                    <a:cubicBezTo>
                      <a:pt x="8" y="4"/>
                      <a:pt x="8" y="2"/>
                      <a:pt x="6" y="1"/>
                    </a:cubicBezTo>
                    <a:close/>
                  </a:path>
                </a:pathLst>
              </a:custGeom>
              <a:solidFill>
                <a:srgbClr val="E7F5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35">
                <a:extLst>
                  <a:ext uri="{FF2B5EF4-FFF2-40B4-BE49-F238E27FC236}">
                    <a16:creationId xmlns:a16="http://schemas.microsoft.com/office/drawing/2014/main" id="{94584816-32B9-40D7-AAE9-999F260A69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2272" y="-1581985"/>
                <a:ext cx="31105" cy="31105"/>
              </a:xfrm>
              <a:custGeom>
                <a:avLst/>
                <a:gdLst>
                  <a:gd name="T0" fmla="*/ 6 w 9"/>
                  <a:gd name="T1" fmla="*/ 1 h 9"/>
                  <a:gd name="T2" fmla="*/ 1 w 9"/>
                  <a:gd name="T3" fmla="*/ 4 h 9"/>
                  <a:gd name="T4" fmla="*/ 2 w 9"/>
                  <a:gd name="T5" fmla="*/ 9 h 9"/>
                  <a:gd name="T6" fmla="*/ 5 w 9"/>
                  <a:gd name="T7" fmla="*/ 9 h 9"/>
                  <a:gd name="T8" fmla="*/ 7 w 9"/>
                  <a:gd name="T9" fmla="*/ 8 h 9"/>
                  <a:gd name="T10" fmla="*/ 8 w 9"/>
                  <a:gd name="T11" fmla="*/ 7 h 9"/>
                  <a:gd name="T12" fmla="*/ 6 w 9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9">
                    <a:moveTo>
                      <a:pt x="6" y="1"/>
                    </a:moveTo>
                    <a:cubicBezTo>
                      <a:pt x="4" y="0"/>
                      <a:pt x="2" y="2"/>
                      <a:pt x="1" y="4"/>
                    </a:cubicBezTo>
                    <a:cubicBezTo>
                      <a:pt x="0" y="5"/>
                      <a:pt x="1" y="8"/>
                      <a:pt x="2" y="9"/>
                    </a:cubicBezTo>
                    <a:cubicBezTo>
                      <a:pt x="3" y="9"/>
                      <a:pt x="4" y="9"/>
                      <a:pt x="5" y="9"/>
                    </a:cubicBezTo>
                    <a:cubicBezTo>
                      <a:pt x="6" y="9"/>
                      <a:pt x="6" y="8"/>
                      <a:pt x="7" y="8"/>
                    </a:cubicBezTo>
                    <a:cubicBezTo>
                      <a:pt x="7" y="8"/>
                      <a:pt x="8" y="7"/>
                      <a:pt x="8" y="7"/>
                    </a:cubicBezTo>
                    <a:cubicBezTo>
                      <a:pt x="9" y="5"/>
                      <a:pt x="8" y="2"/>
                      <a:pt x="6" y="1"/>
                    </a:cubicBezTo>
                    <a:close/>
                  </a:path>
                </a:pathLst>
              </a:custGeom>
              <a:solidFill>
                <a:srgbClr val="E7F5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36">
                <a:extLst>
                  <a:ext uri="{FF2B5EF4-FFF2-40B4-BE49-F238E27FC236}">
                    <a16:creationId xmlns:a16="http://schemas.microsoft.com/office/drawing/2014/main" id="{FCE811DB-886F-4E52-B718-9D977B2827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4639" y="-1161166"/>
                <a:ext cx="31105" cy="27445"/>
              </a:xfrm>
              <a:custGeom>
                <a:avLst/>
                <a:gdLst>
                  <a:gd name="T0" fmla="*/ 7 w 9"/>
                  <a:gd name="T1" fmla="*/ 1 h 8"/>
                  <a:gd name="T2" fmla="*/ 1 w 9"/>
                  <a:gd name="T3" fmla="*/ 3 h 8"/>
                  <a:gd name="T4" fmla="*/ 3 w 9"/>
                  <a:gd name="T5" fmla="*/ 8 h 8"/>
                  <a:gd name="T6" fmla="*/ 5 w 9"/>
                  <a:gd name="T7" fmla="*/ 8 h 8"/>
                  <a:gd name="T8" fmla="*/ 7 w 9"/>
                  <a:gd name="T9" fmla="*/ 7 h 8"/>
                  <a:gd name="T10" fmla="*/ 8 w 9"/>
                  <a:gd name="T11" fmla="*/ 6 h 8"/>
                  <a:gd name="T12" fmla="*/ 7 w 9"/>
                  <a:gd name="T13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8">
                    <a:moveTo>
                      <a:pt x="7" y="1"/>
                    </a:moveTo>
                    <a:cubicBezTo>
                      <a:pt x="4" y="0"/>
                      <a:pt x="2" y="1"/>
                      <a:pt x="1" y="3"/>
                    </a:cubicBezTo>
                    <a:cubicBezTo>
                      <a:pt x="0" y="4"/>
                      <a:pt x="1" y="7"/>
                      <a:pt x="3" y="8"/>
                    </a:cubicBezTo>
                    <a:cubicBezTo>
                      <a:pt x="3" y="8"/>
                      <a:pt x="4" y="8"/>
                      <a:pt x="5" y="8"/>
                    </a:cubicBezTo>
                    <a:cubicBezTo>
                      <a:pt x="6" y="8"/>
                      <a:pt x="6" y="8"/>
                      <a:pt x="7" y="7"/>
                    </a:cubicBezTo>
                    <a:cubicBezTo>
                      <a:pt x="7" y="7"/>
                      <a:pt x="8" y="6"/>
                      <a:pt x="8" y="6"/>
                    </a:cubicBezTo>
                    <a:cubicBezTo>
                      <a:pt x="9" y="4"/>
                      <a:pt x="9" y="2"/>
                      <a:pt x="7" y="1"/>
                    </a:cubicBezTo>
                    <a:close/>
                  </a:path>
                </a:pathLst>
              </a:custGeom>
              <a:solidFill>
                <a:srgbClr val="E7F5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37">
                <a:extLst>
                  <a:ext uri="{FF2B5EF4-FFF2-40B4-BE49-F238E27FC236}">
                    <a16:creationId xmlns:a16="http://schemas.microsoft.com/office/drawing/2014/main" id="{A66C01C6-DC25-4663-B894-680957B240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9024" y="-1259967"/>
                <a:ext cx="31105" cy="31105"/>
              </a:xfrm>
              <a:custGeom>
                <a:avLst/>
                <a:gdLst>
                  <a:gd name="T0" fmla="*/ 7 w 9"/>
                  <a:gd name="T1" fmla="*/ 1 h 9"/>
                  <a:gd name="T2" fmla="*/ 1 w 9"/>
                  <a:gd name="T3" fmla="*/ 3 h 9"/>
                  <a:gd name="T4" fmla="*/ 3 w 9"/>
                  <a:gd name="T5" fmla="*/ 8 h 9"/>
                  <a:gd name="T6" fmla="*/ 5 w 9"/>
                  <a:gd name="T7" fmla="*/ 8 h 9"/>
                  <a:gd name="T8" fmla="*/ 7 w 9"/>
                  <a:gd name="T9" fmla="*/ 7 h 9"/>
                  <a:gd name="T10" fmla="*/ 8 w 9"/>
                  <a:gd name="T11" fmla="*/ 6 h 9"/>
                  <a:gd name="T12" fmla="*/ 7 w 9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9">
                    <a:moveTo>
                      <a:pt x="7" y="1"/>
                    </a:moveTo>
                    <a:cubicBezTo>
                      <a:pt x="4" y="0"/>
                      <a:pt x="2" y="1"/>
                      <a:pt x="1" y="3"/>
                    </a:cubicBezTo>
                    <a:cubicBezTo>
                      <a:pt x="0" y="5"/>
                      <a:pt x="1" y="7"/>
                      <a:pt x="3" y="8"/>
                    </a:cubicBezTo>
                    <a:cubicBezTo>
                      <a:pt x="3" y="8"/>
                      <a:pt x="4" y="9"/>
                      <a:pt x="5" y="8"/>
                    </a:cubicBezTo>
                    <a:cubicBezTo>
                      <a:pt x="6" y="8"/>
                      <a:pt x="7" y="8"/>
                      <a:pt x="7" y="7"/>
                    </a:cubicBezTo>
                    <a:cubicBezTo>
                      <a:pt x="8" y="7"/>
                      <a:pt x="8" y="6"/>
                      <a:pt x="8" y="6"/>
                    </a:cubicBezTo>
                    <a:cubicBezTo>
                      <a:pt x="9" y="4"/>
                      <a:pt x="9" y="2"/>
                      <a:pt x="7" y="1"/>
                    </a:cubicBezTo>
                    <a:close/>
                  </a:path>
                </a:pathLst>
              </a:custGeom>
              <a:solidFill>
                <a:srgbClr val="E7F5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38">
                <a:extLst>
                  <a:ext uri="{FF2B5EF4-FFF2-40B4-BE49-F238E27FC236}">
                    <a16:creationId xmlns:a16="http://schemas.microsoft.com/office/drawing/2014/main" id="{7138EB36-CCC0-4967-A305-95968FC5A7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9655" y="-1468547"/>
                <a:ext cx="62208" cy="166498"/>
              </a:xfrm>
              <a:custGeom>
                <a:avLst/>
                <a:gdLst>
                  <a:gd name="T0" fmla="*/ 18 w 18"/>
                  <a:gd name="T1" fmla="*/ 47 h 48"/>
                  <a:gd name="T2" fmla="*/ 3 w 18"/>
                  <a:gd name="T3" fmla="*/ 0 h 48"/>
                  <a:gd name="T4" fmla="*/ 0 w 18"/>
                  <a:gd name="T5" fmla="*/ 1 h 48"/>
                  <a:gd name="T6" fmla="*/ 15 w 18"/>
                  <a:gd name="T7" fmla="*/ 48 h 48"/>
                  <a:gd name="T8" fmla="*/ 18 w 18"/>
                  <a:gd name="T9" fmla="*/ 47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48">
                    <a:moveTo>
                      <a:pt x="18" y="47"/>
                    </a:moveTo>
                    <a:cubicBezTo>
                      <a:pt x="13" y="31"/>
                      <a:pt x="8" y="16"/>
                      <a:pt x="3" y="0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5" y="17"/>
                      <a:pt x="10" y="32"/>
                      <a:pt x="15" y="48"/>
                    </a:cubicBezTo>
                    <a:cubicBezTo>
                      <a:pt x="16" y="48"/>
                      <a:pt x="17" y="47"/>
                      <a:pt x="18" y="4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39">
                <a:extLst>
                  <a:ext uri="{FF2B5EF4-FFF2-40B4-BE49-F238E27FC236}">
                    <a16:creationId xmlns:a16="http://schemas.microsoft.com/office/drawing/2014/main" id="{7C4EA8CF-0192-4BB8-BA02-B2F3D13694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2336" y="-1474036"/>
                <a:ext cx="27445" cy="27445"/>
              </a:xfrm>
              <a:custGeom>
                <a:avLst/>
                <a:gdLst>
                  <a:gd name="T0" fmla="*/ 6 w 8"/>
                  <a:gd name="T1" fmla="*/ 1 h 8"/>
                  <a:gd name="T2" fmla="*/ 0 w 8"/>
                  <a:gd name="T3" fmla="*/ 3 h 8"/>
                  <a:gd name="T4" fmla="*/ 2 w 8"/>
                  <a:gd name="T5" fmla="*/ 8 h 8"/>
                  <a:gd name="T6" fmla="*/ 4 w 8"/>
                  <a:gd name="T7" fmla="*/ 8 h 8"/>
                  <a:gd name="T8" fmla="*/ 6 w 8"/>
                  <a:gd name="T9" fmla="*/ 7 h 8"/>
                  <a:gd name="T10" fmla="*/ 7 w 8"/>
                  <a:gd name="T11" fmla="*/ 6 h 8"/>
                  <a:gd name="T12" fmla="*/ 6 w 8"/>
                  <a:gd name="T13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8">
                    <a:moveTo>
                      <a:pt x="6" y="1"/>
                    </a:moveTo>
                    <a:cubicBezTo>
                      <a:pt x="4" y="0"/>
                      <a:pt x="1" y="1"/>
                      <a:pt x="0" y="3"/>
                    </a:cubicBezTo>
                    <a:cubicBezTo>
                      <a:pt x="0" y="5"/>
                      <a:pt x="0" y="7"/>
                      <a:pt x="2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5" y="8"/>
                      <a:pt x="6" y="8"/>
                      <a:pt x="6" y="7"/>
                    </a:cubicBezTo>
                    <a:cubicBezTo>
                      <a:pt x="7" y="7"/>
                      <a:pt x="7" y="6"/>
                      <a:pt x="7" y="6"/>
                    </a:cubicBezTo>
                    <a:cubicBezTo>
                      <a:pt x="8" y="4"/>
                      <a:pt x="8" y="2"/>
                      <a:pt x="6" y="1"/>
                    </a:cubicBezTo>
                    <a:close/>
                  </a:path>
                </a:pathLst>
              </a:custGeom>
              <a:solidFill>
                <a:srgbClr val="E7F5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40">
                <a:extLst>
                  <a:ext uri="{FF2B5EF4-FFF2-40B4-BE49-F238E27FC236}">
                    <a16:creationId xmlns:a16="http://schemas.microsoft.com/office/drawing/2014/main" id="{CBA9F9F7-657C-4B2E-A5A9-C6B6978E41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1736" y="-1322175"/>
                <a:ext cx="31105" cy="31105"/>
              </a:xfrm>
              <a:custGeom>
                <a:avLst/>
                <a:gdLst>
                  <a:gd name="T0" fmla="*/ 6 w 9"/>
                  <a:gd name="T1" fmla="*/ 1 h 9"/>
                  <a:gd name="T2" fmla="*/ 1 w 9"/>
                  <a:gd name="T3" fmla="*/ 4 h 9"/>
                  <a:gd name="T4" fmla="*/ 2 w 9"/>
                  <a:gd name="T5" fmla="*/ 9 h 9"/>
                  <a:gd name="T6" fmla="*/ 5 w 9"/>
                  <a:gd name="T7" fmla="*/ 9 h 9"/>
                  <a:gd name="T8" fmla="*/ 7 w 9"/>
                  <a:gd name="T9" fmla="*/ 8 h 9"/>
                  <a:gd name="T10" fmla="*/ 8 w 9"/>
                  <a:gd name="T11" fmla="*/ 7 h 9"/>
                  <a:gd name="T12" fmla="*/ 6 w 9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9">
                    <a:moveTo>
                      <a:pt x="6" y="1"/>
                    </a:moveTo>
                    <a:cubicBezTo>
                      <a:pt x="4" y="0"/>
                      <a:pt x="2" y="1"/>
                      <a:pt x="1" y="4"/>
                    </a:cubicBezTo>
                    <a:cubicBezTo>
                      <a:pt x="0" y="5"/>
                      <a:pt x="1" y="8"/>
                      <a:pt x="2" y="9"/>
                    </a:cubicBezTo>
                    <a:cubicBezTo>
                      <a:pt x="3" y="9"/>
                      <a:pt x="4" y="9"/>
                      <a:pt x="5" y="9"/>
                    </a:cubicBezTo>
                    <a:cubicBezTo>
                      <a:pt x="6" y="9"/>
                      <a:pt x="6" y="8"/>
                      <a:pt x="7" y="8"/>
                    </a:cubicBezTo>
                    <a:cubicBezTo>
                      <a:pt x="7" y="7"/>
                      <a:pt x="8" y="7"/>
                      <a:pt x="8" y="7"/>
                    </a:cubicBezTo>
                    <a:cubicBezTo>
                      <a:pt x="9" y="5"/>
                      <a:pt x="9" y="2"/>
                      <a:pt x="6" y="1"/>
                    </a:cubicBezTo>
                    <a:close/>
                  </a:path>
                </a:pathLst>
              </a:custGeom>
              <a:solidFill>
                <a:srgbClr val="E7F5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41">
                <a:extLst>
                  <a:ext uri="{FF2B5EF4-FFF2-40B4-BE49-F238E27FC236}">
                    <a16:creationId xmlns:a16="http://schemas.microsoft.com/office/drawing/2014/main" id="{37C6179A-E6C8-4614-BDCC-495BDD7F51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2493" y="-370759"/>
                <a:ext cx="658672" cy="148202"/>
              </a:xfrm>
              <a:custGeom>
                <a:avLst/>
                <a:gdLst>
                  <a:gd name="T0" fmla="*/ 32 w 360"/>
                  <a:gd name="T1" fmla="*/ 30 h 81"/>
                  <a:gd name="T2" fmla="*/ 0 w 360"/>
                  <a:gd name="T3" fmla="*/ 34 h 81"/>
                  <a:gd name="T4" fmla="*/ 0 w 360"/>
                  <a:gd name="T5" fmla="*/ 81 h 81"/>
                  <a:gd name="T6" fmla="*/ 360 w 360"/>
                  <a:gd name="T7" fmla="*/ 43 h 81"/>
                  <a:gd name="T8" fmla="*/ 347 w 360"/>
                  <a:gd name="T9" fmla="*/ 0 h 81"/>
                  <a:gd name="T10" fmla="*/ 32 w 360"/>
                  <a:gd name="T11" fmla="*/ 3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0" h="81">
                    <a:moveTo>
                      <a:pt x="32" y="30"/>
                    </a:moveTo>
                    <a:lnTo>
                      <a:pt x="0" y="34"/>
                    </a:lnTo>
                    <a:lnTo>
                      <a:pt x="0" y="81"/>
                    </a:lnTo>
                    <a:lnTo>
                      <a:pt x="360" y="43"/>
                    </a:lnTo>
                    <a:lnTo>
                      <a:pt x="347" y="0"/>
                    </a:lnTo>
                    <a:lnTo>
                      <a:pt x="32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42">
                <a:extLst>
                  <a:ext uri="{FF2B5EF4-FFF2-40B4-BE49-F238E27FC236}">
                    <a16:creationId xmlns:a16="http://schemas.microsoft.com/office/drawing/2014/main" id="{B49F8459-CDC4-4FB2-B151-FC87A7A817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5646" y="-370759"/>
                <a:ext cx="155520" cy="93312"/>
              </a:xfrm>
              <a:custGeom>
                <a:avLst/>
                <a:gdLst>
                  <a:gd name="T0" fmla="*/ 85 w 85"/>
                  <a:gd name="T1" fmla="*/ 43 h 51"/>
                  <a:gd name="T2" fmla="*/ 72 w 85"/>
                  <a:gd name="T3" fmla="*/ 0 h 51"/>
                  <a:gd name="T4" fmla="*/ 0 w 85"/>
                  <a:gd name="T5" fmla="*/ 7 h 51"/>
                  <a:gd name="T6" fmla="*/ 13 w 85"/>
                  <a:gd name="T7" fmla="*/ 51 h 51"/>
                  <a:gd name="T8" fmla="*/ 85 w 85"/>
                  <a:gd name="T9" fmla="*/ 4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5" h="51">
                    <a:moveTo>
                      <a:pt x="85" y="43"/>
                    </a:moveTo>
                    <a:lnTo>
                      <a:pt x="72" y="0"/>
                    </a:lnTo>
                    <a:lnTo>
                      <a:pt x="0" y="7"/>
                    </a:lnTo>
                    <a:lnTo>
                      <a:pt x="13" y="51"/>
                    </a:lnTo>
                    <a:lnTo>
                      <a:pt x="85" y="43"/>
                    </a:lnTo>
                    <a:close/>
                  </a:path>
                </a:pathLst>
              </a:custGeom>
              <a:solidFill>
                <a:srgbClr val="E4E4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43">
                <a:extLst>
                  <a:ext uri="{FF2B5EF4-FFF2-40B4-BE49-F238E27FC236}">
                    <a16:creationId xmlns:a16="http://schemas.microsoft.com/office/drawing/2014/main" id="{7D41F98F-D079-41A1-A9BB-FF6E7AF297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5049" y="-301233"/>
                <a:ext cx="803215" cy="375078"/>
              </a:xfrm>
              <a:custGeom>
                <a:avLst/>
                <a:gdLst>
                  <a:gd name="T0" fmla="*/ 18 w 233"/>
                  <a:gd name="T1" fmla="*/ 21 h 109"/>
                  <a:gd name="T2" fmla="*/ 0 w 233"/>
                  <a:gd name="T3" fmla="*/ 24 h 109"/>
                  <a:gd name="T4" fmla="*/ 6 w 233"/>
                  <a:gd name="T5" fmla="*/ 107 h 109"/>
                  <a:gd name="T6" fmla="*/ 62 w 233"/>
                  <a:gd name="T7" fmla="*/ 107 h 109"/>
                  <a:gd name="T8" fmla="*/ 123 w 233"/>
                  <a:gd name="T9" fmla="*/ 99 h 109"/>
                  <a:gd name="T10" fmla="*/ 182 w 233"/>
                  <a:gd name="T11" fmla="*/ 79 h 109"/>
                  <a:gd name="T12" fmla="*/ 233 w 233"/>
                  <a:gd name="T13" fmla="*/ 50 h 109"/>
                  <a:gd name="T14" fmla="*/ 226 w 233"/>
                  <a:gd name="T15" fmla="*/ 0 h 109"/>
                  <a:gd name="T16" fmla="*/ 18 w 233"/>
                  <a:gd name="T17" fmla="*/ 21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3" h="109">
                    <a:moveTo>
                      <a:pt x="18" y="21"/>
                    </a:moveTo>
                    <a:cubicBezTo>
                      <a:pt x="0" y="24"/>
                      <a:pt x="0" y="24"/>
                      <a:pt x="0" y="24"/>
                    </a:cubicBezTo>
                    <a:cubicBezTo>
                      <a:pt x="6" y="107"/>
                      <a:pt x="6" y="107"/>
                      <a:pt x="6" y="107"/>
                    </a:cubicBezTo>
                    <a:cubicBezTo>
                      <a:pt x="6" y="107"/>
                      <a:pt x="33" y="109"/>
                      <a:pt x="62" y="107"/>
                    </a:cubicBezTo>
                    <a:cubicBezTo>
                      <a:pt x="86" y="106"/>
                      <a:pt x="111" y="102"/>
                      <a:pt x="123" y="99"/>
                    </a:cubicBezTo>
                    <a:cubicBezTo>
                      <a:pt x="136" y="96"/>
                      <a:pt x="160" y="89"/>
                      <a:pt x="182" y="79"/>
                    </a:cubicBezTo>
                    <a:cubicBezTo>
                      <a:pt x="210" y="66"/>
                      <a:pt x="233" y="50"/>
                      <a:pt x="233" y="50"/>
                    </a:cubicBezTo>
                    <a:cubicBezTo>
                      <a:pt x="226" y="0"/>
                      <a:pt x="226" y="0"/>
                      <a:pt x="226" y="0"/>
                    </a:cubicBezTo>
                    <a:lnTo>
                      <a:pt x="18" y="21"/>
                    </a:lnTo>
                    <a:close/>
                  </a:path>
                </a:pathLst>
              </a:custGeom>
              <a:solidFill>
                <a:srgbClr val="1414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44">
                <a:extLst>
                  <a:ext uri="{FF2B5EF4-FFF2-40B4-BE49-F238E27FC236}">
                    <a16:creationId xmlns:a16="http://schemas.microsoft.com/office/drawing/2014/main" id="{AD89B43E-E869-4926-83A8-97C8430C33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0661" y="-301233"/>
                <a:ext cx="197602" cy="261640"/>
              </a:xfrm>
              <a:custGeom>
                <a:avLst/>
                <a:gdLst>
                  <a:gd name="T0" fmla="*/ 108 w 108"/>
                  <a:gd name="T1" fmla="*/ 94 h 143"/>
                  <a:gd name="T2" fmla="*/ 95 w 108"/>
                  <a:gd name="T3" fmla="*/ 0 h 143"/>
                  <a:gd name="T4" fmla="*/ 0 w 108"/>
                  <a:gd name="T5" fmla="*/ 11 h 143"/>
                  <a:gd name="T6" fmla="*/ 23 w 108"/>
                  <a:gd name="T7" fmla="*/ 143 h 143"/>
                  <a:gd name="T8" fmla="*/ 108 w 108"/>
                  <a:gd name="T9" fmla="*/ 94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143">
                    <a:moveTo>
                      <a:pt x="108" y="94"/>
                    </a:moveTo>
                    <a:lnTo>
                      <a:pt x="95" y="0"/>
                    </a:lnTo>
                    <a:lnTo>
                      <a:pt x="0" y="11"/>
                    </a:lnTo>
                    <a:lnTo>
                      <a:pt x="23" y="143"/>
                    </a:lnTo>
                    <a:lnTo>
                      <a:pt x="108" y="94"/>
                    </a:lnTo>
                    <a:close/>
                  </a:path>
                </a:pathLst>
              </a:custGeom>
              <a:solidFill>
                <a:srgbClr val="0101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45">
                <a:extLst>
                  <a:ext uri="{FF2B5EF4-FFF2-40B4-BE49-F238E27FC236}">
                    <a16:creationId xmlns:a16="http://schemas.microsoft.com/office/drawing/2014/main" id="{A05055E6-BE4B-49FC-ABCB-FF27505FE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9403" y="-1422806"/>
                <a:ext cx="733688" cy="1106936"/>
              </a:xfrm>
              <a:custGeom>
                <a:avLst/>
                <a:gdLst>
                  <a:gd name="T0" fmla="*/ 11 w 213"/>
                  <a:gd name="T1" fmla="*/ 64 h 321"/>
                  <a:gd name="T2" fmla="*/ 4 w 213"/>
                  <a:gd name="T3" fmla="*/ 89 h 321"/>
                  <a:gd name="T4" fmla="*/ 26 w 213"/>
                  <a:gd name="T5" fmla="*/ 130 h 321"/>
                  <a:gd name="T6" fmla="*/ 34 w 213"/>
                  <a:gd name="T7" fmla="*/ 153 h 321"/>
                  <a:gd name="T8" fmla="*/ 36 w 213"/>
                  <a:gd name="T9" fmla="*/ 197 h 321"/>
                  <a:gd name="T10" fmla="*/ 38 w 213"/>
                  <a:gd name="T11" fmla="*/ 253 h 321"/>
                  <a:gd name="T12" fmla="*/ 76 w 213"/>
                  <a:gd name="T13" fmla="*/ 321 h 321"/>
                  <a:gd name="T14" fmla="*/ 213 w 213"/>
                  <a:gd name="T15" fmla="*/ 308 h 321"/>
                  <a:gd name="T16" fmla="*/ 201 w 213"/>
                  <a:gd name="T17" fmla="*/ 270 h 321"/>
                  <a:gd name="T18" fmla="*/ 202 w 213"/>
                  <a:gd name="T19" fmla="*/ 139 h 321"/>
                  <a:gd name="T20" fmla="*/ 185 w 213"/>
                  <a:gd name="T21" fmla="*/ 90 h 321"/>
                  <a:gd name="T22" fmla="*/ 154 w 213"/>
                  <a:gd name="T23" fmla="*/ 24 h 321"/>
                  <a:gd name="T24" fmla="*/ 133 w 213"/>
                  <a:gd name="T25" fmla="*/ 0 h 321"/>
                  <a:gd name="T26" fmla="*/ 131 w 213"/>
                  <a:gd name="T27" fmla="*/ 124 h 321"/>
                  <a:gd name="T28" fmla="*/ 102 w 213"/>
                  <a:gd name="T29" fmla="*/ 144 h 321"/>
                  <a:gd name="T30" fmla="*/ 85 w 213"/>
                  <a:gd name="T31" fmla="*/ 91 h 321"/>
                  <a:gd name="T32" fmla="*/ 48 w 213"/>
                  <a:gd name="T33" fmla="*/ 67 h 321"/>
                  <a:gd name="T34" fmla="*/ 11 w 213"/>
                  <a:gd name="T35" fmla="*/ 64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3" h="321">
                    <a:moveTo>
                      <a:pt x="11" y="64"/>
                    </a:moveTo>
                    <a:cubicBezTo>
                      <a:pt x="11" y="64"/>
                      <a:pt x="0" y="73"/>
                      <a:pt x="4" y="89"/>
                    </a:cubicBezTo>
                    <a:cubicBezTo>
                      <a:pt x="7" y="105"/>
                      <a:pt x="22" y="121"/>
                      <a:pt x="26" y="130"/>
                    </a:cubicBezTo>
                    <a:cubicBezTo>
                      <a:pt x="30" y="138"/>
                      <a:pt x="31" y="147"/>
                      <a:pt x="34" y="153"/>
                    </a:cubicBezTo>
                    <a:cubicBezTo>
                      <a:pt x="37" y="158"/>
                      <a:pt x="35" y="179"/>
                      <a:pt x="36" y="197"/>
                    </a:cubicBezTo>
                    <a:cubicBezTo>
                      <a:pt x="37" y="215"/>
                      <a:pt x="31" y="225"/>
                      <a:pt x="38" y="253"/>
                    </a:cubicBezTo>
                    <a:cubicBezTo>
                      <a:pt x="45" y="280"/>
                      <a:pt x="76" y="321"/>
                      <a:pt x="76" y="321"/>
                    </a:cubicBezTo>
                    <a:cubicBezTo>
                      <a:pt x="213" y="308"/>
                      <a:pt x="213" y="308"/>
                      <a:pt x="213" y="308"/>
                    </a:cubicBezTo>
                    <a:cubicBezTo>
                      <a:pt x="213" y="308"/>
                      <a:pt x="205" y="294"/>
                      <a:pt x="201" y="270"/>
                    </a:cubicBezTo>
                    <a:cubicBezTo>
                      <a:pt x="198" y="246"/>
                      <a:pt x="205" y="168"/>
                      <a:pt x="202" y="139"/>
                    </a:cubicBezTo>
                    <a:cubicBezTo>
                      <a:pt x="199" y="109"/>
                      <a:pt x="199" y="118"/>
                      <a:pt x="185" y="90"/>
                    </a:cubicBezTo>
                    <a:cubicBezTo>
                      <a:pt x="185" y="90"/>
                      <a:pt x="162" y="40"/>
                      <a:pt x="154" y="24"/>
                    </a:cubicBezTo>
                    <a:cubicBezTo>
                      <a:pt x="147" y="9"/>
                      <a:pt x="133" y="0"/>
                      <a:pt x="133" y="0"/>
                    </a:cubicBezTo>
                    <a:cubicBezTo>
                      <a:pt x="133" y="0"/>
                      <a:pt x="132" y="111"/>
                      <a:pt x="131" y="124"/>
                    </a:cubicBezTo>
                    <a:cubicBezTo>
                      <a:pt x="129" y="137"/>
                      <a:pt x="102" y="144"/>
                      <a:pt x="102" y="144"/>
                    </a:cubicBezTo>
                    <a:cubicBezTo>
                      <a:pt x="102" y="144"/>
                      <a:pt x="93" y="103"/>
                      <a:pt x="85" y="91"/>
                    </a:cubicBezTo>
                    <a:cubicBezTo>
                      <a:pt x="78" y="79"/>
                      <a:pt x="66" y="79"/>
                      <a:pt x="48" y="67"/>
                    </a:cubicBezTo>
                    <a:cubicBezTo>
                      <a:pt x="31" y="54"/>
                      <a:pt x="21" y="57"/>
                      <a:pt x="11" y="64"/>
                    </a:cubicBezTo>
                    <a:close/>
                  </a:path>
                </a:pathLst>
              </a:custGeom>
              <a:solidFill>
                <a:srgbClr val="FAB7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46">
                <a:extLst>
                  <a:ext uri="{FF2B5EF4-FFF2-40B4-BE49-F238E27FC236}">
                    <a16:creationId xmlns:a16="http://schemas.microsoft.com/office/drawing/2014/main" id="{B26C6150-98F2-49FE-AB86-68C2169D47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95522" y="-846467"/>
                <a:ext cx="190283" cy="530597"/>
              </a:xfrm>
              <a:custGeom>
                <a:avLst/>
                <a:gdLst>
                  <a:gd name="T0" fmla="*/ 20 w 55"/>
                  <a:gd name="T1" fmla="*/ 101 h 154"/>
                  <a:gd name="T2" fmla="*/ 11 w 55"/>
                  <a:gd name="T3" fmla="*/ 43 h 154"/>
                  <a:gd name="T4" fmla="*/ 5 w 55"/>
                  <a:gd name="T5" fmla="*/ 0 h 154"/>
                  <a:gd name="T6" fmla="*/ 5 w 55"/>
                  <a:gd name="T7" fmla="*/ 30 h 154"/>
                  <a:gd name="T8" fmla="*/ 7 w 55"/>
                  <a:gd name="T9" fmla="*/ 86 h 154"/>
                  <a:gd name="T10" fmla="*/ 45 w 55"/>
                  <a:gd name="T11" fmla="*/ 154 h 154"/>
                  <a:gd name="T12" fmla="*/ 55 w 55"/>
                  <a:gd name="T13" fmla="*/ 153 h 154"/>
                  <a:gd name="T14" fmla="*/ 20 w 55"/>
                  <a:gd name="T15" fmla="*/ 101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54">
                    <a:moveTo>
                      <a:pt x="20" y="101"/>
                    </a:moveTo>
                    <a:cubicBezTo>
                      <a:pt x="9" y="73"/>
                      <a:pt x="14" y="61"/>
                      <a:pt x="11" y="43"/>
                    </a:cubicBezTo>
                    <a:cubicBezTo>
                      <a:pt x="8" y="27"/>
                      <a:pt x="8" y="8"/>
                      <a:pt x="5" y="0"/>
                    </a:cubicBezTo>
                    <a:cubicBezTo>
                      <a:pt x="5" y="8"/>
                      <a:pt x="5" y="19"/>
                      <a:pt x="5" y="30"/>
                    </a:cubicBezTo>
                    <a:cubicBezTo>
                      <a:pt x="6" y="48"/>
                      <a:pt x="0" y="58"/>
                      <a:pt x="7" y="86"/>
                    </a:cubicBezTo>
                    <a:cubicBezTo>
                      <a:pt x="14" y="113"/>
                      <a:pt x="45" y="154"/>
                      <a:pt x="45" y="154"/>
                    </a:cubicBezTo>
                    <a:cubicBezTo>
                      <a:pt x="55" y="153"/>
                      <a:pt x="55" y="153"/>
                      <a:pt x="55" y="153"/>
                    </a:cubicBezTo>
                    <a:cubicBezTo>
                      <a:pt x="43" y="139"/>
                      <a:pt x="26" y="118"/>
                      <a:pt x="20" y="101"/>
                    </a:cubicBezTo>
                    <a:close/>
                  </a:path>
                </a:pathLst>
              </a:custGeom>
              <a:solidFill>
                <a:srgbClr val="E6BA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47">
                <a:extLst>
                  <a:ext uri="{FF2B5EF4-FFF2-40B4-BE49-F238E27FC236}">
                    <a16:creationId xmlns:a16="http://schemas.microsoft.com/office/drawing/2014/main" id="{1C1480D7-57EC-49BC-B32C-B2799C65F2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5869" y="-1212396"/>
                <a:ext cx="148202" cy="120757"/>
              </a:xfrm>
              <a:custGeom>
                <a:avLst/>
                <a:gdLst>
                  <a:gd name="T0" fmla="*/ 43 w 43"/>
                  <a:gd name="T1" fmla="*/ 12 h 35"/>
                  <a:gd name="T2" fmla="*/ 23 w 43"/>
                  <a:gd name="T3" fmla="*/ 23 h 35"/>
                  <a:gd name="T4" fmla="*/ 11 w 43"/>
                  <a:gd name="T5" fmla="*/ 35 h 35"/>
                  <a:gd name="T6" fmla="*/ 5 w 43"/>
                  <a:gd name="T7" fmla="*/ 10 h 35"/>
                  <a:gd name="T8" fmla="*/ 21 w 43"/>
                  <a:gd name="T9" fmla="*/ 1 h 35"/>
                  <a:gd name="T10" fmla="*/ 43 w 43"/>
                  <a:gd name="T11" fmla="*/ 1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35">
                    <a:moveTo>
                      <a:pt x="43" y="12"/>
                    </a:moveTo>
                    <a:cubicBezTo>
                      <a:pt x="43" y="12"/>
                      <a:pt x="27" y="16"/>
                      <a:pt x="23" y="23"/>
                    </a:cubicBezTo>
                    <a:cubicBezTo>
                      <a:pt x="18" y="29"/>
                      <a:pt x="14" y="35"/>
                      <a:pt x="11" y="35"/>
                    </a:cubicBezTo>
                    <a:cubicBezTo>
                      <a:pt x="7" y="35"/>
                      <a:pt x="0" y="18"/>
                      <a:pt x="5" y="10"/>
                    </a:cubicBezTo>
                    <a:cubicBezTo>
                      <a:pt x="8" y="6"/>
                      <a:pt x="14" y="2"/>
                      <a:pt x="21" y="1"/>
                    </a:cubicBezTo>
                    <a:cubicBezTo>
                      <a:pt x="28" y="0"/>
                      <a:pt x="37" y="4"/>
                      <a:pt x="43" y="12"/>
                    </a:cubicBezTo>
                    <a:close/>
                  </a:path>
                </a:pathLst>
              </a:custGeom>
              <a:solidFill>
                <a:srgbClr val="FEE9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6E7A7E9-1E14-4AC2-85A3-741B528B7774}"/>
                </a:ext>
              </a:extLst>
            </p:cNvPr>
            <p:cNvSpPr txBox="1"/>
            <p:nvPr/>
          </p:nvSpPr>
          <p:spPr>
            <a:xfrm flipH="1">
              <a:off x="8773978" y="2346548"/>
              <a:ext cx="2916000" cy="180049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600" b="1" dirty="0"/>
                <a:t>Securely Provide Generate Solar with your Utility information through </a:t>
              </a:r>
              <a:r>
                <a:rPr lang="en-US" sz="1600" b="1" dirty="0" err="1"/>
                <a:t>UtiiltyAPI</a:t>
              </a:r>
              <a:endParaRPr lang="en-US" sz="1600" b="1" dirty="0"/>
            </a:p>
            <a:p>
              <a:pPr>
                <a:spcAft>
                  <a:spcPts val="600"/>
                </a:spcAft>
              </a:pPr>
              <a:r>
                <a:rPr lang="en-US" sz="1600" b="1" dirty="0"/>
                <a:t>We use the information only to credit your bill, generate your invoice, and provide clean discounted energy.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1193F3FA-3C9D-4043-8F7F-2B0B46A8640F}"/>
                </a:ext>
              </a:extLst>
            </p:cNvPr>
            <p:cNvSpPr txBox="1"/>
            <p:nvPr/>
          </p:nvSpPr>
          <p:spPr>
            <a:xfrm flipH="1">
              <a:off x="8773978" y="1905285"/>
              <a:ext cx="2916000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800" b="1" dirty="0">
                  <a:solidFill>
                    <a:schemeClr val="accent2"/>
                  </a:solidFill>
                </a:rPr>
                <a:t>Step 2</a:t>
              </a:r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4D46F705-73B7-4B8A-A8F7-05346011DAB3}"/>
                </a:ext>
              </a:extLst>
            </p:cNvPr>
            <p:cNvGrpSpPr/>
            <p:nvPr/>
          </p:nvGrpSpPr>
          <p:grpSpPr>
            <a:xfrm>
              <a:off x="502026" y="1905285"/>
              <a:ext cx="2916000" cy="1626203"/>
              <a:chOff x="502024" y="2038890"/>
              <a:chExt cx="2916000" cy="1626203"/>
            </a:xfrm>
          </p:grpSpPr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93158D2E-B969-413D-A8BC-860B29DA9F1E}"/>
                  </a:ext>
                </a:extLst>
              </p:cNvPr>
              <p:cNvSpPr txBox="1"/>
              <p:nvPr/>
            </p:nvSpPr>
            <p:spPr>
              <a:xfrm>
                <a:off x="502024" y="2480153"/>
                <a:ext cx="2880000" cy="11849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spcAft>
                    <a:spcPts val="600"/>
                  </a:spcAft>
                </a:pPr>
                <a:r>
                  <a:rPr lang="en-US" b="1" dirty="0"/>
                  <a:t>Sign Up for the Solar Subscription Agreement. </a:t>
                </a:r>
              </a:p>
              <a:p>
                <a:pPr algn="r">
                  <a:spcAft>
                    <a:spcPts val="600"/>
                  </a:spcAft>
                </a:pPr>
                <a:r>
                  <a:rPr lang="en-US" b="1" dirty="0"/>
                  <a:t>It runs only for as long as you lease your space</a:t>
                </a:r>
              </a:p>
            </p:txBody>
          </p: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DE348987-D746-43BC-96D3-F9325A081A4C}"/>
                  </a:ext>
                </a:extLst>
              </p:cNvPr>
              <p:cNvSpPr txBox="1"/>
              <p:nvPr/>
            </p:nvSpPr>
            <p:spPr>
              <a:xfrm>
                <a:off x="502024" y="2038890"/>
                <a:ext cx="291600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spcAft>
                    <a:spcPts val="600"/>
                  </a:spcAft>
                </a:pPr>
                <a:r>
                  <a:rPr lang="en-US" sz="2800" b="1" dirty="0">
                    <a:solidFill>
                      <a:schemeClr val="accent1"/>
                    </a:solidFill>
                  </a:rPr>
                  <a:t>Step 1</a:t>
                </a:r>
              </a:p>
            </p:txBody>
          </p:sp>
        </p:grpSp>
        <p:grpSp>
          <p:nvGrpSpPr>
            <p:cNvPr id="5142" name="Group 5141">
              <a:extLst>
                <a:ext uri="{FF2B5EF4-FFF2-40B4-BE49-F238E27FC236}">
                  <a16:creationId xmlns:a16="http://schemas.microsoft.com/office/drawing/2014/main" id="{489BE32E-C457-4047-9135-47DBE6B0939D}"/>
                </a:ext>
              </a:extLst>
            </p:cNvPr>
            <p:cNvGrpSpPr/>
            <p:nvPr/>
          </p:nvGrpSpPr>
          <p:grpSpPr>
            <a:xfrm>
              <a:off x="7178754" y="2499462"/>
              <a:ext cx="1004771" cy="1209302"/>
              <a:chOff x="3863975" y="1092200"/>
              <a:chExt cx="4460875" cy="5368926"/>
            </a:xfrm>
          </p:grpSpPr>
          <p:sp>
            <p:nvSpPr>
              <p:cNvPr id="82" name="Freeform 53">
                <a:extLst>
                  <a:ext uri="{FF2B5EF4-FFF2-40B4-BE49-F238E27FC236}">
                    <a16:creationId xmlns:a16="http://schemas.microsoft.com/office/drawing/2014/main" id="{7D441D32-6EBD-4D68-81A7-5E83ED7DA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8675" y="4275138"/>
                <a:ext cx="371475" cy="2185988"/>
              </a:xfrm>
              <a:custGeom>
                <a:avLst/>
                <a:gdLst>
                  <a:gd name="T0" fmla="*/ 124 w 124"/>
                  <a:gd name="T1" fmla="*/ 0 h 733"/>
                  <a:gd name="T2" fmla="*/ 124 w 124"/>
                  <a:gd name="T3" fmla="*/ 731 h 733"/>
                  <a:gd name="T4" fmla="*/ 62 w 124"/>
                  <a:gd name="T5" fmla="*/ 733 h 733"/>
                  <a:gd name="T6" fmla="*/ 0 w 124"/>
                  <a:gd name="T7" fmla="*/ 731 h 733"/>
                  <a:gd name="T8" fmla="*/ 0 w 124"/>
                  <a:gd name="T9" fmla="*/ 0 h 733"/>
                  <a:gd name="T10" fmla="*/ 124 w 124"/>
                  <a:gd name="T11" fmla="*/ 0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4" h="733">
                    <a:moveTo>
                      <a:pt x="124" y="0"/>
                    </a:moveTo>
                    <a:cubicBezTo>
                      <a:pt x="124" y="731"/>
                      <a:pt x="124" y="731"/>
                      <a:pt x="124" y="731"/>
                    </a:cubicBezTo>
                    <a:cubicBezTo>
                      <a:pt x="104" y="733"/>
                      <a:pt x="83" y="733"/>
                      <a:pt x="62" y="733"/>
                    </a:cubicBezTo>
                    <a:cubicBezTo>
                      <a:pt x="41" y="733"/>
                      <a:pt x="20" y="733"/>
                      <a:pt x="0" y="731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124" y="0"/>
                    </a:lnTo>
                    <a:close/>
                  </a:path>
                </a:pathLst>
              </a:custGeom>
              <a:solidFill>
                <a:srgbClr val="2B3B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54">
                <a:extLst>
                  <a:ext uri="{FF2B5EF4-FFF2-40B4-BE49-F238E27FC236}">
                    <a16:creationId xmlns:a16="http://schemas.microsoft.com/office/drawing/2014/main" id="{3AE73C78-C129-42CC-A9ED-3C9F6770D9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3975" y="3590925"/>
                <a:ext cx="4460875" cy="1557338"/>
              </a:xfrm>
              <a:custGeom>
                <a:avLst/>
                <a:gdLst>
                  <a:gd name="T0" fmla="*/ 1304 w 1494"/>
                  <a:gd name="T1" fmla="*/ 0 h 522"/>
                  <a:gd name="T2" fmla="*/ 190 w 1494"/>
                  <a:gd name="T3" fmla="*/ 0 h 522"/>
                  <a:gd name="T4" fmla="*/ 149 w 1494"/>
                  <a:gd name="T5" fmla="*/ 13 h 522"/>
                  <a:gd name="T6" fmla="*/ 3 w 1494"/>
                  <a:gd name="T7" fmla="*/ 501 h 522"/>
                  <a:gd name="T8" fmla="*/ 45 w 1494"/>
                  <a:gd name="T9" fmla="*/ 522 h 522"/>
                  <a:gd name="T10" fmla="*/ 1449 w 1494"/>
                  <a:gd name="T11" fmla="*/ 522 h 522"/>
                  <a:gd name="T12" fmla="*/ 1491 w 1494"/>
                  <a:gd name="T13" fmla="*/ 501 h 522"/>
                  <a:gd name="T14" fmla="*/ 1345 w 1494"/>
                  <a:gd name="T15" fmla="*/ 13 h 522"/>
                  <a:gd name="T16" fmla="*/ 1304 w 1494"/>
                  <a:gd name="T17" fmla="*/ 0 h 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94" h="522">
                    <a:moveTo>
                      <a:pt x="1304" y="0"/>
                    </a:moveTo>
                    <a:cubicBezTo>
                      <a:pt x="190" y="0"/>
                      <a:pt x="190" y="0"/>
                      <a:pt x="190" y="0"/>
                    </a:cubicBezTo>
                    <a:cubicBezTo>
                      <a:pt x="169" y="0"/>
                      <a:pt x="152" y="7"/>
                      <a:pt x="149" y="13"/>
                    </a:cubicBezTo>
                    <a:cubicBezTo>
                      <a:pt x="3" y="501"/>
                      <a:pt x="3" y="501"/>
                      <a:pt x="3" y="501"/>
                    </a:cubicBezTo>
                    <a:cubicBezTo>
                      <a:pt x="0" y="512"/>
                      <a:pt x="17" y="522"/>
                      <a:pt x="45" y="522"/>
                    </a:cubicBezTo>
                    <a:cubicBezTo>
                      <a:pt x="1449" y="522"/>
                      <a:pt x="1449" y="522"/>
                      <a:pt x="1449" y="522"/>
                    </a:cubicBezTo>
                    <a:cubicBezTo>
                      <a:pt x="1475" y="522"/>
                      <a:pt x="1494" y="512"/>
                      <a:pt x="1491" y="501"/>
                    </a:cubicBezTo>
                    <a:cubicBezTo>
                      <a:pt x="1345" y="13"/>
                      <a:pt x="1345" y="13"/>
                      <a:pt x="1345" y="13"/>
                    </a:cubicBezTo>
                    <a:cubicBezTo>
                      <a:pt x="1344" y="5"/>
                      <a:pt x="1325" y="0"/>
                      <a:pt x="1304" y="0"/>
                    </a:cubicBezTo>
                    <a:close/>
                  </a:path>
                </a:pathLst>
              </a:custGeom>
              <a:solidFill>
                <a:srgbClr val="324A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55">
                <a:extLst>
                  <a:ext uri="{FF2B5EF4-FFF2-40B4-BE49-F238E27FC236}">
                    <a16:creationId xmlns:a16="http://schemas.microsoft.com/office/drawing/2014/main" id="{D1D84719-5A40-4CD2-AABB-A9691F15DA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4050" y="3675063"/>
                <a:ext cx="681038" cy="223838"/>
              </a:xfrm>
              <a:custGeom>
                <a:avLst/>
                <a:gdLst>
                  <a:gd name="T0" fmla="*/ 406 w 429"/>
                  <a:gd name="T1" fmla="*/ 141 h 141"/>
                  <a:gd name="T2" fmla="*/ 0 w 429"/>
                  <a:gd name="T3" fmla="*/ 141 h 141"/>
                  <a:gd name="T4" fmla="*/ 38 w 429"/>
                  <a:gd name="T5" fmla="*/ 0 h 141"/>
                  <a:gd name="T6" fmla="*/ 429 w 429"/>
                  <a:gd name="T7" fmla="*/ 0 h 141"/>
                  <a:gd name="T8" fmla="*/ 406 w 429"/>
                  <a:gd name="T9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9" h="141">
                    <a:moveTo>
                      <a:pt x="406" y="141"/>
                    </a:moveTo>
                    <a:lnTo>
                      <a:pt x="0" y="141"/>
                    </a:lnTo>
                    <a:lnTo>
                      <a:pt x="38" y="0"/>
                    </a:lnTo>
                    <a:lnTo>
                      <a:pt x="429" y="0"/>
                    </a:lnTo>
                    <a:lnTo>
                      <a:pt x="406" y="141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56">
                <a:extLst>
                  <a:ext uri="{FF2B5EF4-FFF2-40B4-BE49-F238E27FC236}">
                    <a16:creationId xmlns:a16="http://schemas.microsoft.com/office/drawing/2014/main" id="{AC0475B9-8578-4614-A261-979353E3B6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4050" y="3675063"/>
                <a:ext cx="681038" cy="223838"/>
              </a:xfrm>
              <a:custGeom>
                <a:avLst/>
                <a:gdLst>
                  <a:gd name="T0" fmla="*/ 429 w 429"/>
                  <a:gd name="T1" fmla="*/ 0 h 141"/>
                  <a:gd name="T2" fmla="*/ 406 w 429"/>
                  <a:gd name="T3" fmla="*/ 141 h 141"/>
                  <a:gd name="T4" fmla="*/ 0 w 429"/>
                  <a:gd name="T5" fmla="*/ 141 h 141"/>
                  <a:gd name="T6" fmla="*/ 429 w 429"/>
                  <a:gd name="T7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9" h="141">
                    <a:moveTo>
                      <a:pt x="429" y="0"/>
                    </a:moveTo>
                    <a:lnTo>
                      <a:pt x="406" y="141"/>
                    </a:lnTo>
                    <a:lnTo>
                      <a:pt x="0" y="141"/>
                    </a:lnTo>
                    <a:lnTo>
                      <a:pt x="429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57">
                <a:extLst>
                  <a:ext uri="{FF2B5EF4-FFF2-40B4-BE49-F238E27FC236}">
                    <a16:creationId xmlns:a16="http://schemas.microsoft.com/office/drawing/2014/main" id="{2E9EAE9D-6A68-4D33-BB3D-D340D1336E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5588" y="3675063"/>
                <a:ext cx="647700" cy="223838"/>
              </a:xfrm>
              <a:custGeom>
                <a:avLst/>
                <a:gdLst>
                  <a:gd name="T0" fmla="*/ 407 w 408"/>
                  <a:gd name="T1" fmla="*/ 141 h 141"/>
                  <a:gd name="T2" fmla="*/ 0 w 408"/>
                  <a:gd name="T3" fmla="*/ 141 h 141"/>
                  <a:gd name="T4" fmla="*/ 17 w 408"/>
                  <a:gd name="T5" fmla="*/ 0 h 141"/>
                  <a:gd name="T6" fmla="*/ 408 w 408"/>
                  <a:gd name="T7" fmla="*/ 0 h 141"/>
                  <a:gd name="T8" fmla="*/ 407 w 408"/>
                  <a:gd name="T9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8" h="141">
                    <a:moveTo>
                      <a:pt x="407" y="141"/>
                    </a:moveTo>
                    <a:lnTo>
                      <a:pt x="0" y="141"/>
                    </a:lnTo>
                    <a:lnTo>
                      <a:pt x="17" y="0"/>
                    </a:lnTo>
                    <a:lnTo>
                      <a:pt x="408" y="0"/>
                    </a:lnTo>
                    <a:lnTo>
                      <a:pt x="407" y="141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58">
                <a:extLst>
                  <a:ext uri="{FF2B5EF4-FFF2-40B4-BE49-F238E27FC236}">
                    <a16:creationId xmlns:a16="http://schemas.microsoft.com/office/drawing/2014/main" id="{728C811F-D174-41AF-87E8-0106CC1CB0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5588" y="3675063"/>
                <a:ext cx="647700" cy="223838"/>
              </a:xfrm>
              <a:custGeom>
                <a:avLst/>
                <a:gdLst>
                  <a:gd name="T0" fmla="*/ 408 w 408"/>
                  <a:gd name="T1" fmla="*/ 0 h 141"/>
                  <a:gd name="T2" fmla="*/ 407 w 408"/>
                  <a:gd name="T3" fmla="*/ 141 h 141"/>
                  <a:gd name="T4" fmla="*/ 0 w 408"/>
                  <a:gd name="T5" fmla="*/ 141 h 141"/>
                  <a:gd name="T6" fmla="*/ 408 w 408"/>
                  <a:gd name="T7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8" h="141">
                    <a:moveTo>
                      <a:pt x="408" y="0"/>
                    </a:moveTo>
                    <a:lnTo>
                      <a:pt x="407" y="141"/>
                    </a:lnTo>
                    <a:lnTo>
                      <a:pt x="0" y="141"/>
                    </a:lnTo>
                    <a:lnTo>
                      <a:pt x="408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Freeform 59">
                <a:extLst>
                  <a:ext uri="{FF2B5EF4-FFF2-40B4-BE49-F238E27FC236}">
                    <a16:creationId xmlns:a16="http://schemas.microsoft.com/office/drawing/2014/main" id="{0D38E12B-7CCC-4C79-B089-635024D78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05538" y="3675063"/>
                <a:ext cx="647700" cy="223838"/>
              </a:xfrm>
              <a:custGeom>
                <a:avLst/>
                <a:gdLst>
                  <a:gd name="T0" fmla="*/ 408 w 408"/>
                  <a:gd name="T1" fmla="*/ 141 h 141"/>
                  <a:gd name="T2" fmla="*/ 1 w 408"/>
                  <a:gd name="T3" fmla="*/ 141 h 141"/>
                  <a:gd name="T4" fmla="*/ 0 w 408"/>
                  <a:gd name="T5" fmla="*/ 0 h 141"/>
                  <a:gd name="T6" fmla="*/ 391 w 408"/>
                  <a:gd name="T7" fmla="*/ 0 h 141"/>
                  <a:gd name="T8" fmla="*/ 408 w 408"/>
                  <a:gd name="T9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8" h="141">
                    <a:moveTo>
                      <a:pt x="408" y="141"/>
                    </a:moveTo>
                    <a:lnTo>
                      <a:pt x="1" y="141"/>
                    </a:lnTo>
                    <a:lnTo>
                      <a:pt x="0" y="0"/>
                    </a:lnTo>
                    <a:lnTo>
                      <a:pt x="391" y="0"/>
                    </a:lnTo>
                    <a:lnTo>
                      <a:pt x="408" y="141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Freeform 60">
                <a:extLst>
                  <a:ext uri="{FF2B5EF4-FFF2-40B4-BE49-F238E27FC236}">
                    <a16:creationId xmlns:a16="http://schemas.microsoft.com/office/drawing/2014/main" id="{8F283AC0-85A9-450B-8C51-F68DB23B3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07125" y="3675063"/>
                <a:ext cx="646113" cy="223838"/>
              </a:xfrm>
              <a:custGeom>
                <a:avLst/>
                <a:gdLst>
                  <a:gd name="T0" fmla="*/ 390 w 407"/>
                  <a:gd name="T1" fmla="*/ 0 h 141"/>
                  <a:gd name="T2" fmla="*/ 407 w 407"/>
                  <a:gd name="T3" fmla="*/ 141 h 141"/>
                  <a:gd name="T4" fmla="*/ 0 w 407"/>
                  <a:gd name="T5" fmla="*/ 141 h 141"/>
                  <a:gd name="T6" fmla="*/ 390 w 407"/>
                  <a:gd name="T7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7" h="141">
                    <a:moveTo>
                      <a:pt x="390" y="0"/>
                    </a:moveTo>
                    <a:lnTo>
                      <a:pt x="407" y="141"/>
                    </a:lnTo>
                    <a:lnTo>
                      <a:pt x="0" y="141"/>
                    </a:lnTo>
                    <a:lnTo>
                      <a:pt x="390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Freeform 61">
                <a:extLst>
                  <a:ext uri="{FF2B5EF4-FFF2-40B4-BE49-F238E27FC236}">
                    <a16:creationId xmlns:a16="http://schemas.microsoft.com/office/drawing/2014/main" id="{9AD9266C-8EF3-44B2-9583-AFF474FEA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3738" y="3675063"/>
                <a:ext cx="681038" cy="223838"/>
              </a:xfrm>
              <a:custGeom>
                <a:avLst/>
                <a:gdLst>
                  <a:gd name="T0" fmla="*/ 429 w 429"/>
                  <a:gd name="T1" fmla="*/ 141 h 141"/>
                  <a:gd name="T2" fmla="*/ 23 w 429"/>
                  <a:gd name="T3" fmla="*/ 141 h 141"/>
                  <a:gd name="T4" fmla="*/ 0 w 429"/>
                  <a:gd name="T5" fmla="*/ 0 h 141"/>
                  <a:gd name="T6" fmla="*/ 391 w 429"/>
                  <a:gd name="T7" fmla="*/ 0 h 141"/>
                  <a:gd name="T8" fmla="*/ 429 w 429"/>
                  <a:gd name="T9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9" h="141">
                    <a:moveTo>
                      <a:pt x="429" y="141"/>
                    </a:moveTo>
                    <a:lnTo>
                      <a:pt x="23" y="141"/>
                    </a:lnTo>
                    <a:lnTo>
                      <a:pt x="0" y="0"/>
                    </a:lnTo>
                    <a:lnTo>
                      <a:pt x="391" y="0"/>
                    </a:lnTo>
                    <a:lnTo>
                      <a:pt x="429" y="141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Freeform 62">
                <a:extLst>
                  <a:ext uri="{FF2B5EF4-FFF2-40B4-BE49-F238E27FC236}">
                    <a16:creationId xmlns:a16="http://schemas.microsoft.com/office/drawing/2014/main" id="{82B560FE-96D6-4C72-8D34-39600F48B5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0250" y="3675063"/>
                <a:ext cx="644525" cy="223838"/>
              </a:xfrm>
              <a:custGeom>
                <a:avLst/>
                <a:gdLst>
                  <a:gd name="T0" fmla="*/ 368 w 406"/>
                  <a:gd name="T1" fmla="*/ 0 h 141"/>
                  <a:gd name="T2" fmla="*/ 406 w 406"/>
                  <a:gd name="T3" fmla="*/ 141 h 141"/>
                  <a:gd name="T4" fmla="*/ 0 w 406"/>
                  <a:gd name="T5" fmla="*/ 141 h 141"/>
                  <a:gd name="T6" fmla="*/ 368 w 406"/>
                  <a:gd name="T7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6" h="141">
                    <a:moveTo>
                      <a:pt x="368" y="0"/>
                    </a:moveTo>
                    <a:lnTo>
                      <a:pt x="406" y="141"/>
                    </a:lnTo>
                    <a:lnTo>
                      <a:pt x="0" y="141"/>
                    </a:lnTo>
                    <a:lnTo>
                      <a:pt x="368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" name="Freeform 63">
                <a:extLst>
                  <a:ext uri="{FF2B5EF4-FFF2-40B4-BE49-F238E27FC236}">
                    <a16:creationId xmlns:a16="http://schemas.microsoft.com/office/drawing/2014/main" id="{F9CA35B0-4C00-4D20-883F-00D27A0220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9913" y="3984625"/>
                <a:ext cx="717550" cy="247650"/>
              </a:xfrm>
              <a:custGeom>
                <a:avLst/>
                <a:gdLst>
                  <a:gd name="T0" fmla="*/ 427 w 452"/>
                  <a:gd name="T1" fmla="*/ 156 h 156"/>
                  <a:gd name="T2" fmla="*/ 0 w 452"/>
                  <a:gd name="T3" fmla="*/ 156 h 156"/>
                  <a:gd name="T4" fmla="*/ 38 w 452"/>
                  <a:gd name="T5" fmla="*/ 0 h 156"/>
                  <a:gd name="T6" fmla="*/ 452 w 452"/>
                  <a:gd name="T7" fmla="*/ 0 h 156"/>
                  <a:gd name="T8" fmla="*/ 427 w 452"/>
                  <a:gd name="T9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2" h="156">
                    <a:moveTo>
                      <a:pt x="427" y="156"/>
                    </a:moveTo>
                    <a:lnTo>
                      <a:pt x="0" y="156"/>
                    </a:lnTo>
                    <a:lnTo>
                      <a:pt x="38" y="0"/>
                    </a:lnTo>
                    <a:lnTo>
                      <a:pt x="452" y="0"/>
                    </a:lnTo>
                    <a:lnTo>
                      <a:pt x="427" y="156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Freeform 64">
                <a:extLst>
                  <a:ext uri="{FF2B5EF4-FFF2-40B4-BE49-F238E27FC236}">
                    <a16:creationId xmlns:a16="http://schemas.microsoft.com/office/drawing/2014/main" id="{062F2BE2-1FE7-402D-BA80-25D9A3304D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9913" y="3984625"/>
                <a:ext cx="717550" cy="247650"/>
              </a:xfrm>
              <a:custGeom>
                <a:avLst/>
                <a:gdLst>
                  <a:gd name="T0" fmla="*/ 452 w 452"/>
                  <a:gd name="T1" fmla="*/ 0 h 156"/>
                  <a:gd name="T2" fmla="*/ 427 w 452"/>
                  <a:gd name="T3" fmla="*/ 156 h 156"/>
                  <a:gd name="T4" fmla="*/ 0 w 452"/>
                  <a:gd name="T5" fmla="*/ 156 h 156"/>
                  <a:gd name="T6" fmla="*/ 452 w 452"/>
                  <a:gd name="T7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2" h="156">
                    <a:moveTo>
                      <a:pt x="452" y="0"/>
                    </a:moveTo>
                    <a:lnTo>
                      <a:pt x="427" y="156"/>
                    </a:lnTo>
                    <a:lnTo>
                      <a:pt x="0" y="156"/>
                    </a:lnTo>
                    <a:lnTo>
                      <a:pt x="452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Freeform 65">
                <a:extLst>
                  <a:ext uri="{FF2B5EF4-FFF2-40B4-BE49-F238E27FC236}">
                    <a16:creationId xmlns:a16="http://schemas.microsoft.com/office/drawing/2014/main" id="{D0B8CAF7-A295-4883-8E9A-38172F6919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488" y="3984625"/>
                <a:ext cx="684213" cy="247650"/>
              </a:xfrm>
              <a:custGeom>
                <a:avLst/>
                <a:gdLst>
                  <a:gd name="T0" fmla="*/ 427 w 431"/>
                  <a:gd name="T1" fmla="*/ 156 h 156"/>
                  <a:gd name="T2" fmla="*/ 0 w 431"/>
                  <a:gd name="T3" fmla="*/ 156 h 156"/>
                  <a:gd name="T4" fmla="*/ 17 w 431"/>
                  <a:gd name="T5" fmla="*/ 0 h 156"/>
                  <a:gd name="T6" fmla="*/ 431 w 431"/>
                  <a:gd name="T7" fmla="*/ 0 h 156"/>
                  <a:gd name="T8" fmla="*/ 427 w 431"/>
                  <a:gd name="T9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1" h="156">
                    <a:moveTo>
                      <a:pt x="427" y="156"/>
                    </a:moveTo>
                    <a:lnTo>
                      <a:pt x="0" y="156"/>
                    </a:lnTo>
                    <a:lnTo>
                      <a:pt x="17" y="0"/>
                    </a:lnTo>
                    <a:lnTo>
                      <a:pt x="431" y="0"/>
                    </a:lnTo>
                    <a:lnTo>
                      <a:pt x="427" y="156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Freeform 66">
                <a:extLst>
                  <a:ext uri="{FF2B5EF4-FFF2-40B4-BE49-F238E27FC236}">
                    <a16:creationId xmlns:a16="http://schemas.microsoft.com/office/drawing/2014/main" id="{513947A4-E1B6-4E7B-84BA-A54935B84B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488" y="3984625"/>
                <a:ext cx="684213" cy="247650"/>
              </a:xfrm>
              <a:custGeom>
                <a:avLst/>
                <a:gdLst>
                  <a:gd name="T0" fmla="*/ 431 w 431"/>
                  <a:gd name="T1" fmla="*/ 0 h 156"/>
                  <a:gd name="T2" fmla="*/ 427 w 431"/>
                  <a:gd name="T3" fmla="*/ 156 h 156"/>
                  <a:gd name="T4" fmla="*/ 0 w 431"/>
                  <a:gd name="T5" fmla="*/ 156 h 156"/>
                  <a:gd name="T6" fmla="*/ 431 w 431"/>
                  <a:gd name="T7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1" h="156">
                    <a:moveTo>
                      <a:pt x="431" y="0"/>
                    </a:moveTo>
                    <a:lnTo>
                      <a:pt x="427" y="156"/>
                    </a:lnTo>
                    <a:lnTo>
                      <a:pt x="0" y="156"/>
                    </a:lnTo>
                    <a:lnTo>
                      <a:pt x="431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Freeform 67">
                <a:extLst>
                  <a:ext uri="{FF2B5EF4-FFF2-40B4-BE49-F238E27FC236}">
                    <a16:creationId xmlns:a16="http://schemas.microsoft.com/office/drawing/2014/main" id="{2DAA7119-413A-4CFF-89F2-91FBFB1F09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07125" y="3984625"/>
                <a:ext cx="684213" cy="247650"/>
              </a:xfrm>
              <a:custGeom>
                <a:avLst/>
                <a:gdLst>
                  <a:gd name="T0" fmla="*/ 431 w 431"/>
                  <a:gd name="T1" fmla="*/ 156 h 156"/>
                  <a:gd name="T2" fmla="*/ 4 w 431"/>
                  <a:gd name="T3" fmla="*/ 156 h 156"/>
                  <a:gd name="T4" fmla="*/ 0 w 431"/>
                  <a:gd name="T5" fmla="*/ 0 h 156"/>
                  <a:gd name="T6" fmla="*/ 414 w 431"/>
                  <a:gd name="T7" fmla="*/ 0 h 156"/>
                  <a:gd name="T8" fmla="*/ 431 w 431"/>
                  <a:gd name="T9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1" h="156">
                    <a:moveTo>
                      <a:pt x="431" y="156"/>
                    </a:moveTo>
                    <a:lnTo>
                      <a:pt x="4" y="156"/>
                    </a:lnTo>
                    <a:lnTo>
                      <a:pt x="0" y="0"/>
                    </a:lnTo>
                    <a:lnTo>
                      <a:pt x="414" y="0"/>
                    </a:lnTo>
                    <a:lnTo>
                      <a:pt x="431" y="156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Freeform 68">
                <a:extLst>
                  <a:ext uri="{FF2B5EF4-FFF2-40B4-BE49-F238E27FC236}">
                    <a16:creationId xmlns:a16="http://schemas.microsoft.com/office/drawing/2014/main" id="{5C3A2CBE-65FA-4BB3-BD8E-867DE7E279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3475" y="3984625"/>
                <a:ext cx="677863" cy="247650"/>
              </a:xfrm>
              <a:custGeom>
                <a:avLst/>
                <a:gdLst>
                  <a:gd name="T0" fmla="*/ 410 w 427"/>
                  <a:gd name="T1" fmla="*/ 0 h 156"/>
                  <a:gd name="T2" fmla="*/ 427 w 427"/>
                  <a:gd name="T3" fmla="*/ 156 h 156"/>
                  <a:gd name="T4" fmla="*/ 0 w 427"/>
                  <a:gd name="T5" fmla="*/ 156 h 156"/>
                  <a:gd name="T6" fmla="*/ 410 w 427"/>
                  <a:gd name="T7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7" h="156">
                    <a:moveTo>
                      <a:pt x="410" y="0"/>
                    </a:moveTo>
                    <a:lnTo>
                      <a:pt x="427" y="156"/>
                    </a:lnTo>
                    <a:lnTo>
                      <a:pt x="0" y="156"/>
                    </a:lnTo>
                    <a:lnTo>
                      <a:pt x="410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Freeform 69">
                <a:extLst>
                  <a:ext uri="{FF2B5EF4-FFF2-40B4-BE49-F238E27FC236}">
                    <a16:creationId xmlns:a16="http://schemas.microsoft.com/office/drawing/2014/main" id="{81172EBE-8272-49C4-9C2E-751CFE003C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1363" y="3984625"/>
                <a:ext cx="717550" cy="247650"/>
              </a:xfrm>
              <a:custGeom>
                <a:avLst/>
                <a:gdLst>
                  <a:gd name="T0" fmla="*/ 452 w 452"/>
                  <a:gd name="T1" fmla="*/ 156 h 156"/>
                  <a:gd name="T2" fmla="*/ 25 w 452"/>
                  <a:gd name="T3" fmla="*/ 156 h 156"/>
                  <a:gd name="T4" fmla="*/ 0 w 452"/>
                  <a:gd name="T5" fmla="*/ 0 h 156"/>
                  <a:gd name="T6" fmla="*/ 414 w 452"/>
                  <a:gd name="T7" fmla="*/ 0 h 156"/>
                  <a:gd name="T8" fmla="*/ 452 w 452"/>
                  <a:gd name="T9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2" h="156">
                    <a:moveTo>
                      <a:pt x="452" y="156"/>
                    </a:moveTo>
                    <a:lnTo>
                      <a:pt x="25" y="156"/>
                    </a:lnTo>
                    <a:lnTo>
                      <a:pt x="0" y="0"/>
                    </a:lnTo>
                    <a:lnTo>
                      <a:pt x="414" y="0"/>
                    </a:lnTo>
                    <a:lnTo>
                      <a:pt x="452" y="156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Freeform 70">
                <a:extLst>
                  <a:ext uri="{FF2B5EF4-FFF2-40B4-BE49-F238E27FC236}">
                    <a16:creationId xmlns:a16="http://schemas.microsoft.com/office/drawing/2014/main" id="{802C79DA-07B6-405B-B8EF-1D43750024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1050" y="3984625"/>
                <a:ext cx="677863" cy="247650"/>
              </a:xfrm>
              <a:custGeom>
                <a:avLst/>
                <a:gdLst>
                  <a:gd name="T0" fmla="*/ 389 w 427"/>
                  <a:gd name="T1" fmla="*/ 0 h 156"/>
                  <a:gd name="T2" fmla="*/ 427 w 427"/>
                  <a:gd name="T3" fmla="*/ 156 h 156"/>
                  <a:gd name="T4" fmla="*/ 0 w 427"/>
                  <a:gd name="T5" fmla="*/ 156 h 156"/>
                  <a:gd name="T6" fmla="*/ 389 w 427"/>
                  <a:gd name="T7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7" h="156">
                    <a:moveTo>
                      <a:pt x="389" y="0"/>
                    </a:moveTo>
                    <a:lnTo>
                      <a:pt x="427" y="156"/>
                    </a:lnTo>
                    <a:lnTo>
                      <a:pt x="0" y="156"/>
                    </a:lnTo>
                    <a:lnTo>
                      <a:pt x="389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7" name="Freeform 71">
                <a:extLst>
                  <a:ext uri="{FF2B5EF4-FFF2-40B4-BE49-F238E27FC236}">
                    <a16:creationId xmlns:a16="http://schemas.microsoft.com/office/drawing/2014/main" id="{B7261530-2BBF-4EE9-B5AE-DC8C677761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4663" y="4329113"/>
                <a:ext cx="758825" cy="276225"/>
              </a:xfrm>
              <a:custGeom>
                <a:avLst/>
                <a:gdLst>
                  <a:gd name="T0" fmla="*/ 452 w 478"/>
                  <a:gd name="T1" fmla="*/ 174 h 174"/>
                  <a:gd name="T2" fmla="*/ 0 w 478"/>
                  <a:gd name="T3" fmla="*/ 174 h 174"/>
                  <a:gd name="T4" fmla="*/ 45 w 478"/>
                  <a:gd name="T5" fmla="*/ 0 h 174"/>
                  <a:gd name="T6" fmla="*/ 478 w 478"/>
                  <a:gd name="T7" fmla="*/ 0 h 174"/>
                  <a:gd name="T8" fmla="*/ 452 w 478"/>
                  <a:gd name="T9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8" h="174">
                    <a:moveTo>
                      <a:pt x="452" y="174"/>
                    </a:moveTo>
                    <a:lnTo>
                      <a:pt x="0" y="174"/>
                    </a:lnTo>
                    <a:lnTo>
                      <a:pt x="45" y="0"/>
                    </a:lnTo>
                    <a:lnTo>
                      <a:pt x="478" y="0"/>
                    </a:lnTo>
                    <a:lnTo>
                      <a:pt x="452" y="174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8" name="Freeform 72">
                <a:extLst>
                  <a:ext uri="{FF2B5EF4-FFF2-40B4-BE49-F238E27FC236}">
                    <a16:creationId xmlns:a16="http://schemas.microsoft.com/office/drawing/2014/main" id="{6E106D7D-CA3E-4A30-8FEA-89ADE36927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4663" y="4329113"/>
                <a:ext cx="758825" cy="276225"/>
              </a:xfrm>
              <a:custGeom>
                <a:avLst/>
                <a:gdLst>
                  <a:gd name="T0" fmla="*/ 478 w 478"/>
                  <a:gd name="T1" fmla="*/ 0 h 174"/>
                  <a:gd name="T2" fmla="*/ 452 w 478"/>
                  <a:gd name="T3" fmla="*/ 174 h 174"/>
                  <a:gd name="T4" fmla="*/ 0 w 478"/>
                  <a:gd name="T5" fmla="*/ 174 h 174"/>
                  <a:gd name="T6" fmla="*/ 478 w 478"/>
                  <a:gd name="T7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8" h="174">
                    <a:moveTo>
                      <a:pt x="478" y="0"/>
                    </a:moveTo>
                    <a:lnTo>
                      <a:pt x="452" y="174"/>
                    </a:lnTo>
                    <a:lnTo>
                      <a:pt x="0" y="174"/>
                    </a:lnTo>
                    <a:lnTo>
                      <a:pt x="478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9" name="Freeform 73">
                <a:extLst>
                  <a:ext uri="{FF2B5EF4-FFF2-40B4-BE49-F238E27FC236}">
                    <a16:creationId xmlns:a16="http://schemas.microsoft.com/office/drawing/2014/main" id="{4B5C9130-B508-4DCC-8139-385BDA6BF5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3038" y="4329113"/>
                <a:ext cx="722313" cy="276225"/>
              </a:xfrm>
              <a:custGeom>
                <a:avLst/>
                <a:gdLst>
                  <a:gd name="T0" fmla="*/ 451 w 455"/>
                  <a:gd name="T1" fmla="*/ 174 h 174"/>
                  <a:gd name="T2" fmla="*/ 0 w 455"/>
                  <a:gd name="T3" fmla="*/ 174 h 174"/>
                  <a:gd name="T4" fmla="*/ 22 w 455"/>
                  <a:gd name="T5" fmla="*/ 0 h 174"/>
                  <a:gd name="T6" fmla="*/ 455 w 455"/>
                  <a:gd name="T7" fmla="*/ 0 h 174"/>
                  <a:gd name="T8" fmla="*/ 451 w 455"/>
                  <a:gd name="T9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5" h="174">
                    <a:moveTo>
                      <a:pt x="451" y="174"/>
                    </a:moveTo>
                    <a:lnTo>
                      <a:pt x="0" y="174"/>
                    </a:lnTo>
                    <a:lnTo>
                      <a:pt x="22" y="0"/>
                    </a:lnTo>
                    <a:lnTo>
                      <a:pt x="455" y="0"/>
                    </a:lnTo>
                    <a:lnTo>
                      <a:pt x="451" y="174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0" name="Freeform 74">
                <a:extLst>
                  <a:ext uri="{FF2B5EF4-FFF2-40B4-BE49-F238E27FC236}">
                    <a16:creationId xmlns:a16="http://schemas.microsoft.com/office/drawing/2014/main" id="{56D54C12-5810-4334-945B-68D081A92D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3038" y="4329113"/>
                <a:ext cx="722313" cy="276225"/>
              </a:xfrm>
              <a:custGeom>
                <a:avLst/>
                <a:gdLst>
                  <a:gd name="T0" fmla="*/ 455 w 455"/>
                  <a:gd name="T1" fmla="*/ 0 h 174"/>
                  <a:gd name="T2" fmla="*/ 451 w 455"/>
                  <a:gd name="T3" fmla="*/ 174 h 174"/>
                  <a:gd name="T4" fmla="*/ 0 w 455"/>
                  <a:gd name="T5" fmla="*/ 174 h 174"/>
                  <a:gd name="T6" fmla="*/ 455 w 455"/>
                  <a:gd name="T7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5" h="174">
                    <a:moveTo>
                      <a:pt x="455" y="0"/>
                    </a:moveTo>
                    <a:lnTo>
                      <a:pt x="451" y="174"/>
                    </a:lnTo>
                    <a:lnTo>
                      <a:pt x="0" y="174"/>
                    </a:lnTo>
                    <a:lnTo>
                      <a:pt x="455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1" name="Freeform 75">
                <a:extLst>
                  <a:ext uri="{FF2B5EF4-FFF2-40B4-BE49-F238E27FC236}">
                    <a16:creationId xmlns:a16="http://schemas.microsoft.com/office/drawing/2014/main" id="{5D1287E8-EC1C-446C-A6EF-9C96869A19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3475" y="4329113"/>
                <a:ext cx="722313" cy="276225"/>
              </a:xfrm>
              <a:custGeom>
                <a:avLst/>
                <a:gdLst>
                  <a:gd name="T0" fmla="*/ 455 w 455"/>
                  <a:gd name="T1" fmla="*/ 174 h 174"/>
                  <a:gd name="T2" fmla="*/ 4 w 455"/>
                  <a:gd name="T3" fmla="*/ 174 h 174"/>
                  <a:gd name="T4" fmla="*/ 0 w 455"/>
                  <a:gd name="T5" fmla="*/ 0 h 174"/>
                  <a:gd name="T6" fmla="*/ 433 w 455"/>
                  <a:gd name="T7" fmla="*/ 0 h 174"/>
                  <a:gd name="T8" fmla="*/ 455 w 455"/>
                  <a:gd name="T9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5" h="174">
                    <a:moveTo>
                      <a:pt x="455" y="174"/>
                    </a:moveTo>
                    <a:lnTo>
                      <a:pt x="4" y="174"/>
                    </a:lnTo>
                    <a:lnTo>
                      <a:pt x="0" y="0"/>
                    </a:lnTo>
                    <a:lnTo>
                      <a:pt x="433" y="0"/>
                    </a:lnTo>
                    <a:lnTo>
                      <a:pt x="455" y="174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" name="Freeform 76">
                <a:extLst>
                  <a:ext uri="{FF2B5EF4-FFF2-40B4-BE49-F238E27FC236}">
                    <a16:creationId xmlns:a16="http://schemas.microsoft.com/office/drawing/2014/main" id="{687C00DD-E38D-4EEA-88FC-B13DD29C68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9825" y="4329113"/>
                <a:ext cx="715963" cy="276225"/>
              </a:xfrm>
              <a:custGeom>
                <a:avLst/>
                <a:gdLst>
                  <a:gd name="T0" fmla="*/ 429 w 451"/>
                  <a:gd name="T1" fmla="*/ 0 h 174"/>
                  <a:gd name="T2" fmla="*/ 451 w 451"/>
                  <a:gd name="T3" fmla="*/ 174 h 174"/>
                  <a:gd name="T4" fmla="*/ 0 w 451"/>
                  <a:gd name="T5" fmla="*/ 174 h 174"/>
                  <a:gd name="T6" fmla="*/ 429 w 451"/>
                  <a:gd name="T7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1" h="174">
                    <a:moveTo>
                      <a:pt x="429" y="0"/>
                    </a:moveTo>
                    <a:lnTo>
                      <a:pt x="451" y="174"/>
                    </a:lnTo>
                    <a:lnTo>
                      <a:pt x="0" y="174"/>
                    </a:lnTo>
                    <a:lnTo>
                      <a:pt x="429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" name="Freeform 77">
                <a:extLst>
                  <a:ext uri="{FF2B5EF4-FFF2-40B4-BE49-F238E27FC236}">
                    <a16:creationId xmlns:a16="http://schemas.microsoft.com/office/drawing/2014/main" id="{DFABEF1F-3CD0-471C-BAC4-C47117A11B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5338" y="4329113"/>
                <a:ext cx="758825" cy="276225"/>
              </a:xfrm>
              <a:custGeom>
                <a:avLst/>
                <a:gdLst>
                  <a:gd name="T0" fmla="*/ 478 w 478"/>
                  <a:gd name="T1" fmla="*/ 174 h 174"/>
                  <a:gd name="T2" fmla="*/ 26 w 478"/>
                  <a:gd name="T3" fmla="*/ 174 h 174"/>
                  <a:gd name="T4" fmla="*/ 0 w 478"/>
                  <a:gd name="T5" fmla="*/ 0 h 174"/>
                  <a:gd name="T6" fmla="*/ 433 w 478"/>
                  <a:gd name="T7" fmla="*/ 0 h 174"/>
                  <a:gd name="T8" fmla="*/ 478 w 478"/>
                  <a:gd name="T9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8" h="174">
                    <a:moveTo>
                      <a:pt x="478" y="174"/>
                    </a:moveTo>
                    <a:lnTo>
                      <a:pt x="26" y="174"/>
                    </a:lnTo>
                    <a:lnTo>
                      <a:pt x="0" y="0"/>
                    </a:lnTo>
                    <a:lnTo>
                      <a:pt x="433" y="0"/>
                    </a:lnTo>
                    <a:lnTo>
                      <a:pt x="478" y="174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" name="Freeform 78">
                <a:extLst>
                  <a:ext uri="{FF2B5EF4-FFF2-40B4-BE49-F238E27FC236}">
                    <a16:creationId xmlns:a16="http://schemas.microsoft.com/office/drawing/2014/main" id="{684BF23C-C130-4BC0-A1E0-01A24A7E6E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6613" y="4329113"/>
                <a:ext cx="717550" cy="276225"/>
              </a:xfrm>
              <a:custGeom>
                <a:avLst/>
                <a:gdLst>
                  <a:gd name="T0" fmla="*/ 407 w 452"/>
                  <a:gd name="T1" fmla="*/ 0 h 174"/>
                  <a:gd name="T2" fmla="*/ 452 w 452"/>
                  <a:gd name="T3" fmla="*/ 174 h 174"/>
                  <a:gd name="T4" fmla="*/ 0 w 452"/>
                  <a:gd name="T5" fmla="*/ 174 h 174"/>
                  <a:gd name="T6" fmla="*/ 407 w 452"/>
                  <a:gd name="T7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2" h="174">
                    <a:moveTo>
                      <a:pt x="407" y="0"/>
                    </a:moveTo>
                    <a:lnTo>
                      <a:pt x="452" y="174"/>
                    </a:lnTo>
                    <a:lnTo>
                      <a:pt x="0" y="174"/>
                    </a:lnTo>
                    <a:lnTo>
                      <a:pt x="407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" name="Freeform 79">
                <a:extLst>
                  <a:ext uri="{FF2B5EF4-FFF2-40B4-BE49-F238E27FC236}">
                    <a16:creationId xmlns:a16="http://schemas.microsoft.com/office/drawing/2014/main" id="{E60BB511-D541-4BAB-9A55-442DE7FC38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5125" y="4710113"/>
                <a:ext cx="811213" cy="304800"/>
              </a:xfrm>
              <a:custGeom>
                <a:avLst/>
                <a:gdLst>
                  <a:gd name="T0" fmla="*/ 477 w 511"/>
                  <a:gd name="T1" fmla="*/ 192 h 192"/>
                  <a:gd name="T2" fmla="*/ 0 w 511"/>
                  <a:gd name="T3" fmla="*/ 192 h 192"/>
                  <a:gd name="T4" fmla="*/ 50 w 511"/>
                  <a:gd name="T5" fmla="*/ 0 h 192"/>
                  <a:gd name="T6" fmla="*/ 511 w 511"/>
                  <a:gd name="T7" fmla="*/ 0 h 192"/>
                  <a:gd name="T8" fmla="*/ 477 w 511"/>
                  <a:gd name="T9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1" h="192">
                    <a:moveTo>
                      <a:pt x="477" y="192"/>
                    </a:moveTo>
                    <a:lnTo>
                      <a:pt x="0" y="192"/>
                    </a:lnTo>
                    <a:lnTo>
                      <a:pt x="50" y="0"/>
                    </a:lnTo>
                    <a:lnTo>
                      <a:pt x="511" y="0"/>
                    </a:lnTo>
                    <a:lnTo>
                      <a:pt x="477" y="192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6" name="Freeform 80">
                <a:extLst>
                  <a:ext uri="{FF2B5EF4-FFF2-40B4-BE49-F238E27FC236}">
                    <a16:creationId xmlns:a16="http://schemas.microsoft.com/office/drawing/2014/main" id="{A0D054B9-1F64-4736-AEC2-8FEC4D3E3C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5125" y="4710113"/>
                <a:ext cx="811213" cy="304800"/>
              </a:xfrm>
              <a:custGeom>
                <a:avLst/>
                <a:gdLst>
                  <a:gd name="T0" fmla="*/ 511 w 511"/>
                  <a:gd name="T1" fmla="*/ 0 h 192"/>
                  <a:gd name="T2" fmla="*/ 477 w 511"/>
                  <a:gd name="T3" fmla="*/ 192 h 192"/>
                  <a:gd name="T4" fmla="*/ 0 w 511"/>
                  <a:gd name="T5" fmla="*/ 192 h 192"/>
                  <a:gd name="T6" fmla="*/ 511 w 511"/>
                  <a:gd name="T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1" h="192">
                    <a:moveTo>
                      <a:pt x="511" y="0"/>
                    </a:moveTo>
                    <a:lnTo>
                      <a:pt x="477" y="192"/>
                    </a:lnTo>
                    <a:lnTo>
                      <a:pt x="0" y="192"/>
                    </a:lnTo>
                    <a:lnTo>
                      <a:pt x="511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7" name="Freeform 81">
                <a:extLst>
                  <a:ext uri="{FF2B5EF4-FFF2-40B4-BE49-F238E27FC236}">
                    <a16:creationId xmlns:a16="http://schemas.microsoft.com/office/drawing/2014/main" id="{9317D6E7-FADD-46DA-AEBB-ACC3EA3417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2238" y="4710113"/>
                <a:ext cx="763588" cy="304800"/>
              </a:xfrm>
              <a:custGeom>
                <a:avLst/>
                <a:gdLst>
                  <a:gd name="T0" fmla="*/ 477 w 481"/>
                  <a:gd name="T1" fmla="*/ 192 h 192"/>
                  <a:gd name="T2" fmla="*/ 0 w 481"/>
                  <a:gd name="T3" fmla="*/ 192 h 192"/>
                  <a:gd name="T4" fmla="*/ 24 w 481"/>
                  <a:gd name="T5" fmla="*/ 0 h 192"/>
                  <a:gd name="T6" fmla="*/ 481 w 481"/>
                  <a:gd name="T7" fmla="*/ 0 h 192"/>
                  <a:gd name="T8" fmla="*/ 477 w 481"/>
                  <a:gd name="T9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1" h="192">
                    <a:moveTo>
                      <a:pt x="477" y="192"/>
                    </a:moveTo>
                    <a:lnTo>
                      <a:pt x="0" y="192"/>
                    </a:lnTo>
                    <a:lnTo>
                      <a:pt x="24" y="0"/>
                    </a:lnTo>
                    <a:lnTo>
                      <a:pt x="481" y="0"/>
                    </a:lnTo>
                    <a:lnTo>
                      <a:pt x="477" y="192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Freeform 82">
                <a:extLst>
                  <a:ext uri="{FF2B5EF4-FFF2-40B4-BE49-F238E27FC236}">
                    <a16:creationId xmlns:a16="http://schemas.microsoft.com/office/drawing/2014/main" id="{32D86BC5-13B5-4615-8C05-BAB49953E6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2238" y="4710113"/>
                <a:ext cx="763588" cy="304800"/>
              </a:xfrm>
              <a:custGeom>
                <a:avLst/>
                <a:gdLst>
                  <a:gd name="T0" fmla="*/ 481 w 481"/>
                  <a:gd name="T1" fmla="*/ 0 h 192"/>
                  <a:gd name="T2" fmla="*/ 477 w 481"/>
                  <a:gd name="T3" fmla="*/ 192 h 192"/>
                  <a:gd name="T4" fmla="*/ 0 w 481"/>
                  <a:gd name="T5" fmla="*/ 192 h 192"/>
                  <a:gd name="T6" fmla="*/ 481 w 481"/>
                  <a:gd name="T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1" h="192">
                    <a:moveTo>
                      <a:pt x="481" y="0"/>
                    </a:moveTo>
                    <a:lnTo>
                      <a:pt x="477" y="192"/>
                    </a:lnTo>
                    <a:lnTo>
                      <a:pt x="0" y="192"/>
                    </a:lnTo>
                    <a:lnTo>
                      <a:pt x="481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9" name="Freeform 83">
                <a:extLst>
                  <a:ext uri="{FF2B5EF4-FFF2-40B4-BE49-F238E27FC236}">
                    <a16:creationId xmlns:a16="http://schemas.microsoft.com/office/drawing/2014/main" id="{0E625C62-1CB2-44A1-BEAC-2B213478FE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3000" y="4710113"/>
                <a:ext cx="763588" cy="304800"/>
              </a:xfrm>
              <a:custGeom>
                <a:avLst/>
                <a:gdLst>
                  <a:gd name="T0" fmla="*/ 481 w 481"/>
                  <a:gd name="T1" fmla="*/ 192 h 192"/>
                  <a:gd name="T2" fmla="*/ 4 w 481"/>
                  <a:gd name="T3" fmla="*/ 192 h 192"/>
                  <a:gd name="T4" fmla="*/ 0 w 481"/>
                  <a:gd name="T5" fmla="*/ 0 h 192"/>
                  <a:gd name="T6" fmla="*/ 457 w 481"/>
                  <a:gd name="T7" fmla="*/ 0 h 192"/>
                  <a:gd name="T8" fmla="*/ 481 w 481"/>
                  <a:gd name="T9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1" h="192">
                    <a:moveTo>
                      <a:pt x="481" y="192"/>
                    </a:moveTo>
                    <a:lnTo>
                      <a:pt x="4" y="192"/>
                    </a:lnTo>
                    <a:lnTo>
                      <a:pt x="0" y="0"/>
                    </a:lnTo>
                    <a:lnTo>
                      <a:pt x="457" y="0"/>
                    </a:lnTo>
                    <a:lnTo>
                      <a:pt x="481" y="192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Freeform 84">
                <a:extLst>
                  <a:ext uri="{FF2B5EF4-FFF2-40B4-BE49-F238E27FC236}">
                    <a16:creationId xmlns:a16="http://schemas.microsoft.com/office/drawing/2014/main" id="{2A3466E4-14B4-44AB-80A6-76E9E63229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9350" y="4710113"/>
                <a:ext cx="757238" cy="304800"/>
              </a:xfrm>
              <a:custGeom>
                <a:avLst/>
                <a:gdLst>
                  <a:gd name="T0" fmla="*/ 453 w 477"/>
                  <a:gd name="T1" fmla="*/ 0 h 192"/>
                  <a:gd name="T2" fmla="*/ 477 w 477"/>
                  <a:gd name="T3" fmla="*/ 192 h 192"/>
                  <a:gd name="T4" fmla="*/ 0 w 477"/>
                  <a:gd name="T5" fmla="*/ 192 h 192"/>
                  <a:gd name="T6" fmla="*/ 453 w 477"/>
                  <a:gd name="T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7" h="192">
                    <a:moveTo>
                      <a:pt x="453" y="0"/>
                    </a:moveTo>
                    <a:lnTo>
                      <a:pt x="477" y="192"/>
                    </a:lnTo>
                    <a:lnTo>
                      <a:pt x="0" y="192"/>
                    </a:lnTo>
                    <a:lnTo>
                      <a:pt x="453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" name="Freeform 85">
                <a:extLst>
                  <a:ext uri="{FF2B5EF4-FFF2-40B4-BE49-F238E27FC236}">
                    <a16:creationId xmlns:a16="http://schemas.microsoft.com/office/drawing/2014/main" id="{25AF0E9A-1A6A-41E8-A9AC-641C7A8EE8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2488" y="4710113"/>
                <a:ext cx="811213" cy="304800"/>
              </a:xfrm>
              <a:custGeom>
                <a:avLst/>
                <a:gdLst>
                  <a:gd name="T0" fmla="*/ 511 w 511"/>
                  <a:gd name="T1" fmla="*/ 192 h 192"/>
                  <a:gd name="T2" fmla="*/ 34 w 511"/>
                  <a:gd name="T3" fmla="*/ 192 h 192"/>
                  <a:gd name="T4" fmla="*/ 0 w 511"/>
                  <a:gd name="T5" fmla="*/ 0 h 192"/>
                  <a:gd name="T6" fmla="*/ 461 w 511"/>
                  <a:gd name="T7" fmla="*/ 0 h 192"/>
                  <a:gd name="T8" fmla="*/ 511 w 511"/>
                  <a:gd name="T9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1" h="192">
                    <a:moveTo>
                      <a:pt x="511" y="192"/>
                    </a:moveTo>
                    <a:lnTo>
                      <a:pt x="34" y="192"/>
                    </a:lnTo>
                    <a:lnTo>
                      <a:pt x="0" y="0"/>
                    </a:lnTo>
                    <a:lnTo>
                      <a:pt x="461" y="0"/>
                    </a:lnTo>
                    <a:lnTo>
                      <a:pt x="511" y="192"/>
                    </a:lnTo>
                    <a:close/>
                  </a:path>
                </a:pathLst>
              </a:custGeom>
              <a:solidFill>
                <a:srgbClr val="E6E9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0" name="Freeform 86">
                <a:extLst>
                  <a:ext uri="{FF2B5EF4-FFF2-40B4-BE49-F238E27FC236}">
                    <a16:creationId xmlns:a16="http://schemas.microsoft.com/office/drawing/2014/main" id="{15E6B9E0-D3E9-4B29-884C-65629ADDE2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56463" y="4710113"/>
                <a:ext cx="757238" cy="304800"/>
              </a:xfrm>
              <a:custGeom>
                <a:avLst/>
                <a:gdLst>
                  <a:gd name="T0" fmla="*/ 427 w 477"/>
                  <a:gd name="T1" fmla="*/ 0 h 192"/>
                  <a:gd name="T2" fmla="*/ 477 w 477"/>
                  <a:gd name="T3" fmla="*/ 192 h 192"/>
                  <a:gd name="T4" fmla="*/ 0 w 477"/>
                  <a:gd name="T5" fmla="*/ 192 h 192"/>
                  <a:gd name="T6" fmla="*/ 427 w 477"/>
                  <a:gd name="T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7" h="192">
                    <a:moveTo>
                      <a:pt x="427" y="0"/>
                    </a:moveTo>
                    <a:lnTo>
                      <a:pt x="477" y="192"/>
                    </a:lnTo>
                    <a:lnTo>
                      <a:pt x="0" y="192"/>
                    </a:lnTo>
                    <a:lnTo>
                      <a:pt x="427" y="0"/>
                    </a:lnTo>
                    <a:close/>
                  </a:path>
                </a:pathLst>
              </a:custGeom>
              <a:solidFill>
                <a:srgbClr val="CED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1" name="Freeform 87">
                <a:extLst>
                  <a:ext uri="{FF2B5EF4-FFF2-40B4-BE49-F238E27FC236}">
                    <a16:creationId xmlns:a16="http://schemas.microsoft.com/office/drawing/2014/main" id="{7CE1BF5D-54D0-4125-9167-42A762FA9F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9638" y="1244600"/>
                <a:ext cx="209550" cy="234950"/>
              </a:xfrm>
              <a:custGeom>
                <a:avLst/>
                <a:gdLst>
                  <a:gd name="T0" fmla="*/ 132 w 132"/>
                  <a:gd name="T1" fmla="*/ 148 h 148"/>
                  <a:gd name="T2" fmla="*/ 66 w 132"/>
                  <a:gd name="T3" fmla="*/ 0 h 148"/>
                  <a:gd name="T4" fmla="*/ 0 w 132"/>
                  <a:gd name="T5" fmla="*/ 148 h 148"/>
                  <a:gd name="T6" fmla="*/ 132 w 132"/>
                  <a:gd name="T7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148">
                    <a:moveTo>
                      <a:pt x="132" y="148"/>
                    </a:moveTo>
                    <a:lnTo>
                      <a:pt x="66" y="0"/>
                    </a:lnTo>
                    <a:lnTo>
                      <a:pt x="0" y="148"/>
                    </a:lnTo>
                    <a:lnTo>
                      <a:pt x="132" y="148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2" name="Freeform 88">
                <a:extLst>
                  <a:ext uri="{FF2B5EF4-FFF2-40B4-BE49-F238E27FC236}">
                    <a16:creationId xmlns:a16="http://schemas.microsoft.com/office/drawing/2014/main" id="{576DF4E8-C4EE-4413-9DF4-4A92BBF42D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9638" y="2690813"/>
                <a:ext cx="209550" cy="233363"/>
              </a:xfrm>
              <a:custGeom>
                <a:avLst/>
                <a:gdLst>
                  <a:gd name="T0" fmla="*/ 0 w 132"/>
                  <a:gd name="T1" fmla="*/ 0 h 147"/>
                  <a:gd name="T2" fmla="*/ 66 w 132"/>
                  <a:gd name="T3" fmla="*/ 147 h 147"/>
                  <a:gd name="T4" fmla="*/ 132 w 132"/>
                  <a:gd name="T5" fmla="*/ 0 h 147"/>
                  <a:gd name="T6" fmla="*/ 0 w 132"/>
                  <a:gd name="T7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147">
                    <a:moveTo>
                      <a:pt x="0" y="0"/>
                    </a:moveTo>
                    <a:lnTo>
                      <a:pt x="66" y="147"/>
                    </a:lnTo>
                    <a:lnTo>
                      <a:pt x="1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3" name="Freeform 89">
                <a:extLst>
                  <a:ext uri="{FF2B5EF4-FFF2-40B4-BE49-F238E27FC236}">
                    <a16:creationId xmlns:a16="http://schemas.microsoft.com/office/drawing/2014/main" id="{6B49961E-06DD-4BAC-919A-F05677CE2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0838" y="1981200"/>
                <a:ext cx="234950" cy="207963"/>
              </a:xfrm>
              <a:custGeom>
                <a:avLst/>
                <a:gdLst>
                  <a:gd name="T0" fmla="*/ 0 w 148"/>
                  <a:gd name="T1" fmla="*/ 131 h 131"/>
                  <a:gd name="T2" fmla="*/ 148 w 148"/>
                  <a:gd name="T3" fmla="*/ 66 h 131"/>
                  <a:gd name="T4" fmla="*/ 0 w 148"/>
                  <a:gd name="T5" fmla="*/ 0 h 131"/>
                  <a:gd name="T6" fmla="*/ 0 w 148"/>
                  <a:gd name="T7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8" h="131">
                    <a:moveTo>
                      <a:pt x="0" y="131"/>
                    </a:moveTo>
                    <a:lnTo>
                      <a:pt x="148" y="66"/>
                    </a:lnTo>
                    <a:lnTo>
                      <a:pt x="0" y="0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4" name="Freeform 90">
                <a:extLst>
                  <a:ext uri="{FF2B5EF4-FFF2-40B4-BE49-F238E27FC236}">
                    <a16:creationId xmlns:a16="http://schemas.microsoft.com/office/drawing/2014/main" id="{0D4C3979-DDF6-444F-A42E-1EB1F04500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3038" y="1981200"/>
                <a:ext cx="234950" cy="207963"/>
              </a:xfrm>
              <a:custGeom>
                <a:avLst/>
                <a:gdLst>
                  <a:gd name="T0" fmla="*/ 148 w 148"/>
                  <a:gd name="T1" fmla="*/ 0 h 131"/>
                  <a:gd name="T2" fmla="*/ 0 w 148"/>
                  <a:gd name="T3" fmla="*/ 66 h 131"/>
                  <a:gd name="T4" fmla="*/ 148 w 148"/>
                  <a:gd name="T5" fmla="*/ 131 h 131"/>
                  <a:gd name="T6" fmla="*/ 148 w 148"/>
                  <a:gd name="T7" fmla="*/ 0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8" h="131">
                    <a:moveTo>
                      <a:pt x="148" y="0"/>
                    </a:moveTo>
                    <a:lnTo>
                      <a:pt x="0" y="66"/>
                    </a:lnTo>
                    <a:lnTo>
                      <a:pt x="148" y="131"/>
                    </a:lnTo>
                    <a:lnTo>
                      <a:pt x="148" y="0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5" name="Freeform 91">
                <a:extLst>
                  <a:ext uri="{FF2B5EF4-FFF2-40B4-BE49-F238E27FC236}">
                    <a16:creationId xmlns:a16="http://schemas.microsoft.com/office/drawing/2014/main" id="{D75372B8-C679-4D13-85CE-2272C97EA4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81663" y="1092200"/>
                <a:ext cx="274638" cy="471488"/>
              </a:xfrm>
              <a:custGeom>
                <a:avLst/>
                <a:gdLst>
                  <a:gd name="T0" fmla="*/ 173 w 173"/>
                  <a:gd name="T1" fmla="*/ 246 h 297"/>
                  <a:gd name="T2" fmla="*/ 0 w 173"/>
                  <a:gd name="T3" fmla="*/ 0 h 297"/>
                  <a:gd name="T4" fmla="*/ 53 w 173"/>
                  <a:gd name="T5" fmla="*/ 297 h 297"/>
                  <a:gd name="T6" fmla="*/ 173 w 173"/>
                  <a:gd name="T7" fmla="*/ 246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3" h="297">
                    <a:moveTo>
                      <a:pt x="173" y="246"/>
                    </a:moveTo>
                    <a:lnTo>
                      <a:pt x="0" y="0"/>
                    </a:lnTo>
                    <a:lnTo>
                      <a:pt x="53" y="297"/>
                    </a:lnTo>
                    <a:lnTo>
                      <a:pt x="173" y="246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6" name="Freeform 92">
                <a:extLst>
                  <a:ext uri="{FF2B5EF4-FFF2-40B4-BE49-F238E27FC236}">
                    <a16:creationId xmlns:a16="http://schemas.microsoft.com/office/drawing/2014/main" id="{0C308864-8D86-4783-92FE-E1ACB0807F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525" y="2605088"/>
                <a:ext cx="274638" cy="473075"/>
              </a:xfrm>
              <a:custGeom>
                <a:avLst/>
                <a:gdLst>
                  <a:gd name="T0" fmla="*/ 0 w 173"/>
                  <a:gd name="T1" fmla="*/ 50 h 298"/>
                  <a:gd name="T2" fmla="*/ 173 w 173"/>
                  <a:gd name="T3" fmla="*/ 298 h 298"/>
                  <a:gd name="T4" fmla="*/ 120 w 173"/>
                  <a:gd name="T5" fmla="*/ 0 h 298"/>
                  <a:gd name="T6" fmla="*/ 0 w 173"/>
                  <a:gd name="T7" fmla="*/ 5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3" h="298">
                    <a:moveTo>
                      <a:pt x="0" y="50"/>
                    </a:moveTo>
                    <a:lnTo>
                      <a:pt x="173" y="298"/>
                    </a:lnTo>
                    <a:lnTo>
                      <a:pt x="120" y="0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7" name="Freeform 93">
                <a:extLst>
                  <a:ext uri="{FF2B5EF4-FFF2-40B4-BE49-F238E27FC236}">
                    <a16:creationId xmlns:a16="http://schemas.microsoft.com/office/drawing/2014/main" id="{07CF34F7-CE57-485F-AE78-0AF7E480DA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3525" y="1673225"/>
                <a:ext cx="474663" cy="271463"/>
              </a:xfrm>
              <a:custGeom>
                <a:avLst/>
                <a:gdLst>
                  <a:gd name="T0" fmla="*/ 53 w 299"/>
                  <a:gd name="T1" fmla="*/ 171 h 171"/>
                  <a:gd name="T2" fmla="*/ 299 w 299"/>
                  <a:gd name="T3" fmla="*/ 0 h 171"/>
                  <a:gd name="T4" fmla="*/ 0 w 299"/>
                  <a:gd name="T5" fmla="*/ 51 h 171"/>
                  <a:gd name="T6" fmla="*/ 53 w 299"/>
                  <a:gd name="T7" fmla="*/ 171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9" h="171">
                    <a:moveTo>
                      <a:pt x="53" y="171"/>
                    </a:moveTo>
                    <a:lnTo>
                      <a:pt x="299" y="0"/>
                    </a:lnTo>
                    <a:lnTo>
                      <a:pt x="0" y="51"/>
                    </a:lnTo>
                    <a:lnTo>
                      <a:pt x="53" y="171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8" name="Freeform 94">
                <a:extLst>
                  <a:ext uri="{FF2B5EF4-FFF2-40B4-BE49-F238E27FC236}">
                    <a16:creationId xmlns:a16="http://schemas.microsoft.com/office/drawing/2014/main" id="{A8EDBB6A-2B2C-470F-874D-49D45BE22F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0638" y="2222500"/>
                <a:ext cx="474663" cy="271463"/>
              </a:xfrm>
              <a:custGeom>
                <a:avLst/>
                <a:gdLst>
                  <a:gd name="T0" fmla="*/ 246 w 299"/>
                  <a:gd name="T1" fmla="*/ 0 h 171"/>
                  <a:gd name="T2" fmla="*/ 0 w 299"/>
                  <a:gd name="T3" fmla="*/ 171 h 171"/>
                  <a:gd name="T4" fmla="*/ 299 w 299"/>
                  <a:gd name="T5" fmla="*/ 120 h 171"/>
                  <a:gd name="T6" fmla="*/ 246 w 299"/>
                  <a:gd name="T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9" h="171">
                    <a:moveTo>
                      <a:pt x="246" y="0"/>
                    </a:moveTo>
                    <a:lnTo>
                      <a:pt x="0" y="171"/>
                    </a:lnTo>
                    <a:lnTo>
                      <a:pt x="299" y="120"/>
                    </a:lnTo>
                    <a:lnTo>
                      <a:pt x="246" y="0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9" name="Freeform 95">
                <a:extLst>
                  <a:ext uri="{FF2B5EF4-FFF2-40B4-BE49-F238E27FC236}">
                    <a16:creationId xmlns:a16="http://schemas.microsoft.com/office/drawing/2014/main" id="{6BB46561-EC9B-48AE-A765-A0725482D9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0638" y="1673225"/>
                <a:ext cx="474663" cy="271463"/>
              </a:xfrm>
              <a:custGeom>
                <a:avLst/>
                <a:gdLst>
                  <a:gd name="T0" fmla="*/ 299 w 299"/>
                  <a:gd name="T1" fmla="*/ 51 h 171"/>
                  <a:gd name="T2" fmla="*/ 0 w 299"/>
                  <a:gd name="T3" fmla="*/ 0 h 171"/>
                  <a:gd name="T4" fmla="*/ 246 w 299"/>
                  <a:gd name="T5" fmla="*/ 171 h 171"/>
                  <a:gd name="T6" fmla="*/ 299 w 299"/>
                  <a:gd name="T7" fmla="*/ 51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9" h="171">
                    <a:moveTo>
                      <a:pt x="299" y="51"/>
                    </a:moveTo>
                    <a:lnTo>
                      <a:pt x="0" y="0"/>
                    </a:lnTo>
                    <a:lnTo>
                      <a:pt x="246" y="171"/>
                    </a:lnTo>
                    <a:lnTo>
                      <a:pt x="299" y="51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30" name="Freeform 96">
                <a:extLst>
                  <a:ext uri="{FF2B5EF4-FFF2-40B4-BE49-F238E27FC236}">
                    <a16:creationId xmlns:a16="http://schemas.microsoft.com/office/drawing/2014/main" id="{F4473890-2EDE-4D9F-9CFF-9455617128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3525" y="2222500"/>
                <a:ext cx="474663" cy="271463"/>
              </a:xfrm>
              <a:custGeom>
                <a:avLst/>
                <a:gdLst>
                  <a:gd name="T0" fmla="*/ 0 w 299"/>
                  <a:gd name="T1" fmla="*/ 120 h 171"/>
                  <a:gd name="T2" fmla="*/ 299 w 299"/>
                  <a:gd name="T3" fmla="*/ 171 h 171"/>
                  <a:gd name="T4" fmla="*/ 53 w 299"/>
                  <a:gd name="T5" fmla="*/ 0 h 171"/>
                  <a:gd name="T6" fmla="*/ 0 w 299"/>
                  <a:gd name="T7" fmla="*/ 12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9" h="171">
                    <a:moveTo>
                      <a:pt x="0" y="120"/>
                    </a:moveTo>
                    <a:lnTo>
                      <a:pt x="299" y="171"/>
                    </a:lnTo>
                    <a:lnTo>
                      <a:pt x="53" y="0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31" name="Freeform 97">
                <a:extLst>
                  <a:ext uri="{FF2B5EF4-FFF2-40B4-BE49-F238E27FC236}">
                    <a16:creationId xmlns:a16="http://schemas.microsoft.com/office/drawing/2014/main" id="{2C637B21-ACDF-483C-BAAA-627086F3B4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525" y="1092200"/>
                <a:ext cx="274638" cy="471488"/>
              </a:xfrm>
              <a:custGeom>
                <a:avLst/>
                <a:gdLst>
                  <a:gd name="T0" fmla="*/ 120 w 173"/>
                  <a:gd name="T1" fmla="*/ 297 h 297"/>
                  <a:gd name="T2" fmla="*/ 173 w 173"/>
                  <a:gd name="T3" fmla="*/ 0 h 297"/>
                  <a:gd name="T4" fmla="*/ 0 w 173"/>
                  <a:gd name="T5" fmla="*/ 246 h 297"/>
                  <a:gd name="T6" fmla="*/ 120 w 173"/>
                  <a:gd name="T7" fmla="*/ 297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3" h="297">
                    <a:moveTo>
                      <a:pt x="120" y="297"/>
                    </a:moveTo>
                    <a:lnTo>
                      <a:pt x="173" y="0"/>
                    </a:lnTo>
                    <a:lnTo>
                      <a:pt x="0" y="246"/>
                    </a:lnTo>
                    <a:lnTo>
                      <a:pt x="120" y="297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32" name="Freeform 98">
                <a:extLst>
                  <a:ext uri="{FF2B5EF4-FFF2-40B4-BE49-F238E27FC236}">
                    <a16:creationId xmlns:a16="http://schemas.microsoft.com/office/drawing/2014/main" id="{78C9677D-89FC-45AF-9862-54EA033B1A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81663" y="2605088"/>
                <a:ext cx="274638" cy="473075"/>
              </a:xfrm>
              <a:custGeom>
                <a:avLst/>
                <a:gdLst>
                  <a:gd name="T0" fmla="*/ 53 w 173"/>
                  <a:gd name="T1" fmla="*/ 0 h 298"/>
                  <a:gd name="T2" fmla="*/ 0 w 173"/>
                  <a:gd name="T3" fmla="*/ 298 h 298"/>
                  <a:gd name="T4" fmla="*/ 173 w 173"/>
                  <a:gd name="T5" fmla="*/ 50 h 298"/>
                  <a:gd name="T6" fmla="*/ 53 w 173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3" h="298">
                    <a:moveTo>
                      <a:pt x="53" y="0"/>
                    </a:moveTo>
                    <a:lnTo>
                      <a:pt x="0" y="298"/>
                    </a:lnTo>
                    <a:lnTo>
                      <a:pt x="173" y="5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34" name="Freeform 99">
                <a:extLst>
                  <a:ext uri="{FF2B5EF4-FFF2-40B4-BE49-F238E27FC236}">
                    <a16:creationId xmlns:a16="http://schemas.microsoft.com/office/drawing/2014/main" id="{75032689-92E1-40D9-AE6E-9115EC79E3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3188" y="1492250"/>
                <a:ext cx="231775" cy="234950"/>
              </a:xfrm>
              <a:custGeom>
                <a:avLst/>
                <a:gdLst>
                  <a:gd name="T0" fmla="*/ 90 w 146"/>
                  <a:gd name="T1" fmla="*/ 148 h 148"/>
                  <a:gd name="T2" fmla="*/ 146 w 146"/>
                  <a:gd name="T3" fmla="*/ 0 h 148"/>
                  <a:gd name="T4" fmla="*/ 0 w 146"/>
                  <a:gd name="T5" fmla="*/ 58 h 148"/>
                  <a:gd name="T6" fmla="*/ 90 w 146"/>
                  <a:gd name="T7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6" h="148">
                    <a:moveTo>
                      <a:pt x="90" y="148"/>
                    </a:moveTo>
                    <a:lnTo>
                      <a:pt x="146" y="0"/>
                    </a:lnTo>
                    <a:lnTo>
                      <a:pt x="0" y="58"/>
                    </a:lnTo>
                    <a:lnTo>
                      <a:pt x="90" y="148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35" name="Freeform 100">
                <a:extLst>
                  <a:ext uri="{FF2B5EF4-FFF2-40B4-BE49-F238E27FC236}">
                    <a16:creationId xmlns:a16="http://schemas.microsoft.com/office/drawing/2014/main" id="{AF72D08C-28D5-4A28-BB66-71B9359590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3863" y="2436813"/>
                <a:ext cx="231775" cy="239713"/>
              </a:xfrm>
              <a:custGeom>
                <a:avLst/>
                <a:gdLst>
                  <a:gd name="T0" fmla="*/ 56 w 146"/>
                  <a:gd name="T1" fmla="*/ 0 h 151"/>
                  <a:gd name="T2" fmla="*/ 0 w 146"/>
                  <a:gd name="T3" fmla="*/ 151 h 151"/>
                  <a:gd name="T4" fmla="*/ 146 w 146"/>
                  <a:gd name="T5" fmla="*/ 94 h 151"/>
                  <a:gd name="T6" fmla="*/ 56 w 146"/>
                  <a:gd name="T7" fmla="*/ 0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6" h="151">
                    <a:moveTo>
                      <a:pt x="56" y="0"/>
                    </a:moveTo>
                    <a:lnTo>
                      <a:pt x="0" y="151"/>
                    </a:lnTo>
                    <a:lnTo>
                      <a:pt x="146" y="94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37" name="Freeform 101">
                <a:extLst>
                  <a:ext uri="{FF2B5EF4-FFF2-40B4-BE49-F238E27FC236}">
                    <a16:creationId xmlns:a16="http://schemas.microsoft.com/office/drawing/2014/main" id="{D81F6BEE-D326-4353-AC7D-ABD5B5B40B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3188" y="2436813"/>
                <a:ext cx="231775" cy="239713"/>
              </a:xfrm>
              <a:custGeom>
                <a:avLst/>
                <a:gdLst>
                  <a:gd name="T0" fmla="*/ 0 w 146"/>
                  <a:gd name="T1" fmla="*/ 94 h 151"/>
                  <a:gd name="T2" fmla="*/ 146 w 146"/>
                  <a:gd name="T3" fmla="*/ 151 h 151"/>
                  <a:gd name="T4" fmla="*/ 90 w 146"/>
                  <a:gd name="T5" fmla="*/ 0 h 151"/>
                  <a:gd name="T6" fmla="*/ 0 w 146"/>
                  <a:gd name="T7" fmla="*/ 9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6" h="151">
                    <a:moveTo>
                      <a:pt x="0" y="94"/>
                    </a:moveTo>
                    <a:lnTo>
                      <a:pt x="146" y="151"/>
                    </a:lnTo>
                    <a:lnTo>
                      <a:pt x="90" y="0"/>
                    </a:lnTo>
                    <a:lnTo>
                      <a:pt x="0" y="94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38" name="Freeform 102">
                <a:extLst>
                  <a:ext uri="{FF2B5EF4-FFF2-40B4-BE49-F238E27FC236}">
                    <a16:creationId xmlns:a16="http://schemas.microsoft.com/office/drawing/2014/main" id="{8AAFD93D-8FAF-46D3-A7DA-45202B9F62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3863" y="1492250"/>
                <a:ext cx="231775" cy="234950"/>
              </a:xfrm>
              <a:custGeom>
                <a:avLst/>
                <a:gdLst>
                  <a:gd name="T0" fmla="*/ 146 w 146"/>
                  <a:gd name="T1" fmla="*/ 58 h 148"/>
                  <a:gd name="T2" fmla="*/ 0 w 146"/>
                  <a:gd name="T3" fmla="*/ 0 h 148"/>
                  <a:gd name="T4" fmla="*/ 56 w 146"/>
                  <a:gd name="T5" fmla="*/ 148 h 148"/>
                  <a:gd name="T6" fmla="*/ 146 w 146"/>
                  <a:gd name="T7" fmla="*/ 5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6" h="148">
                    <a:moveTo>
                      <a:pt x="146" y="58"/>
                    </a:moveTo>
                    <a:lnTo>
                      <a:pt x="0" y="0"/>
                    </a:lnTo>
                    <a:lnTo>
                      <a:pt x="56" y="148"/>
                    </a:lnTo>
                    <a:lnTo>
                      <a:pt x="146" y="58"/>
                    </a:lnTo>
                    <a:close/>
                  </a:path>
                </a:pathLst>
              </a:custGeom>
              <a:solidFill>
                <a:srgbClr val="F9B5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39" name="Oval 103">
                <a:extLst>
                  <a:ext uri="{FF2B5EF4-FFF2-40B4-BE49-F238E27FC236}">
                    <a16:creationId xmlns:a16="http://schemas.microsoft.com/office/drawing/2014/main" id="{889F067C-DEE5-4487-8EDB-B9067CE1EC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3538" y="1435100"/>
                <a:ext cx="1301750" cy="1296988"/>
              </a:xfrm>
              <a:prstGeom prst="ellipse">
                <a:avLst/>
              </a:prstGeom>
              <a:solidFill>
                <a:srgbClr val="FACD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40" name="Freeform 104">
                <a:extLst>
                  <a:ext uri="{FF2B5EF4-FFF2-40B4-BE49-F238E27FC236}">
                    <a16:creationId xmlns:a16="http://schemas.microsoft.com/office/drawing/2014/main" id="{6080BD6F-0572-40A4-B6C8-D43CAA462F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84913" y="2070100"/>
                <a:ext cx="1403350" cy="733425"/>
              </a:xfrm>
              <a:custGeom>
                <a:avLst/>
                <a:gdLst>
                  <a:gd name="T0" fmla="*/ 467 w 470"/>
                  <a:gd name="T1" fmla="*/ 246 h 246"/>
                  <a:gd name="T2" fmla="*/ 470 w 470"/>
                  <a:gd name="T3" fmla="*/ 219 h 246"/>
                  <a:gd name="T4" fmla="*/ 386 w 470"/>
                  <a:gd name="T5" fmla="*/ 128 h 246"/>
                  <a:gd name="T6" fmla="*/ 387 w 470"/>
                  <a:gd name="T7" fmla="*/ 114 h 246"/>
                  <a:gd name="T8" fmla="*/ 306 w 470"/>
                  <a:gd name="T9" fmla="*/ 32 h 246"/>
                  <a:gd name="T10" fmla="*/ 267 w 470"/>
                  <a:gd name="T11" fmla="*/ 42 h 246"/>
                  <a:gd name="T12" fmla="*/ 181 w 470"/>
                  <a:gd name="T13" fmla="*/ 0 h 246"/>
                  <a:gd name="T14" fmla="*/ 69 w 470"/>
                  <a:gd name="T15" fmla="*/ 112 h 246"/>
                  <a:gd name="T16" fmla="*/ 70 w 470"/>
                  <a:gd name="T17" fmla="*/ 128 h 246"/>
                  <a:gd name="T18" fmla="*/ 0 w 470"/>
                  <a:gd name="T19" fmla="*/ 216 h 246"/>
                  <a:gd name="T20" fmla="*/ 3 w 470"/>
                  <a:gd name="T21" fmla="*/ 243 h 246"/>
                  <a:gd name="T22" fmla="*/ 467 w 470"/>
                  <a:gd name="T23" fmla="*/ 243 h 246"/>
                  <a:gd name="T24" fmla="*/ 467 w 470"/>
                  <a:gd name="T25" fmla="*/ 24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70" h="246">
                    <a:moveTo>
                      <a:pt x="467" y="246"/>
                    </a:moveTo>
                    <a:cubicBezTo>
                      <a:pt x="470" y="238"/>
                      <a:pt x="470" y="229"/>
                      <a:pt x="470" y="219"/>
                    </a:cubicBezTo>
                    <a:cubicBezTo>
                      <a:pt x="470" y="171"/>
                      <a:pt x="432" y="131"/>
                      <a:pt x="386" y="128"/>
                    </a:cubicBezTo>
                    <a:cubicBezTo>
                      <a:pt x="386" y="123"/>
                      <a:pt x="387" y="118"/>
                      <a:pt x="387" y="114"/>
                    </a:cubicBezTo>
                    <a:cubicBezTo>
                      <a:pt x="387" y="69"/>
                      <a:pt x="350" y="32"/>
                      <a:pt x="306" y="32"/>
                    </a:cubicBezTo>
                    <a:cubicBezTo>
                      <a:pt x="291" y="32"/>
                      <a:pt x="278" y="35"/>
                      <a:pt x="267" y="42"/>
                    </a:cubicBezTo>
                    <a:cubicBezTo>
                      <a:pt x="246" y="16"/>
                      <a:pt x="216" y="0"/>
                      <a:pt x="181" y="0"/>
                    </a:cubicBezTo>
                    <a:cubicBezTo>
                      <a:pt x="118" y="0"/>
                      <a:pt x="69" y="50"/>
                      <a:pt x="69" y="112"/>
                    </a:cubicBezTo>
                    <a:cubicBezTo>
                      <a:pt x="69" y="117"/>
                      <a:pt x="69" y="123"/>
                      <a:pt x="70" y="128"/>
                    </a:cubicBezTo>
                    <a:cubicBezTo>
                      <a:pt x="30" y="138"/>
                      <a:pt x="0" y="174"/>
                      <a:pt x="0" y="216"/>
                    </a:cubicBezTo>
                    <a:cubicBezTo>
                      <a:pt x="0" y="226"/>
                      <a:pt x="2" y="234"/>
                      <a:pt x="3" y="243"/>
                    </a:cubicBezTo>
                    <a:cubicBezTo>
                      <a:pt x="467" y="243"/>
                      <a:pt x="467" y="243"/>
                      <a:pt x="467" y="243"/>
                    </a:cubicBezTo>
                    <a:lnTo>
                      <a:pt x="467" y="2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41" name="Freeform 105">
                <a:extLst>
                  <a:ext uri="{FF2B5EF4-FFF2-40B4-BE49-F238E27FC236}">
                    <a16:creationId xmlns:a16="http://schemas.microsoft.com/office/drawing/2014/main" id="{B1563043-D668-4E69-99CD-ABC241803C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1813" y="2371725"/>
                <a:ext cx="1719263" cy="885825"/>
              </a:xfrm>
              <a:custGeom>
                <a:avLst/>
                <a:gdLst>
                  <a:gd name="T0" fmla="*/ 571 w 576"/>
                  <a:gd name="T1" fmla="*/ 294 h 297"/>
                  <a:gd name="T2" fmla="*/ 576 w 576"/>
                  <a:gd name="T3" fmla="*/ 262 h 297"/>
                  <a:gd name="T4" fmla="*/ 472 w 576"/>
                  <a:gd name="T5" fmla="*/ 152 h 297"/>
                  <a:gd name="T6" fmla="*/ 473 w 576"/>
                  <a:gd name="T7" fmla="*/ 136 h 297"/>
                  <a:gd name="T8" fmla="*/ 374 w 576"/>
                  <a:gd name="T9" fmla="*/ 37 h 297"/>
                  <a:gd name="T10" fmla="*/ 326 w 576"/>
                  <a:gd name="T11" fmla="*/ 49 h 297"/>
                  <a:gd name="T12" fmla="*/ 221 w 576"/>
                  <a:gd name="T13" fmla="*/ 0 h 297"/>
                  <a:gd name="T14" fmla="*/ 83 w 576"/>
                  <a:gd name="T15" fmla="*/ 137 h 297"/>
                  <a:gd name="T16" fmla="*/ 85 w 576"/>
                  <a:gd name="T17" fmla="*/ 157 h 297"/>
                  <a:gd name="T18" fmla="*/ 0 w 576"/>
                  <a:gd name="T19" fmla="*/ 265 h 297"/>
                  <a:gd name="T20" fmla="*/ 5 w 576"/>
                  <a:gd name="T21" fmla="*/ 297 h 297"/>
                  <a:gd name="T22" fmla="*/ 571 w 576"/>
                  <a:gd name="T23" fmla="*/ 297 h 297"/>
                  <a:gd name="T24" fmla="*/ 571 w 576"/>
                  <a:gd name="T25" fmla="*/ 294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76" h="297">
                    <a:moveTo>
                      <a:pt x="571" y="294"/>
                    </a:moveTo>
                    <a:cubicBezTo>
                      <a:pt x="574" y="285"/>
                      <a:pt x="576" y="273"/>
                      <a:pt x="576" y="262"/>
                    </a:cubicBezTo>
                    <a:cubicBezTo>
                      <a:pt x="576" y="203"/>
                      <a:pt x="529" y="155"/>
                      <a:pt x="472" y="152"/>
                    </a:cubicBezTo>
                    <a:cubicBezTo>
                      <a:pt x="473" y="147"/>
                      <a:pt x="473" y="141"/>
                      <a:pt x="473" y="136"/>
                    </a:cubicBezTo>
                    <a:cubicBezTo>
                      <a:pt x="473" y="81"/>
                      <a:pt x="429" y="37"/>
                      <a:pt x="374" y="37"/>
                    </a:cubicBezTo>
                    <a:cubicBezTo>
                      <a:pt x="357" y="37"/>
                      <a:pt x="341" y="41"/>
                      <a:pt x="326" y="49"/>
                    </a:cubicBezTo>
                    <a:cubicBezTo>
                      <a:pt x="301" y="19"/>
                      <a:pt x="262" y="0"/>
                      <a:pt x="221" y="0"/>
                    </a:cubicBezTo>
                    <a:cubicBezTo>
                      <a:pt x="145" y="0"/>
                      <a:pt x="83" y="61"/>
                      <a:pt x="83" y="137"/>
                    </a:cubicBezTo>
                    <a:cubicBezTo>
                      <a:pt x="83" y="144"/>
                      <a:pt x="83" y="150"/>
                      <a:pt x="85" y="157"/>
                    </a:cubicBezTo>
                    <a:cubicBezTo>
                      <a:pt x="37" y="168"/>
                      <a:pt x="0" y="213"/>
                      <a:pt x="0" y="265"/>
                    </a:cubicBezTo>
                    <a:cubicBezTo>
                      <a:pt x="0" y="277"/>
                      <a:pt x="1" y="288"/>
                      <a:pt x="5" y="297"/>
                    </a:cubicBezTo>
                    <a:cubicBezTo>
                      <a:pt x="571" y="297"/>
                      <a:pt x="571" y="297"/>
                      <a:pt x="571" y="297"/>
                    </a:cubicBezTo>
                    <a:lnTo>
                      <a:pt x="571" y="29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5BF3BE11-926A-49B1-8272-70269404BBDF}"/>
                </a:ext>
              </a:extLst>
            </p:cNvPr>
            <p:cNvGrpSpPr/>
            <p:nvPr/>
          </p:nvGrpSpPr>
          <p:grpSpPr>
            <a:xfrm>
              <a:off x="5616729" y="2387134"/>
              <a:ext cx="958550" cy="1278058"/>
              <a:chOff x="2714625" y="3970338"/>
              <a:chExt cx="271463" cy="361950"/>
            </a:xfrm>
            <a:solidFill>
              <a:schemeClr val="bg1">
                <a:lumMod val="95000"/>
              </a:schemeClr>
            </a:solidFill>
          </p:grpSpPr>
          <p:sp>
            <p:nvSpPr>
              <p:cNvPr id="216" name="Freeform 61">
                <a:extLst>
                  <a:ext uri="{FF2B5EF4-FFF2-40B4-BE49-F238E27FC236}">
                    <a16:creationId xmlns:a16="http://schemas.microsoft.com/office/drawing/2014/main" id="{E6F5DD6D-F6AC-4FAC-BFB0-B428555ACE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4625" y="3970338"/>
                <a:ext cx="180975" cy="331788"/>
              </a:xfrm>
              <a:custGeom>
                <a:avLst/>
                <a:gdLst>
                  <a:gd name="T0" fmla="*/ 14 w 48"/>
                  <a:gd name="T1" fmla="*/ 84 h 88"/>
                  <a:gd name="T2" fmla="*/ 4 w 48"/>
                  <a:gd name="T3" fmla="*/ 74 h 88"/>
                  <a:gd name="T4" fmla="*/ 4 w 48"/>
                  <a:gd name="T5" fmla="*/ 22 h 88"/>
                  <a:gd name="T6" fmla="*/ 14 w 48"/>
                  <a:gd name="T7" fmla="*/ 12 h 88"/>
                  <a:gd name="T8" fmla="*/ 41 w 48"/>
                  <a:gd name="T9" fmla="*/ 12 h 88"/>
                  <a:gd name="T10" fmla="*/ 37 w 48"/>
                  <a:gd name="T11" fmla="*/ 17 h 88"/>
                  <a:gd name="T12" fmla="*/ 37 w 48"/>
                  <a:gd name="T13" fmla="*/ 19 h 88"/>
                  <a:gd name="T14" fmla="*/ 38 w 48"/>
                  <a:gd name="T15" fmla="*/ 20 h 88"/>
                  <a:gd name="T16" fmla="*/ 39 w 48"/>
                  <a:gd name="T17" fmla="*/ 19 h 88"/>
                  <a:gd name="T18" fmla="*/ 47 w 48"/>
                  <a:gd name="T19" fmla="*/ 11 h 88"/>
                  <a:gd name="T20" fmla="*/ 47 w 48"/>
                  <a:gd name="T21" fmla="*/ 9 h 88"/>
                  <a:gd name="T22" fmla="*/ 39 w 48"/>
                  <a:gd name="T23" fmla="*/ 1 h 88"/>
                  <a:gd name="T24" fmla="*/ 37 w 48"/>
                  <a:gd name="T25" fmla="*/ 1 h 88"/>
                  <a:gd name="T26" fmla="*/ 37 w 48"/>
                  <a:gd name="T27" fmla="*/ 3 h 88"/>
                  <a:gd name="T28" fmla="*/ 41 w 48"/>
                  <a:gd name="T29" fmla="*/ 8 h 88"/>
                  <a:gd name="T30" fmla="*/ 14 w 48"/>
                  <a:gd name="T31" fmla="*/ 8 h 88"/>
                  <a:gd name="T32" fmla="*/ 0 w 48"/>
                  <a:gd name="T33" fmla="*/ 22 h 88"/>
                  <a:gd name="T34" fmla="*/ 0 w 48"/>
                  <a:gd name="T35" fmla="*/ 74 h 88"/>
                  <a:gd name="T36" fmla="*/ 14 w 48"/>
                  <a:gd name="T37" fmla="*/ 88 h 88"/>
                  <a:gd name="T38" fmla="*/ 16 w 48"/>
                  <a:gd name="T39" fmla="*/ 86 h 88"/>
                  <a:gd name="T40" fmla="*/ 14 w 48"/>
                  <a:gd name="T41" fmla="*/ 84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8" h="88">
                    <a:moveTo>
                      <a:pt x="14" y="84"/>
                    </a:moveTo>
                    <a:cubicBezTo>
                      <a:pt x="8" y="84"/>
                      <a:pt x="4" y="80"/>
                      <a:pt x="4" y="74"/>
                    </a:cubicBezTo>
                    <a:cubicBezTo>
                      <a:pt x="4" y="22"/>
                      <a:pt x="4" y="22"/>
                      <a:pt x="4" y="22"/>
                    </a:cubicBezTo>
                    <a:cubicBezTo>
                      <a:pt x="4" y="17"/>
                      <a:pt x="8" y="12"/>
                      <a:pt x="14" y="12"/>
                    </a:cubicBezTo>
                    <a:cubicBezTo>
                      <a:pt x="41" y="12"/>
                      <a:pt x="41" y="12"/>
                      <a:pt x="41" y="12"/>
                    </a:cubicBezTo>
                    <a:cubicBezTo>
                      <a:pt x="37" y="17"/>
                      <a:pt x="37" y="17"/>
                      <a:pt x="37" y="17"/>
                    </a:cubicBezTo>
                    <a:cubicBezTo>
                      <a:pt x="36" y="17"/>
                      <a:pt x="36" y="19"/>
                      <a:pt x="37" y="19"/>
                    </a:cubicBezTo>
                    <a:cubicBezTo>
                      <a:pt x="37" y="20"/>
                      <a:pt x="37" y="20"/>
                      <a:pt x="38" y="20"/>
                    </a:cubicBezTo>
                    <a:cubicBezTo>
                      <a:pt x="39" y="20"/>
                      <a:pt x="39" y="20"/>
                      <a:pt x="39" y="19"/>
                    </a:cubicBezTo>
                    <a:cubicBezTo>
                      <a:pt x="47" y="11"/>
                      <a:pt x="47" y="11"/>
                      <a:pt x="47" y="11"/>
                    </a:cubicBezTo>
                    <a:cubicBezTo>
                      <a:pt x="48" y="11"/>
                      <a:pt x="48" y="9"/>
                      <a:pt x="47" y="9"/>
                    </a:cubicBezTo>
                    <a:cubicBezTo>
                      <a:pt x="39" y="1"/>
                      <a:pt x="39" y="1"/>
                      <a:pt x="39" y="1"/>
                    </a:cubicBezTo>
                    <a:cubicBezTo>
                      <a:pt x="39" y="0"/>
                      <a:pt x="37" y="0"/>
                      <a:pt x="37" y="1"/>
                    </a:cubicBezTo>
                    <a:cubicBezTo>
                      <a:pt x="36" y="1"/>
                      <a:pt x="36" y="3"/>
                      <a:pt x="37" y="3"/>
                    </a:cubicBezTo>
                    <a:cubicBezTo>
                      <a:pt x="41" y="8"/>
                      <a:pt x="41" y="8"/>
                      <a:pt x="41" y="8"/>
                    </a:cubicBezTo>
                    <a:cubicBezTo>
                      <a:pt x="14" y="8"/>
                      <a:pt x="14" y="8"/>
                      <a:pt x="14" y="8"/>
                    </a:cubicBezTo>
                    <a:cubicBezTo>
                      <a:pt x="6" y="8"/>
                      <a:pt x="0" y="14"/>
                      <a:pt x="0" y="22"/>
                    </a:cubicBezTo>
                    <a:cubicBezTo>
                      <a:pt x="0" y="74"/>
                      <a:pt x="0" y="74"/>
                      <a:pt x="0" y="74"/>
                    </a:cubicBezTo>
                    <a:cubicBezTo>
                      <a:pt x="0" y="82"/>
                      <a:pt x="6" y="88"/>
                      <a:pt x="14" y="88"/>
                    </a:cubicBezTo>
                    <a:cubicBezTo>
                      <a:pt x="15" y="88"/>
                      <a:pt x="16" y="87"/>
                      <a:pt x="16" y="86"/>
                    </a:cubicBezTo>
                    <a:cubicBezTo>
                      <a:pt x="16" y="85"/>
                      <a:pt x="15" y="84"/>
                      <a:pt x="14" y="8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7" name="Freeform 62">
                <a:extLst>
                  <a:ext uri="{FF2B5EF4-FFF2-40B4-BE49-F238E27FC236}">
                    <a16:creationId xmlns:a16="http://schemas.microsoft.com/office/drawing/2014/main" id="{ACCE234A-2224-44E6-856D-AD1C8D61D2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5113" y="4000500"/>
                <a:ext cx="180975" cy="331788"/>
              </a:xfrm>
              <a:custGeom>
                <a:avLst/>
                <a:gdLst>
                  <a:gd name="T0" fmla="*/ 34 w 48"/>
                  <a:gd name="T1" fmla="*/ 0 h 88"/>
                  <a:gd name="T2" fmla="*/ 32 w 48"/>
                  <a:gd name="T3" fmla="*/ 2 h 88"/>
                  <a:gd name="T4" fmla="*/ 34 w 48"/>
                  <a:gd name="T5" fmla="*/ 4 h 88"/>
                  <a:gd name="T6" fmla="*/ 44 w 48"/>
                  <a:gd name="T7" fmla="*/ 14 h 88"/>
                  <a:gd name="T8" fmla="*/ 44 w 48"/>
                  <a:gd name="T9" fmla="*/ 66 h 88"/>
                  <a:gd name="T10" fmla="*/ 34 w 48"/>
                  <a:gd name="T11" fmla="*/ 76 h 88"/>
                  <a:gd name="T12" fmla="*/ 7 w 48"/>
                  <a:gd name="T13" fmla="*/ 76 h 88"/>
                  <a:gd name="T14" fmla="*/ 11 w 48"/>
                  <a:gd name="T15" fmla="*/ 71 h 88"/>
                  <a:gd name="T16" fmla="*/ 11 w 48"/>
                  <a:gd name="T17" fmla="*/ 69 h 88"/>
                  <a:gd name="T18" fmla="*/ 9 w 48"/>
                  <a:gd name="T19" fmla="*/ 69 h 88"/>
                  <a:gd name="T20" fmla="*/ 1 w 48"/>
                  <a:gd name="T21" fmla="*/ 77 h 88"/>
                  <a:gd name="T22" fmla="*/ 1 w 48"/>
                  <a:gd name="T23" fmla="*/ 79 h 88"/>
                  <a:gd name="T24" fmla="*/ 9 w 48"/>
                  <a:gd name="T25" fmla="*/ 87 h 88"/>
                  <a:gd name="T26" fmla="*/ 10 w 48"/>
                  <a:gd name="T27" fmla="*/ 88 h 88"/>
                  <a:gd name="T28" fmla="*/ 11 w 48"/>
                  <a:gd name="T29" fmla="*/ 87 h 88"/>
                  <a:gd name="T30" fmla="*/ 11 w 48"/>
                  <a:gd name="T31" fmla="*/ 85 h 88"/>
                  <a:gd name="T32" fmla="*/ 7 w 48"/>
                  <a:gd name="T33" fmla="*/ 80 h 88"/>
                  <a:gd name="T34" fmla="*/ 34 w 48"/>
                  <a:gd name="T35" fmla="*/ 80 h 88"/>
                  <a:gd name="T36" fmla="*/ 48 w 48"/>
                  <a:gd name="T37" fmla="*/ 66 h 88"/>
                  <a:gd name="T38" fmla="*/ 48 w 48"/>
                  <a:gd name="T39" fmla="*/ 14 h 88"/>
                  <a:gd name="T40" fmla="*/ 34 w 48"/>
                  <a:gd name="T41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8" h="88">
                    <a:moveTo>
                      <a:pt x="34" y="0"/>
                    </a:moveTo>
                    <a:cubicBezTo>
                      <a:pt x="33" y="0"/>
                      <a:pt x="32" y="1"/>
                      <a:pt x="32" y="2"/>
                    </a:cubicBezTo>
                    <a:cubicBezTo>
                      <a:pt x="32" y="3"/>
                      <a:pt x="33" y="4"/>
                      <a:pt x="34" y="4"/>
                    </a:cubicBezTo>
                    <a:cubicBezTo>
                      <a:pt x="40" y="4"/>
                      <a:pt x="44" y="9"/>
                      <a:pt x="44" y="14"/>
                    </a:cubicBezTo>
                    <a:cubicBezTo>
                      <a:pt x="44" y="66"/>
                      <a:pt x="44" y="66"/>
                      <a:pt x="44" y="66"/>
                    </a:cubicBezTo>
                    <a:cubicBezTo>
                      <a:pt x="44" y="72"/>
                      <a:pt x="40" y="76"/>
                      <a:pt x="34" y="76"/>
                    </a:cubicBezTo>
                    <a:cubicBezTo>
                      <a:pt x="7" y="76"/>
                      <a:pt x="7" y="76"/>
                      <a:pt x="7" y="76"/>
                    </a:cubicBezTo>
                    <a:cubicBezTo>
                      <a:pt x="11" y="71"/>
                      <a:pt x="11" y="71"/>
                      <a:pt x="11" y="71"/>
                    </a:cubicBezTo>
                    <a:cubicBezTo>
                      <a:pt x="12" y="71"/>
                      <a:pt x="12" y="69"/>
                      <a:pt x="11" y="69"/>
                    </a:cubicBezTo>
                    <a:cubicBezTo>
                      <a:pt x="11" y="68"/>
                      <a:pt x="9" y="68"/>
                      <a:pt x="9" y="69"/>
                    </a:cubicBezTo>
                    <a:cubicBezTo>
                      <a:pt x="1" y="77"/>
                      <a:pt x="1" y="77"/>
                      <a:pt x="1" y="77"/>
                    </a:cubicBezTo>
                    <a:cubicBezTo>
                      <a:pt x="0" y="77"/>
                      <a:pt x="0" y="79"/>
                      <a:pt x="1" y="79"/>
                    </a:cubicBezTo>
                    <a:cubicBezTo>
                      <a:pt x="9" y="87"/>
                      <a:pt x="9" y="87"/>
                      <a:pt x="9" y="87"/>
                    </a:cubicBezTo>
                    <a:cubicBezTo>
                      <a:pt x="9" y="88"/>
                      <a:pt x="9" y="88"/>
                      <a:pt x="10" y="88"/>
                    </a:cubicBezTo>
                    <a:cubicBezTo>
                      <a:pt x="11" y="88"/>
                      <a:pt x="11" y="88"/>
                      <a:pt x="11" y="87"/>
                    </a:cubicBezTo>
                    <a:cubicBezTo>
                      <a:pt x="12" y="87"/>
                      <a:pt x="12" y="85"/>
                      <a:pt x="11" y="85"/>
                    </a:cubicBezTo>
                    <a:cubicBezTo>
                      <a:pt x="7" y="80"/>
                      <a:pt x="7" y="80"/>
                      <a:pt x="7" y="80"/>
                    </a:cubicBezTo>
                    <a:cubicBezTo>
                      <a:pt x="34" y="80"/>
                      <a:pt x="34" y="80"/>
                      <a:pt x="34" y="80"/>
                    </a:cubicBezTo>
                    <a:cubicBezTo>
                      <a:pt x="42" y="80"/>
                      <a:pt x="48" y="74"/>
                      <a:pt x="48" y="66"/>
                    </a:cubicBezTo>
                    <a:cubicBezTo>
                      <a:pt x="48" y="14"/>
                      <a:pt x="48" y="14"/>
                      <a:pt x="48" y="14"/>
                    </a:cubicBezTo>
                    <a:cubicBezTo>
                      <a:pt x="48" y="6"/>
                      <a:pt x="42" y="0"/>
                      <a:pt x="3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8" name="Freeform 63">
                <a:extLst>
                  <a:ext uri="{FF2B5EF4-FFF2-40B4-BE49-F238E27FC236}">
                    <a16:creationId xmlns:a16="http://schemas.microsoft.com/office/drawing/2014/main" id="{4370B1BB-8D01-4CDC-9301-13B2102082E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90825" y="4060825"/>
                <a:ext cx="120650" cy="180975"/>
              </a:xfrm>
              <a:custGeom>
                <a:avLst/>
                <a:gdLst>
                  <a:gd name="T0" fmla="*/ 32 w 32"/>
                  <a:gd name="T1" fmla="*/ 46 h 48"/>
                  <a:gd name="T2" fmla="*/ 32 w 32"/>
                  <a:gd name="T3" fmla="*/ 10 h 48"/>
                  <a:gd name="T4" fmla="*/ 30 w 32"/>
                  <a:gd name="T5" fmla="*/ 8 h 48"/>
                  <a:gd name="T6" fmla="*/ 24 w 32"/>
                  <a:gd name="T7" fmla="*/ 8 h 48"/>
                  <a:gd name="T8" fmla="*/ 24 w 32"/>
                  <a:gd name="T9" fmla="*/ 2 h 48"/>
                  <a:gd name="T10" fmla="*/ 22 w 32"/>
                  <a:gd name="T11" fmla="*/ 0 h 48"/>
                  <a:gd name="T12" fmla="*/ 10 w 32"/>
                  <a:gd name="T13" fmla="*/ 0 h 48"/>
                  <a:gd name="T14" fmla="*/ 8 w 32"/>
                  <a:gd name="T15" fmla="*/ 2 h 48"/>
                  <a:gd name="T16" fmla="*/ 8 w 32"/>
                  <a:gd name="T17" fmla="*/ 8 h 48"/>
                  <a:gd name="T18" fmla="*/ 2 w 32"/>
                  <a:gd name="T19" fmla="*/ 8 h 48"/>
                  <a:gd name="T20" fmla="*/ 0 w 32"/>
                  <a:gd name="T21" fmla="*/ 10 h 48"/>
                  <a:gd name="T22" fmla="*/ 0 w 32"/>
                  <a:gd name="T23" fmla="*/ 46 h 48"/>
                  <a:gd name="T24" fmla="*/ 2 w 32"/>
                  <a:gd name="T25" fmla="*/ 48 h 48"/>
                  <a:gd name="T26" fmla="*/ 30 w 32"/>
                  <a:gd name="T27" fmla="*/ 48 h 48"/>
                  <a:gd name="T28" fmla="*/ 32 w 32"/>
                  <a:gd name="T29" fmla="*/ 46 h 48"/>
                  <a:gd name="T30" fmla="*/ 23 w 32"/>
                  <a:gd name="T31" fmla="*/ 27 h 48"/>
                  <a:gd name="T32" fmla="*/ 13 w 32"/>
                  <a:gd name="T33" fmla="*/ 38 h 48"/>
                  <a:gd name="T34" fmla="*/ 12 w 32"/>
                  <a:gd name="T35" fmla="*/ 38 h 48"/>
                  <a:gd name="T36" fmla="*/ 11 w 32"/>
                  <a:gd name="T37" fmla="*/ 38 h 48"/>
                  <a:gd name="T38" fmla="*/ 11 w 32"/>
                  <a:gd name="T39" fmla="*/ 35 h 48"/>
                  <a:gd name="T40" fmla="*/ 17 w 32"/>
                  <a:gd name="T41" fmla="*/ 28 h 48"/>
                  <a:gd name="T42" fmla="*/ 10 w 32"/>
                  <a:gd name="T43" fmla="*/ 28 h 48"/>
                  <a:gd name="T44" fmla="*/ 8 w 32"/>
                  <a:gd name="T45" fmla="*/ 27 h 48"/>
                  <a:gd name="T46" fmla="*/ 9 w 32"/>
                  <a:gd name="T47" fmla="*/ 25 h 48"/>
                  <a:gd name="T48" fmla="*/ 19 w 32"/>
                  <a:gd name="T49" fmla="*/ 15 h 48"/>
                  <a:gd name="T50" fmla="*/ 21 w 32"/>
                  <a:gd name="T51" fmla="*/ 15 h 48"/>
                  <a:gd name="T52" fmla="*/ 21 w 32"/>
                  <a:gd name="T53" fmla="*/ 18 h 48"/>
                  <a:gd name="T54" fmla="*/ 15 w 32"/>
                  <a:gd name="T55" fmla="*/ 24 h 48"/>
                  <a:gd name="T56" fmla="*/ 22 w 32"/>
                  <a:gd name="T57" fmla="*/ 24 h 48"/>
                  <a:gd name="T58" fmla="*/ 24 w 32"/>
                  <a:gd name="T59" fmla="*/ 25 h 48"/>
                  <a:gd name="T60" fmla="*/ 23 w 32"/>
                  <a:gd name="T61" fmla="*/ 27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2" h="48">
                    <a:moveTo>
                      <a:pt x="32" y="46"/>
                    </a:moveTo>
                    <a:cubicBezTo>
                      <a:pt x="32" y="10"/>
                      <a:pt x="32" y="10"/>
                      <a:pt x="32" y="10"/>
                    </a:cubicBezTo>
                    <a:cubicBezTo>
                      <a:pt x="32" y="9"/>
                      <a:pt x="31" y="8"/>
                      <a:pt x="30" y="8"/>
                    </a:cubicBezTo>
                    <a:cubicBezTo>
                      <a:pt x="24" y="8"/>
                      <a:pt x="24" y="8"/>
                      <a:pt x="24" y="8"/>
                    </a:cubicBezTo>
                    <a:cubicBezTo>
                      <a:pt x="24" y="2"/>
                      <a:pt x="24" y="2"/>
                      <a:pt x="24" y="2"/>
                    </a:cubicBezTo>
                    <a:cubicBezTo>
                      <a:pt x="24" y="1"/>
                      <a:pt x="23" y="0"/>
                      <a:pt x="22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9" y="0"/>
                      <a:pt x="8" y="1"/>
                      <a:pt x="8" y="2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1" y="8"/>
                      <a:pt x="0" y="9"/>
                      <a:pt x="0" y="10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47"/>
                      <a:pt x="1" y="48"/>
                      <a:pt x="2" y="48"/>
                    </a:cubicBezTo>
                    <a:cubicBezTo>
                      <a:pt x="30" y="48"/>
                      <a:pt x="30" y="48"/>
                      <a:pt x="30" y="48"/>
                    </a:cubicBezTo>
                    <a:cubicBezTo>
                      <a:pt x="31" y="48"/>
                      <a:pt x="32" y="47"/>
                      <a:pt x="32" y="46"/>
                    </a:cubicBezTo>
                    <a:close/>
                    <a:moveTo>
                      <a:pt x="23" y="27"/>
                    </a:moveTo>
                    <a:cubicBezTo>
                      <a:pt x="13" y="38"/>
                      <a:pt x="13" y="38"/>
                      <a:pt x="13" y="38"/>
                    </a:cubicBezTo>
                    <a:cubicBezTo>
                      <a:pt x="13" y="38"/>
                      <a:pt x="13" y="38"/>
                      <a:pt x="12" y="38"/>
                    </a:cubicBezTo>
                    <a:cubicBezTo>
                      <a:pt x="11" y="38"/>
                      <a:pt x="11" y="38"/>
                      <a:pt x="11" y="38"/>
                    </a:cubicBezTo>
                    <a:cubicBezTo>
                      <a:pt x="10" y="37"/>
                      <a:pt x="10" y="36"/>
                      <a:pt x="11" y="35"/>
                    </a:cubicBezTo>
                    <a:cubicBezTo>
                      <a:pt x="17" y="28"/>
                      <a:pt x="17" y="28"/>
                      <a:pt x="17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9" y="28"/>
                      <a:pt x="8" y="28"/>
                      <a:pt x="8" y="27"/>
                    </a:cubicBezTo>
                    <a:cubicBezTo>
                      <a:pt x="8" y="26"/>
                      <a:pt x="8" y="25"/>
                      <a:pt x="9" y="25"/>
                    </a:cubicBezTo>
                    <a:cubicBezTo>
                      <a:pt x="19" y="15"/>
                      <a:pt x="19" y="15"/>
                      <a:pt x="19" y="15"/>
                    </a:cubicBezTo>
                    <a:cubicBezTo>
                      <a:pt x="19" y="14"/>
                      <a:pt x="21" y="14"/>
                      <a:pt x="21" y="15"/>
                    </a:cubicBezTo>
                    <a:cubicBezTo>
                      <a:pt x="22" y="16"/>
                      <a:pt x="22" y="17"/>
                      <a:pt x="21" y="18"/>
                    </a:cubicBezTo>
                    <a:cubicBezTo>
                      <a:pt x="15" y="24"/>
                      <a:pt x="15" y="24"/>
                      <a:pt x="15" y="24"/>
                    </a:cubicBezTo>
                    <a:cubicBezTo>
                      <a:pt x="22" y="24"/>
                      <a:pt x="22" y="24"/>
                      <a:pt x="22" y="24"/>
                    </a:cubicBezTo>
                    <a:cubicBezTo>
                      <a:pt x="23" y="24"/>
                      <a:pt x="24" y="25"/>
                      <a:pt x="24" y="25"/>
                    </a:cubicBezTo>
                    <a:cubicBezTo>
                      <a:pt x="24" y="26"/>
                      <a:pt x="24" y="27"/>
                      <a:pt x="23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A9BA9A94-A0E9-4FE8-B53D-37498DE3FCF2}"/>
              </a:ext>
            </a:extLst>
          </p:cNvPr>
          <p:cNvGrpSpPr/>
          <p:nvPr/>
        </p:nvGrpSpPr>
        <p:grpSpPr>
          <a:xfrm>
            <a:off x="1981899" y="5047750"/>
            <a:ext cx="8228203" cy="1051794"/>
            <a:chOff x="502024" y="5010822"/>
            <a:chExt cx="8228203" cy="1051794"/>
          </a:xfrm>
        </p:grpSpPr>
        <p:sp>
          <p:nvSpPr>
            <p:cNvPr id="5143" name="Rectangle 5142">
              <a:extLst>
                <a:ext uri="{FF2B5EF4-FFF2-40B4-BE49-F238E27FC236}">
                  <a16:creationId xmlns:a16="http://schemas.microsoft.com/office/drawing/2014/main" id="{197FA302-95FC-4BFF-BC99-33ED0433E4E3}"/>
                </a:ext>
              </a:extLst>
            </p:cNvPr>
            <p:cNvSpPr/>
            <p:nvPr/>
          </p:nvSpPr>
          <p:spPr>
            <a:xfrm>
              <a:off x="502024" y="5010822"/>
              <a:ext cx="4113403" cy="1051794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1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151" name="Group 5150">
              <a:extLst>
                <a:ext uri="{FF2B5EF4-FFF2-40B4-BE49-F238E27FC236}">
                  <a16:creationId xmlns:a16="http://schemas.microsoft.com/office/drawing/2014/main" id="{8CF55108-9FF2-44D0-8913-8AF06A068C66}"/>
                </a:ext>
              </a:extLst>
            </p:cNvPr>
            <p:cNvGrpSpPr/>
            <p:nvPr/>
          </p:nvGrpSpPr>
          <p:grpSpPr>
            <a:xfrm>
              <a:off x="5072216" y="5232400"/>
              <a:ext cx="2870665" cy="608638"/>
              <a:chOff x="4980707" y="5232400"/>
              <a:chExt cx="2870665" cy="608638"/>
            </a:xfrm>
          </p:grpSpPr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4F23E249-926E-4240-8B03-C2D48F479C2F}"/>
                  </a:ext>
                </a:extLst>
              </p:cNvPr>
              <p:cNvSpPr txBox="1"/>
              <p:nvPr/>
            </p:nvSpPr>
            <p:spPr>
              <a:xfrm>
                <a:off x="5936247" y="5321276"/>
                <a:ext cx="191512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accent2"/>
                    </a:solidFill>
                  </a:rPr>
                  <a:t>Contact Us</a:t>
                </a:r>
              </a:p>
            </p:txBody>
          </p: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10DD3BA6-279D-4D8D-8FF4-DB8075E05C1B}"/>
                  </a:ext>
                </a:extLst>
              </p:cNvPr>
              <p:cNvGrpSpPr/>
              <p:nvPr/>
            </p:nvGrpSpPr>
            <p:grpSpPr>
              <a:xfrm>
                <a:off x="4980707" y="5232400"/>
                <a:ext cx="605276" cy="608638"/>
                <a:chOff x="6678613" y="766763"/>
                <a:chExt cx="285750" cy="287338"/>
              </a:xfrm>
              <a:solidFill>
                <a:schemeClr val="accent2"/>
              </a:solidFill>
            </p:grpSpPr>
            <p:sp>
              <p:nvSpPr>
                <p:cNvPr id="75" name="Freeform 2008">
                  <a:extLst>
                    <a:ext uri="{FF2B5EF4-FFF2-40B4-BE49-F238E27FC236}">
                      <a16:creationId xmlns:a16="http://schemas.microsoft.com/office/drawing/2014/main" id="{56062922-0345-4F25-84C0-7206AB40E6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54813" y="844550"/>
                  <a:ext cx="133350" cy="131763"/>
                </a:xfrm>
                <a:custGeom>
                  <a:avLst/>
                  <a:gdLst>
                    <a:gd name="T0" fmla="*/ 415 w 417"/>
                    <a:gd name="T1" fmla="*/ 335 h 415"/>
                    <a:gd name="T2" fmla="*/ 412 w 417"/>
                    <a:gd name="T3" fmla="*/ 324 h 415"/>
                    <a:gd name="T4" fmla="*/ 360 w 417"/>
                    <a:gd name="T5" fmla="*/ 270 h 415"/>
                    <a:gd name="T6" fmla="*/ 349 w 417"/>
                    <a:gd name="T7" fmla="*/ 264 h 415"/>
                    <a:gd name="T8" fmla="*/ 336 w 417"/>
                    <a:gd name="T9" fmla="*/ 263 h 415"/>
                    <a:gd name="T10" fmla="*/ 323 w 417"/>
                    <a:gd name="T11" fmla="*/ 266 h 415"/>
                    <a:gd name="T12" fmla="*/ 313 w 417"/>
                    <a:gd name="T13" fmla="*/ 274 h 415"/>
                    <a:gd name="T14" fmla="*/ 290 w 417"/>
                    <a:gd name="T15" fmla="*/ 295 h 415"/>
                    <a:gd name="T16" fmla="*/ 279 w 417"/>
                    <a:gd name="T17" fmla="*/ 296 h 415"/>
                    <a:gd name="T18" fmla="*/ 254 w 417"/>
                    <a:gd name="T19" fmla="*/ 277 h 415"/>
                    <a:gd name="T20" fmla="*/ 214 w 417"/>
                    <a:gd name="T21" fmla="*/ 240 h 415"/>
                    <a:gd name="T22" fmla="*/ 175 w 417"/>
                    <a:gd name="T23" fmla="*/ 203 h 415"/>
                    <a:gd name="T24" fmla="*/ 140 w 417"/>
                    <a:gd name="T25" fmla="*/ 162 h 415"/>
                    <a:gd name="T26" fmla="*/ 121 w 417"/>
                    <a:gd name="T27" fmla="*/ 137 h 415"/>
                    <a:gd name="T28" fmla="*/ 121 w 417"/>
                    <a:gd name="T29" fmla="*/ 126 h 415"/>
                    <a:gd name="T30" fmla="*/ 142 w 417"/>
                    <a:gd name="T31" fmla="*/ 104 h 415"/>
                    <a:gd name="T32" fmla="*/ 151 w 417"/>
                    <a:gd name="T33" fmla="*/ 92 h 415"/>
                    <a:gd name="T34" fmla="*/ 154 w 417"/>
                    <a:gd name="T35" fmla="*/ 79 h 415"/>
                    <a:gd name="T36" fmla="*/ 152 w 417"/>
                    <a:gd name="T37" fmla="*/ 67 h 415"/>
                    <a:gd name="T38" fmla="*/ 145 w 417"/>
                    <a:gd name="T39" fmla="*/ 57 h 415"/>
                    <a:gd name="T40" fmla="*/ 93 w 417"/>
                    <a:gd name="T41" fmla="*/ 4 h 415"/>
                    <a:gd name="T42" fmla="*/ 82 w 417"/>
                    <a:gd name="T43" fmla="*/ 1 h 415"/>
                    <a:gd name="T44" fmla="*/ 69 w 417"/>
                    <a:gd name="T45" fmla="*/ 1 h 415"/>
                    <a:gd name="T46" fmla="*/ 56 w 417"/>
                    <a:gd name="T47" fmla="*/ 6 h 415"/>
                    <a:gd name="T48" fmla="*/ 20 w 417"/>
                    <a:gd name="T49" fmla="*/ 42 h 415"/>
                    <a:gd name="T50" fmla="*/ 8 w 417"/>
                    <a:gd name="T51" fmla="*/ 58 h 415"/>
                    <a:gd name="T52" fmla="*/ 2 w 417"/>
                    <a:gd name="T53" fmla="*/ 77 h 415"/>
                    <a:gd name="T54" fmla="*/ 2 w 417"/>
                    <a:gd name="T55" fmla="*/ 96 h 415"/>
                    <a:gd name="T56" fmla="*/ 8 w 417"/>
                    <a:gd name="T57" fmla="*/ 115 h 415"/>
                    <a:gd name="T58" fmla="*/ 37 w 417"/>
                    <a:gd name="T59" fmla="*/ 158 h 415"/>
                    <a:gd name="T60" fmla="*/ 69 w 417"/>
                    <a:gd name="T61" fmla="*/ 199 h 415"/>
                    <a:gd name="T62" fmla="*/ 102 w 417"/>
                    <a:gd name="T63" fmla="*/ 239 h 415"/>
                    <a:gd name="T64" fmla="*/ 139 w 417"/>
                    <a:gd name="T65" fmla="*/ 278 h 415"/>
                    <a:gd name="T66" fmla="*/ 176 w 417"/>
                    <a:gd name="T67" fmla="*/ 313 h 415"/>
                    <a:gd name="T68" fmla="*/ 217 w 417"/>
                    <a:gd name="T69" fmla="*/ 347 h 415"/>
                    <a:gd name="T70" fmla="*/ 258 w 417"/>
                    <a:gd name="T71" fmla="*/ 379 h 415"/>
                    <a:gd name="T72" fmla="*/ 302 w 417"/>
                    <a:gd name="T73" fmla="*/ 407 h 415"/>
                    <a:gd name="T74" fmla="*/ 319 w 417"/>
                    <a:gd name="T75" fmla="*/ 414 h 415"/>
                    <a:gd name="T76" fmla="*/ 338 w 417"/>
                    <a:gd name="T77" fmla="*/ 414 h 415"/>
                    <a:gd name="T78" fmla="*/ 358 w 417"/>
                    <a:gd name="T79" fmla="*/ 409 h 415"/>
                    <a:gd name="T80" fmla="*/ 375 w 417"/>
                    <a:gd name="T81" fmla="*/ 396 h 415"/>
                    <a:gd name="T82" fmla="*/ 409 w 417"/>
                    <a:gd name="T83" fmla="*/ 360 h 415"/>
                    <a:gd name="T84" fmla="*/ 415 w 417"/>
                    <a:gd name="T85" fmla="*/ 348 h 415"/>
                    <a:gd name="T86" fmla="*/ 417 w 417"/>
                    <a:gd name="T87" fmla="*/ 341 h 4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17" h="415">
                      <a:moveTo>
                        <a:pt x="417" y="341"/>
                      </a:moveTo>
                      <a:lnTo>
                        <a:pt x="415" y="335"/>
                      </a:lnTo>
                      <a:lnTo>
                        <a:pt x="414" y="329"/>
                      </a:lnTo>
                      <a:lnTo>
                        <a:pt x="412" y="324"/>
                      </a:lnTo>
                      <a:lnTo>
                        <a:pt x="408" y="320"/>
                      </a:lnTo>
                      <a:lnTo>
                        <a:pt x="360" y="270"/>
                      </a:lnTo>
                      <a:lnTo>
                        <a:pt x="354" y="267"/>
                      </a:lnTo>
                      <a:lnTo>
                        <a:pt x="349" y="264"/>
                      </a:lnTo>
                      <a:lnTo>
                        <a:pt x="343" y="263"/>
                      </a:lnTo>
                      <a:lnTo>
                        <a:pt x="336" y="263"/>
                      </a:lnTo>
                      <a:lnTo>
                        <a:pt x="330" y="264"/>
                      </a:lnTo>
                      <a:lnTo>
                        <a:pt x="323" y="266"/>
                      </a:lnTo>
                      <a:lnTo>
                        <a:pt x="318" y="269"/>
                      </a:lnTo>
                      <a:lnTo>
                        <a:pt x="313" y="274"/>
                      </a:lnTo>
                      <a:lnTo>
                        <a:pt x="294" y="292"/>
                      </a:lnTo>
                      <a:lnTo>
                        <a:pt x="290" y="295"/>
                      </a:lnTo>
                      <a:lnTo>
                        <a:pt x="285" y="296"/>
                      </a:lnTo>
                      <a:lnTo>
                        <a:pt x="279" y="296"/>
                      </a:lnTo>
                      <a:lnTo>
                        <a:pt x="274" y="293"/>
                      </a:lnTo>
                      <a:lnTo>
                        <a:pt x="254" y="277"/>
                      </a:lnTo>
                      <a:lnTo>
                        <a:pt x="233" y="258"/>
                      </a:lnTo>
                      <a:lnTo>
                        <a:pt x="214" y="240"/>
                      </a:lnTo>
                      <a:lnTo>
                        <a:pt x="195" y="222"/>
                      </a:lnTo>
                      <a:lnTo>
                        <a:pt x="175" y="203"/>
                      </a:lnTo>
                      <a:lnTo>
                        <a:pt x="157" y="182"/>
                      </a:lnTo>
                      <a:lnTo>
                        <a:pt x="140" y="162"/>
                      </a:lnTo>
                      <a:lnTo>
                        <a:pt x="123" y="141"/>
                      </a:lnTo>
                      <a:lnTo>
                        <a:pt x="121" y="137"/>
                      </a:lnTo>
                      <a:lnTo>
                        <a:pt x="119" y="132"/>
                      </a:lnTo>
                      <a:lnTo>
                        <a:pt x="121" y="126"/>
                      </a:lnTo>
                      <a:lnTo>
                        <a:pt x="124" y="122"/>
                      </a:lnTo>
                      <a:lnTo>
                        <a:pt x="142" y="104"/>
                      </a:lnTo>
                      <a:lnTo>
                        <a:pt x="146" y="99"/>
                      </a:lnTo>
                      <a:lnTo>
                        <a:pt x="151" y="92"/>
                      </a:lnTo>
                      <a:lnTo>
                        <a:pt x="153" y="86"/>
                      </a:lnTo>
                      <a:lnTo>
                        <a:pt x="154" y="79"/>
                      </a:lnTo>
                      <a:lnTo>
                        <a:pt x="154" y="73"/>
                      </a:lnTo>
                      <a:lnTo>
                        <a:pt x="152" y="67"/>
                      </a:lnTo>
                      <a:lnTo>
                        <a:pt x="150" y="61"/>
                      </a:lnTo>
                      <a:lnTo>
                        <a:pt x="145" y="57"/>
                      </a:lnTo>
                      <a:lnTo>
                        <a:pt x="97" y="7"/>
                      </a:lnTo>
                      <a:lnTo>
                        <a:pt x="93" y="4"/>
                      </a:lnTo>
                      <a:lnTo>
                        <a:pt x="87" y="2"/>
                      </a:lnTo>
                      <a:lnTo>
                        <a:pt x="82" y="1"/>
                      </a:lnTo>
                      <a:lnTo>
                        <a:pt x="77" y="0"/>
                      </a:lnTo>
                      <a:lnTo>
                        <a:pt x="69" y="1"/>
                      </a:lnTo>
                      <a:lnTo>
                        <a:pt x="63" y="3"/>
                      </a:lnTo>
                      <a:lnTo>
                        <a:pt x="56" y="6"/>
                      </a:lnTo>
                      <a:lnTo>
                        <a:pt x="50" y="12"/>
                      </a:lnTo>
                      <a:lnTo>
                        <a:pt x="20" y="42"/>
                      </a:lnTo>
                      <a:lnTo>
                        <a:pt x="13" y="49"/>
                      </a:lnTo>
                      <a:lnTo>
                        <a:pt x="8" y="58"/>
                      </a:lnTo>
                      <a:lnTo>
                        <a:pt x="4" y="67"/>
                      </a:lnTo>
                      <a:lnTo>
                        <a:pt x="2" y="77"/>
                      </a:lnTo>
                      <a:lnTo>
                        <a:pt x="0" y="87"/>
                      </a:lnTo>
                      <a:lnTo>
                        <a:pt x="2" y="96"/>
                      </a:lnTo>
                      <a:lnTo>
                        <a:pt x="4" y="106"/>
                      </a:lnTo>
                      <a:lnTo>
                        <a:pt x="8" y="115"/>
                      </a:lnTo>
                      <a:lnTo>
                        <a:pt x="23" y="136"/>
                      </a:lnTo>
                      <a:lnTo>
                        <a:pt x="37" y="158"/>
                      </a:lnTo>
                      <a:lnTo>
                        <a:pt x="53" y="179"/>
                      </a:lnTo>
                      <a:lnTo>
                        <a:pt x="69" y="199"/>
                      </a:lnTo>
                      <a:lnTo>
                        <a:pt x="85" y="220"/>
                      </a:lnTo>
                      <a:lnTo>
                        <a:pt x="102" y="239"/>
                      </a:lnTo>
                      <a:lnTo>
                        <a:pt x="121" y="258"/>
                      </a:lnTo>
                      <a:lnTo>
                        <a:pt x="139" y="278"/>
                      </a:lnTo>
                      <a:lnTo>
                        <a:pt x="157" y="296"/>
                      </a:lnTo>
                      <a:lnTo>
                        <a:pt x="176" y="313"/>
                      </a:lnTo>
                      <a:lnTo>
                        <a:pt x="197" y="330"/>
                      </a:lnTo>
                      <a:lnTo>
                        <a:pt x="217" y="347"/>
                      </a:lnTo>
                      <a:lnTo>
                        <a:pt x="237" y="364"/>
                      </a:lnTo>
                      <a:lnTo>
                        <a:pt x="258" y="379"/>
                      </a:lnTo>
                      <a:lnTo>
                        <a:pt x="279" y="394"/>
                      </a:lnTo>
                      <a:lnTo>
                        <a:pt x="302" y="407"/>
                      </a:lnTo>
                      <a:lnTo>
                        <a:pt x="310" y="412"/>
                      </a:lnTo>
                      <a:lnTo>
                        <a:pt x="319" y="414"/>
                      </a:lnTo>
                      <a:lnTo>
                        <a:pt x="329" y="415"/>
                      </a:lnTo>
                      <a:lnTo>
                        <a:pt x="338" y="414"/>
                      </a:lnTo>
                      <a:lnTo>
                        <a:pt x="349" y="412"/>
                      </a:lnTo>
                      <a:lnTo>
                        <a:pt x="358" y="409"/>
                      </a:lnTo>
                      <a:lnTo>
                        <a:pt x="367" y="403"/>
                      </a:lnTo>
                      <a:lnTo>
                        <a:pt x="375" y="396"/>
                      </a:lnTo>
                      <a:lnTo>
                        <a:pt x="405" y="367"/>
                      </a:lnTo>
                      <a:lnTo>
                        <a:pt x="409" y="360"/>
                      </a:lnTo>
                      <a:lnTo>
                        <a:pt x="412" y="355"/>
                      </a:lnTo>
                      <a:lnTo>
                        <a:pt x="415" y="348"/>
                      </a:lnTo>
                      <a:lnTo>
                        <a:pt x="417" y="341"/>
                      </a:lnTo>
                      <a:lnTo>
                        <a:pt x="417" y="34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2009">
                  <a:extLst>
                    <a:ext uri="{FF2B5EF4-FFF2-40B4-BE49-F238E27FC236}">
                      <a16:creationId xmlns:a16="http://schemas.microsoft.com/office/drawing/2014/main" id="{0AEF3D76-1BEE-44E0-AE57-C2A8C589C5D2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678613" y="766763"/>
                  <a:ext cx="285750" cy="287338"/>
                </a:xfrm>
                <a:custGeom>
                  <a:avLst/>
                  <a:gdLst>
                    <a:gd name="T0" fmla="*/ 797 w 902"/>
                    <a:gd name="T1" fmla="*/ 451 h 903"/>
                    <a:gd name="T2" fmla="*/ 764 w 902"/>
                    <a:gd name="T3" fmla="*/ 301 h 903"/>
                    <a:gd name="T4" fmla="*/ 671 w 902"/>
                    <a:gd name="T5" fmla="*/ 184 h 903"/>
                    <a:gd name="T6" fmla="*/ 537 w 902"/>
                    <a:gd name="T7" fmla="*/ 115 h 903"/>
                    <a:gd name="T8" fmla="*/ 382 w 902"/>
                    <a:gd name="T9" fmla="*/ 112 h 903"/>
                    <a:gd name="T10" fmla="*/ 245 w 902"/>
                    <a:gd name="T11" fmla="*/ 173 h 903"/>
                    <a:gd name="T12" fmla="*/ 147 w 902"/>
                    <a:gd name="T13" fmla="*/ 286 h 903"/>
                    <a:gd name="T14" fmla="*/ 106 w 902"/>
                    <a:gd name="T15" fmla="*/ 433 h 903"/>
                    <a:gd name="T16" fmla="*/ 133 w 902"/>
                    <a:gd name="T17" fmla="*/ 585 h 903"/>
                    <a:gd name="T18" fmla="*/ 219 w 902"/>
                    <a:gd name="T19" fmla="*/ 706 h 903"/>
                    <a:gd name="T20" fmla="*/ 349 w 902"/>
                    <a:gd name="T21" fmla="*/ 781 h 903"/>
                    <a:gd name="T22" fmla="*/ 500 w 902"/>
                    <a:gd name="T23" fmla="*/ 794 h 903"/>
                    <a:gd name="T24" fmla="*/ 602 w 902"/>
                    <a:gd name="T25" fmla="*/ 757 h 903"/>
                    <a:gd name="T26" fmla="*/ 636 w 902"/>
                    <a:gd name="T27" fmla="*/ 677 h 903"/>
                    <a:gd name="T28" fmla="*/ 573 w 902"/>
                    <a:gd name="T29" fmla="*/ 689 h 903"/>
                    <a:gd name="T30" fmla="*/ 420 w 902"/>
                    <a:gd name="T31" fmla="*/ 597 h 903"/>
                    <a:gd name="T32" fmla="*/ 256 w 902"/>
                    <a:gd name="T33" fmla="*/ 418 h 903"/>
                    <a:gd name="T34" fmla="*/ 213 w 902"/>
                    <a:gd name="T35" fmla="*/ 324 h 903"/>
                    <a:gd name="T36" fmla="*/ 242 w 902"/>
                    <a:gd name="T37" fmla="*/ 263 h 903"/>
                    <a:gd name="T38" fmla="*/ 320 w 902"/>
                    <a:gd name="T39" fmla="*/ 213 h 903"/>
                    <a:gd name="T40" fmla="*/ 410 w 902"/>
                    <a:gd name="T41" fmla="*/ 278 h 903"/>
                    <a:gd name="T42" fmla="*/ 426 w 902"/>
                    <a:gd name="T43" fmla="*/ 329 h 903"/>
                    <a:gd name="T44" fmla="*/ 412 w 902"/>
                    <a:gd name="T45" fmla="*/ 394 h 903"/>
                    <a:gd name="T46" fmla="*/ 550 w 902"/>
                    <a:gd name="T47" fmla="*/ 483 h 903"/>
                    <a:gd name="T48" fmla="*/ 605 w 902"/>
                    <a:gd name="T49" fmla="*/ 480 h 903"/>
                    <a:gd name="T50" fmla="*/ 685 w 902"/>
                    <a:gd name="T51" fmla="*/ 561 h 903"/>
                    <a:gd name="T52" fmla="*/ 680 w 902"/>
                    <a:gd name="T53" fmla="*/ 615 h 903"/>
                    <a:gd name="T54" fmla="*/ 666 w 902"/>
                    <a:gd name="T55" fmla="*/ 693 h 903"/>
                    <a:gd name="T56" fmla="*/ 620 w 902"/>
                    <a:gd name="T57" fmla="*/ 781 h 903"/>
                    <a:gd name="T58" fmla="*/ 476 w 902"/>
                    <a:gd name="T59" fmla="*/ 826 h 903"/>
                    <a:gd name="T60" fmla="*/ 305 w 902"/>
                    <a:gd name="T61" fmla="*/ 797 h 903"/>
                    <a:gd name="T62" fmla="*/ 173 w 902"/>
                    <a:gd name="T63" fmla="*/ 703 h 903"/>
                    <a:gd name="T64" fmla="*/ 92 w 902"/>
                    <a:gd name="T65" fmla="*/ 563 h 903"/>
                    <a:gd name="T66" fmla="*/ 79 w 902"/>
                    <a:gd name="T67" fmla="*/ 394 h 903"/>
                    <a:gd name="T68" fmla="*/ 139 w 902"/>
                    <a:gd name="T69" fmla="*/ 241 h 903"/>
                    <a:gd name="T70" fmla="*/ 256 w 902"/>
                    <a:gd name="T71" fmla="*/ 129 h 903"/>
                    <a:gd name="T72" fmla="*/ 413 w 902"/>
                    <a:gd name="T73" fmla="*/ 77 h 903"/>
                    <a:gd name="T74" fmla="*/ 580 w 902"/>
                    <a:gd name="T75" fmla="*/ 97 h 903"/>
                    <a:gd name="T76" fmla="*/ 717 w 902"/>
                    <a:gd name="T77" fmla="*/ 185 h 903"/>
                    <a:gd name="T78" fmla="*/ 804 w 902"/>
                    <a:gd name="T79" fmla="*/ 321 h 903"/>
                    <a:gd name="T80" fmla="*/ 823 w 902"/>
                    <a:gd name="T81" fmla="*/ 508 h 903"/>
                    <a:gd name="T82" fmla="*/ 755 w 902"/>
                    <a:gd name="T83" fmla="*/ 669 h 903"/>
                    <a:gd name="T84" fmla="*/ 735 w 902"/>
                    <a:gd name="T85" fmla="*/ 658 h 903"/>
                    <a:gd name="T86" fmla="*/ 383 w 902"/>
                    <a:gd name="T87" fmla="*/ 6 h 903"/>
                    <a:gd name="T88" fmla="*/ 199 w 902"/>
                    <a:gd name="T89" fmla="*/ 78 h 903"/>
                    <a:gd name="T90" fmla="*/ 65 w 902"/>
                    <a:gd name="T91" fmla="*/ 217 h 903"/>
                    <a:gd name="T92" fmla="*/ 2 w 902"/>
                    <a:gd name="T93" fmla="*/ 405 h 903"/>
                    <a:gd name="T94" fmla="*/ 28 w 902"/>
                    <a:gd name="T95" fmla="*/ 607 h 903"/>
                    <a:gd name="T96" fmla="*/ 133 w 902"/>
                    <a:gd name="T97" fmla="*/ 770 h 903"/>
                    <a:gd name="T98" fmla="*/ 296 w 902"/>
                    <a:gd name="T99" fmla="*/ 875 h 903"/>
                    <a:gd name="T100" fmla="*/ 498 w 902"/>
                    <a:gd name="T101" fmla="*/ 899 h 903"/>
                    <a:gd name="T102" fmla="*/ 684 w 902"/>
                    <a:gd name="T103" fmla="*/ 837 h 903"/>
                    <a:gd name="T104" fmla="*/ 825 w 902"/>
                    <a:gd name="T105" fmla="*/ 703 h 903"/>
                    <a:gd name="T106" fmla="*/ 897 w 902"/>
                    <a:gd name="T107" fmla="*/ 520 h 903"/>
                    <a:gd name="T108" fmla="*/ 882 w 902"/>
                    <a:gd name="T109" fmla="*/ 317 h 903"/>
                    <a:gd name="T110" fmla="*/ 785 w 902"/>
                    <a:gd name="T111" fmla="*/ 148 h 903"/>
                    <a:gd name="T112" fmla="*/ 626 w 902"/>
                    <a:gd name="T113" fmla="*/ 36 h 903"/>
                    <a:gd name="T114" fmla="*/ 451 w 902"/>
                    <a:gd name="T115" fmla="*/ 0 h 9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02" h="903">
                      <a:moveTo>
                        <a:pt x="737" y="646"/>
                      </a:moveTo>
                      <a:lnTo>
                        <a:pt x="751" y="624"/>
                      </a:lnTo>
                      <a:lnTo>
                        <a:pt x="763" y="601"/>
                      </a:lnTo>
                      <a:lnTo>
                        <a:pt x="773" y="578"/>
                      </a:lnTo>
                      <a:lnTo>
                        <a:pt x="782" y="553"/>
                      </a:lnTo>
                      <a:lnTo>
                        <a:pt x="788" y="528"/>
                      </a:lnTo>
                      <a:lnTo>
                        <a:pt x="794" y="502"/>
                      </a:lnTo>
                      <a:lnTo>
                        <a:pt x="796" y="477"/>
                      </a:lnTo>
                      <a:lnTo>
                        <a:pt x="797" y="451"/>
                      </a:lnTo>
                      <a:lnTo>
                        <a:pt x="797" y="433"/>
                      </a:lnTo>
                      <a:lnTo>
                        <a:pt x="796" y="416"/>
                      </a:lnTo>
                      <a:lnTo>
                        <a:pt x="794" y="398"/>
                      </a:lnTo>
                      <a:lnTo>
                        <a:pt x="790" y="381"/>
                      </a:lnTo>
                      <a:lnTo>
                        <a:pt x="786" y="364"/>
                      </a:lnTo>
                      <a:lnTo>
                        <a:pt x="782" y="348"/>
                      </a:lnTo>
                      <a:lnTo>
                        <a:pt x="776" y="332"/>
                      </a:lnTo>
                      <a:lnTo>
                        <a:pt x="770" y="316"/>
                      </a:lnTo>
                      <a:lnTo>
                        <a:pt x="764" y="301"/>
                      </a:lnTo>
                      <a:lnTo>
                        <a:pt x="755" y="286"/>
                      </a:lnTo>
                      <a:lnTo>
                        <a:pt x="748" y="272"/>
                      </a:lnTo>
                      <a:lnTo>
                        <a:pt x="738" y="258"/>
                      </a:lnTo>
                      <a:lnTo>
                        <a:pt x="728" y="244"/>
                      </a:lnTo>
                      <a:lnTo>
                        <a:pt x="719" y="231"/>
                      </a:lnTo>
                      <a:lnTo>
                        <a:pt x="707" y="218"/>
                      </a:lnTo>
                      <a:lnTo>
                        <a:pt x="696" y="206"/>
                      </a:lnTo>
                      <a:lnTo>
                        <a:pt x="684" y="195"/>
                      </a:lnTo>
                      <a:lnTo>
                        <a:pt x="671" y="184"/>
                      </a:lnTo>
                      <a:lnTo>
                        <a:pt x="658" y="173"/>
                      </a:lnTo>
                      <a:lnTo>
                        <a:pt x="645" y="164"/>
                      </a:lnTo>
                      <a:lnTo>
                        <a:pt x="631" y="155"/>
                      </a:lnTo>
                      <a:lnTo>
                        <a:pt x="616" y="146"/>
                      </a:lnTo>
                      <a:lnTo>
                        <a:pt x="602" y="139"/>
                      </a:lnTo>
                      <a:lnTo>
                        <a:pt x="586" y="132"/>
                      </a:lnTo>
                      <a:lnTo>
                        <a:pt x="571" y="126"/>
                      </a:lnTo>
                      <a:lnTo>
                        <a:pt x="554" y="121"/>
                      </a:lnTo>
                      <a:lnTo>
                        <a:pt x="537" y="115"/>
                      </a:lnTo>
                      <a:lnTo>
                        <a:pt x="521" y="112"/>
                      </a:lnTo>
                      <a:lnTo>
                        <a:pt x="504" y="109"/>
                      </a:lnTo>
                      <a:lnTo>
                        <a:pt x="487" y="107"/>
                      </a:lnTo>
                      <a:lnTo>
                        <a:pt x="469" y="106"/>
                      </a:lnTo>
                      <a:lnTo>
                        <a:pt x="451" y="105"/>
                      </a:lnTo>
                      <a:lnTo>
                        <a:pt x="433" y="106"/>
                      </a:lnTo>
                      <a:lnTo>
                        <a:pt x="416" y="107"/>
                      </a:lnTo>
                      <a:lnTo>
                        <a:pt x="399" y="109"/>
                      </a:lnTo>
                      <a:lnTo>
                        <a:pt x="382" y="112"/>
                      </a:lnTo>
                      <a:lnTo>
                        <a:pt x="365" y="115"/>
                      </a:lnTo>
                      <a:lnTo>
                        <a:pt x="349" y="121"/>
                      </a:lnTo>
                      <a:lnTo>
                        <a:pt x="332" y="126"/>
                      </a:lnTo>
                      <a:lnTo>
                        <a:pt x="316" y="132"/>
                      </a:lnTo>
                      <a:lnTo>
                        <a:pt x="301" y="139"/>
                      </a:lnTo>
                      <a:lnTo>
                        <a:pt x="286" y="146"/>
                      </a:lnTo>
                      <a:lnTo>
                        <a:pt x="272" y="155"/>
                      </a:lnTo>
                      <a:lnTo>
                        <a:pt x="258" y="164"/>
                      </a:lnTo>
                      <a:lnTo>
                        <a:pt x="245" y="173"/>
                      </a:lnTo>
                      <a:lnTo>
                        <a:pt x="232" y="184"/>
                      </a:lnTo>
                      <a:lnTo>
                        <a:pt x="219" y="195"/>
                      </a:lnTo>
                      <a:lnTo>
                        <a:pt x="207" y="206"/>
                      </a:lnTo>
                      <a:lnTo>
                        <a:pt x="195" y="218"/>
                      </a:lnTo>
                      <a:lnTo>
                        <a:pt x="184" y="231"/>
                      </a:lnTo>
                      <a:lnTo>
                        <a:pt x="174" y="244"/>
                      </a:lnTo>
                      <a:lnTo>
                        <a:pt x="164" y="258"/>
                      </a:lnTo>
                      <a:lnTo>
                        <a:pt x="155" y="272"/>
                      </a:lnTo>
                      <a:lnTo>
                        <a:pt x="147" y="286"/>
                      </a:lnTo>
                      <a:lnTo>
                        <a:pt x="139" y="301"/>
                      </a:lnTo>
                      <a:lnTo>
                        <a:pt x="133" y="316"/>
                      </a:lnTo>
                      <a:lnTo>
                        <a:pt x="127" y="332"/>
                      </a:lnTo>
                      <a:lnTo>
                        <a:pt x="121" y="348"/>
                      </a:lnTo>
                      <a:lnTo>
                        <a:pt x="116" y="364"/>
                      </a:lnTo>
                      <a:lnTo>
                        <a:pt x="113" y="381"/>
                      </a:lnTo>
                      <a:lnTo>
                        <a:pt x="109" y="398"/>
                      </a:lnTo>
                      <a:lnTo>
                        <a:pt x="107" y="416"/>
                      </a:lnTo>
                      <a:lnTo>
                        <a:pt x="106" y="433"/>
                      </a:lnTo>
                      <a:lnTo>
                        <a:pt x="105" y="451"/>
                      </a:lnTo>
                      <a:lnTo>
                        <a:pt x="106" y="468"/>
                      </a:lnTo>
                      <a:lnTo>
                        <a:pt x="107" y="486"/>
                      </a:lnTo>
                      <a:lnTo>
                        <a:pt x="109" y="504"/>
                      </a:lnTo>
                      <a:lnTo>
                        <a:pt x="113" y="521"/>
                      </a:lnTo>
                      <a:lnTo>
                        <a:pt x="116" y="537"/>
                      </a:lnTo>
                      <a:lnTo>
                        <a:pt x="121" y="554"/>
                      </a:lnTo>
                      <a:lnTo>
                        <a:pt x="127" y="570"/>
                      </a:lnTo>
                      <a:lnTo>
                        <a:pt x="133" y="585"/>
                      </a:lnTo>
                      <a:lnTo>
                        <a:pt x="139" y="601"/>
                      </a:lnTo>
                      <a:lnTo>
                        <a:pt x="147" y="615"/>
                      </a:lnTo>
                      <a:lnTo>
                        <a:pt x="155" y="630"/>
                      </a:lnTo>
                      <a:lnTo>
                        <a:pt x="164" y="644"/>
                      </a:lnTo>
                      <a:lnTo>
                        <a:pt x="174" y="658"/>
                      </a:lnTo>
                      <a:lnTo>
                        <a:pt x="184" y="671"/>
                      </a:lnTo>
                      <a:lnTo>
                        <a:pt x="195" y="684"/>
                      </a:lnTo>
                      <a:lnTo>
                        <a:pt x="207" y="696"/>
                      </a:lnTo>
                      <a:lnTo>
                        <a:pt x="219" y="706"/>
                      </a:lnTo>
                      <a:lnTo>
                        <a:pt x="232" y="718"/>
                      </a:lnTo>
                      <a:lnTo>
                        <a:pt x="245" y="728"/>
                      </a:lnTo>
                      <a:lnTo>
                        <a:pt x="258" y="737"/>
                      </a:lnTo>
                      <a:lnTo>
                        <a:pt x="272" y="747"/>
                      </a:lnTo>
                      <a:lnTo>
                        <a:pt x="286" y="755"/>
                      </a:lnTo>
                      <a:lnTo>
                        <a:pt x="301" y="763"/>
                      </a:lnTo>
                      <a:lnTo>
                        <a:pt x="316" y="770"/>
                      </a:lnTo>
                      <a:lnTo>
                        <a:pt x="332" y="776"/>
                      </a:lnTo>
                      <a:lnTo>
                        <a:pt x="349" y="781"/>
                      </a:lnTo>
                      <a:lnTo>
                        <a:pt x="365" y="786"/>
                      </a:lnTo>
                      <a:lnTo>
                        <a:pt x="382" y="790"/>
                      </a:lnTo>
                      <a:lnTo>
                        <a:pt x="399" y="793"/>
                      </a:lnTo>
                      <a:lnTo>
                        <a:pt x="416" y="795"/>
                      </a:lnTo>
                      <a:lnTo>
                        <a:pt x="433" y="796"/>
                      </a:lnTo>
                      <a:lnTo>
                        <a:pt x="451" y="796"/>
                      </a:lnTo>
                      <a:lnTo>
                        <a:pt x="468" y="796"/>
                      </a:lnTo>
                      <a:lnTo>
                        <a:pt x="484" y="795"/>
                      </a:lnTo>
                      <a:lnTo>
                        <a:pt x="500" y="794"/>
                      </a:lnTo>
                      <a:lnTo>
                        <a:pt x="514" y="792"/>
                      </a:lnTo>
                      <a:lnTo>
                        <a:pt x="528" y="790"/>
                      </a:lnTo>
                      <a:lnTo>
                        <a:pt x="541" y="787"/>
                      </a:lnTo>
                      <a:lnTo>
                        <a:pt x="553" y="783"/>
                      </a:lnTo>
                      <a:lnTo>
                        <a:pt x="564" y="779"/>
                      </a:lnTo>
                      <a:lnTo>
                        <a:pt x="575" y="774"/>
                      </a:lnTo>
                      <a:lnTo>
                        <a:pt x="584" y="768"/>
                      </a:lnTo>
                      <a:lnTo>
                        <a:pt x="594" y="763"/>
                      </a:lnTo>
                      <a:lnTo>
                        <a:pt x="602" y="757"/>
                      </a:lnTo>
                      <a:lnTo>
                        <a:pt x="609" y="750"/>
                      </a:lnTo>
                      <a:lnTo>
                        <a:pt x="616" y="743"/>
                      </a:lnTo>
                      <a:lnTo>
                        <a:pt x="621" y="735"/>
                      </a:lnTo>
                      <a:lnTo>
                        <a:pt x="626" y="727"/>
                      </a:lnTo>
                      <a:lnTo>
                        <a:pt x="630" y="718"/>
                      </a:lnTo>
                      <a:lnTo>
                        <a:pt x="633" y="709"/>
                      </a:lnTo>
                      <a:lnTo>
                        <a:pt x="634" y="701"/>
                      </a:lnTo>
                      <a:lnTo>
                        <a:pt x="635" y="692"/>
                      </a:lnTo>
                      <a:lnTo>
                        <a:pt x="636" y="677"/>
                      </a:lnTo>
                      <a:lnTo>
                        <a:pt x="634" y="664"/>
                      </a:lnTo>
                      <a:lnTo>
                        <a:pt x="627" y="670"/>
                      </a:lnTo>
                      <a:lnTo>
                        <a:pt x="620" y="675"/>
                      </a:lnTo>
                      <a:lnTo>
                        <a:pt x="612" y="679"/>
                      </a:lnTo>
                      <a:lnTo>
                        <a:pt x="605" y="683"/>
                      </a:lnTo>
                      <a:lnTo>
                        <a:pt x="597" y="685"/>
                      </a:lnTo>
                      <a:lnTo>
                        <a:pt x="589" y="687"/>
                      </a:lnTo>
                      <a:lnTo>
                        <a:pt x="580" y="688"/>
                      </a:lnTo>
                      <a:lnTo>
                        <a:pt x="573" y="689"/>
                      </a:lnTo>
                      <a:lnTo>
                        <a:pt x="561" y="688"/>
                      </a:lnTo>
                      <a:lnTo>
                        <a:pt x="549" y="686"/>
                      </a:lnTo>
                      <a:lnTo>
                        <a:pt x="538" y="682"/>
                      </a:lnTo>
                      <a:lnTo>
                        <a:pt x="529" y="676"/>
                      </a:lnTo>
                      <a:lnTo>
                        <a:pt x="506" y="661"/>
                      </a:lnTo>
                      <a:lnTo>
                        <a:pt x="484" y="646"/>
                      </a:lnTo>
                      <a:lnTo>
                        <a:pt x="462" y="630"/>
                      </a:lnTo>
                      <a:lnTo>
                        <a:pt x="441" y="614"/>
                      </a:lnTo>
                      <a:lnTo>
                        <a:pt x="420" y="597"/>
                      </a:lnTo>
                      <a:lnTo>
                        <a:pt x="400" y="579"/>
                      </a:lnTo>
                      <a:lnTo>
                        <a:pt x="380" y="560"/>
                      </a:lnTo>
                      <a:lnTo>
                        <a:pt x="360" y="542"/>
                      </a:lnTo>
                      <a:lnTo>
                        <a:pt x="342" y="523"/>
                      </a:lnTo>
                      <a:lnTo>
                        <a:pt x="323" y="502"/>
                      </a:lnTo>
                      <a:lnTo>
                        <a:pt x="306" y="482"/>
                      </a:lnTo>
                      <a:lnTo>
                        <a:pt x="288" y="462"/>
                      </a:lnTo>
                      <a:lnTo>
                        <a:pt x="271" y="440"/>
                      </a:lnTo>
                      <a:lnTo>
                        <a:pt x="256" y="418"/>
                      </a:lnTo>
                      <a:lnTo>
                        <a:pt x="240" y="396"/>
                      </a:lnTo>
                      <a:lnTo>
                        <a:pt x="226" y="374"/>
                      </a:lnTo>
                      <a:lnTo>
                        <a:pt x="222" y="367"/>
                      </a:lnTo>
                      <a:lnTo>
                        <a:pt x="219" y="360"/>
                      </a:lnTo>
                      <a:lnTo>
                        <a:pt x="217" y="353"/>
                      </a:lnTo>
                      <a:lnTo>
                        <a:pt x="216" y="346"/>
                      </a:lnTo>
                      <a:lnTo>
                        <a:pt x="214" y="339"/>
                      </a:lnTo>
                      <a:lnTo>
                        <a:pt x="213" y="332"/>
                      </a:lnTo>
                      <a:lnTo>
                        <a:pt x="213" y="324"/>
                      </a:lnTo>
                      <a:lnTo>
                        <a:pt x="214" y="317"/>
                      </a:lnTo>
                      <a:lnTo>
                        <a:pt x="216" y="309"/>
                      </a:lnTo>
                      <a:lnTo>
                        <a:pt x="218" y="303"/>
                      </a:lnTo>
                      <a:lnTo>
                        <a:pt x="221" y="295"/>
                      </a:lnTo>
                      <a:lnTo>
                        <a:pt x="223" y="288"/>
                      </a:lnTo>
                      <a:lnTo>
                        <a:pt x="227" y="282"/>
                      </a:lnTo>
                      <a:lnTo>
                        <a:pt x="232" y="275"/>
                      </a:lnTo>
                      <a:lnTo>
                        <a:pt x="236" y="269"/>
                      </a:lnTo>
                      <a:lnTo>
                        <a:pt x="242" y="263"/>
                      </a:lnTo>
                      <a:lnTo>
                        <a:pt x="271" y="233"/>
                      </a:lnTo>
                      <a:lnTo>
                        <a:pt x="277" y="229"/>
                      </a:lnTo>
                      <a:lnTo>
                        <a:pt x="282" y="225"/>
                      </a:lnTo>
                      <a:lnTo>
                        <a:pt x="287" y="221"/>
                      </a:lnTo>
                      <a:lnTo>
                        <a:pt x="294" y="218"/>
                      </a:lnTo>
                      <a:lnTo>
                        <a:pt x="300" y="216"/>
                      </a:lnTo>
                      <a:lnTo>
                        <a:pt x="307" y="214"/>
                      </a:lnTo>
                      <a:lnTo>
                        <a:pt x="313" y="213"/>
                      </a:lnTo>
                      <a:lnTo>
                        <a:pt x="320" y="213"/>
                      </a:lnTo>
                      <a:lnTo>
                        <a:pt x="326" y="213"/>
                      </a:lnTo>
                      <a:lnTo>
                        <a:pt x="331" y="214"/>
                      </a:lnTo>
                      <a:lnTo>
                        <a:pt x="337" y="215"/>
                      </a:lnTo>
                      <a:lnTo>
                        <a:pt x="342" y="217"/>
                      </a:lnTo>
                      <a:lnTo>
                        <a:pt x="347" y="219"/>
                      </a:lnTo>
                      <a:lnTo>
                        <a:pt x="353" y="223"/>
                      </a:lnTo>
                      <a:lnTo>
                        <a:pt x="357" y="226"/>
                      </a:lnTo>
                      <a:lnTo>
                        <a:pt x="361" y="230"/>
                      </a:lnTo>
                      <a:lnTo>
                        <a:pt x="410" y="278"/>
                      </a:lnTo>
                      <a:lnTo>
                        <a:pt x="414" y="283"/>
                      </a:lnTo>
                      <a:lnTo>
                        <a:pt x="417" y="288"/>
                      </a:lnTo>
                      <a:lnTo>
                        <a:pt x="420" y="293"/>
                      </a:lnTo>
                      <a:lnTo>
                        <a:pt x="423" y="299"/>
                      </a:lnTo>
                      <a:lnTo>
                        <a:pt x="425" y="304"/>
                      </a:lnTo>
                      <a:lnTo>
                        <a:pt x="426" y="310"/>
                      </a:lnTo>
                      <a:lnTo>
                        <a:pt x="427" y="317"/>
                      </a:lnTo>
                      <a:lnTo>
                        <a:pt x="427" y="322"/>
                      </a:lnTo>
                      <a:lnTo>
                        <a:pt x="426" y="329"/>
                      </a:lnTo>
                      <a:lnTo>
                        <a:pt x="425" y="335"/>
                      </a:lnTo>
                      <a:lnTo>
                        <a:pt x="424" y="340"/>
                      </a:lnTo>
                      <a:lnTo>
                        <a:pt x="421" y="347"/>
                      </a:lnTo>
                      <a:lnTo>
                        <a:pt x="418" y="352"/>
                      </a:lnTo>
                      <a:lnTo>
                        <a:pt x="415" y="358"/>
                      </a:lnTo>
                      <a:lnTo>
                        <a:pt x="411" y="363"/>
                      </a:lnTo>
                      <a:lnTo>
                        <a:pt x="406" y="368"/>
                      </a:lnTo>
                      <a:lnTo>
                        <a:pt x="398" y="377"/>
                      </a:lnTo>
                      <a:lnTo>
                        <a:pt x="412" y="394"/>
                      </a:lnTo>
                      <a:lnTo>
                        <a:pt x="427" y="410"/>
                      </a:lnTo>
                      <a:lnTo>
                        <a:pt x="443" y="427"/>
                      </a:lnTo>
                      <a:lnTo>
                        <a:pt x="459" y="443"/>
                      </a:lnTo>
                      <a:lnTo>
                        <a:pt x="491" y="475"/>
                      </a:lnTo>
                      <a:lnTo>
                        <a:pt x="526" y="505"/>
                      </a:lnTo>
                      <a:lnTo>
                        <a:pt x="534" y="496"/>
                      </a:lnTo>
                      <a:lnTo>
                        <a:pt x="539" y="492"/>
                      </a:lnTo>
                      <a:lnTo>
                        <a:pt x="545" y="487"/>
                      </a:lnTo>
                      <a:lnTo>
                        <a:pt x="550" y="483"/>
                      </a:lnTo>
                      <a:lnTo>
                        <a:pt x="557" y="481"/>
                      </a:lnTo>
                      <a:lnTo>
                        <a:pt x="563" y="479"/>
                      </a:lnTo>
                      <a:lnTo>
                        <a:pt x="569" y="477"/>
                      </a:lnTo>
                      <a:lnTo>
                        <a:pt x="576" y="476"/>
                      </a:lnTo>
                      <a:lnTo>
                        <a:pt x="582" y="476"/>
                      </a:lnTo>
                      <a:lnTo>
                        <a:pt x="588" y="476"/>
                      </a:lnTo>
                      <a:lnTo>
                        <a:pt x="594" y="477"/>
                      </a:lnTo>
                      <a:lnTo>
                        <a:pt x="600" y="478"/>
                      </a:lnTo>
                      <a:lnTo>
                        <a:pt x="605" y="480"/>
                      </a:lnTo>
                      <a:lnTo>
                        <a:pt x="610" y="482"/>
                      </a:lnTo>
                      <a:lnTo>
                        <a:pt x="615" y="485"/>
                      </a:lnTo>
                      <a:lnTo>
                        <a:pt x="620" y="489"/>
                      </a:lnTo>
                      <a:lnTo>
                        <a:pt x="624" y="493"/>
                      </a:lnTo>
                      <a:lnTo>
                        <a:pt x="672" y="541"/>
                      </a:lnTo>
                      <a:lnTo>
                        <a:pt x="677" y="545"/>
                      </a:lnTo>
                      <a:lnTo>
                        <a:pt x="680" y="551"/>
                      </a:lnTo>
                      <a:lnTo>
                        <a:pt x="683" y="556"/>
                      </a:lnTo>
                      <a:lnTo>
                        <a:pt x="685" y="561"/>
                      </a:lnTo>
                      <a:lnTo>
                        <a:pt x="687" y="567"/>
                      </a:lnTo>
                      <a:lnTo>
                        <a:pt x="689" y="573"/>
                      </a:lnTo>
                      <a:lnTo>
                        <a:pt x="690" y="580"/>
                      </a:lnTo>
                      <a:lnTo>
                        <a:pt x="690" y="586"/>
                      </a:lnTo>
                      <a:lnTo>
                        <a:pt x="689" y="591"/>
                      </a:lnTo>
                      <a:lnTo>
                        <a:pt x="687" y="598"/>
                      </a:lnTo>
                      <a:lnTo>
                        <a:pt x="685" y="604"/>
                      </a:lnTo>
                      <a:lnTo>
                        <a:pt x="683" y="610"/>
                      </a:lnTo>
                      <a:lnTo>
                        <a:pt x="680" y="615"/>
                      </a:lnTo>
                      <a:lnTo>
                        <a:pt x="677" y="620"/>
                      </a:lnTo>
                      <a:lnTo>
                        <a:pt x="674" y="626"/>
                      </a:lnTo>
                      <a:lnTo>
                        <a:pt x="669" y="630"/>
                      </a:lnTo>
                      <a:lnTo>
                        <a:pt x="657" y="641"/>
                      </a:lnTo>
                      <a:lnTo>
                        <a:pt x="661" y="649"/>
                      </a:lnTo>
                      <a:lnTo>
                        <a:pt x="663" y="659"/>
                      </a:lnTo>
                      <a:lnTo>
                        <a:pt x="665" y="670"/>
                      </a:lnTo>
                      <a:lnTo>
                        <a:pt x="666" y="682"/>
                      </a:lnTo>
                      <a:lnTo>
                        <a:pt x="666" y="693"/>
                      </a:lnTo>
                      <a:lnTo>
                        <a:pt x="664" y="706"/>
                      </a:lnTo>
                      <a:lnTo>
                        <a:pt x="661" y="719"/>
                      </a:lnTo>
                      <a:lnTo>
                        <a:pt x="656" y="733"/>
                      </a:lnTo>
                      <a:lnTo>
                        <a:pt x="652" y="741"/>
                      </a:lnTo>
                      <a:lnTo>
                        <a:pt x="648" y="749"/>
                      </a:lnTo>
                      <a:lnTo>
                        <a:pt x="642" y="758"/>
                      </a:lnTo>
                      <a:lnTo>
                        <a:pt x="636" y="765"/>
                      </a:lnTo>
                      <a:lnTo>
                        <a:pt x="628" y="774"/>
                      </a:lnTo>
                      <a:lnTo>
                        <a:pt x="620" y="781"/>
                      </a:lnTo>
                      <a:lnTo>
                        <a:pt x="610" y="789"/>
                      </a:lnTo>
                      <a:lnTo>
                        <a:pt x="598" y="795"/>
                      </a:lnTo>
                      <a:lnTo>
                        <a:pt x="586" y="803"/>
                      </a:lnTo>
                      <a:lnTo>
                        <a:pt x="572" y="808"/>
                      </a:lnTo>
                      <a:lnTo>
                        <a:pt x="556" y="814"/>
                      </a:lnTo>
                      <a:lnTo>
                        <a:pt x="538" y="818"/>
                      </a:lnTo>
                      <a:lnTo>
                        <a:pt x="519" y="822"/>
                      </a:lnTo>
                      <a:lnTo>
                        <a:pt x="499" y="824"/>
                      </a:lnTo>
                      <a:lnTo>
                        <a:pt x="476" y="826"/>
                      </a:lnTo>
                      <a:lnTo>
                        <a:pt x="451" y="826"/>
                      </a:lnTo>
                      <a:lnTo>
                        <a:pt x="432" y="826"/>
                      </a:lnTo>
                      <a:lnTo>
                        <a:pt x="413" y="825"/>
                      </a:lnTo>
                      <a:lnTo>
                        <a:pt x="394" y="822"/>
                      </a:lnTo>
                      <a:lnTo>
                        <a:pt x="375" y="819"/>
                      </a:lnTo>
                      <a:lnTo>
                        <a:pt x="357" y="815"/>
                      </a:lnTo>
                      <a:lnTo>
                        <a:pt x="340" y="810"/>
                      </a:lnTo>
                      <a:lnTo>
                        <a:pt x="322" y="804"/>
                      </a:lnTo>
                      <a:lnTo>
                        <a:pt x="305" y="797"/>
                      </a:lnTo>
                      <a:lnTo>
                        <a:pt x="288" y="790"/>
                      </a:lnTo>
                      <a:lnTo>
                        <a:pt x="272" y="781"/>
                      </a:lnTo>
                      <a:lnTo>
                        <a:pt x="256" y="773"/>
                      </a:lnTo>
                      <a:lnTo>
                        <a:pt x="241" y="762"/>
                      </a:lnTo>
                      <a:lnTo>
                        <a:pt x="226" y="752"/>
                      </a:lnTo>
                      <a:lnTo>
                        <a:pt x="212" y="741"/>
                      </a:lnTo>
                      <a:lnTo>
                        <a:pt x="198" y="729"/>
                      </a:lnTo>
                      <a:lnTo>
                        <a:pt x="186" y="717"/>
                      </a:lnTo>
                      <a:lnTo>
                        <a:pt x="173" y="703"/>
                      </a:lnTo>
                      <a:lnTo>
                        <a:pt x="161" y="690"/>
                      </a:lnTo>
                      <a:lnTo>
                        <a:pt x="150" y="675"/>
                      </a:lnTo>
                      <a:lnTo>
                        <a:pt x="139" y="661"/>
                      </a:lnTo>
                      <a:lnTo>
                        <a:pt x="130" y="645"/>
                      </a:lnTo>
                      <a:lnTo>
                        <a:pt x="121" y="630"/>
                      </a:lnTo>
                      <a:lnTo>
                        <a:pt x="113" y="614"/>
                      </a:lnTo>
                      <a:lnTo>
                        <a:pt x="105" y="597"/>
                      </a:lnTo>
                      <a:lnTo>
                        <a:pt x="99" y="580"/>
                      </a:lnTo>
                      <a:lnTo>
                        <a:pt x="92" y="563"/>
                      </a:lnTo>
                      <a:lnTo>
                        <a:pt x="87" y="544"/>
                      </a:lnTo>
                      <a:lnTo>
                        <a:pt x="83" y="526"/>
                      </a:lnTo>
                      <a:lnTo>
                        <a:pt x="79" y="508"/>
                      </a:lnTo>
                      <a:lnTo>
                        <a:pt x="77" y="490"/>
                      </a:lnTo>
                      <a:lnTo>
                        <a:pt x="76" y="470"/>
                      </a:lnTo>
                      <a:lnTo>
                        <a:pt x="75" y="451"/>
                      </a:lnTo>
                      <a:lnTo>
                        <a:pt x="76" y="432"/>
                      </a:lnTo>
                      <a:lnTo>
                        <a:pt x="77" y="412"/>
                      </a:lnTo>
                      <a:lnTo>
                        <a:pt x="79" y="394"/>
                      </a:lnTo>
                      <a:lnTo>
                        <a:pt x="83" y="375"/>
                      </a:lnTo>
                      <a:lnTo>
                        <a:pt x="87" y="357"/>
                      </a:lnTo>
                      <a:lnTo>
                        <a:pt x="92" y="339"/>
                      </a:lnTo>
                      <a:lnTo>
                        <a:pt x="99" y="321"/>
                      </a:lnTo>
                      <a:lnTo>
                        <a:pt x="105" y="304"/>
                      </a:lnTo>
                      <a:lnTo>
                        <a:pt x="113" y="288"/>
                      </a:lnTo>
                      <a:lnTo>
                        <a:pt x="121" y="272"/>
                      </a:lnTo>
                      <a:lnTo>
                        <a:pt x="130" y="256"/>
                      </a:lnTo>
                      <a:lnTo>
                        <a:pt x="139" y="241"/>
                      </a:lnTo>
                      <a:lnTo>
                        <a:pt x="150" y="226"/>
                      </a:lnTo>
                      <a:lnTo>
                        <a:pt x="161" y="212"/>
                      </a:lnTo>
                      <a:lnTo>
                        <a:pt x="173" y="198"/>
                      </a:lnTo>
                      <a:lnTo>
                        <a:pt x="186" y="185"/>
                      </a:lnTo>
                      <a:lnTo>
                        <a:pt x="198" y="172"/>
                      </a:lnTo>
                      <a:lnTo>
                        <a:pt x="212" y="160"/>
                      </a:lnTo>
                      <a:lnTo>
                        <a:pt x="226" y="150"/>
                      </a:lnTo>
                      <a:lnTo>
                        <a:pt x="241" y="139"/>
                      </a:lnTo>
                      <a:lnTo>
                        <a:pt x="256" y="129"/>
                      </a:lnTo>
                      <a:lnTo>
                        <a:pt x="272" y="121"/>
                      </a:lnTo>
                      <a:lnTo>
                        <a:pt x="288" y="112"/>
                      </a:lnTo>
                      <a:lnTo>
                        <a:pt x="305" y="105"/>
                      </a:lnTo>
                      <a:lnTo>
                        <a:pt x="322" y="97"/>
                      </a:lnTo>
                      <a:lnTo>
                        <a:pt x="340" y="92"/>
                      </a:lnTo>
                      <a:lnTo>
                        <a:pt x="357" y="86"/>
                      </a:lnTo>
                      <a:lnTo>
                        <a:pt x="375" y="82"/>
                      </a:lnTo>
                      <a:lnTo>
                        <a:pt x="394" y="79"/>
                      </a:lnTo>
                      <a:lnTo>
                        <a:pt x="413" y="77"/>
                      </a:lnTo>
                      <a:lnTo>
                        <a:pt x="432" y="76"/>
                      </a:lnTo>
                      <a:lnTo>
                        <a:pt x="451" y="74"/>
                      </a:lnTo>
                      <a:lnTo>
                        <a:pt x="471" y="76"/>
                      </a:lnTo>
                      <a:lnTo>
                        <a:pt x="490" y="77"/>
                      </a:lnTo>
                      <a:lnTo>
                        <a:pt x="508" y="79"/>
                      </a:lnTo>
                      <a:lnTo>
                        <a:pt x="527" y="82"/>
                      </a:lnTo>
                      <a:lnTo>
                        <a:pt x="545" y="86"/>
                      </a:lnTo>
                      <a:lnTo>
                        <a:pt x="563" y="92"/>
                      </a:lnTo>
                      <a:lnTo>
                        <a:pt x="580" y="97"/>
                      </a:lnTo>
                      <a:lnTo>
                        <a:pt x="597" y="105"/>
                      </a:lnTo>
                      <a:lnTo>
                        <a:pt x="615" y="112"/>
                      </a:lnTo>
                      <a:lnTo>
                        <a:pt x="631" y="121"/>
                      </a:lnTo>
                      <a:lnTo>
                        <a:pt x="646" y="129"/>
                      </a:lnTo>
                      <a:lnTo>
                        <a:pt x="662" y="139"/>
                      </a:lnTo>
                      <a:lnTo>
                        <a:pt x="676" y="150"/>
                      </a:lnTo>
                      <a:lnTo>
                        <a:pt x="691" y="160"/>
                      </a:lnTo>
                      <a:lnTo>
                        <a:pt x="704" y="172"/>
                      </a:lnTo>
                      <a:lnTo>
                        <a:pt x="717" y="185"/>
                      </a:lnTo>
                      <a:lnTo>
                        <a:pt x="729" y="198"/>
                      </a:lnTo>
                      <a:lnTo>
                        <a:pt x="741" y="212"/>
                      </a:lnTo>
                      <a:lnTo>
                        <a:pt x="753" y="226"/>
                      </a:lnTo>
                      <a:lnTo>
                        <a:pt x="763" y="241"/>
                      </a:lnTo>
                      <a:lnTo>
                        <a:pt x="773" y="256"/>
                      </a:lnTo>
                      <a:lnTo>
                        <a:pt x="782" y="272"/>
                      </a:lnTo>
                      <a:lnTo>
                        <a:pt x="790" y="288"/>
                      </a:lnTo>
                      <a:lnTo>
                        <a:pt x="798" y="304"/>
                      </a:lnTo>
                      <a:lnTo>
                        <a:pt x="804" y="321"/>
                      </a:lnTo>
                      <a:lnTo>
                        <a:pt x="811" y="339"/>
                      </a:lnTo>
                      <a:lnTo>
                        <a:pt x="815" y="357"/>
                      </a:lnTo>
                      <a:lnTo>
                        <a:pt x="819" y="375"/>
                      </a:lnTo>
                      <a:lnTo>
                        <a:pt x="823" y="394"/>
                      </a:lnTo>
                      <a:lnTo>
                        <a:pt x="826" y="412"/>
                      </a:lnTo>
                      <a:lnTo>
                        <a:pt x="827" y="432"/>
                      </a:lnTo>
                      <a:lnTo>
                        <a:pt x="827" y="451"/>
                      </a:lnTo>
                      <a:lnTo>
                        <a:pt x="826" y="479"/>
                      </a:lnTo>
                      <a:lnTo>
                        <a:pt x="823" y="508"/>
                      </a:lnTo>
                      <a:lnTo>
                        <a:pt x="818" y="535"/>
                      </a:lnTo>
                      <a:lnTo>
                        <a:pt x="811" y="563"/>
                      </a:lnTo>
                      <a:lnTo>
                        <a:pt x="801" y="588"/>
                      </a:lnTo>
                      <a:lnTo>
                        <a:pt x="790" y="614"/>
                      </a:lnTo>
                      <a:lnTo>
                        <a:pt x="776" y="640"/>
                      </a:lnTo>
                      <a:lnTo>
                        <a:pt x="761" y="663"/>
                      </a:lnTo>
                      <a:lnTo>
                        <a:pt x="759" y="665"/>
                      </a:lnTo>
                      <a:lnTo>
                        <a:pt x="757" y="668"/>
                      </a:lnTo>
                      <a:lnTo>
                        <a:pt x="755" y="669"/>
                      </a:lnTo>
                      <a:lnTo>
                        <a:pt x="752" y="670"/>
                      </a:lnTo>
                      <a:lnTo>
                        <a:pt x="749" y="670"/>
                      </a:lnTo>
                      <a:lnTo>
                        <a:pt x="746" y="670"/>
                      </a:lnTo>
                      <a:lnTo>
                        <a:pt x="743" y="669"/>
                      </a:lnTo>
                      <a:lnTo>
                        <a:pt x="741" y="668"/>
                      </a:lnTo>
                      <a:lnTo>
                        <a:pt x="738" y="665"/>
                      </a:lnTo>
                      <a:lnTo>
                        <a:pt x="737" y="663"/>
                      </a:lnTo>
                      <a:lnTo>
                        <a:pt x="735" y="660"/>
                      </a:lnTo>
                      <a:lnTo>
                        <a:pt x="735" y="658"/>
                      </a:lnTo>
                      <a:lnTo>
                        <a:pt x="735" y="655"/>
                      </a:lnTo>
                      <a:lnTo>
                        <a:pt x="735" y="652"/>
                      </a:lnTo>
                      <a:lnTo>
                        <a:pt x="736" y="649"/>
                      </a:lnTo>
                      <a:lnTo>
                        <a:pt x="737" y="646"/>
                      </a:lnTo>
                      <a:lnTo>
                        <a:pt x="737" y="646"/>
                      </a:lnTo>
                      <a:close/>
                      <a:moveTo>
                        <a:pt x="451" y="0"/>
                      </a:moveTo>
                      <a:lnTo>
                        <a:pt x="428" y="0"/>
                      </a:lnTo>
                      <a:lnTo>
                        <a:pt x="405" y="3"/>
                      </a:lnTo>
                      <a:lnTo>
                        <a:pt x="383" y="6"/>
                      </a:lnTo>
                      <a:lnTo>
                        <a:pt x="360" y="9"/>
                      </a:lnTo>
                      <a:lnTo>
                        <a:pt x="339" y="14"/>
                      </a:lnTo>
                      <a:lnTo>
                        <a:pt x="317" y="21"/>
                      </a:lnTo>
                      <a:lnTo>
                        <a:pt x="296" y="27"/>
                      </a:lnTo>
                      <a:lnTo>
                        <a:pt x="276" y="36"/>
                      </a:lnTo>
                      <a:lnTo>
                        <a:pt x="256" y="44"/>
                      </a:lnTo>
                      <a:lnTo>
                        <a:pt x="236" y="55"/>
                      </a:lnTo>
                      <a:lnTo>
                        <a:pt x="218" y="66"/>
                      </a:lnTo>
                      <a:lnTo>
                        <a:pt x="199" y="78"/>
                      </a:lnTo>
                      <a:lnTo>
                        <a:pt x="181" y="91"/>
                      </a:lnTo>
                      <a:lnTo>
                        <a:pt x="164" y="103"/>
                      </a:lnTo>
                      <a:lnTo>
                        <a:pt x="148" y="117"/>
                      </a:lnTo>
                      <a:lnTo>
                        <a:pt x="133" y="132"/>
                      </a:lnTo>
                      <a:lnTo>
                        <a:pt x="118" y="148"/>
                      </a:lnTo>
                      <a:lnTo>
                        <a:pt x="103" y="165"/>
                      </a:lnTo>
                      <a:lnTo>
                        <a:pt x="90" y="182"/>
                      </a:lnTo>
                      <a:lnTo>
                        <a:pt x="77" y="199"/>
                      </a:lnTo>
                      <a:lnTo>
                        <a:pt x="65" y="217"/>
                      </a:lnTo>
                      <a:lnTo>
                        <a:pt x="55" y="236"/>
                      </a:lnTo>
                      <a:lnTo>
                        <a:pt x="45" y="256"/>
                      </a:lnTo>
                      <a:lnTo>
                        <a:pt x="35" y="276"/>
                      </a:lnTo>
                      <a:lnTo>
                        <a:pt x="28" y="297"/>
                      </a:lnTo>
                      <a:lnTo>
                        <a:pt x="20" y="317"/>
                      </a:lnTo>
                      <a:lnTo>
                        <a:pt x="15" y="338"/>
                      </a:lnTo>
                      <a:lnTo>
                        <a:pt x="10" y="361"/>
                      </a:lnTo>
                      <a:lnTo>
                        <a:pt x="5" y="382"/>
                      </a:lnTo>
                      <a:lnTo>
                        <a:pt x="2" y="405"/>
                      </a:lnTo>
                      <a:lnTo>
                        <a:pt x="1" y="428"/>
                      </a:lnTo>
                      <a:lnTo>
                        <a:pt x="0" y="451"/>
                      </a:lnTo>
                      <a:lnTo>
                        <a:pt x="1" y="475"/>
                      </a:lnTo>
                      <a:lnTo>
                        <a:pt x="2" y="497"/>
                      </a:lnTo>
                      <a:lnTo>
                        <a:pt x="5" y="520"/>
                      </a:lnTo>
                      <a:lnTo>
                        <a:pt x="10" y="542"/>
                      </a:lnTo>
                      <a:lnTo>
                        <a:pt x="15" y="564"/>
                      </a:lnTo>
                      <a:lnTo>
                        <a:pt x="20" y="585"/>
                      </a:lnTo>
                      <a:lnTo>
                        <a:pt x="28" y="607"/>
                      </a:lnTo>
                      <a:lnTo>
                        <a:pt x="35" y="627"/>
                      </a:lnTo>
                      <a:lnTo>
                        <a:pt x="45" y="646"/>
                      </a:lnTo>
                      <a:lnTo>
                        <a:pt x="55" y="665"/>
                      </a:lnTo>
                      <a:lnTo>
                        <a:pt x="65" y="685"/>
                      </a:lnTo>
                      <a:lnTo>
                        <a:pt x="77" y="703"/>
                      </a:lnTo>
                      <a:lnTo>
                        <a:pt x="90" y="721"/>
                      </a:lnTo>
                      <a:lnTo>
                        <a:pt x="103" y="737"/>
                      </a:lnTo>
                      <a:lnTo>
                        <a:pt x="118" y="755"/>
                      </a:lnTo>
                      <a:lnTo>
                        <a:pt x="133" y="770"/>
                      </a:lnTo>
                      <a:lnTo>
                        <a:pt x="148" y="785"/>
                      </a:lnTo>
                      <a:lnTo>
                        <a:pt x="164" y="799"/>
                      </a:lnTo>
                      <a:lnTo>
                        <a:pt x="181" y="812"/>
                      </a:lnTo>
                      <a:lnTo>
                        <a:pt x="199" y="825"/>
                      </a:lnTo>
                      <a:lnTo>
                        <a:pt x="218" y="837"/>
                      </a:lnTo>
                      <a:lnTo>
                        <a:pt x="236" y="848"/>
                      </a:lnTo>
                      <a:lnTo>
                        <a:pt x="256" y="857"/>
                      </a:lnTo>
                      <a:lnTo>
                        <a:pt x="276" y="866"/>
                      </a:lnTo>
                      <a:lnTo>
                        <a:pt x="296" y="875"/>
                      </a:lnTo>
                      <a:lnTo>
                        <a:pt x="317" y="882"/>
                      </a:lnTo>
                      <a:lnTo>
                        <a:pt x="339" y="888"/>
                      </a:lnTo>
                      <a:lnTo>
                        <a:pt x="360" y="893"/>
                      </a:lnTo>
                      <a:lnTo>
                        <a:pt x="383" y="897"/>
                      </a:lnTo>
                      <a:lnTo>
                        <a:pt x="405" y="899"/>
                      </a:lnTo>
                      <a:lnTo>
                        <a:pt x="428" y="901"/>
                      </a:lnTo>
                      <a:lnTo>
                        <a:pt x="451" y="903"/>
                      </a:lnTo>
                      <a:lnTo>
                        <a:pt x="474" y="901"/>
                      </a:lnTo>
                      <a:lnTo>
                        <a:pt x="498" y="899"/>
                      </a:lnTo>
                      <a:lnTo>
                        <a:pt x="520" y="897"/>
                      </a:lnTo>
                      <a:lnTo>
                        <a:pt x="542" y="893"/>
                      </a:lnTo>
                      <a:lnTo>
                        <a:pt x="564" y="888"/>
                      </a:lnTo>
                      <a:lnTo>
                        <a:pt x="584" y="882"/>
                      </a:lnTo>
                      <a:lnTo>
                        <a:pt x="606" y="875"/>
                      </a:lnTo>
                      <a:lnTo>
                        <a:pt x="626" y="866"/>
                      </a:lnTo>
                      <a:lnTo>
                        <a:pt x="647" y="857"/>
                      </a:lnTo>
                      <a:lnTo>
                        <a:pt x="666" y="848"/>
                      </a:lnTo>
                      <a:lnTo>
                        <a:pt x="684" y="837"/>
                      </a:lnTo>
                      <a:lnTo>
                        <a:pt x="702" y="825"/>
                      </a:lnTo>
                      <a:lnTo>
                        <a:pt x="721" y="812"/>
                      </a:lnTo>
                      <a:lnTo>
                        <a:pt x="738" y="799"/>
                      </a:lnTo>
                      <a:lnTo>
                        <a:pt x="754" y="785"/>
                      </a:lnTo>
                      <a:lnTo>
                        <a:pt x="770" y="770"/>
                      </a:lnTo>
                      <a:lnTo>
                        <a:pt x="785" y="755"/>
                      </a:lnTo>
                      <a:lnTo>
                        <a:pt x="799" y="737"/>
                      </a:lnTo>
                      <a:lnTo>
                        <a:pt x="812" y="721"/>
                      </a:lnTo>
                      <a:lnTo>
                        <a:pt x="825" y="703"/>
                      </a:lnTo>
                      <a:lnTo>
                        <a:pt x="837" y="685"/>
                      </a:lnTo>
                      <a:lnTo>
                        <a:pt x="847" y="665"/>
                      </a:lnTo>
                      <a:lnTo>
                        <a:pt x="857" y="646"/>
                      </a:lnTo>
                      <a:lnTo>
                        <a:pt x="867" y="627"/>
                      </a:lnTo>
                      <a:lnTo>
                        <a:pt x="874" y="607"/>
                      </a:lnTo>
                      <a:lnTo>
                        <a:pt x="882" y="585"/>
                      </a:lnTo>
                      <a:lnTo>
                        <a:pt x="888" y="564"/>
                      </a:lnTo>
                      <a:lnTo>
                        <a:pt x="892" y="542"/>
                      </a:lnTo>
                      <a:lnTo>
                        <a:pt x="897" y="520"/>
                      </a:lnTo>
                      <a:lnTo>
                        <a:pt x="900" y="497"/>
                      </a:lnTo>
                      <a:lnTo>
                        <a:pt x="901" y="475"/>
                      </a:lnTo>
                      <a:lnTo>
                        <a:pt x="902" y="451"/>
                      </a:lnTo>
                      <a:lnTo>
                        <a:pt x="901" y="428"/>
                      </a:lnTo>
                      <a:lnTo>
                        <a:pt x="900" y="405"/>
                      </a:lnTo>
                      <a:lnTo>
                        <a:pt x="897" y="382"/>
                      </a:lnTo>
                      <a:lnTo>
                        <a:pt x="892" y="361"/>
                      </a:lnTo>
                      <a:lnTo>
                        <a:pt x="888" y="338"/>
                      </a:lnTo>
                      <a:lnTo>
                        <a:pt x="882" y="317"/>
                      </a:lnTo>
                      <a:lnTo>
                        <a:pt x="874" y="297"/>
                      </a:lnTo>
                      <a:lnTo>
                        <a:pt x="867" y="276"/>
                      </a:lnTo>
                      <a:lnTo>
                        <a:pt x="857" y="256"/>
                      </a:lnTo>
                      <a:lnTo>
                        <a:pt x="847" y="236"/>
                      </a:lnTo>
                      <a:lnTo>
                        <a:pt x="837" y="217"/>
                      </a:lnTo>
                      <a:lnTo>
                        <a:pt x="825" y="199"/>
                      </a:lnTo>
                      <a:lnTo>
                        <a:pt x="812" y="182"/>
                      </a:lnTo>
                      <a:lnTo>
                        <a:pt x="799" y="165"/>
                      </a:lnTo>
                      <a:lnTo>
                        <a:pt x="785" y="148"/>
                      </a:lnTo>
                      <a:lnTo>
                        <a:pt x="770" y="132"/>
                      </a:lnTo>
                      <a:lnTo>
                        <a:pt x="754" y="117"/>
                      </a:lnTo>
                      <a:lnTo>
                        <a:pt x="738" y="103"/>
                      </a:lnTo>
                      <a:lnTo>
                        <a:pt x="721" y="91"/>
                      </a:lnTo>
                      <a:lnTo>
                        <a:pt x="702" y="78"/>
                      </a:lnTo>
                      <a:lnTo>
                        <a:pt x="684" y="66"/>
                      </a:lnTo>
                      <a:lnTo>
                        <a:pt x="666" y="55"/>
                      </a:lnTo>
                      <a:lnTo>
                        <a:pt x="647" y="44"/>
                      </a:lnTo>
                      <a:lnTo>
                        <a:pt x="626" y="36"/>
                      </a:lnTo>
                      <a:lnTo>
                        <a:pt x="606" y="28"/>
                      </a:lnTo>
                      <a:lnTo>
                        <a:pt x="584" y="21"/>
                      </a:lnTo>
                      <a:lnTo>
                        <a:pt x="564" y="14"/>
                      </a:lnTo>
                      <a:lnTo>
                        <a:pt x="542" y="10"/>
                      </a:lnTo>
                      <a:lnTo>
                        <a:pt x="520" y="6"/>
                      </a:lnTo>
                      <a:lnTo>
                        <a:pt x="498" y="3"/>
                      </a:lnTo>
                      <a:lnTo>
                        <a:pt x="474" y="2"/>
                      </a:lnTo>
                      <a:lnTo>
                        <a:pt x="451" y="0"/>
                      </a:lnTo>
                      <a:lnTo>
                        <a:pt x="45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D4377CD-D3ED-42DD-B284-4D26B48470E7}"/>
                </a:ext>
              </a:extLst>
            </p:cNvPr>
            <p:cNvSpPr txBox="1"/>
            <p:nvPr/>
          </p:nvSpPr>
          <p:spPr>
            <a:xfrm>
              <a:off x="1867513" y="5105832"/>
              <a:ext cx="2256543" cy="86177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Click here </a:t>
              </a:r>
              <a:br>
                <a:rPr lang="en-US" sz="2800" b="1" dirty="0">
                  <a:solidFill>
                    <a:schemeClr val="bg1"/>
                  </a:solidFill>
                </a:rPr>
              </a:br>
              <a:r>
                <a:rPr lang="en-US" sz="2800" b="1" dirty="0">
                  <a:solidFill>
                    <a:schemeClr val="bg1"/>
                  </a:solidFill>
                </a:rPr>
                <a:t>to learn more.</a:t>
              </a:r>
            </a:p>
          </p:txBody>
        </p:sp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1548F82E-8297-468C-A1B0-449A75DBF249}"/>
                </a:ext>
              </a:extLst>
            </p:cNvPr>
            <p:cNvGrpSpPr/>
            <p:nvPr/>
          </p:nvGrpSpPr>
          <p:grpSpPr>
            <a:xfrm>
              <a:off x="978492" y="5212427"/>
              <a:ext cx="535787" cy="648584"/>
              <a:chOff x="2767013" y="2209801"/>
              <a:chExt cx="211138" cy="255588"/>
            </a:xfrm>
            <a:solidFill>
              <a:schemeClr val="bg1">
                <a:lumMod val="95000"/>
              </a:schemeClr>
            </a:solidFill>
          </p:grpSpPr>
          <p:sp>
            <p:nvSpPr>
              <p:cNvPr id="228" name="Freeform 44">
                <a:extLst>
                  <a:ext uri="{FF2B5EF4-FFF2-40B4-BE49-F238E27FC236}">
                    <a16:creationId xmlns:a16="http://schemas.microsoft.com/office/drawing/2014/main" id="{3AA1BF6A-ABC4-4EEF-A5E3-70CF6AA206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13050" y="2254251"/>
                <a:ext cx="120650" cy="211138"/>
              </a:xfrm>
              <a:custGeom>
                <a:avLst/>
                <a:gdLst>
                  <a:gd name="T0" fmla="*/ 16 w 32"/>
                  <a:gd name="T1" fmla="*/ 0 h 56"/>
                  <a:gd name="T2" fmla="*/ 0 w 32"/>
                  <a:gd name="T3" fmla="*/ 16 h 56"/>
                  <a:gd name="T4" fmla="*/ 0 w 32"/>
                  <a:gd name="T5" fmla="*/ 54 h 56"/>
                  <a:gd name="T6" fmla="*/ 2 w 32"/>
                  <a:gd name="T7" fmla="*/ 56 h 56"/>
                  <a:gd name="T8" fmla="*/ 30 w 32"/>
                  <a:gd name="T9" fmla="*/ 56 h 56"/>
                  <a:gd name="T10" fmla="*/ 32 w 32"/>
                  <a:gd name="T11" fmla="*/ 54 h 56"/>
                  <a:gd name="T12" fmla="*/ 32 w 32"/>
                  <a:gd name="T13" fmla="*/ 16 h 56"/>
                  <a:gd name="T14" fmla="*/ 16 w 32"/>
                  <a:gd name="T15" fmla="*/ 0 h 56"/>
                  <a:gd name="T16" fmla="*/ 24 w 32"/>
                  <a:gd name="T17" fmla="*/ 22 h 56"/>
                  <a:gd name="T18" fmla="*/ 22 w 32"/>
                  <a:gd name="T19" fmla="*/ 24 h 56"/>
                  <a:gd name="T20" fmla="*/ 10 w 32"/>
                  <a:gd name="T21" fmla="*/ 24 h 56"/>
                  <a:gd name="T22" fmla="*/ 8 w 32"/>
                  <a:gd name="T23" fmla="*/ 22 h 56"/>
                  <a:gd name="T24" fmla="*/ 8 w 32"/>
                  <a:gd name="T25" fmla="*/ 16 h 56"/>
                  <a:gd name="T26" fmla="*/ 16 w 32"/>
                  <a:gd name="T27" fmla="*/ 8 h 56"/>
                  <a:gd name="T28" fmla="*/ 24 w 32"/>
                  <a:gd name="T29" fmla="*/ 16 h 56"/>
                  <a:gd name="T30" fmla="*/ 24 w 32"/>
                  <a:gd name="T31" fmla="*/ 22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2" h="56">
                    <a:moveTo>
                      <a:pt x="16" y="0"/>
                    </a:moveTo>
                    <a:cubicBezTo>
                      <a:pt x="7" y="0"/>
                      <a:pt x="0" y="7"/>
                      <a:pt x="0" y="16"/>
                    </a:cubicBezTo>
                    <a:cubicBezTo>
                      <a:pt x="0" y="54"/>
                      <a:pt x="0" y="54"/>
                      <a:pt x="0" y="54"/>
                    </a:cubicBezTo>
                    <a:cubicBezTo>
                      <a:pt x="0" y="55"/>
                      <a:pt x="1" y="56"/>
                      <a:pt x="2" y="56"/>
                    </a:cubicBezTo>
                    <a:cubicBezTo>
                      <a:pt x="30" y="56"/>
                      <a:pt x="30" y="56"/>
                      <a:pt x="30" y="56"/>
                    </a:cubicBezTo>
                    <a:cubicBezTo>
                      <a:pt x="31" y="56"/>
                      <a:pt x="32" y="55"/>
                      <a:pt x="32" y="54"/>
                    </a:cubicBezTo>
                    <a:cubicBezTo>
                      <a:pt x="32" y="16"/>
                      <a:pt x="32" y="16"/>
                      <a:pt x="32" y="16"/>
                    </a:cubicBezTo>
                    <a:cubicBezTo>
                      <a:pt x="32" y="7"/>
                      <a:pt x="25" y="0"/>
                      <a:pt x="16" y="0"/>
                    </a:cubicBezTo>
                    <a:close/>
                    <a:moveTo>
                      <a:pt x="24" y="22"/>
                    </a:moveTo>
                    <a:cubicBezTo>
                      <a:pt x="24" y="23"/>
                      <a:pt x="23" y="24"/>
                      <a:pt x="22" y="24"/>
                    </a:cubicBezTo>
                    <a:cubicBezTo>
                      <a:pt x="10" y="24"/>
                      <a:pt x="10" y="24"/>
                      <a:pt x="10" y="24"/>
                    </a:cubicBezTo>
                    <a:cubicBezTo>
                      <a:pt x="9" y="24"/>
                      <a:pt x="8" y="23"/>
                      <a:pt x="8" y="22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12"/>
                      <a:pt x="12" y="8"/>
                      <a:pt x="16" y="8"/>
                    </a:cubicBezTo>
                    <a:cubicBezTo>
                      <a:pt x="20" y="8"/>
                      <a:pt x="24" y="12"/>
                      <a:pt x="24" y="16"/>
                    </a:cubicBezTo>
                    <a:lnTo>
                      <a:pt x="24" y="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9" name="Freeform 45">
                <a:extLst>
                  <a:ext uri="{FF2B5EF4-FFF2-40B4-BE49-F238E27FC236}">
                    <a16:creationId xmlns:a16="http://schemas.microsoft.com/office/drawing/2014/main" id="{E2366B9D-3F30-406F-A389-24C20FFDE2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7013" y="2209801"/>
                <a:ext cx="211138" cy="165100"/>
              </a:xfrm>
              <a:custGeom>
                <a:avLst/>
                <a:gdLst>
                  <a:gd name="T0" fmla="*/ 28 w 56"/>
                  <a:gd name="T1" fmla="*/ 0 h 44"/>
                  <a:gd name="T2" fmla="*/ 0 w 56"/>
                  <a:gd name="T3" fmla="*/ 28 h 44"/>
                  <a:gd name="T4" fmla="*/ 4 w 56"/>
                  <a:gd name="T5" fmla="*/ 43 h 44"/>
                  <a:gd name="T6" fmla="*/ 7 w 56"/>
                  <a:gd name="T7" fmla="*/ 43 h 44"/>
                  <a:gd name="T8" fmla="*/ 8 w 56"/>
                  <a:gd name="T9" fmla="*/ 41 h 44"/>
                  <a:gd name="T10" fmla="*/ 4 w 56"/>
                  <a:gd name="T11" fmla="*/ 28 h 44"/>
                  <a:gd name="T12" fmla="*/ 28 w 56"/>
                  <a:gd name="T13" fmla="*/ 4 h 44"/>
                  <a:gd name="T14" fmla="*/ 52 w 56"/>
                  <a:gd name="T15" fmla="*/ 28 h 44"/>
                  <a:gd name="T16" fmla="*/ 48 w 56"/>
                  <a:gd name="T17" fmla="*/ 41 h 44"/>
                  <a:gd name="T18" fmla="*/ 49 w 56"/>
                  <a:gd name="T19" fmla="*/ 44 h 44"/>
                  <a:gd name="T20" fmla="*/ 50 w 56"/>
                  <a:gd name="T21" fmla="*/ 44 h 44"/>
                  <a:gd name="T22" fmla="*/ 52 w 56"/>
                  <a:gd name="T23" fmla="*/ 43 h 44"/>
                  <a:gd name="T24" fmla="*/ 56 w 56"/>
                  <a:gd name="T25" fmla="*/ 28 h 44"/>
                  <a:gd name="T26" fmla="*/ 28 w 56"/>
                  <a:gd name="T2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" h="44">
                    <a:moveTo>
                      <a:pt x="28" y="0"/>
                    </a:moveTo>
                    <a:cubicBezTo>
                      <a:pt x="13" y="0"/>
                      <a:pt x="0" y="13"/>
                      <a:pt x="0" y="28"/>
                    </a:cubicBezTo>
                    <a:cubicBezTo>
                      <a:pt x="0" y="33"/>
                      <a:pt x="1" y="38"/>
                      <a:pt x="4" y="43"/>
                    </a:cubicBezTo>
                    <a:cubicBezTo>
                      <a:pt x="5" y="44"/>
                      <a:pt x="6" y="44"/>
                      <a:pt x="7" y="43"/>
                    </a:cubicBezTo>
                    <a:cubicBezTo>
                      <a:pt x="8" y="43"/>
                      <a:pt x="8" y="42"/>
                      <a:pt x="8" y="41"/>
                    </a:cubicBezTo>
                    <a:cubicBezTo>
                      <a:pt x="5" y="37"/>
                      <a:pt x="4" y="33"/>
                      <a:pt x="4" y="28"/>
                    </a:cubicBezTo>
                    <a:cubicBezTo>
                      <a:pt x="4" y="15"/>
                      <a:pt x="15" y="4"/>
                      <a:pt x="28" y="4"/>
                    </a:cubicBezTo>
                    <a:cubicBezTo>
                      <a:pt x="41" y="4"/>
                      <a:pt x="52" y="15"/>
                      <a:pt x="52" y="28"/>
                    </a:cubicBezTo>
                    <a:cubicBezTo>
                      <a:pt x="52" y="33"/>
                      <a:pt x="51" y="37"/>
                      <a:pt x="48" y="41"/>
                    </a:cubicBezTo>
                    <a:cubicBezTo>
                      <a:pt x="48" y="42"/>
                      <a:pt x="48" y="43"/>
                      <a:pt x="49" y="44"/>
                    </a:cubicBezTo>
                    <a:cubicBezTo>
                      <a:pt x="49" y="44"/>
                      <a:pt x="50" y="44"/>
                      <a:pt x="50" y="44"/>
                    </a:cubicBezTo>
                    <a:cubicBezTo>
                      <a:pt x="51" y="44"/>
                      <a:pt x="51" y="44"/>
                      <a:pt x="52" y="43"/>
                    </a:cubicBezTo>
                    <a:cubicBezTo>
                      <a:pt x="55" y="38"/>
                      <a:pt x="56" y="33"/>
                      <a:pt x="56" y="28"/>
                    </a:cubicBezTo>
                    <a:cubicBezTo>
                      <a:pt x="56" y="13"/>
                      <a:pt x="43" y="0"/>
                      <a:pt x="2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0B00FB17-9D40-49E9-A71D-C33270D6DC42}"/>
                </a:ext>
              </a:extLst>
            </p:cNvPr>
            <p:cNvSpPr/>
            <p:nvPr/>
          </p:nvSpPr>
          <p:spPr>
            <a:xfrm>
              <a:off x="4615427" y="5010822"/>
              <a:ext cx="4114800" cy="1051794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71219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C5656"/>
      </a:accent1>
      <a:accent2>
        <a:srgbClr val="E06C2F"/>
      </a:accent2>
      <a:accent3>
        <a:srgbClr val="1D181F"/>
      </a:accent3>
      <a:accent4>
        <a:srgbClr val="052427"/>
      </a:accent4>
      <a:accent5>
        <a:srgbClr val="365159"/>
      </a:accent5>
      <a:accent6>
        <a:srgbClr val="9CA7AB"/>
      </a:accent6>
      <a:hlink>
        <a:srgbClr val="0C0C0C"/>
      </a:hlink>
      <a:folHlink>
        <a:srgbClr val="262626"/>
      </a:folHlink>
    </a:clrScheme>
    <a:fontScheme name="Custom 58">
      <a:majorFont>
        <a:latin typeface="Avenirnext"/>
        <a:ea typeface=""/>
        <a:cs typeface=""/>
      </a:majorFont>
      <a:minorFont>
        <a:latin typeface="Avenirn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99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Avenirnext</vt:lpstr>
      <vt:lpstr>Calibri</vt:lpstr>
      <vt:lpstr>Dubai</vt:lpstr>
      <vt:lpstr>Office Theme</vt:lpstr>
      <vt:lpstr>PowerPoint Presentation</vt:lpstr>
      <vt:lpstr>Discount-Price Electricity Offer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Doe</dc:creator>
  <cp:lastModifiedBy>Micha Levin</cp:lastModifiedBy>
  <cp:revision>51</cp:revision>
  <dcterms:created xsi:type="dcterms:W3CDTF">2019-01-22T07:55:39Z</dcterms:created>
  <dcterms:modified xsi:type="dcterms:W3CDTF">2019-01-28T19:26:21Z</dcterms:modified>
</cp:coreProperties>
</file>