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ka1" initials="T" lastIdx="12" clrIdx="0">
    <p:extLst>
      <p:ext uri="{19B8F6BF-5375-455C-9EA6-DF929625EA0E}">
        <p15:presenceInfo xmlns:p15="http://schemas.microsoft.com/office/powerpoint/2012/main" userId="Tika1" providerId="None"/>
      </p:ext>
    </p:extLst>
  </p:cmAuthor>
  <p:cmAuthor id="2" name="ADMIN" initials="A" lastIdx="6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C2F"/>
    <a:srgbClr val="04A038"/>
    <a:srgbClr val="FACD26"/>
    <a:srgbClr val="052427"/>
    <a:srgbClr val="9CA7AB"/>
    <a:srgbClr val="405159"/>
    <a:srgbClr val="1D181F"/>
    <a:srgbClr val="5C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63" autoAdjust="0"/>
    <p:restoredTop sz="94660"/>
  </p:normalViewPr>
  <p:slideViewPr>
    <p:cSldViewPr snapToGrid="0">
      <p:cViewPr varScale="1">
        <p:scale>
          <a:sx n="99" d="100"/>
          <a:sy n="99" d="100"/>
        </p:scale>
        <p:origin x="60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9F67-E4D9-4A6A-9FB1-56A7EF6C94B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8E7B5-D558-4181-9BFE-9D87C9E3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6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D16D-0ED4-456A-BF34-1962CD027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55203-7BEF-419A-AD53-8BC6196A0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2BC95-379A-4CEF-B5C9-FB9984AD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024" y="6446579"/>
            <a:ext cx="2743200" cy="184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E2A4-F5DB-428B-8BCA-0F0BB37D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F48F7-25F3-4536-86FF-96E33A56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4A8-3001-4AE6-9A17-8FDC690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927C-F8FB-47E1-9F46-DD1DA344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DA81-10C6-4246-A544-E951D877E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587E-8F30-455F-967E-C52FE009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024" y="6446579"/>
            <a:ext cx="2743200" cy="184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ADFE-A946-40CE-9812-FCD92376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6FCC-CF1A-46F9-9EA6-238E6440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4A8-3001-4AE6-9A17-8FDC690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EEC2-212E-4F5E-A0A0-7C037270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33657-46C7-4F42-996D-40C7B5D6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7424-6745-4A64-96FA-DD08AB9D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024" y="6446579"/>
            <a:ext cx="2743200" cy="184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1CE18-D9C7-4597-8676-587FCEF0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F523F-48F7-4E8A-9EB1-7F4501DE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4A8-3001-4AE6-9A17-8FDC690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1A0B-8B9B-431C-A41F-A5418DEA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FC312-0B41-4A80-8C2B-5FAC262F0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63EC6-949D-4BEC-A76B-0D7E06F6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54A3D-DC94-4E6A-8CD3-19121D92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024" y="6446579"/>
            <a:ext cx="2743200" cy="184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5205C-61F7-4055-A4C1-3D8B739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66857-D5DF-4023-85ED-68D0D7A2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4A8-3001-4AE6-9A17-8FDC690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1662-26B2-42CA-A4C1-9D781054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3D18D-958B-4109-8517-9BFB9692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024" y="6446579"/>
            <a:ext cx="2743200" cy="184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F4EFD-6EF0-4046-A99F-1666E878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161FE-C02E-4B58-BA5A-20EE93DE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4A8-3001-4AE6-9A17-8FDC690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8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80797-8019-45B8-94AA-208C1007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024" y="6446579"/>
            <a:ext cx="2743200" cy="184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8EA9F-C0F9-4566-B23D-2E77E5F0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ADD05-E1EB-483A-A60D-A4F454BF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4A8-3001-4AE6-9A17-8FDC690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81689-9F18-42E7-A5BF-3D7A4199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4" y="358082"/>
            <a:ext cx="11187952" cy="4985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BA2C2-9D95-4265-876B-E3E558EE4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024" y="1531360"/>
            <a:ext cx="111879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88A6-76F2-4C77-8C00-915201D06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9163" y="6314891"/>
            <a:ext cx="1901811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2019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E0A49-1561-44B2-9E29-AFF1B27DB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776" y="6277387"/>
            <a:ext cx="259200" cy="259675"/>
          </a:xfrm>
          <a:prstGeom prst="flowChartConnector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DAAD4A8-3001-4AE6-9A17-8FDC6907BF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AFFEE6-D5AA-4A64-9DD7-04CA02F47E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" y="6175808"/>
            <a:ext cx="1232508" cy="4628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E13F99-8E44-4C20-AEEB-EB89064E6992}"/>
              </a:ext>
            </a:extLst>
          </p:cNvPr>
          <p:cNvCxnSpPr/>
          <p:nvPr userDrawn="1"/>
        </p:nvCxnSpPr>
        <p:spPr>
          <a:xfrm>
            <a:off x="1874334" y="6407224"/>
            <a:ext cx="73750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4CC797-E4E4-49EA-A5AE-4611631E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9" y="2102726"/>
            <a:ext cx="8937669" cy="283194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200A1-9BB6-40D2-B5B7-D04F89AE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936A8-2FD8-4DB2-8102-8D7C2266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4A8-3001-4AE6-9A17-8FDC6907BFB9}" type="slidenum">
              <a:rPr lang="en-US" smtClean="0"/>
              <a:t>1</a:t>
            </a:fld>
            <a:endParaRPr lang="en-US"/>
          </a:p>
        </p:txBody>
      </p:sp>
      <p:sp>
        <p:nvSpPr>
          <p:cNvPr id="8962" name="Freeform 3263">
            <a:extLst>
              <a:ext uri="{FF2B5EF4-FFF2-40B4-BE49-F238E27FC236}">
                <a16:creationId xmlns:a16="http://schemas.microsoft.com/office/drawing/2014/main" id="{748DF13F-21CB-4DD5-9E31-42138839BBAD}"/>
              </a:ext>
            </a:extLst>
          </p:cNvPr>
          <p:cNvSpPr>
            <a:spLocks noEditPoints="1"/>
          </p:cNvSpPr>
          <p:nvPr/>
        </p:nvSpPr>
        <p:spPr bwMode="auto">
          <a:xfrm rot="12206508" flipV="1">
            <a:off x="1563349" y="2474100"/>
            <a:ext cx="944576" cy="485859"/>
          </a:xfrm>
          <a:custGeom>
            <a:avLst/>
            <a:gdLst>
              <a:gd name="T0" fmla="*/ 242 w 246"/>
              <a:gd name="T1" fmla="*/ 63 h 137"/>
              <a:gd name="T2" fmla="*/ 242 w 246"/>
              <a:gd name="T3" fmla="*/ 63 h 137"/>
              <a:gd name="T4" fmla="*/ 242 w 246"/>
              <a:gd name="T5" fmla="*/ 63 h 137"/>
              <a:gd name="T6" fmla="*/ 244 w 246"/>
              <a:gd name="T7" fmla="*/ 62 h 137"/>
              <a:gd name="T8" fmla="*/ 245 w 246"/>
              <a:gd name="T9" fmla="*/ 61 h 137"/>
              <a:gd name="T10" fmla="*/ 246 w 246"/>
              <a:gd name="T11" fmla="*/ 60 h 137"/>
              <a:gd name="T12" fmla="*/ 246 w 246"/>
              <a:gd name="T13" fmla="*/ 59 h 137"/>
              <a:gd name="T14" fmla="*/ 246 w 246"/>
              <a:gd name="T15" fmla="*/ 59 h 137"/>
              <a:gd name="T16" fmla="*/ 246 w 246"/>
              <a:gd name="T17" fmla="*/ 56 h 137"/>
              <a:gd name="T18" fmla="*/ 246 w 246"/>
              <a:gd name="T19" fmla="*/ 56 h 137"/>
              <a:gd name="T20" fmla="*/ 246 w 246"/>
              <a:gd name="T21" fmla="*/ 54 h 137"/>
              <a:gd name="T22" fmla="*/ 246 w 246"/>
              <a:gd name="T23" fmla="*/ 54 h 137"/>
              <a:gd name="T24" fmla="*/ 229 w 246"/>
              <a:gd name="T25" fmla="*/ 5 h 137"/>
              <a:gd name="T26" fmla="*/ 221 w 246"/>
              <a:gd name="T27" fmla="*/ 2 h 137"/>
              <a:gd name="T28" fmla="*/ 217 w 246"/>
              <a:gd name="T29" fmla="*/ 12 h 137"/>
              <a:gd name="T30" fmla="*/ 226 w 246"/>
              <a:gd name="T31" fmla="*/ 38 h 137"/>
              <a:gd name="T32" fmla="*/ 176 w 246"/>
              <a:gd name="T33" fmla="*/ 21 h 137"/>
              <a:gd name="T34" fmla="*/ 1 w 246"/>
              <a:gd name="T35" fmla="*/ 128 h 137"/>
              <a:gd name="T36" fmla="*/ 5 w 246"/>
              <a:gd name="T37" fmla="*/ 136 h 137"/>
              <a:gd name="T38" fmla="*/ 6 w 246"/>
              <a:gd name="T39" fmla="*/ 136 h 137"/>
              <a:gd name="T40" fmla="*/ 14 w 246"/>
              <a:gd name="T41" fmla="*/ 130 h 137"/>
              <a:gd name="T42" fmla="*/ 172 w 246"/>
              <a:gd name="T43" fmla="*/ 36 h 137"/>
              <a:gd name="T44" fmla="*/ 221 w 246"/>
              <a:gd name="T45" fmla="*/ 53 h 137"/>
              <a:gd name="T46" fmla="*/ 190 w 246"/>
              <a:gd name="T47" fmla="*/ 58 h 137"/>
              <a:gd name="T48" fmla="*/ 183 w 246"/>
              <a:gd name="T49" fmla="*/ 66 h 137"/>
              <a:gd name="T50" fmla="*/ 190 w 246"/>
              <a:gd name="T51" fmla="*/ 73 h 137"/>
              <a:gd name="T52" fmla="*/ 240 w 246"/>
              <a:gd name="T53" fmla="*/ 64 h 137"/>
              <a:gd name="T54" fmla="*/ 242 w 246"/>
              <a:gd name="T55" fmla="*/ 63 h 137"/>
              <a:gd name="T56" fmla="*/ 242 w 246"/>
              <a:gd name="T57" fmla="*/ 63 h 137"/>
              <a:gd name="T58" fmla="*/ 242 w 246"/>
              <a:gd name="T59" fmla="*/ 6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6" h="137">
                <a:moveTo>
                  <a:pt x="242" y="63"/>
                </a:moveTo>
                <a:cubicBezTo>
                  <a:pt x="242" y="63"/>
                  <a:pt x="242" y="63"/>
                  <a:pt x="242" y="63"/>
                </a:cubicBezTo>
                <a:cubicBezTo>
                  <a:pt x="242" y="63"/>
                  <a:pt x="242" y="63"/>
                  <a:pt x="242" y="63"/>
                </a:cubicBezTo>
                <a:cubicBezTo>
                  <a:pt x="243" y="63"/>
                  <a:pt x="243" y="63"/>
                  <a:pt x="244" y="62"/>
                </a:cubicBezTo>
                <a:cubicBezTo>
                  <a:pt x="244" y="62"/>
                  <a:pt x="244" y="62"/>
                  <a:pt x="245" y="61"/>
                </a:cubicBezTo>
                <a:cubicBezTo>
                  <a:pt x="245" y="61"/>
                  <a:pt x="245" y="60"/>
                  <a:pt x="246" y="60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46" y="58"/>
                  <a:pt x="246" y="57"/>
                  <a:pt x="246" y="56"/>
                </a:cubicBezTo>
                <a:cubicBezTo>
                  <a:pt x="246" y="56"/>
                  <a:pt x="246" y="56"/>
                  <a:pt x="246" y="56"/>
                </a:cubicBezTo>
                <a:cubicBezTo>
                  <a:pt x="246" y="55"/>
                  <a:pt x="246" y="55"/>
                  <a:pt x="246" y="54"/>
                </a:cubicBezTo>
                <a:cubicBezTo>
                  <a:pt x="246" y="54"/>
                  <a:pt x="246" y="54"/>
                  <a:pt x="246" y="54"/>
                </a:cubicBezTo>
                <a:cubicBezTo>
                  <a:pt x="229" y="5"/>
                  <a:pt x="229" y="5"/>
                  <a:pt x="229" y="5"/>
                </a:cubicBezTo>
                <a:cubicBezTo>
                  <a:pt x="228" y="2"/>
                  <a:pt x="224" y="0"/>
                  <a:pt x="221" y="2"/>
                </a:cubicBezTo>
                <a:cubicBezTo>
                  <a:pt x="217" y="4"/>
                  <a:pt x="215" y="8"/>
                  <a:pt x="217" y="12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03" y="25"/>
                  <a:pt x="177" y="21"/>
                  <a:pt x="176" y="21"/>
                </a:cubicBezTo>
                <a:cubicBezTo>
                  <a:pt x="97" y="6"/>
                  <a:pt x="19" y="54"/>
                  <a:pt x="1" y="128"/>
                </a:cubicBezTo>
                <a:cubicBezTo>
                  <a:pt x="0" y="131"/>
                  <a:pt x="2" y="135"/>
                  <a:pt x="5" y="136"/>
                </a:cubicBezTo>
                <a:cubicBezTo>
                  <a:pt x="5" y="136"/>
                  <a:pt x="6" y="136"/>
                  <a:pt x="6" y="136"/>
                </a:cubicBezTo>
                <a:cubicBezTo>
                  <a:pt x="9" y="137"/>
                  <a:pt x="13" y="134"/>
                  <a:pt x="14" y="130"/>
                </a:cubicBezTo>
                <a:cubicBezTo>
                  <a:pt x="30" y="64"/>
                  <a:pt x="101" y="22"/>
                  <a:pt x="172" y="36"/>
                </a:cubicBezTo>
                <a:cubicBezTo>
                  <a:pt x="173" y="36"/>
                  <a:pt x="199" y="40"/>
                  <a:pt x="221" y="53"/>
                </a:cubicBezTo>
                <a:cubicBezTo>
                  <a:pt x="190" y="58"/>
                  <a:pt x="190" y="58"/>
                  <a:pt x="190" y="58"/>
                </a:cubicBezTo>
                <a:cubicBezTo>
                  <a:pt x="186" y="58"/>
                  <a:pt x="183" y="62"/>
                  <a:pt x="183" y="66"/>
                </a:cubicBezTo>
                <a:cubicBezTo>
                  <a:pt x="184" y="70"/>
                  <a:pt x="187" y="73"/>
                  <a:pt x="190" y="73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1" y="64"/>
                  <a:pt x="241" y="64"/>
                  <a:pt x="242" y="63"/>
                </a:cubicBezTo>
                <a:close/>
                <a:moveTo>
                  <a:pt x="242" y="63"/>
                </a:moveTo>
                <a:cubicBezTo>
                  <a:pt x="242" y="63"/>
                  <a:pt x="242" y="63"/>
                  <a:pt x="242" y="63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" name="TextBox 3299">
            <a:extLst>
              <a:ext uri="{FF2B5EF4-FFF2-40B4-BE49-F238E27FC236}">
                <a16:creationId xmlns:a16="http://schemas.microsoft.com/office/drawing/2014/main" id="{5F3D2FF7-7539-4EE5-83B3-E53E27CCB71E}"/>
              </a:ext>
            </a:extLst>
          </p:cNvPr>
          <p:cNvSpPr txBox="1"/>
          <p:nvPr/>
        </p:nvSpPr>
        <p:spPr>
          <a:xfrm>
            <a:off x="8119003" y="1989588"/>
            <a:ext cx="2256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Sign Up to Receive 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Utility Bill Credits.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Save 5%. Guaranteed </a:t>
            </a:r>
          </a:p>
        </p:txBody>
      </p:sp>
      <p:sp>
        <p:nvSpPr>
          <p:cNvPr id="3305" name="Right Triangle 3304">
            <a:extLst>
              <a:ext uri="{FF2B5EF4-FFF2-40B4-BE49-F238E27FC236}">
                <a16:creationId xmlns:a16="http://schemas.microsoft.com/office/drawing/2014/main" id="{FB2C6414-D54A-4A16-9320-106C8E96762D}"/>
              </a:ext>
            </a:extLst>
          </p:cNvPr>
          <p:cNvSpPr/>
          <p:nvPr/>
        </p:nvSpPr>
        <p:spPr>
          <a:xfrm rot="16200000">
            <a:off x="7020310" y="2966543"/>
            <a:ext cx="1467166" cy="4339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64D21-D1EE-49ED-B802-6330BCFA3F65}"/>
              </a:ext>
            </a:extLst>
          </p:cNvPr>
          <p:cNvSpPr txBox="1"/>
          <p:nvPr/>
        </p:nvSpPr>
        <p:spPr>
          <a:xfrm>
            <a:off x="2775746" y="1666057"/>
            <a:ext cx="180378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Solar Garden Produces Energy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which becomes Utility Credits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2D793B-2198-4781-8781-626719197F06}"/>
              </a:ext>
            </a:extLst>
          </p:cNvPr>
          <p:cNvGrpSpPr/>
          <p:nvPr/>
        </p:nvGrpSpPr>
        <p:grpSpPr>
          <a:xfrm>
            <a:off x="7007921" y="3157824"/>
            <a:ext cx="2822315" cy="1776846"/>
            <a:chOff x="502023" y="2041720"/>
            <a:chExt cx="2822315" cy="177684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6494D88-86A5-4DFC-A8C7-D9E51E6365F8}"/>
                </a:ext>
              </a:extLst>
            </p:cNvPr>
            <p:cNvSpPr/>
            <p:nvPr/>
          </p:nvSpPr>
          <p:spPr>
            <a:xfrm>
              <a:off x="502023" y="2041720"/>
              <a:ext cx="2822315" cy="1776846"/>
            </a:xfrm>
            <a:prstGeom prst="roundRect">
              <a:avLst>
                <a:gd name="adj" fmla="val 66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0B231AF-49A8-4F04-B191-45ABC0AFB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46" t="22111" r="16046" b="22111"/>
            <a:stretch/>
          </p:blipFill>
          <p:spPr>
            <a:xfrm>
              <a:off x="585039" y="2099529"/>
              <a:ext cx="2656282" cy="1661227"/>
            </a:xfrm>
            <a:prstGeom prst="rect">
              <a:avLst/>
            </a:prstGeom>
          </p:spPr>
        </p:pic>
      </p:grpSp>
      <p:sp>
        <p:nvSpPr>
          <p:cNvPr id="21" name="Freeform 3263">
            <a:extLst>
              <a:ext uri="{FF2B5EF4-FFF2-40B4-BE49-F238E27FC236}">
                <a16:creationId xmlns:a16="http://schemas.microsoft.com/office/drawing/2014/main" id="{AEF19FC4-B7DF-4CAD-9541-F95EB8B2ADA8}"/>
              </a:ext>
            </a:extLst>
          </p:cNvPr>
          <p:cNvSpPr>
            <a:spLocks noEditPoints="1"/>
          </p:cNvSpPr>
          <p:nvPr/>
        </p:nvSpPr>
        <p:spPr bwMode="auto">
          <a:xfrm rot="2100013">
            <a:off x="6985790" y="2280535"/>
            <a:ext cx="774073" cy="763542"/>
          </a:xfrm>
          <a:custGeom>
            <a:avLst/>
            <a:gdLst>
              <a:gd name="T0" fmla="*/ 242 w 246"/>
              <a:gd name="T1" fmla="*/ 63 h 137"/>
              <a:gd name="T2" fmla="*/ 242 w 246"/>
              <a:gd name="T3" fmla="*/ 63 h 137"/>
              <a:gd name="T4" fmla="*/ 242 w 246"/>
              <a:gd name="T5" fmla="*/ 63 h 137"/>
              <a:gd name="T6" fmla="*/ 244 w 246"/>
              <a:gd name="T7" fmla="*/ 62 h 137"/>
              <a:gd name="T8" fmla="*/ 245 w 246"/>
              <a:gd name="T9" fmla="*/ 61 h 137"/>
              <a:gd name="T10" fmla="*/ 246 w 246"/>
              <a:gd name="T11" fmla="*/ 60 h 137"/>
              <a:gd name="T12" fmla="*/ 246 w 246"/>
              <a:gd name="T13" fmla="*/ 59 h 137"/>
              <a:gd name="T14" fmla="*/ 246 w 246"/>
              <a:gd name="T15" fmla="*/ 59 h 137"/>
              <a:gd name="T16" fmla="*/ 246 w 246"/>
              <a:gd name="T17" fmla="*/ 56 h 137"/>
              <a:gd name="T18" fmla="*/ 246 w 246"/>
              <a:gd name="T19" fmla="*/ 56 h 137"/>
              <a:gd name="T20" fmla="*/ 246 w 246"/>
              <a:gd name="T21" fmla="*/ 54 h 137"/>
              <a:gd name="T22" fmla="*/ 246 w 246"/>
              <a:gd name="T23" fmla="*/ 54 h 137"/>
              <a:gd name="T24" fmla="*/ 229 w 246"/>
              <a:gd name="T25" fmla="*/ 5 h 137"/>
              <a:gd name="T26" fmla="*/ 221 w 246"/>
              <a:gd name="T27" fmla="*/ 2 h 137"/>
              <a:gd name="T28" fmla="*/ 217 w 246"/>
              <a:gd name="T29" fmla="*/ 12 h 137"/>
              <a:gd name="T30" fmla="*/ 226 w 246"/>
              <a:gd name="T31" fmla="*/ 38 h 137"/>
              <a:gd name="T32" fmla="*/ 176 w 246"/>
              <a:gd name="T33" fmla="*/ 21 h 137"/>
              <a:gd name="T34" fmla="*/ 1 w 246"/>
              <a:gd name="T35" fmla="*/ 128 h 137"/>
              <a:gd name="T36" fmla="*/ 5 w 246"/>
              <a:gd name="T37" fmla="*/ 136 h 137"/>
              <a:gd name="T38" fmla="*/ 6 w 246"/>
              <a:gd name="T39" fmla="*/ 136 h 137"/>
              <a:gd name="T40" fmla="*/ 14 w 246"/>
              <a:gd name="T41" fmla="*/ 130 h 137"/>
              <a:gd name="T42" fmla="*/ 172 w 246"/>
              <a:gd name="T43" fmla="*/ 36 h 137"/>
              <a:gd name="T44" fmla="*/ 221 w 246"/>
              <a:gd name="T45" fmla="*/ 53 h 137"/>
              <a:gd name="T46" fmla="*/ 190 w 246"/>
              <a:gd name="T47" fmla="*/ 58 h 137"/>
              <a:gd name="T48" fmla="*/ 183 w 246"/>
              <a:gd name="T49" fmla="*/ 66 h 137"/>
              <a:gd name="T50" fmla="*/ 190 w 246"/>
              <a:gd name="T51" fmla="*/ 73 h 137"/>
              <a:gd name="T52" fmla="*/ 240 w 246"/>
              <a:gd name="T53" fmla="*/ 64 h 137"/>
              <a:gd name="T54" fmla="*/ 242 w 246"/>
              <a:gd name="T55" fmla="*/ 63 h 137"/>
              <a:gd name="T56" fmla="*/ 242 w 246"/>
              <a:gd name="T57" fmla="*/ 63 h 137"/>
              <a:gd name="T58" fmla="*/ 242 w 246"/>
              <a:gd name="T59" fmla="*/ 6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6" h="137">
                <a:moveTo>
                  <a:pt x="242" y="63"/>
                </a:moveTo>
                <a:cubicBezTo>
                  <a:pt x="242" y="63"/>
                  <a:pt x="242" y="63"/>
                  <a:pt x="242" y="63"/>
                </a:cubicBezTo>
                <a:cubicBezTo>
                  <a:pt x="242" y="63"/>
                  <a:pt x="242" y="63"/>
                  <a:pt x="242" y="63"/>
                </a:cubicBezTo>
                <a:cubicBezTo>
                  <a:pt x="243" y="63"/>
                  <a:pt x="243" y="63"/>
                  <a:pt x="244" y="62"/>
                </a:cubicBezTo>
                <a:cubicBezTo>
                  <a:pt x="244" y="62"/>
                  <a:pt x="244" y="62"/>
                  <a:pt x="245" y="61"/>
                </a:cubicBezTo>
                <a:cubicBezTo>
                  <a:pt x="245" y="61"/>
                  <a:pt x="245" y="60"/>
                  <a:pt x="246" y="60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46" y="58"/>
                  <a:pt x="246" y="57"/>
                  <a:pt x="246" y="56"/>
                </a:cubicBezTo>
                <a:cubicBezTo>
                  <a:pt x="246" y="56"/>
                  <a:pt x="246" y="56"/>
                  <a:pt x="246" y="56"/>
                </a:cubicBezTo>
                <a:cubicBezTo>
                  <a:pt x="246" y="55"/>
                  <a:pt x="246" y="55"/>
                  <a:pt x="246" y="54"/>
                </a:cubicBezTo>
                <a:cubicBezTo>
                  <a:pt x="246" y="54"/>
                  <a:pt x="246" y="54"/>
                  <a:pt x="246" y="54"/>
                </a:cubicBezTo>
                <a:cubicBezTo>
                  <a:pt x="229" y="5"/>
                  <a:pt x="229" y="5"/>
                  <a:pt x="229" y="5"/>
                </a:cubicBezTo>
                <a:cubicBezTo>
                  <a:pt x="228" y="2"/>
                  <a:pt x="224" y="0"/>
                  <a:pt x="221" y="2"/>
                </a:cubicBezTo>
                <a:cubicBezTo>
                  <a:pt x="217" y="4"/>
                  <a:pt x="215" y="8"/>
                  <a:pt x="217" y="12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03" y="25"/>
                  <a:pt x="177" y="21"/>
                  <a:pt x="176" y="21"/>
                </a:cubicBezTo>
                <a:cubicBezTo>
                  <a:pt x="97" y="6"/>
                  <a:pt x="19" y="54"/>
                  <a:pt x="1" y="128"/>
                </a:cubicBezTo>
                <a:cubicBezTo>
                  <a:pt x="0" y="131"/>
                  <a:pt x="2" y="135"/>
                  <a:pt x="5" y="136"/>
                </a:cubicBezTo>
                <a:cubicBezTo>
                  <a:pt x="5" y="136"/>
                  <a:pt x="6" y="136"/>
                  <a:pt x="6" y="136"/>
                </a:cubicBezTo>
                <a:cubicBezTo>
                  <a:pt x="9" y="137"/>
                  <a:pt x="13" y="134"/>
                  <a:pt x="14" y="130"/>
                </a:cubicBezTo>
                <a:cubicBezTo>
                  <a:pt x="30" y="64"/>
                  <a:pt x="101" y="22"/>
                  <a:pt x="172" y="36"/>
                </a:cubicBezTo>
                <a:cubicBezTo>
                  <a:pt x="173" y="36"/>
                  <a:pt x="199" y="40"/>
                  <a:pt x="221" y="53"/>
                </a:cubicBezTo>
                <a:cubicBezTo>
                  <a:pt x="190" y="58"/>
                  <a:pt x="190" y="58"/>
                  <a:pt x="190" y="58"/>
                </a:cubicBezTo>
                <a:cubicBezTo>
                  <a:pt x="186" y="58"/>
                  <a:pt x="183" y="62"/>
                  <a:pt x="183" y="66"/>
                </a:cubicBezTo>
                <a:cubicBezTo>
                  <a:pt x="184" y="70"/>
                  <a:pt x="187" y="73"/>
                  <a:pt x="190" y="73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1" y="64"/>
                  <a:pt x="241" y="64"/>
                  <a:pt x="242" y="63"/>
                </a:cubicBezTo>
                <a:close/>
                <a:moveTo>
                  <a:pt x="242" y="63"/>
                </a:moveTo>
                <a:cubicBezTo>
                  <a:pt x="242" y="63"/>
                  <a:pt x="242" y="63"/>
                  <a:pt x="242" y="63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" name="TextBox 3298">
            <a:extLst>
              <a:ext uri="{FF2B5EF4-FFF2-40B4-BE49-F238E27FC236}">
                <a16:creationId xmlns:a16="http://schemas.microsoft.com/office/drawing/2014/main" id="{336F7FE8-CC09-4BDB-9882-31549B1CEE39}"/>
              </a:ext>
            </a:extLst>
          </p:cNvPr>
          <p:cNvSpPr txBox="1"/>
          <p:nvPr/>
        </p:nvSpPr>
        <p:spPr>
          <a:xfrm>
            <a:off x="5459858" y="1662664"/>
            <a:ext cx="158347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Credits Available for Property’s Utility Bills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8BFA90-160E-4259-BAC5-FDDE022E14AC}"/>
              </a:ext>
            </a:extLst>
          </p:cNvPr>
          <p:cNvGrpSpPr/>
          <p:nvPr/>
        </p:nvGrpSpPr>
        <p:grpSpPr>
          <a:xfrm>
            <a:off x="6488189" y="2757137"/>
            <a:ext cx="960744" cy="703444"/>
            <a:chOff x="5632561" y="368192"/>
            <a:chExt cx="1335811" cy="128452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974B56-93DB-46E5-B7AC-9CAAFFC00CE9}"/>
                </a:ext>
              </a:extLst>
            </p:cNvPr>
            <p:cNvSpPr/>
            <p:nvPr/>
          </p:nvSpPr>
          <p:spPr>
            <a:xfrm>
              <a:off x="5632561" y="428252"/>
              <a:ext cx="1335811" cy="1224464"/>
            </a:xfrm>
            <a:custGeom>
              <a:avLst/>
              <a:gdLst>
                <a:gd name="connsiteX0" fmla="*/ 612834 w 1225666"/>
                <a:gd name="connsiteY0" fmla="*/ 0 h 1123500"/>
                <a:gd name="connsiteX1" fmla="*/ 1213217 w 1225666"/>
                <a:gd name="connsiteY1" fmla="*/ 489327 h 1123500"/>
                <a:gd name="connsiteX2" fmla="*/ 1225666 w 1225666"/>
                <a:gd name="connsiteY2" fmla="*/ 612814 h 1123500"/>
                <a:gd name="connsiteX3" fmla="*/ 1225666 w 1225666"/>
                <a:gd name="connsiteY3" fmla="*/ 612854 h 1123500"/>
                <a:gd name="connsiteX4" fmla="*/ 1213217 w 1225666"/>
                <a:gd name="connsiteY4" fmla="*/ 736342 h 1123500"/>
                <a:gd name="connsiteX5" fmla="*/ 955475 w 1225666"/>
                <a:gd name="connsiteY5" fmla="*/ 1121006 h 1123500"/>
                <a:gd name="connsiteX6" fmla="*/ 950880 w 1225666"/>
                <a:gd name="connsiteY6" fmla="*/ 1123500 h 1123500"/>
                <a:gd name="connsiteX7" fmla="*/ 274788 w 1225666"/>
                <a:gd name="connsiteY7" fmla="*/ 1123500 h 1123500"/>
                <a:gd name="connsiteX8" fmla="*/ 270193 w 1225666"/>
                <a:gd name="connsiteY8" fmla="*/ 1121006 h 1123500"/>
                <a:gd name="connsiteX9" fmla="*/ 0 w 1225666"/>
                <a:gd name="connsiteY9" fmla="*/ 612834 h 1123500"/>
                <a:gd name="connsiteX10" fmla="*/ 612834 w 1225666"/>
                <a:gd name="connsiteY10" fmla="*/ 0 h 11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5666" h="1123500">
                  <a:moveTo>
                    <a:pt x="612834" y="0"/>
                  </a:moveTo>
                  <a:cubicBezTo>
                    <a:pt x="908986" y="0"/>
                    <a:pt x="1156073" y="210068"/>
                    <a:pt x="1213217" y="489327"/>
                  </a:cubicBezTo>
                  <a:lnTo>
                    <a:pt x="1225666" y="612814"/>
                  </a:lnTo>
                  <a:lnTo>
                    <a:pt x="1225666" y="612854"/>
                  </a:lnTo>
                  <a:lnTo>
                    <a:pt x="1213217" y="736342"/>
                  </a:lnTo>
                  <a:cubicBezTo>
                    <a:pt x="1180563" y="895918"/>
                    <a:pt x="1085887" y="1032901"/>
                    <a:pt x="955475" y="1121006"/>
                  </a:cubicBezTo>
                  <a:lnTo>
                    <a:pt x="950880" y="1123500"/>
                  </a:lnTo>
                  <a:lnTo>
                    <a:pt x="274788" y="1123500"/>
                  </a:lnTo>
                  <a:lnTo>
                    <a:pt x="270193" y="1121006"/>
                  </a:lnTo>
                  <a:cubicBezTo>
                    <a:pt x="107178" y="1010875"/>
                    <a:pt x="0" y="824371"/>
                    <a:pt x="0" y="612834"/>
                  </a:cubicBezTo>
                  <a:cubicBezTo>
                    <a:pt x="0" y="274375"/>
                    <a:pt x="274375" y="0"/>
                    <a:pt x="61283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F8E42C1-30C9-464C-9CA8-40BA7BF6C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4" y="663696"/>
              <a:ext cx="69850" cy="153988"/>
            </a:xfrm>
            <a:custGeom>
              <a:avLst/>
              <a:gdLst>
                <a:gd name="T0" fmla="*/ 25 w 61"/>
                <a:gd name="T1" fmla="*/ 133 h 133"/>
                <a:gd name="T2" fmla="*/ 25 w 61"/>
                <a:gd name="T3" fmla="*/ 117 h 133"/>
                <a:gd name="T4" fmla="*/ 0 w 61"/>
                <a:gd name="T5" fmla="*/ 109 h 133"/>
                <a:gd name="T6" fmla="*/ 4 w 61"/>
                <a:gd name="T7" fmla="*/ 99 h 133"/>
                <a:gd name="T8" fmla="*/ 27 w 61"/>
                <a:gd name="T9" fmla="*/ 106 h 133"/>
                <a:gd name="T10" fmla="*/ 47 w 61"/>
                <a:gd name="T11" fmla="*/ 90 h 133"/>
                <a:gd name="T12" fmla="*/ 28 w 61"/>
                <a:gd name="T13" fmla="*/ 70 h 133"/>
                <a:gd name="T14" fmla="*/ 1 w 61"/>
                <a:gd name="T15" fmla="*/ 42 h 133"/>
                <a:gd name="T16" fmla="*/ 26 w 61"/>
                <a:gd name="T17" fmla="*/ 16 h 133"/>
                <a:gd name="T18" fmla="*/ 26 w 61"/>
                <a:gd name="T19" fmla="*/ 0 h 133"/>
                <a:gd name="T20" fmla="*/ 36 w 61"/>
                <a:gd name="T21" fmla="*/ 0 h 133"/>
                <a:gd name="T22" fmla="*/ 36 w 61"/>
                <a:gd name="T23" fmla="*/ 15 h 133"/>
                <a:gd name="T24" fmla="*/ 57 w 61"/>
                <a:gd name="T25" fmla="*/ 21 h 133"/>
                <a:gd name="T26" fmla="*/ 53 w 61"/>
                <a:gd name="T27" fmla="*/ 32 h 133"/>
                <a:gd name="T28" fmla="*/ 33 w 61"/>
                <a:gd name="T29" fmla="*/ 26 h 133"/>
                <a:gd name="T30" fmla="*/ 15 w 61"/>
                <a:gd name="T31" fmla="*/ 40 h 133"/>
                <a:gd name="T32" fmla="*/ 36 w 61"/>
                <a:gd name="T33" fmla="*/ 59 h 133"/>
                <a:gd name="T34" fmla="*/ 61 w 61"/>
                <a:gd name="T35" fmla="*/ 88 h 133"/>
                <a:gd name="T36" fmla="*/ 35 w 61"/>
                <a:gd name="T37" fmla="*/ 116 h 133"/>
                <a:gd name="T38" fmla="*/ 35 w 61"/>
                <a:gd name="T39" fmla="*/ 133 h 133"/>
                <a:gd name="T40" fmla="*/ 25 w 61"/>
                <a:gd name="T4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33">
                  <a:moveTo>
                    <a:pt x="25" y="133"/>
                  </a:moveTo>
                  <a:cubicBezTo>
                    <a:pt x="25" y="117"/>
                    <a:pt x="25" y="117"/>
                    <a:pt x="25" y="117"/>
                  </a:cubicBezTo>
                  <a:cubicBezTo>
                    <a:pt x="15" y="116"/>
                    <a:pt x="6" y="113"/>
                    <a:pt x="0" y="10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10" y="102"/>
                    <a:pt x="18" y="106"/>
                    <a:pt x="27" y="106"/>
                  </a:cubicBezTo>
                  <a:cubicBezTo>
                    <a:pt x="39" y="106"/>
                    <a:pt x="47" y="99"/>
                    <a:pt x="47" y="90"/>
                  </a:cubicBezTo>
                  <a:cubicBezTo>
                    <a:pt x="47" y="81"/>
                    <a:pt x="40" y="75"/>
                    <a:pt x="28" y="70"/>
                  </a:cubicBezTo>
                  <a:cubicBezTo>
                    <a:pt x="12" y="64"/>
                    <a:pt x="1" y="56"/>
                    <a:pt x="1" y="42"/>
                  </a:cubicBezTo>
                  <a:cubicBezTo>
                    <a:pt x="1" y="29"/>
                    <a:pt x="11" y="18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6"/>
                    <a:pt x="52" y="18"/>
                    <a:pt x="57" y="2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0" y="30"/>
                    <a:pt x="43" y="26"/>
                    <a:pt x="33" y="26"/>
                  </a:cubicBezTo>
                  <a:cubicBezTo>
                    <a:pt x="20" y="26"/>
                    <a:pt x="15" y="34"/>
                    <a:pt x="15" y="40"/>
                  </a:cubicBezTo>
                  <a:cubicBezTo>
                    <a:pt x="15" y="49"/>
                    <a:pt x="21" y="53"/>
                    <a:pt x="36" y="59"/>
                  </a:cubicBezTo>
                  <a:cubicBezTo>
                    <a:pt x="52" y="66"/>
                    <a:pt x="61" y="74"/>
                    <a:pt x="61" y="88"/>
                  </a:cubicBezTo>
                  <a:cubicBezTo>
                    <a:pt x="61" y="101"/>
                    <a:pt x="52" y="113"/>
                    <a:pt x="35" y="116"/>
                  </a:cubicBezTo>
                  <a:cubicBezTo>
                    <a:pt x="35" y="133"/>
                    <a:pt x="35" y="133"/>
                    <a:pt x="35" y="133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rgbClr val="04A0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6B8F748-1530-498A-8C6E-B55431C4D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1252538"/>
              <a:ext cx="115888" cy="384175"/>
            </a:xfrm>
            <a:custGeom>
              <a:avLst/>
              <a:gdLst>
                <a:gd name="T0" fmla="*/ 73 w 73"/>
                <a:gd name="T1" fmla="*/ 242 h 242"/>
                <a:gd name="T2" fmla="*/ 0 w 73"/>
                <a:gd name="T3" fmla="*/ 242 h 242"/>
                <a:gd name="T4" fmla="*/ 0 w 73"/>
                <a:gd name="T5" fmla="*/ 90 h 242"/>
                <a:gd name="T6" fmla="*/ 73 w 73"/>
                <a:gd name="T7" fmla="*/ 0 h 242"/>
                <a:gd name="T8" fmla="*/ 73 w 7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42">
                  <a:moveTo>
                    <a:pt x="73" y="242"/>
                  </a:moveTo>
                  <a:lnTo>
                    <a:pt x="0" y="242"/>
                  </a:lnTo>
                  <a:lnTo>
                    <a:pt x="0" y="90"/>
                  </a:lnTo>
                  <a:lnTo>
                    <a:pt x="73" y="0"/>
                  </a:lnTo>
                  <a:lnTo>
                    <a:pt x="73" y="242"/>
                  </a:lnTo>
                  <a:close/>
                </a:path>
              </a:pathLst>
            </a:custGeom>
            <a:solidFill>
              <a:srgbClr val="E06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B8AA8CA-B648-4FCA-8D3D-E9B9AA9B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6" y="1157288"/>
              <a:ext cx="114300" cy="479425"/>
            </a:xfrm>
            <a:custGeom>
              <a:avLst/>
              <a:gdLst>
                <a:gd name="T0" fmla="*/ 72 w 72"/>
                <a:gd name="T1" fmla="*/ 302 h 302"/>
                <a:gd name="T2" fmla="*/ 0 w 72"/>
                <a:gd name="T3" fmla="*/ 302 h 302"/>
                <a:gd name="T4" fmla="*/ 0 w 72"/>
                <a:gd name="T5" fmla="*/ 39 h 302"/>
                <a:gd name="T6" fmla="*/ 37 w 72"/>
                <a:gd name="T7" fmla="*/ 0 h 302"/>
                <a:gd name="T8" fmla="*/ 35 w 72"/>
                <a:gd name="T9" fmla="*/ 108 h 302"/>
                <a:gd name="T10" fmla="*/ 72 w 72"/>
                <a:gd name="T11" fmla="*/ 70 h 302"/>
                <a:gd name="T12" fmla="*/ 72 w 72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02">
                  <a:moveTo>
                    <a:pt x="72" y="302"/>
                  </a:moveTo>
                  <a:lnTo>
                    <a:pt x="0" y="302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35" y="108"/>
                  </a:lnTo>
                  <a:lnTo>
                    <a:pt x="72" y="70"/>
                  </a:lnTo>
                  <a:lnTo>
                    <a:pt x="72" y="302"/>
                  </a:lnTo>
                  <a:close/>
                </a:path>
              </a:pathLst>
            </a:custGeom>
            <a:solidFill>
              <a:srgbClr val="E06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34B14B4-86CD-42EC-BE97-361A6313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1122363"/>
              <a:ext cx="114300" cy="514350"/>
            </a:xfrm>
            <a:custGeom>
              <a:avLst/>
              <a:gdLst>
                <a:gd name="T0" fmla="*/ 72 w 72"/>
                <a:gd name="T1" fmla="*/ 324 h 324"/>
                <a:gd name="T2" fmla="*/ 0 w 72"/>
                <a:gd name="T3" fmla="*/ 324 h 324"/>
                <a:gd name="T4" fmla="*/ 0 w 72"/>
                <a:gd name="T5" fmla="*/ 74 h 324"/>
                <a:gd name="T6" fmla="*/ 72 w 72"/>
                <a:gd name="T7" fmla="*/ 0 h 324"/>
                <a:gd name="T8" fmla="*/ 72 w 72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24">
                  <a:moveTo>
                    <a:pt x="72" y="324"/>
                  </a:moveTo>
                  <a:lnTo>
                    <a:pt x="0" y="324"/>
                  </a:lnTo>
                  <a:lnTo>
                    <a:pt x="0" y="74"/>
                  </a:lnTo>
                  <a:lnTo>
                    <a:pt x="72" y="0"/>
                  </a:lnTo>
                  <a:lnTo>
                    <a:pt x="72" y="324"/>
                  </a:lnTo>
                  <a:close/>
                </a:path>
              </a:pathLst>
            </a:custGeom>
            <a:solidFill>
              <a:srgbClr val="E06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039CF7-DCDE-46A6-A41F-10B73B92D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990600"/>
              <a:ext cx="114300" cy="646113"/>
            </a:xfrm>
            <a:custGeom>
              <a:avLst/>
              <a:gdLst>
                <a:gd name="T0" fmla="*/ 72 w 72"/>
                <a:gd name="T1" fmla="*/ 407 h 407"/>
                <a:gd name="T2" fmla="*/ 0 w 72"/>
                <a:gd name="T3" fmla="*/ 407 h 407"/>
                <a:gd name="T4" fmla="*/ 0 w 72"/>
                <a:gd name="T5" fmla="*/ 61 h 407"/>
                <a:gd name="T6" fmla="*/ 56 w 72"/>
                <a:gd name="T7" fmla="*/ 0 h 407"/>
                <a:gd name="T8" fmla="*/ 56 w 72"/>
                <a:gd name="T9" fmla="*/ 133 h 407"/>
                <a:gd name="T10" fmla="*/ 72 w 72"/>
                <a:gd name="T11" fmla="*/ 129 h 407"/>
                <a:gd name="T12" fmla="*/ 72 w 72"/>
                <a:gd name="T13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07">
                  <a:moveTo>
                    <a:pt x="72" y="407"/>
                  </a:moveTo>
                  <a:lnTo>
                    <a:pt x="0" y="407"/>
                  </a:lnTo>
                  <a:lnTo>
                    <a:pt x="0" y="61"/>
                  </a:lnTo>
                  <a:lnTo>
                    <a:pt x="56" y="0"/>
                  </a:lnTo>
                  <a:lnTo>
                    <a:pt x="56" y="133"/>
                  </a:lnTo>
                  <a:lnTo>
                    <a:pt x="72" y="129"/>
                  </a:lnTo>
                  <a:lnTo>
                    <a:pt x="72" y="407"/>
                  </a:lnTo>
                  <a:close/>
                </a:path>
              </a:pathLst>
            </a:custGeom>
            <a:solidFill>
              <a:srgbClr val="E06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59D83EE-1AA8-4B50-8A1B-E74CD1DE5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776" y="1044575"/>
              <a:ext cx="114300" cy="592138"/>
            </a:xfrm>
            <a:custGeom>
              <a:avLst/>
              <a:gdLst>
                <a:gd name="T0" fmla="*/ 72 w 72"/>
                <a:gd name="T1" fmla="*/ 373 h 373"/>
                <a:gd name="T2" fmla="*/ 0 w 72"/>
                <a:gd name="T3" fmla="*/ 373 h 373"/>
                <a:gd name="T4" fmla="*/ 0 w 72"/>
                <a:gd name="T5" fmla="*/ 65 h 373"/>
                <a:gd name="T6" fmla="*/ 72 w 72"/>
                <a:gd name="T7" fmla="*/ 0 h 373"/>
                <a:gd name="T8" fmla="*/ 72 w 72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73">
                  <a:moveTo>
                    <a:pt x="72" y="373"/>
                  </a:moveTo>
                  <a:lnTo>
                    <a:pt x="0" y="373"/>
                  </a:lnTo>
                  <a:lnTo>
                    <a:pt x="0" y="65"/>
                  </a:lnTo>
                  <a:lnTo>
                    <a:pt x="72" y="0"/>
                  </a:lnTo>
                  <a:lnTo>
                    <a:pt x="72" y="373"/>
                  </a:lnTo>
                  <a:close/>
                </a:path>
              </a:pathLst>
            </a:custGeom>
            <a:solidFill>
              <a:srgbClr val="E06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D8691B8-B794-4D5B-8315-7461A5BE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1" y="922338"/>
              <a:ext cx="114300" cy="714375"/>
            </a:xfrm>
            <a:custGeom>
              <a:avLst/>
              <a:gdLst>
                <a:gd name="T0" fmla="*/ 72 w 72"/>
                <a:gd name="T1" fmla="*/ 450 h 450"/>
                <a:gd name="T2" fmla="*/ 0 w 72"/>
                <a:gd name="T3" fmla="*/ 450 h 450"/>
                <a:gd name="T4" fmla="*/ 0 w 72"/>
                <a:gd name="T5" fmla="*/ 66 h 450"/>
                <a:gd name="T6" fmla="*/ 72 w 72"/>
                <a:gd name="T7" fmla="*/ 0 h 450"/>
                <a:gd name="T8" fmla="*/ 72 w 72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50">
                  <a:moveTo>
                    <a:pt x="72" y="450"/>
                  </a:moveTo>
                  <a:lnTo>
                    <a:pt x="0" y="450"/>
                  </a:lnTo>
                  <a:lnTo>
                    <a:pt x="0" y="66"/>
                  </a:lnTo>
                  <a:lnTo>
                    <a:pt x="72" y="0"/>
                  </a:lnTo>
                  <a:lnTo>
                    <a:pt x="72" y="450"/>
                  </a:lnTo>
                  <a:close/>
                </a:path>
              </a:pathLst>
            </a:custGeom>
            <a:solidFill>
              <a:srgbClr val="E06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086FF78-193E-42F4-883E-BCC9FC993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860425"/>
              <a:ext cx="1050925" cy="671513"/>
            </a:xfrm>
            <a:custGeom>
              <a:avLst/>
              <a:gdLst>
                <a:gd name="T0" fmla="*/ 15 w 914"/>
                <a:gd name="T1" fmla="*/ 585 h 585"/>
                <a:gd name="T2" fmla="*/ 6 w 914"/>
                <a:gd name="T3" fmla="*/ 582 h 585"/>
                <a:gd name="T4" fmla="*/ 4 w 914"/>
                <a:gd name="T5" fmla="*/ 564 h 585"/>
                <a:gd name="T6" fmla="*/ 273 w 914"/>
                <a:gd name="T7" fmla="*/ 239 h 585"/>
                <a:gd name="T8" fmla="*/ 287 w 914"/>
                <a:gd name="T9" fmla="*/ 235 h 585"/>
                <a:gd name="T10" fmla="*/ 296 w 914"/>
                <a:gd name="T11" fmla="*/ 247 h 585"/>
                <a:gd name="T12" fmla="*/ 296 w 914"/>
                <a:gd name="T13" fmla="*/ 376 h 585"/>
                <a:gd name="T14" fmla="*/ 563 w 914"/>
                <a:gd name="T15" fmla="*/ 103 h 585"/>
                <a:gd name="T16" fmla="*/ 577 w 914"/>
                <a:gd name="T17" fmla="*/ 101 h 585"/>
                <a:gd name="T18" fmla="*/ 585 w 914"/>
                <a:gd name="T19" fmla="*/ 113 h 585"/>
                <a:gd name="T20" fmla="*/ 585 w 914"/>
                <a:gd name="T21" fmla="*/ 283 h 585"/>
                <a:gd name="T22" fmla="*/ 891 w 914"/>
                <a:gd name="T23" fmla="*/ 5 h 585"/>
                <a:gd name="T24" fmla="*/ 909 w 914"/>
                <a:gd name="T25" fmla="*/ 6 h 585"/>
                <a:gd name="T26" fmla="*/ 908 w 914"/>
                <a:gd name="T27" fmla="*/ 24 h 585"/>
                <a:gd name="T28" fmla="*/ 584 w 914"/>
                <a:gd name="T29" fmla="*/ 320 h 585"/>
                <a:gd name="T30" fmla="*/ 572 w 914"/>
                <a:gd name="T31" fmla="*/ 328 h 585"/>
                <a:gd name="T32" fmla="*/ 559 w 914"/>
                <a:gd name="T33" fmla="*/ 315 h 585"/>
                <a:gd name="T34" fmla="*/ 559 w 914"/>
                <a:gd name="T35" fmla="*/ 145 h 585"/>
                <a:gd name="T36" fmla="*/ 292 w 914"/>
                <a:gd name="T37" fmla="*/ 417 h 585"/>
                <a:gd name="T38" fmla="*/ 278 w 914"/>
                <a:gd name="T39" fmla="*/ 420 h 585"/>
                <a:gd name="T40" fmla="*/ 270 w 914"/>
                <a:gd name="T41" fmla="*/ 408 h 585"/>
                <a:gd name="T42" fmla="*/ 270 w 914"/>
                <a:gd name="T43" fmla="*/ 284 h 585"/>
                <a:gd name="T44" fmla="*/ 25 w 914"/>
                <a:gd name="T45" fmla="*/ 581 h 585"/>
                <a:gd name="T46" fmla="*/ 15 w 914"/>
                <a:gd name="T47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4" h="585">
                  <a:moveTo>
                    <a:pt x="15" y="585"/>
                  </a:moveTo>
                  <a:cubicBezTo>
                    <a:pt x="12" y="585"/>
                    <a:pt x="9" y="584"/>
                    <a:pt x="6" y="582"/>
                  </a:cubicBezTo>
                  <a:cubicBezTo>
                    <a:pt x="1" y="578"/>
                    <a:pt x="0" y="569"/>
                    <a:pt x="4" y="564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76" y="235"/>
                    <a:pt x="282" y="233"/>
                    <a:pt x="287" y="235"/>
                  </a:cubicBezTo>
                  <a:cubicBezTo>
                    <a:pt x="292" y="237"/>
                    <a:pt x="296" y="242"/>
                    <a:pt x="296" y="247"/>
                  </a:cubicBezTo>
                  <a:cubicBezTo>
                    <a:pt x="296" y="376"/>
                    <a:pt x="296" y="376"/>
                    <a:pt x="296" y="376"/>
                  </a:cubicBezTo>
                  <a:cubicBezTo>
                    <a:pt x="563" y="103"/>
                    <a:pt x="563" y="103"/>
                    <a:pt x="563" y="103"/>
                  </a:cubicBezTo>
                  <a:cubicBezTo>
                    <a:pt x="566" y="100"/>
                    <a:pt x="572" y="98"/>
                    <a:pt x="577" y="101"/>
                  </a:cubicBezTo>
                  <a:cubicBezTo>
                    <a:pt x="582" y="103"/>
                    <a:pt x="585" y="107"/>
                    <a:pt x="585" y="113"/>
                  </a:cubicBezTo>
                  <a:cubicBezTo>
                    <a:pt x="585" y="283"/>
                    <a:pt x="585" y="283"/>
                    <a:pt x="585" y="283"/>
                  </a:cubicBezTo>
                  <a:cubicBezTo>
                    <a:pt x="891" y="5"/>
                    <a:pt x="891" y="5"/>
                    <a:pt x="891" y="5"/>
                  </a:cubicBezTo>
                  <a:cubicBezTo>
                    <a:pt x="896" y="0"/>
                    <a:pt x="904" y="0"/>
                    <a:pt x="909" y="6"/>
                  </a:cubicBezTo>
                  <a:cubicBezTo>
                    <a:pt x="914" y="11"/>
                    <a:pt x="914" y="19"/>
                    <a:pt x="908" y="24"/>
                  </a:cubicBezTo>
                  <a:cubicBezTo>
                    <a:pt x="584" y="320"/>
                    <a:pt x="584" y="320"/>
                    <a:pt x="584" y="320"/>
                  </a:cubicBezTo>
                  <a:cubicBezTo>
                    <a:pt x="582" y="324"/>
                    <a:pt x="577" y="328"/>
                    <a:pt x="572" y="328"/>
                  </a:cubicBezTo>
                  <a:cubicBezTo>
                    <a:pt x="565" y="328"/>
                    <a:pt x="559" y="322"/>
                    <a:pt x="559" y="315"/>
                  </a:cubicBezTo>
                  <a:cubicBezTo>
                    <a:pt x="559" y="145"/>
                    <a:pt x="559" y="145"/>
                    <a:pt x="559" y="145"/>
                  </a:cubicBezTo>
                  <a:cubicBezTo>
                    <a:pt x="292" y="417"/>
                    <a:pt x="292" y="417"/>
                    <a:pt x="292" y="417"/>
                  </a:cubicBezTo>
                  <a:cubicBezTo>
                    <a:pt x="288" y="421"/>
                    <a:pt x="283" y="422"/>
                    <a:pt x="278" y="420"/>
                  </a:cubicBezTo>
                  <a:cubicBezTo>
                    <a:pt x="273" y="418"/>
                    <a:pt x="270" y="414"/>
                    <a:pt x="270" y="408"/>
                  </a:cubicBezTo>
                  <a:cubicBezTo>
                    <a:pt x="270" y="284"/>
                    <a:pt x="270" y="284"/>
                    <a:pt x="270" y="284"/>
                  </a:cubicBezTo>
                  <a:cubicBezTo>
                    <a:pt x="25" y="581"/>
                    <a:pt x="25" y="581"/>
                    <a:pt x="25" y="581"/>
                  </a:cubicBezTo>
                  <a:cubicBezTo>
                    <a:pt x="22" y="584"/>
                    <a:pt x="18" y="585"/>
                    <a:pt x="15" y="585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E756720-04BB-4355-8532-75C939812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801" y="849313"/>
              <a:ext cx="134938" cy="133350"/>
            </a:xfrm>
            <a:custGeom>
              <a:avLst/>
              <a:gdLst>
                <a:gd name="T0" fmla="*/ 104 w 117"/>
                <a:gd name="T1" fmla="*/ 117 h 117"/>
                <a:gd name="T2" fmla="*/ 91 w 117"/>
                <a:gd name="T3" fmla="*/ 104 h 117"/>
                <a:gd name="T4" fmla="*/ 91 w 117"/>
                <a:gd name="T5" fmla="*/ 26 h 117"/>
                <a:gd name="T6" fmla="*/ 13 w 117"/>
                <a:gd name="T7" fmla="*/ 26 h 117"/>
                <a:gd name="T8" fmla="*/ 0 w 117"/>
                <a:gd name="T9" fmla="*/ 13 h 117"/>
                <a:gd name="T10" fmla="*/ 13 w 117"/>
                <a:gd name="T11" fmla="*/ 0 h 117"/>
                <a:gd name="T12" fmla="*/ 104 w 117"/>
                <a:gd name="T13" fmla="*/ 0 h 117"/>
                <a:gd name="T14" fmla="*/ 117 w 117"/>
                <a:gd name="T15" fmla="*/ 13 h 117"/>
                <a:gd name="T16" fmla="*/ 117 w 117"/>
                <a:gd name="T17" fmla="*/ 104 h 117"/>
                <a:gd name="T18" fmla="*/ 104 w 117"/>
                <a:gd name="T1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104" y="117"/>
                  </a:moveTo>
                  <a:cubicBezTo>
                    <a:pt x="97" y="117"/>
                    <a:pt x="91" y="111"/>
                    <a:pt x="91" y="104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2" y="0"/>
                    <a:pt x="117" y="5"/>
                    <a:pt x="117" y="1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11"/>
                    <a:pt x="112" y="117"/>
                    <a:pt x="104" y="117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85C917A-934C-484B-B9F3-CEEE43F6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113" y="695325"/>
              <a:ext cx="1150938" cy="955675"/>
            </a:xfrm>
            <a:custGeom>
              <a:avLst/>
              <a:gdLst>
                <a:gd name="T0" fmla="*/ 987 w 1000"/>
                <a:gd name="T1" fmla="*/ 833 h 833"/>
                <a:gd name="T2" fmla="*/ 13 w 1000"/>
                <a:gd name="T3" fmla="*/ 833 h 833"/>
                <a:gd name="T4" fmla="*/ 0 w 1000"/>
                <a:gd name="T5" fmla="*/ 820 h 833"/>
                <a:gd name="T6" fmla="*/ 0 w 1000"/>
                <a:gd name="T7" fmla="*/ 13 h 833"/>
                <a:gd name="T8" fmla="*/ 13 w 1000"/>
                <a:gd name="T9" fmla="*/ 0 h 833"/>
                <a:gd name="T10" fmla="*/ 27 w 1000"/>
                <a:gd name="T11" fmla="*/ 13 h 833"/>
                <a:gd name="T12" fmla="*/ 27 w 1000"/>
                <a:gd name="T13" fmla="*/ 807 h 833"/>
                <a:gd name="T14" fmla="*/ 987 w 1000"/>
                <a:gd name="T15" fmla="*/ 807 h 833"/>
                <a:gd name="T16" fmla="*/ 1000 w 1000"/>
                <a:gd name="T17" fmla="*/ 820 h 833"/>
                <a:gd name="T18" fmla="*/ 987 w 1000"/>
                <a:gd name="T19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0" h="833">
                  <a:moveTo>
                    <a:pt x="987" y="833"/>
                  </a:moveTo>
                  <a:cubicBezTo>
                    <a:pt x="13" y="833"/>
                    <a:pt x="13" y="833"/>
                    <a:pt x="13" y="833"/>
                  </a:cubicBezTo>
                  <a:cubicBezTo>
                    <a:pt x="6" y="833"/>
                    <a:pt x="0" y="827"/>
                    <a:pt x="0" y="8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1" y="0"/>
                    <a:pt x="27" y="5"/>
                    <a:pt x="27" y="13"/>
                  </a:cubicBezTo>
                  <a:cubicBezTo>
                    <a:pt x="27" y="807"/>
                    <a:pt x="27" y="807"/>
                    <a:pt x="27" y="807"/>
                  </a:cubicBezTo>
                  <a:cubicBezTo>
                    <a:pt x="987" y="807"/>
                    <a:pt x="987" y="807"/>
                    <a:pt x="987" y="807"/>
                  </a:cubicBezTo>
                  <a:cubicBezTo>
                    <a:pt x="994" y="807"/>
                    <a:pt x="1000" y="812"/>
                    <a:pt x="1000" y="820"/>
                  </a:cubicBezTo>
                  <a:cubicBezTo>
                    <a:pt x="1000" y="827"/>
                    <a:pt x="994" y="833"/>
                    <a:pt x="987" y="833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" name="Freeform 19">
              <a:extLst>
                <a:ext uri="{FF2B5EF4-FFF2-40B4-BE49-F238E27FC236}">
                  <a16:creationId xmlns:a16="http://schemas.microsoft.com/office/drawing/2014/main" id="{E7A64D5C-B8CA-4CB0-AAC9-86CE5D787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6" y="805370"/>
              <a:ext cx="160338" cy="361686"/>
            </a:xfrm>
            <a:custGeom>
              <a:avLst/>
              <a:gdLst>
                <a:gd name="T0" fmla="*/ 24 w 60"/>
                <a:gd name="T1" fmla="*/ 134 h 134"/>
                <a:gd name="T2" fmla="*/ 24 w 60"/>
                <a:gd name="T3" fmla="*/ 117 h 134"/>
                <a:gd name="T4" fmla="*/ 0 w 60"/>
                <a:gd name="T5" fmla="*/ 110 h 134"/>
                <a:gd name="T6" fmla="*/ 3 w 60"/>
                <a:gd name="T7" fmla="*/ 99 h 134"/>
                <a:gd name="T8" fmla="*/ 27 w 60"/>
                <a:gd name="T9" fmla="*/ 106 h 134"/>
                <a:gd name="T10" fmla="*/ 46 w 60"/>
                <a:gd name="T11" fmla="*/ 90 h 134"/>
                <a:gd name="T12" fmla="*/ 28 w 60"/>
                <a:gd name="T13" fmla="*/ 71 h 134"/>
                <a:gd name="T14" fmla="*/ 1 w 60"/>
                <a:gd name="T15" fmla="*/ 43 h 134"/>
                <a:gd name="T16" fmla="*/ 26 w 60"/>
                <a:gd name="T17" fmla="*/ 17 h 134"/>
                <a:gd name="T18" fmla="*/ 26 w 60"/>
                <a:gd name="T19" fmla="*/ 0 h 134"/>
                <a:gd name="T20" fmla="*/ 36 w 60"/>
                <a:gd name="T21" fmla="*/ 0 h 134"/>
                <a:gd name="T22" fmla="*/ 36 w 60"/>
                <a:gd name="T23" fmla="*/ 16 h 134"/>
                <a:gd name="T24" fmla="*/ 57 w 60"/>
                <a:gd name="T25" fmla="*/ 22 h 134"/>
                <a:gd name="T26" fmla="*/ 53 w 60"/>
                <a:gd name="T27" fmla="*/ 33 h 134"/>
                <a:gd name="T28" fmla="*/ 32 w 60"/>
                <a:gd name="T29" fmla="*/ 27 h 134"/>
                <a:gd name="T30" fmla="*/ 15 w 60"/>
                <a:gd name="T31" fmla="*/ 41 h 134"/>
                <a:gd name="T32" fmla="*/ 35 w 60"/>
                <a:gd name="T33" fmla="*/ 60 h 134"/>
                <a:gd name="T34" fmla="*/ 60 w 60"/>
                <a:gd name="T35" fmla="*/ 89 h 134"/>
                <a:gd name="T36" fmla="*/ 35 w 60"/>
                <a:gd name="T37" fmla="*/ 117 h 134"/>
                <a:gd name="T38" fmla="*/ 35 w 60"/>
                <a:gd name="T39" fmla="*/ 134 h 134"/>
                <a:gd name="T40" fmla="*/ 24 w 60"/>
                <a:gd name="T4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4">
                  <a:moveTo>
                    <a:pt x="24" y="134"/>
                  </a:moveTo>
                  <a:cubicBezTo>
                    <a:pt x="24" y="117"/>
                    <a:pt x="24" y="117"/>
                    <a:pt x="24" y="117"/>
                  </a:cubicBezTo>
                  <a:cubicBezTo>
                    <a:pt x="15" y="117"/>
                    <a:pt x="5" y="114"/>
                    <a:pt x="0" y="110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9" y="103"/>
                    <a:pt x="18" y="106"/>
                    <a:pt x="27" y="106"/>
                  </a:cubicBezTo>
                  <a:cubicBezTo>
                    <a:pt x="38" y="106"/>
                    <a:pt x="46" y="100"/>
                    <a:pt x="46" y="90"/>
                  </a:cubicBezTo>
                  <a:cubicBezTo>
                    <a:pt x="46" y="81"/>
                    <a:pt x="40" y="76"/>
                    <a:pt x="28" y="71"/>
                  </a:cubicBezTo>
                  <a:cubicBezTo>
                    <a:pt x="11" y="65"/>
                    <a:pt x="1" y="57"/>
                    <a:pt x="1" y="43"/>
                  </a:cubicBezTo>
                  <a:cubicBezTo>
                    <a:pt x="1" y="29"/>
                    <a:pt x="11" y="19"/>
                    <a:pt x="26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5" y="16"/>
                    <a:pt x="52" y="19"/>
                    <a:pt x="57" y="2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49" y="31"/>
                    <a:pt x="43" y="27"/>
                    <a:pt x="32" y="27"/>
                  </a:cubicBezTo>
                  <a:cubicBezTo>
                    <a:pt x="20" y="27"/>
                    <a:pt x="15" y="35"/>
                    <a:pt x="15" y="41"/>
                  </a:cubicBezTo>
                  <a:cubicBezTo>
                    <a:pt x="15" y="49"/>
                    <a:pt x="21" y="54"/>
                    <a:pt x="35" y="60"/>
                  </a:cubicBezTo>
                  <a:cubicBezTo>
                    <a:pt x="52" y="66"/>
                    <a:pt x="60" y="75"/>
                    <a:pt x="60" y="89"/>
                  </a:cubicBezTo>
                  <a:cubicBezTo>
                    <a:pt x="60" y="102"/>
                    <a:pt x="51" y="114"/>
                    <a:pt x="35" y="117"/>
                  </a:cubicBezTo>
                  <a:cubicBezTo>
                    <a:pt x="35" y="134"/>
                    <a:pt x="35" y="134"/>
                    <a:pt x="35" y="134"/>
                  </a:cubicBezTo>
                  <a:lnTo>
                    <a:pt x="24" y="134"/>
                  </a:lnTo>
                  <a:close/>
                </a:path>
              </a:pathLst>
            </a:custGeom>
            <a:solidFill>
              <a:srgbClr val="04A0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4" name="Freeform 22">
              <a:extLst>
                <a:ext uri="{FF2B5EF4-FFF2-40B4-BE49-F238E27FC236}">
                  <a16:creationId xmlns:a16="http://schemas.microsoft.com/office/drawing/2014/main" id="{FF284FAD-13F1-4939-95CB-D1273D56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66" y="705155"/>
              <a:ext cx="115890" cy="255486"/>
            </a:xfrm>
            <a:custGeom>
              <a:avLst/>
              <a:gdLst>
                <a:gd name="T0" fmla="*/ 25 w 61"/>
                <a:gd name="T1" fmla="*/ 133 h 133"/>
                <a:gd name="T2" fmla="*/ 25 w 61"/>
                <a:gd name="T3" fmla="*/ 117 h 133"/>
                <a:gd name="T4" fmla="*/ 0 w 61"/>
                <a:gd name="T5" fmla="*/ 110 h 133"/>
                <a:gd name="T6" fmla="*/ 4 w 61"/>
                <a:gd name="T7" fmla="*/ 99 h 133"/>
                <a:gd name="T8" fmla="*/ 27 w 61"/>
                <a:gd name="T9" fmla="*/ 106 h 133"/>
                <a:gd name="T10" fmla="*/ 47 w 61"/>
                <a:gd name="T11" fmla="*/ 90 h 133"/>
                <a:gd name="T12" fmla="*/ 28 w 61"/>
                <a:gd name="T13" fmla="*/ 70 h 133"/>
                <a:gd name="T14" fmla="*/ 2 w 61"/>
                <a:gd name="T15" fmla="*/ 42 h 133"/>
                <a:gd name="T16" fmla="*/ 26 w 61"/>
                <a:gd name="T17" fmla="*/ 16 h 133"/>
                <a:gd name="T18" fmla="*/ 26 w 61"/>
                <a:gd name="T19" fmla="*/ 0 h 133"/>
                <a:gd name="T20" fmla="*/ 36 w 61"/>
                <a:gd name="T21" fmla="*/ 0 h 133"/>
                <a:gd name="T22" fmla="*/ 36 w 61"/>
                <a:gd name="T23" fmla="*/ 16 h 133"/>
                <a:gd name="T24" fmla="*/ 57 w 61"/>
                <a:gd name="T25" fmla="*/ 21 h 133"/>
                <a:gd name="T26" fmla="*/ 53 w 61"/>
                <a:gd name="T27" fmla="*/ 32 h 133"/>
                <a:gd name="T28" fmla="*/ 33 w 61"/>
                <a:gd name="T29" fmla="*/ 26 h 133"/>
                <a:gd name="T30" fmla="*/ 16 w 61"/>
                <a:gd name="T31" fmla="*/ 40 h 133"/>
                <a:gd name="T32" fmla="*/ 36 w 61"/>
                <a:gd name="T33" fmla="*/ 59 h 133"/>
                <a:gd name="T34" fmla="*/ 61 w 61"/>
                <a:gd name="T35" fmla="*/ 89 h 133"/>
                <a:gd name="T36" fmla="*/ 35 w 61"/>
                <a:gd name="T37" fmla="*/ 116 h 133"/>
                <a:gd name="T38" fmla="*/ 35 w 61"/>
                <a:gd name="T39" fmla="*/ 133 h 133"/>
                <a:gd name="T40" fmla="*/ 25 w 61"/>
                <a:gd name="T4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33">
                  <a:moveTo>
                    <a:pt x="25" y="133"/>
                  </a:moveTo>
                  <a:cubicBezTo>
                    <a:pt x="25" y="117"/>
                    <a:pt x="25" y="117"/>
                    <a:pt x="25" y="117"/>
                  </a:cubicBezTo>
                  <a:cubicBezTo>
                    <a:pt x="16" y="117"/>
                    <a:pt x="6" y="114"/>
                    <a:pt x="0" y="110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10" y="103"/>
                    <a:pt x="18" y="106"/>
                    <a:pt x="27" y="106"/>
                  </a:cubicBezTo>
                  <a:cubicBezTo>
                    <a:pt x="39" y="106"/>
                    <a:pt x="47" y="99"/>
                    <a:pt x="47" y="90"/>
                  </a:cubicBezTo>
                  <a:cubicBezTo>
                    <a:pt x="47" y="81"/>
                    <a:pt x="40" y="75"/>
                    <a:pt x="28" y="70"/>
                  </a:cubicBezTo>
                  <a:cubicBezTo>
                    <a:pt x="12" y="64"/>
                    <a:pt x="2" y="57"/>
                    <a:pt x="2" y="42"/>
                  </a:cubicBezTo>
                  <a:cubicBezTo>
                    <a:pt x="2" y="29"/>
                    <a:pt x="11" y="19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6" y="16"/>
                    <a:pt x="53" y="19"/>
                    <a:pt x="57" y="2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0" y="30"/>
                    <a:pt x="43" y="26"/>
                    <a:pt x="33" y="26"/>
                  </a:cubicBezTo>
                  <a:cubicBezTo>
                    <a:pt x="20" y="26"/>
                    <a:pt x="16" y="34"/>
                    <a:pt x="16" y="40"/>
                  </a:cubicBezTo>
                  <a:cubicBezTo>
                    <a:pt x="16" y="49"/>
                    <a:pt x="22" y="53"/>
                    <a:pt x="36" y="59"/>
                  </a:cubicBezTo>
                  <a:cubicBezTo>
                    <a:pt x="53" y="66"/>
                    <a:pt x="61" y="74"/>
                    <a:pt x="61" y="89"/>
                  </a:cubicBezTo>
                  <a:cubicBezTo>
                    <a:pt x="61" y="102"/>
                    <a:pt x="52" y="114"/>
                    <a:pt x="35" y="116"/>
                  </a:cubicBezTo>
                  <a:cubicBezTo>
                    <a:pt x="35" y="133"/>
                    <a:pt x="35" y="133"/>
                    <a:pt x="35" y="133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rgbClr val="04A0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70B655FD-9DE7-4EBD-9387-E47F61241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483" y="368192"/>
              <a:ext cx="258070" cy="568930"/>
            </a:xfrm>
            <a:custGeom>
              <a:avLst/>
              <a:gdLst>
                <a:gd name="T0" fmla="*/ 25 w 61"/>
                <a:gd name="T1" fmla="*/ 133 h 133"/>
                <a:gd name="T2" fmla="*/ 25 w 61"/>
                <a:gd name="T3" fmla="*/ 117 h 133"/>
                <a:gd name="T4" fmla="*/ 0 w 61"/>
                <a:gd name="T5" fmla="*/ 110 h 133"/>
                <a:gd name="T6" fmla="*/ 4 w 61"/>
                <a:gd name="T7" fmla="*/ 99 h 133"/>
                <a:gd name="T8" fmla="*/ 27 w 61"/>
                <a:gd name="T9" fmla="*/ 106 h 133"/>
                <a:gd name="T10" fmla="*/ 47 w 61"/>
                <a:gd name="T11" fmla="*/ 90 h 133"/>
                <a:gd name="T12" fmla="*/ 28 w 61"/>
                <a:gd name="T13" fmla="*/ 70 h 133"/>
                <a:gd name="T14" fmla="*/ 2 w 61"/>
                <a:gd name="T15" fmla="*/ 42 h 133"/>
                <a:gd name="T16" fmla="*/ 26 w 61"/>
                <a:gd name="T17" fmla="*/ 16 h 133"/>
                <a:gd name="T18" fmla="*/ 26 w 61"/>
                <a:gd name="T19" fmla="*/ 0 h 133"/>
                <a:gd name="T20" fmla="*/ 36 w 61"/>
                <a:gd name="T21" fmla="*/ 0 h 133"/>
                <a:gd name="T22" fmla="*/ 36 w 61"/>
                <a:gd name="T23" fmla="*/ 16 h 133"/>
                <a:gd name="T24" fmla="*/ 57 w 61"/>
                <a:gd name="T25" fmla="*/ 21 h 133"/>
                <a:gd name="T26" fmla="*/ 53 w 61"/>
                <a:gd name="T27" fmla="*/ 32 h 133"/>
                <a:gd name="T28" fmla="*/ 33 w 61"/>
                <a:gd name="T29" fmla="*/ 26 h 133"/>
                <a:gd name="T30" fmla="*/ 16 w 61"/>
                <a:gd name="T31" fmla="*/ 40 h 133"/>
                <a:gd name="T32" fmla="*/ 36 w 61"/>
                <a:gd name="T33" fmla="*/ 59 h 133"/>
                <a:gd name="T34" fmla="*/ 61 w 61"/>
                <a:gd name="T35" fmla="*/ 89 h 133"/>
                <a:gd name="T36" fmla="*/ 35 w 61"/>
                <a:gd name="T37" fmla="*/ 116 h 133"/>
                <a:gd name="T38" fmla="*/ 35 w 61"/>
                <a:gd name="T39" fmla="*/ 133 h 133"/>
                <a:gd name="T40" fmla="*/ 25 w 61"/>
                <a:gd name="T4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33">
                  <a:moveTo>
                    <a:pt x="25" y="133"/>
                  </a:moveTo>
                  <a:cubicBezTo>
                    <a:pt x="25" y="117"/>
                    <a:pt x="25" y="117"/>
                    <a:pt x="25" y="117"/>
                  </a:cubicBezTo>
                  <a:cubicBezTo>
                    <a:pt x="16" y="117"/>
                    <a:pt x="6" y="114"/>
                    <a:pt x="0" y="110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10" y="103"/>
                    <a:pt x="18" y="106"/>
                    <a:pt x="27" y="106"/>
                  </a:cubicBezTo>
                  <a:cubicBezTo>
                    <a:pt x="39" y="106"/>
                    <a:pt x="47" y="99"/>
                    <a:pt x="47" y="90"/>
                  </a:cubicBezTo>
                  <a:cubicBezTo>
                    <a:pt x="47" y="81"/>
                    <a:pt x="40" y="75"/>
                    <a:pt x="28" y="70"/>
                  </a:cubicBezTo>
                  <a:cubicBezTo>
                    <a:pt x="12" y="64"/>
                    <a:pt x="2" y="57"/>
                    <a:pt x="2" y="42"/>
                  </a:cubicBezTo>
                  <a:cubicBezTo>
                    <a:pt x="2" y="29"/>
                    <a:pt x="11" y="19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6" y="16"/>
                    <a:pt x="53" y="19"/>
                    <a:pt x="57" y="2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0" y="30"/>
                    <a:pt x="43" y="26"/>
                    <a:pt x="33" y="26"/>
                  </a:cubicBezTo>
                  <a:cubicBezTo>
                    <a:pt x="20" y="26"/>
                    <a:pt x="16" y="34"/>
                    <a:pt x="16" y="40"/>
                  </a:cubicBezTo>
                  <a:cubicBezTo>
                    <a:pt x="16" y="49"/>
                    <a:pt x="22" y="53"/>
                    <a:pt x="36" y="59"/>
                  </a:cubicBezTo>
                  <a:cubicBezTo>
                    <a:pt x="53" y="66"/>
                    <a:pt x="61" y="74"/>
                    <a:pt x="61" y="89"/>
                  </a:cubicBezTo>
                  <a:cubicBezTo>
                    <a:pt x="61" y="102"/>
                    <a:pt x="52" y="114"/>
                    <a:pt x="35" y="116"/>
                  </a:cubicBezTo>
                  <a:cubicBezTo>
                    <a:pt x="35" y="133"/>
                    <a:pt x="35" y="133"/>
                    <a:pt x="35" y="133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rgbClr val="04A0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72D444BE-C1D3-41F0-8CDF-436C59290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7297" y="623887"/>
              <a:ext cx="69850" cy="153988"/>
            </a:xfrm>
            <a:custGeom>
              <a:avLst/>
              <a:gdLst>
                <a:gd name="T0" fmla="*/ 25 w 61"/>
                <a:gd name="T1" fmla="*/ 133 h 133"/>
                <a:gd name="T2" fmla="*/ 25 w 61"/>
                <a:gd name="T3" fmla="*/ 117 h 133"/>
                <a:gd name="T4" fmla="*/ 0 w 61"/>
                <a:gd name="T5" fmla="*/ 109 h 133"/>
                <a:gd name="T6" fmla="*/ 4 w 61"/>
                <a:gd name="T7" fmla="*/ 99 h 133"/>
                <a:gd name="T8" fmla="*/ 27 w 61"/>
                <a:gd name="T9" fmla="*/ 106 h 133"/>
                <a:gd name="T10" fmla="*/ 47 w 61"/>
                <a:gd name="T11" fmla="*/ 90 h 133"/>
                <a:gd name="T12" fmla="*/ 28 w 61"/>
                <a:gd name="T13" fmla="*/ 70 h 133"/>
                <a:gd name="T14" fmla="*/ 1 w 61"/>
                <a:gd name="T15" fmla="*/ 42 h 133"/>
                <a:gd name="T16" fmla="*/ 26 w 61"/>
                <a:gd name="T17" fmla="*/ 16 h 133"/>
                <a:gd name="T18" fmla="*/ 26 w 61"/>
                <a:gd name="T19" fmla="*/ 0 h 133"/>
                <a:gd name="T20" fmla="*/ 36 w 61"/>
                <a:gd name="T21" fmla="*/ 0 h 133"/>
                <a:gd name="T22" fmla="*/ 36 w 61"/>
                <a:gd name="T23" fmla="*/ 15 h 133"/>
                <a:gd name="T24" fmla="*/ 57 w 61"/>
                <a:gd name="T25" fmla="*/ 21 h 133"/>
                <a:gd name="T26" fmla="*/ 53 w 61"/>
                <a:gd name="T27" fmla="*/ 32 h 133"/>
                <a:gd name="T28" fmla="*/ 33 w 61"/>
                <a:gd name="T29" fmla="*/ 26 h 133"/>
                <a:gd name="T30" fmla="*/ 15 w 61"/>
                <a:gd name="T31" fmla="*/ 40 h 133"/>
                <a:gd name="T32" fmla="*/ 36 w 61"/>
                <a:gd name="T33" fmla="*/ 59 h 133"/>
                <a:gd name="T34" fmla="*/ 61 w 61"/>
                <a:gd name="T35" fmla="*/ 88 h 133"/>
                <a:gd name="T36" fmla="*/ 35 w 61"/>
                <a:gd name="T37" fmla="*/ 116 h 133"/>
                <a:gd name="T38" fmla="*/ 35 w 61"/>
                <a:gd name="T39" fmla="*/ 133 h 133"/>
                <a:gd name="T40" fmla="*/ 25 w 61"/>
                <a:gd name="T4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33">
                  <a:moveTo>
                    <a:pt x="25" y="133"/>
                  </a:moveTo>
                  <a:cubicBezTo>
                    <a:pt x="25" y="117"/>
                    <a:pt x="25" y="117"/>
                    <a:pt x="25" y="117"/>
                  </a:cubicBezTo>
                  <a:cubicBezTo>
                    <a:pt x="15" y="116"/>
                    <a:pt x="6" y="113"/>
                    <a:pt x="0" y="10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10" y="102"/>
                    <a:pt x="18" y="106"/>
                    <a:pt x="27" y="106"/>
                  </a:cubicBezTo>
                  <a:cubicBezTo>
                    <a:pt x="39" y="106"/>
                    <a:pt x="47" y="99"/>
                    <a:pt x="47" y="90"/>
                  </a:cubicBezTo>
                  <a:cubicBezTo>
                    <a:pt x="47" y="81"/>
                    <a:pt x="40" y="75"/>
                    <a:pt x="28" y="70"/>
                  </a:cubicBezTo>
                  <a:cubicBezTo>
                    <a:pt x="12" y="64"/>
                    <a:pt x="1" y="56"/>
                    <a:pt x="1" y="42"/>
                  </a:cubicBezTo>
                  <a:cubicBezTo>
                    <a:pt x="1" y="29"/>
                    <a:pt x="11" y="18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6"/>
                    <a:pt x="52" y="18"/>
                    <a:pt x="57" y="2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0" y="30"/>
                    <a:pt x="43" y="26"/>
                    <a:pt x="33" y="26"/>
                  </a:cubicBezTo>
                  <a:cubicBezTo>
                    <a:pt x="20" y="26"/>
                    <a:pt x="15" y="34"/>
                    <a:pt x="15" y="40"/>
                  </a:cubicBezTo>
                  <a:cubicBezTo>
                    <a:pt x="15" y="49"/>
                    <a:pt x="21" y="53"/>
                    <a:pt x="36" y="59"/>
                  </a:cubicBezTo>
                  <a:cubicBezTo>
                    <a:pt x="52" y="66"/>
                    <a:pt x="61" y="74"/>
                    <a:pt x="61" y="88"/>
                  </a:cubicBezTo>
                  <a:cubicBezTo>
                    <a:pt x="61" y="101"/>
                    <a:pt x="52" y="113"/>
                    <a:pt x="35" y="116"/>
                  </a:cubicBezTo>
                  <a:cubicBezTo>
                    <a:pt x="35" y="133"/>
                    <a:pt x="35" y="133"/>
                    <a:pt x="35" y="133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rgbClr val="04A0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3EAFD3AF-A9A7-4696-B37F-2A5D7BE02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401164"/>
              <a:ext cx="69850" cy="153988"/>
            </a:xfrm>
            <a:custGeom>
              <a:avLst/>
              <a:gdLst>
                <a:gd name="T0" fmla="*/ 25 w 61"/>
                <a:gd name="T1" fmla="*/ 133 h 133"/>
                <a:gd name="T2" fmla="*/ 25 w 61"/>
                <a:gd name="T3" fmla="*/ 117 h 133"/>
                <a:gd name="T4" fmla="*/ 0 w 61"/>
                <a:gd name="T5" fmla="*/ 109 h 133"/>
                <a:gd name="T6" fmla="*/ 4 w 61"/>
                <a:gd name="T7" fmla="*/ 99 h 133"/>
                <a:gd name="T8" fmla="*/ 27 w 61"/>
                <a:gd name="T9" fmla="*/ 106 h 133"/>
                <a:gd name="T10" fmla="*/ 47 w 61"/>
                <a:gd name="T11" fmla="*/ 90 h 133"/>
                <a:gd name="T12" fmla="*/ 28 w 61"/>
                <a:gd name="T13" fmla="*/ 70 h 133"/>
                <a:gd name="T14" fmla="*/ 1 w 61"/>
                <a:gd name="T15" fmla="*/ 42 h 133"/>
                <a:gd name="T16" fmla="*/ 26 w 61"/>
                <a:gd name="T17" fmla="*/ 16 h 133"/>
                <a:gd name="T18" fmla="*/ 26 w 61"/>
                <a:gd name="T19" fmla="*/ 0 h 133"/>
                <a:gd name="T20" fmla="*/ 36 w 61"/>
                <a:gd name="T21" fmla="*/ 0 h 133"/>
                <a:gd name="T22" fmla="*/ 36 w 61"/>
                <a:gd name="T23" fmla="*/ 15 h 133"/>
                <a:gd name="T24" fmla="*/ 57 w 61"/>
                <a:gd name="T25" fmla="*/ 21 h 133"/>
                <a:gd name="T26" fmla="*/ 53 w 61"/>
                <a:gd name="T27" fmla="*/ 32 h 133"/>
                <a:gd name="T28" fmla="*/ 33 w 61"/>
                <a:gd name="T29" fmla="*/ 26 h 133"/>
                <a:gd name="T30" fmla="*/ 15 w 61"/>
                <a:gd name="T31" fmla="*/ 40 h 133"/>
                <a:gd name="T32" fmla="*/ 36 w 61"/>
                <a:gd name="T33" fmla="*/ 59 h 133"/>
                <a:gd name="T34" fmla="*/ 61 w 61"/>
                <a:gd name="T35" fmla="*/ 88 h 133"/>
                <a:gd name="T36" fmla="*/ 35 w 61"/>
                <a:gd name="T37" fmla="*/ 116 h 133"/>
                <a:gd name="T38" fmla="*/ 35 w 61"/>
                <a:gd name="T39" fmla="*/ 133 h 133"/>
                <a:gd name="T40" fmla="*/ 25 w 61"/>
                <a:gd name="T4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33">
                  <a:moveTo>
                    <a:pt x="25" y="133"/>
                  </a:moveTo>
                  <a:cubicBezTo>
                    <a:pt x="25" y="117"/>
                    <a:pt x="25" y="117"/>
                    <a:pt x="25" y="117"/>
                  </a:cubicBezTo>
                  <a:cubicBezTo>
                    <a:pt x="15" y="116"/>
                    <a:pt x="6" y="113"/>
                    <a:pt x="0" y="10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10" y="102"/>
                    <a:pt x="18" y="106"/>
                    <a:pt x="27" y="106"/>
                  </a:cubicBezTo>
                  <a:cubicBezTo>
                    <a:pt x="39" y="106"/>
                    <a:pt x="47" y="99"/>
                    <a:pt x="47" y="90"/>
                  </a:cubicBezTo>
                  <a:cubicBezTo>
                    <a:pt x="47" y="81"/>
                    <a:pt x="40" y="75"/>
                    <a:pt x="28" y="70"/>
                  </a:cubicBezTo>
                  <a:cubicBezTo>
                    <a:pt x="12" y="64"/>
                    <a:pt x="1" y="56"/>
                    <a:pt x="1" y="42"/>
                  </a:cubicBezTo>
                  <a:cubicBezTo>
                    <a:pt x="1" y="29"/>
                    <a:pt x="11" y="18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6"/>
                    <a:pt x="52" y="18"/>
                    <a:pt x="57" y="2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0" y="30"/>
                    <a:pt x="43" y="26"/>
                    <a:pt x="33" y="26"/>
                  </a:cubicBezTo>
                  <a:cubicBezTo>
                    <a:pt x="20" y="26"/>
                    <a:pt x="15" y="34"/>
                    <a:pt x="15" y="40"/>
                  </a:cubicBezTo>
                  <a:cubicBezTo>
                    <a:pt x="15" y="49"/>
                    <a:pt x="21" y="53"/>
                    <a:pt x="36" y="59"/>
                  </a:cubicBezTo>
                  <a:cubicBezTo>
                    <a:pt x="52" y="66"/>
                    <a:pt x="61" y="74"/>
                    <a:pt x="61" y="88"/>
                  </a:cubicBezTo>
                  <a:cubicBezTo>
                    <a:pt x="61" y="101"/>
                    <a:pt x="52" y="113"/>
                    <a:pt x="35" y="116"/>
                  </a:cubicBezTo>
                  <a:cubicBezTo>
                    <a:pt x="35" y="133"/>
                    <a:pt x="35" y="133"/>
                    <a:pt x="35" y="133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rgbClr val="04A0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2A2E492A-609E-494A-94C5-15EABFB34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056" y="378180"/>
              <a:ext cx="115890" cy="255486"/>
            </a:xfrm>
            <a:custGeom>
              <a:avLst/>
              <a:gdLst>
                <a:gd name="T0" fmla="*/ 25 w 61"/>
                <a:gd name="T1" fmla="*/ 133 h 133"/>
                <a:gd name="T2" fmla="*/ 25 w 61"/>
                <a:gd name="T3" fmla="*/ 117 h 133"/>
                <a:gd name="T4" fmla="*/ 0 w 61"/>
                <a:gd name="T5" fmla="*/ 110 h 133"/>
                <a:gd name="T6" fmla="*/ 4 w 61"/>
                <a:gd name="T7" fmla="*/ 99 h 133"/>
                <a:gd name="T8" fmla="*/ 27 w 61"/>
                <a:gd name="T9" fmla="*/ 106 h 133"/>
                <a:gd name="T10" fmla="*/ 47 w 61"/>
                <a:gd name="T11" fmla="*/ 90 h 133"/>
                <a:gd name="T12" fmla="*/ 28 w 61"/>
                <a:gd name="T13" fmla="*/ 70 h 133"/>
                <a:gd name="T14" fmla="*/ 2 w 61"/>
                <a:gd name="T15" fmla="*/ 42 h 133"/>
                <a:gd name="T16" fmla="*/ 26 w 61"/>
                <a:gd name="T17" fmla="*/ 16 h 133"/>
                <a:gd name="T18" fmla="*/ 26 w 61"/>
                <a:gd name="T19" fmla="*/ 0 h 133"/>
                <a:gd name="T20" fmla="*/ 36 w 61"/>
                <a:gd name="T21" fmla="*/ 0 h 133"/>
                <a:gd name="T22" fmla="*/ 36 w 61"/>
                <a:gd name="T23" fmla="*/ 16 h 133"/>
                <a:gd name="T24" fmla="*/ 57 w 61"/>
                <a:gd name="T25" fmla="*/ 21 h 133"/>
                <a:gd name="T26" fmla="*/ 53 w 61"/>
                <a:gd name="T27" fmla="*/ 32 h 133"/>
                <a:gd name="T28" fmla="*/ 33 w 61"/>
                <a:gd name="T29" fmla="*/ 26 h 133"/>
                <a:gd name="T30" fmla="*/ 16 w 61"/>
                <a:gd name="T31" fmla="*/ 40 h 133"/>
                <a:gd name="T32" fmla="*/ 36 w 61"/>
                <a:gd name="T33" fmla="*/ 59 h 133"/>
                <a:gd name="T34" fmla="*/ 61 w 61"/>
                <a:gd name="T35" fmla="*/ 89 h 133"/>
                <a:gd name="T36" fmla="*/ 35 w 61"/>
                <a:gd name="T37" fmla="*/ 116 h 133"/>
                <a:gd name="T38" fmla="*/ 35 w 61"/>
                <a:gd name="T39" fmla="*/ 133 h 133"/>
                <a:gd name="T40" fmla="*/ 25 w 61"/>
                <a:gd name="T4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33">
                  <a:moveTo>
                    <a:pt x="25" y="133"/>
                  </a:moveTo>
                  <a:cubicBezTo>
                    <a:pt x="25" y="117"/>
                    <a:pt x="25" y="117"/>
                    <a:pt x="25" y="117"/>
                  </a:cubicBezTo>
                  <a:cubicBezTo>
                    <a:pt x="16" y="117"/>
                    <a:pt x="6" y="114"/>
                    <a:pt x="0" y="110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10" y="103"/>
                    <a:pt x="18" y="106"/>
                    <a:pt x="27" y="106"/>
                  </a:cubicBezTo>
                  <a:cubicBezTo>
                    <a:pt x="39" y="106"/>
                    <a:pt x="47" y="99"/>
                    <a:pt x="47" y="90"/>
                  </a:cubicBezTo>
                  <a:cubicBezTo>
                    <a:pt x="47" y="81"/>
                    <a:pt x="40" y="75"/>
                    <a:pt x="28" y="70"/>
                  </a:cubicBezTo>
                  <a:cubicBezTo>
                    <a:pt x="12" y="64"/>
                    <a:pt x="2" y="57"/>
                    <a:pt x="2" y="42"/>
                  </a:cubicBezTo>
                  <a:cubicBezTo>
                    <a:pt x="2" y="29"/>
                    <a:pt x="11" y="19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6" y="16"/>
                    <a:pt x="53" y="19"/>
                    <a:pt x="57" y="2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0" y="30"/>
                    <a:pt x="43" y="26"/>
                    <a:pt x="33" y="26"/>
                  </a:cubicBezTo>
                  <a:cubicBezTo>
                    <a:pt x="20" y="26"/>
                    <a:pt x="16" y="34"/>
                    <a:pt x="16" y="40"/>
                  </a:cubicBezTo>
                  <a:cubicBezTo>
                    <a:pt x="16" y="49"/>
                    <a:pt x="22" y="53"/>
                    <a:pt x="36" y="59"/>
                  </a:cubicBezTo>
                  <a:cubicBezTo>
                    <a:pt x="53" y="66"/>
                    <a:pt x="61" y="74"/>
                    <a:pt x="61" y="89"/>
                  </a:cubicBezTo>
                  <a:cubicBezTo>
                    <a:pt x="61" y="102"/>
                    <a:pt x="52" y="114"/>
                    <a:pt x="35" y="116"/>
                  </a:cubicBezTo>
                  <a:cubicBezTo>
                    <a:pt x="35" y="133"/>
                    <a:pt x="35" y="133"/>
                    <a:pt x="35" y="133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rgbClr val="04A0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08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2" grpId="0" animBg="1"/>
      <p:bldP spid="3300" grpId="0"/>
      <p:bldP spid="3305" grpId="0" animBg="1"/>
      <p:bldP spid="21" grpId="0" animBg="1"/>
      <p:bldP spid="32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FC7B5-37F7-4FA2-9BF6-3B838F45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4231D-0010-4374-9F19-A3187ACD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4A8-3001-4AE6-9A17-8FDC6907BFB9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12636D-639D-4399-BC1C-AAA66B1338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905" y="358682"/>
            <a:ext cx="11188700" cy="276999"/>
          </a:xfrm>
        </p:spPr>
        <p:txBody>
          <a:bodyPr/>
          <a:lstStyle/>
          <a:p>
            <a:r>
              <a:rPr lang="en-US" sz="2000" dirty="0"/>
              <a:t>Electricity-Discount Offer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3158D2E-B969-413D-A8BC-860B29DA9F1E}"/>
              </a:ext>
            </a:extLst>
          </p:cNvPr>
          <p:cNvSpPr txBox="1"/>
          <p:nvPr/>
        </p:nvSpPr>
        <p:spPr>
          <a:xfrm>
            <a:off x="1436853" y="1670550"/>
            <a:ext cx="2611234" cy="2539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Sign Up now for the </a:t>
            </a:r>
          </a:p>
          <a:p>
            <a:pPr>
              <a:spcAft>
                <a:spcPts val="600"/>
              </a:spcAft>
            </a:pPr>
            <a:r>
              <a:rPr lang="en-US" sz="3200" b="1" dirty="0"/>
              <a:t>Energy Discount Subscription  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9BA9A94-A0E9-4FE8-B53D-37498DE3FCF2}"/>
              </a:ext>
            </a:extLst>
          </p:cNvPr>
          <p:cNvGrpSpPr/>
          <p:nvPr/>
        </p:nvGrpSpPr>
        <p:grpSpPr>
          <a:xfrm>
            <a:off x="602559" y="5075039"/>
            <a:ext cx="11818599" cy="998426"/>
            <a:chOff x="614891" y="5103455"/>
            <a:chExt cx="8617363" cy="998426"/>
          </a:xfrm>
        </p:grpSpPr>
        <p:sp>
          <p:nvSpPr>
            <p:cNvPr id="5143" name="Rectangle 5142">
              <a:extLst>
                <a:ext uri="{FF2B5EF4-FFF2-40B4-BE49-F238E27FC236}">
                  <a16:creationId xmlns:a16="http://schemas.microsoft.com/office/drawing/2014/main" id="{197FA302-95FC-4BFF-BC99-33ED0433E4E3}"/>
                </a:ext>
              </a:extLst>
            </p:cNvPr>
            <p:cNvSpPr/>
            <p:nvPr/>
          </p:nvSpPr>
          <p:spPr>
            <a:xfrm>
              <a:off x="614891" y="5110854"/>
              <a:ext cx="3393032" cy="991027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51" name="Group 5150">
              <a:extLst>
                <a:ext uri="{FF2B5EF4-FFF2-40B4-BE49-F238E27FC236}">
                  <a16:creationId xmlns:a16="http://schemas.microsoft.com/office/drawing/2014/main" id="{8CF55108-9FF2-44D0-8913-8AF06A068C66}"/>
                </a:ext>
              </a:extLst>
            </p:cNvPr>
            <p:cNvGrpSpPr/>
            <p:nvPr/>
          </p:nvGrpSpPr>
          <p:grpSpPr>
            <a:xfrm>
              <a:off x="1097292" y="5322100"/>
              <a:ext cx="1677767" cy="395356"/>
              <a:chOff x="1005783" y="5322100"/>
              <a:chExt cx="1677767" cy="395356"/>
            </a:xfrm>
          </p:grpSpPr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4F23E249-926E-4240-8B03-C2D48F479C2F}"/>
                  </a:ext>
                </a:extLst>
              </p:cNvPr>
              <p:cNvSpPr txBox="1"/>
              <p:nvPr/>
            </p:nvSpPr>
            <p:spPr>
              <a:xfrm>
                <a:off x="1544593" y="5338619"/>
                <a:ext cx="11389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</a:rPr>
                  <a:t>Contact Us</a:t>
                </a:r>
              </a:p>
            </p:txBody>
          </p:sp>
          <p:sp>
            <p:nvSpPr>
              <p:cNvPr id="76" name="Freeform 2009">
                <a:extLst>
                  <a:ext uri="{FF2B5EF4-FFF2-40B4-BE49-F238E27FC236}">
                    <a16:creationId xmlns:a16="http://schemas.microsoft.com/office/drawing/2014/main" id="{0AEF3D76-1BEE-44E0-AE57-C2A8C589C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5783" y="5322100"/>
                <a:ext cx="397132" cy="395356"/>
              </a:xfrm>
              <a:custGeom>
                <a:avLst/>
                <a:gdLst>
                  <a:gd name="T0" fmla="*/ 797 w 902"/>
                  <a:gd name="T1" fmla="*/ 451 h 903"/>
                  <a:gd name="T2" fmla="*/ 764 w 902"/>
                  <a:gd name="T3" fmla="*/ 301 h 903"/>
                  <a:gd name="T4" fmla="*/ 671 w 902"/>
                  <a:gd name="T5" fmla="*/ 184 h 903"/>
                  <a:gd name="T6" fmla="*/ 537 w 902"/>
                  <a:gd name="T7" fmla="*/ 115 h 903"/>
                  <a:gd name="T8" fmla="*/ 382 w 902"/>
                  <a:gd name="T9" fmla="*/ 112 h 903"/>
                  <a:gd name="T10" fmla="*/ 245 w 902"/>
                  <a:gd name="T11" fmla="*/ 173 h 903"/>
                  <a:gd name="T12" fmla="*/ 147 w 902"/>
                  <a:gd name="T13" fmla="*/ 286 h 903"/>
                  <a:gd name="T14" fmla="*/ 106 w 902"/>
                  <a:gd name="T15" fmla="*/ 433 h 903"/>
                  <a:gd name="T16" fmla="*/ 133 w 902"/>
                  <a:gd name="T17" fmla="*/ 585 h 903"/>
                  <a:gd name="T18" fmla="*/ 219 w 902"/>
                  <a:gd name="T19" fmla="*/ 706 h 903"/>
                  <a:gd name="T20" fmla="*/ 349 w 902"/>
                  <a:gd name="T21" fmla="*/ 781 h 903"/>
                  <a:gd name="T22" fmla="*/ 500 w 902"/>
                  <a:gd name="T23" fmla="*/ 794 h 903"/>
                  <a:gd name="T24" fmla="*/ 602 w 902"/>
                  <a:gd name="T25" fmla="*/ 757 h 903"/>
                  <a:gd name="T26" fmla="*/ 636 w 902"/>
                  <a:gd name="T27" fmla="*/ 677 h 903"/>
                  <a:gd name="T28" fmla="*/ 573 w 902"/>
                  <a:gd name="T29" fmla="*/ 689 h 903"/>
                  <a:gd name="T30" fmla="*/ 420 w 902"/>
                  <a:gd name="T31" fmla="*/ 597 h 903"/>
                  <a:gd name="T32" fmla="*/ 256 w 902"/>
                  <a:gd name="T33" fmla="*/ 418 h 903"/>
                  <a:gd name="T34" fmla="*/ 213 w 902"/>
                  <a:gd name="T35" fmla="*/ 324 h 903"/>
                  <a:gd name="T36" fmla="*/ 242 w 902"/>
                  <a:gd name="T37" fmla="*/ 263 h 903"/>
                  <a:gd name="T38" fmla="*/ 320 w 902"/>
                  <a:gd name="T39" fmla="*/ 213 h 903"/>
                  <a:gd name="T40" fmla="*/ 410 w 902"/>
                  <a:gd name="T41" fmla="*/ 278 h 903"/>
                  <a:gd name="T42" fmla="*/ 426 w 902"/>
                  <a:gd name="T43" fmla="*/ 329 h 903"/>
                  <a:gd name="T44" fmla="*/ 412 w 902"/>
                  <a:gd name="T45" fmla="*/ 394 h 903"/>
                  <a:gd name="T46" fmla="*/ 550 w 902"/>
                  <a:gd name="T47" fmla="*/ 483 h 903"/>
                  <a:gd name="T48" fmla="*/ 605 w 902"/>
                  <a:gd name="T49" fmla="*/ 480 h 903"/>
                  <a:gd name="T50" fmla="*/ 685 w 902"/>
                  <a:gd name="T51" fmla="*/ 561 h 903"/>
                  <a:gd name="T52" fmla="*/ 680 w 902"/>
                  <a:gd name="T53" fmla="*/ 615 h 903"/>
                  <a:gd name="T54" fmla="*/ 666 w 902"/>
                  <a:gd name="T55" fmla="*/ 693 h 903"/>
                  <a:gd name="T56" fmla="*/ 620 w 902"/>
                  <a:gd name="T57" fmla="*/ 781 h 903"/>
                  <a:gd name="T58" fmla="*/ 476 w 902"/>
                  <a:gd name="T59" fmla="*/ 826 h 903"/>
                  <a:gd name="T60" fmla="*/ 305 w 902"/>
                  <a:gd name="T61" fmla="*/ 797 h 903"/>
                  <a:gd name="T62" fmla="*/ 173 w 902"/>
                  <a:gd name="T63" fmla="*/ 703 h 903"/>
                  <a:gd name="T64" fmla="*/ 92 w 902"/>
                  <a:gd name="T65" fmla="*/ 563 h 903"/>
                  <a:gd name="T66" fmla="*/ 79 w 902"/>
                  <a:gd name="T67" fmla="*/ 394 h 903"/>
                  <a:gd name="T68" fmla="*/ 139 w 902"/>
                  <a:gd name="T69" fmla="*/ 241 h 903"/>
                  <a:gd name="T70" fmla="*/ 256 w 902"/>
                  <a:gd name="T71" fmla="*/ 129 h 903"/>
                  <a:gd name="T72" fmla="*/ 413 w 902"/>
                  <a:gd name="T73" fmla="*/ 77 h 903"/>
                  <a:gd name="T74" fmla="*/ 580 w 902"/>
                  <a:gd name="T75" fmla="*/ 97 h 903"/>
                  <a:gd name="T76" fmla="*/ 717 w 902"/>
                  <a:gd name="T77" fmla="*/ 185 h 903"/>
                  <a:gd name="T78" fmla="*/ 804 w 902"/>
                  <a:gd name="T79" fmla="*/ 321 h 903"/>
                  <a:gd name="T80" fmla="*/ 823 w 902"/>
                  <a:gd name="T81" fmla="*/ 508 h 903"/>
                  <a:gd name="T82" fmla="*/ 755 w 902"/>
                  <a:gd name="T83" fmla="*/ 669 h 903"/>
                  <a:gd name="T84" fmla="*/ 735 w 902"/>
                  <a:gd name="T85" fmla="*/ 658 h 903"/>
                  <a:gd name="T86" fmla="*/ 383 w 902"/>
                  <a:gd name="T87" fmla="*/ 6 h 903"/>
                  <a:gd name="T88" fmla="*/ 199 w 902"/>
                  <a:gd name="T89" fmla="*/ 78 h 903"/>
                  <a:gd name="T90" fmla="*/ 65 w 902"/>
                  <a:gd name="T91" fmla="*/ 217 h 903"/>
                  <a:gd name="T92" fmla="*/ 2 w 902"/>
                  <a:gd name="T93" fmla="*/ 405 h 903"/>
                  <a:gd name="T94" fmla="*/ 28 w 902"/>
                  <a:gd name="T95" fmla="*/ 607 h 903"/>
                  <a:gd name="T96" fmla="*/ 133 w 902"/>
                  <a:gd name="T97" fmla="*/ 770 h 903"/>
                  <a:gd name="T98" fmla="*/ 296 w 902"/>
                  <a:gd name="T99" fmla="*/ 875 h 903"/>
                  <a:gd name="T100" fmla="*/ 498 w 902"/>
                  <a:gd name="T101" fmla="*/ 899 h 903"/>
                  <a:gd name="T102" fmla="*/ 684 w 902"/>
                  <a:gd name="T103" fmla="*/ 837 h 903"/>
                  <a:gd name="T104" fmla="*/ 825 w 902"/>
                  <a:gd name="T105" fmla="*/ 703 h 903"/>
                  <a:gd name="T106" fmla="*/ 897 w 902"/>
                  <a:gd name="T107" fmla="*/ 520 h 903"/>
                  <a:gd name="T108" fmla="*/ 882 w 902"/>
                  <a:gd name="T109" fmla="*/ 317 h 903"/>
                  <a:gd name="T110" fmla="*/ 785 w 902"/>
                  <a:gd name="T111" fmla="*/ 148 h 903"/>
                  <a:gd name="T112" fmla="*/ 626 w 902"/>
                  <a:gd name="T113" fmla="*/ 36 h 903"/>
                  <a:gd name="T114" fmla="*/ 451 w 902"/>
                  <a:gd name="T115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2" h="903">
                    <a:moveTo>
                      <a:pt x="737" y="646"/>
                    </a:moveTo>
                    <a:lnTo>
                      <a:pt x="751" y="624"/>
                    </a:lnTo>
                    <a:lnTo>
                      <a:pt x="763" y="601"/>
                    </a:lnTo>
                    <a:lnTo>
                      <a:pt x="773" y="578"/>
                    </a:lnTo>
                    <a:lnTo>
                      <a:pt x="782" y="553"/>
                    </a:lnTo>
                    <a:lnTo>
                      <a:pt x="788" y="528"/>
                    </a:lnTo>
                    <a:lnTo>
                      <a:pt x="794" y="502"/>
                    </a:lnTo>
                    <a:lnTo>
                      <a:pt x="796" y="477"/>
                    </a:lnTo>
                    <a:lnTo>
                      <a:pt x="797" y="451"/>
                    </a:lnTo>
                    <a:lnTo>
                      <a:pt x="797" y="433"/>
                    </a:lnTo>
                    <a:lnTo>
                      <a:pt x="796" y="416"/>
                    </a:lnTo>
                    <a:lnTo>
                      <a:pt x="794" y="398"/>
                    </a:lnTo>
                    <a:lnTo>
                      <a:pt x="790" y="381"/>
                    </a:lnTo>
                    <a:lnTo>
                      <a:pt x="786" y="364"/>
                    </a:lnTo>
                    <a:lnTo>
                      <a:pt x="782" y="348"/>
                    </a:lnTo>
                    <a:lnTo>
                      <a:pt x="776" y="332"/>
                    </a:lnTo>
                    <a:lnTo>
                      <a:pt x="770" y="316"/>
                    </a:lnTo>
                    <a:lnTo>
                      <a:pt x="764" y="301"/>
                    </a:lnTo>
                    <a:lnTo>
                      <a:pt x="755" y="286"/>
                    </a:lnTo>
                    <a:lnTo>
                      <a:pt x="748" y="272"/>
                    </a:lnTo>
                    <a:lnTo>
                      <a:pt x="738" y="258"/>
                    </a:lnTo>
                    <a:lnTo>
                      <a:pt x="728" y="244"/>
                    </a:lnTo>
                    <a:lnTo>
                      <a:pt x="719" y="231"/>
                    </a:lnTo>
                    <a:lnTo>
                      <a:pt x="707" y="218"/>
                    </a:lnTo>
                    <a:lnTo>
                      <a:pt x="696" y="206"/>
                    </a:lnTo>
                    <a:lnTo>
                      <a:pt x="684" y="195"/>
                    </a:lnTo>
                    <a:lnTo>
                      <a:pt x="671" y="184"/>
                    </a:lnTo>
                    <a:lnTo>
                      <a:pt x="658" y="173"/>
                    </a:lnTo>
                    <a:lnTo>
                      <a:pt x="645" y="164"/>
                    </a:lnTo>
                    <a:lnTo>
                      <a:pt x="631" y="155"/>
                    </a:lnTo>
                    <a:lnTo>
                      <a:pt x="616" y="146"/>
                    </a:lnTo>
                    <a:lnTo>
                      <a:pt x="602" y="139"/>
                    </a:lnTo>
                    <a:lnTo>
                      <a:pt x="586" y="132"/>
                    </a:lnTo>
                    <a:lnTo>
                      <a:pt x="571" y="126"/>
                    </a:lnTo>
                    <a:lnTo>
                      <a:pt x="554" y="121"/>
                    </a:lnTo>
                    <a:lnTo>
                      <a:pt x="537" y="115"/>
                    </a:lnTo>
                    <a:lnTo>
                      <a:pt x="521" y="112"/>
                    </a:lnTo>
                    <a:lnTo>
                      <a:pt x="504" y="109"/>
                    </a:lnTo>
                    <a:lnTo>
                      <a:pt x="487" y="107"/>
                    </a:lnTo>
                    <a:lnTo>
                      <a:pt x="469" y="106"/>
                    </a:lnTo>
                    <a:lnTo>
                      <a:pt x="451" y="105"/>
                    </a:lnTo>
                    <a:lnTo>
                      <a:pt x="433" y="106"/>
                    </a:lnTo>
                    <a:lnTo>
                      <a:pt x="416" y="107"/>
                    </a:lnTo>
                    <a:lnTo>
                      <a:pt x="399" y="109"/>
                    </a:lnTo>
                    <a:lnTo>
                      <a:pt x="382" y="112"/>
                    </a:lnTo>
                    <a:lnTo>
                      <a:pt x="365" y="115"/>
                    </a:lnTo>
                    <a:lnTo>
                      <a:pt x="349" y="121"/>
                    </a:lnTo>
                    <a:lnTo>
                      <a:pt x="332" y="126"/>
                    </a:lnTo>
                    <a:lnTo>
                      <a:pt x="316" y="132"/>
                    </a:lnTo>
                    <a:lnTo>
                      <a:pt x="301" y="139"/>
                    </a:lnTo>
                    <a:lnTo>
                      <a:pt x="286" y="146"/>
                    </a:lnTo>
                    <a:lnTo>
                      <a:pt x="272" y="155"/>
                    </a:lnTo>
                    <a:lnTo>
                      <a:pt x="258" y="164"/>
                    </a:lnTo>
                    <a:lnTo>
                      <a:pt x="245" y="173"/>
                    </a:lnTo>
                    <a:lnTo>
                      <a:pt x="232" y="184"/>
                    </a:lnTo>
                    <a:lnTo>
                      <a:pt x="219" y="195"/>
                    </a:lnTo>
                    <a:lnTo>
                      <a:pt x="207" y="206"/>
                    </a:lnTo>
                    <a:lnTo>
                      <a:pt x="195" y="218"/>
                    </a:lnTo>
                    <a:lnTo>
                      <a:pt x="184" y="231"/>
                    </a:lnTo>
                    <a:lnTo>
                      <a:pt x="174" y="244"/>
                    </a:lnTo>
                    <a:lnTo>
                      <a:pt x="164" y="258"/>
                    </a:lnTo>
                    <a:lnTo>
                      <a:pt x="155" y="272"/>
                    </a:lnTo>
                    <a:lnTo>
                      <a:pt x="147" y="286"/>
                    </a:lnTo>
                    <a:lnTo>
                      <a:pt x="139" y="301"/>
                    </a:lnTo>
                    <a:lnTo>
                      <a:pt x="133" y="316"/>
                    </a:lnTo>
                    <a:lnTo>
                      <a:pt x="127" y="332"/>
                    </a:lnTo>
                    <a:lnTo>
                      <a:pt x="121" y="348"/>
                    </a:lnTo>
                    <a:lnTo>
                      <a:pt x="116" y="364"/>
                    </a:lnTo>
                    <a:lnTo>
                      <a:pt x="113" y="381"/>
                    </a:lnTo>
                    <a:lnTo>
                      <a:pt x="109" y="398"/>
                    </a:lnTo>
                    <a:lnTo>
                      <a:pt x="107" y="416"/>
                    </a:lnTo>
                    <a:lnTo>
                      <a:pt x="106" y="433"/>
                    </a:lnTo>
                    <a:lnTo>
                      <a:pt x="105" y="451"/>
                    </a:lnTo>
                    <a:lnTo>
                      <a:pt x="106" y="468"/>
                    </a:lnTo>
                    <a:lnTo>
                      <a:pt x="107" y="486"/>
                    </a:lnTo>
                    <a:lnTo>
                      <a:pt x="109" y="504"/>
                    </a:lnTo>
                    <a:lnTo>
                      <a:pt x="113" y="521"/>
                    </a:lnTo>
                    <a:lnTo>
                      <a:pt x="116" y="537"/>
                    </a:lnTo>
                    <a:lnTo>
                      <a:pt x="121" y="554"/>
                    </a:lnTo>
                    <a:lnTo>
                      <a:pt x="127" y="570"/>
                    </a:lnTo>
                    <a:lnTo>
                      <a:pt x="133" y="585"/>
                    </a:lnTo>
                    <a:lnTo>
                      <a:pt x="139" y="601"/>
                    </a:lnTo>
                    <a:lnTo>
                      <a:pt x="147" y="615"/>
                    </a:lnTo>
                    <a:lnTo>
                      <a:pt x="155" y="630"/>
                    </a:lnTo>
                    <a:lnTo>
                      <a:pt x="164" y="644"/>
                    </a:lnTo>
                    <a:lnTo>
                      <a:pt x="174" y="658"/>
                    </a:lnTo>
                    <a:lnTo>
                      <a:pt x="184" y="671"/>
                    </a:lnTo>
                    <a:lnTo>
                      <a:pt x="195" y="684"/>
                    </a:lnTo>
                    <a:lnTo>
                      <a:pt x="207" y="696"/>
                    </a:lnTo>
                    <a:lnTo>
                      <a:pt x="219" y="706"/>
                    </a:lnTo>
                    <a:lnTo>
                      <a:pt x="232" y="718"/>
                    </a:lnTo>
                    <a:lnTo>
                      <a:pt x="245" y="728"/>
                    </a:lnTo>
                    <a:lnTo>
                      <a:pt x="258" y="737"/>
                    </a:lnTo>
                    <a:lnTo>
                      <a:pt x="272" y="747"/>
                    </a:lnTo>
                    <a:lnTo>
                      <a:pt x="286" y="755"/>
                    </a:lnTo>
                    <a:lnTo>
                      <a:pt x="301" y="763"/>
                    </a:lnTo>
                    <a:lnTo>
                      <a:pt x="316" y="770"/>
                    </a:lnTo>
                    <a:lnTo>
                      <a:pt x="332" y="776"/>
                    </a:lnTo>
                    <a:lnTo>
                      <a:pt x="349" y="781"/>
                    </a:lnTo>
                    <a:lnTo>
                      <a:pt x="365" y="786"/>
                    </a:lnTo>
                    <a:lnTo>
                      <a:pt x="382" y="790"/>
                    </a:lnTo>
                    <a:lnTo>
                      <a:pt x="399" y="793"/>
                    </a:lnTo>
                    <a:lnTo>
                      <a:pt x="416" y="795"/>
                    </a:lnTo>
                    <a:lnTo>
                      <a:pt x="433" y="796"/>
                    </a:lnTo>
                    <a:lnTo>
                      <a:pt x="451" y="796"/>
                    </a:lnTo>
                    <a:lnTo>
                      <a:pt x="468" y="796"/>
                    </a:lnTo>
                    <a:lnTo>
                      <a:pt x="484" y="795"/>
                    </a:lnTo>
                    <a:lnTo>
                      <a:pt x="500" y="794"/>
                    </a:lnTo>
                    <a:lnTo>
                      <a:pt x="514" y="792"/>
                    </a:lnTo>
                    <a:lnTo>
                      <a:pt x="528" y="790"/>
                    </a:lnTo>
                    <a:lnTo>
                      <a:pt x="541" y="787"/>
                    </a:lnTo>
                    <a:lnTo>
                      <a:pt x="553" y="783"/>
                    </a:lnTo>
                    <a:lnTo>
                      <a:pt x="564" y="779"/>
                    </a:lnTo>
                    <a:lnTo>
                      <a:pt x="575" y="774"/>
                    </a:lnTo>
                    <a:lnTo>
                      <a:pt x="584" y="768"/>
                    </a:lnTo>
                    <a:lnTo>
                      <a:pt x="594" y="763"/>
                    </a:lnTo>
                    <a:lnTo>
                      <a:pt x="602" y="757"/>
                    </a:lnTo>
                    <a:lnTo>
                      <a:pt x="609" y="750"/>
                    </a:lnTo>
                    <a:lnTo>
                      <a:pt x="616" y="743"/>
                    </a:lnTo>
                    <a:lnTo>
                      <a:pt x="621" y="735"/>
                    </a:lnTo>
                    <a:lnTo>
                      <a:pt x="626" y="727"/>
                    </a:lnTo>
                    <a:lnTo>
                      <a:pt x="630" y="718"/>
                    </a:lnTo>
                    <a:lnTo>
                      <a:pt x="633" y="709"/>
                    </a:lnTo>
                    <a:lnTo>
                      <a:pt x="634" y="701"/>
                    </a:lnTo>
                    <a:lnTo>
                      <a:pt x="635" y="692"/>
                    </a:lnTo>
                    <a:lnTo>
                      <a:pt x="636" y="677"/>
                    </a:lnTo>
                    <a:lnTo>
                      <a:pt x="634" y="664"/>
                    </a:lnTo>
                    <a:lnTo>
                      <a:pt x="627" y="670"/>
                    </a:lnTo>
                    <a:lnTo>
                      <a:pt x="620" y="675"/>
                    </a:lnTo>
                    <a:lnTo>
                      <a:pt x="612" y="679"/>
                    </a:lnTo>
                    <a:lnTo>
                      <a:pt x="605" y="683"/>
                    </a:lnTo>
                    <a:lnTo>
                      <a:pt x="597" y="685"/>
                    </a:lnTo>
                    <a:lnTo>
                      <a:pt x="589" y="687"/>
                    </a:lnTo>
                    <a:lnTo>
                      <a:pt x="580" y="688"/>
                    </a:lnTo>
                    <a:lnTo>
                      <a:pt x="573" y="689"/>
                    </a:lnTo>
                    <a:lnTo>
                      <a:pt x="561" y="688"/>
                    </a:lnTo>
                    <a:lnTo>
                      <a:pt x="549" y="686"/>
                    </a:lnTo>
                    <a:lnTo>
                      <a:pt x="538" y="682"/>
                    </a:lnTo>
                    <a:lnTo>
                      <a:pt x="529" y="676"/>
                    </a:lnTo>
                    <a:lnTo>
                      <a:pt x="506" y="661"/>
                    </a:lnTo>
                    <a:lnTo>
                      <a:pt x="484" y="646"/>
                    </a:lnTo>
                    <a:lnTo>
                      <a:pt x="462" y="630"/>
                    </a:lnTo>
                    <a:lnTo>
                      <a:pt x="441" y="614"/>
                    </a:lnTo>
                    <a:lnTo>
                      <a:pt x="420" y="597"/>
                    </a:lnTo>
                    <a:lnTo>
                      <a:pt x="400" y="579"/>
                    </a:lnTo>
                    <a:lnTo>
                      <a:pt x="380" y="560"/>
                    </a:lnTo>
                    <a:lnTo>
                      <a:pt x="360" y="542"/>
                    </a:lnTo>
                    <a:lnTo>
                      <a:pt x="342" y="523"/>
                    </a:lnTo>
                    <a:lnTo>
                      <a:pt x="323" y="502"/>
                    </a:lnTo>
                    <a:lnTo>
                      <a:pt x="306" y="482"/>
                    </a:lnTo>
                    <a:lnTo>
                      <a:pt x="288" y="462"/>
                    </a:lnTo>
                    <a:lnTo>
                      <a:pt x="271" y="440"/>
                    </a:lnTo>
                    <a:lnTo>
                      <a:pt x="256" y="418"/>
                    </a:lnTo>
                    <a:lnTo>
                      <a:pt x="240" y="396"/>
                    </a:lnTo>
                    <a:lnTo>
                      <a:pt x="226" y="374"/>
                    </a:lnTo>
                    <a:lnTo>
                      <a:pt x="222" y="367"/>
                    </a:lnTo>
                    <a:lnTo>
                      <a:pt x="219" y="360"/>
                    </a:lnTo>
                    <a:lnTo>
                      <a:pt x="217" y="353"/>
                    </a:lnTo>
                    <a:lnTo>
                      <a:pt x="216" y="346"/>
                    </a:lnTo>
                    <a:lnTo>
                      <a:pt x="214" y="339"/>
                    </a:lnTo>
                    <a:lnTo>
                      <a:pt x="213" y="332"/>
                    </a:lnTo>
                    <a:lnTo>
                      <a:pt x="213" y="324"/>
                    </a:lnTo>
                    <a:lnTo>
                      <a:pt x="214" y="317"/>
                    </a:lnTo>
                    <a:lnTo>
                      <a:pt x="216" y="309"/>
                    </a:lnTo>
                    <a:lnTo>
                      <a:pt x="218" y="303"/>
                    </a:lnTo>
                    <a:lnTo>
                      <a:pt x="221" y="295"/>
                    </a:lnTo>
                    <a:lnTo>
                      <a:pt x="223" y="288"/>
                    </a:lnTo>
                    <a:lnTo>
                      <a:pt x="227" y="282"/>
                    </a:lnTo>
                    <a:lnTo>
                      <a:pt x="232" y="275"/>
                    </a:lnTo>
                    <a:lnTo>
                      <a:pt x="236" y="269"/>
                    </a:lnTo>
                    <a:lnTo>
                      <a:pt x="242" y="263"/>
                    </a:lnTo>
                    <a:lnTo>
                      <a:pt x="271" y="233"/>
                    </a:lnTo>
                    <a:lnTo>
                      <a:pt x="277" y="229"/>
                    </a:lnTo>
                    <a:lnTo>
                      <a:pt x="282" y="225"/>
                    </a:lnTo>
                    <a:lnTo>
                      <a:pt x="287" y="221"/>
                    </a:lnTo>
                    <a:lnTo>
                      <a:pt x="294" y="218"/>
                    </a:lnTo>
                    <a:lnTo>
                      <a:pt x="300" y="216"/>
                    </a:lnTo>
                    <a:lnTo>
                      <a:pt x="307" y="214"/>
                    </a:lnTo>
                    <a:lnTo>
                      <a:pt x="313" y="213"/>
                    </a:lnTo>
                    <a:lnTo>
                      <a:pt x="320" y="213"/>
                    </a:lnTo>
                    <a:lnTo>
                      <a:pt x="326" y="213"/>
                    </a:lnTo>
                    <a:lnTo>
                      <a:pt x="331" y="214"/>
                    </a:lnTo>
                    <a:lnTo>
                      <a:pt x="337" y="215"/>
                    </a:lnTo>
                    <a:lnTo>
                      <a:pt x="342" y="217"/>
                    </a:lnTo>
                    <a:lnTo>
                      <a:pt x="347" y="219"/>
                    </a:lnTo>
                    <a:lnTo>
                      <a:pt x="353" y="223"/>
                    </a:lnTo>
                    <a:lnTo>
                      <a:pt x="357" y="226"/>
                    </a:lnTo>
                    <a:lnTo>
                      <a:pt x="361" y="230"/>
                    </a:lnTo>
                    <a:lnTo>
                      <a:pt x="410" y="278"/>
                    </a:lnTo>
                    <a:lnTo>
                      <a:pt x="414" y="283"/>
                    </a:lnTo>
                    <a:lnTo>
                      <a:pt x="417" y="288"/>
                    </a:lnTo>
                    <a:lnTo>
                      <a:pt x="420" y="293"/>
                    </a:lnTo>
                    <a:lnTo>
                      <a:pt x="423" y="299"/>
                    </a:lnTo>
                    <a:lnTo>
                      <a:pt x="425" y="304"/>
                    </a:lnTo>
                    <a:lnTo>
                      <a:pt x="426" y="310"/>
                    </a:lnTo>
                    <a:lnTo>
                      <a:pt x="427" y="317"/>
                    </a:lnTo>
                    <a:lnTo>
                      <a:pt x="427" y="322"/>
                    </a:lnTo>
                    <a:lnTo>
                      <a:pt x="426" y="329"/>
                    </a:lnTo>
                    <a:lnTo>
                      <a:pt x="425" y="335"/>
                    </a:lnTo>
                    <a:lnTo>
                      <a:pt x="424" y="340"/>
                    </a:lnTo>
                    <a:lnTo>
                      <a:pt x="421" y="347"/>
                    </a:lnTo>
                    <a:lnTo>
                      <a:pt x="418" y="352"/>
                    </a:lnTo>
                    <a:lnTo>
                      <a:pt x="415" y="358"/>
                    </a:lnTo>
                    <a:lnTo>
                      <a:pt x="411" y="363"/>
                    </a:lnTo>
                    <a:lnTo>
                      <a:pt x="406" y="368"/>
                    </a:lnTo>
                    <a:lnTo>
                      <a:pt x="398" y="377"/>
                    </a:lnTo>
                    <a:lnTo>
                      <a:pt x="412" y="394"/>
                    </a:lnTo>
                    <a:lnTo>
                      <a:pt x="427" y="410"/>
                    </a:lnTo>
                    <a:lnTo>
                      <a:pt x="443" y="427"/>
                    </a:lnTo>
                    <a:lnTo>
                      <a:pt x="459" y="443"/>
                    </a:lnTo>
                    <a:lnTo>
                      <a:pt x="491" y="475"/>
                    </a:lnTo>
                    <a:lnTo>
                      <a:pt x="526" y="505"/>
                    </a:lnTo>
                    <a:lnTo>
                      <a:pt x="534" y="496"/>
                    </a:lnTo>
                    <a:lnTo>
                      <a:pt x="539" y="492"/>
                    </a:lnTo>
                    <a:lnTo>
                      <a:pt x="545" y="487"/>
                    </a:lnTo>
                    <a:lnTo>
                      <a:pt x="550" y="483"/>
                    </a:lnTo>
                    <a:lnTo>
                      <a:pt x="557" y="481"/>
                    </a:lnTo>
                    <a:lnTo>
                      <a:pt x="563" y="479"/>
                    </a:lnTo>
                    <a:lnTo>
                      <a:pt x="569" y="477"/>
                    </a:lnTo>
                    <a:lnTo>
                      <a:pt x="576" y="476"/>
                    </a:lnTo>
                    <a:lnTo>
                      <a:pt x="582" y="476"/>
                    </a:lnTo>
                    <a:lnTo>
                      <a:pt x="588" y="476"/>
                    </a:lnTo>
                    <a:lnTo>
                      <a:pt x="594" y="477"/>
                    </a:lnTo>
                    <a:lnTo>
                      <a:pt x="600" y="478"/>
                    </a:lnTo>
                    <a:lnTo>
                      <a:pt x="605" y="480"/>
                    </a:lnTo>
                    <a:lnTo>
                      <a:pt x="610" y="482"/>
                    </a:lnTo>
                    <a:lnTo>
                      <a:pt x="615" y="485"/>
                    </a:lnTo>
                    <a:lnTo>
                      <a:pt x="620" y="489"/>
                    </a:lnTo>
                    <a:lnTo>
                      <a:pt x="624" y="493"/>
                    </a:lnTo>
                    <a:lnTo>
                      <a:pt x="672" y="541"/>
                    </a:lnTo>
                    <a:lnTo>
                      <a:pt x="677" y="545"/>
                    </a:lnTo>
                    <a:lnTo>
                      <a:pt x="680" y="551"/>
                    </a:lnTo>
                    <a:lnTo>
                      <a:pt x="683" y="556"/>
                    </a:lnTo>
                    <a:lnTo>
                      <a:pt x="685" y="561"/>
                    </a:lnTo>
                    <a:lnTo>
                      <a:pt x="687" y="567"/>
                    </a:lnTo>
                    <a:lnTo>
                      <a:pt x="689" y="573"/>
                    </a:lnTo>
                    <a:lnTo>
                      <a:pt x="690" y="580"/>
                    </a:lnTo>
                    <a:lnTo>
                      <a:pt x="690" y="586"/>
                    </a:lnTo>
                    <a:lnTo>
                      <a:pt x="689" y="591"/>
                    </a:lnTo>
                    <a:lnTo>
                      <a:pt x="687" y="598"/>
                    </a:lnTo>
                    <a:lnTo>
                      <a:pt x="685" y="604"/>
                    </a:lnTo>
                    <a:lnTo>
                      <a:pt x="683" y="610"/>
                    </a:lnTo>
                    <a:lnTo>
                      <a:pt x="680" y="615"/>
                    </a:lnTo>
                    <a:lnTo>
                      <a:pt x="677" y="620"/>
                    </a:lnTo>
                    <a:lnTo>
                      <a:pt x="674" y="626"/>
                    </a:lnTo>
                    <a:lnTo>
                      <a:pt x="669" y="630"/>
                    </a:lnTo>
                    <a:lnTo>
                      <a:pt x="657" y="641"/>
                    </a:lnTo>
                    <a:lnTo>
                      <a:pt x="661" y="649"/>
                    </a:lnTo>
                    <a:lnTo>
                      <a:pt x="663" y="659"/>
                    </a:lnTo>
                    <a:lnTo>
                      <a:pt x="665" y="670"/>
                    </a:lnTo>
                    <a:lnTo>
                      <a:pt x="666" y="682"/>
                    </a:lnTo>
                    <a:lnTo>
                      <a:pt x="666" y="693"/>
                    </a:lnTo>
                    <a:lnTo>
                      <a:pt x="664" y="706"/>
                    </a:lnTo>
                    <a:lnTo>
                      <a:pt x="661" y="719"/>
                    </a:lnTo>
                    <a:lnTo>
                      <a:pt x="656" y="733"/>
                    </a:lnTo>
                    <a:lnTo>
                      <a:pt x="652" y="741"/>
                    </a:lnTo>
                    <a:lnTo>
                      <a:pt x="648" y="749"/>
                    </a:lnTo>
                    <a:lnTo>
                      <a:pt x="642" y="758"/>
                    </a:lnTo>
                    <a:lnTo>
                      <a:pt x="636" y="765"/>
                    </a:lnTo>
                    <a:lnTo>
                      <a:pt x="628" y="774"/>
                    </a:lnTo>
                    <a:lnTo>
                      <a:pt x="620" y="781"/>
                    </a:lnTo>
                    <a:lnTo>
                      <a:pt x="610" y="789"/>
                    </a:lnTo>
                    <a:lnTo>
                      <a:pt x="598" y="795"/>
                    </a:lnTo>
                    <a:lnTo>
                      <a:pt x="586" y="803"/>
                    </a:lnTo>
                    <a:lnTo>
                      <a:pt x="572" y="808"/>
                    </a:lnTo>
                    <a:lnTo>
                      <a:pt x="556" y="814"/>
                    </a:lnTo>
                    <a:lnTo>
                      <a:pt x="538" y="818"/>
                    </a:lnTo>
                    <a:lnTo>
                      <a:pt x="519" y="822"/>
                    </a:lnTo>
                    <a:lnTo>
                      <a:pt x="499" y="824"/>
                    </a:lnTo>
                    <a:lnTo>
                      <a:pt x="476" y="826"/>
                    </a:lnTo>
                    <a:lnTo>
                      <a:pt x="451" y="826"/>
                    </a:lnTo>
                    <a:lnTo>
                      <a:pt x="432" y="826"/>
                    </a:lnTo>
                    <a:lnTo>
                      <a:pt x="413" y="825"/>
                    </a:lnTo>
                    <a:lnTo>
                      <a:pt x="394" y="822"/>
                    </a:lnTo>
                    <a:lnTo>
                      <a:pt x="375" y="819"/>
                    </a:lnTo>
                    <a:lnTo>
                      <a:pt x="357" y="815"/>
                    </a:lnTo>
                    <a:lnTo>
                      <a:pt x="340" y="810"/>
                    </a:lnTo>
                    <a:lnTo>
                      <a:pt x="322" y="804"/>
                    </a:lnTo>
                    <a:lnTo>
                      <a:pt x="305" y="797"/>
                    </a:lnTo>
                    <a:lnTo>
                      <a:pt x="288" y="790"/>
                    </a:lnTo>
                    <a:lnTo>
                      <a:pt x="272" y="781"/>
                    </a:lnTo>
                    <a:lnTo>
                      <a:pt x="256" y="773"/>
                    </a:lnTo>
                    <a:lnTo>
                      <a:pt x="241" y="762"/>
                    </a:lnTo>
                    <a:lnTo>
                      <a:pt x="226" y="752"/>
                    </a:lnTo>
                    <a:lnTo>
                      <a:pt x="212" y="741"/>
                    </a:lnTo>
                    <a:lnTo>
                      <a:pt x="198" y="729"/>
                    </a:lnTo>
                    <a:lnTo>
                      <a:pt x="186" y="717"/>
                    </a:lnTo>
                    <a:lnTo>
                      <a:pt x="173" y="703"/>
                    </a:lnTo>
                    <a:lnTo>
                      <a:pt x="161" y="690"/>
                    </a:lnTo>
                    <a:lnTo>
                      <a:pt x="150" y="675"/>
                    </a:lnTo>
                    <a:lnTo>
                      <a:pt x="139" y="661"/>
                    </a:lnTo>
                    <a:lnTo>
                      <a:pt x="130" y="645"/>
                    </a:lnTo>
                    <a:lnTo>
                      <a:pt x="121" y="630"/>
                    </a:lnTo>
                    <a:lnTo>
                      <a:pt x="113" y="614"/>
                    </a:lnTo>
                    <a:lnTo>
                      <a:pt x="105" y="597"/>
                    </a:lnTo>
                    <a:lnTo>
                      <a:pt x="99" y="580"/>
                    </a:lnTo>
                    <a:lnTo>
                      <a:pt x="92" y="563"/>
                    </a:lnTo>
                    <a:lnTo>
                      <a:pt x="87" y="544"/>
                    </a:lnTo>
                    <a:lnTo>
                      <a:pt x="83" y="526"/>
                    </a:lnTo>
                    <a:lnTo>
                      <a:pt x="79" y="508"/>
                    </a:lnTo>
                    <a:lnTo>
                      <a:pt x="77" y="490"/>
                    </a:lnTo>
                    <a:lnTo>
                      <a:pt x="76" y="470"/>
                    </a:lnTo>
                    <a:lnTo>
                      <a:pt x="75" y="451"/>
                    </a:lnTo>
                    <a:lnTo>
                      <a:pt x="76" y="432"/>
                    </a:lnTo>
                    <a:lnTo>
                      <a:pt x="77" y="412"/>
                    </a:lnTo>
                    <a:lnTo>
                      <a:pt x="79" y="394"/>
                    </a:lnTo>
                    <a:lnTo>
                      <a:pt x="83" y="375"/>
                    </a:lnTo>
                    <a:lnTo>
                      <a:pt x="87" y="357"/>
                    </a:lnTo>
                    <a:lnTo>
                      <a:pt x="92" y="339"/>
                    </a:lnTo>
                    <a:lnTo>
                      <a:pt x="99" y="321"/>
                    </a:lnTo>
                    <a:lnTo>
                      <a:pt x="105" y="304"/>
                    </a:lnTo>
                    <a:lnTo>
                      <a:pt x="113" y="288"/>
                    </a:lnTo>
                    <a:lnTo>
                      <a:pt x="121" y="272"/>
                    </a:lnTo>
                    <a:lnTo>
                      <a:pt x="130" y="256"/>
                    </a:lnTo>
                    <a:lnTo>
                      <a:pt x="139" y="241"/>
                    </a:lnTo>
                    <a:lnTo>
                      <a:pt x="150" y="226"/>
                    </a:lnTo>
                    <a:lnTo>
                      <a:pt x="161" y="212"/>
                    </a:lnTo>
                    <a:lnTo>
                      <a:pt x="173" y="198"/>
                    </a:lnTo>
                    <a:lnTo>
                      <a:pt x="186" y="185"/>
                    </a:lnTo>
                    <a:lnTo>
                      <a:pt x="198" y="172"/>
                    </a:lnTo>
                    <a:lnTo>
                      <a:pt x="212" y="160"/>
                    </a:lnTo>
                    <a:lnTo>
                      <a:pt x="226" y="150"/>
                    </a:lnTo>
                    <a:lnTo>
                      <a:pt x="241" y="139"/>
                    </a:lnTo>
                    <a:lnTo>
                      <a:pt x="256" y="129"/>
                    </a:lnTo>
                    <a:lnTo>
                      <a:pt x="272" y="121"/>
                    </a:lnTo>
                    <a:lnTo>
                      <a:pt x="288" y="112"/>
                    </a:lnTo>
                    <a:lnTo>
                      <a:pt x="305" y="105"/>
                    </a:lnTo>
                    <a:lnTo>
                      <a:pt x="322" y="97"/>
                    </a:lnTo>
                    <a:lnTo>
                      <a:pt x="340" y="92"/>
                    </a:lnTo>
                    <a:lnTo>
                      <a:pt x="357" y="86"/>
                    </a:lnTo>
                    <a:lnTo>
                      <a:pt x="375" y="82"/>
                    </a:lnTo>
                    <a:lnTo>
                      <a:pt x="394" y="79"/>
                    </a:lnTo>
                    <a:lnTo>
                      <a:pt x="413" y="77"/>
                    </a:lnTo>
                    <a:lnTo>
                      <a:pt x="432" y="76"/>
                    </a:lnTo>
                    <a:lnTo>
                      <a:pt x="451" y="74"/>
                    </a:lnTo>
                    <a:lnTo>
                      <a:pt x="471" y="76"/>
                    </a:lnTo>
                    <a:lnTo>
                      <a:pt x="490" y="77"/>
                    </a:lnTo>
                    <a:lnTo>
                      <a:pt x="508" y="79"/>
                    </a:lnTo>
                    <a:lnTo>
                      <a:pt x="527" y="82"/>
                    </a:lnTo>
                    <a:lnTo>
                      <a:pt x="545" y="86"/>
                    </a:lnTo>
                    <a:lnTo>
                      <a:pt x="563" y="92"/>
                    </a:lnTo>
                    <a:lnTo>
                      <a:pt x="580" y="97"/>
                    </a:lnTo>
                    <a:lnTo>
                      <a:pt x="597" y="105"/>
                    </a:lnTo>
                    <a:lnTo>
                      <a:pt x="615" y="112"/>
                    </a:lnTo>
                    <a:lnTo>
                      <a:pt x="631" y="121"/>
                    </a:lnTo>
                    <a:lnTo>
                      <a:pt x="646" y="129"/>
                    </a:lnTo>
                    <a:lnTo>
                      <a:pt x="662" y="139"/>
                    </a:lnTo>
                    <a:lnTo>
                      <a:pt x="676" y="150"/>
                    </a:lnTo>
                    <a:lnTo>
                      <a:pt x="691" y="160"/>
                    </a:lnTo>
                    <a:lnTo>
                      <a:pt x="704" y="172"/>
                    </a:lnTo>
                    <a:lnTo>
                      <a:pt x="717" y="185"/>
                    </a:lnTo>
                    <a:lnTo>
                      <a:pt x="729" y="198"/>
                    </a:lnTo>
                    <a:lnTo>
                      <a:pt x="741" y="212"/>
                    </a:lnTo>
                    <a:lnTo>
                      <a:pt x="753" y="226"/>
                    </a:lnTo>
                    <a:lnTo>
                      <a:pt x="763" y="241"/>
                    </a:lnTo>
                    <a:lnTo>
                      <a:pt x="773" y="256"/>
                    </a:lnTo>
                    <a:lnTo>
                      <a:pt x="782" y="272"/>
                    </a:lnTo>
                    <a:lnTo>
                      <a:pt x="790" y="288"/>
                    </a:lnTo>
                    <a:lnTo>
                      <a:pt x="798" y="304"/>
                    </a:lnTo>
                    <a:lnTo>
                      <a:pt x="804" y="321"/>
                    </a:lnTo>
                    <a:lnTo>
                      <a:pt x="811" y="339"/>
                    </a:lnTo>
                    <a:lnTo>
                      <a:pt x="815" y="357"/>
                    </a:lnTo>
                    <a:lnTo>
                      <a:pt x="819" y="375"/>
                    </a:lnTo>
                    <a:lnTo>
                      <a:pt x="823" y="394"/>
                    </a:lnTo>
                    <a:lnTo>
                      <a:pt x="826" y="412"/>
                    </a:lnTo>
                    <a:lnTo>
                      <a:pt x="827" y="432"/>
                    </a:lnTo>
                    <a:lnTo>
                      <a:pt x="827" y="451"/>
                    </a:lnTo>
                    <a:lnTo>
                      <a:pt x="826" y="479"/>
                    </a:lnTo>
                    <a:lnTo>
                      <a:pt x="823" y="508"/>
                    </a:lnTo>
                    <a:lnTo>
                      <a:pt x="818" y="535"/>
                    </a:lnTo>
                    <a:lnTo>
                      <a:pt x="811" y="563"/>
                    </a:lnTo>
                    <a:lnTo>
                      <a:pt x="801" y="588"/>
                    </a:lnTo>
                    <a:lnTo>
                      <a:pt x="790" y="614"/>
                    </a:lnTo>
                    <a:lnTo>
                      <a:pt x="776" y="640"/>
                    </a:lnTo>
                    <a:lnTo>
                      <a:pt x="761" y="663"/>
                    </a:lnTo>
                    <a:lnTo>
                      <a:pt x="759" y="665"/>
                    </a:lnTo>
                    <a:lnTo>
                      <a:pt x="757" y="668"/>
                    </a:lnTo>
                    <a:lnTo>
                      <a:pt x="755" y="669"/>
                    </a:lnTo>
                    <a:lnTo>
                      <a:pt x="752" y="670"/>
                    </a:lnTo>
                    <a:lnTo>
                      <a:pt x="749" y="670"/>
                    </a:lnTo>
                    <a:lnTo>
                      <a:pt x="746" y="670"/>
                    </a:lnTo>
                    <a:lnTo>
                      <a:pt x="743" y="669"/>
                    </a:lnTo>
                    <a:lnTo>
                      <a:pt x="741" y="668"/>
                    </a:lnTo>
                    <a:lnTo>
                      <a:pt x="738" y="665"/>
                    </a:lnTo>
                    <a:lnTo>
                      <a:pt x="737" y="663"/>
                    </a:lnTo>
                    <a:lnTo>
                      <a:pt x="735" y="660"/>
                    </a:lnTo>
                    <a:lnTo>
                      <a:pt x="735" y="658"/>
                    </a:lnTo>
                    <a:lnTo>
                      <a:pt x="735" y="655"/>
                    </a:lnTo>
                    <a:lnTo>
                      <a:pt x="735" y="652"/>
                    </a:lnTo>
                    <a:lnTo>
                      <a:pt x="736" y="649"/>
                    </a:lnTo>
                    <a:lnTo>
                      <a:pt x="737" y="646"/>
                    </a:lnTo>
                    <a:lnTo>
                      <a:pt x="737" y="646"/>
                    </a:lnTo>
                    <a:close/>
                    <a:moveTo>
                      <a:pt x="451" y="0"/>
                    </a:moveTo>
                    <a:lnTo>
                      <a:pt x="428" y="0"/>
                    </a:lnTo>
                    <a:lnTo>
                      <a:pt x="405" y="3"/>
                    </a:lnTo>
                    <a:lnTo>
                      <a:pt x="383" y="6"/>
                    </a:lnTo>
                    <a:lnTo>
                      <a:pt x="360" y="9"/>
                    </a:lnTo>
                    <a:lnTo>
                      <a:pt x="339" y="14"/>
                    </a:lnTo>
                    <a:lnTo>
                      <a:pt x="317" y="21"/>
                    </a:lnTo>
                    <a:lnTo>
                      <a:pt x="296" y="27"/>
                    </a:lnTo>
                    <a:lnTo>
                      <a:pt x="276" y="36"/>
                    </a:lnTo>
                    <a:lnTo>
                      <a:pt x="256" y="44"/>
                    </a:lnTo>
                    <a:lnTo>
                      <a:pt x="236" y="55"/>
                    </a:lnTo>
                    <a:lnTo>
                      <a:pt x="218" y="66"/>
                    </a:lnTo>
                    <a:lnTo>
                      <a:pt x="199" y="78"/>
                    </a:lnTo>
                    <a:lnTo>
                      <a:pt x="181" y="91"/>
                    </a:lnTo>
                    <a:lnTo>
                      <a:pt x="164" y="103"/>
                    </a:lnTo>
                    <a:lnTo>
                      <a:pt x="148" y="117"/>
                    </a:lnTo>
                    <a:lnTo>
                      <a:pt x="133" y="132"/>
                    </a:lnTo>
                    <a:lnTo>
                      <a:pt x="118" y="148"/>
                    </a:lnTo>
                    <a:lnTo>
                      <a:pt x="103" y="165"/>
                    </a:lnTo>
                    <a:lnTo>
                      <a:pt x="90" y="182"/>
                    </a:lnTo>
                    <a:lnTo>
                      <a:pt x="77" y="199"/>
                    </a:lnTo>
                    <a:lnTo>
                      <a:pt x="65" y="217"/>
                    </a:lnTo>
                    <a:lnTo>
                      <a:pt x="55" y="236"/>
                    </a:lnTo>
                    <a:lnTo>
                      <a:pt x="45" y="256"/>
                    </a:lnTo>
                    <a:lnTo>
                      <a:pt x="35" y="276"/>
                    </a:lnTo>
                    <a:lnTo>
                      <a:pt x="28" y="297"/>
                    </a:lnTo>
                    <a:lnTo>
                      <a:pt x="20" y="317"/>
                    </a:lnTo>
                    <a:lnTo>
                      <a:pt x="15" y="338"/>
                    </a:lnTo>
                    <a:lnTo>
                      <a:pt x="10" y="361"/>
                    </a:lnTo>
                    <a:lnTo>
                      <a:pt x="5" y="382"/>
                    </a:lnTo>
                    <a:lnTo>
                      <a:pt x="2" y="405"/>
                    </a:lnTo>
                    <a:lnTo>
                      <a:pt x="1" y="428"/>
                    </a:lnTo>
                    <a:lnTo>
                      <a:pt x="0" y="451"/>
                    </a:lnTo>
                    <a:lnTo>
                      <a:pt x="1" y="475"/>
                    </a:lnTo>
                    <a:lnTo>
                      <a:pt x="2" y="497"/>
                    </a:lnTo>
                    <a:lnTo>
                      <a:pt x="5" y="520"/>
                    </a:lnTo>
                    <a:lnTo>
                      <a:pt x="10" y="542"/>
                    </a:lnTo>
                    <a:lnTo>
                      <a:pt x="15" y="564"/>
                    </a:lnTo>
                    <a:lnTo>
                      <a:pt x="20" y="585"/>
                    </a:lnTo>
                    <a:lnTo>
                      <a:pt x="28" y="607"/>
                    </a:lnTo>
                    <a:lnTo>
                      <a:pt x="35" y="627"/>
                    </a:lnTo>
                    <a:lnTo>
                      <a:pt x="45" y="646"/>
                    </a:lnTo>
                    <a:lnTo>
                      <a:pt x="55" y="665"/>
                    </a:lnTo>
                    <a:lnTo>
                      <a:pt x="65" y="685"/>
                    </a:lnTo>
                    <a:lnTo>
                      <a:pt x="77" y="703"/>
                    </a:lnTo>
                    <a:lnTo>
                      <a:pt x="90" y="721"/>
                    </a:lnTo>
                    <a:lnTo>
                      <a:pt x="103" y="737"/>
                    </a:lnTo>
                    <a:lnTo>
                      <a:pt x="118" y="755"/>
                    </a:lnTo>
                    <a:lnTo>
                      <a:pt x="133" y="770"/>
                    </a:lnTo>
                    <a:lnTo>
                      <a:pt x="148" y="785"/>
                    </a:lnTo>
                    <a:lnTo>
                      <a:pt x="164" y="799"/>
                    </a:lnTo>
                    <a:lnTo>
                      <a:pt x="181" y="812"/>
                    </a:lnTo>
                    <a:lnTo>
                      <a:pt x="199" y="825"/>
                    </a:lnTo>
                    <a:lnTo>
                      <a:pt x="218" y="837"/>
                    </a:lnTo>
                    <a:lnTo>
                      <a:pt x="236" y="848"/>
                    </a:lnTo>
                    <a:lnTo>
                      <a:pt x="256" y="857"/>
                    </a:lnTo>
                    <a:lnTo>
                      <a:pt x="276" y="866"/>
                    </a:lnTo>
                    <a:lnTo>
                      <a:pt x="296" y="875"/>
                    </a:lnTo>
                    <a:lnTo>
                      <a:pt x="317" y="882"/>
                    </a:lnTo>
                    <a:lnTo>
                      <a:pt x="339" y="888"/>
                    </a:lnTo>
                    <a:lnTo>
                      <a:pt x="360" y="893"/>
                    </a:lnTo>
                    <a:lnTo>
                      <a:pt x="383" y="897"/>
                    </a:lnTo>
                    <a:lnTo>
                      <a:pt x="405" y="899"/>
                    </a:lnTo>
                    <a:lnTo>
                      <a:pt x="428" y="901"/>
                    </a:lnTo>
                    <a:lnTo>
                      <a:pt x="451" y="903"/>
                    </a:lnTo>
                    <a:lnTo>
                      <a:pt x="474" y="901"/>
                    </a:lnTo>
                    <a:lnTo>
                      <a:pt x="498" y="899"/>
                    </a:lnTo>
                    <a:lnTo>
                      <a:pt x="520" y="897"/>
                    </a:lnTo>
                    <a:lnTo>
                      <a:pt x="542" y="893"/>
                    </a:lnTo>
                    <a:lnTo>
                      <a:pt x="564" y="888"/>
                    </a:lnTo>
                    <a:lnTo>
                      <a:pt x="584" y="882"/>
                    </a:lnTo>
                    <a:lnTo>
                      <a:pt x="606" y="875"/>
                    </a:lnTo>
                    <a:lnTo>
                      <a:pt x="626" y="866"/>
                    </a:lnTo>
                    <a:lnTo>
                      <a:pt x="647" y="857"/>
                    </a:lnTo>
                    <a:lnTo>
                      <a:pt x="666" y="848"/>
                    </a:lnTo>
                    <a:lnTo>
                      <a:pt x="684" y="837"/>
                    </a:lnTo>
                    <a:lnTo>
                      <a:pt x="702" y="825"/>
                    </a:lnTo>
                    <a:lnTo>
                      <a:pt x="721" y="812"/>
                    </a:lnTo>
                    <a:lnTo>
                      <a:pt x="738" y="799"/>
                    </a:lnTo>
                    <a:lnTo>
                      <a:pt x="754" y="785"/>
                    </a:lnTo>
                    <a:lnTo>
                      <a:pt x="770" y="770"/>
                    </a:lnTo>
                    <a:lnTo>
                      <a:pt x="785" y="755"/>
                    </a:lnTo>
                    <a:lnTo>
                      <a:pt x="799" y="737"/>
                    </a:lnTo>
                    <a:lnTo>
                      <a:pt x="812" y="721"/>
                    </a:lnTo>
                    <a:lnTo>
                      <a:pt x="825" y="703"/>
                    </a:lnTo>
                    <a:lnTo>
                      <a:pt x="837" y="685"/>
                    </a:lnTo>
                    <a:lnTo>
                      <a:pt x="847" y="665"/>
                    </a:lnTo>
                    <a:lnTo>
                      <a:pt x="857" y="646"/>
                    </a:lnTo>
                    <a:lnTo>
                      <a:pt x="867" y="627"/>
                    </a:lnTo>
                    <a:lnTo>
                      <a:pt x="874" y="607"/>
                    </a:lnTo>
                    <a:lnTo>
                      <a:pt x="882" y="585"/>
                    </a:lnTo>
                    <a:lnTo>
                      <a:pt x="888" y="564"/>
                    </a:lnTo>
                    <a:lnTo>
                      <a:pt x="892" y="542"/>
                    </a:lnTo>
                    <a:lnTo>
                      <a:pt x="897" y="520"/>
                    </a:lnTo>
                    <a:lnTo>
                      <a:pt x="900" y="497"/>
                    </a:lnTo>
                    <a:lnTo>
                      <a:pt x="901" y="475"/>
                    </a:lnTo>
                    <a:lnTo>
                      <a:pt x="902" y="451"/>
                    </a:lnTo>
                    <a:lnTo>
                      <a:pt x="901" y="428"/>
                    </a:lnTo>
                    <a:lnTo>
                      <a:pt x="900" y="405"/>
                    </a:lnTo>
                    <a:lnTo>
                      <a:pt x="897" y="382"/>
                    </a:lnTo>
                    <a:lnTo>
                      <a:pt x="892" y="361"/>
                    </a:lnTo>
                    <a:lnTo>
                      <a:pt x="888" y="338"/>
                    </a:lnTo>
                    <a:lnTo>
                      <a:pt x="882" y="317"/>
                    </a:lnTo>
                    <a:lnTo>
                      <a:pt x="874" y="297"/>
                    </a:lnTo>
                    <a:lnTo>
                      <a:pt x="867" y="276"/>
                    </a:lnTo>
                    <a:lnTo>
                      <a:pt x="857" y="256"/>
                    </a:lnTo>
                    <a:lnTo>
                      <a:pt x="847" y="236"/>
                    </a:lnTo>
                    <a:lnTo>
                      <a:pt x="837" y="217"/>
                    </a:lnTo>
                    <a:lnTo>
                      <a:pt x="825" y="199"/>
                    </a:lnTo>
                    <a:lnTo>
                      <a:pt x="812" y="182"/>
                    </a:lnTo>
                    <a:lnTo>
                      <a:pt x="799" y="165"/>
                    </a:lnTo>
                    <a:lnTo>
                      <a:pt x="785" y="148"/>
                    </a:lnTo>
                    <a:lnTo>
                      <a:pt x="770" y="132"/>
                    </a:lnTo>
                    <a:lnTo>
                      <a:pt x="754" y="117"/>
                    </a:lnTo>
                    <a:lnTo>
                      <a:pt x="738" y="103"/>
                    </a:lnTo>
                    <a:lnTo>
                      <a:pt x="721" y="91"/>
                    </a:lnTo>
                    <a:lnTo>
                      <a:pt x="702" y="78"/>
                    </a:lnTo>
                    <a:lnTo>
                      <a:pt x="684" y="66"/>
                    </a:lnTo>
                    <a:lnTo>
                      <a:pt x="666" y="55"/>
                    </a:lnTo>
                    <a:lnTo>
                      <a:pt x="647" y="44"/>
                    </a:lnTo>
                    <a:lnTo>
                      <a:pt x="626" y="36"/>
                    </a:lnTo>
                    <a:lnTo>
                      <a:pt x="606" y="28"/>
                    </a:lnTo>
                    <a:lnTo>
                      <a:pt x="584" y="21"/>
                    </a:lnTo>
                    <a:lnTo>
                      <a:pt x="564" y="14"/>
                    </a:lnTo>
                    <a:lnTo>
                      <a:pt x="542" y="10"/>
                    </a:lnTo>
                    <a:lnTo>
                      <a:pt x="520" y="6"/>
                    </a:lnTo>
                    <a:lnTo>
                      <a:pt x="498" y="3"/>
                    </a:lnTo>
                    <a:lnTo>
                      <a:pt x="474" y="2"/>
                    </a:lnTo>
                    <a:lnTo>
                      <a:pt x="451" y="0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4377CD-D3ED-42DD-B284-4D26B48470E7}"/>
                </a:ext>
              </a:extLst>
            </p:cNvPr>
            <p:cNvSpPr txBox="1"/>
            <p:nvPr/>
          </p:nvSpPr>
          <p:spPr>
            <a:xfrm>
              <a:off x="6975711" y="5229952"/>
              <a:ext cx="225654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Click here </a:t>
              </a:r>
              <a:br>
                <a:rPr lang="en-US" sz="2400" b="1" dirty="0">
                  <a:solidFill>
                    <a:schemeClr val="bg1"/>
                  </a:solidFill>
                </a:rPr>
              </a:br>
              <a:r>
                <a:rPr lang="en-US" sz="2400" b="1" dirty="0">
                  <a:solidFill>
                    <a:schemeClr val="bg1"/>
                  </a:solidFill>
                </a:rPr>
                <a:t>to learn more.</a:t>
              </a:r>
            </a:p>
          </p:txBody>
        </p:sp>
        <p:sp>
          <p:nvSpPr>
            <p:cNvPr id="229" name="Freeform 45">
              <a:extLst>
                <a:ext uri="{FF2B5EF4-FFF2-40B4-BE49-F238E27FC236}">
                  <a16:creationId xmlns:a16="http://schemas.microsoft.com/office/drawing/2014/main" id="{E2366B9D-3F30-406F-A389-24C20FFDE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644" y="5258100"/>
              <a:ext cx="535787" cy="439595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28 h 44"/>
                <a:gd name="T4" fmla="*/ 4 w 56"/>
                <a:gd name="T5" fmla="*/ 43 h 44"/>
                <a:gd name="T6" fmla="*/ 7 w 56"/>
                <a:gd name="T7" fmla="*/ 43 h 44"/>
                <a:gd name="T8" fmla="*/ 8 w 56"/>
                <a:gd name="T9" fmla="*/ 41 h 44"/>
                <a:gd name="T10" fmla="*/ 4 w 56"/>
                <a:gd name="T11" fmla="*/ 28 h 44"/>
                <a:gd name="T12" fmla="*/ 28 w 56"/>
                <a:gd name="T13" fmla="*/ 4 h 44"/>
                <a:gd name="T14" fmla="*/ 52 w 56"/>
                <a:gd name="T15" fmla="*/ 28 h 44"/>
                <a:gd name="T16" fmla="*/ 48 w 56"/>
                <a:gd name="T17" fmla="*/ 41 h 44"/>
                <a:gd name="T18" fmla="*/ 49 w 56"/>
                <a:gd name="T19" fmla="*/ 44 h 44"/>
                <a:gd name="T20" fmla="*/ 50 w 56"/>
                <a:gd name="T21" fmla="*/ 44 h 44"/>
                <a:gd name="T22" fmla="*/ 52 w 56"/>
                <a:gd name="T23" fmla="*/ 43 h 44"/>
                <a:gd name="T24" fmla="*/ 56 w 56"/>
                <a:gd name="T25" fmla="*/ 28 h 44"/>
                <a:gd name="T26" fmla="*/ 28 w 56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3"/>
                    <a:pt x="1" y="38"/>
                    <a:pt x="4" y="43"/>
                  </a:cubicBezTo>
                  <a:cubicBezTo>
                    <a:pt x="5" y="44"/>
                    <a:pt x="6" y="44"/>
                    <a:pt x="7" y="43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5" y="37"/>
                    <a:pt x="4" y="33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33"/>
                    <a:pt x="51" y="37"/>
                    <a:pt x="48" y="41"/>
                  </a:cubicBezTo>
                  <a:cubicBezTo>
                    <a:pt x="48" y="42"/>
                    <a:pt x="48" y="43"/>
                    <a:pt x="49" y="44"/>
                  </a:cubicBezTo>
                  <a:cubicBezTo>
                    <a:pt x="49" y="44"/>
                    <a:pt x="50" y="44"/>
                    <a:pt x="50" y="44"/>
                  </a:cubicBezTo>
                  <a:cubicBezTo>
                    <a:pt x="51" y="44"/>
                    <a:pt x="51" y="44"/>
                    <a:pt x="52" y="43"/>
                  </a:cubicBezTo>
                  <a:cubicBezTo>
                    <a:pt x="55" y="38"/>
                    <a:pt x="56" y="3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0B00FB17-9D40-49E9-A71D-C33270D6DC42}"/>
                </a:ext>
              </a:extLst>
            </p:cNvPr>
            <p:cNvSpPr/>
            <p:nvPr/>
          </p:nvSpPr>
          <p:spPr>
            <a:xfrm>
              <a:off x="4625682" y="5103455"/>
              <a:ext cx="3888396" cy="944507"/>
            </a:xfrm>
            <a:prstGeom prst="rect">
              <a:avLst/>
            </a:prstGeom>
            <a:solidFill>
              <a:srgbClr val="E06C2F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6" name="Picture 275">
            <a:extLst>
              <a:ext uri="{FF2B5EF4-FFF2-40B4-BE49-F238E27FC236}">
                <a16:creationId xmlns:a16="http://schemas.microsoft.com/office/drawing/2014/main" id="{FD2B5D1F-1966-4A14-A90E-31E766D3B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23431" r="53387"/>
          <a:stretch>
            <a:fillRect/>
          </a:stretch>
        </p:blipFill>
        <p:spPr>
          <a:xfrm>
            <a:off x="3643433" y="1102666"/>
            <a:ext cx="1589768" cy="3688261"/>
          </a:xfrm>
          <a:custGeom>
            <a:avLst/>
            <a:gdLst>
              <a:gd name="connsiteX0" fmla="*/ 1589766 w 1589768"/>
              <a:gd name="connsiteY0" fmla="*/ 0 h 3688261"/>
              <a:gd name="connsiteX1" fmla="*/ 1589768 w 1589768"/>
              <a:gd name="connsiteY1" fmla="*/ 1 h 3688261"/>
              <a:gd name="connsiteX2" fmla="*/ 1589768 w 1589768"/>
              <a:gd name="connsiteY2" fmla="*/ 3688261 h 3688261"/>
              <a:gd name="connsiteX3" fmla="*/ 1589764 w 1589768"/>
              <a:gd name="connsiteY3" fmla="*/ 3688261 h 3688261"/>
              <a:gd name="connsiteX4" fmla="*/ 0 w 1589768"/>
              <a:gd name="connsiteY4" fmla="*/ 2893380 h 3688261"/>
              <a:gd name="connsiteX5" fmla="*/ 0 w 1589768"/>
              <a:gd name="connsiteY5" fmla="*/ 794883 h 368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768" h="3688261">
                <a:moveTo>
                  <a:pt x="1589766" y="0"/>
                </a:moveTo>
                <a:lnTo>
                  <a:pt x="1589768" y="1"/>
                </a:lnTo>
                <a:lnTo>
                  <a:pt x="1589768" y="3688261"/>
                </a:lnTo>
                <a:lnTo>
                  <a:pt x="1589764" y="3688261"/>
                </a:lnTo>
                <a:lnTo>
                  <a:pt x="0" y="2893380"/>
                </a:lnTo>
                <a:lnTo>
                  <a:pt x="0" y="794883"/>
                </a:lnTo>
                <a:close/>
              </a:path>
            </a:pathLst>
          </a:custGeom>
        </p:spPr>
      </p:pic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7900BF45-5183-4326-81F7-A2551B2F523B}"/>
              </a:ext>
            </a:extLst>
          </p:cNvPr>
          <p:cNvSpPr/>
          <p:nvPr/>
        </p:nvSpPr>
        <p:spPr>
          <a:xfrm rot="5400000" flipH="1">
            <a:off x="2594186" y="2151913"/>
            <a:ext cx="3688262" cy="1589768"/>
          </a:xfrm>
          <a:custGeom>
            <a:avLst/>
            <a:gdLst>
              <a:gd name="connsiteX0" fmla="*/ 4056634 w 4056634"/>
              <a:gd name="connsiteY0" fmla="*/ 3 h 1748547"/>
              <a:gd name="connsiteX1" fmla="*/ 3182361 w 4056634"/>
              <a:gd name="connsiteY1" fmla="*/ 1748547 h 1748547"/>
              <a:gd name="connsiteX2" fmla="*/ 874272 w 4056634"/>
              <a:gd name="connsiteY2" fmla="*/ 1748547 h 1748547"/>
              <a:gd name="connsiteX3" fmla="*/ 0 w 4056634"/>
              <a:gd name="connsiteY3" fmla="*/ 3 h 1748547"/>
              <a:gd name="connsiteX4" fmla="*/ 1 w 4056634"/>
              <a:gd name="connsiteY4" fmla="*/ 0 h 1748547"/>
              <a:gd name="connsiteX5" fmla="*/ 4056633 w 4056634"/>
              <a:gd name="connsiteY5" fmla="*/ 0 h 174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634" h="1748547">
                <a:moveTo>
                  <a:pt x="4056634" y="3"/>
                </a:moveTo>
                <a:lnTo>
                  <a:pt x="3182361" y="1748547"/>
                </a:lnTo>
                <a:lnTo>
                  <a:pt x="874272" y="1748547"/>
                </a:lnTo>
                <a:lnTo>
                  <a:pt x="0" y="3"/>
                </a:lnTo>
                <a:lnTo>
                  <a:pt x="1" y="0"/>
                </a:lnTo>
                <a:lnTo>
                  <a:pt x="405663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79000"/>
                </a:schemeClr>
              </a:gs>
              <a:gs pos="100000">
                <a:schemeClr val="accent1">
                  <a:alpha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8BE0E7D7-8C52-4516-80C8-F125FD3653F7}"/>
              </a:ext>
            </a:extLst>
          </p:cNvPr>
          <p:cNvSpPr/>
          <p:nvPr/>
        </p:nvSpPr>
        <p:spPr>
          <a:xfrm rot="5400000" flipH="1">
            <a:off x="3016038" y="2266570"/>
            <a:ext cx="3061832" cy="1360454"/>
          </a:xfrm>
          <a:custGeom>
            <a:avLst/>
            <a:gdLst>
              <a:gd name="connsiteX0" fmla="*/ 4056634 w 4056634"/>
              <a:gd name="connsiteY0" fmla="*/ 3 h 1748547"/>
              <a:gd name="connsiteX1" fmla="*/ 3182361 w 4056634"/>
              <a:gd name="connsiteY1" fmla="*/ 1748547 h 1748547"/>
              <a:gd name="connsiteX2" fmla="*/ 874272 w 4056634"/>
              <a:gd name="connsiteY2" fmla="*/ 1748547 h 1748547"/>
              <a:gd name="connsiteX3" fmla="*/ 0 w 4056634"/>
              <a:gd name="connsiteY3" fmla="*/ 3 h 1748547"/>
              <a:gd name="connsiteX4" fmla="*/ 1 w 4056634"/>
              <a:gd name="connsiteY4" fmla="*/ 0 h 1748547"/>
              <a:gd name="connsiteX5" fmla="*/ 4056633 w 4056634"/>
              <a:gd name="connsiteY5" fmla="*/ 0 h 174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634" h="1748547">
                <a:moveTo>
                  <a:pt x="4056634" y="3"/>
                </a:moveTo>
                <a:lnTo>
                  <a:pt x="3182361" y="1748547"/>
                </a:lnTo>
                <a:lnTo>
                  <a:pt x="874272" y="1748547"/>
                </a:lnTo>
                <a:lnTo>
                  <a:pt x="0" y="3"/>
                </a:lnTo>
                <a:lnTo>
                  <a:pt x="1" y="0"/>
                </a:lnTo>
                <a:lnTo>
                  <a:pt x="4056633" y="0"/>
                </a:lnTo>
                <a:close/>
              </a:path>
            </a:pathLst>
          </a:custGeom>
          <a:noFill/>
          <a:ln w="63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9438F2-A137-400D-AAF7-BEC9319883A4}"/>
              </a:ext>
            </a:extLst>
          </p:cNvPr>
          <p:cNvGrpSpPr/>
          <p:nvPr/>
        </p:nvGrpSpPr>
        <p:grpSpPr>
          <a:xfrm>
            <a:off x="2899294" y="2092375"/>
            <a:ext cx="1653626" cy="1653626"/>
            <a:chOff x="3831525" y="2231088"/>
            <a:chExt cx="1653626" cy="1653626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68C318F-7753-4D49-B503-E27FBD3711EB}"/>
                </a:ext>
              </a:extLst>
            </p:cNvPr>
            <p:cNvSpPr/>
            <p:nvPr/>
          </p:nvSpPr>
          <p:spPr>
            <a:xfrm>
              <a:off x="3831525" y="2231088"/>
              <a:ext cx="1653626" cy="165362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AF5662C-5529-492C-A975-964152E36210}"/>
                </a:ext>
              </a:extLst>
            </p:cNvPr>
            <p:cNvSpPr/>
            <p:nvPr/>
          </p:nvSpPr>
          <p:spPr>
            <a:xfrm>
              <a:off x="3975022" y="2374585"/>
              <a:ext cx="1366632" cy="13666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endParaRP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AE4F0E0E-6CEB-4F3F-A841-AA40DF8CC9B9}"/>
                </a:ext>
              </a:extLst>
            </p:cNvPr>
            <p:cNvGrpSpPr/>
            <p:nvPr/>
          </p:nvGrpSpPr>
          <p:grpSpPr>
            <a:xfrm>
              <a:off x="4153994" y="2583831"/>
              <a:ext cx="1005896" cy="939511"/>
              <a:chOff x="4105276" y="2579688"/>
              <a:chExt cx="1106486" cy="1033462"/>
            </a:xfrm>
          </p:grpSpPr>
          <p:sp>
            <p:nvSpPr>
              <p:cNvPr id="125" name="AutoShape 89">
                <a:extLst>
                  <a:ext uri="{FF2B5EF4-FFF2-40B4-BE49-F238E27FC236}">
                    <a16:creationId xmlns:a16="http://schemas.microsoft.com/office/drawing/2014/main" id="{2F49BC0C-2220-4E63-9272-3F2AEE23D3E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106863" y="2579688"/>
                <a:ext cx="1103312" cy="1033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1">
                <a:extLst>
                  <a:ext uri="{FF2B5EF4-FFF2-40B4-BE49-F238E27FC236}">
                    <a16:creationId xmlns:a16="http://schemas.microsoft.com/office/drawing/2014/main" id="{5AE7DAA4-5C35-4A93-981C-0706787F2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5" y="2590800"/>
                <a:ext cx="846137" cy="1022350"/>
              </a:xfrm>
              <a:custGeom>
                <a:avLst/>
                <a:gdLst>
                  <a:gd name="T0" fmla="*/ 819 w 902"/>
                  <a:gd name="T1" fmla="*/ 1092 h 1092"/>
                  <a:gd name="T2" fmla="*/ 15 w 902"/>
                  <a:gd name="T3" fmla="*/ 1092 h 1092"/>
                  <a:gd name="T4" fmla="*/ 0 w 902"/>
                  <a:gd name="T5" fmla="*/ 1078 h 1092"/>
                  <a:gd name="T6" fmla="*/ 0 w 902"/>
                  <a:gd name="T7" fmla="*/ 15 h 1092"/>
                  <a:gd name="T8" fmla="*/ 15 w 902"/>
                  <a:gd name="T9" fmla="*/ 0 h 1092"/>
                  <a:gd name="T10" fmla="*/ 819 w 902"/>
                  <a:gd name="T11" fmla="*/ 0 h 1092"/>
                  <a:gd name="T12" fmla="*/ 834 w 902"/>
                  <a:gd name="T13" fmla="*/ 15 h 1092"/>
                  <a:gd name="T14" fmla="*/ 834 w 902"/>
                  <a:gd name="T15" fmla="*/ 15 h 1092"/>
                  <a:gd name="T16" fmla="*/ 846 w 902"/>
                  <a:gd name="T17" fmla="*/ 29 h 1092"/>
                  <a:gd name="T18" fmla="*/ 861 w 902"/>
                  <a:gd name="T19" fmla="*/ 32 h 1092"/>
                  <a:gd name="T20" fmla="*/ 902 w 902"/>
                  <a:gd name="T21" fmla="*/ 84 h 1092"/>
                  <a:gd name="T22" fmla="*/ 902 w 902"/>
                  <a:gd name="T23" fmla="*/ 395 h 1092"/>
                  <a:gd name="T24" fmla="*/ 866 w 902"/>
                  <a:gd name="T25" fmla="*/ 445 h 1092"/>
                  <a:gd name="T26" fmla="*/ 845 w 902"/>
                  <a:gd name="T27" fmla="*/ 452 h 1092"/>
                  <a:gd name="T28" fmla="*/ 834 w 902"/>
                  <a:gd name="T29" fmla="*/ 466 h 1092"/>
                  <a:gd name="T30" fmla="*/ 834 w 902"/>
                  <a:gd name="T31" fmla="*/ 1078 h 1092"/>
                  <a:gd name="T32" fmla="*/ 819 w 902"/>
                  <a:gd name="T33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2" h="1092">
                    <a:moveTo>
                      <a:pt x="819" y="1092"/>
                    </a:moveTo>
                    <a:cubicBezTo>
                      <a:pt x="15" y="1092"/>
                      <a:pt x="15" y="1092"/>
                      <a:pt x="15" y="1092"/>
                    </a:cubicBezTo>
                    <a:cubicBezTo>
                      <a:pt x="7" y="1092"/>
                      <a:pt x="0" y="1086"/>
                      <a:pt x="0" y="107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28" y="0"/>
                      <a:pt x="834" y="6"/>
                      <a:pt x="834" y="15"/>
                    </a:cubicBezTo>
                    <a:cubicBezTo>
                      <a:pt x="834" y="15"/>
                      <a:pt x="834" y="15"/>
                      <a:pt x="834" y="15"/>
                    </a:cubicBezTo>
                    <a:cubicBezTo>
                      <a:pt x="834" y="22"/>
                      <a:pt x="839" y="28"/>
                      <a:pt x="846" y="29"/>
                    </a:cubicBezTo>
                    <a:cubicBezTo>
                      <a:pt x="861" y="32"/>
                      <a:pt x="861" y="32"/>
                      <a:pt x="861" y="32"/>
                    </a:cubicBezTo>
                    <a:cubicBezTo>
                      <a:pt x="885" y="38"/>
                      <a:pt x="902" y="59"/>
                      <a:pt x="902" y="84"/>
                    </a:cubicBezTo>
                    <a:cubicBezTo>
                      <a:pt x="902" y="395"/>
                      <a:pt x="902" y="395"/>
                      <a:pt x="902" y="395"/>
                    </a:cubicBezTo>
                    <a:cubicBezTo>
                      <a:pt x="902" y="418"/>
                      <a:pt x="887" y="438"/>
                      <a:pt x="866" y="445"/>
                    </a:cubicBezTo>
                    <a:cubicBezTo>
                      <a:pt x="845" y="452"/>
                      <a:pt x="845" y="452"/>
                      <a:pt x="845" y="452"/>
                    </a:cubicBezTo>
                    <a:cubicBezTo>
                      <a:pt x="838" y="454"/>
                      <a:pt x="834" y="460"/>
                      <a:pt x="834" y="466"/>
                    </a:cubicBezTo>
                    <a:cubicBezTo>
                      <a:pt x="834" y="1078"/>
                      <a:pt x="834" y="1078"/>
                      <a:pt x="834" y="1078"/>
                    </a:cubicBezTo>
                    <a:cubicBezTo>
                      <a:pt x="834" y="1086"/>
                      <a:pt x="828" y="1092"/>
                      <a:pt x="819" y="10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92">
                <a:extLst>
                  <a:ext uri="{FF2B5EF4-FFF2-40B4-BE49-F238E27FC236}">
                    <a16:creationId xmlns:a16="http://schemas.microsoft.com/office/drawing/2014/main" id="{9A0FCC64-416B-425F-B972-082A0BCA1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175" y="2635250"/>
                <a:ext cx="681037" cy="933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DEC5E8F0-DB34-4637-9505-37743EE8C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2635250"/>
                <a:ext cx="661987" cy="933450"/>
              </a:xfrm>
              <a:custGeom>
                <a:avLst/>
                <a:gdLst>
                  <a:gd name="T0" fmla="*/ 0 w 417"/>
                  <a:gd name="T1" fmla="*/ 588 h 588"/>
                  <a:gd name="T2" fmla="*/ 1 w 417"/>
                  <a:gd name="T3" fmla="*/ 588 h 588"/>
                  <a:gd name="T4" fmla="*/ 417 w 417"/>
                  <a:gd name="T5" fmla="*/ 561 h 588"/>
                  <a:gd name="T6" fmla="*/ 382 w 417"/>
                  <a:gd name="T7" fmla="*/ 0 h 588"/>
                  <a:gd name="T8" fmla="*/ 0 w 417"/>
                  <a:gd name="T9" fmla="*/ 0 h 588"/>
                  <a:gd name="T10" fmla="*/ 0 w 417"/>
                  <a:gd name="T11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7" h="588">
                    <a:moveTo>
                      <a:pt x="0" y="588"/>
                    </a:moveTo>
                    <a:lnTo>
                      <a:pt x="1" y="588"/>
                    </a:lnTo>
                    <a:lnTo>
                      <a:pt x="417" y="561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CF5E1C83-F824-4573-80D9-F25D11B4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925" y="2579688"/>
                <a:ext cx="739775" cy="973137"/>
              </a:xfrm>
              <a:custGeom>
                <a:avLst/>
                <a:gdLst>
                  <a:gd name="T0" fmla="*/ 466 w 466"/>
                  <a:gd name="T1" fmla="*/ 586 h 613"/>
                  <a:gd name="T2" fmla="*/ 37 w 466"/>
                  <a:gd name="T3" fmla="*/ 613 h 613"/>
                  <a:gd name="T4" fmla="*/ 0 w 466"/>
                  <a:gd name="T5" fmla="*/ 27 h 613"/>
                  <a:gd name="T6" fmla="*/ 429 w 466"/>
                  <a:gd name="T7" fmla="*/ 0 h 613"/>
                  <a:gd name="T8" fmla="*/ 466 w 466"/>
                  <a:gd name="T9" fmla="*/ 586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613">
                    <a:moveTo>
                      <a:pt x="466" y="586"/>
                    </a:moveTo>
                    <a:lnTo>
                      <a:pt x="37" y="613"/>
                    </a:lnTo>
                    <a:lnTo>
                      <a:pt x="0" y="27"/>
                    </a:lnTo>
                    <a:lnTo>
                      <a:pt x="429" y="0"/>
                    </a:lnTo>
                    <a:lnTo>
                      <a:pt x="466" y="58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95">
                <a:extLst>
                  <a:ext uri="{FF2B5EF4-FFF2-40B4-BE49-F238E27FC236}">
                    <a16:creationId xmlns:a16="http://schemas.microsoft.com/office/drawing/2014/main" id="{4A409FAD-FA0E-4E6D-B3CA-A848A8C35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3763" y="3194050"/>
                <a:ext cx="188912" cy="190500"/>
              </a:xfrm>
              <a:custGeom>
                <a:avLst/>
                <a:gdLst>
                  <a:gd name="T0" fmla="*/ 193 w 202"/>
                  <a:gd name="T1" fmla="*/ 116 h 202"/>
                  <a:gd name="T2" fmla="*/ 200 w 202"/>
                  <a:gd name="T3" fmla="*/ 101 h 202"/>
                  <a:gd name="T4" fmla="*/ 199 w 202"/>
                  <a:gd name="T5" fmla="*/ 88 h 202"/>
                  <a:gd name="T6" fmla="*/ 190 w 202"/>
                  <a:gd name="T7" fmla="*/ 74 h 202"/>
                  <a:gd name="T8" fmla="*/ 188 w 202"/>
                  <a:gd name="T9" fmla="*/ 68 h 202"/>
                  <a:gd name="T10" fmla="*/ 187 w 202"/>
                  <a:gd name="T11" fmla="*/ 52 h 202"/>
                  <a:gd name="T12" fmla="*/ 180 w 202"/>
                  <a:gd name="T13" fmla="*/ 41 h 202"/>
                  <a:gd name="T14" fmla="*/ 165 w 202"/>
                  <a:gd name="T15" fmla="*/ 34 h 202"/>
                  <a:gd name="T16" fmla="*/ 160 w 202"/>
                  <a:gd name="T17" fmla="*/ 29 h 202"/>
                  <a:gd name="T18" fmla="*/ 150 w 202"/>
                  <a:gd name="T19" fmla="*/ 15 h 202"/>
                  <a:gd name="T20" fmla="*/ 139 w 202"/>
                  <a:gd name="T21" fmla="*/ 10 h 202"/>
                  <a:gd name="T22" fmla="*/ 122 w 202"/>
                  <a:gd name="T23" fmla="*/ 11 h 202"/>
                  <a:gd name="T24" fmla="*/ 116 w 202"/>
                  <a:gd name="T25" fmla="*/ 10 h 202"/>
                  <a:gd name="T26" fmla="*/ 101 w 202"/>
                  <a:gd name="T27" fmla="*/ 2 h 202"/>
                  <a:gd name="T28" fmla="*/ 88 w 202"/>
                  <a:gd name="T29" fmla="*/ 3 h 202"/>
                  <a:gd name="T30" fmla="*/ 74 w 202"/>
                  <a:gd name="T31" fmla="*/ 12 h 202"/>
                  <a:gd name="T32" fmla="*/ 68 w 202"/>
                  <a:gd name="T33" fmla="*/ 14 h 202"/>
                  <a:gd name="T34" fmla="*/ 51 w 202"/>
                  <a:gd name="T35" fmla="*/ 15 h 202"/>
                  <a:gd name="T36" fmla="*/ 41 w 202"/>
                  <a:gd name="T37" fmla="*/ 22 h 202"/>
                  <a:gd name="T38" fmla="*/ 34 w 202"/>
                  <a:gd name="T39" fmla="*/ 38 h 202"/>
                  <a:gd name="T40" fmla="*/ 29 w 202"/>
                  <a:gd name="T41" fmla="*/ 42 h 202"/>
                  <a:gd name="T42" fmla="*/ 15 w 202"/>
                  <a:gd name="T43" fmla="*/ 52 h 202"/>
                  <a:gd name="T44" fmla="*/ 10 w 202"/>
                  <a:gd name="T45" fmla="*/ 63 h 202"/>
                  <a:gd name="T46" fmla="*/ 11 w 202"/>
                  <a:gd name="T47" fmla="*/ 80 h 202"/>
                  <a:gd name="T48" fmla="*/ 9 w 202"/>
                  <a:gd name="T49" fmla="*/ 86 h 202"/>
                  <a:gd name="T50" fmla="*/ 2 w 202"/>
                  <a:gd name="T51" fmla="*/ 101 h 202"/>
                  <a:gd name="T52" fmla="*/ 3 w 202"/>
                  <a:gd name="T53" fmla="*/ 114 h 202"/>
                  <a:gd name="T54" fmla="*/ 12 w 202"/>
                  <a:gd name="T55" fmla="*/ 128 h 202"/>
                  <a:gd name="T56" fmla="*/ 14 w 202"/>
                  <a:gd name="T57" fmla="*/ 134 h 202"/>
                  <a:gd name="T58" fmla="*/ 15 w 202"/>
                  <a:gd name="T59" fmla="*/ 151 h 202"/>
                  <a:gd name="T60" fmla="*/ 22 w 202"/>
                  <a:gd name="T61" fmla="*/ 161 h 202"/>
                  <a:gd name="T62" fmla="*/ 37 w 202"/>
                  <a:gd name="T63" fmla="*/ 169 h 202"/>
                  <a:gd name="T64" fmla="*/ 42 w 202"/>
                  <a:gd name="T65" fmla="*/ 173 h 202"/>
                  <a:gd name="T66" fmla="*/ 52 w 202"/>
                  <a:gd name="T67" fmla="*/ 187 h 202"/>
                  <a:gd name="T68" fmla="*/ 63 w 202"/>
                  <a:gd name="T69" fmla="*/ 193 h 202"/>
                  <a:gd name="T70" fmla="*/ 80 w 202"/>
                  <a:gd name="T71" fmla="*/ 192 h 202"/>
                  <a:gd name="T72" fmla="*/ 86 w 202"/>
                  <a:gd name="T73" fmla="*/ 193 h 202"/>
                  <a:gd name="T74" fmla="*/ 101 w 202"/>
                  <a:gd name="T75" fmla="*/ 200 h 202"/>
                  <a:gd name="T76" fmla="*/ 114 w 202"/>
                  <a:gd name="T77" fmla="*/ 199 h 202"/>
                  <a:gd name="T78" fmla="*/ 128 w 202"/>
                  <a:gd name="T79" fmla="*/ 190 h 202"/>
                  <a:gd name="T80" fmla="*/ 134 w 202"/>
                  <a:gd name="T81" fmla="*/ 188 h 202"/>
                  <a:gd name="T82" fmla="*/ 151 w 202"/>
                  <a:gd name="T83" fmla="*/ 187 h 202"/>
                  <a:gd name="T84" fmla="*/ 161 w 202"/>
                  <a:gd name="T85" fmla="*/ 180 h 202"/>
                  <a:gd name="T86" fmla="*/ 169 w 202"/>
                  <a:gd name="T87" fmla="*/ 165 h 202"/>
                  <a:gd name="T88" fmla="*/ 173 w 202"/>
                  <a:gd name="T89" fmla="*/ 160 h 202"/>
                  <a:gd name="T90" fmla="*/ 187 w 202"/>
                  <a:gd name="T91" fmla="*/ 151 h 202"/>
                  <a:gd name="T92" fmla="*/ 193 w 202"/>
                  <a:gd name="T93" fmla="*/ 139 h 202"/>
                  <a:gd name="T94" fmla="*/ 191 w 202"/>
                  <a:gd name="T95" fmla="*/ 123 h 202"/>
                  <a:gd name="T96" fmla="*/ 193 w 202"/>
                  <a:gd name="T97" fmla="*/ 11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" h="202">
                    <a:moveTo>
                      <a:pt x="193" y="116"/>
                    </a:moveTo>
                    <a:cubicBezTo>
                      <a:pt x="200" y="101"/>
                      <a:pt x="200" y="101"/>
                      <a:pt x="200" y="101"/>
                    </a:cubicBezTo>
                    <a:cubicBezTo>
                      <a:pt x="202" y="97"/>
                      <a:pt x="202" y="92"/>
                      <a:pt x="199" y="88"/>
                    </a:cubicBezTo>
                    <a:cubicBezTo>
                      <a:pt x="190" y="74"/>
                      <a:pt x="190" y="74"/>
                      <a:pt x="190" y="74"/>
                    </a:cubicBezTo>
                    <a:cubicBezTo>
                      <a:pt x="189" y="73"/>
                      <a:pt x="188" y="71"/>
                      <a:pt x="188" y="68"/>
                    </a:cubicBezTo>
                    <a:cubicBezTo>
                      <a:pt x="187" y="52"/>
                      <a:pt x="187" y="52"/>
                      <a:pt x="187" y="52"/>
                    </a:cubicBezTo>
                    <a:cubicBezTo>
                      <a:pt x="187" y="47"/>
                      <a:pt x="184" y="43"/>
                      <a:pt x="180" y="41"/>
                    </a:cubicBezTo>
                    <a:cubicBezTo>
                      <a:pt x="165" y="34"/>
                      <a:pt x="165" y="34"/>
                      <a:pt x="165" y="34"/>
                    </a:cubicBezTo>
                    <a:cubicBezTo>
                      <a:pt x="163" y="33"/>
                      <a:pt x="161" y="31"/>
                      <a:pt x="160" y="29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48" y="12"/>
                      <a:pt x="144" y="9"/>
                      <a:pt x="139" y="10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20" y="11"/>
                      <a:pt x="118" y="11"/>
                      <a:pt x="116" y="10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97" y="0"/>
                      <a:pt x="92" y="0"/>
                      <a:pt x="88" y="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3" y="14"/>
                      <a:pt x="70" y="14"/>
                      <a:pt x="68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7" y="16"/>
                      <a:pt x="43" y="18"/>
                      <a:pt x="41" y="22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3" y="40"/>
                      <a:pt x="31" y="41"/>
                      <a:pt x="29" y="4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4"/>
                      <a:pt x="9" y="59"/>
                      <a:pt x="10" y="63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2"/>
                      <a:pt x="10" y="84"/>
                      <a:pt x="9" y="86"/>
                    </a:cubicBezTo>
                    <a:cubicBezTo>
                      <a:pt x="2" y="101"/>
                      <a:pt x="2" y="101"/>
                      <a:pt x="2" y="101"/>
                    </a:cubicBezTo>
                    <a:cubicBezTo>
                      <a:pt x="0" y="105"/>
                      <a:pt x="0" y="110"/>
                      <a:pt x="3" y="114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13" y="130"/>
                      <a:pt x="14" y="132"/>
                      <a:pt x="14" y="134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6" y="155"/>
                      <a:pt x="18" y="159"/>
                      <a:pt x="22" y="161"/>
                    </a:cubicBezTo>
                    <a:cubicBezTo>
                      <a:pt x="37" y="169"/>
                      <a:pt x="37" y="169"/>
                      <a:pt x="37" y="169"/>
                    </a:cubicBezTo>
                    <a:cubicBezTo>
                      <a:pt x="39" y="170"/>
                      <a:pt x="41" y="171"/>
                      <a:pt x="42" y="173"/>
                    </a:cubicBezTo>
                    <a:cubicBezTo>
                      <a:pt x="52" y="187"/>
                      <a:pt x="52" y="187"/>
                      <a:pt x="52" y="187"/>
                    </a:cubicBezTo>
                    <a:cubicBezTo>
                      <a:pt x="54" y="191"/>
                      <a:pt x="58" y="193"/>
                      <a:pt x="63" y="193"/>
                    </a:cubicBezTo>
                    <a:cubicBezTo>
                      <a:pt x="80" y="192"/>
                      <a:pt x="80" y="192"/>
                      <a:pt x="80" y="192"/>
                    </a:cubicBezTo>
                    <a:cubicBezTo>
                      <a:pt x="82" y="191"/>
                      <a:pt x="84" y="192"/>
                      <a:pt x="86" y="193"/>
                    </a:cubicBezTo>
                    <a:cubicBezTo>
                      <a:pt x="101" y="200"/>
                      <a:pt x="101" y="200"/>
                      <a:pt x="101" y="200"/>
                    </a:cubicBezTo>
                    <a:cubicBezTo>
                      <a:pt x="105" y="202"/>
                      <a:pt x="110" y="202"/>
                      <a:pt x="114" y="199"/>
                    </a:cubicBez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30" y="189"/>
                      <a:pt x="132" y="188"/>
                      <a:pt x="134" y="188"/>
                    </a:cubicBezTo>
                    <a:cubicBezTo>
                      <a:pt x="151" y="187"/>
                      <a:pt x="151" y="187"/>
                      <a:pt x="151" y="187"/>
                    </a:cubicBezTo>
                    <a:cubicBezTo>
                      <a:pt x="155" y="187"/>
                      <a:pt x="159" y="184"/>
                      <a:pt x="161" y="180"/>
                    </a:cubicBezTo>
                    <a:cubicBezTo>
                      <a:pt x="169" y="165"/>
                      <a:pt x="169" y="165"/>
                      <a:pt x="169" y="165"/>
                    </a:cubicBezTo>
                    <a:cubicBezTo>
                      <a:pt x="170" y="163"/>
                      <a:pt x="171" y="161"/>
                      <a:pt x="173" y="160"/>
                    </a:cubicBezTo>
                    <a:cubicBezTo>
                      <a:pt x="187" y="151"/>
                      <a:pt x="187" y="151"/>
                      <a:pt x="187" y="151"/>
                    </a:cubicBezTo>
                    <a:cubicBezTo>
                      <a:pt x="191" y="148"/>
                      <a:pt x="193" y="144"/>
                      <a:pt x="193" y="139"/>
                    </a:cubicBezTo>
                    <a:cubicBezTo>
                      <a:pt x="191" y="123"/>
                      <a:pt x="191" y="123"/>
                      <a:pt x="191" y="123"/>
                    </a:cubicBezTo>
                    <a:cubicBezTo>
                      <a:pt x="191" y="120"/>
                      <a:pt x="192" y="118"/>
                      <a:pt x="193" y="116"/>
                    </a:cubicBez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96">
                <a:extLst>
                  <a:ext uri="{FF2B5EF4-FFF2-40B4-BE49-F238E27FC236}">
                    <a16:creationId xmlns:a16="http://schemas.microsoft.com/office/drawing/2014/main" id="{21D1359F-60E3-46AE-AE08-F68B9AB75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863" y="3302000"/>
                <a:ext cx="106362" cy="184150"/>
              </a:xfrm>
              <a:custGeom>
                <a:avLst/>
                <a:gdLst>
                  <a:gd name="T0" fmla="*/ 67 w 67"/>
                  <a:gd name="T1" fmla="*/ 113 h 116"/>
                  <a:gd name="T2" fmla="*/ 35 w 67"/>
                  <a:gd name="T3" fmla="*/ 87 h 116"/>
                  <a:gd name="T4" fmla="*/ 7 w 67"/>
                  <a:gd name="T5" fmla="*/ 116 h 116"/>
                  <a:gd name="T6" fmla="*/ 0 w 67"/>
                  <a:gd name="T7" fmla="*/ 4 h 116"/>
                  <a:gd name="T8" fmla="*/ 59 w 67"/>
                  <a:gd name="T9" fmla="*/ 0 h 116"/>
                  <a:gd name="T10" fmla="*/ 67 w 67"/>
                  <a:gd name="T11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116">
                    <a:moveTo>
                      <a:pt x="67" y="113"/>
                    </a:moveTo>
                    <a:lnTo>
                      <a:pt x="35" y="87"/>
                    </a:lnTo>
                    <a:lnTo>
                      <a:pt x="7" y="116"/>
                    </a:lnTo>
                    <a:lnTo>
                      <a:pt x="0" y="4"/>
                    </a:lnTo>
                    <a:lnTo>
                      <a:pt x="59" y="0"/>
                    </a:lnTo>
                    <a:lnTo>
                      <a:pt x="67" y="113"/>
                    </a:lnTo>
                    <a:close/>
                  </a:path>
                </a:pathLst>
              </a:custGeom>
              <a:solidFill>
                <a:srgbClr val="EFC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7">
                <a:extLst>
                  <a:ext uri="{FF2B5EF4-FFF2-40B4-BE49-F238E27FC236}">
                    <a16:creationId xmlns:a16="http://schemas.microsoft.com/office/drawing/2014/main" id="{349791F2-A32B-4C86-A653-07811CDA4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863" y="3302000"/>
                <a:ext cx="98425" cy="82550"/>
              </a:xfrm>
              <a:custGeom>
                <a:avLst/>
                <a:gdLst>
                  <a:gd name="T0" fmla="*/ 3 w 105"/>
                  <a:gd name="T1" fmla="*/ 61 h 87"/>
                  <a:gd name="T2" fmla="*/ 11 w 105"/>
                  <a:gd name="T3" fmla="*/ 72 h 87"/>
                  <a:gd name="T4" fmla="*/ 22 w 105"/>
                  <a:gd name="T5" fmla="*/ 78 h 87"/>
                  <a:gd name="T6" fmla="*/ 39 w 105"/>
                  <a:gd name="T7" fmla="*/ 77 h 87"/>
                  <a:gd name="T8" fmla="*/ 45 w 105"/>
                  <a:gd name="T9" fmla="*/ 78 h 87"/>
                  <a:gd name="T10" fmla="*/ 60 w 105"/>
                  <a:gd name="T11" fmla="*/ 85 h 87"/>
                  <a:gd name="T12" fmla="*/ 73 w 105"/>
                  <a:gd name="T13" fmla="*/ 84 h 87"/>
                  <a:gd name="T14" fmla="*/ 87 w 105"/>
                  <a:gd name="T15" fmla="*/ 75 h 87"/>
                  <a:gd name="T16" fmla="*/ 93 w 105"/>
                  <a:gd name="T17" fmla="*/ 73 h 87"/>
                  <a:gd name="T18" fmla="*/ 105 w 105"/>
                  <a:gd name="T19" fmla="*/ 72 h 87"/>
                  <a:gd name="T20" fmla="*/ 100 w 105"/>
                  <a:gd name="T21" fmla="*/ 0 h 87"/>
                  <a:gd name="T22" fmla="*/ 0 w 105"/>
                  <a:gd name="T23" fmla="*/ 7 h 87"/>
                  <a:gd name="T24" fmla="*/ 3 w 105"/>
                  <a:gd name="T25" fmla="*/ 6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" h="87">
                    <a:moveTo>
                      <a:pt x="3" y="61"/>
                    </a:moveTo>
                    <a:cubicBezTo>
                      <a:pt x="11" y="72"/>
                      <a:pt x="11" y="72"/>
                      <a:pt x="11" y="72"/>
                    </a:cubicBezTo>
                    <a:cubicBezTo>
                      <a:pt x="13" y="76"/>
                      <a:pt x="17" y="78"/>
                      <a:pt x="22" y="78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6"/>
                      <a:pt x="43" y="77"/>
                      <a:pt x="45" y="78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4" y="87"/>
                      <a:pt x="69" y="87"/>
                      <a:pt x="73" y="84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9" y="74"/>
                      <a:pt x="91" y="73"/>
                      <a:pt x="93" y="73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B7A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98">
                <a:extLst>
                  <a:ext uri="{FF2B5EF4-FFF2-40B4-BE49-F238E27FC236}">
                    <a16:creationId xmlns:a16="http://schemas.microsoft.com/office/drawing/2014/main" id="{F78210BF-7CBB-4D19-8C1B-336EBE92E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650" y="3187700"/>
                <a:ext cx="190500" cy="190500"/>
              </a:xfrm>
              <a:custGeom>
                <a:avLst/>
                <a:gdLst>
                  <a:gd name="T0" fmla="*/ 193 w 203"/>
                  <a:gd name="T1" fmla="*/ 116 h 203"/>
                  <a:gd name="T2" fmla="*/ 201 w 203"/>
                  <a:gd name="T3" fmla="*/ 101 h 203"/>
                  <a:gd name="T4" fmla="*/ 200 w 203"/>
                  <a:gd name="T5" fmla="*/ 89 h 203"/>
                  <a:gd name="T6" fmla="*/ 190 w 203"/>
                  <a:gd name="T7" fmla="*/ 75 h 203"/>
                  <a:gd name="T8" fmla="*/ 188 w 203"/>
                  <a:gd name="T9" fmla="*/ 69 h 203"/>
                  <a:gd name="T10" fmla="*/ 187 w 203"/>
                  <a:gd name="T11" fmla="*/ 52 h 203"/>
                  <a:gd name="T12" fmla="*/ 180 w 203"/>
                  <a:gd name="T13" fmla="*/ 41 h 203"/>
                  <a:gd name="T14" fmla="*/ 165 w 203"/>
                  <a:gd name="T15" fmla="*/ 34 h 203"/>
                  <a:gd name="T16" fmla="*/ 160 w 203"/>
                  <a:gd name="T17" fmla="*/ 30 h 203"/>
                  <a:gd name="T18" fmla="*/ 151 w 203"/>
                  <a:gd name="T19" fmla="*/ 16 h 203"/>
                  <a:gd name="T20" fmla="*/ 140 w 203"/>
                  <a:gd name="T21" fmla="*/ 10 h 203"/>
                  <a:gd name="T22" fmla="*/ 123 w 203"/>
                  <a:gd name="T23" fmla="*/ 11 h 203"/>
                  <a:gd name="T24" fmla="*/ 116 w 203"/>
                  <a:gd name="T25" fmla="*/ 10 h 203"/>
                  <a:gd name="T26" fmla="*/ 101 w 203"/>
                  <a:gd name="T27" fmla="*/ 2 h 203"/>
                  <a:gd name="T28" fmla="*/ 89 w 203"/>
                  <a:gd name="T29" fmla="*/ 3 h 203"/>
                  <a:gd name="T30" fmla="*/ 75 w 203"/>
                  <a:gd name="T31" fmla="*/ 13 h 203"/>
                  <a:gd name="T32" fmla="*/ 69 w 203"/>
                  <a:gd name="T33" fmla="*/ 15 h 203"/>
                  <a:gd name="T34" fmla="*/ 52 w 203"/>
                  <a:gd name="T35" fmla="*/ 16 h 203"/>
                  <a:gd name="T36" fmla="*/ 41 w 203"/>
                  <a:gd name="T37" fmla="*/ 23 h 203"/>
                  <a:gd name="T38" fmla="*/ 34 w 203"/>
                  <a:gd name="T39" fmla="*/ 38 h 203"/>
                  <a:gd name="T40" fmla="*/ 30 w 203"/>
                  <a:gd name="T41" fmla="*/ 43 h 203"/>
                  <a:gd name="T42" fmla="*/ 16 w 203"/>
                  <a:gd name="T43" fmla="*/ 52 h 203"/>
                  <a:gd name="T44" fmla="*/ 10 w 203"/>
                  <a:gd name="T45" fmla="*/ 63 h 203"/>
                  <a:gd name="T46" fmla="*/ 11 w 203"/>
                  <a:gd name="T47" fmla="*/ 80 h 203"/>
                  <a:gd name="T48" fmla="*/ 10 w 203"/>
                  <a:gd name="T49" fmla="*/ 87 h 203"/>
                  <a:gd name="T50" fmla="*/ 2 w 203"/>
                  <a:gd name="T51" fmla="*/ 102 h 203"/>
                  <a:gd name="T52" fmla="*/ 3 w 203"/>
                  <a:gd name="T53" fmla="*/ 114 h 203"/>
                  <a:gd name="T54" fmla="*/ 13 w 203"/>
                  <a:gd name="T55" fmla="*/ 128 h 203"/>
                  <a:gd name="T56" fmla="*/ 15 w 203"/>
                  <a:gd name="T57" fmla="*/ 134 h 203"/>
                  <a:gd name="T58" fmla="*/ 16 w 203"/>
                  <a:gd name="T59" fmla="*/ 151 h 203"/>
                  <a:gd name="T60" fmla="*/ 23 w 203"/>
                  <a:gd name="T61" fmla="*/ 162 h 203"/>
                  <a:gd name="T62" fmla="*/ 38 w 203"/>
                  <a:gd name="T63" fmla="*/ 169 h 203"/>
                  <a:gd name="T64" fmla="*/ 43 w 203"/>
                  <a:gd name="T65" fmla="*/ 173 h 203"/>
                  <a:gd name="T66" fmla="*/ 52 w 203"/>
                  <a:gd name="T67" fmla="*/ 187 h 203"/>
                  <a:gd name="T68" fmla="*/ 63 w 203"/>
                  <a:gd name="T69" fmla="*/ 193 h 203"/>
                  <a:gd name="T70" fmla="*/ 80 w 203"/>
                  <a:gd name="T71" fmla="*/ 192 h 203"/>
                  <a:gd name="T72" fmla="*/ 87 w 203"/>
                  <a:gd name="T73" fmla="*/ 193 h 203"/>
                  <a:gd name="T74" fmla="*/ 102 w 203"/>
                  <a:gd name="T75" fmla="*/ 201 h 203"/>
                  <a:gd name="T76" fmla="*/ 114 w 203"/>
                  <a:gd name="T77" fmla="*/ 200 h 203"/>
                  <a:gd name="T78" fmla="*/ 128 w 203"/>
                  <a:gd name="T79" fmla="*/ 190 h 203"/>
                  <a:gd name="T80" fmla="*/ 134 w 203"/>
                  <a:gd name="T81" fmla="*/ 188 h 203"/>
                  <a:gd name="T82" fmla="*/ 151 w 203"/>
                  <a:gd name="T83" fmla="*/ 187 h 203"/>
                  <a:gd name="T84" fmla="*/ 162 w 203"/>
                  <a:gd name="T85" fmla="*/ 180 h 203"/>
                  <a:gd name="T86" fmla="*/ 169 w 203"/>
                  <a:gd name="T87" fmla="*/ 165 h 203"/>
                  <a:gd name="T88" fmla="*/ 173 w 203"/>
                  <a:gd name="T89" fmla="*/ 160 h 203"/>
                  <a:gd name="T90" fmla="*/ 187 w 203"/>
                  <a:gd name="T91" fmla="*/ 151 h 203"/>
                  <a:gd name="T92" fmla="*/ 193 w 203"/>
                  <a:gd name="T93" fmla="*/ 140 h 203"/>
                  <a:gd name="T94" fmla="*/ 192 w 203"/>
                  <a:gd name="T95" fmla="*/ 123 h 203"/>
                  <a:gd name="T96" fmla="*/ 193 w 203"/>
                  <a:gd name="T97" fmla="*/ 1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3" h="203">
                    <a:moveTo>
                      <a:pt x="193" y="116"/>
                    </a:moveTo>
                    <a:cubicBezTo>
                      <a:pt x="201" y="101"/>
                      <a:pt x="201" y="101"/>
                      <a:pt x="201" y="101"/>
                    </a:cubicBezTo>
                    <a:cubicBezTo>
                      <a:pt x="203" y="97"/>
                      <a:pt x="202" y="93"/>
                      <a:pt x="200" y="89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89" y="73"/>
                      <a:pt x="189" y="71"/>
                      <a:pt x="188" y="69"/>
                    </a:cubicBezTo>
                    <a:cubicBezTo>
                      <a:pt x="187" y="52"/>
                      <a:pt x="187" y="52"/>
                      <a:pt x="187" y="52"/>
                    </a:cubicBezTo>
                    <a:cubicBezTo>
                      <a:pt x="187" y="47"/>
                      <a:pt x="184" y="43"/>
                      <a:pt x="180" y="41"/>
                    </a:cubicBezTo>
                    <a:cubicBezTo>
                      <a:pt x="165" y="34"/>
                      <a:pt x="165" y="34"/>
                      <a:pt x="165" y="34"/>
                    </a:cubicBezTo>
                    <a:cubicBezTo>
                      <a:pt x="163" y="33"/>
                      <a:pt x="162" y="31"/>
                      <a:pt x="160" y="30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8" y="12"/>
                      <a:pt x="144" y="10"/>
                      <a:pt x="140" y="10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1" y="11"/>
                      <a:pt x="118" y="11"/>
                      <a:pt x="116" y="10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97" y="0"/>
                      <a:pt x="93" y="1"/>
                      <a:pt x="89" y="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3" y="14"/>
                      <a:pt x="71" y="15"/>
                      <a:pt x="69" y="15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47" y="16"/>
                      <a:pt x="43" y="19"/>
                      <a:pt x="41" y="23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3" y="40"/>
                      <a:pt x="32" y="42"/>
                      <a:pt x="30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2" y="55"/>
                      <a:pt x="10" y="59"/>
                      <a:pt x="10" y="63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2"/>
                      <a:pt x="11" y="85"/>
                      <a:pt x="10" y="87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0" y="106"/>
                      <a:pt x="1" y="110"/>
                      <a:pt x="3" y="114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4" y="130"/>
                      <a:pt x="15" y="132"/>
                      <a:pt x="15" y="134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16" y="156"/>
                      <a:pt x="19" y="160"/>
                      <a:pt x="23" y="162"/>
                    </a:cubicBezTo>
                    <a:cubicBezTo>
                      <a:pt x="38" y="169"/>
                      <a:pt x="38" y="169"/>
                      <a:pt x="38" y="169"/>
                    </a:cubicBezTo>
                    <a:cubicBezTo>
                      <a:pt x="40" y="170"/>
                      <a:pt x="42" y="172"/>
                      <a:pt x="43" y="173"/>
                    </a:cubicBezTo>
                    <a:cubicBezTo>
                      <a:pt x="52" y="187"/>
                      <a:pt x="52" y="187"/>
                      <a:pt x="52" y="187"/>
                    </a:cubicBezTo>
                    <a:cubicBezTo>
                      <a:pt x="55" y="191"/>
                      <a:pt x="59" y="193"/>
                      <a:pt x="63" y="193"/>
                    </a:cubicBezTo>
                    <a:cubicBezTo>
                      <a:pt x="80" y="192"/>
                      <a:pt x="80" y="192"/>
                      <a:pt x="80" y="192"/>
                    </a:cubicBezTo>
                    <a:cubicBezTo>
                      <a:pt x="82" y="192"/>
                      <a:pt x="85" y="192"/>
                      <a:pt x="87" y="193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6" y="203"/>
                      <a:pt x="111" y="202"/>
                      <a:pt x="114" y="200"/>
                    </a:cubicBez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30" y="189"/>
                      <a:pt x="132" y="188"/>
                      <a:pt x="134" y="188"/>
                    </a:cubicBezTo>
                    <a:cubicBezTo>
                      <a:pt x="151" y="187"/>
                      <a:pt x="151" y="187"/>
                      <a:pt x="151" y="187"/>
                    </a:cubicBezTo>
                    <a:cubicBezTo>
                      <a:pt x="156" y="187"/>
                      <a:pt x="160" y="184"/>
                      <a:pt x="162" y="180"/>
                    </a:cubicBezTo>
                    <a:cubicBezTo>
                      <a:pt x="169" y="165"/>
                      <a:pt x="169" y="165"/>
                      <a:pt x="169" y="165"/>
                    </a:cubicBezTo>
                    <a:cubicBezTo>
                      <a:pt x="170" y="163"/>
                      <a:pt x="172" y="162"/>
                      <a:pt x="173" y="160"/>
                    </a:cubicBezTo>
                    <a:cubicBezTo>
                      <a:pt x="187" y="151"/>
                      <a:pt x="187" y="151"/>
                      <a:pt x="187" y="151"/>
                    </a:cubicBezTo>
                    <a:cubicBezTo>
                      <a:pt x="191" y="148"/>
                      <a:pt x="193" y="144"/>
                      <a:pt x="193" y="140"/>
                    </a:cubicBezTo>
                    <a:cubicBezTo>
                      <a:pt x="192" y="123"/>
                      <a:pt x="192" y="123"/>
                      <a:pt x="192" y="123"/>
                    </a:cubicBezTo>
                    <a:cubicBezTo>
                      <a:pt x="192" y="121"/>
                      <a:pt x="192" y="118"/>
                      <a:pt x="193" y="116"/>
                    </a:cubicBezTo>
                    <a:close/>
                  </a:path>
                </a:pathLst>
              </a:custGeom>
              <a:solidFill>
                <a:srgbClr val="9E3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99">
                <a:extLst>
                  <a:ext uri="{FF2B5EF4-FFF2-40B4-BE49-F238E27FC236}">
                    <a16:creationId xmlns:a16="http://schemas.microsoft.com/office/drawing/2014/main" id="{5FD96752-3C02-4538-81C5-C8E4AE398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463" y="3211513"/>
                <a:ext cx="142875" cy="142875"/>
              </a:xfrm>
              <a:custGeom>
                <a:avLst/>
                <a:gdLst>
                  <a:gd name="T0" fmla="*/ 146 w 153"/>
                  <a:gd name="T1" fmla="*/ 88 h 153"/>
                  <a:gd name="T2" fmla="*/ 152 w 153"/>
                  <a:gd name="T3" fmla="*/ 76 h 153"/>
                  <a:gd name="T4" fmla="*/ 151 w 153"/>
                  <a:gd name="T5" fmla="*/ 67 h 153"/>
                  <a:gd name="T6" fmla="*/ 144 w 153"/>
                  <a:gd name="T7" fmla="*/ 56 h 153"/>
                  <a:gd name="T8" fmla="*/ 142 w 153"/>
                  <a:gd name="T9" fmla="*/ 52 h 153"/>
                  <a:gd name="T10" fmla="*/ 142 w 153"/>
                  <a:gd name="T11" fmla="*/ 39 h 153"/>
                  <a:gd name="T12" fmla="*/ 136 w 153"/>
                  <a:gd name="T13" fmla="*/ 31 h 153"/>
                  <a:gd name="T14" fmla="*/ 125 w 153"/>
                  <a:gd name="T15" fmla="*/ 25 h 153"/>
                  <a:gd name="T16" fmla="*/ 121 w 153"/>
                  <a:gd name="T17" fmla="*/ 22 h 153"/>
                  <a:gd name="T18" fmla="*/ 114 w 153"/>
                  <a:gd name="T19" fmla="*/ 11 h 153"/>
                  <a:gd name="T20" fmla="*/ 105 w 153"/>
                  <a:gd name="T21" fmla="*/ 7 h 153"/>
                  <a:gd name="T22" fmla="*/ 93 w 153"/>
                  <a:gd name="T23" fmla="*/ 8 h 153"/>
                  <a:gd name="T24" fmla="*/ 88 w 153"/>
                  <a:gd name="T25" fmla="*/ 7 h 153"/>
                  <a:gd name="T26" fmla="*/ 76 w 153"/>
                  <a:gd name="T27" fmla="*/ 1 h 153"/>
                  <a:gd name="T28" fmla="*/ 67 w 153"/>
                  <a:gd name="T29" fmla="*/ 2 h 153"/>
                  <a:gd name="T30" fmla="*/ 56 w 153"/>
                  <a:gd name="T31" fmla="*/ 9 h 153"/>
                  <a:gd name="T32" fmla="*/ 52 w 153"/>
                  <a:gd name="T33" fmla="*/ 11 h 153"/>
                  <a:gd name="T34" fmla="*/ 39 w 153"/>
                  <a:gd name="T35" fmla="*/ 12 h 153"/>
                  <a:gd name="T36" fmla="*/ 31 w 153"/>
                  <a:gd name="T37" fmla="*/ 17 h 153"/>
                  <a:gd name="T38" fmla="*/ 25 w 153"/>
                  <a:gd name="T39" fmla="*/ 28 h 153"/>
                  <a:gd name="T40" fmla="*/ 22 w 153"/>
                  <a:gd name="T41" fmla="*/ 32 h 153"/>
                  <a:gd name="T42" fmla="*/ 11 w 153"/>
                  <a:gd name="T43" fmla="*/ 39 h 153"/>
                  <a:gd name="T44" fmla="*/ 7 w 153"/>
                  <a:gd name="T45" fmla="*/ 48 h 153"/>
                  <a:gd name="T46" fmla="*/ 8 w 153"/>
                  <a:gd name="T47" fmla="*/ 60 h 153"/>
                  <a:gd name="T48" fmla="*/ 7 w 153"/>
                  <a:gd name="T49" fmla="*/ 65 h 153"/>
                  <a:gd name="T50" fmla="*/ 1 w 153"/>
                  <a:gd name="T51" fmla="*/ 77 h 153"/>
                  <a:gd name="T52" fmla="*/ 2 w 153"/>
                  <a:gd name="T53" fmla="*/ 86 h 153"/>
                  <a:gd name="T54" fmla="*/ 9 w 153"/>
                  <a:gd name="T55" fmla="*/ 97 h 153"/>
                  <a:gd name="T56" fmla="*/ 11 w 153"/>
                  <a:gd name="T57" fmla="*/ 101 h 153"/>
                  <a:gd name="T58" fmla="*/ 12 w 153"/>
                  <a:gd name="T59" fmla="*/ 114 h 153"/>
                  <a:gd name="T60" fmla="*/ 17 w 153"/>
                  <a:gd name="T61" fmla="*/ 122 h 153"/>
                  <a:gd name="T62" fmla="*/ 28 w 153"/>
                  <a:gd name="T63" fmla="*/ 128 h 153"/>
                  <a:gd name="T64" fmla="*/ 32 w 153"/>
                  <a:gd name="T65" fmla="*/ 131 h 153"/>
                  <a:gd name="T66" fmla="*/ 39 w 153"/>
                  <a:gd name="T67" fmla="*/ 142 h 153"/>
                  <a:gd name="T68" fmla="*/ 48 w 153"/>
                  <a:gd name="T69" fmla="*/ 146 h 153"/>
                  <a:gd name="T70" fmla="*/ 60 w 153"/>
                  <a:gd name="T71" fmla="*/ 145 h 153"/>
                  <a:gd name="T72" fmla="*/ 65 w 153"/>
                  <a:gd name="T73" fmla="*/ 146 h 153"/>
                  <a:gd name="T74" fmla="*/ 77 w 153"/>
                  <a:gd name="T75" fmla="*/ 152 h 153"/>
                  <a:gd name="T76" fmla="*/ 86 w 153"/>
                  <a:gd name="T77" fmla="*/ 151 h 153"/>
                  <a:gd name="T78" fmla="*/ 97 w 153"/>
                  <a:gd name="T79" fmla="*/ 144 h 153"/>
                  <a:gd name="T80" fmla="*/ 101 w 153"/>
                  <a:gd name="T81" fmla="*/ 142 h 153"/>
                  <a:gd name="T82" fmla="*/ 114 w 153"/>
                  <a:gd name="T83" fmla="*/ 142 h 153"/>
                  <a:gd name="T84" fmla="*/ 122 w 153"/>
                  <a:gd name="T85" fmla="*/ 136 h 153"/>
                  <a:gd name="T86" fmla="*/ 128 w 153"/>
                  <a:gd name="T87" fmla="*/ 125 h 153"/>
                  <a:gd name="T88" fmla="*/ 131 w 153"/>
                  <a:gd name="T89" fmla="*/ 121 h 153"/>
                  <a:gd name="T90" fmla="*/ 142 w 153"/>
                  <a:gd name="T91" fmla="*/ 114 h 153"/>
                  <a:gd name="T92" fmla="*/ 146 w 153"/>
                  <a:gd name="T93" fmla="*/ 105 h 153"/>
                  <a:gd name="T94" fmla="*/ 145 w 153"/>
                  <a:gd name="T95" fmla="*/ 93 h 153"/>
                  <a:gd name="T96" fmla="*/ 146 w 153"/>
                  <a:gd name="T97" fmla="*/ 8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3" h="153">
                    <a:moveTo>
                      <a:pt x="146" y="88"/>
                    </a:moveTo>
                    <a:cubicBezTo>
                      <a:pt x="152" y="76"/>
                      <a:pt x="152" y="76"/>
                      <a:pt x="152" y="76"/>
                    </a:cubicBezTo>
                    <a:cubicBezTo>
                      <a:pt x="153" y="73"/>
                      <a:pt x="153" y="70"/>
                      <a:pt x="151" y="67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43" y="55"/>
                      <a:pt x="142" y="53"/>
                      <a:pt x="142" y="52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1" y="35"/>
                      <a:pt x="139" y="32"/>
                      <a:pt x="136" y="31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3" y="25"/>
                      <a:pt x="122" y="23"/>
                      <a:pt x="121" y="22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2" y="9"/>
                      <a:pt x="109" y="7"/>
                      <a:pt x="105" y="7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1" y="8"/>
                      <a:pt x="89" y="8"/>
                      <a:pt x="88" y="7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3" y="0"/>
                      <a:pt x="70" y="0"/>
                      <a:pt x="67" y="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5" y="10"/>
                      <a:pt x="53" y="11"/>
                      <a:pt x="52" y="11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2" y="14"/>
                      <a:pt x="31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30"/>
                      <a:pt x="23" y="31"/>
                      <a:pt x="22" y="3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9" y="41"/>
                      <a:pt x="7" y="44"/>
                      <a:pt x="7" y="48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2"/>
                      <a:pt x="8" y="64"/>
                      <a:pt x="7" y="65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80"/>
                      <a:pt x="0" y="83"/>
                      <a:pt x="2" y="86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10" y="98"/>
                      <a:pt x="11" y="100"/>
                      <a:pt x="11" y="101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8"/>
                      <a:pt x="14" y="121"/>
                      <a:pt x="17" y="122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29"/>
                      <a:pt x="31" y="130"/>
                      <a:pt x="32" y="131"/>
                    </a:cubicBezTo>
                    <a:cubicBezTo>
                      <a:pt x="39" y="142"/>
                      <a:pt x="39" y="142"/>
                      <a:pt x="39" y="142"/>
                    </a:cubicBezTo>
                    <a:cubicBezTo>
                      <a:pt x="41" y="144"/>
                      <a:pt x="44" y="146"/>
                      <a:pt x="48" y="146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2" y="145"/>
                      <a:pt x="64" y="145"/>
                      <a:pt x="65" y="146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80" y="153"/>
                      <a:pt x="83" y="153"/>
                      <a:pt x="86" y="151"/>
                    </a:cubicBezTo>
                    <a:cubicBezTo>
                      <a:pt x="97" y="144"/>
                      <a:pt x="97" y="144"/>
                      <a:pt x="97" y="144"/>
                    </a:cubicBezTo>
                    <a:cubicBezTo>
                      <a:pt x="98" y="143"/>
                      <a:pt x="100" y="142"/>
                      <a:pt x="101" y="142"/>
                    </a:cubicBezTo>
                    <a:cubicBezTo>
                      <a:pt x="114" y="142"/>
                      <a:pt x="114" y="142"/>
                      <a:pt x="114" y="142"/>
                    </a:cubicBezTo>
                    <a:cubicBezTo>
                      <a:pt x="118" y="141"/>
                      <a:pt x="121" y="139"/>
                      <a:pt x="122" y="136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9" y="123"/>
                      <a:pt x="130" y="122"/>
                      <a:pt x="131" y="121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5" y="112"/>
                      <a:pt x="146" y="109"/>
                      <a:pt x="146" y="105"/>
                    </a:cubicBezTo>
                    <a:cubicBezTo>
                      <a:pt x="145" y="93"/>
                      <a:pt x="145" y="93"/>
                      <a:pt x="145" y="93"/>
                    </a:cubicBezTo>
                    <a:cubicBezTo>
                      <a:pt x="145" y="91"/>
                      <a:pt x="145" y="89"/>
                      <a:pt x="146" y="88"/>
                    </a:cubicBezTo>
                    <a:close/>
                  </a:path>
                </a:pathLst>
              </a:custGeom>
              <a:solidFill>
                <a:srgbClr val="8E2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0">
                <a:extLst>
                  <a:ext uri="{FF2B5EF4-FFF2-40B4-BE49-F238E27FC236}">
                    <a16:creationId xmlns:a16="http://schemas.microsoft.com/office/drawing/2014/main" id="{2B88F5CF-9288-41D7-8136-6A8F672B9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525" y="3236913"/>
                <a:ext cx="12700" cy="7937"/>
              </a:xfrm>
              <a:custGeom>
                <a:avLst/>
                <a:gdLst>
                  <a:gd name="T0" fmla="*/ 2 w 14"/>
                  <a:gd name="T1" fmla="*/ 2 h 9"/>
                  <a:gd name="T2" fmla="*/ 6 w 14"/>
                  <a:gd name="T3" fmla="*/ 5 h 9"/>
                  <a:gd name="T4" fmla="*/ 14 w 14"/>
                  <a:gd name="T5" fmla="*/ 9 h 9"/>
                  <a:gd name="T6" fmla="*/ 9 w 14"/>
                  <a:gd name="T7" fmla="*/ 4 h 9"/>
                  <a:gd name="T8" fmla="*/ 0 w 14"/>
                  <a:gd name="T9" fmla="*/ 0 h 9"/>
                  <a:gd name="T10" fmla="*/ 2 w 14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2" y="2"/>
                    </a:moveTo>
                    <a:cubicBezTo>
                      <a:pt x="3" y="3"/>
                      <a:pt x="4" y="4"/>
                      <a:pt x="6" y="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7"/>
                      <a:pt x="12" y="5"/>
                      <a:pt x="9" y="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A2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1">
                <a:extLst>
                  <a:ext uri="{FF2B5EF4-FFF2-40B4-BE49-F238E27FC236}">
                    <a16:creationId xmlns:a16="http://schemas.microsoft.com/office/drawing/2014/main" id="{F54FAE95-3BD3-4662-AB78-326986E83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463" y="3211513"/>
                <a:ext cx="107950" cy="115887"/>
              </a:xfrm>
              <a:custGeom>
                <a:avLst/>
                <a:gdLst>
                  <a:gd name="T0" fmla="*/ 19 w 116"/>
                  <a:gd name="T1" fmla="*/ 121 h 124"/>
                  <a:gd name="T2" fmla="*/ 19 w 116"/>
                  <a:gd name="T3" fmla="*/ 108 h 124"/>
                  <a:gd name="T4" fmla="*/ 17 w 116"/>
                  <a:gd name="T5" fmla="*/ 104 h 124"/>
                  <a:gd name="T6" fmla="*/ 10 w 116"/>
                  <a:gd name="T7" fmla="*/ 93 h 124"/>
                  <a:gd name="T8" fmla="*/ 9 w 116"/>
                  <a:gd name="T9" fmla="*/ 84 h 124"/>
                  <a:gd name="T10" fmla="*/ 15 w 116"/>
                  <a:gd name="T11" fmla="*/ 72 h 124"/>
                  <a:gd name="T12" fmla="*/ 16 w 116"/>
                  <a:gd name="T13" fmla="*/ 67 h 124"/>
                  <a:gd name="T14" fmla="*/ 15 w 116"/>
                  <a:gd name="T15" fmla="*/ 55 h 124"/>
                  <a:gd name="T16" fmla="*/ 19 w 116"/>
                  <a:gd name="T17" fmla="*/ 46 h 124"/>
                  <a:gd name="T18" fmla="*/ 30 w 116"/>
                  <a:gd name="T19" fmla="*/ 39 h 124"/>
                  <a:gd name="T20" fmla="*/ 33 w 116"/>
                  <a:gd name="T21" fmla="*/ 35 h 124"/>
                  <a:gd name="T22" fmla="*/ 39 w 116"/>
                  <a:gd name="T23" fmla="*/ 24 h 124"/>
                  <a:gd name="T24" fmla="*/ 47 w 116"/>
                  <a:gd name="T25" fmla="*/ 18 h 124"/>
                  <a:gd name="T26" fmla="*/ 59 w 116"/>
                  <a:gd name="T27" fmla="*/ 18 h 124"/>
                  <a:gd name="T28" fmla="*/ 64 w 116"/>
                  <a:gd name="T29" fmla="*/ 16 h 124"/>
                  <a:gd name="T30" fmla="*/ 75 w 116"/>
                  <a:gd name="T31" fmla="*/ 9 h 124"/>
                  <a:gd name="T32" fmla="*/ 84 w 116"/>
                  <a:gd name="T33" fmla="*/ 8 h 124"/>
                  <a:gd name="T34" fmla="*/ 96 w 116"/>
                  <a:gd name="T35" fmla="*/ 14 h 124"/>
                  <a:gd name="T36" fmla="*/ 101 w 116"/>
                  <a:gd name="T37" fmla="*/ 15 h 124"/>
                  <a:gd name="T38" fmla="*/ 113 w 116"/>
                  <a:gd name="T39" fmla="*/ 14 h 124"/>
                  <a:gd name="T40" fmla="*/ 116 w 116"/>
                  <a:gd name="T41" fmla="*/ 14 h 124"/>
                  <a:gd name="T42" fmla="*/ 114 w 116"/>
                  <a:gd name="T43" fmla="*/ 11 h 124"/>
                  <a:gd name="T44" fmla="*/ 105 w 116"/>
                  <a:gd name="T45" fmla="*/ 7 h 124"/>
                  <a:gd name="T46" fmla="*/ 93 w 116"/>
                  <a:gd name="T47" fmla="*/ 8 h 124"/>
                  <a:gd name="T48" fmla="*/ 88 w 116"/>
                  <a:gd name="T49" fmla="*/ 7 h 124"/>
                  <a:gd name="T50" fmla="*/ 76 w 116"/>
                  <a:gd name="T51" fmla="*/ 1 h 124"/>
                  <a:gd name="T52" fmla="*/ 67 w 116"/>
                  <a:gd name="T53" fmla="*/ 2 h 124"/>
                  <a:gd name="T54" fmla="*/ 56 w 116"/>
                  <a:gd name="T55" fmla="*/ 9 h 124"/>
                  <a:gd name="T56" fmla="*/ 52 w 116"/>
                  <a:gd name="T57" fmla="*/ 11 h 124"/>
                  <a:gd name="T58" fmla="*/ 39 w 116"/>
                  <a:gd name="T59" fmla="*/ 12 h 124"/>
                  <a:gd name="T60" fmla="*/ 31 w 116"/>
                  <a:gd name="T61" fmla="*/ 17 h 124"/>
                  <a:gd name="T62" fmla="*/ 25 w 116"/>
                  <a:gd name="T63" fmla="*/ 28 h 124"/>
                  <a:gd name="T64" fmla="*/ 22 w 116"/>
                  <a:gd name="T65" fmla="*/ 32 h 124"/>
                  <a:gd name="T66" fmla="*/ 11 w 116"/>
                  <a:gd name="T67" fmla="*/ 39 h 124"/>
                  <a:gd name="T68" fmla="*/ 7 w 116"/>
                  <a:gd name="T69" fmla="*/ 48 h 124"/>
                  <a:gd name="T70" fmla="*/ 8 w 116"/>
                  <a:gd name="T71" fmla="*/ 60 h 124"/>
                  <a:gd name="T72" fmla="*/ 7 w 116"/>
                  <a:gd name="T73" fmla="*/ 65 h 124"/>
                  <a:gd name="T74" fmla="*/ 1 w 116"/>
                  <a:gd name="T75" fmla="*/ 77 h 124"/>
                  <a:gd name="T76" fmla="*/ 2 w 116"/>
                  <a:gd name="T77" fmla="*/ 86 h 124"/>
                  <a:gd name="T78" fmla="*/ 9 w 116"/>
                  <a:gd name="T79" fmla="*/ 97 h 124"/>
                  <a:gd name="T80" fmla="*/ 11 w 116"/>
                  <a:gd name="T81" fmla="*/ 101 h 124"/>
                  <a:gd name="T82" fmla="*/ 12 w 116"/>
                  <a:gd name="T83" fmla="*/ 114 h 124"/>
                  <a:gd name="T84" fmla="*/ 17 w 116"/>
                  <a:gd name="T85" fmla="*/ 122 h 124"/>
                  <a:gd name="T86" fmla="*/ 20 w 116"/>
                  <a:gd name="T87" fmla="*/ 124 h 124"/>
                  <a:gd name="T88" fmla="*/ 19 w 116"/>
                  <a:gd name="T89" fmla="*/ 12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6" h="124">
                    <a:moveTo>
                      <a:pt x="19" y="121"/>
                    </a:moveTo>
                    <a:cubicBezTo>
                      <a:pt x="19" y="108"/>
                      <a:pt x="19" y="108"/>
                      <a:pt x="19" y="108"/>
                    </a:cubicBezTo>
                    <a:cubicBezTo>
                      <a:pt x="18" y="107"/>
                      <a:pt x="18" y="105"/>
                      <a:pt x="17" y="104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0"/>
                      <a:pt x="8" y="87"/>
                      <a:pt x="9" y="84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6" y="71"/>
                      <a:pt x="16" y="69"/>
                      <a:pt x="16" y="67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1"/>
                      <a:pt x="16" y="48"/>
                      <a:pt x="19" y="46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38"/>
                      <a:pt x="32" y="37"/>
                      <a:pt x="33" y="3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1"/>
                      <a:pt x="43" y="19"/>
                      <a:pt x="47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1" y="17"/>
                      <a:pt x="63" y="17"/>
                      <a:pt x="64" y="16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8" y="7"/>
                      <a:pt x="81" y="7"/>
                      <a:pt x="84" y="8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7" y="15"/>
                      <a:pt x="99" y="15"/>
                      <a:pt x="101" y="15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4" y="14"/>
                      <a:pt x="115" y="14"/>
                      <a:pt x="116" y="14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2" y="9"/>
                      <a:pt x="109" y="7"/>
                      <a:pt x="105" y="7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1" y="8"/>
                      <a:pt x="89" y="8"/>
                      <a:pt x="88" y="7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3" y="0"/>
                      <a:pt x="70" y="0"/>
                      <a:pt x="67" y="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5" y="10"/>
                      <a:pt x="53" y="11"/>
                      <a:pt x="52" y="11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2" y="14"/>
                      <a:pt x="31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30"/>
                      <a:pt x="23" y="31"/>
                      <a:pt x="22" y="3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9" y="41"/>
                      <a:pt x="7" y="44"/>
                      <a:pt x="7" y="48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2"/>
                      <a:pt x="8" y="64"/>
                      <a:pt x="7" y="65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80"/>
                      <a:pt x="0" y="83"/>
                      <a:pt x="2" y="86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10" y="98"/>
                      <a:pt x="11" y="100"/>
                      <a:pt x="11" y="101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8"/>
                      <a:pt x="14" y="121"/>
                      <a:pt x="17" y="122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0" y="123"/>
                      <a:pt x="19" y="122"/>
                      <a:pt x="19" y="121"/>
                    </a:cubicBezTo>
                    <a:close/>
                  </a:path>
                </a:pathLst>
              </a:custGeom>
              <a:solidFill>
                <a:srgbClr val="7A2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2">
                <a:extLst>
                  <a:ext uri="{FF2B5EF4-FFF2-40B4-BE49-F238E27FC236}">
                    <a16:creationId xmlns:a16="http://schemas.microsoft.com/office/drawing/2014/main" id="{3D6BB18C-BEB4-41B1-BB82-88DB14E56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213" y="3335338"/>
                <a:ext cx="9525" cy="12700"/>
              </a:xfrm>
              <a:custGeom>
                <a:avLst/>
                <a:gdLst>
                  <a:gd name="T0" fmla="*/ 6 w 11"/>
                  <a:gd name="T1" fmla="*/ 5 h 13"/>
                  <a:gd name="T2" fmla="*/ 2 w 11"/>
                  <a:gd name="T3" fmla="*/ 2 h 13"/>
                  <a:gd name="T4" fmla="*/ 0 w 11"/>
                  <a:gd name="T5" fmla="*/ 0 h 13"/>
                  <a:gd name="T6" fmla="*/ 5 w 11"/>
                  <a:gd name="T7" fmla="*/ 9 h 13"/>
                  <a:gd name="T8" fmla="*/ 11 w 11"/>
                  <a:gd name="T9" fmla="*/ 13 h 13"/>
                  <a:gd name="T10" fmla="*/ 6 w 1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6" y="5"/>
                    </a:moveTo>
                    <a:cubicBezTo>
                      <a:pt x="5" y="4"/>
                      <a:pt x="4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9" y="12"/>
                      <a:pt x="11" y="13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7A2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11">
                <a:extLst>
                  <a:ext uri="{FF2B5EF4-FFF2-40B4-BE49-F238E27FC236}">
                    <a16:creationId xmlns:a16="http://schemas.microsoft.com/office/drawing/2014/main" id="{B08C1551-6130-4C38-924A-4F1F12486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3354388"/>
                <a:ext cx="222250" cy="20637"/>
              </a:xfrm>
              <a:custGeom>
                <a:avLst/>
                <a:gdLst>
                  <a:gd name="T0" fmla="*/ 140 w 140"/>
                  <a:gd name="T1" fmla="*/ 4 h 13"/>
                  <a:gd name="T2" fmla="*/ 0 w 140"/>
                  <a:gd name="T3" fmla="*/ 13 h 13"/>
                  <a:gd name="T4" fmla="*/ 0 w 140"/>
                  <a:gd name="T5" fmla="*/ 9 h 13"/>
                  <a:gd name="T6" fmla="*/ 139 w 140"/>
                  <a:gd name="T7" fmla="*/ 0 h 13"/>
                  <a:gd name="T8" fmla="*/ 140 w 140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3">
                    <a:moveTo>
                      <a:pt x="140" y="4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139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12">
                <a:extLst>
                  <a:ext uri="{FF2B5EF4-FFF2-40B4-BE49-F238E27FC236}">
                    <a16:creationId xmlns:a16="http://schemas.microsoft.com/office/drawing/2014/main" id="{81A3549C-8B34-4D3A-8F72-98734E418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668" y="2971799"/>
                <a:ext cx="536575" cy="50800"/>
              </a:xfrm>
              <a:custGeom>
                <a:avLst/>
                <a:gdLst>
                  <a:gd name="T0" fmla="*/ 338 w 338"/>
                  <a:gd name="T1" fmla="*/ 10 h 32"/>
                  <a:gd name="T2" fmla="*/ 1 w 338"/>
                  <a:gd name="T3" fmla="*/ 32 h 32"/>
                  <a:gd name="T4" fmla="*/ 0 w 338"/>
                  <a:gd name="T5" fmla="*/ 21 h 32"/>
                  <a:gd name="T6" fmla="*/ 337 w 338"/>
                  <a:gd name="T7" fmla="*/ 0 h 32"/>
                  <a:gd name="T8" fmla="*/ 338 w 338"/>
                  <a:gd name="T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32">
                    <a:moveTo>
                      <a:pt x="338" y="10"/>
                    </a:moveTo>
                    <a:lnTo>
                      <a:pt x="1" y="32"/>
                    </a:lnTo>
                    <a:lnTo>
                      <a:pt x="0" y="21"/>
                    </a:lnTo>
                    <a:lnTo>
                      <a:pt x="337" y="0"/>
                    </a:lnTo>
                    <a:lnTo>
                      <a:pt x="338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13">
                <a:extLst>
                  <a:ext uri="{FF2B5EF4-FFF2-40B4-BE49-F238E27FC236}">
                    <a16:creationId xmlns:a16="http://schemas.microsoft.com/office/drawing/2014/main" id="{792F641C-A4D4-4AD8-8EC3-15F681C42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464" y="3005138"/>
                <a:ext cx="536575" cy="52387"/>
              </a:xfrm>
              <a:custGeom>
                <a:avLst/>
                <a:gdLst>
                  <a:gd name="T0" fmla="*/ 338 w 338"/>
                  <a:gd name="T1" fmla="*/ 11 h 33"/>
                  <a:gd name="T2" fmla="*/ 0 w 338"/>
                  <a:gd name="T3" fmla="*/ 33 h 33"/>
                  <a:gd name="T4" fmla="*/ 0 w 338"/>
                  <a:gd name="T5" fmla="*/ 22 h 33"/>
                  <a:gd name="T6" fmla="*/ 337 w 338"/>
                  <a:gd name="T7" fmla="*/ 0 h 33"/>
                  <a:gd name="T8" fmla="*/ 338 w 338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33">
                    <a:moveTo>
                      <a:pt x="338" y="11"/>
                    </a:moveTo>
                    <a:lnTo>
                      <a:pt x="0" y="33"/>
                    </a:lnTo>
                    <a:lnTo>
                      <a:pt x="0" y="22"/>
                    </a:lnTo>
                    <a:lnTo>
                      <a:pt x="337" y="0"/>
                    </a:lnTo>
                    <a:lnTo>
                      <a:pt x="338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14">
                <a:extLst>
                  <a:ext uri="{FF2B5EF4-FFF2-40B4-BE49-F238E27FC236}">
                    <a16:creationId xmlns:a16="http://schemas.microsoft.com/office/drawing/2014/main" id="{D3D3CF2E-DB8B-400F-BB5E-A04B3074B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050" y="3040063"/>
                <a:ext cx="536575" cy="50800"/>
              </a:xfrm>
              <a:custGeom>
                <a:avLst/>
                <a:gdLst>
                  <a:gd name="T0" fmla="*/ 338 w 338"/>
                  <a:gd name="T1" fmla="*/ 11 h 32"/>
                  <a:gd name="T2" fmla="*/ 0 w 338"/>
                  <a:gd name="T3" fmla="*/ 32 h 32"/>
                  <a:gd name="T4" fmla="*/ 0 w 338"/>
                  <a:gd name="T5" fmla="*/ 21 h 32"/>
                  <a:gd name="T6" fmla="*/ 337 w 338"/>
                  <a:gd name="T7" fmla="*/ 0 h 32"/>
                  <a:gd name="T8" fmla="*/ 338 w 338"/>
                  <a:gd name="T9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32">
                    <a:moveTo>
                      <a:pt x="338" y="11"/>
                    </a:moveTo>
                    <a:lnTo>
                      <a:pt x="0" y="32"/>
                    </a:lnTo>
                    <a:lnTo>
                      <a:pt x="0" y="21"/>
                    </a:lnTo>
                    <a:lnTo>
                      <a:pt x="337" y="0"/>
                    </a:lnTo>
                    <a:lnTo>
                      <a:pt x="338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15">
                <a:extLst>
                  <a:ext uri="{FF2B5EF4-FFF2-40B4-BE49-F238E27FC236}">
                    <a16:creationId xmlns:a16="http://schemas.microsoft.com/office/drawing/2014/main" id="{F35A67E1-60F2-4800-9FA5-1F5C34DC0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225" y="3074988"/>
                <a:ext cx="536575" cy="50800"/>
              </a:xfrm>
              <a:custGeom>
                <a:avLst/>
                <a:gdLst>
                  <a:gd name="T0" fmla="*/ 338 w 338"/>
                  <a:gd name="T1" fmla="*/ 11 h 32"/>
                  <a:gd name="T2" fmla="*/ 0 w 338"/>
                  <a:gd name="T3" fmla="*/ 32 h 32"/>
                  <a:gd name="T4" fmla="*/ 0 w 338"/>
                  <a:gd name="T5" fmla="*/ 21 h 32"/>
                  <a:gd name="T6" fmla="*/ 336 w 338"/>
                  <a:gd name="T7" fmla="*/ 0 h 32"/>
                  <a:gd name="T8" fmla="*/ 338 w 338"/>
                  <a:gd name="T9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32">
                    <a:moveTo>
                      <a:pt x="338" y="11"/>
                    </a:moveTo>
                    <a:lnTo>
                      <a:pt x="0" y="32"/>
                    </a:lnTo>
                    <a:lnTo>
                      <a:pt x="0" y="21"/>
                    </a:lnTo>
                    <a:lnTo>
                      <a:pt x="336" y="0"/>
                    </a:lnTo>
                    <a:lnTo>
                      <a:pt x="338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16">
                <a:extLst>
                  <a:ext uri="{FF2B5EF4-FFF2-40B4-BE49-F238E27FC236}">
                    <a16:creationId xmlns:a16="http://schemas.microsoft.com/office/drawing/2014/main" id="{BBAF876C-2188-439F-84D0-797B8011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813" y="3128963"/>
                <a:ext cx="239712" cy="31750"/>
              </a:xfrm>
              <a:custGeom>
                <a:avLst/>
                <a:gdLst>
                  <a:gd name="T0" fmla="*/ 151 w 151"/>
                  <a:gd name="T1" fmla="*/ 10 h 20"/>
                  <a:gd name="T2" fmla="*/ 0 w 151"/>
                  <a:gd name="T3" fmla="*/ 20 h 20"/>
                  <a:gd name="T4" fmla="*/ 0 w 151"/>
                  <a:gd name="T5" fmla="*/ 9 h 20"/>
                  <a:gd name="T6" fmla="*/ 150 w 151"/>
                  <a:gd name="T7" fmla="*/ 0 h 20"/>
                  <a:gd name="T8" fmla="*/ 151 w 151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0">
                    <a:moveTo>
                      <a:pt x="151" y="10"/>
                    </a:moveTo>
                    <a:lnTo>
                      <a:pt x="0" y="20"/>
                    </a:lnTo>
                    <a:lnTo>
                      <a:pt x="0" y="9"/>
                    </a:lnTo>
                    <a:lnTo>
                      <a:pt x="150" y="0"/>
                    </a:lnTo>
                    <a:lnTo>
                      <a:pt x="151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17">
                <a:extLst>
                  <a:ext uri="{FF2B5EF4-FFF2-40B4-BE49-F238E27FC236}">
                    <a16:creationId xmlns:a16="http://schemas.microsoft.com/office/drawing/2014/main" id="{408A3D6C-65C9-4F2C-930D-479279D2A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276" y="2781300"/>
                <a:ext cx="150812" cy="400050"/>
              </a:xfrm>
              <a:custGeom>
                <a:avLst/>
                <a:gdLst>
                  <a:gd name="T0" fmla="*/ 160 w 160"/>
                  <a:gd name="T1" fmla="*/ 413 h 428"/>
                  <a:gd name="T2" fmla="*/ 99 w 160"/>
                  <a:gd name="T3" fmla="*/ 428 h 428"/>
                  <a:gd name="T4" fmla="*/ 3 w 160"/>
                  <a:gd name="T5" fmla="*/ 36 h 428"/>
                  <a:gd name="T6" fmla="*/ 20 w 160"/>
                  <a:gd name="T7" fmla="*/ 7 h 428"/>
                  <a:gd name="T8" fmla="*/ 36 w 160"/>
                  <a:gd name="T9" fmla="*/ 3 h 428"/>
                  <a:gd name="T10" fmla="*/ 65 w 160"/>
                  <a:gd name="T11" fmla="*/ 21 h 428"/>
                  <a:gd name="T12" fmla="*/ 160 w 160"/>
                  <a:gd name="T13" fmla="*/ 413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428">
                    <a:moveTo>
                      <a:pt x="160" y="413"/>
                    </a:moveTo>
                    <a:cubicBezTo>
                      <a:pt x="99" y="428"/>
                      <a:pt x="99" y="428"/>
                      <a:pt x="99" y="428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23"/>
                      <a:pt x="8" y="10"/>
                      <a:pt x="20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9" y="0"/>
                      <a:pt x="61" y="8"/>
                      <a:pt x="65" y="21"/>
                    </a:cubicBezTo>
                    <a:lnTo>
                      <a:pt x="160" y="413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18">
                <a:extLst>
                  <a:ext uri="{FF2B5EF4-FFF2-40B4-BE49-F238E27FC236}">
                    <a16:creationId xmlns:a16="http://schemas.microsoft.com/office/drawing/2014/main" id="{977A9218-038B-4613-A0EF-DB541BE19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700" y="3186113"/>
                <a:ext cx="117475" cy="260350"/>
              </a:xfrm>
              <a:custGeom>
                <a:avLst/>
                <a:gdLst>
                  <a:gd name="T0" fmla="*/ 74 w 74"/>
                  <a:gd name="T1" fmla="*/ 155 h 164"/>
                  <a:gd name="T2" fmla="*/ 38 w 74"/>
                  <a:gd name="T3" fmla="*/ 164 h 164"/>
                  <a:gd name="T4" fmla="*/ 0 w 74"/>
                  <a:gd name="T5" fmla="*/ 9 h 164"/>
                  <a:gd name="T6" fmla="*/ 36 w 74"/>
                  <a:gd name="T7" fmla="*/ 0 h 164"/>
                  <a:gd name="T8" fmla="*/ 74 w 74"/>
                  <a:gd name="T9" fmla="*/ 15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64">
                    <a:moveTo>
                      <a:pt x="74" y="155"/>
                    </a:moveTo>
                    <a:lnTo>
                      <a:pt x="38" y="164"/>
                    </a:lnTo>
                    <a:lnTo>
                      <a:pt x="0" y="9"/>
                    </a:lnTo>
                    <a:lnTo>
                      <a:pt x="36" y="0"/>
                    </a:lnTo>
                    <a:lnTo>
                      <a:pt x="74" y="15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19">
                <a:extLst>
                  <a:ext uri="{FF2B5EF4-FFF2-40B4-BE49-F238E27FC236}">
                    <a16:creationId xmlns:a16="http://schemas.microsoft.com/office/drawing/2014/main" id="{B011FA0A-5937-4D0F-B73E-9410E2374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511550"/>
                <a:ext cx="20637" cy="28575"/>
              </a:xfrm>
              <a:custGeom>
                <a:avLst/>
                <a:gdLst>
                  <a:gd name="T0" fmla="*/ 11 w 13"/>
                  <a:gd name="T1" fmla="*/ 17 h 18"/>
                  <a:gd name="T2" fmla="*/ 9 w 13"/>
                  <a:gd name="T3" fmla="*/ 18 h 18"/>
                  <a:gd name="T4" fmla="*/ 2 w 13"/>
                  <a:gd name="T5" fmla="*/ 10 h 18"/>
                  <a:gd name="T6" fmla="*/ 0 w 13"/>
                  <a:gd name="T7" fmla="*/ 3 h 18"/>
                  <a:gd name="T8" fmla="*/ 12 w 13"/>
                  <a:gd name="T9" fmla="*/ 0 h 18"/>
                  <a:gd name="T10" fmla="*/ 13 w 13"/>
                  <a:gd name="T11" fmla="*/ 7 h 18"/>
                  <a:gd name="T12" fmla="*/ 11 w 13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1" y="17"/>
                    </a:moveTo>
                    <a:lnTo>
                      <a:pt x="9" y="18"/>
                    </a:lnTo>
                    <a:lnTo>
                      <a:pt x="2" y="10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3" y="7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3" name="Freeform 120">
                <a:extLst>
                  <a:ext uri="{FF2B5EF4-FFF2-40B4-BE49-F238E27FC236}">
                    <a16:creationId xmlns:a16="http://schemas.microsoft.com/office/drawing/2014/main" id="{8E42F4E7-2560-4ACA-87A4-DB5154413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025" y="3432175"/>
                <a:ext cx="63500" cy="90487"/>
              </a:xfrm>
              <a:custGeom>
                <a:avLst/>
                <a:gdLst>
                  <a:gd name="T0" fmla="*/ 61 w 69"/>
                  <a:gd name="T1" fmla="*/ 91 h 96"/>
                  <a:gd name="T2" fmla="*/ 41 w 69"/>
                  <a:gd name="T3" fmla="*/ 96 h 96"/>
                  <a:gd name="T4" fmla="*/ 37 w 69"/>
                  <a:gd name="T5" fmla="*/ 91 h 96"/>
                  <a:gd name="T6" fmla="*/ 0 w 69"/>
                  <a:gd name="T7" fmla="*/ 16 h 96"/>
                  <a:gd name="T8" fmla="*/ 0 w 69"/>
                  <a:gd name="T9" fmla="*/ 15 h 96"/>
                  <a:gd name="T10" fmla="*/ 61 w 69"/>
                  <a:gd name="T11" fmla="*/ 0 h 96"/>
                  <a:gd name="T12" fmla="*/ 61 w 69"/>
                  <a:gd name="T13" fmla="*/ 2 h 96"/>
                  <a:gd name="T14" fmla="*/ 63 w 69"/>
                  <a:gd name="T15" fmla="*/ 85 h 96"/>
                  <a:gd name="T16" fmla="*/ 61 w 69"/>
                  <a:gd name="T17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96">
                    <a:moveTo>
                      <a:pt x="6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7" y="91"/>
                      <a:pt x="37" y="91"/>
                      <a:pt x="37" y="91"/>
                    </a:cubicBezTo>
                    <a:cubicBezTo>
                      <a:pt x="19" y="69"/>
                      <a:pt x="7" y="44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8" y="29"/>
                      <a:pt x="69" y="57"/>
                      <a:pt x="63" y="85"/>
                    </a:cubicBezTo>
                    <a:lnTo>
                      <a:pt x="61" y="91"/>
                    </a:lnTo>
                    <a:close/>
                  </a:path>
                </a:pathLst>
              </a:custGeom>
              <a:solidFill>
                <a:srgbClr val="DDB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5" name="Freeform 121">
                <a:extLst>
                  <a:ext uri="{FF2B5EF4-FFF2-40B4-BE49-F238E27FC236}">
                    <a16:creationId xmlns:a16="http://schemas.microsoft.com/office/drawing/2014/main" id="{AEF8CEA9-6AB9-4C59-9082-C5ADB8D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938" y="3167063"/>
                <a:ext cx="61912" cy="33337"/>
              </a:xfrm>
              <a:custGeom>
                <a:avLst/>
                <a:gdLst>
                  <a:gd name="T0" fmla="*/ 36 w 39"/>
                  <a:gd name="T1" fmla="*/ 0 h 21"/>
                  <a:gd name="T2" fmla="*/ 0 w 39"/>
                  <a:gd name="T3" fmla="*/ 9 h 21"/>
                  <a:gd name="T4" fmla="*/ 3 w 39"/>
                  <a:gd name="T5" fmla="*/ 21 h 21"/>
                  <a:gd name="T6" fmla="*/ 39 w 39"/>
                  <a:gd name="T7" fmla="*/ 12 h 21"/>
                  <a:gd name="T8" fmla="*/ 36 w 3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1">
                    <a:moveTo>
                      <a:pt x="36" y="0"/>
                    </a:moveTo>
                    <a:lnTo>
                      <a:pt x="0" y="9"/>
                    </a:lnTo>
                    <a:lnTo>
                      <a:pt x="3" y="21"/>
                    </a:lnTo>
                    <a:lnTo>
                      <a:pt x="39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DB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6" name="Freeform 122">
                <a:extLst>
                  <a:ext uri="{FF2B5EF4-FFF2-40B4-BE49-F238E27FC236}">
                    <a16:creationId xmlns:a16="http://schemas.microsoft.com/office/drawing/2014/main" id="{B8060331-DF3B-4C05-ACF0-BF7A14DBB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213" y="2747963"/>
                <a:ext cx="31750" cy="47625"/>
              </a:xfrm>
              <a:custGeom>
                <a:avLst/>
                <a:gdLst>
                  <a:gd name="T0" fmla="*/ 10 w 34"/>
                  <a:gd name="T1" fmla="*/ 1 h 52"/>
                  <a:gd name="T2" fmla="*/ 10 w 34"/>
                  <a:gd name="T3" fmla="*/ 1 h 52"/>
                  <a:gd name="T4" fmla="*/ 2 w 34"/>
                  <a:gd name="T5" fmla="*/ 16 h 52"/>
                  <a:gd name="T6" fmla="*/ 11 w 34"/>
                  <a:gd name="T7" fmla="*/ 52 h 52"/>
                  <a:gd name="T8" fmla="*/ 34 w 34"/>
                  <a:gd name="T9" fmla="*/ 46 h 52"/>
                  <a:gd name="T10" fmla="*/ 25 w 34"/>
                  <a:gd name="T11" fmla="*/ 10 h 52"/>
                  <a:gd name="T12" fmla="*/ 10 w 34"/>
                  <a:gd name="T13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52"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4" y="3"/>
                      <a:pt x="0" y="9"/>
                      <a:pt x="2" y="16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3"/>
                      <a:pt x="17" y="0"/>
                      <a:pt x="1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7" name="Freeform 123">
                <a:extLst>
                  <a:ext uri="{FF2B5EF4-FFF2-40B4-BE49-F238E27FC236}">
                    <a16:creationId xmlns:a16="http://schemas.microsoft.com/office/drawing/2014/main" id="{8307A6C3-C8B3-4D66-8EF5-58074AF2D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700" y="3192463"/>
                <a:ext cx="87312" cy="254000"/>
              </a:xfrm>
              <a:custGeom>
                <a:avLst/>
                <a:gdLst>
                  <a:gd name="T0" fmla="*/ 18 w 55"/>
                  <a:gd name="T1" fmla="*/ 0 h 160"/>
                  <a:gd name="T2" fmla="*/ 0 w 55"/>
                  <a:gd name="T3" fmla="*/ 5 h 160"/>
                  <a:gd name="T4" fmla="*/ 38 w 55"/>
                  <a:gd name="T5" fmla="*/ 160 h 160"/>
                  <a:gd name="T6" fmla="*/ 55 w 55"/>
                  <a:gd name="T7" fmla="*/ 155 h 160"/>
                  <a:gd name="T8" fmla="*/ 18 w 5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60">
                    <a:moveTo>
                      <a:pt x="18" y="0"/>
                    </a:moveTo>
                    <a:lnTo>
                      <a:pt x="0" y="5"/>
                    </a:lnTo>
                    <a:lnTo>
                      <a:pt x="38" y="160"/>
                    </a:lnTo>
                    <a:lnTo>
                      <a:pt x="55" y="1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8" name="Freeform 124">
                <a:extLst>
                  <a:ext uri="{FF2B5EF4-FFF2-40B4-BE49-F238E27FC236}">
                    <a16:creationId xmlns:a16="http://schemas.microsoft.com/office/drawing/2014/main" id="{D67B869B-16C4-4932-9448-105584E54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276" y="2786063"/>
                <a:ext cx="122237" cy="395287"/>
              </a:xfrm>
              <a:custGeom>
                <a:avLst/>
                <a:gdLst>
                  <a:gd name="T0" fmla="*/ 28 w 129"/>
                  <a:gd name="T1" fmla="*/ 0 h 423"/>
                  <a:gd name="T2" fmla="*/ 20 w 129"/>
                  <a:gd name="T3" fmla="*/ 2 h 423"/>
                  <a:gd name="T4" fmla="*/ 3 w 129"/>
                  <a:gd name="T5" fmla="*/ 31 h 423"/>
                  <a:gd name="T6" fmla="*/ 99 w 129"/>
                  <a:gd name="T7" fmla="*/ 423 h 423"/>
                  <a:gd name="T8" fmla="*/ 129 w 129"/>
                  <a:gd name="T9" fmla="*/ 416 h 423"/>
                  <a:gd name="T10" fmla="*/ 28 w 129"/>
                  <a:gd name="T1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423">
                    <a:moveTo>
                      <a:pt x="28" y="0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8" y="5"/>
                      <a:pt x="0" y="18"/>
                      <a:pt x="3" y="31"/>
                    </a:cubicBezTo>
                    <a:cubicBezTo>
                      <a:pt x="99" y="423"/>
                      <a:pt x="99" y="423"/>
                      <a:pt x="99" y="423"/>
                    </a:cubicBezTo>
                    <a:cubicBezTo>
                      <a:pt x="129" y="416"/>
                      <a:pt x="129" y="416"/>
                      <a:pt x="129" y="41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9" name="Freeform 125">
                <a:extLst>
                  <a:ext uri="{FF2B5EF4-FFF2-40B4-BE49-F238E27FC236}">
                    <a16:creationId xmlns:a16="http://schemas.microsoft.com/office/drawing/2014/main" id="{E02D7141-A885-44CA-BFCC-26046BE02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938" y="3175000"/>
                <a:ext cx="33337" cy="25400"/>
              </a:xfrm>
              <a:custGeom>
                <a:avLst/>
                <a:gdLst>
                  <a:gd name="T0" fmla="*/ 18 w 21"/>
                  <a:gd name="T1" fmla="*/ 0 h 16"/>
                  <a:gd name="T2" fmla="*/ 0 w 21"/>
                  <a:gd name="T3" fmla="*/ 4 h 16"/>
                  <a:gd name="T4" fmla="*/ 3 w 21"/>
                  <a:gd name="T5" fmla="*/ 16 h 16"/>
                  <a:gd name="T6" fmla="*/ 21 w 21"/>
                  <a:gd name="T7" fmla="*/ 11 h 16"/>
                  <a:gd name="T8" fmla="*/ 18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8" y="0"/>
                    </a:moveTo>
                    <a:lnTo>
                      <a:pt x="0" y="4"/>
                    </a:lnTo>
                    <a:lnTo>
                      <a:pt x="3" y="16"/>
                    </a:lnTo>
                    <a:lnTo>
                      <a:pt x="21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4D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0" name="Freeform 126">
                <a:extLst>
                  <a:ext uri="{FF2B5EF4-FFF2-40B4-BE49-F238E27FC236}">
                    <a16:creationId xmlns:a16="http://schemas.microsoft.com/office/drawing/2014/main" id="{881E9CED-B8E8-4C23-AF97-503C68384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025" y="3438525"/>
                <a:ext cx="47625" cy="84137"/>
              </a:xfrm>
              <a:custGeom>
                <a:avLst/>
                <a:gdLst>
                  <a:gd name="T0" fmla="*/ 30 w 51"/>
                  <a:gd name="T1" fmla="*/ 0 h 89"/>
                  <a:gd name="T2" fmla="*/ 0 w 51"/>
                  <a:gd name="T3" fmla="*/ 8 h 89"/>
                  <a:gd name="T4" fmla="*/ 0 w 51"/>
                  <a:gd name="T5" fmla="*/ 9 h 89"/>
                  <a:gd name="T6" fmla="*/ 37 w 51"/>
                  <a:gd name="T7" fmla="*/ 84 h 89"/>
                  <a:gd name="T8" fmla="*/ 41 w 51"/>
                  <a:gd name="T9" fmla="*/ 89 h 89"/>
                  <a:gd name="T10" fmla="*/ 51 w 51"/>
                  <a:gd name="T11" fmla="*/ 87 h 89"/>
                  <a:gd name="T12" fmla="*/ 30 w 51"/>
                  <a:gd name="T1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89">
                    <a:moveTo>
                      <a:pt x="3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37"/>
                      <a:pt x="19" y="62"/>
                      <a:pt x="37" y="84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51" y="87"/>
                      <a:pt x="51" y="87"/>
                      <a:pt x="51" y="8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4D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27">
                <a:extLst>
                  <a:ext uri="{FF2B5EF4-FFF2-40B4-BE49-F238E27FC236}">
                    <a16:creationId xmlns:a16="http://schemas.microsoft.com/office/drawing/2014/main" id="{61871389-E42C-4816-89D0-1F0615F54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276" y="2805113"/>
                <a:ext cx="122237" cy="179387"/>
              </a:xfrm>
              <a:custGeom>
                <a:avLst/>
                <a:gdLst>
                  <a:gd name="T0" fmla="*/ 73 w 129"/>
                  <a:gd name="T1" fmla="*/ 4 h 191"/>
                  <a:gd name="T2" fmla="*/ 73 w 129"/>
                  <a:gd name="T3" fmla="*/ 4 h 191"/>
                  <a:gd name="T4" fmla="*/ 67 w 129"/>
                  <a:gd name="T5" fmla="*/ 1 h 191"/>
                  <a:gd name="T6" fmla="*/ 4 w 129"/>
                  <a:gd name="T7" fmla="*/ 16 h 191"/>
                  <a:gd name="T8" fmla="*/ 0 w 129"/>
                  <a:gd name="T9" fmla="*/ 22 h 191"/>
                  <a:gd name="T10" fmla="*/ 3 w 129"/>
                  <a:gd name="T11" fmla="*/ 33 h 191"/>
                  <a:gd name="T12" fmla="*/ 10 w 129"/>
                  <a:gd name="T13" fmla="*/ 37 h 191"/>
                  <a:gd name="T14" fmla="*/ 72 w 129"/>
                  <a:gd name="T15" fmla="*/ 22 h 191"/>
                  <a:gd name="T16" fmla="*/ 73 w 129"/>
                  <a:gd name="T17" fmla="*/ 22 h 191"/>
                  <a:gd name="T18" fmla="*/ 78 w 129"/>
                  <a:gd name="T19" fmla="*/ 25 h 191"/>
                  <a:gd name="T20" fmla="*/ 113 w 129"/>
                  <a:gd name="T21" fmla="*/ 168 h 191"/>
                  <a:gd name="T22" fmla="*/ 109 w 129"/>
                  <a:gd name="T23" fmla="*/ 176 h 191"/>
                  <a:gd name="T24" fmla="*/ 111 w 129"/>
                  <a:gd name="T25" fmla="*/ 186 h 191"/>
                  <a:gd name="T26" fmla="*/ 118 w 129"/>
                  <a:gd name="T27" fmla="*/ 190 h 191"/>
                  <a:gd name="T28" fmla="*/ 119 w 129"/>
                  <a:gd name="T29" fmla="*/ 190 h 191"/>
                  <a:gd name="T30" fmla="*/ 128 w 129"/>
                  <a:gd name="T31" fmla="*/ 176 h 191"/>
                  <a:gd name="T32" fmla="*/ 88 w 129"/>
                  <a:gd name="T33" fmla="*/ 13 h 191"/>
                  <a:gd name="T34" fmla="*/ 73 w 129"/>
                  <a:gd name="T35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91">
                    <a:moveTo>
                      <a:pt x="73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72" y="2"/>
                      <a:pt x="70" y="0"/>
                      <a:pt x="67" y="1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6"/>
                      <a:pt x="0" y="19"/>
                      <a:pt x="0" y="22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6"/>
                      <a:pt x="7" y="38"/>
                      <a:pt x="10" y="37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2"/>
                    </a:cubicBezTo>
                    <a:cubicBezTo>
                      <a:pt x="75" y="21"/>
                      <a:pt x="78" y="23"/>
                      <a:pt x="78" y="25"/>
                    </a:cubicBezTo>
                    <a:cubicBezTo>
                      <a:pt x="113" y="168"/>
                      <a:pt x="113" y="168"/>
                      <a:pt x="113" y="168"/>
                    </a:cubicBezTo>
                    <a:cubicBezTo>
                      <a:pt x="110" y="169"/>
                      <a:pt x="108" y="172"/>
                      <a:pt x="109" y="176"/>
                    </a:cubicBezTo>
                    <a:cubicBezTo>
                      <a:pt x="111" y="186"/>
                      <a:pt x="111" y="186"/>
                      <a:pt x="111" y="186"/>
                    </a:cubicBezTo>
                    <a:cubicBezTo>
                      <a:pt x="112" y="189"/>
                      <a:pt x="115" y="191"/>
                      <a:pt x="118" y="190"/>
                    </a:cubicBezTo>
                    <a:cubicBezTo>
                      <a:pt x="119" y="190"/>
                      <a:pt x="119" y="190"/>
                      <a:pt x="119" y="190"/>
                    </a:cubicBezTo>
                    <a:cubicBezTo>
                      <a:pt x="125" y="189"/>
                      <a:pt x="129" y="182"/>
                      <a:pt x="128" y="176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6" y="6"/>
                      <a:pt x="80" y="2"/>
                      <a:pt x="73" y="4"/>
                    </a:cubicBezTo>
                    <a:close/>
                  </a:path>
                </a:pathLst>
              </a:custGeom>
              <a:solidFill>
                <a:srgbClr val="DDB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28">
                <a:extLst>
                  <a:ext uri="{FF2B5EF4-FFF2-40B4-BE49-F238E27FC236}">
                    <a16:creationId xmlns:a16="http://schemas.microsoft.com/office/drawing/2014/main" id="{4CC87AFA-1592-42BE-97D7-23B07A7F1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276" y="2813050"/>
                <a:ext cx="39687" cy="28575"/>
              </a:xfrm>
              <a:custGeom>
                <a:avLst/>
                <a:gdLst>
                  <a:gd name="T0" fmla="*/ 35 w 41"/>
                  <a:gd name="T1" fmla="*/ 0 h 30"/>
                  <a:gd name="T2" fmla="*/ 4 w 41"/>
                  <a:gd name="T3" fmla="*/ 8 h 30"/>
                  <a:gd name="T4" fmla="*/ 0 w 41"/>
                  <a:gd name="T5" fmla="*/ 14 h 30"/>
                  <a:gd name="T6" fmla="*/ 3 w 41"/>
                  <a:gd name="T7" fmla="*/ 25 h 30"/>
                  <a:gd name="T8" fmla="*/ 10 w 41"/>
                  <a:gd name="T9" fmla="*/ 29 h 30"/>
                  <a:gd name="T10" fmla="*/ 41 w 41"/>
                  <a:gd name="T11" fmla="*/ 22 h 30"/>
                  <a:gd name="T12" fmla="*/ 35 w 41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0">
                    <a:moveTo>
                      <a:pt x="35" y="0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11"/>
                      <a:pt x="0" y="1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4" y="28"/>
                      <a:pt x="7" y="30"/>
                      <a:pt x="10" y="29"/>
                    </a:cubicBezTo>
                    <a:cubicBezTo>
                      <a:pt x="41" y="22"/>
                      <a:pt x="41" y="22"/>
                      <a:pt x="41" y="22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4D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29">
                <a:extLst>
                  <a:ext uri="{FF2B5EF4-FFF2-40B4-BE49-F238E27FC236}">
                    <a16:creationId xmlns:a16="http://schemas.microsoft.com/office/drawing/2014/main" id="{E5CD01A1-8151-48BF-B98D-5F7A8FCD1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0" y="3208338"/>
                <a:ext cx="198437" cy="109537"/>
              </a:xfrm>
              <a:custGeom>
                <a:avLst/>
                <a:gdLst>
                  <a:gd name="T0" fmla="*/ 120 w 125"/>
                  <a:gd name="T1" fmla="*/ 69 h 69"/>
                  <a:gd name="T2" fmla="*/ 0 w 125"/>
                  <a:gd name="T3" fmla="*/ 10 h 69"/>
                  <a:gd name="T4" fmla="*/ 5 w 125"/>
                  <a:gd name="T5" fmla="*/ 0 h 69"/>
                  <a:gd name="T6" fmla="*/ 125 w 125"/>
                  <a:gd name="T7" fmla="*/ 59 h 69"/>
                  <a:gd name="T8" fmla="*/ 120 w 125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69">
                    <a:moveTo>
                      <a:pt x="120" y="69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25" y="59"/>
                    </a:lnTo>
                    <a:lnTo>
                      <a:pt x="120" y="6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30">
                <a:extLst>
                  <a:ext uri="{FF2B5EF4-FFF2-40B4-BE49-F238E27FC236}">
                    <a16:creationId xmlns:a16="http://schemas.microsoft.com/office/drawing/2014/main" id="{7F8395DC-067F-4918-9CD5-3874C5845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500" y="2968625"/>
                <a:ext cx="322262" cy="338137"/>
              </a:xfrm>
              <a:custGeom>
                <a:avLst/>
                <a:gdLst>
                  <a:gd name="T0" fmla="*/ 218 w 343"/>
                  <a:gd name="T1" fmla="*/ 212 h 361"/>
                  <a:gd name="T2" fmla="*/ 250 w 343"/>
                  <a:gd name="T3" fmla="*/ 151 h 361"/>
                  <a:gd name="T4" fmla="*/ 302 w 343"/>
                  <a:gd name="T5" fmla="*/ 139 h 361"/>
                  <a:gd name="T6" fmla="*/ 331 w 343"/>
                  <a:gd name="T7" fmla="*/ 129 h 361"/>
                  <a:gd name="T8" fmla="*/ 340 w 343"/>
                  <a:gd name="T9" fmla="*/ 111 h 361"/>
                  <a:gd name="T10" fmla="*/ 338 w 343"/>
                  <a:gd name="T11" fmla="*/ 94 h 361"/>
                  <a:gd name="T12" fmla="*/ 329 w 343"/>
                  <a:gd name="T13" fmla="*/ 82 h 361"/>
                  <a:gd name="T14" fmla="*/ 324 w 343"/>
                  <a:gd name="T15" fmla="*/ 78 h 361"/>
                  <a:gd name="T16" fmla="*/ 172 w 343"/>
                  <a:gd name="T17" fmla="*/ 3 h 361"/>
                  <a:gd name="T18" fmla="*/ 165 w 343"/>
                  <a:gd name="T19" fmla="*/ 1 h 361"/>
                  <a:gd name="T20" fmla="*/ 151 w 343"/>
                  <a:gd name="T21" fmla="*/ 1 h 361"/>
                  <a:gd name="T22" fmla="*/ 136 w 343"/>
                  <a:gd name="T23" fmla="*/ 10 h 361"/>
                  <a:gd name="T24" fmla="*/ 127 w 343"/>
                  <a:gd name="T25" fmla="*/ 28 h 361"/>
                  <a:gd name="T26" fmla="*/ 136 w 343"/>
                  <a:gd name="T27" fmla="*/ 56 h 361"/>
                  <a:gd name="T28" fmla="*/ 136 w 343"/>
                  <a:gd name="T29" fmla="*/ 56 h 361"/>
                  <a:gd name="T30" fmla="*/ 158 w 343"/>
                  <a:gd name="T31" fmla="*/ 105 h 361"/>
                  <a:gd name="T32" fmla="*/ 129 w 343"/>
                  <a:gd name="T33" fmla="*/ 169 h 361"/>
                  <a:gd name="T34" fmla="*/ 63 w 343"/>
                  <a:gd name="T35" fmla="*/ 185 h 361"/>
                  <a:gd name="T36" fmla="*/ 50 w 343"/>
                  <a:gd name="T37" fmla="*/ 178 h 361"/>
                  <a:gd name="T38" fmla="*/ 26 w 343"/>
                  <a:gd name="T39" fmla="*/ 187 h 361"/>
                  <a:gd name="T40" fmla="*/ 4 w 343"/>
                  <a:gd name="T41" fmla="*/ 230 h 361"/>
                  <a:gd name="T42" fmla="*/ 12 w 343"/>
                  <a:gd name="T43" fmla="*/ 254 h 361"/>
                  <a:gd name="T44" fmla="*/ 220 w 343"/>
                  <a:gd name="T45" fmla="*/ 357 h 361"/>
                  <a:gd name="T46" fmla="*/ 244 w 343"/>
                  <a:gd name="T47" fmla="*/ 349 h 361"/>
                  <a:gd name="T48" fmla="*/ 265 w 343"/>
                  <a:gd name="T49" fmla="*/ 305 h 361"/>
                  <a:gd name="T50" fmla="*/ 257 w 343"/>
                  <a:gd name="T51" fmla="*/ 282 h 361"/>
                  <a:gd name="T52" fmla="*/ 244 w 343"/>
                  <a:gd name="T53" fmla="*/ 275 h 361"/>
                  <a:gd name="T54" fmla="*/ 218 w 343"/>
                  <a:gd name="T55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3" h="361">
                    <a:moveTo>
                      <a:pt x="218" y="212"/>
                    </a:moveTo>
                    <a:cubicBezTo>
                      <a:pt x="225" y="190"/>
                      <a:pt x="236" y="170"/>
                      <a:pt x="250" y="151"/>
                    </a:cubicBezTo>
                    <a:cubicBezTo>
                      <a:pt x="262" y="135"/>
                      <a:pt x="284" y="129"/>
                      <a:pt x="302" y="139"/>
                    </a:cubicBezTo>
                    <a:cubicBezTo>
                      <a:pt x="312" y="144"/>
                      <a:pt x="326" y="140"/>
                      <a:pt x="331" y="129"/>
                    </a:cubicBezTo>
                    <a:cubicBezTo>
                      <a:pt x="340" y="111"/>
                      <a:pt x="340" y="111"/>
                      <a:pt x="340" y="111"/>
                    </a:cubicBezTo>
                    <a:cubicBezTo>
                      <a:pt x="343" y="105"/>
                      <a:pt x="342" y="99"/>
                      <a:pt x="338" y="94"/>
                    </a:cubicBezTo>
                    <a:cubicBezTo>
                      <a:pt x="329" y="82"/>
                      <a:pt x="329" y="82"/>
                      <a:pt x="329" y="82"/>
                    </a:cubicBezTo>
                    <a:cubicBezTo>
                      <a:pt x="328" y="80"/>
                      <a:pt x="326" y="79"/>
                      <a:pt x="324" y="7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0" y="1"/>
                      <a:pt x="168" y="1"/>
                      <a:pt x="165" y="1"/>
                    </a:cubicBezTo>
                    <a:cubicBezTo>
                      <a:pt x="151" y="1"/>
                      <a:pt x="151" y="1"/>
                      <a:pt x="151" y="1"/>
                    </a:cubicBezTo>
                    <a:cubicBezTo>
                      <a:pt x="144" y="0"/>
                      <a:pt x="138" y="4"/>
                      <a:pt x="136" y="10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1" y="38"/>
                      <a:pt x="126" y="51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54" y="65"/>
                      <a:pt x="163" y="85"/>
                      <a:pt x="158" y="105"/>
                    </a:cubicBezTo>
                    <a:cubicBezTo>
                      <a:pt x="152" y="128"/>
                      <a:pt x="142" y="149"/>
                      <a:pt x="129" y="169"/>
                    </a:cubicBezTo>
                    <a:cubicBezTo>
                      <a:pt x="114" y="189"/>
                      <a:pt x="86" y="196"/>
                      <a:pt x="63" y="185"/>
                    </a:cubicBezTo>
                    <a:cubicBezTo>
                      <a:pt x="50" y="178"/>
                      <a:pt x="50" y="178"/>
                      <a:pt x="50" y="178"/>
                    </a:cubicBezTo>
                    <a:cubicBezTo>
                      <a:pt x="41" y="174"/>
                      <a:pt x="30" y="178"/>
                      <a:pt x="26" y="187"/>
                    </a:cubicBezTo>
                    <a:cubicBezTo>
                      <a:pt x="4" y="230"/>
                      <a:pt x="4" y="230"/>
                      <a:pt x="4" y="230"/>
                    </a:cubicBezTo>
                    <a:cubicBezTo>
                      <a:pt x="0" y="239"/>
                      <a:pt x="4" y="249"/>
                      <a:pt x="12" y="254"/>
                    </a:cubicBezTo>
                    <a:cubicBezTo>
                      <a:pt x="220" y="357"/>
                      <a:pt x="220" y="357"/>
                      <a:pt x="220" y="357"/>
                    </a:cubicBezTo>
                    <a:cubicBezTo>
                      <a:pt x="229" y="361"/>
                      <a:pt x="239" y="358"/>
                      <a:pt x="244" y="349"/>
                    </a:cubicBezTo>
                    <a:cubicBezTo>
                      <a:pt x="265" y="305"/>
                      <a:pt x="265" y="305"/>
                      <a:pt x="265" y="305"/>
                    </a:cubicBezTo>
                    <a:cubicBezTo>
                      <a:pt x="270" y="297"/>
                      <a:pt x="266" y="286"/>
                      <a:pt x="257" y="282"/>
                    </a:cubicBezTo>
                    <a:cubicBezTo>
                      <a:pt x="244" y="275"/>
                      <a:pt x="244" y="275"/>
                      <a:pt x="244" y="275"/>
                    </a:cubicBezTo>
                    <a:cubicBezTo>
                      <a:pt x="221" y="263"/>
                      <a:pt x="210" y="236"/>
                      <a:pt x="218" y="212"/>
                    </a:cubicBezTo>
                    <a:close/>
                  </a:path>
                </a:pathLst>
              </a:custGeom>
              <a:solidFill>
                <a:srgbClr val="C49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31">
                <a:extLst>
                  <a:ext uri="{FF2B5EF4-FFF2-40B4-BE49-F238E27FC236}">
                    <a16:creationId xmlns:a16="http://schemas.microsoft.com/office/drawing/2014/main" id="{1360B5D0-463B-40F0-A6AF-453B5F016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613" y="2968625"/>
                <a:ext cx="180975" cy="92075"/>
              </a:xfrm>
              <a:custGeom>
                <a:avLst/>
                <a:gdLst>
                  <a:gd name="T0" fmla="*/ 182 w 193"/>
                  <a:gd name="T1" fmla="*/ 82 h 97"/>
                  <a:gd name="T2" fmla="*/ 177 w 193"/>
                  <a:gd name="T3" fmla="*/ 78 h 97"/>
                  <a:gd name="T4" fmla="*/ 25 w 193"/>
                  <a:gd name="T5" fmla="*/ 3 h 97"/>
                  <a:gd name="T6" fmla="*/ 18 w 193"/>
                  <a:gd name="T7" fmla="*/ 1 h 97"/>
                  <a:gd name="T8" fmla="*/ 4 w 193"/>
                  <a:gd name="T9" fmla="*/ 1 h 97"/>
                  <a:gd name="T10" fmla="*/ 0 w 193"/>
                  <a:gd name="T11" fmla="*/ 1 h 97"/>
                  <a:gd name="T12" fmla="*/ 193 w 193"/>
                  <a:gd name="T13" fmla="*/ 97 h 97"/>
                  <a:gd name="T14" fmla="*/ 191 w 193"/>
                  <a:gd name="T15" fmla="*/ 94 h 97"/>
                  <a:gd name="T16" fmla="*/ 182 w 193"/>
                  <a:gd name="T17" fmla="*/ 8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97">
                    <a:moveTo>
                      <a:pt x="182" y="82"/>
                    </a:moveTo>
                    <a:cubicBezTo>
                      <a:pt x="181" y="80"/>
                      <a:pt x="179" y="79"/>
                      <a:pt x="177" y="78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3" y="1"/>
                      <a:pt x="21" y="1"/>
                      <a:pt x="18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193" y="97"/>
                      <a:pt x="193" y="97"/>
                      <a:pt x="193" y="97"/>
                    </a:cubicBezTo>
                    <a:cubicBezTo>
                      <a:pt x="192" y="96"/>
                      <a:pt x="192" y="95"/>
                      <a:pt x="191" y="94"/>
                    </a:cubicBezTo>
                    <a:lnTo>
                      <a:pt x="182" y="82"/>
                    </a:lnTo>
                    <a:close/>
                  </a:path>
                </a:pathLst>
              </a:custGeom>
              <a:solidFill>
                <a:srgbClr val="D6A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32">
                <a:extLst>
                  <a:ext uri="{FF2B5EF4-FFF2-40B4-BE49-F238E27FC236}">
                    <a16:creationId xmlns:a16="http://schemas.microsoft.com/office/drawing/2014/main" id="{D08AD75A-2FEC-4DAD-ADE4-D7F2A499A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500" y="2968625"/>
                <a:ext cx="233362" cy="285750"/>
              </a:xfrm>
              <a:custGeom>
                <a:avLst/>
                <a:gdLst>
                  <a:gd name="T0" fmla="*/ 248 w 248"/>
                  <a:gd name="T1" fmla="*/ 40 h 305"/>
                  <a:gd name="T2" fmla="*/ 172 w 248"/>
                  <a:gd name="T3" fmla="*/ 3 h 305"/>
                  <a:gd name="T4" fmla="*/ 165 w 248"/>
                  <a:gd name="T5" fmla="*/ 1 h 305"/>
                  <a:gd name="T6" fmla="*/ 151 w 248"/>
                  <a:gd name="T7" fmla="*/ 1 h 305"/>
                  <a:gd name="T8" fmla="*/ 136 w 248"/>
                  <a:gd name="T9" fmla="*/ 10 h 305"/>
                  <a:gd name="T10" fmla="*/ 127 w 248"/>
                  <a:gd name="T11" fmla="*/ 28 h 305"/>
                  <a:gd name="T12" fmla="*/ 136 w 248"/>
                  <a:gd name="T13" fmla="*/ 56 h 305"/>
                  <a:gd name="T14" fmla="*/ 136 w 248"/>
                  <a:gd name="T15" fmla="*/ 56 h 305"/>
                  <a:gd name="T16" fmla="*/ 158 w 248"/>
                  <a:gd name="T17" fmla="*/ 105 h 305"/>
                  <a:gd name="T18" fmla="*/ 129 w 248"/>
                  <a:gd name="T19" fmla="*/ 169 h 305"/>
                  <a:gd name="T20" fmla="*/ 63 w 248"/>
                  <a:gd name="T21" fmla="*/ 185 h 305"/>
                  <a:gd name="T22" fmla="*/ 50 w 248"/>
                  <a:gd name="T23" fmla="*/ 178 h 305"/>
                  <a:gd name="T24" fmla="*/ 26 w 248"/>
                  <a:gd name="T25" fmla="*/ 187 h 305"/>
                  <a:gd name="T26" fmla="*/ 4 w 248"/>
                  <a:gd name="T27" fmla="*/ 230 h 305"/>
                  <a:gd name="T28" fmla="*/ 12 w 248"/>
                  <a:gd name="T29" fmla="*/ 254 h 305"/>
                  <a:gd name="T30" fmla="*/ 116 w 248"/>
                  <a:gd name="T31" fmla="*/ 305 h 305"/>
                  <a:gd name="T32" fmla="*/ 248 w 248"/>
                  <a:gd name="T33" fmla="*/ 4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8" h="305">
                    <a:moveTo>
                      <a:pt x="248" y="40"/>
                    </a:moveTo>
                    <a:cubicBezTo>
                      <a:pt x="172" y="3"/>
                      <a:pt x="172" y="3"/>
                      <a:pt x="172" y="3"/>
                    </a:cubicBezTo>
                    <a:cubicBezTo>
                      <a:pt x="170" y="1"/>
                      <a:pt x="168" y="1"/>
                      <a:pt x="165" y="1"/>
                    </a:cubicBezTo>
                    <a:cubicBezTo>
                      <a:pt x="151" y="1"/>
                      <a:pt x="151" y="1"/>
                      <a:pt x="151" y="1"/>
                    </a:cubicBezTo>
                    <a:cubicBezTo>
                      <a:pt x="144" y="0"/>
                      <a:pt x="138" y="4"/>
                      <a:pt x="136" y="10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1" y="38"/>
                      <a:pt x="126" y="51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54" y="65"/>
                      <a:pt x="163" y="85"/>
                      <a:pt x="158" y="105"/>
                    </a:cubicBezTo>
                    <a:cubicBezTo>
                      <a:pt x="152" y="128"/>
                      <a:pt x="142" y="149"/>
                      <a:pt x="129" y="169"/>
                    </a:cubicBezTo>
                    <a:cubicBezTo>
                      <a:pt x="114" y="189"/>
                      <a:pt x="86" y="196"/>
                      <a:pt x="63" y="185"/>
                    </a:cubicBezTo>
                    <a:cubicBezTo>
                      <a:pt x="50" y="178"/>
                      <a:pt x="50" y="178"/>
                      <a:pt x="50" y="178"/>
                    </a:cubicBezTo>
                    <a:cubicBezTo>
                      <a:pt x="41" y="174"/>
                      <a:pt x="30" y="178"/>
                      <a:pt x="26" y="187"/>
                    </a:cubicBezTo>
                    <a:cubicBezTo>
                      <a:pt x="4" y="230"/>
                      <a:pt x="4" y="230"/>
                      <a:pt x="4" y="230"/>
                    </a:cubicBezTo>
                    <a:cubicBezTo>
                      <a:pt x="0" y="239"/>
                      <a:pt x="4" y="249"/>
                      <a:pt x="12" y="254"/>
                    </a:cubicBezTo>
                    <a:cubicBezTo>
                      <a:pt x="116" y="305"/>
                      <a:pt x="116" y="305"/>
                      <a:pt x="116" y="305"/>
                    </a:cubicBezTo>
                    <a:lnTo>
                      <a:pt x="248" y="40"/>
                    </a:lnTo>
                    <a:close/>
                  </a:path>
                </a:pathLst>
              </a:custGeom>
              <a:solidFill>
                <a:srgbClr val="D6A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33">
                <a:extLst>
                  <a:ext uri="{FF2B5EF4-FFF2-40B4-BE49-F238E27FC236}">
                    <a16:creationId xmlns:a16="http://schemas.microsoft.com/office/drawing/2014/main" id="{ACA12322-5E8E-4AF8-82AD-FBF1A049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3022600"/>
                <a:ext cx="153987" cy="101600"/>
              </a:xfrm>
              <a:custGeom>
                <a:avLst/>
                <a:gdLst>
                  <a:gd name="T0" fmla="*/ 21 w 163"/>
                  <a:gd name="T1" fmla="*/ 48 h 109"/>
                  <a:gd name="T2" fmla="*/ 16 w 163"/>
                  <a:gd name="T3" fmla="*/ 65 h 109"/>
                  <a:gd name="T4" fmla="*/ 103 w 163"/>
                  <a:gd name="T5" fmla="*/ 109 h 109"/>
                  <a:gd name="T6" fmla="*/ 113 w 163"/>
                  <a:gd name="T7" fmla="*/ 94 h 109"/>
                  <a:gd name="T8" fmla="*/ 163 w 163"/>
                  <a:gd name="T9" fmla="*/ 81 h 109"/>
                  <a:gd name="T10" fmla="*/ 0 w 163"/>
                  <a:gd name="T11" fmla="*/ 0 h 109"/>
                  <a:gd name="T12" fmla="*/ 21 w 163"/>
                  <a:gd name="T13" fmla="*/ 4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09">
                    <a:moveTo>
                      <a:pt x="21" y="48"/>
                    </a:moveTo>
                    <a:cubicBezTo>
                      <a:pt x="20" y="54"/>
                      <a:pt x="18" y="60"/>
                      <a:pt x="16" y="65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6" y="104"/>
                      <a:pt x="109" y="99"/>
                      <a:pt x="113" y="94"/>
                    </a:cubicBezTo>
                    <a:cubicBezTo>
                      <a:pt x="125" y="79"/>
                      <a:pt x="146" y="73"/>
                      <a:pt x="163" y="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9"/>
                      <a:pt x="26" y="29"/>
                      <a:pt x="21" y="48"/>
                    </a:cubicBezTo>
                    <a:close/>
                  </a:path>
                </a:pathLst>
              </a:custGeom>
              <a:solidFill>
                <a:srgbClr val="B27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34">
                <a:extLst>
                  <a:ext uri="{FF2B5EF4-FFF2-40B4-BE49-F238E27FC236}">
                    <a16:creationId xmlns:a16="http://schemas.microsoft.com/office/drawing/2014/main" id="{713729AA-1809-4202-8FF6-0AC35A700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3022600"/>
                <a:ext cx="77787" cy="80962"/>
              </a:xfrm>
              <a:custGeom>
                <a:avLst/>
                <a:gdLst>
                  <a:gd name="T0" fmla="*/ 82 w 82"/>
                  <a:gd name="T1" fmla="*/ 41 h 87"/>
                  <a:gd name="T2" fmla="*/ 0 w 82"/>
                  <a:gd name="T3" fmla="*/ 0 h 87"/>
                  <a:gd name="T4" fmla="*/ 21 w 82"/>
                  <a:gd name="T5" fmla="*/ 48 h 87"/>
                  <a:gd name="T6" fmla="*/ 16 w 82"/>
                  <a:gd name="T7" fmla="*/ 65 h 87"/>
                  <a:gd name="T8" fmla="*/ 59 w 82"/>
                  <a:gd name="T9" fmla="*/ 87 h 87"/>
                  <a:gd name="T10" fmla="*/ 82 w 82"/>
                  <a:gd name="T11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87">
                    <a:moveTo>
                      <a:pt x="82" y="4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" y="9"/>
                      <a:pt x="26" y="29"/>
                      <a:pt x="21" y="48"/>
                    </a:cubicBezTo>
                    <a:cubicBezTo>
                      <a:pt x="20" y="54"/>
                      <a:pt x="18" y="60"/>
                      <a:pt x="16" y="65"/>
                    </a:cubicBezTo>
                    <a:cubicBezTo>
                      <a:pt x="59" y="87"/>
                      <a:pt x="59" y="87"/>
                      <a:pt x="59" y="87"/>
                    </a:cubicBezTo>
                    <a:lnTo>
                      <a:pt x="82" y="41"/>
                    </a:lnTo>
                    <a:close/>
                  </a:path>
                </a:pathLst>
              </a:custGeom>
              <a:solidFill>
                <a:srgbClr val="C49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12">
                <a:extLst>
                  <a:ext uri="{FF2B5EF4-FFF2-40B4-BE49-F238E27FC236}">
                    <a16:creationId xmlns:a16="http://schemas.microsoft.com/office/drawing/2014/main" id="{29AAF51E-4381-42D8-9DE6-4A3676416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668" y="2934970"/>
                <a:ext cx="536575" cy="50800"/>
              </a:xfrm>
              <a:custGeom>
                <a:avLst/>
                <a:gdLst>
                  <a:gd name="T0" fmla="*/ 338 w 338"/>
                  <a:gd name="T1" fmla="*/ 10 h 32"/>
                  <a:gd name="T2" fmla="*/ 1 w 338"/>
                  <a:gd name="T3" fmla="*/ 32 h 32"/>
                  <a:gd name="T4" fmla="*/ 0 w 338"/>
                  <a:gd name="T5" fmla="*/ 21 h 32"/>
                  <a:gd name="T6" fmla="*/ 337 w 338"/>
                  <a:gd name="T7" fmla="*/ 0 h 32"/>
                  <a:gd name="T8" fmla="*/ 338 w 338"/>
                  <a:gd name="T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32">
                    <a:moveTo>
                      <a:pt x="338" y="10"/>
                    </a:moveTo>
                    <a:lnTo>
                      <a:pt x="1" y="32"/>
                    </a:lnTo>
                    <a:lnTo>
                      <a:pt x="0" y="21"/>
                    </a:lnTo>
                    <a:lnTo>
                      <a:pt x="337" y="0"/>
                    </a:lnTo>
                    <a:lnTo>
                      <a:pt x="338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12">
                <a:extLst>
                  <a:ext uri="{FF2B5EF4-FFF2-40B4-BE49-F238E27FC236}">
                    <a16:creationId xmlns:a16="http://schemas.microsoft.com/office/drawing/2014/main" id="{B1B4D1DD-FBA8-437F-85E6-D096BDF1E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667" y="2899808"/>
                <a:ext cx="536575" cy="50800"/>
              </a:xfrm>
              <a:custGeom>
                <a:avLst/>
                <a:gdLst>
                  <a:gd name="T0" fmla="*/ 338 w 338"/>
                  <a:gd name="T1" fmla="*/ 10 h 32"/>
                  <a:gd name="T2" fmla="*/ 1 w 338"/>
                  <a:gd name="T3" fmla="*/ 32 h 32"/>
                  <a:gd name="T4" fmla="*/ 0 w 338"/>
                  <a:gd name="T5" fmla="*/ 21 h 32"/>
                  <a:gd name="T6" fmla="*/ 337 w 338"/>
                  <a:gd name="T7" fmla="*/ 0 h 32"/>
                  <a:gd name="T8" fmla="*/ 338 w 338"/>
                  <a:gd name="T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32">
                    <a:moveTo>
                      <a:pt x="338" y="10"/>
                    </a:moveTo>
                    <a:lnTo>
                      <a:pt x="1" y="32"/>
                    </a:lnTo>
                    <a:lnTo>
                      <a:pt x="0" y="21"/>
                    </a:lnTo>
                    <a:lnTo>
                      <a:pt x="337" y="0"/>
                    </a:lnTo>
                    <a:lnTo>
                      <a:pt x="338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12">
                <a:extLst>
                  <a:ext uri="{FF2B5EF4-FFF2-40B4-BE49-F238E27FC236}">
                    <a16:creationId xmlns:a16="http://schemas.microsoft.com/office/drawing/2014/main" id="{C5DA1EA5-538A-414A-83B1-10423F6AB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668" y="2860674"/>
                <a:ext cx="536575" cy="50800"/>
              </a:xfrm>
              <a:custGeom>
                <a:avLst/>
                <a:gdLst>
                  <a:gd name="T0" fmla="*/ 338 w 338"/>
                  <a:gd name="T1" fmla="*/ 10 h 32"/>
                  <a:gd name="T2" fmla="*/ 1 w 338"/>
                  <a:gd name="T3" fmla="*/ 32 h 32"/>
                  <a:gd name="T4" fmla="*/ 0 w 338"/>
                  <a:gd name="T5" fmla="*/ 21 h 32"/>
                  <a:gd name="T6" fmla="*/ 337 w 338"/>
                  <a:gd name="T7" fmla="*/ 0 h 32"/>
                  <a:gd name="T8" fmla="*/ 338 w 338"/>
                  <a:gd name="T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32">
                    <a:moveTo>
                      <a:pt x="338" y="10"/>
                    </a:moveTo>
                    <a:lnTo>
                      <a:pt x="1" y="32"/>
                    </a:lnTo>
                    <a:lnTo>
                      <a:pt x="0" y="21"/>
                    </a:lnTo>
                    <a:lnTo>
                      <a:pt x="337" y="0"/>
                    </a:lnTo>
                    <a:lnTo>
                      <a:pt x="338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CEFDB9-4644-4AD0-BF01-63FA13FD15DD}"/>
              </a:ext>
            </a:extLst>
          </p:cNvPr>
          <p:cNvGrpSpPr/>
          <p:nvPr/>
        </p:nvGrpSpPr>
        <p:grpSpPr>
          <a:xfrm>
            <a:off x="6179658" y="5216873"/>
            <a:ext cx="5172582" cy="707886"/>
            <a:chOff x="2811830" y="5200810"/>
            <a:chExt cx="5172582" cy="707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824F15-618A-48C2-A2D3-CEC4D79F7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50"/>
            <a:stretch/>
          </p:blipFill>
          <p:spPr>
            <a:xfrm>
              <a:off x="2811830" y="5333623"/>
              <a:ext cx="1285078" cy="377332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6E7A7E9-1E14-4AC2-85A3-741B528B7774}"/>
                </a:ext>
              </a:extLst>
            </p:cNvPr>
            <p:cNvSpPr txBox="1"/>
            <p:nvPr/>
          </p:nvSpPr>
          <p:spPr>
            <a:xfrm flipH="1">
              <a:off x="4173260" y="5200810"/>
              <a:ext cx="38111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Get an Estimate of How Much You Will Save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8864E9-6947-4271-86D0-1BC6DA7D8058}"/>
                </a:ext>
              </a:extLst>
            </p:cNvPr>
            <p:cNvSpPr txBox="1"/>
            <p:nvPr/>
          </p:nvSpPr>
          <p:spPr>
            <a:xfrm>
              <a:off x="4096908" y="5447031"/>
              <a:ext cx="3143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Online Utility Account required for this step</a:t>
              </a:r>
            </a:p>
            <a:p>
              <a:r>
                <a:rPr lang="en-US" sz="1200" dirty="0"/>
                <a:t>Energy Data Never Sold or Distributed</a:t>
              </a:r>
            </a:p>
          </p:txBody>
        </p:sp>
      </p:grpSp>
      <p:sp>
        <p:nvSpPr>
          <p:cNvPr id="57" name="Title 4">
            <a:extLst>
              <a:ext uri="{FF2B5EF4-FFF2-40B4-BE49-F238E27FC236}">
                <a16:creationId xmlns:a16="http://schemas.microsoft.com/office/drawing/2014/main" id="{A69471D6-EA1A-4A49-97FC-88E4EE483DF0}"/>
              </a:ext>
            </a:extLst>
          </p:cNvPr>
          <p:cNvSpPr txBox="1">
            <a:spLocks/>
          </p:cNvSpPr>
          <p:nvPr/>
        </p:nvSpPr>
        <p:spPr>
          <a:xfrm>
            <a:off x="5624614" y="1767405"/>
            <a:ext cx="5956999" cy="264072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 Cost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 change to current Utility Power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5% Discount off Utility Price. Guaranteed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 as long as you lease the store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Optional “We Use Solar” Store decal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97121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C5656"/>
      </a:accent1>
      <a:accent2>
        <a:srgbClr val="E06C2F"/>
      </a:accent2>
      <a:accent3>
        <a:srgbClr val="1D181F"/>
      </a:accent3>
      <a:accent4>
        <a:srgbClr val="052427"/>
      </a:accent4>
      <a:accent5>
        <a:srgbClr val="365159"/>
      </a:accent5>
      <a:accent6>
        <a:srgbClr val="9CA7AB"/>
      </a:accent6>
      <a:hlink>
        <a:srgbClr val="0C0C0C"/>
      </a:hlink>
      <a:folHlink>
        <a:srgbClr val="262626"/>
      </a:folHlink>
    </a:clrScheme>
    <a:fontScheme name="Custom 58">
      <a:majorFont>
        <a:latin typeface="Avenirnext"/>
        <a:ea typeface=""/>
        <a:cs typeface=""/>
      </a:majorFont>
      <a:minorFont>
        <a:latin typeface="Avenir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98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Avenirnext</vt:lpstr>
      <vt:lpstr>Calibri</vt:lpstr>
      <vt:lpstr>Dubai</vt:lpstr>
      <vt:lpstr>Office Theme</vt:lpstr>
      <vt:lpstr>PowerPoint Presentation</vt:lpstr>
      <vt:lpstr>Electricity-Discount Offer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Doe</dc:creator>
  <cp:lastModifiedBy>Micha Levin</cp:lastModifiedBy>
  <cp:revision>70</cp:revision>
  <dcterms:created xsi:type="dcterms:W3CDTF">2019-01-22T07:55:39Z</dcterms:created>
  <dcterms:modified xsi:type="dcterms:W3CDTF">2019-01-30T18:40:38Z</dcterms:modified>
</cp:coreProperties>
</file>