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ka1" initials="T" lastIdx="12" clrIdx="0">
    <p:extLst>
      <p:ext uri="{19B8F6BF-5375-455C-9EA6-DF929625EA0E}">
        <p15:presenceInfo xmlns:p15="http://schemas.microsoft.com/office/powerpoint/2012/main" userId="Tika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427"/>
    <a:srgbClr val="9CA7AB"/>
    <a:srgbClr val="405159"/>
    <a:srgbClr val="1D181F"/>
    <a:srgbClr val="E06C2F"/>
    <a:srgbClr val="5C56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6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2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49F67-E4D9-4A6A-9FB1-56A7EF6C94B6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8E7B5-D558-4181-9BFE-9D87C9E3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6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7D16D-0ED4-456A-BF34-1962CD027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C55203-7BEF-419A-AD53-8BC6196A04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2BC95-379A-4CEF-B5C9-FB9984ADDB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9E2A4-F5DB-428B-8BCA-0F0BB37DF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F48F7-25F3-4536-86FF-96E33A56C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0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927C-F8FB-47E1-9F46-DD1DA3446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FDA81-10C6-4246-A544-E951D877E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9587E-8F30-455F-967E-C52FE0094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5ADFE-A946-40CE-9812-FCD923766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6FCC-CF1A-46F9-9EA6-238E6440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1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6EEC2-212E-4F5E-A0A0-7C0372707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33657-46C7-4F42-996D-40C7B5D6A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F7424-6745-4A64-96FA-DD08AB9DD5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1CE18-D9C7-4597-8676-587FCEF0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F523F-48F7-4E8A-9EB1-7F4501DE3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2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81A0B-8B9B-431C-A41F-A5418DEAA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FC312-0B41-4A80-8C2B-5FAC262F0F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63EC6-949D-4BEC-A76B-0D7E06F6A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54A3D-DC94-4E6A-8CD3-19121D92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D5205C-61F7-4055-A4C1-3D8B7392C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66857-D5DF-4023-85ED-68D0D7A2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5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F1662-26B2-42CA-A4C1-9D7810542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3D18D-958B-4109-8517-9BFB969233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F4EFD-6EF0-4046-A99F-1666E878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161FE-C02E-4B58-BA5A-20EE93DE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8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B80797-8019-45B8-94AA-208C100713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024" y="6446579"/>
            <a:ext cx="2743200" cy="184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8EA9F-C0F9-4566-B23D-2E77E5F0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ADD05-E1EB-483A-A60D-A4F454BF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74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D81689-9F18-42E7-A5BF-3D7A4199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024" y="358082"/>
            <a:ext cx="11187952" cy="49859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BA2C2-9D95-4265-876B-E3E558EE4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024" y="1531360"/>
            <a:ext cx="111879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788A6-76F2-4C77-8C00-915201D06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89163" y="6314891"/>
            <a:ext cx="1901811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2019 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E0A49-1561-44B2-9E29-AFF1B27DB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0776" y="6277387"/>
            <a:ext cx="259200" cy="259675"/>
          </a:xfrm>
          <a:prstGeom prst="flowChartConnector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1DAAD4A8-3001-4AE6-9A17-8FDC6907BFB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7AFFEE6-D5AA-4A64-9DD7-04CA02F47E1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24" y="6175808"/>
            <a:ext cx="1232508" cy="462832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2E13F99-8E44-4C20-AEEB-EB89064E6992}"/>
              </a:ext>
            </a:extLst>
          </p:cNvPr>
          <p:cNvCxnSpPr/>
          <p:nvPr userDrawn="1"/>
        </p:nvCxnSpPr>
        <p:spPr>
          <a:xfrm>
            <a:off x="1874334" y="6407224"/>
            <a:ext cx="737502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6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27" name="Group 6026">
            <a:extLst>
              <a:ext uri="{FF2B5EF4-FFF2-40B4-BE49-F238E27FC236}">
                <a16:creationId xmlns:a16="http://schemas.microsoft.com/office/drawing/2014/main" id="{9EB1E025-D2EF-40A9-819C-8FCD193EFCA8}"/>
              </a:ext>
            </a:extLst>
          </p:cNvPr>
          <p:cNvGrpSpPr/>
          <p:nvPr/>
        </p:nvGrpSpPr>
        <p:grpSpPr>
          <a:xfrm>
            <a:off x="3193640" y="1471282"/>
            <a:ext cx="6647778" cy="4631409"/>
            <a:chOff x="1016121" y="521605"/>
            <a:chExt cx="9245745" cy="5921623"/>
          </a:xfrm>
        </p:grpSpPr>
        <p:pic>
          <p:nvPicPr>
            <p:cNvPr id="6026" name="Picture 6025">
              <a:extLst>
                <a:ext uri="{FF2B5EF4-FFF2-40B4-BE49-F238E27FC236}">
                  <a16:creationId xmlns:a16="http://schemas.microsoft.com/office/drawing/2014/main" id="{23AEE682-F9D8-4F1E-A6FE-89F7B46E5E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16121" y="521605"/>
              <a:ext cx="6341933" cy="2907395"/>
            </a:xfrm>
            <a:prstGeom prst="rect">
              <a:avLst/>
            </a:prstGeom>
          </p:spPr>
        </p:pic>
        <p:pic>
          <p:nvPicPr>
            <p:cNvPr id="6023" name="Picture 6022">
              <a:extLst>
                <a:ext uri="{FF2B5EF4-FFF2-40B4-BE49-F238E27FC236}">
                  <a16:creationId xmlns:a16="http://schemas.microsoft.com/office/drawing/2014/main" id="{6F334CF0-4749-4C30-AB16-3B80E5B682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13675" y="1275511"/>
              <a:ext cx="8648191" cy="5167717"/>
            </a:xfrm>
            <a:prstGeom prst="rect">
              <a:avLst/>
            </a:prstGeom>
          </p:spPr>
        </p:pic>
      </p:grp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01F35D3-CE86-4D83-90C7-4F4A14579AD1}"/>
              </a:ext>
            </a:extLst>
          </p:cNvPr>
          <p:cNvSpPr/>
          <p:nvPr/>
        </p:nvSpPr>
        <p:spPr>
          <a:xfrm>
            <a:off x="5898917" y="2235569"/>
            <a:ext cx="3828675" cy="86177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B200A1-9BB6-40D2-B5B7-D04F89AE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89163" y="6099448"/>
            <a:ext cx="1901811" cy="615553"/>
          </a:xfrm>
        </p:spPr>
        <p:txBody>
          <a:bodyPr/>
          <a:lstStyle/>
          <a:p>
            <a:r>
              <a:rPr lang="en-US" sz="2000"/>
              <a:t>© 2019 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936A8-2FD8-4DB2-8102-8D7C2266A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z="2000" smtClean="0"/>
              <a:t>1</a:t>
            </a:fld>
            <a:endParaRPr lang="en-US" sz="20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A64D21-D1EE-49ED-B802-6330BCFA3F65}"/>
              </a:ext>
            </a:extLst>
          </p:cNvPr>
          <p:cNvSpPr txBox="1"/>
          <p:nvPr/>
        </p:nvSpPr>
        <p:spPr>
          <a:xfrm>
            <a:off x="2454318" y="3429000"/>
            <a:ext cx="3922733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/>
              <a:t>Solar Garden Produces Energy and Property receives Utility Credits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892639-2B7D-4E8C-871C-B01E9AC6A2EA}"/>
              </a:ext>
            </a:extLst>
          </p:cNvPr>
          <p:cNvSpPr txBox="1"/>
          <p:nvPr/>
        </p:nvSpPr>
        <p:spPr>
          <a:xfrm>
            <a:off x="9389163" y="3820448"/>
            <a:ext cx="2545502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/>
              <a:t>Sign Up to Receive Credits on your </a:t>
            </a:r>
          </a:p>
          <a:p>
            <a:r>
              <a:rPr lang="en-US" sz="2000" b="1" dirty="0"/>
              <a:t>Utility Bill  </a:t>
            </a:r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Save 5%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02E1DB5-87A4-44B6-BE09-C64E0B861828}"/>
              </a:ext>
            </a:extLst>
          </p:cNvPr>
          <p:cNvCxnSpPr>
            <a:cxnSpLocks/>
          </p:cNvCxnSpPr>
          <p:nvPr/>
        </p:nvCxnSpPr>
        <p:spPr>
          <a:xfrm flipV="1">
            <a:off x="6109982" y="2199505"/>
            <a:ext cx="0" cy="1328750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1E6E61D-01FE-4044-A3FB-025B9306CF1C}"/>
              </a:ext>
            </a:extLst>
          </p:cNvPr>
          <p:cNvSpPr txBox="1"/>
          <p:nvPr/>
        </p:nvSpPr>
        <p:spPr>
          <a:xfrm>
            <a:off x="6118641" y="2484920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211E52-12D0-439C-9983-3AFBD8B012DE}"/>
              </a:ext>
            </a:extLst>
          </p:cNvPr>
          <p:cNvSpPr txBox="1"/>
          <p:nvPr/>
        </p:nvSpPr>
        <p:spPr>
          <a:xfrm>
            <a:off x="6486712" y="2458814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09B7FB-688C-485E-9E78-B7C33A261171}"/>
              </a:ext>
            </a:extLst>
          </p:cNvPr>
          <p:cNvSpPr txBox="1"/>
          <p:nvPr/>
        </p:nvSpPr>
        <p:spPr>
          <a:xfrm>
            <a:off x="6286756" y="2481704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8F413C8-4472-41E9-998B-ABE59FA4387D}"/>
              </a:ext>
            </a:extLst>
          </p:cNvPr>
          <p:cNvSpPr txBox="1"/>
          <p:nvPr/>
        </p:nvSpPr>
        <p:spPr>
          <a:xfrm>
            <a:off x="6619707" y="2505145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0A62C0-3D12-48EF-8DF9-99D5A0B8C6C1}"/>
              </a:ext>
            </a:extLst>
          </p:cNvPr>
          <p:cNvSpPr txBox="1"/>
          <p:nvPr/>
        </p:nvSpPr>
        <p:spPr>
          <a:xfrm>
            <a:off x="6509947" y="2269802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7B8069-B0BD-4415-AB02-2E7786023ED1}"/>
              </a:ext>
            </a:extLst>
          </p:cNvPr>
          <p:cNvSpPr txBox="1"/>
          <p:nvPr/>
        </p:nvSpPr>
        <p:spPr>
          <a:xfrm>
            <a:off x="6278098" y="2328460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294F4C1-CF90-4B58-8E37-F547453D3138}"/>
              </a:ext>
            </a:extLst>
          </p:cNvPr>
          <p:cNvSpPr txBox="1"/>
          <p:nvPr/>
        </p:nvSpPr>
        <p:spPr>
          <a:xfrm>
            <a:off x="8229022" y="3459381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FE12F2-6235-402A-848C-0D57964C42B0}"/>
              </a:ext>
            </a:extLst>
          </p:cNvPr>
          <p:cNvSpPr txBox="1"/>
          <p:nvPr/>
        </p:nvSpPr>
        <p:spPr>
          <a:xfrm>
            <a:off x="9150080" y="3881753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3E4369-F556-4260-BEA2-BDF149545657}"/>
              </a:ext>
            </a:extLst>
          </p:cNvPr>
          <p:cNvSpPr txBox="1"/>
          <p:nvPr/>
        </p:nvSpPr>
        <p:spPr>
          <a:xfrm>
            <a:off x="9009449" y="3760658"/>
            <a:ext cx="1436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24DB12-D087-4B21-B97B-D7E3291F41EF}"/>
              </a:ext>
            </a:extLst>
          </p:cNvPr>
          <p:cNvSpPr txBox="1"/>
          <p:nvPr/>
        </p:nvSpPr>
        <p:spPr>
          <a:xfrm>
            <a:off x="8229022" y="2946711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8CDCFA4-E78B-4E29-989A-95A9CD33279F}"/>
              </a:ext>
            </a:extLst>
          </p:cNvPr>
          <p:cNvCxnSpPr>
            <a:cxnSpLocks/>
          </p:cNvCxnSpPr>
          <p:nvPr/>
        </p:nvCxnSpPr>
        <p:spPr>
          <a:xfrm>
            <a:off x="6712083" y="2685231"/>
            <a:ext cx="1819457" cy="1325034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69787E0-CCB8-44F2-AE5E-913FE8A2AEE2}"/>
              </a:ext>
            </a:extLst>
          </p:cNvPr>
          <p:cNvSpPr txBox="1"/>
          <p:nvPr/>
        </p:nvSpPr>
        <p:spPr>
          <a:xfrm>
            <a:off x="6191180" y="2840512"/>
            <a:ext cx="2641890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/>
              <a:t>Credits Available for Tenants’ Utility Bills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BF8BA32-1F70-40FB-A6C0-D8EE6E14CD12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1979802"/>
            <a:ext cx="14555" cy="1576855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549AA4F-60CC-447A-AC26-8347F3806B73}"/>
              </a:ext>
            </a:extLst>
          </p:cNvPr>
          <p:cNvSpPr txBox="1"/>
          <p:nvPr/>
        </p:nvSpPr>
        <p:spPr>
          <a:xfrm>
            <a:off x="6350584" y="2134084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868C43D-D294-49E1-903D-69A259D22A6A}"/>
              </a:ext>
            </a:extLst>
          </p:cNvPr>
          <p:cNvSpPr txBox="1"/>
          <p:nvPr/>
        </p:nvSpPr>
        <p:spPr>
          <a:xfrm>
            <a:off x="6410565" y="2303395"/>
            <a:ext cx="47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$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09EBA5-64EF-49AD-B6B0-B1D77709E6C0}"/>
              </a:ext>
            </a:extLst>
          </p:cNvPr>
          <p:cNvSpPr/>
          <p:nvPr/>
        </p:nvSpPr>
        <p:spPr>
          <a:xfrm>
            <a:off x="1941943" y="460059"/>
            <a:ext cx="7285120" cy="695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8F9A495E-D22B-4AB3-9526-E932FD6B0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364" y="592805"/>
            <a:ext cx="11187952" cy="443198"/>
          </a:xfrm>
        </p:spPr>
        <p:txBody>
          <a:bodyPr/>
          <a:lstStyle/>
          <a:p>
            <a:r>
              <a:rPr lang="en-US" sz="3200" dirty="0"/>
              <a:t>How Clean Discount Electricity Works?</a:t>
            </a:r>
          </a:p>
        </p:txBody>
      </p:sp>
    </p:spTree>
    <p:extLst>
      <p:ext uri="{BB962C8B-B14F-4D97-AF65-F5344CB8AC3E}">
        <p14:creationId xmlns:p14="http://schemas.microsoft.com/office/powerpoint/2010/main" val="238083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EEDC6EC9-720D-40C7-B313-36E6F7F66AA4}"/>
              </a:ext>
            </a:extLst>
          </p:cNvPr>
          <p:cNvSpPr/>
          <p:nvPr/>
        </p:nvSpPr>
        <p:spPr>
          <a:xfrm>
            <a:off x="1111433" y="446582"/>
            <a:ext cx="7285120" cy="695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: Top Corners Rounded 170">
            <a:extLst>
              <a:ext uri="{FF2B5EF4-FFF2-40B4-BE49-F238E27FC236}">
                <a16:creationId xmlns:a16="http://schemas.microsoft.com/office/drawing/2014/main" id="{DFBD42DE-DDD7-42AA-B67D-600ADFDA7120}"/>
              </a:ext>
            </a:extLst>
          </p:cNvPr>
          <p:cNvSpPr/>
          <p:nvPr/>
        </p:nvSpPr>
        <p:spPr>
          <a:xfrm>
            <a:off x="6658323" y="1732371"/>
            <a:ext cx="3394634" cy="607192"/>
          </a:xfrm>
          <a:prstGeom prst="round2SameRect">
            <a:avLst>
              <a:gd name="adj1" fmla="val 24526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E715FE8F-A391-4C6E-9E70-B5A3D1FBD4DF}"/>
              </a:ext>
            </a:extLst>
          </p:cNvPr>
          <p:cNvSpPr/>
          <p:nvPr/>
        </p:nvSpPr>
        <p:spPr>
          <a:xfrm>
            <a:off x="2439881" y="5356604"/>
            <a:ext cx="7285120" cy="695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2212DAC6-45C7-4828-88B7-B711917EA17C}"/>
              </a:ext>
            </a:extLst>
          </p:cNvPr>
          <p:cNvSpPr/>
          <p:nvPr/>
        </p:nvSpPr>
        <p:spPr>
          <a:xfrm>
            <a:off x="2439881" y="5356604"/>
            <a:ext cx="3394634" cy="695191"/>
          </a:xfrm>
          <a:prstGeom prst="rect">
            <a:avLst/>
          </a:prstGeom>
          <a:solidFill>
            <a:schemeClr val="accent3">
              <a:lumMod val="75000"/>
              <a:lumOff val="2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6FC7B5-37F7-4FA2-9BF6-3B838F45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 All Rights Reserved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10DD3BA6-279D-4D8D-8FF4-DB8075E05C1B}"/>
              </a:ext>
            </a:extLst>
          </p:cNvPr>
          <p:cNvGrpSpPr/>
          <p:nvPr/>
        </p:nvGrpSpPr>
        <p:grpSpPr>
          <a:xfrm>
            <a:off x="2648953" y="5546163"/>
            <a:ext cx="314325" cy="316072"/>
            <a:chOff x="6678613" y="766763"/>
            <a:chExt cx="285750" cy="287338"/>
          </a:xfrm>
          <a:solidFill>
            <a:schemeClr val="bg1"/>
          </a:solidFill>
        </p:grpSpPr>
        <p:sp>
          <p:nvSpPr>
            <p:cNvPr id="75" name="Freeform 2008">
              <a:extLst>
                <a:ext uri="{FF2B5EF4-FFF2-40B4-BE49-F238E27FC236}">
                  <a16:creationId xmlns:a16="http://schemas.microsoft.com/office/drawing/2014/main" id="{56062922-0345-4F25-84C0-7206AB40E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4813" y="844550"/>
              <a:ext cx="133350" cy="131763"/>
            </a:xfrm>
            <a:custGeom>
              <a:avLst/>
              <a:gdLst>
                <a:gd name="T0" fmla="*/ 415 w 417"/>
                <a:gd name="T1" fmla="*/ 335 h 415"/>
                <a:gd name="T2" fmla="*/ 412 w 417"/>
                <a:gd name="T3" fmla="*/ 324 h 415"/>
                <a:gd name="T4" fmla="*/ 360 w 417"/>
                <a:gd name="T5" fmla="*/ 270 h 415"/>
                <a:gd name="T6" fmla="*/ 349 w 417"/>
                <a:gd name="T7" fmla="*/ 264 h 415"/>
                <a:gd name="T8" fmla="*/ 336 w 417"/>
                <a:gd name="T9" fmla="*/ 263 h 415"/>
                <a:gd name="T10" fmla="*/ 323 w 417"/>
                <a:gd name="T11" fmla="*/ 266 h 415"/>
                <a:gd name="T12" fmla="*/ 313 w 417"/>
                <a:gd name="T13" fmla="*/ 274 h 415"/>
                <a:gd name="T14" fmla="*/ 290 w 417"/>
                <a:gd name="T15" fmla="*/ 295 h 415"/>
                <a:gd name="T16" fmla="*/ 279 w 417"/>
                <a:gd name="T17" fmla="*/ 296 h 415"/>
                <a:gd name="T18" fmla="*/ 254 w 417"/>
                <a:gd name="T19" fmla="*/ 277 h 415"/>
                <a:gd name="T20" fmla="*/ 214 w 417"/>
                <a:gd name="T21" fmla="*/ 240 h 415"/>
                <a:gd name="T22" fmla="*/ 175 w 417"/>
                <a:gd name="T23" fmla="*/ 203 h 415"/>
                <a:gd name="T24" fmla="*/ 140 w 417"/>
                <a:gd name="T25" fmla="*/ 162 h 415"/>
                <a:gd name="T26" fmla="*/ 121 w 417"/>
                <a:gd name="T27" fmla="*/ 137 h 415"/>
                <a:gd name="T28" fmla="*/ 121 w 417"/>
                <a:gd name="T29" fmla="*/ 126 h 415"/>
                <a:gd name="T30" fmla="*/ 142 w 417"/>
                <a:gd name="T31" fmla="*/ 104 h 415"/>
                <a:gd name="T32" fmla="*/ 151 w 417"/>
                <a:gd name="T33" fmla="*/ 92 h 415"/>
                <a:gd name="T34" fmla="*/ 154 w 417"/>
                <a:gd name="T35" fmla="*/ 79 h 415"/>
                <a:gd name="T36" fmla="*/ 152 w 417"/>
                <a:gd name="T37" fmla="*/ 67 h 415"/>
                <a:gd name="T38" fmla="*/ 145 w 417"/>
                <a:gd name="T39" fmla="*/ 57 h 415"/>
                <a:gd name="T40" fmla="*/ 93 w 417"/>
                <a:gd name="T41" fmla="*/ 4 h 415"/>
                <a:gd name="T42" fmla="*/ 82 w 417"/>
                <a:gd name="T43" fmla="*/ 1 h 415"/>
                <a:gd name="T44" fmla="*/ 69 w 417"/>
                <a:gd name="T45" fmla="*/ 1 h 415"/>
                <a:gd name="T46" fmla="*/ 56 w 417"/>
                <a:gd name="T47" fmla="*/ 6 h 415"/>
                <a:gd name="T48" fmla="*/ 20 w 417"/>
                <a:gd name="T49" fmla="*/ 42 h 415"/>
                <a:gd name="T50" fmla="*/ 8 w 417"/>
                <a:gd name="T51" fmla="*/ 58 h 415"/>
                <a:gd name="T52" fmla="*/ 2 w 417"/>
                <a:gd name="T53" fmla="*/ 77 h 415"/>
                <a:gd name="T54" fmla="*/ 2 w 417"/>
                <a:gd name="T55" fmla="*/ 96 h 415"/>
                <a:gd name="T56" fmla="*/ 8 w 417"/>
                <a:gd name="T57" fmla="*/ 115 h 415"/>
                <a:gd name="T58" fmla="*/ 37 w 417"/>
                <a:gd name="T59" fmla="*/ 158 h 415"/>
                <a:gd name="T60" fmla="*/ 69 w 417"/>
                <a:gd name="T61" fmla="*/ 199 h 415"/>
                <a:gd name="T62" fmla="*/ 102 w 417"/>
                <a:gd name="T63" fmla="*/ 239 h 415"/>
                <a:gd name="T64" fmla="*/ 139 w 417"/>
                <a:gd name="T65" fmla="*/ 278 h 415"/>
                <a:gd name="T66" fmla="*/ 176 w 417"/>
                <a:gd name="T67" fmla="*/ 313 h 415"/>
                <a:gd name="T68" fmla="*/ 217 w 417"/>
                <a:gd name="T69" fmla="*/ 347 h 415"/>
                <a:gd name="T70" fmla="*/ 258 w 417"/>
                <a:gd name="T71" fmla="*/ 379 h 415"/>
                <a:gd name="T72" fmla="*/ 302 w 417"/>
                <a:gd name="T73" fmla="*/ 407 h 415"/>
                <a:gd name="T74" fmla="*/ 319 w 417"/>
                <a:gd name="T75" fmla="*/ 414 h 415"/>
                <a:gd name="T76" fmla="*/ 338 w 417"/>
                <a:gd name="T77" fmla="*/ 414 h 415"/>
                <a:gd name="T78" fmla="*/ 358 w 417"/>
                <a:gd name="T79" fmla="*/ 409 h 415"/>
                <a:gd name="T80" fmla="*/ 375 w 417"/>
                <a:gd name="T81" fmla="*/ 396 h 415"/>
                <a:gd name="T82" fmla="*/ 409 w 417"/>
                <a:gd name="T83" fmla="*/ 360 h 415"/>
                <a:gd name="T84" fmla="*/ 415 w 417"/>
                <a:gd name="T85" fmla="*/ 348 h 415"/>
                <a:gd name="T86" fmla="*/ 417 w 417"/>
                <a:gd name="T87" fmla="*/ 341 h 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17" h="415">
                  <a:moveTo>
                    <a:pt x="417" y="341"/>
                  </a:moveTo>
                  <a:lnTo>
                    <a:pt x="415" y="335"/>
                  </a:lnTo>
                  <a:lnTo>
                    <a:pt x="414" y="329"/>
                  </a:lnTo>
                  <a:lnTo>
                    <a:pt x="412" y="324"/>
                  </a:lnTo>
                  <a:lnTo>
                    <a:pt x="408" y="320"/>
                  </a:lnTo>
                  <a:lnTo>
                    <a:pt x="360" y="270"/>
                  </a:lnTo>
                  <a:lnTo>
                    <a:pt x="354" y="267"/>
                  </a:lnTo>
                  <a:lnTo>
                    <a:pt x="349" y="264"/>
                  </a:lnTo>
                  <a:lnTo>
                    <a:pt x="343" y="263"/>
                  </a:lnTo>
                  <a:lnTo>
                    <a:pt x="336" y="263"/>
                  </a:lnTo>
                  <a:lnTo>
                    <a:pt x="330" y="264"/>
                  </a:lnTo>
                  <a:lnTo>
                    <a:pt x="323" y="266"/>
                  </a:lnTo>
                  <a:lnTo>
                    <a:pt x="318" y="269"/>
                  </a:lnTo>
                  <a:lnTo>
                    <a:pt x="313" y="274"/>
                  </a:lnTo>
                  <a:lnTo>
                    <a:pt x="294" y="292"/>
                  </a:lnTo>
                  <a:lnTo>
                    <a:pt x="290" y="295"/>
                  </a:lnTo>
                  <a:lnTo>
                    <a:pt x="285" y="296"/>
                  </a:lnTo>
                  <a:lnTo>
                    <a:pt x="279" y="296"/>
                  </a:lnTo>
                  <a:lnTo>
                    <a:pt x="274" y="293"/>
                  </a:lnTo>
                  <a:lnTo>
                    <a:pt x="254" y="277"/>
                  </a:lnTo>
                  <a:lnTo>
                    <a:pt x="233" y="258"/>
                  </a:lnTo>
                  <a:lnTo>
                    <a:pt x="214" y="240"/>
                  </a:lnTo>
                  <a:lnTo>
                    <a:pt x="195" y="222"/>
                  </a:lnTo>
                  <a:lnTo>
                    <a:pt x="175" y="203"/>
                  </a:lnTo>
                  <a:lnTo>
                    <a:pt x="157" y="182"/>
                  </a:lnTo>
                  <a:lnTo>
                    <a:pt x="140" y="162"/>
                  </a:lnTo>
                  <a:lnTo>
                    <a:pt x="123" y="141"/>
                  </a:lnTo>
                  <a:lnTo>
                    <a:pt x="121" y="137"/>
                  </a:lnTo>
                  <a:lnTo>
                    <a:pt x="119" y="132"/>
                  </a:lnTo>
                  <a:lnTo>
                    <a:pt x="121" y="126"/>
                  </a:lnTo>
                  <a:lnTo>
                    <a:pt x="124" y="122"/>
                  </a:lnTo>
                  <a:lnTo>
                    <a:pt x="142" y="104"/>
                  </a:lnTo>
                  <a:lnTo>
                    <a:pt x="146" y="99"/>
                  </a:lnTo>
                  <a:lnTo>
                    <a:pt x="151" y="92"/>
                  </a:lnTo>
                  <a:lnTo>
                    <a:pt x="153" y="86"/>
                  </a:lnTo>
                  <a:lnTo>
                    <a:pt x="154" y="79"/>
                  </a:lnTo>
                  <a:lnTo>
                    <a:pt x="154" y="73"/>
                  </a:lnTo>
                  <a:lnTo>
                    <a:pt x="152" y="67"/>
                  </a:lnTo>
                  <a:lnTo>
                    <a:pt x="150" y="61"/>
                  </a:lnTo>
                  <a:lnTo>
                    <a:pt x="145" y="57"/>
                  </a:lnTo>
                  <a:lnTo>
                    <a:pt x="97" y="7"/>
                  </a:lnTo>
                  <a:lnTo>
                    <a:pt x="93" y="4"/>
                  </a:lnTo>
                  <a:lnTo>
                    <a:pt x="87" y="2"/>
                  </a:lnTo>
                  <a:lnTo>
                    <a:pt x="82" y="1"/>
                  </a:lnTo>
                  <a:lnTo>
                    <a:pt x="77" y="0"/>
                  </a:lnTo>
                  <a:lnTo>
                    <a:pt x="69" y="1"/>
                  </a:lnTo>
                  <a:lnTo>
                    <a:pt x="63" y="3"/>
                  </a:lnTo>
                  <a:lnTo>
                    <a:pt x="56" y="6"/>
                  </a:lnTo>
                  <a:lnTo>
                    <a:pt x="50" y="12"/>
                  </a:lnTo>
                  <a:lnTo>
                    <a:pt x="20" y="42"/>
                  </a:lnTo>
                  <a:lnTo>
                    <a:pt x="13" y="49"/>
                  </a:lnTo>
                  <a:lnTo>
                    <a:pt x="8" y="58"/>
                  </a:lnTo>
                  <a:lnTo>
                    <a:pt x="4" y="67"/>
                  </a:lnTo>
                  <a:lnTo>
                    <a:pt x="2" y="77"/>
                  </a:lnTo>
                  <a:lnTo>
                    <a:pt x="0" y="87"/>
                  </a:lnTo>
                  <a:lnTo>
                    <a:pt x="2" y="96"/>
                  </a:lnTo>
                  <a:lnTo>
                    <a:pt x="4" y="106"/>
                  </a:lnTo>
                  <a:lnTo>
                    <a:pt x="8" y="115"/>
                  </a:lnTo>
                  <a:lnTo>
                    <a:pt x="23" y="136"/>
                  </a:lnTo>
                  <a:lnTo>
                    <a:pt x="37" y="158"/>
                  </a:lnTo>
                  <a:lnTo>
                    <a:pt x="53" y="179"/>
                  </a:lnTo>
                  <a:lnTo>
                    <a:pt x="69" y="199"/>
                  </a:lnTo>
                  <a:lnTo>
                    <a:pt x="85" y="220"/>
                  </a:lnTo>
                  <a:lnTo>
                    <a:pt x="102" y="239"/>
                  </a:lnTo>
                  <a:lnTo>
                    <a:pt x="121" y="258"/>
                  </a:lnTo>
                  <a:lnTo>
                    <a:pt x="139" y="278"/>
                  </a:lnTo>
                  <a:lnTo>
                    <a:pt x="157" y="296"/>
                  </a:lnTo>
                  <a:lnTo>
                    <a:pt x="176" y="313"/>
                  </a:lnTo>
                  <a:lnTo>
                    <a:pt x="197" y="330"/>
                  </a:lnTo>
                  <a:lnTo>
                    <a:pt x="217" y="347"/>
                  </a:lnTo>
                  <a:lnTo>
                    <a:pt x="237" y="364"/>
                  </a:lnTo>
                  <a:lnTo>
                    <a:pt x="258" y="379"/>
                  </a:lnTo>
                  <a:lnTo>
                    <a:pt x="279" y="394"/>
                  </a:lnTo>
                  <a:lnTo>
                    <a:pt x="302" y="407"/>
                  </a:lnTo>
                  <a:lnTo>
                    <a:pt x="310" y="412"/>
                  </a:lnTo>
                  <a:lnTo>
                    <a:pt x="319" y="414"/>
                  </a:lnTo>
                  <a:lnTo>
                    <a:pt x="329" y="415"/>
                  </a:lnTo>
                  <a:lnTo>
                    <a:pt x="338" y="414"/>
                  </a:lnTo>
                  <a:lnTo>
                    <a:pt x="349" y="412"/>
                  </a:lnTo>
                  <a:lnTo>
                    <a:pt x="358" y="409"/>
                  </a:lnTo>
                  <a:lnTo>
                    <a:pt x="367" y="403"/>
                  </a:lnTo>
                  <a:lnTo>
                    <a:pt x="375" y="396"/>
                  </a:lnTo>
                  <a:lnTo>
                    <a:pt x="405" y="367"/>
                  </a:lnTo>
                  <a:lnTo>
                    <a:pt x="409" y="360"/>
                  </a:lnTo>
                  <a:lnTo>
                    <a:pt x="412" y="355"/>
                  </a:lnTo>
                  <a:lnTo>
                    <a:pt x="415" y="348"/>
                  </a:lnTo>
                  <a:lnTo>
                    <a:pt x="417" y="341"/>
                  </a:lnTo>
                  <a:lnTo>
                    <a:pt x="417" y="3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2009">
              <a:extLst>
                <a:ext uri="{FF2B5EF4-FFF2-40B4-BE49-F238E27FC236}">
                  <a16:creationId xmlns:a16="http://schemas.microsoft.com/office/drawing/2014/main" id="{0AEF3D76-1BEE-44E0-AE57-C2A8C589C5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78613" y="766763"/>
              <a:ext cx="285750" cy="287338"/>
            </a:xfrm>
            <a:custGeom>
              <a:avLst/>
              <a:gdLst>
                <a:gd name="T0" fmla="*/ 797 w 902"/>
                <a:gd name="T1" fmla="*/ 451 h 903"/>
                <a:gd name="T2" fmla="*/ 764 w 902"/>
                <a:gd name="T3" fmla="*/ 301 h 903"/>
                <a:gd name="T4" fmla="*/ 671 w 902"/>
                <a:gd name="T5" fmla="*/ 184 h 903"/>
                <a:gd name="T6" fmla="*/ 537 w 902"/>
                <a:gd name="T7" fmla="*/ 115 h 903"/>
                <a:gd name="T8" fmla="*/ 382 w 902"/>
                <a:gd name="T9" fmla="*/ 112 h 903"/>
                <a:gd name="T10" fmla="*/ 245 w 902"/>
                <a:gd name="T11" fmla="*/ 173 h 903"/>
                <a:gd name="T12" fmla="*/ 147 w 902"/>
                <a:gd name="T13" fmla="*/ 286 h 903"/>
                <a:gd name="T14" fmla="*/ 106 w 902"/>
                <a:gd name="T15" fmla="*/ 433 h 903"/>
                <a:gd name="T16" fmla="*/ 133 w 902"/>
                <a:gd name="T17" fmla="*/ 585 h 903"/>
                <a:gd name="T18" fmla="*/ 219 w 902"/>
                <a:gd name="T19" fmla="*/ 706 h 903"/>
                <a:gd name="T20" fmla="*/ 349 w 902"/>
                <a:gd name="T21" fmla="*/ 781 h 903"/>
                <a:gd name="T22" fmla="*/ 500 w 902"/>
                <a:gd name="T23" fmla="*/ 794 h 903"/>
                <a:gd name="T24" fmla="*/ 602 w 902"/>
                <a:gd name="T25" fmla="*/ 757 h 903"/>
                <a:gd name="T26" fmla="*/ 636 w 902"/>
                <a:gd name="T27" fmla="*/ 677 h 903"/>
                <a:gd name="T28" fmla="*/ 573 w 902"/>
                <a:gd name="T29" fmla="*/ 689 h 903"/>
                <a:gd name="T30" fmla="*/ 420 w 902"/>
                <a:gd name="T31" fmla="*/ 597 h 903"/>
                <a:gd name="T32" fmla="*/ 256 w 902"/>
                <a:gd name="T33" fmla="*/ 418 h 903"/>
                <a:gd name="T34" fmla="*/ 213 w 902"/>
                <a:gd name="T35" fmla="*/ 324 h 903"/>
                <a:gd name="T36" fmla="*/ 242 w 902"/>
                <a:gd name="T37" fmla="*/ 263 h 903"/>
                <a:gd name="T38" fmla="*/ 320 w 902"/>
                <a:gd name="T39" fmla="*/ 213 h 903"/>
                <a:gd name="T40" fmla="*/ 410 w 902"/>
                <a:gd name="T41" fmla="*/ 278 h 903"/>
                <a:gd name="T42" fmla="*/ 426 w 902"/>
                <a:gd name="T43" fmla="*/ 329 h 903"/>
                <a:gd name="T44" fmla="*/ 412 w 902"/>
                <a:gd name="T45" fmla="*/ 394 h 903"/>
                <a:gd name="T46" fmla="*/ 550 w 902"/>
                <a:gd name="T47" fmla="*/ 483 h 903"/>
                <a:gd name="T48" fmla="*/ 605 w 902"/>
                <a:gd name="T49" fmla="*/ 480 h 903"/>
                <a:gd name="T50" fmla="*/ 685 w 902"/>
                <a:gd name="T51" fmla="*/ 561 h 903"/>
                <a:gd name="T52" fmla="*/ 680 w 902"/>
                <a:gd name="T53" fmla="*/ 615 h 903"/>
                <a:gd name="T54" fmla="*/ 666 w 902"/>
                <a:gd name="T55" fmla="*/ 693 h 903"/>
                <a:gd name="T56" fmla="*/ 620 w 902"/>
                <a:gd name="T57" fmla="*/ 781 h 903"/>
                <a:gd name="T58" fmla="*/ 476 w 902"/>
                <a:gd name="T59" fmla="*/ 826 h 903"/>
                <a:gd name="T60" fmla="*/ 305 w 902"/>
                <a:gd name="T61" fmla="*/ 797 h 903"/>
                <a:gd name="T62" fmla="*/ 173 w 902"/>
                <a:gd name="T63" fmla="*/ 703 h 903"/>
                <a:gd name="T64" fmla="*/ 92 w 902"/>
                <a:gd name="T65" fmla="*/ 563 h 903"/>
                <a:gd name="T66" fmla="*/ 79 w 902"/>
                <a:gd name="T67" fmla="*/ 394 h 903"/>
                <a:gd name="T68" fmla="*/ 139 w 902"/>
                <a:gd name="T69" fmla="*/ 241 h 903"/>
                <a:gd name="T70" fmla="*/ 256 w 902"/>
                <a:gd name="T71" fmla="*/ 129 h 903"/>
                <a:gd name="T72" fmla="*/ 413 w 902"/>
                <a:gd name="T73" fmla="*/ 77 h 903"/>
                <a:gd name="T74" fmla="*/ 580 w 902"/>
                <a:gd name="T75" fmla="*/ 97 h 903"/>
                <a:gd name="T76" fmla="*/ 717 w 902"/>
                <a:gd name="T77" fmla="*/ 185 h 903"/>
                <a:gd name="T78" fmla="*/ 804 w 902"/>
                <a:gd name="T79" fmla="*/ 321 h 903"/>
                <a:gd name="T80" fmla="*/ 823 w 902"/>
                <a:gd name="T81" fmla="*/ 508 h 903"/>
                <a:gd name="T82" fmla="*/ 755 w 902"/>
                <a:gd name="T83" fmla="*/ 669 h 903"/>
                <a:gd name="T84" fmla="*/ 735 w 902"/>
                <a:gd name="T85" fmla="*/ 658 h 903"/>
                <a:gd name="T86" fmla="*/ 383 w 902"/>
                <a:gd name="T87" fmla="*/ 6 h 903"/>
                <a:gd name="T88" fmla="*/ 199 w 902"/>
                <a:gd name="T89" fmla="*/ 78 h 903"/>
                <a:gd name="T90" fmla="*/ 65 w 902"/>
                <a:gd name="T91" fmla="*/ 217 h 903"/>
                <a:gd name="T92" fmla="*/ 2 w 902"/>
                <a:gd name="T93" fmla="*/ 405 h 903"/>
                <a:gd name="T94" fmla="*/ 28 w 902"/>
                <a:gd name="T95" fmla="*/ 607 h 903"/>
                <a:gd name="T96" fmla="*/ 133 w 902"/>
                <a:gd name="T97" fmla="*/ 770 h 903"/>
                <a:gd name="T98" fmla="*/ 296 w 902"/>
                <a:gd name="T99" fmla="*/ 875 h 903"/>
                <a:gd name="T100" fmla="*/ 498 w 902"/>
                <a:gd name="T101" fmla="*/ 899 h 903"/>
                <a:gd name="T102" fmla="*/ 684 w 902"/>
                <a:gd name="T103" fmla="*/ 837 h 903"/>
                <a:gd name="T104" fmla="*/ 825 w 902"/>
                <a:gd name="T105" fmla="*/ 703 h 903"/>
                <a:gd name="T106" fmla="*/ 897 w 902"/>
                <a:gd name="T107" fmla="*/ 520 h 903"/>
                <a:gd name="T108" fmla="*/ 882 w 902"/>
                <a:gd name="T109" fmla="*/ 317 h 903"/>
                <a:gd name="T110" fmla="*/ 785 w 902"/>
                <a:gd name="T111" fmla="*/ 148 h 903"/>
                <a:gd name="T112" fmla="*/ 626 w 902"/>
                <a:gd name="T113" fmla="*/ 36 h 903"/>
                <a:gd name="T114" fmla="*/ 451 w 902"/>
                <a:gd name="T11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02" h="903">
                  <a:moveTo>
                    <a:pt x="737" y="646"/>
                  </a:moveTo>
                  <a:lnTo>
                    <a:pt x="751" y="624"/>
                  </a:lnTo>
                  <a:lnTo>
                    <a:pt x="763" y="601"/>
                  </a:lnTo>
                  <a:lnTo>
                    <a:pt x="773" y="578"/>
                  </a:lnTo>
                  <a:lnTo>
                    <a:pt x="782" y="553"/>
                  </a:lnTo>
                  <a:lnTo>
                    <a:pt x="788" y="528"/>
                  </a:lnTo>
                  <a:lnTo>
                    <a:pt x="794" y="502"/>
                  </a:lnTo>
                  <a:lnTo>
                    <a:pt x="796" y="477"/>
                  </a:lnTo>
                  <a:lnTo>
                    <a:pt x="797" y="451"/>
                  </a:lnTo>
                  <a:lnTo>
                    <a:pt x="797" y="433"/>
                  </a:lnTo>
                  <a:lnTo>
                    <a:pt x="796" y="416"/>
                  </a:lnTo>
                  <a:lnTo>
                    <a:pt x="794" y="398"/>
                  </a:lnTo>
                  <a:lnTo>
                    <a:pt x="790" y="381"/>
                  </a:lnTo>
                  <a:lnTo>
                    <a:pt x="786" y="364"/>
                  </a:lnTo>
                  <a:lnTo>
                    <a:pt x="782" y="348"/>
                  </a:lnTo>
                  <a:lnTo>
                    <a:pt x="776" y="332"/>
                  </a:lnTo>
                  <a:lnTo>
                    <a:pt x="770" y="316"/>
                  </a:lnTo>
                  <a:lnTo>
                    <a:pt x="764" y="301"/>
                  </a:lnTo>
                  <a:lnTo>
                    <a:pt x="755" y="286"/>
                  </a:lnTo>
                  <a:lnTo>
                    <a:pt x="748" y="272"/>
                  </a:lnTo>
                  <a:lnTo>
                    <a:pt x="738" y="258"/>
                  </a:lnTo>
                  <a:lnTo>
                    <a:pt x="728" y="244"/>
                  </a:lnTo>
                  <a:lnTo>
                    <a:pt x="719" y="231"/>
                  </a:lnTo>
                  <a:lnTo>
                    <a:pt x="707" y="218"/>
                  </a:lnTo>
                  <a:lnTo>
                    <a:pt x="696" y="206"/>
                  </a:lnTo>
                  <a:lnTo>
                    <a:pt x="684" y="195"/>
                  </a:lnTo>
                  <a:lnTo>
                    <a:pt x="671" y="184"/>
                  </a:lnTo>
                  <a:lnTo>
                    <a:pt x="658" y="173"/>
                  </a:lnTo>
                  <a:lnTo>
                    <a:pt x="645" y="164"/>
                  </a:lnTo>
                  <a:lnTo>
                    <a:pt x="631" y="155"/>
                  </a:lnTo>
                  <a:lnTo>
                    <a:pt x="616" y="146"/>
                  </a:lnTo>
                  <a:lnTo>
                    <a:pt x="602" y="139"/>
                  </a:lnTo>
                  <a:lnTo>
                    <a:pt x="586" y="132"/>
                  </a:lnTo>
                  <a:lnTo>
                    <a:pt x="571" y="126"/>
                  </a:lnTo>
                  <a:lnTo>
                    <a:pt x="554" y="121"/>
                  </a:lnTo>
                  <a:lnTo>
                    <a:pt x="537" y="115"/>
                  </a:lnTo>
                  <a:lnTo>
                    <a:pt x="521" y="112"/>
                  </a:lnTo>
                  <a:lnTo>
                    <a:pt x="504" y="109"/>
                  </a:lnTo>
                  <a:lnTo>
                    <a:pt x="487" y="107"/>
                  </a:lnTo>
                  <a:lnTo>
                    <a:pt x="469" y="106"/>
                  </a:lnTo>
                  <a:lnTo>
                    <a:pt x="451" y="105"/>
                  </a:lnTo>
                  <a:lnTo>
                    <a:pt x="433" y="106"/>
                  </a:lnTo>
                  <a:lnTo>
                    <a:pt x="416" y="107"/>
                  </a:lnTo>
                  <a:lnTo>
                    <a:pt x="399" y="109"/>
                  </a:lnTo>
                  <a:lnTo>
                    <a:pt x="382" y="112"/>
                  </a:lnTo>
                  <a:lnTo>
                    <a:pt x="365" y="115"/>
                  </a:lnTo>
                  <a:lnTo>
                    <a:pt x="349" y="121"/>
                  </a:lnTo>
                  <a:lnTo>
                    <a:pt x="332" y="126"/>
                  </a:lnTo>
                  <a:lnTo>
                    <a:pt x="316" y="132"/>
                  </a:lnTo>
                  <a:lnTo>
                    <a:pt x="301" y="139"/>
                  </a:lnTo>
                  <a:lnTo>
                    <a:pt x="286" y="146"/>
                  </a:lnTo>
                  <a:lnTo>
                    <a:pt x="272" y="155"/>
                  </a:lnTo>
                  <a:lnTo>
                    <a:pt x="258" y="164"/>
                  </a:lnTo>
                  <a:lnTo>
                    <a:pt x="245" y="173"/>
                  </a:lnTo>
                  <a:lnTo>
                    <a:pt x="232" y="184"/>
                  </a:lnTo>
                  <a:lnTo>
                    <a:pt x="219" y="195"/>
                  </a:lnTo>
                  <a:lnTo>
                    <a:pt x="207" y="206"/>
                  </a:lnTo>
                  <a:lnTo>
                    <a:pt x="195" y="218"/>
                  </a:lnTo>
                  <a:lnTo>
                    <a:pt x="184" y="231"/>
                  </a:lnTo>
                  <a:lnTo>
                    <a:pt x="174" y="244"/>
                  </a:lnTo>
                  <a:lnTo>
                    <a:pt x="164" y="258"/>
                  </a:lnTo>
                  <a:lnTo>
                    <a:pt x="155" y="272"/>
                  </a:lnTo>
                  <a:lnTo>
                    <a:pt x="147" y="286"/>
                  </a:lnTo>
                  <a:lnTo>
                    <a:pt x="139" y="301"/>
                  </a:lnTo>
                  <a:lnTo>
                    <a:pt x="133" y="316"/>
                  </a:lnTo>
                  <a:lnTo>
                    <a:pt x="127" y="332"/>
                  </a:lnTo>
                  <a:lnTo>
                    <a:pt x="121" y="348"/>
                  </a:lnTo>
                  <a:lnTo>
                    <a:pt x="116" y="364"/>
                  </a:lnTo>
                  <a:lnTo>
                    <a:pt x="113" y="381"/>
                  </a:lnTo>
                  <a:lnTo>
                    <a:pt x="109" y="398"/>
                  </a:lnTo>
                  <a:lnTo>
                    <a:pt x="107" y="416"/>
                  </a:lnTo>
                  <a:lnTo>
                    <a:pt x="106" y="433"/>
                  </a:lnTo>
                  <a:lnTo>
                    <a:pt x="105" y="451"/>
                  </a:lnTo>
                  <a:lnTo>
                    <a:pt x="106" y="468"/>
                  </a:lnTo>
                  <a:lnTo>
                    <a:pt x="107" y="486"/>
                  </a:lnTo>
                  <a:lnTo>
                    <a:pt x="109" y="504"/>
                  </a:lnTo>
                  <a:lnTo>
                    <a:pt x="113" y="521"/>
                  </a:lnTo>
                  <a:lnTo>
                    <a:pt x="116" y="537"/>
                  </a:lnTo>
                  <a:lnTo>
                    <a:pt x="121" y="554"/>
                  </a:lnTo>
                  <a:lnTo>
                    <a:pt x="127" y="570"/>
                  </a:lnTo>
                  <a:lnTo>
                    <a:pt x="133" y="585"/>
                  </a:lnTo>
                  <a:lnTo>
                    <a:pt x="139" y="601"/>
                  </a:lnTo>
                  <a:lnTo>
                    <a:pt x="147" y="615"/>
                  </a:lnTo>
                  <a:lnTo>
                    <a:pt x="155" y="630"/>
                  </a:lnTo>
                  <a:lnTo>
                    <a:pt x="164" y="644"/>
                  </a:lnTo>
                  <a:lnTo>
                    <a:pt x="174" y="658"/>
                  </a:lnTo>
                  <a:lnTo>
                    <a:pt x="184" y="671"/>
                  </a:lnTo>
                  <a:lnTo>
                    <a:pt x="195" y="684"/>
                  </a:lnTo>
                  <a:lnTo>
                    <a:pt x="207" y="696"/>
                  </a:lnTo>
                  <a:lnTo>
                    <a:pt x="219" y="706"/>
                  </a:lnTo>
                  <a:lnTo>
                    <a:pt x="232" y="718"/>
                  </a:lnTo>
                  <a:lnTo>
                    <a:pt x="245" y="728"/>
                  </a:lnTo>
                  <a:lnTo>
                    <a:pt x="258" y="737"/>
                  </a:lnTo>
                  <a:lnTo>
                    <a:pt x="272" y="747"/>
                  </a:lnTo>
                  <a:lnTo>
                    <a:pt x="286" y="755"/>
                  </a:lnTo>
                  <a:lnTo>
                    <a:pt x="301" y="763"/>
                  </a:lnTo>
                  <a:lnTo>
                    <a:pt x="316" y="770"/>
                  </a:lnTo>
                  <a:lnTo>
                    <a:pt x="332" y="776"/>
                  </a:lnTo>
                  <a:lnTo>
                    <a:pt x="349" y="781"/>
                  </a:lnTo>
                  <a:lnTo>
                    <a:pt x="365" y="786"/>
                  </a:lnTo>
                  <a:lnTo>
                    <a:pt x="382" y="790"/>
                  </a:lnTo>
                  <a:lnTo>
                    <a:pt x="399" y="793"/>
                  </a:lnTo>
                  <a:lnTo>
                    <a:pt x="416" y="795"/>
                  </a:lnTo>
                  <a:lnTo>
                    <a:pt x="433" y="796"/>
                  </a:lnTo>
                  <a:lnTo>
                    <a:pt x="451" y="796"/>
                  </a:lnTo>
                  <a:lnTo>
                    <a:pt x="468" y="796"/>
                  </a:lnTo>
                  <a:lnTo>
                    <a:pt x="484" y="795"/>
                  </a:lnTo>
                  <a:lnTo>
                    <a:pt x="500" y="794"/>
                  </a:lnTo>
                  <a:lnTo>
                    <a:pt x="514" y="792"/>
                  </a:lnTo>
                  <a:lnTo>
                    <a:pt x="528" y="790"/>
                  </a:lnTo>
                  <a:lnTo>
                    <a:pt x="541" y="787"/>
                  </a:lnTo>
                  <a:lnTo>
                    <a:pt x="553" y="783"/>
                  </a:lnTo>
                  <a:lnTo>
                    <a:pt x="564" y="779"/>
                  </a:lnTo>
                  <a:lnTo>
                    <a:pt x="575" y="774"/>
                  </a:lnTo>
                  <a:lnTo>
                    <a:pt x="584" y="768"/>
                  </a:lnTo>
                  <a:lnTo>
                    <a:pt x="594" y="763"/>
                  </a:lnTo>
                  <a:lnTo>
                    <a:pt x="602" y="757"/>
                  </a:lnTo>
                  <a:lnTo>
                    <a:pt x="609" y="750"/>
                  </a:lnTo>
                  <a:lnTo>
                    <a:pt x="616" y="743"/>
                  </a:lnTo>
                  <a:lnTo>
                    <a:pt x="621" y="735"/>
                  </a:lnTo>
                  <a:lnTo>
                    <a:pt x="626" y="727"/>
                  </a:lnTo>
                  <a:lnTo>
                    <a:pt x="630" y="718"/>
                  </a:lnTo>
                  <a:lnTo>
                    <a:pt x="633" y="709"/>
                  </a:lnTo>
                  <a:lnTo>
                    <a:pt x="634" y="701"/>
                  </a:lnTo>
                  <a:lnTo>
                    <a:pt x="635" y="692"/>
                  </a:lnTo>
                  <a:lnTo>
                    <a:pt x="636" y="677"/>
                  </a:lnTo>
                  <a:lnTo>
                    <a:pt x="634" y="664"/>
                  </a:lnTo>
                  <a:lnTo>
                    <a:pt x="627" y="670"/>
                  </a:lnTo>
                  <a:lnTo>
                    <a:pt x="620" y="675"/>
                  </a:lnTo>
                  <a:lnTo>
                    <a:pt x="612" y="679"/>
                  </a:lnTo>
                  <a:lnTo>
                    <a:pt x="605" y="683"/>
                  </a:lnTo>
                  <a:lnTo>
                    <a:pt x="597" y="685"/>
                  </a:lnTo>
                  <a:lnTo>
                    <a:pt x="589" y="687"/>
                  </a:lnTo>
                  <a:lnTo>
                    <a:pt x="580" y="688"/>
                  </a:lnTo>
                  <a:lnTo>
                    <a:pt x="573" y="689"/>
                  </a:lnTo>
                  <a:lnTo>
                    <a:pt x="561" y="688"/>
                  </a:lnTo>
                  <a:lnTo>
                    <a:pt x="549" y="686"/>
                  </a:lnTo>
                  <a:lnTo>
                    <a:pt x="538" y="682"/>
                  </a:lnTo>
                  <a:lnTo>
                    <a:pt x="529" y="676"/>
                  </a:lnTo>
                  <a:lnTo>
                    <a:pt x="506" y="661"/>
                  </a:lnTo>
                  <a:lnTo>
                    <a:pt x="484" y="646"/>
                  </a:lnTo>
                  <a:lnTo>
                    <a:pt x="462" y="630"/>
                  </a:lnTo>
                  <a:lnTo>
                    <a:pt x="441" y="614"/>
                  </a:lnTo>
                  <a:lnTo>
                    <a:pt x="420" y="597"/>
                  </a:lnTo>
                  <a:lnTo>
                    <a:pt x="400" y="579"/>
                  </a:lnTo>
                  <a:lnTo>
                    <a:pt x="380" y="560"/>
                  </a:lnTo>
                  <a:lnTo>
                    <a:pt x="360" y="542"/>
                  </a:lnTo>
                  <a:lnTo>
                    <a:pt x="342" y="523"/>
                  </a:lnTo>
                  <a:lnTo>
                    <a:pt x="323" y="502"/>
                  </a:lnTo>
                  <a:lnTo>
                    <a:pt x="306" y="482"/>
                  </a:lnTo>
                  <a:lnTo>
                    <a:pt x="288" y="462"/>
                  </a:lnTo>
                  <a:lnTo>
                    <a:pt x="271" y="440"/>
                  </a:lnTo>
                  <a:lnTo>
                    <a:pt x="256" y="418"/>
                  </a:lnTo>
                  <a:lnTo>
                    <a:pt x="240" y="396"/>
                  </a:lnTo>
                  <a:lnTo>
                    <a:pt x="226" y="374"/>
                  </a:lnTo>
                  <a:lnTo>
                    <a:pt x="222" y="367"/>
                  </a:lnTo>
                  <a:lnTo>
                    <a:pt x="219" y="360"/>
                  </a:lnTo>
                  <a:lnTo>
                    <a:pt x="217" y="353"/>
                  </a:lnTo>
                  <a:lnTo>
                    <a:pt x="216" y="346"/>
                  </a:lnTo>
                  <a:lnTo>
                    <a:pt x="214" y="339"/>
                  </a:lnTo>
                  <a:lnTo>
                    <a:pt x="213" y="332"/>
                  </a:lnTo>
                  <a:lnTo>
                    <a:pt x="213" y="324"/>
                  </a:lnTo>
                  <a:lnTo>
                    <a:pt x="214" y="317"/>
                  </a:lnTo>
                  <a:lnTo>
                    <a:pt x="216" y="309"/>
                  </a:lnTo>
                  <a:lnTo>
                    <a:pt x="218" y="303"/>
                  </a:lnTo>
                  <a:lnTo>
                    <a:pt x="221" y="295"/>
                  </a:lnTo>
                  <a:lnTo>
                    <a:pt x="223" y="288"/>
                  </a:lnTo>
                  <a:lnTo>
                    <a:pt x="227" y="282"/>
                  </a:lnTo>
                  <a:lnTo>
                    <a:pt x="232" y="275"/>
                  </a:lnTo>
                  <a:lnTo>
                    <a:pt x="236" y="269"/>
                  </a:lnTo>
                  <a:lnTo>
                    <a:pt x="242" y="263"/>
                  </a:lnTo>
                  <a:lnTo>
                    <a:pt x="271" y="233"/>
                  </a:lnTo>
                  <a:lnTo>
                    <a:pt x="277" y="229"/>
                  </a:lnTo>
                  <a:lnTo>
                    <a:pt x="282" y="225"/>
                  </a:lnTo>
                  <a:lnTo>
                    <a:pt x="287" y="221"/>
                  </a:lnTo>
                  <a:lnTo>
                    <a:pt x="294" y="218"/>
                  </a:lnTo>
                  <a:lnTo>
                    <a:pt x="300" y="216"/>
                  </a:lnTo>
                  <a:lnTo>
                    <a:pt x="307" y="214"/>
                  </a:lnTo>
                  <a:lnTo>
                    <a:pt x="313" y="213"/>
                  </a:lnTo>
                  <a:lnTo>
                    <a:pt x="320" y="213"/>
                  </a:lnTo>
                  <a:lnTo>
                    <a:pt x="326" y="213"/>
                  </a:lnTo>
                  <a:lnTo>
                    <a:pt x="331" y="214"/>
                  </a:lnTo>
                  <a:lnTo>
                    <a:pt x="337" y="215"/>
                  </a:lnTo>
                  <a:lnTo>
                    <a:pt x="342" y="217"/>
                  </a:lnTo>
                  <a:lnTo>
                    <a:pt x="347" y="219"/>
                  </a:lnTo>
                  <a:lnTo>
                    <a:pt x="353" y="223"/>
                  </a:lnTo>
                  <a:lnTo>
                    <a:pt x="357" y="226"/>
                  </a:lnTo>
                  <a:lnTo>
                    <a:pt x="361" y="230"/>
                  </a:lnTo>
                  <a:lnTo>
                    <a:pt x="410" y="278"/>
                  </a:lnTo>
                  <a:lnTo>
                    <a:pt x="414" y="283"/>
                  </a:lnTo>
                  <a:lnTo>
                    <a:pt x="417" y="288"/>
                  </a:lnTo>
                  <a:lnTo>
                    <a:pt x="420" y="293"/>
                  </a:lnTo>
                  <a:lnTo>
                    <a:pt x="423" y="299"/>
                  </a:lnTo>
                  <a:lnTo>
                    <a:pt x="425" y="304"/>
                  </a:lnTo>
                  <a:lnTo>
                    <a:pt x="426" y="310"/>
                  </a:lnTo>
                  <a:lnTo>
                    <a:pt x="427" y="317"/>
                  </a:lnTo>
                  <a:lnTo>
                    <a:pt x="427" y="322"/>
                  </a:lnTo>
                  <a:lnTo>
                    <a:pt x="426" y="329"/>
                  </a:lnTo>
                  <a:lnTo>
                    <a:pt x="425" y="335"/>
                  </a:lnTo>
                  <a:lnTo>
                    <a:pt x="424" y="340"/>
                  </a:lnTo>
                  <a:lnTo>
                    <a:pt x="421" y="347"/>
                  </a:lnTo>
                  <a:lnTo>
                    <a:pt x="418" y="352"/>
                  </a:lnTo>
                  <a:lnTo>
                    <a:pt x="415" y="358"/>
                  </a:lnTo>
                  <a:lnTo>
                    <a:pt x="411" y="363"/>
                  </a:lnTo>
                  <a:lnTo>
                    <a:pt x="406" y="368"/>
                  </a:lnTo>
                  <a:lnTo>
                    <a:pt x="398" y="377"/>
                  </a:lnTo>
                  <a:lnTo>
                    <a:pt x="412" y="394"/>
                  </a:lnTo>
                  <a:lnTo>
                    <a:pt x="427" y="410"/>
                  </a:lnTo>
                  <a:lnTo>
                    <a:pt x="443" y="427"/>
                  </a:lnTo>
                  <a:lnTo>
                    <a:pt x="459" y="443"/>
                  </a:lnTo>
                  <a:lnTo>
                    <a:pt x="491" y="475"/>
                  </a:lnTo>
                  <a:lnTo>
                    <a:pt x="526" y="505"/>
                  </a:lnTo>
                  <a:lnTo>
                    <a:pt x="534" y="496"/>
                  </a:lnTo>
                  <a:lnTo>
                    <a:pt x="539" y="492"/>
                  </a:lnTo>
                  <a:lnTo>
                    <a:pt x="545" y="487"/>
                  </a:lnTo>
                  <a:lnTo>
                    <a:pt x="550" y="483"/>
                  </a:lnTo>
                  <a:lnTo>
                    <a:pt x="557" y="481"/>
                  </a:lnTo>
                  <a:lnTo>
                    <a:pt x="563" y="479"/>
                  </a:lnTo>
                  <a:lnTo>
                    <a:pt x="569" y="477"/>
                  </a:lnTo>
                  <a:lnTo>
                    <a:pt x="576" y="476"/>
                  </a:lnTo>
                  <a:lnTo>
                    <a:pt x="582" y="476"/>
                  </a:lnTo>
                  <a:lnTo>
                    <a:pt x="588" y="476"/>
                  </a:lnTo>
                  <a:lnTo>
                    <a:pt x="594" y="477"/>
                  </a:lnTo>
                  <a:lnTo>
                    <a:pt x="600" y="478"/>
                  </a:lnTo>
                  <a:lnTo>
                    <a:pt x="605" y="480"/>
                  </a:lnTo>
                  <a:lnTo>
                    <a:pt x="610" y="482"/>
                  </a:lnTo>
                  <a:lnTo>
                    <a:pt x="615" y="485"/>
                  </a:lnTo>
                  <a:lnTo>
                    <a:pt x="620" y="489"/>
                  </a:lnTo>
                  <a:lnTo>
                    <a:pt x="624" y="493"/>
                  </a:lnTo>
                  <a:lnTo>
                    <a:pt x="672" y="541"/>
                  </a:lnTo>
                  <a:lnTo>
                    <a:pt x="677" y="545"/>
                  </a:lnTo>
                  <a:lnTo>
                    <a:pt x="680" y="551"/>
                  </a:lnTo>
                  <a:lnTo>
                    <a:pt x="683" y="556"/>
                  </a:lnTo>
                  <a:lnTo>
                    <a:pt x="685" y="561"/>
                  </a:lnTo>
                  <a:lnTo>
                    <a:pt x="687" y="567"/>
                  </a:lnTo>
                  <a:lnTo>
                    <a:pt x="689" y="573"/>
                  </a:lnTo>
                  <a:lnTo>
                    <a:pt x="690" y="580"/>
                  </a:lnTo>
                  <a:lnTo>
                    <a:pt x="690" y="586"/>
                  </a:lnTo>
                  <a:lnTo>
                    <a:pt x="689" y="591"/>
                  </a:lnTo>
                  <a:lnTo>
                    <a:pt x="687" y="598"/>
                  </a:lnTo>
                  <a:lnTo>
                    <a:pt x="685" y="604"/>
                  </a:lnTo>
                  <a:lnTo>
                    <a:pt x="683" y="610"/>
                  </a:lnTo>
                  <a:lnTo>
                    <a:pt x="680" y="615"/>
                  </a:lnTo>
                  <a:lnTo>
                    <a:pt x="677" y="620"/>
                  </a:lnTo>
                  <a:lnTo>
                    <a:pt x="674" y="626"/>
                  </a:lnTo>
                  <a:lnTo>
                    <a:pt x="669" y="630"/>
                  </a:lnTo>
                  <a:lnTo>
                    <a:pt x="657" y="641"/>
                  </a:lnTo>
                  <a:lnTo>
                    <a:pt x="661" y="649"/>
                  </a:lnTo>
                  <a:lnTo>
                    <a:pt x="663" y="659"/>
                  </a:lnTo>
                  <a:lnTo>
                    <a:pt x="665" y="670"/>
                  </a:lnTo>
                  <a:lnTo>
                    <a:pt x="666" y="682"/>
                  </a:lnTo>
                  <a:lnTo>
                    <a:pt x="666" y="693"/>
                  </a:lnTo>
                  <a:lnTo>
                    <a:pt x="664" y="706"/>
                  </a:lnTo>
                  <a:lnTo>
                    <a:pt x="661" y="719"/>
                  </a:lnTo>
                  <a:lnTo>
                    <a:pt x="656" y="733"/>
                  </a:lnTo>
                  <a:lnTo>
                    <a:pt x="652" y="741"/>
                  </a:lnTo>
                  <a:lnTo>
                    <a:pt x="648" y="749"/>
                  </a:lnTo>
                  <a:lnTo>
                    <a:pt x="642" y="758"/>
                  </a:lnTo>
                  <a:lnTo>
                    <a:pt x="636" y="765"/>
                  </a:lnTo>
                  <a:lnTo>
                    <a:pt x="628" y="774"/>
                  </a:lnTo>
                  <a:lnTo>
                    <a:pt x="620" y="781"/>
                  </a:lnTo>
                  <a:lnTo>
                    <a:pt x="610" y="789"/>
                  </a:lnTo>
                  <a:lnTo>
                    <a:pt x="598" y="795"/>
                  </a:lnTo>
                  <a:lnTo>
                    <a:pt x="586" y="803"/>
                  </a:lnTo>
                  <a:lnTo>
                    <a:pt x="572" y="808"/>
                  </a:lnTo>
                  <a:lnTo>
                    <a:pt x="556" y="814"/>
                  </a:lnTo>
                  <a:lnTo>
                    <a:pt x="538" y="818"/>
                  </a:lnTo>
                  <a:lnTo>
                    <a:pt x="519" y="822"/>
                  </a:lnTo>
                  <a:lnTo>
                    <a:pt x="499" y="824"/>
                  </a:lnTo>
                  <a:lnTo>
                    <a:pt x="476" y="826"/>
                  </a:lnTo>
                  <a:lnTo>
                    <a:pt x="451" y="826"/>
                  </a:lnTo>
                  <a:lnTo>
                    <a:pt x="432" y="826"/>
                  </a:lnTo>
                  <a:lnTo>
                    <a:pt x="413" y="825"/>
                  </a:lnTo>
                  <a:lnTo>
                    <a:pt x="394" y="822"/>
                  </a:lnTo>
                  <a:lnTo>
                    <a:pt x="375" y="819"/>
                  </a:lnTo>
                  <a:lnTo>
                    <a:pt x="357" y="815"/>
                  </a:lnTo>
                  <a:lnTo>
                    <a:pt x="340" y="810"/>
                  </a:lnTo>
                  <a:lnTo>
                    <a:pt x="322" y="804"/>
                  </a:lnTo>
                  <a:lnTo>
                    <a:pt x="305" y="797"/>
                  </a:lnTo>
                  <a:lnTo>
                    <a:pt x="288" y="790"/>
                  </a:lnTo>
                  <a:lnTo>
                    <a:pt x="272" y="781"/>
                  </a:lnTo>
                  <a:lnTo>
                    <a:pt x="256" y="773"/>
                  </a:lnTo>
                  <a:lnTo>
                    <a:pt x="241" y="762"/>
                  </a:lnTo>
                  <a:lnTo>
                    <a:pt x="226" y="752"/>
                  </a:lnTo>
                  <a:lnTo>
                    <a:pt x="212" y="741"/>
                  </a:lnTo>
                  <a:lnTo>
                    <a:pt x="198" y="729"/>
                  </a:lnTo>
                  <a:lnTo>
                    <a:pt x="186" y="717"/>
                  </a:lnTo>
                  <a:lnTo>
                    <a:pt x="173" y="703"/>
                  </a:lnTo>
                  <a:lnTo>
                    <a:pt x="161" y="690"/>
                  </a:lnTo>
                  <a:lnTo>
                    <a:pt x="150" y="675"/>
                  </a:lnTo>
                  <a:lnTo>
                    <a:pt x="139" y="661"/>
                  </a:lnTo>
                  <a:lnTo>
                    <a:pt x="130" y="645"/>
                  </a:lnTo>
                  <a:lnTo>
                    <a:pt x="121" y="630"/>
                  </a:lnTo>
                  <a:lnTo>
                    <a:pt x="113" y="614"/>
                  </a:lnTo>
                  <a:lnTo>
                    <a:pt x="105" y="597"/>
                  </a:lnTo>
                  <a:lnTo>
                    <a:pt x="99" y="580"/>
                  </a:lnTo>
                  <a:lnTo>
                    <a:pt x="92" y="563"/>
                  </a:lnTo>
                  <a:lnTo>
                    <a:pt x="87" y="544"/>
                  </a:lnTo>
                  <a:lnTo>
                    <a:pt x="83" y="526"/>
                  </a:lnTo>
                  <a:lnTo>
                    <a:pt x="79" y="508"/>
                  </a:lnTo>
                  <a:lnTo>
                    <a:pt x="77" y="490"/>
                  </a:lnTo>
                  <a:lnTo>
                    <a:pt x="76" y="470"/>
                  </a:lnTo>
                  <a:lnTo>
                    <a:pt x="75" y="451"/>
                  </a:lnTo>
                  <a:lnTo>
                    <a:pt x="76" y="432"/>
                  </a:lnTo>
                  <a:lnTo>
                    <a:pt x="77" y="412"/>
                  </a:lnTo>
                  <a:lnTo>
                    <a:pt x="79" y="394"/>
                  </a:lnTo>
                  <a:lnTo>
                    <a:pt x="83" y="375"/>
                  </a:lnTo>
                  <a:lnTo>
                    <a:pt x="87" y="357"/>
                  </a:lnTo>
                  <a:lnTo>
                    <a:pt x="92" y="339"/>
                  </a:lnTo>
                  <a:lnTo>
                    <a:pt x="99" y="321"/>
                  </a:lnTo>
                  <a:lnTo>
                    <a:pt x="105" y="304"/>
                  </a:lnTo>
                  <a:lnTo>
                    <a:pt x="113" y="288"/>
                  </a:lnTo>
                  <a:lnTo>
                    <a:pt x="121" y="272"/>
                  </a:lnTo>
                  <a:lnTo>
                    <a:pt x="130" y="256"/>
                  </a:lnTo>
                  <a:lnTo>
                    <a:pt x="139" y="241"/>
                  </a:lnTo>
                  <a:lnTo>
                    <a:pt x="150" y="226"/>
                  </a:lnTo>
                  <a:lnTo>
                    <a:pt x="161" y="212"/>
                  </a:lnTo>
                  <a:lnTo>
                    <a:pt x="173" y="198"/>
                  </a:lnTo>
                  <a:lnTo>
                    <a:pt x="186" y="185"/>
                  </a:lnTo>
                  <a:lnTo>
                    <a:pt x="198" y="172"/>
                  </a:lnTo>
                  <a:lnTo>
                    <a:pt x="212" y="160"/>
                  </a:lnTo>
                  <a:lnTo>
                    <a:pt x="226" y="150"/>
                  </a:lnTo>
                  <a:lnTo>
                    <a:pt x="241" y="139"/>
                  </a:lnTo>
                  <a:lnTo>
                    <a:pt x="256" y="129"/>
                  </a:lnTo>
                  <a:lnTo>
                    <a:pt x="272" y="121"/>
                  </a:lnTo>
                  <a:lnTo>
                    <a:pt x="288" y="112"/>
                  </a:lnTo>
                  <a:lnTo>
                    <a:pt x="305" y="105"/>
                  </a:lnTo>
                  <a:lnTo>
                    <a:pt x="322" y="97"/>
                  </a:lnTo>
                  <a:lnTo>
                    <a:pt x="340" y="92"/>
                  </a:lnTo>
                  <a:lnTo>
                    <a:pt x="357" y="86"/>
                  </a:lnTo>
                  <a:lnTo>
                    <a:pt x="375" y="82"/>
                  </a:lnTo>
                  <a:lnTo>
                    <a:pt x="394" y="79"/>
                  </a:lnTo>
                  <a:lnTo>
                    <a:pt x="413" y="77"/>
                  </a:lnTo>
                  <a:lnTo>
                    <a:pt x="432" y="76"/>
                  </a:lnTo>
                  <a:lnTo>
                    <a:pt x="451" y="74"/>
                  </a:lnTo>
                  <a:lnTo>
                    <a:pt x="471" y="76"/>
                  </a:lnTo>
                  <a:lnTo>
                    <a:pt x="490" y="77"/>
                  </a:lnTo>
                  <a:lnTo>
                    <a:pt x="508" y="79"/>
                  </a:lnTo>
                  <a:lnTo>
                    <a:pt x="527" y="82"/>
                  </a:lnTo>
                  <a:lnTo>
                    <a:pt x="545" y="86"/>
                  </a:lnTo>
                  <a:lnTo>
                    <a:pt x="563" y="92"/>
                  </a:lnTo>
                  <a:lnTo>
                    <a:pt x="580" y="97"/>
                  </a:lnTo>
                  <a:lnTo>
                    <a:pt x="597" y="105"/>
                  </a:lnTo>
                  <a:lnTo>
                    <a:pt x="615" y="112"/>
                  </a:lnTo>
                  <a:lnTo>
                    <a:pt x="631" y="121"/>
                  </a:lnTo>
                  <a:lnTo>
                    <a:pt x="646" y="129"/>
                  </a:lnTo>
                  <a:lnTo>
                    <a:pt x="662" y="139"/>
                  </a:lnTo>
                  <a:lnTo>
                    <a:pt x="676" y="150"/>
                  </a:lnTo>
                  <a:lnTo>
                    <a:pt x="691" y="160"/>
                  </a:lnTo>
                  <a:lnTo>
                    <a:pt x="704" y="172"/>
                  </a:lnTo>
                  <a:lnTo>
                    <a:pt x="717" y="185"/>
                  </a:lnTo>
                  <a:lnTo>
                    <a:pt x="729" y="198"/>
                  </a:lnTo>
                  <a:lnTo>
                    <a:pt x="741" y="212"/>
                  </a:lnTo>
                  <a:lnTo>
                    <a:pt x="753" y="226"/>
                  </a:lnTo>
                  <a:lnTo>
                    <a:pt x="763" y="241"/>
                  </a:lnTo>
                  <a:lnTo>
                    <a:pt x="773" y="256"/>
                  </a:lnTo>
                  <a:lnTo>
                    <a:pt x="782" y="272"/>
                  </a:lnTo>
                  <a:lnTo>
                    <a:pt x="790" y="288"/>
                  </a:lnTo>
                  <a:lnTo>
                    <a:pt x="798" y="304"/>
                  </a:lnTo>
                  <a:lnTo>
                    <a:pt x="804" y="321"/>
                  </a:lnTo>
                  <a:lnTo>
                    <a:pt x="811" y="339"/>
                  </a:lnTo>
                  <a:lnTo>
                    <a:pt x="815" y="357"/>
                  </a:lnTo>
                  <a:lnTo>
                    <a:pt x="819" y="375"/>
                  </a:lnTo>
                  <a:lnTo>
                    <a:pt x="823" y="394"/>
                  </a:lnTo>
                  <a:lnTo>
                    <a:pt x="826" y="412"/>
                  </a:lnTo>
                  <a:lnTo>
                    <a:pt x="827" y="432"/>
                  </a:lnTo>
                  <a:lnTo>
                    <a:pt x="827" y="451"/>
                  </a:lnTo>
                  <a:lnTo>
                    <a:pt x="826" y="479"/>
                  </a:lnTo>
                  <a:lnTo>
                    <a:pt x="823" y="508"/>
                  </a:lnTo>
                  <a:lnTo>
                    <a:pt x="818" y="535"/>
                  </a:lnTo>
                  <a:lnTo>
                    <a:pt x="811" y="563"/>
                  </a:lnTo>
                  <a:lnTo>
                    <a:pt x="801" y="588"/>
                  </a:lnTo>
                  <a:lnTo>
                    <a:pt x="790" y="614"/>
                  </a:lnTo>
                  <a:lnTo>
                    <a:pt x="776" y="640"/>
                  </a:lnTo>
                  <a:lnTo>
                    <a:pt x="761" y="663"/>
                  </a:lnTo>
                  <a:lnTo>
                    <a:pt x="759" y="665"/>
                  </a:lnTo>
                  <a:lnTo>
                    <a:pt x="757" y="668"/>
                  </a:lnTo>
                  <a:lnTo>
                    <a:pt x="755" y="669"/>
                  </a:lnTo>
                  <a:lnTo>
                    <a:pt x="752" y="670"/>
                  </a:lnTo>
                  <a:lnTo>
                    <a:pt x="749" y="670"/>
                  </a:lnTo>
                  <a:lnTo>
                    <a:pt x="746" y="670"/>
                  </a:lnTo>
                  <a:lnTo>
                    <a:pt x="743" y="669"/>
                  </a:lnTo>
                  <a:lnTo>
                    <a:pt x="741" y="668"/>
                  </a:lnTo>
                  <a:lnTo>
                    <a:pt x="738" y="665"/>
                  </a:lnTo>
                  <a:lnTo>
                    <a:pt x="737" y="663"/>
                  </a:lnTo>
                  <a:lnTo>
                    <a:pt x="735" y="660"/>
                  </a:lnTo>
                  <a:lnTo>
                    <a:pt x="735" y="658"/>
                  </a:lnTo>
                  <a:lnTo>
                    <a:pt x="735" y="655"/>
                  </a:lnTo>
                  <a:lnTo>
                    <a:pt x="735" y="652"/>
                  </a:lnTo>
                  <a:lnTo>
                    <a:pt x="736" y="649"/>
                  </a:lnTo>
                  <a:lnTo>
                    <a:pt x="737" y="646"/>
                  </a:lnTo>
                  <a:lnTo>
                    <a:pt x="737" y="646"/>
                  </a:lnTo>
                  <a:close/>
                  <a:moveTo>
                    <a:pt x="451" y="0"/>
                  </a:moveTo>
                  <a:lnTo>
                    <a:pt x="428" y="0"/>
                  </a:lnTo>
                  <a:lnTo>
                    <a:pt x="405" y="3"/>
                  </a:lnTo>
                  <a:lnTo>
                    <a:pt x="383" y="6"/>
                  </a:lnTo>
                  <a:lnTo>
                    <a:pt x="360" y="9"/>
                  </a:lnTo>
                  <a:lnTo>
                    <a:pt x="339" y="14"/>
                  </a:lnTo>
                  <a:lnTo>
                    <a:pt x="317" y="21"/>
                  </a:lnTo>
                  <a:lnTo>
                    <a:pt x="296" y="27"/>
                  </a:lnTo>
                  <a:lnTo>
                    <a:pt x="276" y="36"/>
                  </a:lnTo>
                  <a:lnTo>
                    <a:pt x="256" y="44"/>
                  </a:lnTo>
                  <a:lnTo>
                    <a:pt x="236" y="55"/>
                  </a:lnTo>
                  <a:lnTo>
                    <a:pt x="218" y="66"/>
                  </a:lnTo>
                  <a:lnTo>
                    <a:pt x="199" y="78"/>
                  </a:lnTo>
                  <a:lnTo>
                    <a:pt x="181" y="91"/>
                  </a:lnTo>
                  <a:lnTo>
                    <a:pt x="164" y="103"/>
                  </a:lnTo>
                  <a:lnTo>
                    <a:pt x="148" y="117"/>
                  </a:lnTo>
                  <a:lnTo>
                    <a:pt x="133" y="132"/>
                  </a:lnTo>
                  <a:lnTo>
                    <a:pt x="118" y="148"/>
                  </a:lnTo>
                  <a:lnTo>
                    <a:pt x="103" y="165"/>
                  </a:lnTo>
                  <a:lnTo>
                    <a:pt x="90" y="182"/>
                  </a:lnTo>
                  <a:lnTo>
                    <a:pt x="77" y="199"/>
                  </a:lnTo>
                  <a:lnTo>
                    <a:pt x="65" y="217"/>
                  </a:lnTo>
                  <a:lnTo>
                    <a:pt x="55" y="236"/>
                  </a:lnTo>
                  <a:lnTo>
                    <a:pt x="45" y="256"/>
                  </a:lnTo>
                  <a:lnTo>
                    <a:pt x="35" y="276"/>
                  </a:lnTo>
                  <a:lnTo>
                    <a:pt x="28" y="297"/>
                  </a:lnTo>
                  <a:lnTo>
                    <a:pt x="20" y="317"/>
                  </a:lnTo>
                  <a:lnTo>
                    <a:pt x="15" y="338"/>
                  </a:lnTo>
                  <a:lnTo>
                    <a:pt x="10" y="361"/>
                  </a:lnTo>
                  <a:lnTo>
                    <a:pt x="5" y="382"/>
                  </a:lnTo>
                  <a:lnTo>
                    <a:pt x="2" y="405"/>
                  </a:lnTo>
                  <a:lnTo>
                    <a:pt x="1" y="428"/>
                  </a:lnTo>
                  <a:lnTo>
                    <a:pt x="0" y="451"/>
                  </a:lnTo>
                  <a:lnTo>
                    <a:pt x="1" y="475"/>
                  </a:lnTo>
                  <a:lnTo>
                    <a:pt x="2" y="497"/>
                  </a:lnTo>
                  <a:lnTo>
                    <a:pt x="5" y="520"/>
                  </a:lnTo>
                  <a:lnTo>
                    <a:pt x="10" y="542"/>
                  </a:lnTo>
                  <a:lnTo>
                    <a:pt x="15" y="564"/>
                  </a:lnTo>
                  <a:lnTo>
                    <a:pt x="20" y="585"/>
                  </a:lnTo>
                  <a:lnTo>
                    <a:pt x="28" y="607"/>
                  </a:lnTo>
                  <a:lnTo>
                    <a:pt x="35" y="627"/>
                  </a:lnTo>
                  <a:lnTo>
                    <a:pt x="45" y="646"/>
                  </a:lnTo>
                  <a:lnTo>
                    <a:pt x="55" y="665"/>
                  </a:lnTo>
                  <a:lnTo>
                    <a:pt x="65" y="685"/>
                  </a:lnTo>
                  <a:lnTo>
                    <a:pt x="77" y="703"/>
                  </a:lnTo>
                  <a:lnTo>
                    <a:pt x="90" y="721"/>
                  </a:lnTo>
                  <a:lnTo>
                    <a:pt x="103" y="737"/>
                  </a:lnTo>
                  <a:lnTo>
                    <a:pt x="118" y="755"/>
                  </a:lnTo>
                  <a:lnTo>
                    <a:pt x="133" y="770"/>
                  </a:lnTo>
                  <a:lnTo>
                    <a:pt x="148" y="785"/>
                  </a:lnTo>
                  <a:lnTo>
                    <a:pt x="164" y="799"/>
                  </a:lnTo>
                  <a:lnTo>
                    <a:pt x="181" y="812"/>
                  </a:lnTo>
                  <a:lnTo>
                    <a:pt x="199" y="825"/>
                  </a:lnTo>
                  <a:lnTo>
                    <a:pt x="218" y="837"/>
                  </a:lnTo>
                  <a:lnTo>
                    <a:pt x="236" y="848"/>
                  </a:lnTo>
                  <a:lnTo>
                    <a:pt x="256" y="857"/>
                  </a:lnTo>
                  <a:lnTo>
                    <a:pt x="276" y="866"/>
                  </a:lnTo>
                  <a:lnTo>
                    <a:pt x="296" y="875"/>
                  </a:lnTo>
                  <a:lnTo>
                    <a:pt x="317" y="882"/>
                  </a:lnTo>
                  <a:lnTo>
                    <a:pt x="339" y="888"/>
                  </a:lnTo>
                  <a:lnTo>
                    <a:pt x="360" y="893"/>
                  </a:lnTo>
                  <a:lnTo>
                    <a:pt x="383" y="897"/>
                  </a:lnTo>
                  <a:lnTo>
                    <a:pt x="405" y="899"/>
                  </a:lnTo>
                  <a:lnTo>
                    <a:pt x="428" y="901"/>
                  </a:lnTo>
                  <a:lnTo>
                    <a:pt x="451" y="903"/>
                  </a:lnTo>
                  <a:lnTo>
                    <a:pt x="474" y="901"/>
                  </a:lnTo>
                  <a:lnTo>
                    <a:pt x="498" y="899"/>
                  </a:lnTo>
                  <a:lnTo>
                    <a:pt x="520" y="897"/>
                  </a:lnTo>
                  <a:lnTo>
                    <a:pt x="542" y="893"/>
                  </a:lnTo>
                  <a:lnTo>
                    <a:pt x="564" y="888"/>
                  </a:lnTo>
                  <a:lnTo>
                    <a:pt x="584" y="882"/>
                  </a:lnTo>
                  <a:lnTo>
                    <a:pt x="606" y="875"/>
                  </a:lnTo>
                  <a:lnTo>
                    <a:pt x="626" y="866"/>
                  </a:lnTo>
                  <a:lnTo>
                    <a:pt x="647" y="857"/>
                  </a:lnTo>
                  <a:lnTo>
                    <a:pt x="666" y="848"/>
                  </a:lnTo>
                  <a:lnTo>
                    <a:pt x="684" y="837"/>
                  </a:lnTo>
                  <a:lnTo>
                    <a:pt x="702" y="825"/>
                  </a:lnTo>
                  <a:lnTo>
                    <a:pt x="721" y="812"/>
                  </a:lnTo>
                  <a:lnTo>
                    <a:pt x="738" y="799"/>
                  </a:lnTo>
                  <a:lnTo>
                    <a:pt x="754" y="785"/>
                  </a:lnTo>
                  <a:lnTo>
                    <a:pt x="770" y="770"/>
                  </a:lnTo>
                  <a:lnTo>
                    <a:pt x="785" y="755"/>
                  </a:lnTo>
                  <a:lnTo>
                    <a:pt x="799" y="737"/>
                  </a:lnTo>
                  <a:lnTo>
                    <a:pt x="812" y="721"/>
                  </a:lnTo>
                  <a:lnTo>
                    <a:pt x="825" y="703"/>
                  </a:lnTo>
                  <a:lnTo>
                    <a:pt x="837" y="685"/>
                  </a:lnTo>
                  <a:lnTo>
                    <a:pt x="847" y="665"/>
                  </a:lnTo>
                  <a:lnTo>
                    <a:pt x="857" y="646"/>
                  </a:lnTo>
                  <a:lnTo>
                    <a:pt x="867" y="627"/>
                  </a:lnTo>
                  <a:lnTo>
                    <a:pt x="874" y="607"/>
                  </a:lnTo>
                  <a:lnTo>
                    <a:pt x="882" y="585"/>
                  </a:lnTo>
                  <a:lnTo>
                    <a:pt x="888" y="564"/>
                  </a:lnTo>
                  <a:lnTo>
                    <a:pt x="892" y="542"/>
                  </a:lnTo>
                  <a:lnTo>
                    <a:pt x="897" y="520"/>
                  </a:lnTo>
                  <a:lnTo>
                    <a:pt x="900" y="497"/>
                  </a:lnTo>
                  <a:lnTo>
                    <a:pt x="901" y="475"/>
                  </a:lnTo>
                  <a:lnTo>
                    <a:pt x="902" y="451"/>
                  </a:lnTo>
                  <a:lnTo>
                    <a:pt x="901" y="428"/>
                  </a:lnTo>
                  <a:lnTo>
                    <a:pt x="900" y="405"/>
                  </a:lnTo>
                  <a:lnTo>
                    <a:pt x="897" y="382"/>
                  </a:lnTo>
                  <a:lnTo>
                    <a:pt x="892" y="361"/>
                  </a:lnTo>
                  <a:lnTo>
                    <a:pt x="888" y="338"/>
                  </a:lnTo>
                  <a:lnTo>
                    <a:pt x="882" y="317"/>
                  </a:lnTo>
                  <a:lnTo>
                    <a:pt x="874" y="297"/>
                  </a:lnTo>
                  <a:lnTo>
                    <a:pt x="867" y="276"/>
                  </a:lnTo>
                  <a:lnTo>
                    <a:pt x="857" y="256"/>
                  </a:lnTo>
                  <a:lnTo>
                    <a:pt x="847" y="236"/>
                  </a:lnTo>
                  <a:lnTo>
                    <a:pt x="837" y="217"/>
                  </a:lnTo>
                  <a:lnTo>
                    <a:pt x="825" y="199"/>
                  </a:lnTo>
                  <a:lnTo>
                    <a:pt x="812" y="182"/>
                  </a:lnTo>
                  <a:lnTo>
                    <a:pt x="799" y="165"/>
                  </a:lnTo>
                  <a:lnTo>
                    <a:pt x="785" y="148"/>
                  </a:lnTo>
                  <a:lnTo>
                    <a:pt x="770" y="132"/>
                  </a:lnTo>
                  <a:lnTo>
                    <a:pt x="754" y="117"/>
                  </a:lnTo>
                  <a:lnTo>
                    <a:pt x="738" y="103"/>
                  </a:lnTo>
                  <a:lnTo>
                    <a:pt x="721" y="91"/>
                  </a:lnTo>
                  <a:lnTo>
                    <a:pt x="702" y="78"/>
                  </a:lnTo>
                  <a:lnTo>
                    <a:pt x="684" y="66"/>
                  </a:lnTo>
                  <a:lnTo>
                    <a:pt x="666" y="55"/>
                  </a:lnTo>
                  <a:lnTo>
                    <a:pt x="647" y="44"/>
                  </a:lnTo>
                  <a:lnTo>
                    <a:pt x="626" y="36"/>
                  </a:lnTo>
                  <a:lnTo>
                    <a:pt x="606" y="28"/>
                  </a:lnTo>
                  <a:lnTo>
                    <a:pt x="584" y="21"/>
                  </a:lnTo>
                  <a:lnTo>
                    <a:pt x="564" y="14"/>
                  </a:lnTo>
                  <a:lnTo>
                    <a:pt x="542" y="10"/>
                  </a:lnTo>
                  <a:lnTo>
                    <a:pt x="520" y="6"/>
                  </a:lnTo>
                  <a:lnTo>
                    <a:pt x="498" y="3"/>
                  </a:lnTo>
                  <a:lnTo>
                    <a:pt x="474" y="2"/>
                  </a:lnTo>
                  <a:lnTo>
                    <a:pt x="451" y="0"/>
                  </a:lnTo>
                  <a:lnTo>
                    <a:pt x="45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F4231D-0010-4374-9F19-A3187ACD5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D4A8-3001-4AE6-9A17-8FDC6907BFB9}" type="slidenum">
              <a:rPr lang="en-US" smtClean="0"/>
              <a:t>2</a:t>
            </a:fld>
            <a:endParaRPr lang="en-US"/>
          </a:p>
        </p:txBody>
      </p:sp>
      <p:sp>
        <p:nvSpPr>
          <p:cNvPr id="81" name="Rectangle: Top Corners Rounded 80">
            <a:extLst>
              <a:ext uri="{FF2B5EF4-FFF2-40B4-BE49-F238E27FC236}">
                <a16:creationId xmlns:a16="http://schemas.microsoft.com/office/drawing/2014/main" id="{B60B5C9A-CB18-4B40-85E2-6F10ADBAABA0}"/>
              </a:ext>
            </a:extLst>
          </p:cNvPr>
          <p:cNvSpPr/>
          <p:nvPr/>
        </p:nvSpPr>
        <p:spPr>
          <a:xfrm>
            <a:off x="2156452" y="1732371"/>
            <a:ext cx="3394634" cy="607192"/>
          </a:xfrm>
          <a:prstGeom prst="round2SameRect">
            <a:avLst>
              <a:gd name="adj1" fmla="val 24526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F3646A3-23C6-4822-9628-54930C97D7C0}"/>
              </a:ext>
            </a:extLst>
          </p:cNvPr>
          <p:cNvSpPr/>
          <p:nvPr/>
        </p:nvSpPr>
        <p:spPr>
          <a:xfrm>
            <a:off x="2156452" y="2339563"/>
            <a:ext cx="3394634" cy="20863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17FFAD0-79A7-4FDE-9E85-DFF68065B530}"/>
              </a:ext>
            </a:extLst>
          </p:cNvPr>
          <p:cNvSpPr/>
          <p:nvPr/>
        </p:nvSpPr>
        <p:spPr>
          <a:xfrm>
            <a:off x="6658323" y="2339563"/>
            <a:ext cx="3394634" cy="20863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ACDC187-A51B-4014-995E-D32B941A2DFA}"/>
              </a:ext>
            </a:extLst>
          </p:cNvPr>
          <p:cNvGrpSpPr/>
          <p:nvPr/>
        </p:nvGrpSpPr>
        <p:grpSpPr>
          <a:xfrm>
            <a:off x="2357134" y="2365727"/>
            <a:ext cx="7486752" cy="1938718"/>
            <a:chOff x="739671" y="2717481"/>
            <a:chExt cx="7486752" cy="1938718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63AFF803-7B0F-45FB-AA2B-5F45D5793A4E}"/>
                </a:ext>
              </a:extLst>
            </p:cNvPr>
            <p:cNvSpPr txBox="1"/>
            <p:nvPr/>
          </p:nvSpPr>
          <p:spPr>
            <a:xfrm>
              <a:off x="739671" y="2717481"/>
              <a:ext cx="2976492" cy="181588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endParaRPr lang="en-US" b="1" dirty="0"/>
            </a:p>
            <a:p>
              <a:endParaRPr lang="en-US" b="1" dirty="0"/>
            </a:p>
            <a:p>
              <a:r>
                <a:rPr lang="en-US" b="1" dirty="0"/>
                <a:t>Sign Up for the Electricity Discount Agreement. </a:t>
              </a:r>
            </a:p>
            <a:p>
              <a:endParaRPr lang="en-US" b="1" dirty="0"/>
            </a:p>
            <a:p>
              <a:r>
                <a:rPr lang="en-US" sz="1400" b="1" dirty="0"/>
                <a:t>It runs </a:t>
              </a:r>
              <a:r>
                <a:rPr lang="en-US" sz="1400" b="1" u="sng" dirty="0"/>
                <a:t>only</a:t>
              </a:r>
              <a:r>
                <a:rPr lang="en-US" sz="1400" b="1" dirty="0"/>
                <a:t> for as long as you lease.</a:t>
              </a:r>
            </a:p>
            <a:p>
              <a:r>
                <a:rPr lang="en-US" sz="1400" b="1" dirty="0"/>
                <a:t>Your Discount is Guaranteed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2B2007CD-BD7F-487E-ACCF-C599EFB3063D}"/>
                </a:ext>
              </a:extLst>
            </p:cNvPr>
            <p:cNvSpPr txBox="1"/>
            <p:nvPr/>
          </p:nvSpPr>
          <p:spPr>
            <a:xfrm>
              <a:off x="5249931" y="2901873"/>
              <a:ext cx="2976492" cy="175432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b="1" dirty="0"/>
                <a:t>Securely Provide Generate Solar with your Utility information through </a:t>
              </a:r>
              <a:r>
                <a:rPr lang="en-US" b="1" dirty="0" err="1"/>
                <a:t>UtilityAPI</a:t>
              </a:r>
              <a:endParaRPr lang="en-US" b="1" dirty="0"/>
            </a:p>
            <a:p>
              <a:endParaRPr lang="en-US" b="1" dirty="0"/>
            </a:p>
            <a:p>
              <a:r>
                <a:rPr lang="en-US" sz="1400" b="1" dirty="0"/>
                <a:t>We use the information </a:t>
              </a:r>
              <a:r>
                <a:rPr lang="en-US" sz="1400" b="1" u="sng" dirty="0"/>
                <a:t>only</a:t>
              </a:r>
              <a:r>
                <a:rPr lang="en-US" sz="1400" b="1" dirty="0"/>
                <a:t> to credit your bill, generate your invoice, and provide clean discounted energy.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CED6B84-3B48-4847-984E-63BA16D01D69}"/>
              </a:ext>
            </a:extLst>
          </p:cNvPr>
          <p:cNvGrpSpPr/>
          <p:nvPr/>
        </p:nvGrpSpPr>
        <p:grpSpPr>
          <a:xfrm>
            <a:off x="2932356" y="1839874"/>
            <a:ext cx="1842827" cy="387798"/>
            <a:chOff x="1478896" y="1863018"/>
            <a:chExt cx="1842827" cy="387798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E352DB1-6FE4-48C9-823F-A4D026762295}"/>
                </a:ext>
              </a:extLst>
            </p:cNvPr>
            <p:cNvGrpSpPr/>
            <p:nvPr/>
          </p:nvGrpSpPr>
          <p:grpSpPr>
            <a:xfrm>
              <a:off x="2019300" y="1863018"/>
              <a:ext cx="1302423" cy="387798"/>
              <a:chOff x="2019300" y="1874365"/>
              <a:chExt cx="1302423" cy="387798"/>
            </a:xfrm>
          </p:grpSpPr>
          <p:sp>
            <p:nvSpPr>
              <p:cNvPr id="154" name="Title 4">
                <a:extLst>
                  <a:ext uri="{FF2B5EF4-FFF2-40B4-BE49-F238E27FC236}">
                    <a16:creationId xmlns:a16="http://schemas.microsoft.com/office/drawing/2014/main" id="{7997BE8B-16DB-49E9-A426-AB7A5A38D39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99342" y="1874365"/>
                <a:ext cx="1122381" cy="387798"/>
              </a:xfrm>
              <a:prstGeom prst="rect">
                <a:avLst/>
              </a:prstGeom>
            </p:spPr>
            <p:txBody>
              <a:bodyPr vert="horz" wrap="square" lIns="0" tIns="0" rIns="0" bIns="0" rtlCol="0" anchor="t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600" b="1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2800" dirty="0">
                    <a:solidFill>
                      <a:schemeClr val="bg1"/>
                    </a:solidFill>
                  </a:rPr>
                  <a:t>Step 1 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423E643-67AE-48BC-B78C-09A3142C2838}"/>
                  </a:ext>
                </a:extLst>
              </p:cNvPr>
              <p:cNvCxnSpPr/>
              <p:nvPr/>
            </p:nvCxnSpPr>
            <p:spPr>
              <a:xfrm>
                <a:off x="2019300" y="1883109"/>
                <a:ext cx="0" cy="37031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079D6AEA-DC2C-40B3-9D48-37BE3C5484C1}"/>
                </a:ext>
              </a:extLst>
            </p:cNvPr>
            <p:cNvGrpSpPr/>
            <p:nvPr/>
          </p:nvGrpSpPr>
          <p:grpSpPr>
            <a:xfrm>
              <a:off x="1478896" y="1875942"/>
              <a:ext cx="360363" cy="361950"/>
              <a:chOff x="4833938" y="2163763"/>
              <a:chExt cx="360363" cy="361950"/>
            </a:xfrm>
            <a:solidFill>
              <a:schemeClr val="bg1">
                <a:lumMod val="95000"/>
              </a:schemeClr>
            </a:solidFill>
          </p:grpSpPr>
          <p:sp>
            <p:nvSpPr>
              <p:cNvPr id="157" name="Freeform 183">
                <a:extLst>
                  <a:ext uri="{FF2B5EF4-FFF2-40B4-BE49-F238E27FC236}">
                    <a16:creationId xmlns:a16="http://schemas.microsoft.com/office/drawing/2014/main" id="{DF036E11-CF34-4D61-BD93-1E8F00E0026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95863" y="2328863"/>
                <a:ext cx="198438" cy="196850"/>
              </a:xfrm>
              <a:custGeom>
                <a:avLst/>
                <a:gdLst>
                  <a:gd name="T0" fmla="*/ 52 w 53"/>
                  <a:gd name="T1" fmla="*/ 0 h 52"/>
                  <a:gd name="T2" fmla="*/ 51 w 53"/>
                  <a:gd name="T3" fmla="*/ 0 h 52"/>
                  <a:gd name="T4" fmla="*/ 31 w 53"/>
                  <a:gd name="T5" fmla="*/ 5 h 52"/>
                  <a:gd name="T6" fmla="*/ 30 w 53"/>
                  <a:gd name="T7" fmla="*/ 7 h 52"/>
                  <a:gd name="T8" fmla="*/ 25 w 53"/>
                  <a:gd name="T9" fmla="*/ 16 h 52"/>
                  <a:gd name="T10" fmla="*/ 25 w 53"/>
                  <a:gd name="T11" fmla="*/ 11 h 52"/>
                  <a:gd name="T12" fmla="*/ 24 w 53"/>
                  <a:gd name="T13" fmla="*/ 9 h 52"/>
                  <a:gd name="T14" fmla="*/ 23 w 53"/>
                  <a:gd name="T15" fmla="*/ 9 h 52"/>
                  <a:gd name="T16" fmla="*/ 9 w 53"/>
                  <a:gd name="T17" fmla="*/ 24 h 52"/>
                  <a:gd name="T18" fmla="*/ 9 w 53"/>
                  <a:gd name="T19" fmla="*/ 35 h 52"/>
                  <a:gd name="T20" fmla="*/ 3 w 53"/>
                  <a:gd name="T21" fmla="*/ 42 h 52"/>
                  <a:gd name="T22" fmla="*/ 3 w 53"/>
                  <a:gd name="T23" fmla="*/ 50 h 52"/>
                  <a:gd name="T24" fmla="*/ 11 w 53"/>
                  <a:gd name="T25" fmla="*/ 50 h 52"/>
                  <a:gd name="T26" fmla="*/ 19 w 53"/>
                  <a:gd name="T27" fmla="*/ 42 h 52"/>
                  <a:gd name="T28" fmla="*/ 38 w 53"/>
                  <a:gd name="T29" fmla="*/ 33 h 52"/>
                  <a:gd name="T30" fmla="*/ 53 w 53"/>
                  <a:gd name="T31" fmla="*/ 2 h 52"/>
                  <a:gd name="T32" fmla="*/ 52 w 53"/>
                  <a:gd name="T33" fmla="*/ 0 h 52"/>
                  <a:gd name="T34" fmla="*/ 32 w 53"/>
                  <a:gd name="T35" fmla="*/ 24 h 52"/>
                  <a:gd name="T36" fmla="*/ 8 w 53"/>
                  <a:gd name="T37" fmla="*/ 47 h 52"/>
                  <a:gd name="T38" fmla="*/ 5 w 53"/>
                  <a:gd name="T39" fmla="*/ 47 h 52"/>
                  <a:gd name="T40" fmla="*/ 5 w 53"/>
                  <a:gd name="T41" fmla="*/ 44 h 52"/>
                  <a:gd name="T42" fmla="*/ 29 w 53"/>
                  <a:gd name="T43" fmla="*/ 21 h 52"/>
                  <a:gd name="T44" fmla="*/ 32 w 53"/>
                  <a:gd name="T45" fmla="*/ 21 h 52"/>
                  <a:gd name="T46" fmla="*/ 32 w 53"/>
                  <a:gd name="T47" fmla="*/ 24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3" h="52">
                    <a:moveTo>
                      <a:pt x="52" y="0"/>
                    </a:moveTo>
                    <a:cubicBezTo>
                      <a:pt x="52" y="0"/>
                      <a:pt x="51" y="0"/>
                      <a:pt x="51" y="0"/>
                    </a:cubicBezTo>
                    <a:cubicBezTo>
                      <a:pt x="50" y="0"/>
                      <a:pt x="40" y="1"/>
                      <a:pt x="31" y="5"/>
                    </a:cubicBezTo>
                    <a:cubicBezTo>
                      <a:pt x="30" y="6"/>
                      <a:pt x="30" y="6"/>
                      <a:pt x="30" y="7"/>
                    </a:cubicBezTo>
                    <a:cubicBezTo>
                      <a:pt x="30" y="7"/>
                      <a:pt x="29" y="14"/>
                      <a:pt x="25" y="16"/>
                    </a:cubicBezTo>
                    <a:cubicBezTo>
                      <a:pt x="25" y="11"/>
                      <a:pt x="25" y="11"/>
                      <a:pt x="25" y="11"/>
                    </a:cubicBezTo>
                    <a:cubicBezTo>
                      <a:pt x="25" y="10"/>
                      <a:pt x="25" y="10"/>
                      <a:pt x="24" y="9"/>
                    </a:cubicBezTo>
                    <a:cubicBezTo>
                      <a:pt x="24" y="9"/>
                      <a:pt x="23" y="9"/>
                      <a:pt x="23" y="9"/>
                    </a:cubicBezTo>
                    <a:cubicBezTo>
                      <a:pt x="19" y="9"/>
                      <a:pt x="12" y="17"/>
                      <a:pt x="9" y="24"/>
                    </a:cubicBezTo>
                    <a:cubicBezTo>
                      <a:pt x="8" y="28"/>
                      <a:pt x="8" y="31"/>
                      <a:pt x="9" y="35"/>
                    </a:cubicBezTo>
                    <a:cubicBezTo>
                      <a:pt x="3" y="42"/>
                      <a:pt x="3" y="42"/>
                      <a:pt x="3" y="42"/>
                    </a:cubicBezTo>
                    <a:cubicBezTo>
                      <a:pt x="0" y="44"/>
                      <a:pt x="0" y="48"/>
                      <a:pt x="3" y="50"/>
                    </a:cubicBezTo>
                    <a:cubicBezTo>
                      <a:pt x="5" y="52"/>
                      <a:pt x="9" y="52"/>
                      <a:pt x="11" y="50"/>
                    </a:cubicBezTo>
                    <a:cubicBezTo>
                      <a:pt x="19" y="42"/>
                      <a:pt x="19" y="42"/>
                      <a:pt x="19" y="42"/>
                    </a:cubicBezTo>
                    <a:cubicBezTo>
                      <a:pt x="26" y="43"/>
                      <a:pt x="33" y="38"/>
                      <a:pt x="38" y="33"/>
                    </a:cubicBezTo>
                    <a:cubicBezTo>
                      <a:pt x="48" y="22"/>
                      <a:pt x="53" y="3"/>
                      <a:pt x="53" y="2"/>
                    </a:cubicBezTo>
                    <a:cubicBezTo>
                      <a:pt x="53" y="1"/>
                      <a:pt x="53" y="1"/>
                      <a:pt x="52" y="0"/>
                    </a:cubicBezTo>
                    <a:close/>
                    <a:moveTo>
                      <a:pt x="32" y="24"/>
                    </a:moveTo>
                    <a:cubicBezTo>
                      <a:pt x="8" y="47"/>
                      <a:pt x="8" y="47"/>
                      <a:pt x="8" y="47"/>
                    </a:cubicBezTo>
                    <a:cubicBezTo>
                      <a:pt x="7" y="48"/>
                      <a:pt x="6" y="48"/>
                      <a:pt x="5" y="47"/>
                    </a:cubicBezTo>
                    <a:cubicBezTo>
                      <a:pt x="5" y="46"/>
                      <a:pt x="5" y="45"/>
                      <a:pt x="5" y="44"/>
                    </a:cubicBezTo>
                    <a:cubicBezTo>
                      <a:pt x="29" y="21"/>
                      <a:pt x="29" y="21"/>
                      <a:pt x="29" y="21"/>
                    </a:cubicBezTo>
                    <a:cubicBezTo>
                      <a:pt x="30" y="20"/>
                      <a:pt x="31" y="20"/>
                      <a:pt x="32" y="21"/>
                    </a:cubicBezTo>
                    <a:cubicBezTo>
                      <a:pt x="32" y="22"/>
                      <a:pt x="32" y="23"/>
                      <a:pt x="32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8" name="Freeform 184">
                <a:extLst>
                  <a:ext uri="{FF2B5EF4-FFF2-40B4-BE49-F238E27FC236}">
                    <a16:creationId xmlns:a16="http://schemas.microsoft.com/office/drawing/2014/main" id="{53BB137C-D6BB-4931-AF07-2470972ED6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33938" y="2163763"/>
                <a:ext cx="255588" cy="331788"/>
              </a:xfrm>
              <a:custGeom>
                <a:avLst/>
                <a:gdLst>
                  <a:gd name="T0" fmla="*/ 43 w 68"/>
                  <a:gd name="T1" fmla="*/ 83 h 88"/>
                  <a:gd name="T2" fmla="*/ 48 w 68"/>
                  <a:gd name="T3" fmla="*/ 78 h 88"/>
                  <a:gd name="T4" fmla="*/ 49 w 68"/>
                  <a:gd name="T5" fmla="*/ 66 h 88"/>
                  <a:gd name="T6" fmla="*/ 66 w 68"/>
                  <a:gd name="T7" fmla="*/ 49 h 88"/>
                  <a:gd name="T8" fmla="*/ 68 w 68"/>
                  <a:gd name="T9" fmla="*/ 49 h 88"/>
                  <a:gd name="T10" fmla="*/ 68 w 68"/>
                  <a:gd name="T11" fmla="*/ 22 h 88"/>
                  <a:gd name="T12" fmla="*/ 67 w 68"/>
                  <a:gd name="T13" fmla="*/ 21 h 88"/>
                  <a:gd name="T14" fmla="*/ 47 w 68"/>
                  <a:gd name="T15" fmla="*/ 1 h 88"/>
                  <a:gd name="T16" fmla="*/ 46 w 68"/>
                  <a:gd name="T17" fmla="*/ 0 h 88"/>
                  <a:gd name="T18" fmla="*/ 2 w 68"/>
                  <a:gd name="T19" fmla="*/ 0 h 88"/>
                  <a:gd name="T20" fmla="*/ 0 w 68"/>
                  <a:gd name="T21" fmla="*/ 2 h 88"/>
                  <a:gd name="T22" fmla="*/ 0 w 68"/>
                  <a:gd name="T23" fmla="*/ 86 h 88"/>
                  <a:gd name="T24" fmla="*/ 2 w 68"/>
                  <a:gd name="T25" fmla="*/ 88 h 88"/>
                  <a:gd name="T26" fmla="*/ 40 w 68"/>
                  <a:gd name="T27" fmla="*/ 88 h 88"/>
                  <a:gd name="T28" fmla="*/ 43 w 68"/>
                  <a:gd name="T29" fmla="*/ 83 h 88"/>
                  <a:gd name="T30" fmla="*/ 46 w 68"/>
                  <a:gd name="T31" fmla="*/ 2 h 88"/>
                  <a:gd name="T32" fmla="*/ 66 w 68"/>
                  <a:gd name="T33" fmla="*/ 22 h 88"/>
                  <a:gd name="T34" fmla="*/ 46 w 68"/>
                  <a:gd name="T35" fmla="*/ 22 h 88"/>
                  <a:gd name="T36" fmla="*/ 46 w 68"/>
                  <a:gd name="T37" fmla="*/ 2 h 88"/>
                  <a:gd name="T38" fmla="*/ 38 w 68"/>
                  <a:gd name="T39" fmla="*/ 40 h 88"/>
                  <a:gd name="T40" fmla="*/ 54 w 68"/>
                  <a:gd name="T41" fmla="*/ 40 h 88"/>
                  <a:gd name="T42" fmla="*/ 56 w 68"/>
                  <a:gd name="T43" fmla="*/ 42 h 88"/>
                  <a:gd name="T44" fmla="*/ 54 w 68"/>
                  <a:gd name="T45" fmla="*/ 44 h 88"/>
                  <a:gd name="T46" fmla="*/ 38 w 68"/>
                  <a:gd name="T47" fmla="*/ 44 h 88"/>
                  <a:gd name="T48" fmla="*/ 36 w 68"/>
                  <a:gd name="T49" fmla="*/ 42 h 88"/>
                  <a:gd name="T50" fmla="*/ 38 w 68"/>
                  <a:gd name="T51" fmla="*/ 40 h 88"/>
                  <a:gd name="T52" fmla="*/ 13 w 68"/>
                  <a:gd name="T53" fmla="*/ 37 h 88"/>
                  <a:gd name="T54" fmla="*/ 15 w 68"/>
                  <a:gd name="T55" fmla="*/ 37 h 88"/>
                  <a:gd name="T56" fmla="*/ 20 w 68"/>
                  <a:gd name="T57" fmla="*/ 41 h 88"/>
                  <a:gd name="T58" fmla="*/ 29 w 68"/>
                  <a:gd name="T59" fmla="*/ 33 h 88"/>
                  <a:gd name="T60" fmla="*/ 31 w 68"/>
                  <a:gd name="T61" fmla="*/ 33 h 88"/>
                  <a:gd name="T62" fmla="*/ 31 w 68"/>
                  <a:gd name="T63" fmla="*/ 35 h 88"/>
                  <a:gd name="T64" fmla="*/ 21 w 68"/>
                  <a:gd name="T65" fmla="*/ 45 h 88"/>
                  <a:gd name="T66" fmla="*/ 20 w 68"/>
                  <a:gd name="T67" fmla="*/ 46 h 88"/>
                  <a:gd name="T68" fmla="*/ 19 w 68"/>
                  <a:gd name="T69" fmla="*/ 45 h 88"/>
                  <a:gd name="T70" fmla="*/ 13 w 68"/>
                  <a:gd name="T71" fmla="*/ 39 h 88"/>
                  <a:gd name="T72" fmla="*/ 13 w 68"/>
                  <a:gd name="T73" fmla="*/ 37 h 88"/>
                  <a:gd name="T74" fmla="*/ 31 w 68"/>
                  <a:gd name="T75" fmla="*/ 51 h 88"/>
                  <a:gd name="T76" fmla="*/ 21 w 68"/>
                  <a:gd name="T77" fmla="*/ 61 h 88"/>
                  <a:gd name="T78" fmla="*/ 20 w 68"/>
                  <a:gd name="T79" fmla="*/ 62 h 88"/>
                  <a:gd name="T80" fmla="*/ 19 w 68"/>
                  <a:gd name="T81" fmla="*/ 61 h 88"/>
                  <a:gd name="T82" fmla="*/ 13 w 68"/>
                  <a:gd name="T83" fmla="*/ 55 h 88"/>
                  <a:gd name="T84" fmla="*/ 13 w 68"/>
                  <a:gd name="T85" fmla="*/ 53 h 88"/>
                  <a:gd name="T86" fmla="*/ 15 w 68"/>
                  <a:gd name="T87" fmla="*/ 53 h 88"/>
                  <a:gd name="T88" fmla="*/ 20 w 68"/>
                  <a:gd name="T89" fmla="*/ 57 h 88"/>
                  <a:gd name="T90" fmla="*/ 29 w 68"/>
                  <a:gd name="T91" fmla="*/ 49 h 88"/>
                  <a:gd name="T92" fmla="*/ 31 w 68"/>
                  <a:gd name="T93" fmla="*/ 49 h 88"/>
                  <a:gd name="T94" fmla="*/ 31 w 68"/>
                  <a:gd name="T95" fmla="*/ 51 h 88"/>
                  <a:gd name="T96" fmla="*/ 36 w 68"/>
                  <a:gd name="T97" fmla="*/ 58 h 88"/>
                  <a:gd name="T98" fmla="*/ 38 w 68"/>
                  <a:gd name="T99" fmla="*/ 56 h 88"/>
                  <a:gd name="T100" fmla="*/ 46 w 68"/>
                  <a:gd name="T101" fmla="*/ 56 h 88"/>
                  <a:gd name="T102" fmla="*/ 48 w 68"/>
                  <a:gd name="T103" fmla="*/ 58 h 88"/>
                  <a:gd name="T104" fmla="*/ 46 w 68"/>
                  <a:gd name="T105" fmla="*/ 60 h 88"/>
                  <a:gd name="T106" fmla="*/ 38 w 68"/>
                  <a:gd name="T107" fmla="*/ 60 h 88"/>
                  <a:gd name="T108" fmla="*/ 36 w 68"/>
                  <a:gd name="T109" fmla="*/ 58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8" h="88">
                    <a:moveTo>
                      <a:pt x="43" y="83"/>
                    </a:moveTo>
                    <a:cubicBezTo>
                      <a:pt x="48" y="78"/>
                      <a:pt x="48" y="78"/>
                      <a:pt x="48" y="78"/>
                    </a:cubicBezTo>
                    <a:cubicBezTo>
                      <a:pt x="47" y="74"/>
                      <a:pt x="47" y="70"/>
                      <a:pt x="49" y="66"/>
                    </a:cubicBezTo>
                    <a:cubicBezTo>
                      <a:pt x="51" y="60"/>
                      <a:pt x="59" y="49"/>
                      <a:pt x="66" y="49"/>
                    </a:cubicBezTo>
                    <a:cubicBezTo>
                      <a:pt x="67" y="49"/>
                      <a:pt x="67" y="49"/>
                      <a:pt x="68" y="49"/>
                    </a:cubicBezTo>
                    <a:cubicBezTo>
                      <a:pt x="68" y="22"/>
                      <a:pt x="68" y="22"/>
                      <a:pt x="68" y="22"/>
                    </a:cubicBezTo>
                    <a:cubicBezTo>
                      <a:pt x="68" y="21"/>
                      <a:pt x="68" y="21"/>
                      <a:pt x="67" y="21"/>
                    </a:cubicBezTo>
                    <a:cubicBezTo>
                      <a:pt x="47" y="1"/>
                      <a:pt x="47" y="1"/>
                      <a:pt x="47" y="1"/>
                    </a:cubicBezTo>
                    <a:cubicBezTo>
                      <a:pt x="47" y="0"/>
                      <a:pt x="47" y="0"/>
                      <a:pt x="46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86"/>
                      <a:pt x="0" y="86"/>
                      <a:pt x="0" y="86"/>
                    </a:cubicBezTo>
                    <a:cubicBezTo>
                      <a:pt x="0" y="87"/>
                      <a:pt x="1" y="88"/>
                      <a:pt x="2" y="88"/>
                    </a:cubicBezTo>
                    <a:cubicBezTo>
                      <a:pt x="40" y="88"/>
                      <a:pt x="40" y="88"/>
                      <a:pt x="40" y="88"/>
                    </a:cubicBezTo>
                    <a:cubicBezTo>
                      <a:pt x="40" y="86"/>
                      <a:pt x="41" y="84"/>
                      <a:pt x="43" y="83"/>
                    </a:cubicBezTo>
                    <a:close/>
                    <a:moveTo>
                      <a:pt x="46" y="2"/>
                    </a:moveTo>
                    <a:cubicBezTo>
                      <a:pt x="66" y="22"/>
                      <a:pt x="66" y="22"/>
                      <a:pt x="66" y="22"/>
                    </a:cubicBezTo>
                    <a:cubicBezTo>
                      <a:pt x="46" y="22"/>
                      <a:pt x="46" y="22"/>
                      <a:pt x="46" y="22"/>
                    </a:cubicBezTo>
                    <a:lnTo>
                      <a:pt x="46" y="2"/>
                    </a:lnTo>
                    <a:close/>
                    <a:moveTo>
                      <a:pt x="38" y="40"/>
                    </a:moveTo>
                    <a:cubicBezTo>
                      <a:pt x="54" y="40"/>
                      <a:pt x="54" y="40"/>
                      <a:pt x="54" y="40"/>
                    </a:cubicBezTo>
                    <a:cubicBezTo>
                      <a:pt x="55" y="40"/>
                      <a:pt x="56" y="41"/>
                      <a:pt x="56" y="42"/>
                    </a:cubicBezTo>
                    <a:cubicBezTo>
                      <a:pt x="56" y="43"/>
                      <a:pt x="55" y="44"/>
                      <a:pt x="54" y="44"/>
                    </a:cubicBezTo>
                    <a:cubicBezTo>
                      <a:pt x="38" y="44"/>
                      <a:pt x="38" y="44"/>
                      <a:pt x="38" y="44"/>
                    </a:cubicBezTo>
                    <a:cubicBezTo>
                      <a:pt x="37" y="44"/>
                      <a:pt x="36" y="43"/>
                      <a:pt x="36" y="42"/>
                    </a:cubicBezTo>
                    <a:cubicBezTo>
                      <a:pt x="36" y="41"/>
                      <a:pt x="37" y="40"/>
                      <a:pt x="38" y="40"/>
                    </a:cubicBezTo>
                    <a:close/>
                    <a:moveTo>
                      <a:pt x="13" y="37"/>
                    </a:moveTo>
                    <a:cubicBezTo>
                      <a:pt x="13" y="36"/>
                      <a:pt x="15" y="36"/>
                      <a:pt x="15" y="37"/>
                    </a:cubicBezTo>
                    <a:cubicBezTo>
                      <a:pt x="20" y="41"/>
                      <a:pt x="20" y="41"/>
                      <a:pt x="20" y="41"/>
                    </a:cubicBezTo>
                    <a:cubicBezTo>
                      <a:pt x="29" y="33"/>
                      <a:pt x="29" y="33"/>
                      <a:pt x="29" y="33"/>
                    </a:cubicBezTo>
                    <a:cubicBezTo>
                      <a:pt x="29" y="32"/>
                      <a:pt x="31" y="32"/>
                      <a:pt x="31" y="33"/>
                    </a:cubicBezTo>
                    <a:cubicBezTo>
                      <a:pt x="32" y="33"/>
                      <a:pt x="32" y="35"/>
                      <a:pt x="31" y="35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1" y="46"/>
                      <a:pt x="21" y="46"/>
                      <a:pt x="20" y="46"/>
                    </a:cubicBezTo>
                    <a:cubicBezTo>
                      <a:pt x="19" y="46"/>
                      <a:pt x="19" y="46"/>
                      <a:pt x="19" y="45"/>
                    </a:cubicBezTo>
                    <a:cubicBezTo>
                      <a:pt x="13" y="39"/>
                      <a:pt x="13" y="39"/>
                      <a:pt x="13" y="39"/>
                    </a:cubicBezTo>
                    <a:cubicBezTo>
                      <a:pt x="12" y="39"/>
                      <a:pt x="12" y="37"/>
                      <a:pt x="13" y="37"/>
                    </a:cubicBezTo>
                    <a:close/>
                    <a:moveTo>
                      <a:pt x="31" y="51"/>
                    </a:moveTo>
                    <a:cubicBezTo>
                      <a:pt x="21" y="61"/>
                      <a:pt x="21" y="61"/>
                      <a:pt x="21" y="61"/>
                    </a:cubicBezTo>
                    <a:cubicBezTo>
                      <a:pt x="21" y="62"/>
                      <a:pt x="21" y="62"/>
                      <a:pt x="20" y="62"/>
                    </a:cubicBezTo>
                    <a:cubicBezTo>
                      <a:pt x="19" y="62"/>
                      <a:pt x="19" y="62"/>
                      <a:pt x="19" y="61"/>
                    </a:cubicBezTo>
                    <a:cubicBezTo>
                      <a:pt x="13" y="55"/>
                      <a:pt x="13" y="55"/>
                      <a:pt x="13" y="55"/>
                    </a:cubicBezTo>
                    <a:cubicBezTo>
                      <a:pt x="12" y="55"/>
                      <a:pt x="12" y="53"/>
                      <a:pt x="13" y="53"/>
                    </a:cubicBezTo>
                    <a:cubicBezTo>
                      <a:pt x="13" y="52"/>
                      <a:pt x="15" y="52"/>
                      <a:pt x="15" y="53"/>
                    </a:cubicBezTo>
                    <a:cubicBezTo>
                      <a:pt x="20" y="57"/>
                      <a:pt x="20" y="57"/>
                      <a:pt x="20" y="57"/>
                    </a:cubicBezTo>
                    <a:cubicBezTo>
                      <a:pt x="29" y="49"/>
                      <a:pt x="29" y="49"/>
                      <a:pt x="29" y="49"/>
                    </a:cubicBezTo>
                    <a:cubicBezTo>
                      <a:pt x="29" y="48"/>
                      <a:pt x="31" y="48"/>
                      <a:pt x="31" y="49"/>
                    </a:cubicBezTo>
                    <a:cubicBezTo>
                      <a:pt x="32" y="49"/>
                      <a:pt x="32" y="51"/>
                      <a:pt x="31" y="51"/>
                    </a:cubicBezTo>
                    <a:close/>
                    <a:moveTo>
                      <a:pt x="36" y="58"/>
                    </a:moveTo>
                    <a:cubicBezTo>
                      <a:pt x="36" y="57"/>
                      <a:pt x="37" y="56"/>
                      <a:pt x="38" y="56"/>
                    </a:cubicBezTo>
                    <a:cubicBezTo>
                      <a:pt x="46" y="56"/>
                      <a:pt x="46" y="56"/>
                      <a:pt x="46" y="56"/>
                    </a:cubicBezTo>
                    <a:cubicBezTo>
                      <a:pt x="47" y="56"/>
                      <a:pt x="48" y="57"/>
                      <a:pt x="48" y="58"/>
                    </a:cubicBezTo>
                    <a:cubicBezTo>
                      <a:pt x="48" y="59"/>
                      <a:pt x="47" y="60"/>
                      <a:pt x="46" y="60"/>
                    </a:cubicBezTo>
                    <a:cubicBezTo>
                      <a:pt x="38" y="60"/>
                      <a:pt x="38" y="60"/>
                      <a:pt x="38" y="60"/>
                    </a:cubicBezTo>
                    <a:cubicBezTo>
                      <a:pt x="37" y="60"/>
                      <a:pt x="36" y="59"/>
                      <a:pt x="36" y="5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F98D779-D803-45D7-BB24-56F00A2103F7}"/>
              </a:ext>
            </a:extLst>
          </p:cNvPr>
          <p:cNvGrpSpPr/>
          <p:nvPr/>
        </p:nvGrpSpPr>
        <p:grpSpPr>
          <a:xfrm>
            <a:off x="7431141" y="1839874"/>
            <a:ext cx="1848999" cy="387798"/>
            <a:chOff x="5165327" y="1863018"/>
            <a:chExt cx="1848999" cy="387798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60219AA1-324E-41FD-9B01-8AD3590097A4}"/>
                </a:ext>
              </a:extLst>
            </p:cNvPr>
            <p:cNvGrpSpPr/>
            <p:nvPr/>
          </p:nvGrpSpPr>
          <p:grpSpPr>
            <a:xfrm>
              <a:off x="5711903" y="1863018"/>
              <a:ext cx="1302423" cy="387798"/>
              <a:chOff x="2019300" y="1874365"/>
              <a:chExt cx="1302423" cy="387798"/>
            </a:xfrm>
          </p:grpSpPr>
          <p:sp>
            <p:nvSpPr>
              <p:cNvPr id="164" name="Title 4">
                <a:extLst>
                  <a:ext uri="{FF2B5EF4-FFF2-40B4-BE49-F238E27FC236}">
                    <a16:creationId xmlns:a16="http://schemas.microsoft.com/office/drawing/2014/main" id="{5818518F-8B57-4E8D-8272-BD0B44635C9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99342" y="1874365"/>
                <a:ext cx="1122381" cy="387798"/>
              </a:xfrm>
              <a:prstGeom prst="rect">
                <a:avLst/>
              </a:prstGeom>
            </p:spPr>
            <p:txBody>
              <a:bodyPr vert="horz" wrap="square" lIns="0" tIns="0" rIns="0" bIns="0" rtlCol="0" anchor="t" anchorCtr="0">
                <a:sp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600" b="1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2800" dirty="0">
                    <a:solidFill>
                      <a:schemeClr val="bg1"/>
                    </a:solidFill>
                  </a:rPr>
                  <a:t>Step 2 </a:t>
                </a:r>
              </a:p>
            </p:txBody>
          </p: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FB32212-6DC1-467C-8808-2F40120D0CFF}"/>
                  </a:ext>
                </a:extLst>
              </p:cNvPr>
              <p:cNvCxnSpPr/>
              <p:nvPr/>
            </p:nvCxnSpPr>
            <p:spPr>
              <a:xfrm>
                <a:off x="2019300" y="1883109"/>
                <a:ext cx="0" cy="37031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Freeform 4361">
              <a:extLst>
                <a:ext uri="{FF2B5EF4-FFF2-40B4-BE49-F238E27FC236}">
                  <a16:creationId xmlns:a16="http://schemas.microsoft.com/office/drawing/2014/main" id="{482748ED-A272-43F3-862A-E074835386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65327" y="1926469"/>
              <a:ext cx="372706" cy="260896"/>
            </a:xfrm>
            <a:custGeom>
              <a:avLst/>
              <a:gdLst>
                <a:gd name="T0" fmla="*/ 719 w 898"/>
                <a:gd name="T1" fmla="*/ 476 h 628"/>
                <a:gd name="T2" fmla="*/ 721 w 898"/>
                <a:gd name="T3" fmla="*/ 457 h 628"/>
                <a:gd name="T4" fmla="*/ 810 w 898"/>
                <a:gd name="T5" fmla="*/ 454 h 628"/>
                <a:gd name="T6" fmla="*/ 822 w 898"/>
                <a:gd name="T7" fmla="*/ 468 h 628"/>
                <a:gd name="T8" fmla="*/ 810 w 898"/>
                <a:gd name="T9" fmla="*/ 483 h 628"/>
                <a:gd name="T10" fmla="*/ 695 w 898"/>
                <a:gd name="T11" fmla="*/ 344 h 628"/>
                <a:gd name="T12" fmla="*/ 705 w 898"/>
                <a:gd name="T13" fmla="*/ 328 h 628"/>
                <a:gd name="T14" fmla="*/ 794 w 898"/>
                <a:gd name="T15" fmla="*/ 306 h 628"/>
                <a:gd name="T16" fmla="*/ 788 w 898"/>
                <a:gd name="T17" fmla="*/ 324 h 628"/>
                <a:gd name="T18" fmla="*/ 517 w 898"/>
                <a:gd name="T19" fmla="*/ 417 h 628"/>
                <a:gd name="T20" fmla="*/ 518 w 898"/>
                <a:gd name="T21" fmla="*/ 478 h 628"/>
                <a:gd name="T22" fmla="*/ 485 w 898"/>
                <a:gd name="T23" fmla="*/ 515 h 628"/>
                <a:gd name="T24" fmla="*/ 434 w 898"/>
                <a:gd name="T25" fmla="*/ 522 h 628"/>
                <a:gd name="T26" fmla="*/ 391 w 898"/>
                <a:gd name="T27" fmla="*/ 497 h 628"/>
                <a:gd name="T28" fmla="*/ 374 w 898"/>
                <a:gd name="T29" fmla="*/ 449 h 628"/>
                <a:gd name="T30" fmla="*/ 391 w 898"/>
                <a:gd name="T31" fmla="*/ 401 h 628"/>
                <a:gd name="T32" fmla="*/ 434 w 898"/>
                <a:gd name="T33" fmla="*/ 376 h 628"/>
                <a:gd name="T34" fmla="*/ 662 w 898"/>
                <a:gd name="T35" fmla="*/ 214 h 628"/>
                <a:gd name="T36" fmla="*/ 681 w 898"/>
                <a:gd name="T37" fmla="*/ 212 h 628"/>
                <a:gd name="T38" fmla="*/ 687 w 898"/>
                <a:gd name="T39" fmla="*/ 230 h 628"/>
                <a:gd name="T40" fmla="*/ 333 w 898"/>
                <a:gd name="T41" fmla="*/ 200 h 628"/>
                <a:gd name="T42" fmla="*/ 298 w 898"/>
                <a:gd name="T43" fmla="*/ 113 h 628"/>
                <a:gd name="T44" fmla="*/ 320 w 898"/>
                <a:gd name="T45" fmla="*/ 106 h 628"/>
                <a:gd name="T46" fmla="*/ 355 w 898"/>
                <a:gd name="T47" fmla="*/ 191 h 628"/>
                <a:gd name="T48" fmla="*/ 257 w 898"/>
                <a:gd name="T49" fmla="*/ 262 h 628"/>
                <a:gd name="T50" fmla="*/ 238 w 898"/>
                <a:gd name="T51" fmla="*/ 260 h 628"/>
                <a:gd name="T52" fmla="*/ 182 w 898"/>
                <a:gd name="T53" fmla="*/ 191 h 628"/>
                <a:gd name="T54" fmla="*/ 199 w 898"/>
                <a:gd name="T55" fmla="*/ 181 h 628"/>
                <a:gd name="T56" fmla="*/ 263 w 898"/>
                <a:gd name="T57" fmla="*/ 247 h 628"/>
                <a:gd name="T58" fmla="*/ 199 w 898"/>
                <a:gd name="T59" fmla="*/ 351 h 628"/>
                <a:gd name="T60" fmla="*/ 110 w 898"/>
                <a:gd name="T61" fmla="*/ 324 h 628"/>
                <a:gd name="T62" fmla="*/ 104 w 898"/>
                <a:gd name="T63" fmla="*/ 306 h 628"/>
                <a:gd name="T64" fmla="*/ 194 w 898"/>
                <a:gd name="T65" fmla="*/ 328 h 628"/>
                <a:gd name="T66" fmla="*/ 202 w 898"/>
                <a:gd name="T67" fmla="*/ 344 h 628"/>
                <a:gd name="T68" fmla="*/ 80 w 898"/>
                <a:gd name="T69" fmla="*/ 478 h 628"/>
                <a:gd name="T70" fmla="*/ 78 w 898"/>
                <a:gd name="T71" fmla="*/ 459 h 628"/>
                <a:gd name="T72" fmla="*/ 169 w 898"/>
                <a:gd name="T73" fmla="*/ 454 h 628"/>
                <a:gd name="T74" fmla="*/ 181 w 898"/>
                <a:gd name="T75" fmla="*/ 468 h 628"/>
                <a:gd name="T76" fmla="*/ 169 w 898"/>
                <a:gd name="T77" fmla="*/ 483 h 628"/>
                <a:gd name="T78" fmla="*/ 441 w 898"/>
                <a:gd name="T79" fmla="*/ 78 h 628"/>
                <a:gd name="T80" fmla="*/ 460 w 898"/>
                <a:gd name="T81" fmla="*/ 81 h 628"/>
                <a:gd name="T82" fmla="*/ 463 w 898"/>
                <a:gd name="T83" fmla="*/ 173 h 628"/>
                <a:gd name="T84" fmla="*/ 446 w 898"/>
                <a:gd name="T85" fmla="*/ 181 h 628"/>
                <a:gd name="T86" fmla="*/ 434 w 898"/>
                <a:gd name="T87" fmla="*/ 166 h 628"/>
                <a:gd name="T88" fmla="*/ 580 w 898"/>
                <a:gd name="T89" fmla="*/ 104 h 628"/>
                <a:gd name="T90" fmla="*/ 600 w 898"/>
                <a:gd name="T91" fmla="*/ 116 h 628"/>
                <a:gd name="T92" fmla="*/ 562 w 898"/>
                <a:gd name="T93" fmla="*/ 202 h 628"/>
                <a:gd name="T94" fmla="*/ 543 w 898"/>
                <a:gd name="T95" fmla="*/ 194 h 628"/>
                <a:gd name="T96" fmla="*/ 403 w 898"/>
                <a:gd name="T97" fmla="*/ 2 h 628"/>
                <a:gd name="T98" fmla="*/ 255 w 898"/>
                <a:gd name="T99" fmla="*/ 44 h 628"/>
                <a:gd name="T100" fmla="*/ 131 w 898"/>
                <a:gd name="T101" fmla="*/ 132 h 628"/>
                <a:gd name="T102" fmla="*/ 45 w 898"/>
                <a:gd name="T103" fmla="*/ 255 h 628"/>
                <a:gd name="T104" fmla="*/ 3 w 898"/>
                <a:gd name="T105" fmla="*/ 403 h 628"/>
                <a:gd name="T106" fmla="*/ 4 w 898"/>
                <a:gd name="T107" fmla="*/ 624 h 628"/>
                <a:gd name="T108" fmla="*/ 888 w 898"/>
                <a:gd name="T109" fmla="*/ 627 h 628"/>
                <a:gd name="T110" fmla="*/ 898 w 898"/>
                <a:gd name="T111" fmla="*/ 449 h 628"/>
                <a:gd name="T112" fmla="*/ 870 w 898"/>
                <a:gd name="T113" fmla="*/ 294 h 628"/>
                <a:gd name="T114" fmla="*/ 795 w 898"/>
                <a:gd name="T115" fmla="*/ 164 h 628"/>
                <a:gd name="T116" fmla="*/ 681 w 898"/>
                <a:gd name="T117" fmla="*/ 66 h 628"/>
                <a:gd name="T118" fmla="*/ 539 w 898"/>
                <a:gd name="T119" fmla="*/ 9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98" h="628">
                  <a:moveTo>
                    <a:pt x="807" y="483"/>
                  </a:moveTo>
                  <a:lnTo>
                    <a:pt x="732" y="483"/>
                  </a:lnTo>
                  <a:lnTo>
                    <a:pt x="729" y="483"/>
                  </a:lnTo>
                  <a:lnTo>
                    <a:pt x="726" y="482"/>
                  </a:lnTo>
                  <a:lnTo>
                    <a:pt x="723" y="481"/>
                  </a:lnTo>
                  <a:lnTo>
                    <a:pt x="721" y="478"/>
                  </a:lnTo>
                  <a:lnTo>
                    <a:pt x="719" y="476"/>
                  </a:lnTo>
                  <a:lnTo>
                    <a:pt x="718" y="474"/>
                  </a:lnTo>
                  <a:lnTo>
                    <a:pt x="717" y="471"/>
                  </a:lnTo>
                  <a:lnTo>
                    <a:pt x="717" y="468"/>
                  </a:lnTo>
                  <a:lnTo>
                    <a:pt x="717" y="465"/>
                  </a:lnTo>
                  <a:lnTo>
                    <a:pt x="718" y="462"/>
                  </a:lnTo>
                  <a:lnTo>
                    <a:pt x="719" y="459"/>
                  </a:lnTo>
                  <a:lnTo>
                    <a:pt x="721" y="457"/>
                  </a:lnTo>
                  <a:lnTo>
                    <a:pt x="723" y="455"/>
                  </a:lnTo>
                  <a:lnTo>
                    <a:pt x="726" y="454"/>
                  </a:lnTo>
                  <a:lnTo>
                    <a:pt x="729" y="454"/>
                  </a:lnTo>
                  <a:lnTo>
                    <a:pt x="732" y="453"/>
                  </a:lnTo>
                  <a:lnTo>
                    <a:pt x="732" y="453"/>
                  </a:lnTo>
                  <a:lnTo>
                    <a:pt x="808" y="453"/>
                  </a:lnTo>
                  <a:lnTo>
                    <a:pt x="810" y="454"/>
                  </a:lnTo>
                  <a:lnTo>
                    <a:pt x="813" y="454"/>
                  </a:lnTo>
                  <a:lnTo>
                    <a:pt x="815" y="456"/>
                  </a:lnTo>
                  <a:lnTo>
                    <a:pt x="817" y="458"/>
                  </a:lnTo>
                  <a:lnTo>
                    <a:pt x="819" y="460"/>
                  </a:lnTo>
                  <a:lnTo>
                    <a:pt x="821" y="462"/>
                  </a:lnTo>
                  <a:lnTo>
                    <a:pt x="822" y="466"/>
                  </a:lnTo>
                  <a:lnTo>
                    <a:pt x="822" y="468"/>
                  </a:lnTo>
                  <a:lnTo>
                    <a:pt x="822" y="471"/>
                  </a:lnTo>
                  <a:lnTo>
                    <a:pt x="821" y="474"/>
                  </a:lnTo>
                  <a:lnTo>
                    <a:pt x="819" y="476"/>
                  </a:lnTo>
                  <a:lnTo>
                    <a:pt x="817" y="478"/>
                  </a:lnTo>
                  <a:lnTo>
                    <a:pt x="815" y="481"/>
                  </a:lnTo>
                  <a:lnTo>
                    <a:pt x="813" y="482"/>
                  </a:lnTo>
                  <a:lnTo>
                    <a:pt x="810" y="483"/>
                  </a:lnTo>
                  <a:lnTo>
                    <a:pt x="807" y="483"/>
                  </a:lnTo>
                  <a:close/>
                  <a:moveTo>
                    <a:pt x="710" y="355"/>
                  </a:moveTo>
                  <a:lnTo>
                    <a:pt x="706" y="355"/>
                  </a:lnTo>
                  <a:lnTo>
                    <a:pt x="702" y="353"/>
                  </a:lnTo>
                  <a:lnTo>
                    <a:pt x="699" y="351"/>
                  </a:lnTo>
                  <a:lnTo>
                    <a:pt x="696" y="347"/>
                  </a:lnTo>
                  <a:lnTo>
                    <a:pt x="695" y="344"/>
                  </a:lnTo>
                  <a:lnTo>
                    <a:pt x="695" y="342"/>
                  </a:lnTo>
                  <a:lnTo>
                    <a:pt x="695" y="338"/>
                  </a:lnTo>
                  <a:lnTo>
                    <a:pt x="696" y="335"/>
                  </a:lnTo>
                  <a:lnTo>
                    <a:pt x="698" y="333"/>
                  </a:lnTo>
                  <a:lnTo>
                    <a:pt x="700" y="331"/>
                  </a:lnTo>
                  <a:lnTo>
                    <a:pt x="702" y="329"/>
                  </a:lnTo>
                  <a:lnTo>
                    <a:pt x="705" y="328"/>
                  </a:lnTo>
                  <a:lnTo>
                    <a:pt x="775" y="298"/>
                  </a:lnTo>
                  <a:lnTo>
                    <a:pt x="777" y="297"/>
                  </a:lnTo>
                  <a:lnTo>
                    <a:pt x="780" y="297"/>
                  </a:lnTo>
                  <a:lnTo>
                    <a:pt x="783" y="298"/>
                  </a:lnTo>
                  <a:lnTo>
                    <a:pt x="785" y="298"/>
                  </a:lnTo>
                  <a:lnTo>
                    <a:pt x="791" y="302"/>
                  </a:lnTo>
                  <a:lnTo>
                    <a:pt x="794" y="306"/>
                  </a:lnTo>
                  <a:lnTo>
                    <a:pt x="795" y="309"/>
                  </a:lnTo>
                  <a:lnTo>
                    <a:pt x="795" y="313"/>
                  </a:lnTo>
                  <a:lnTo>
                    <a:pt x="795" y="315"/>
                  </a:lnTo>
                  <a:lnTo>
                    <a:pt x="794" y="318"/>
                  </a:lnTo>
                  <a:lnTo>
                    <a:pt x="793" y="320"/>
                  </a:lnTo>
                  <a:lnTo>
                    <a:pt x="791" y="322"/>
                  </a:lnTo>
                  <a:lnTo>
                    <a:pt x="788" y="324"/>
                  </a:lnTo>
                  <a:lnTo>
                    <a:pt x="785" y="325"/>
                  </a:lnTo>
                  <a:lnTo>
                    <a:pt x="716" y="354"/>
                  </a:lnTo>
                  <a:lnTo>
                    <a:pt x="714" y="355"/>
                  </a:lnTo>
                  <a:lnTo>
                    <a:pt x="710" y="355"/>
                  </a:lnTo>
                  <a:close/>
                  <a:moveTo>
                    <a:pt x="684" y="235"/>
                  </a:moveTo>
                  <a:lnTo>
                    <a:pt x="511" y="408"/>
                  </a:lnTo>
                  <a:lnTo>
                    <a:pt x="517" y="417"/>
                  </a:lnTo>
                  <a:lnTo>
                    <a:pt x="520" y="427"/>
                  </a:lnTo>
                  <a:lnTo>
                    <a:pt x="523" y="438"/>
                  </a:lnTo>
                  <a:lnTo>
                    <a:pt x="524" y="449"/>
                  </a:lnTo>
                  <a:lnTo>
                    <a:pt x="523" y="456"/>
                  </a:lnTo>
                  <a:lnTo>
                    <a:pt x="522" y="464"/>
                  </a:lnTo>
                  <a:lnTo>
                    <a:pt x="520" y="471"/>
                  </a:lnTo>
                  <a:lnTo>
                    <a:pt x="518" y="478"/>
                  </a:lnTo>
                  <a:lnTo>
                    <a:pt x="515" y="485"/>
                  </a:lnTo>
                  <a:lnTo>
                    <a:pt x="511" y="490"/>
                  </a:lnTo>
                  <a:lnTo>
                    <a:pt x="507" y="497"/>
                  </a:lnTo>
                  <a:lnTo>
                    <a:pt x="502" y="502"/>
                  </a:lnTo>
                  <a:lnTo>
                    <a:pt x="496" y="506"/>
                  </a:lnTo>
                  <a:lnTo>
                    <a:pt x="491" y="511"/>
                  </a:lnTo>
                  <a:lnTo>
                    <a:pt x="485" y="515"/>
                  </a:lnTo>
                  <a:lnTo>
                    <a:pt x="478" y="518"/>
                  </a:lnTo>
                  <a:lnTo>
                    <a:pt x="471" y="520"/>
                  </a:lnTo>
                  <a:lnTo>
                    <a:pt x="464" y="522"/>
                  </a:lnTo>
                  <a:lnTo>
                    <a:pt x="457" y="523"/>
                  </a:lnTo>
                  <a:lnTo>
                    <a:pt x="449" y="523"/>
                  </a:lnTo>
                  <a:lnTo>
                    <a:pt x="442" y="523"/>
                  </a:lnTo>
                  <a:lnTo>
                    <a:pt x="434" y="522"/>
                  </a:lnTo>
                  <a:lnTo>
                    <a:pt x="427" y="520"/>
                  </a:lnTo>
                  <a:lnTo>
                    <a:pt x="419" y="518"/>
                  </a:lnTo>
                  <a:lnTo>
                    <a:pt x="413" y="515"/>
                  </a:lnTo>
                  <a:lnTo>
                    <a:pt x="408" y="511"/>
                  </a:lnTo>
                  <a:lnTo>
                    <a:pt x="401" y="506"/>
                  </a:lnTo>
                  <a:lnTo>
                    <a:pt x="396" y="502"/>
                  </a:lnTo>
                  <a:lnTo>
                    <a:pt x="391" y="497"/>
                  </a:lnTo>
                  <a:lnTo>
                    <a:pt x="387" y="490"/>
                  </a:lnTo>
                  <a:lnTo>
                    <a:pt x="383" y="485"/>
                  </a:lnTo>
                  <a:lnTo>
                    <a:pt x="380" y="478"/>
                  </a:lnTo>
                  <a:lnTo>
                    <a:pt x="378" y="471"/>
                  </a:lnTo>
                  <a:lnTo>
                    <a:pt x="375" y="464"/>
                  </a:lnTo>
                  <a:lnTo>
                    <a:pt x="374" y="456"/>
                  </a:lnTo>
                  <a:lnTo>
                    <a:pt x="374" y="449"/>
                  </a:lnTo>
                  <a:lnTo>
                    <a:pt x="374" y="441"/>
                  </a:lnTo>
                  <a:lnTo>
                    <a:pt x="375" y="434"/>
                  </a:lnTo>
                  <a:lnTo>
                    <a:pt x="378" y="427"/>
                  </a:lnTo>
                  <a:lnTo>
                    <a:pt x="380" y="420"/>
                  </a:lnTo>
                  <a:lnTo>
                    <a:pt x="383" y="413"/>
                  </a:lnTo>
                  <a:lnTo>
                    <a:pt x="387" y="407"/>
                  </a:lnTo>
                  <a:lnTo>
                    <a:pt x="391" y="401"/>
                  </a:lnTo>
                  <a:lnTo>
                    <a:pt x="396" y="396"/>
                  </a:lnTo>
                  <a:lnTo>
                    <a:pt x="401" y="391"/>
                  </a:lnTo>
                  <a:lnTo>
                    <a:pt x="408" y="386"/>
                  </a:lnTo>
                  <a:lnTo>
                    <a:pt x="413" y="383"/>
                  </a:lnTo>
                  <a:lnTo>
                    <a:pt x="419" y="380"/>
                  </a:lnTo>
                  <a:lnTo>
                    <a:pt x="427" y="377"/>
                  </a:lnTo>
                  <a:lnTo>
                    <a:pt x="434" y="376"/>
                  </a:lnTo>
                  <a:lnTo>
                    <a:pt x="442" y="375"/>
                  </a:lnTo>
                  <a:lnTo>
                    <a:pt x="449" y="374"/>
                  </a:lnTo>
                  <a:lnTo>
                    <a:pt x="460" y="375"/>
                  </a:lnTo>
                  <a:lnTo>
                    <a:pt x="471" y="377"/>
                  </a:lnTo>
                  <a:lnTo>
                    <a:pt x="480" y="381"/>
                  </a:lnTo>
                  <a:lnTo>
                    <a:pt x="490" y="388"/>
                  </a:lnTo>
                  <a:lnTo>
                    <a:pt x="662" y="214"/>
                  </a:lnTo>
                  <a:lnTo>
                    <a:pt x="665" y="212"/>
                  </a:lnTo>
                  <a:lnTo>
                    <a:pt x="668" y="211"/>
                  </a:lnTo>
                  <a:lnTo>
                    <a:pt x="671" y="210"/>
                  </a:lnTo>
                  <a:lnTo>
                    <a:pt x="673" y="209"/>
                  </a:lnTo>
                  <a:lnTo>
                    <a:pt x="676" y="210"/>
                  </a:lnTo>
                  <a:lnTo>
                    <a:pt x="679" y="211"/>
                  </a:lnTo>
                  <a:lnTo>
                    <a:pt x="681" y="212"/>
                  </a:lnTo>
                  <a:lnTo>
                    <a:pt x="684" y="214"/>
                  </a:lnTo>
                  <a:lnTo>
                    <a:pt x="686" y="216"/>
                  </a:lnTo>
                  <a:lnTo>
                    <a:pt x="687" y="219"/>
                  </a:lnTo>
                  <a:lnTo>
                    <a:pt x="688" y="222"/>
                  </a:lnTo>
                  <a:lnTo>
                    <a:pt x="688" y="225"/>
                  </a:lnTo>
                  <a:lnTo>
                    <a:pt x="688" y="228"/>
                  </a:lnTo>
                  <a:lnTo>
                    <a:pt x="687" y="230"/>
                  </a:lnTo>
                  <a:lnTo>
                    <a:pt x="686" y="232"/>
                  </a:lnTo>
                  <a:lnTo>
                    <a:pt x="684" y="235"/>
                  </a:lnTo>
                  <a:close/>
                  <a:moveTo>
                    <a:pt x="347" y="201"/>
                  </a:moveTo>
                  <a:lnTo>
                    <a:pt x="343" y="202"/>
                  </a:lnTo>
                  <a:lnTo>
                    <a:pt x="341" y="204"/>
                  </a:lnTo>
                  <a:lnTo>
                    <a:pt x="337" y="202"/>
                  </a:lnTo>
                  <a:lnTo>
                    <a:pt x="333" y="200"/>
                  </a:lnTo>
                  <a:lnTo>
                    <a:pt x="329" y="197"/>
                  </a:lnTo>
                  <a:lnTo>
                    <a:pt x="327" y="193"/>
                  </a:lnTo>
                  <a:lnTo>
                    <a:pt x="298" y="124"/>
                  </a:lnTo>
                  <a:lnTo>
                    <a:pt x="297" y="121"/>
                  </a:lnTo>
                  <a:lnTo>
                    <a:pt x="297" y="118"/>
                  </a:lnTo>
                  <a:lnTo>
                    <a:pt x="297" y="116"/>
                  </a:lnTo>
                  <a:lnTo>
                    <a:pt x="298" y="113"/>
                  </a:lnTo>
                  <a:lnTo>
                    <a:pt x="299" y="110"/>
                  </a:lnTo>
                  <a:lnTo>
                    <a:pt x="302" y="108"/>
                  </a:lnTo>
                  <a:lnTo>
                    <a:pt x="304" y="106"/>
                  </a:lnTo>
                  <a:lnTo>
                    <a:pt x="306" y="105"/>
                  </a:lnTo>
                  <a:lnTo>
                    <a:pt x="312" y="104"/>
                  </a:lnTo>
                  <a:lnTo>
                    <a:pt x="318" y="104"/>
                  </a:lnTo>
                  <a:lnTo>
                    <a:pt x="320" y="106"/>
                  </a:lnTo>
                  <a:lnTo>
                    <a:pt x="322" y="107"/>
                  </a:lnTo>
                  <a:lnTo>
                    <a:pt x="324" y="109"/>
                  </a:lnTo>
                  <a:lnTo>
                    <a:pt x="325" y="113"/>
                  </a:lnTo>
                  <a:lnTo>
                    <a:pt x="354" y="182"/>
                  </a:lnTo>
                  <a:lnTo>
                    <a:pt x="355" y="185"/>
                  </a:lnTo>
                  <a:lnTo>
                    <a:pt x="356" y="189"/>
                  </a:lnTo>
                  <a:lnTo>
                    <a:pt x="355" y="191"/>
                  </a:lnTo>
                  <a:lnTo>
                    <a:pt x="354" y="194"/>
                  </a:lnTo>
                  <a:lnTo>
                    <a:pt x="353" y="196"/>
                  </a:lnTo>
                  <a:lnTo>
                    <a:pt x="351" y="198"/>
                  </a:lnTo>
                  <a:lnTo>
                    <a:pt x="349" y="200"/>
                  </a:lnTo>
                  <a:lnTo>
                    <a:pt x="347" y="201"/>
                  </a:lnTo>
                  <a:close/>
                  <a:moveTo>
                    <a:pt x="260" y="260"/>
                  </a:moveTo>
                  <a:lnTo>
                    <a:pt x="257" y="262"/>
                  </a:lnTo>
                  <a:lnTo>
                    <a:pt x="255" y="263"/>
                  </a:lnTo>
                  <a:lnTo>
                    <a:pt x="251" y="265"/>
                  </a:lnTo>
                  <a:lnTo>
                    <a:pt x="249" y="265"/>
                  </a:lnTo>
                  <a:lnTo>
                    <a:pt x="246" y="265"/>
                  </a:lnTo>
                  <a:lnTo>
                    <a:pt x="243" y="263"/>
                  </a:lnTo>
                  <a:lnTo>
                    <a:pt x="241" y="262"/>
                  </a:lnTo>
                  <a:lnTo>
                    <a:pt x="238" y="260"/>
                  </a:lnTo>
                  <a:lnTo>
                    <a:pt x="185" y="207"/>
                  </a:lnTo>
                  <a:lnTo>
                    <a:pt x="183" y="204"/>
                  </a:lnTo>
                  <a:lnTo>
                    <a:pt x="182" y="201"/>
                  </a:lnTo>
                  <a:lnTo>
                    <a:pt x="181" y="198"/>
                  </a:lnTo>
                  <a:lnTo>
                    <a:pt x="181" y="196"/>
                  </a:lnTo>
                  <a:lnTo>
                    <a:pt x="181" y="193"/>
                  </a:lnTo>
                  <a:lnTo>
                    <a:pt x="182" y="191"/>
                  </a:lnTo>
                  <a:lnTo>
                    <a:pt x="183" y="187"/>
                  </a:lnTo>
                  <a:lnTo>
                    <a:pt x="185" y="185"/>
                  </a:lnTo>
                  <a:lnTo>
                    <a:pt x="187" y="183"/>
                  </a:lnTo>
                  <a:lnTo>
                    <a:pt x="190" y="182"/>
                  </a:lnTo>
                  <a:lnTo>
                    <a:pt x="192" y="181"/>
                  </a:lnTo>
                  <a:lnTo>
                    <a:pt x="196" y="181"/>
                  </a:lnTo>
                  <a:lnTo>
                    <a:pt x="199" y="181"/>
                  </a:lnTo>
                  <a:lnTo>
                    <a:pt x="201" y="182"/>
                  </a:lnTo>
                  <a:lnTo>
                    <a:pt x="204" y="183"/>
                  </a:lnTo>
                  <a:lnTo>
                    <a:pt x="206" y="185"/>
                  </a:lnTo>
                  <a:lnTo>
                    <a:pt x="260" y="239"/>
                  </a:lnTo>
                  <a:lnTo>
                    <a:pt x="261" y="242"/>
                  </a:lnTo>
                  <a:lnTo>
                    <a:pt x="263" y="244"/>
                  </a:lnTo>
                  <a:lnTo>
                    <a:pt x="263" y="247"/>
                  </a:lnTo>
                  <a:lnTo>
                    <a:pt x="264" y="250"/>
                  </a:lnTo>
                  <a:lnTo>
                    <a:pt x="263" y="253"/>
                  </a:lnTo>
                  <a:lnTo>
                    <a:pt x="263" y="255"/>
                  </a:lnTo>
                  <a:lnTo>
                    <a:pt x="261" y="258"/>
                  </a:lnTo>
                  <a:lnTo>
                    <a:pt x="260" y="260"/>
                  </a:lnTo>
                  <a:close/>
                  <a:moveTo>
                    <a:pt x="201" y="347"/>
                  </a:moveTo>
                  <a:lnTo>
                    <a:pt x="199" y="351"/>
                  </a:lnTo>
                  <a:lnTo>
                    <a:pt x="196" y="353"/>
                  </a:lnTo>
                  <a:lnTo>
                    <a:pt x="191" y="355"/>
                  </a:lnTo>
                  <a:lnTo>
                    <a:pt x="187" y="355"/>
                  </a:lnTo>
                  <a:lnTo>
                    <a:pt x="185" y="355"/>
                  </a:lnTo>
                  <a:lnTo>
                    <a:pt x="182" y="354"/>
                  </a:lnTo>
                  <a:lnTo>
                    <a:pt x="112" y="325"/>
                  </a:lnTo>
                  <a:lnTo>
                    <a:pt x="110" y="324"/>
                  </a:lnTo>
                  <a:lnTo>
                    <a:pt x="107" y="322"/>
                  </a:lnTo>
                  <a:lnTo>
                    <a:pt x="106" y="320"/>
                  </a:lnTo>
                  <a:lnTo>
                    <a:pt x="104" y="318"/>
                  </a:lnTo>
                  <a:lnTo>
                    <a:pt x="104" y="315"/>
                  </a:lnTo>
                  <a:lnTo>
                    <a:pt x="103" y="313"/>
                  </a:lnTo>
                  <a:lnTo>
                    <a:pt x="104" y="309"/>
                  </a:lnTo>
                  <a:lnTo>
                    <a:pt x="104" y="306"/>
                  </a:lnTo>
                  <a:lnTo>
                    <a:pt x="108" y="302"/>
                  </a:lnTo>
                  <a:lnTo>
                    <a:pt x="112" y="298"/>
                  </a:lnTo>
                  <a:lnTo>
                    <a:pt x="115" y="298"/>
                  </a:lnTo>
                  <a:lnTo>
                    <a:pt x="118" y="297"/>
                  </a:lnTo>
                  <a:lnTo>
                    <a:pt x="121" y="297"/>
                  </a:lnTo>
                  <a:lnTo>
                    <a:pt x="124" y="298"/>
                  </a:lnTo>
                  <a:lnTo>
                    <a:pt x="194" y="328"/>
                  </a:lnTo>
                  <a:lnTo>
                    <a:pt x="196" y="329"/>
                  </a:lnTo>
                  <a:lnTo>
                    <a:pt x="198" y="331"/>
                  </a:lnTo>
                  <a:lnTo>
                    <a:pt x="200" y="333"/>
                  </a:lnTo>
                  <a:lnTo>
                    <a:pt x="201" y="335"/>
                  </a:lnTo>
                  <a:lnTo>
                    <a:pt x="202" y="338"/>
                  </a:lnTo>
                  <a:lnTo>
                    <a:pt x="202" y="342"/>
                  </a:lnTo>
                  <a:lnTo>
                    <a:pt x="202" y="344"/>
                  </a:lnTo>
                  <a:lnTo>
                    <a:pt x="201" y="347"/>
                  </a:lnTo>
                  <a:close/>
                  <a:moveTo>
                    <a:pt x="166" y="483"/>
                  </a:moveTo>
                  <a:lnTo>
                    <a:pt x="91" y="483"/>
                  </a:lnTo>
                  <a:lnTo>
                    <a:pt x="88" y="483"/>
                  </a:lnTo>
                  <a:lnTo>
                    <a:pt x="84" y="482"/>
                  </a:lnTo>
                  <a:lnTo>
                    <a:pt x="82" y="481"/>
                  </a:lnTo>
                  <a:lnTo>
                    <a:pt x="80" y="478"/>
                  </a:lnTo>
                  <a:lnTo>
                    <a:pt x="78" y="476"/>
                  </a:lnTo>
                  <a:lnTo>
                    <a:pt x="77" y="474"/>
                  </a:lnTo>
                  <a:lnTo>
                    <a:pt x="76" y="471"/>
                  </a:lnTo>
                  <a:lnTo>
                    <a:pt x="76" y="468"/>
                  </a:lnTo>
                  <a:lnTo>
                    <a:pt x="76" y="465"/>
                  </a:lnTo>
                  <a:lnTo>
                    <a:pt x="77" y="462"/>
                  </a:lnTo>
                  <a:lnTo>
                    <a:pt x="78" y="459"/>
                  </a:lnTo>
                  <a:lnTo>
                    <a:pt x="80" y="457"/>
                  </a:lnTo>
                  <a:lnTo>
                    <a:pt x="82" y="455"/>
                  </a:lnTo>
                  <a:lnTo>
                    <a:pt x="84" y="454"/>
                  </a:lnTo>
                  <a:lnTo>
                    <a:pt x="88" y="454"/>
                  </a:lnTo>
                  <a:lnTo>
                    <a:pt x="91" y="453"/>
                  </a:lnTo>
                  <a:lnTo>
                    <a:pt x="166" y="453"/>
                  </a:lnTo>
                  <a:lnTo>
                    <a:pt x="169" y="454"/>
                  </a:lnTo>
                  <a:lnTo>
                    <a:pt x="172" y="454"/>
                  </a:lnTo>
                  <a:lnTo>
                    <a:pt x="174" y="455"/>
                  </a:lnTo>
                  <a:lnTo>
                    <a:pt x="176" y="457"/>
                  </a:lnTo>
                  <a:lnTo>
                    <a:pt x="179" y="459"/>
                  </a:lnTo>
                  <a:lnTo>
                    <a:pt x="180" y="462"/>
                  </a:lnTo>
                  <a:lnTo>
                    <a:pt x="181" y="465"/>
                  </a:lnTo>
                  <a:lnTo>
                    <a:pt x="181" y="468"/>
                  </a:lnTo>
                  <a:lnTo>
                    <a:pt x="181" y="471"/>
                  </a:lnTo>
                  <a:lnTo>
                    <a:pt x="180" y="474"/>
                  </a:lnTo>
                  <a:lnTo>
                    <a:pt x="179" y="476"/>
                  </a:lnTo>
                  <a:lnTo>
                    <a:pt x="176" y="478"/>
                  </a:lnTo>
                  <a:lnTo>
                    <a:pt x="174" y="481"/>
                  </a:lnTo>
                  <a:lnTo>
                    <a:pt x="172" y="482"/>
                  </a:lnTo>
                  <a:lnTo>
                    <a:pt x="169" y="483"/>
                  </a:lnTo>
                  <a:lnTo>
                    <a:pt x="166" y="483"/>
                  </a:lnTo>
                  <a:close/>
                  <a:moveTo>
                    <a:pt x="434" y="91"/>
                  </a:moveTo>
                  <a:lnTo>
                    <a:pt x="434" y="88"/>
                  </a:lnTo>
                  <a:lnTo>
                    <a:pt x="435" y="85"/>
                  </a:lnTo>
                  <a:lnTo>
                    <a:pt x="436" y="83"/>
                  </a:lnTo>
                  <a:lnTo>
                    <a:pt x="439" y="81"/>
                  </a:lnTo>
                  <a:lnTo>
                    <a:pt x="441" y="78"/>
                  </a:lnTo>
                  <a:lnTo>
                    <a:pt x="443" y="77"/>
                  </a:lnTo>
                  <a:lnTo>
                    <a:pt x="446" y="76"/>
                  </a:lnTo>
                  <a:lnTo>
                    <a:pt x="449" y="76"/>
                  </a:lnTo>
                  <a:lnTo>
                    <a:pt x="451" y="76"/>
                  </a:lnTo>
                  <a:lnTo>
                    <a:pt x="455" y="77"/>
                  </a:lnTo>
                  <a:lnTo>
                    <a:pt x="457" y="78"/>
                  </a:lnTo>
                  <a:lnTo>
                    <a:pt x="460" y="81"/>
                  </a:lnTo>
                  <a:lnTo>
                    <a:pt x="461" y="83"/>
                  </a:lnTo>
                  <a:lnTo>
                    <a:pt x="463" y="85"/>
                  </a:lnTo>
                  <a:lnTo>
                    <a:pt x="463" y="88"/>
                  </a:lnTo>
                  <a:lnTo>
                    <a:pt x="464" y="91"/>
                  </a:lnTo>
                  <a:lnTo>
                    <a:pt x="464" y="166"/>
                  </a:lnTo>
                  <a:lnTo>
                    <a:pt x="463" y="169"/>
                  </a:lnTo>
                  <a:lnTo>
                    <a:pt x="463" y="173"/>
                  </a:lnTo>
                  <a:lnTo>
                    <a:pt x="461" y="175"/>
                  </a:lnTo>
                  <a:lnTo>
                    <a:pt x="460" y="177"/>
                  </a:lnTo>
                  <a:lnTo>
                    <a:pt x="457" y="179"/>
                  </a:lnTo>
                  <a:lnTo>
                    <a:pt x="455" y="180"/>
                  </a:lnTo>
                  <a:lnTo>
                    <a:pt x="451" y="181"/>
                  </a:lnTo>
                  <a:lnTo>
                    <a:pt x="449" y="181"/>
                  </a:lnTo>
                  <a:lnTo>
                    <a:pt x="446" y="181"/>
                  </a:lnTo>
                  <a:lnTo>
                    <a:pt x="443" y="180"/>
                  </a:lnTo>
                  <a:lnTo>
                    <a:pt x="441" y="179"/>
                  </a:lnTo>
                  <a:lnTo>
                    <a:pt x="439" y="177"/>
                  </a:lnTo>
                  <a:lnTo>
                    <a:pt x="436" y="175"/>
                  </a:lnTo>
                  <a:lnTo>
                    <a:pt x="435" y="173"/>
                  </a:lnTo>
                  <a:lnTo>
                    <a:pt x="434" y="169"/>
                  </a:lnTo>
                  <a:lnTo>
                    <a:pt x="434" y="166"/>
                  </a:lnTo>
                  <a:lnTo>
                    <a:pt x="434" y="91"/>
                  </a:lnTo>
                  <a:close/>
                  <a:moveTo>
                    <a:pt x="543" y="182"/>
                  </a:moveTo>
                  <a:lnTo>
                    <a:pt x="572" y="113"/>
                  </a:lnTo>
                  <a:lnTo>
                    <a:pt x="573" y="109"/>
                  </a:lnTo>
                  <a:lnTo>
                    <a:pt x="576" y="107"/>
                  </a:lnTo>
                  <a:lnTo>
                    <a:pt x="578" y="106"/>
                  </a:lnTo>
                  <a:lnTo>
                    <a:pt x="580" y="104"/>
                  </a:lnTo>
                  <a:lnTo>
                    <a:pt x="586" y="104"/>
                  </a:lnTo>
                  <a:lnTo>
                    <a:pt x="592" y="105"/>
                  </a:lnTo>
                  <a:lnTo>
                    <a:pt x="595" y="106"/>
                  </a:lnTo>
                  <a:lnTo>
                    <a:pt x="597" y="108"/>
                  </a:lnTo>
                  <a:lnTo>
                    <a:pt x="598" y="110"/>
                  </a:lnTo>
                  <a:lnTo>
                    <a:pt x="600" y="113"/>
                  </a:lnTo>
                  <a:lnTo>
                    <a:pt x="600" y="116"/>
                  </a:lnTo>
                  <a:lnTo>
                    <a:pt x="601" y="118"/>
                  </a:lnTo>
                  <a:lnTo>
                    <a:pt x="601" y="121"/>
                  </a:lnTo>
                  <a:lnTo>
                    <a:pt x="600" y="124"/>
                  </a:lnTo>
                  <a:lnTo>
                    <a:pt x="571" y="193"/>
                  </a:lnTo>
                  <a:lnTo>
                    <a:pt x="569" y="197"/>
                  </a:lnTo>
                  <a:lnTo>
                    <a:pt x="566" y="200"/>
                  </a:lnTo>
                  <a:lnTo>
                    <a:pt x="562" y="202"/>
                  </a:lnTo>
                  <a:lnTo>
                    <a:pt x="557" y="204"/>
                  </a:lnTo>
                  <a:lnTo>
                    <a:pt x="554" y="202"/>
                  </a:lnTo>
                  <a:lnTo>
                    <a:pt x="551" y="201"/>
                  </a:lnTo>
                  <a:lnTo>
                    <a:pt x="549" y="200"/>
                  </a:lnTo>
                  <a:lnTo>
                    <a:pt x="547" y="198"/>
                  </a:lnTo>
                  <a:lnTo>
                    <a:pt x="544" y="196"/>
                  </a:lnTo>
                  <a:lnTo>
                    <a:pt x="543" y="194"/>
                  </a:lnTo>
                  <a:lnTo>
                    <a:pt x="542" y="191"/>
                  </a:lnTo>
                  <a:lnTo>
                    <a:pt x="542" y="189"/>
                  </a:lnTo>
                  <a:lnTo>
                    <a:pt x="542" y="185"/>
                  </a:lnTo>
                  <a:lnTo>
                    <a:pt x="543" y="182"/>
                  </a:lnTo>
                  <a:close/>
                  <a:moveTo>
                    <a:pt x="449" y="0"/>
                  </a:moveTo>
                  <a:lnTo>
                    <a:pt x="426" y="0"/>
                  </a:lnTo>
                  <a:lnTo>
                    <a:pt x="403" y="2"/>
                  </a:lnTo>
                  <a:lnTo>
                    <a:pt x="381" y="6"/>
                  </a:lnTo>
                  <a:lnTo>
                    <a:pt x="358" y="9"/>
                  </a:lnTo>
                  <a:lnTo>
                    <a:pt x="337" y="14"/>
                  </a:lnTo>
                  <a:lnTo>
                    <a:pt x="316" y="21"/>
                  </a:lnTo>
                  <a:lnTo>
                    <a:pt x="295" y="27"/>
                  </a:lnTo>
                  <a:lnTo>
                    <a:pt x="275" y="36"/>
                  </a:lnTo>
                  <a:lnTo>
                    <a:pt x="255" y="44"/>
                  </a:lnTo>
                  <a:lnTo>
                    <a:pt x="235" y="55"/>
                  </a:lnTo>
                  <a:lnTo>
                    <a:pt x="216" y="66"/>
                  </a:lnTo>
                  <a:lnTo>
                    <a:pt x="198" y="77"/>
                  </a:lnTo>
                  <a:lnTo>
                    <a:pt x="181" y="89"/>
                  </a:lnTo>
                  <a:lnTo>
                    <a:pt x="164" y="103"/>
                  </a:lnTo>
                  <a:lnTo>
                    <a:pt x="148" y="117"/>
                  </a:lnTo>
                  <a:lnTo>
                    <a:pt x="131" y="132"/>
                  </a:lnTo>
                  <a:lnTo>
                    <a:pt x="116" y="148"/>
                  </a:lnTo>
                  <a:lnTo>
                    <a:pt x="103" y="164"/>
                  </a:lnTo>
                  <a:lnTo>
                    <a:pt x="90" y="181"/>
                  </a:lnTo>
                  <a:lnTo>
                    <a:pt x="77" y="198"/>
                  </a:lnTo>
                  <a:lnTo>
                    <a:pt x="65" y="216"/>
                  </a:lnTo>
                  <a:lnTo>
                    <a:pt x="54" y="236"/>
                  </a:lnTo>
                  <a:lnTo>
                    <a:pt x="45" y="255"/>
                  </a:lnTo>
                  <a:lnTo>
                    <a:pt x="35" y="274"/>
                  </a:lnTo>
                  <a:lnTo>
                    <a:pt x="28" y="294"/>
                  </a:lnTo>
                  <a:lnTo>
                    <a:pt x="20" y="316"/>
                  </a:lnTo>
                  <a:lnTo>
                    <a:pt x="15" y="337"/>
                  </a:lnTo>
                  <a:lnTo>
                    <a:pt x="9" y="359"/>
                  </a:lnTo>
                  <a:lnTo>
                    <a:pt x="5" y="380"/>
                  </a:lnTo>
                  <a:lnTo>
                    <a:pt x="3" y="403"/>
                  </a:lnTo>
                  <a:lnTo>
                    <a:pt x="1" y="426"/>
                  </a:lnTo>
                  <a:lnTo>
                    <a:pt x="0" y="449"/>
                  </a:lnTo>
                  <a:lnTo>
                    <a:pt x="0" y="613"/>
                  </a:lnTo>
                  <a:lnTo>
                    <a:pt x="1" y="616"/>
                  </a:lnTo>
                  <a:lnTo>
                    <a:pt x="1" y="620"/>
                  </a:lnTo>
                  <a:lnTo>
                    <a:pt x="3" y="622"/>
                  </a:lnTo>
                  <a:lnTo>
                    <a:pt x="4" y="624"/>
                  </a:lnTo>
                  <a:lnTo>
                    <a:pt x="7" y="626"/>
                  </a:lnTo>
                  <a:lnTo>
                    <a:pt x="9" y="627"/>
                  </a:lnTo>
                  <a:lnTo>
                    <a:pt x="13" y="628"/>
                  </a:lnTo>
                  <a:lnTo>
                    <a:pt x="15" y="628"/>
                  </a:lnTo>
                  <a:lnTo>
                    <a:pt x="883" y="628"/>
                  </a:lnTo>
                  <a:lnTo>
                    <a:pt x="886" y="628"/>
                  </a:lnTo>
                  <a:lnTo>
                    <a:pt x="888" y="627"/>
                  </a:lnTo>
                  <a:lnTo>
                    <a:pt x="891" y="626"/>
                  </a:lnTo>
                  <a:lnTo>
                    <a:pt x="893" y="624"/>
                  </a:lnTo>
                  <a:lnTo>
                    <a:pt x="895" y="622"/>
                  </a:lnTo>
                  <a:lnTo>
                    <a:pt x="897" y="620"/>
                  </a:lnTo>
                  <a:lnTo>
                    <a:pt x="898" y="616"/>
                  </a:lnTo>
                  <a:lnTo>
                    <a:pt x="898" y="613"/>
                  </a:lnTo>
                  <a:lnTo>
                    <a:pt x="898" y="449"/>
                  </a:lnTo>
                  <a:lnTo>
                    <a:pt x="897" y="426"/>
                  </a:lnTo>
                  <a:lnTo>
                    <a:pt x="895" y="403"/>
                  </a:lnTo>
                  <a:lnTo>
                    <a:pt x="892" y="380"/>
                  </a:lnTo>
                  <a:lnTo>
                    <a:pt x="888" y="359"/>
                  </a:lnTo>
                  <a:lnTo>
                    <a:pt x="884" y="337"/>
                  </a:lnTo>
                  <a:lnTo>
                    <a:pt x="877" y="316"/>
                  </a:lnTo>
                  <a:lnTo>
                    <a:pt x="870" y="294"/>
                  </a:lnTo>
                  <a:lnTo>
                    <a:pt x="862" y="274"/>
                  </a:lnTo>
                  <a:lnTo>
                    <a:pt x="854" y="255"/>
                  </a:lnTo>
                  <a:lnTo>
                    <a:pt x="843" y="236"/>
                  </a:lnTo>
                  <a:lnTo>
                    <a:pt x="832" y="216"/>
                  </a:lnTo>
                  <a:lnTo>
                    <a:pt x="821" y="198"/>
                  </a:lnTo>
                  <a:lnTo>
                    <a:pt x="809" y="181"/>
                  </a:lnTo>
                  <a:lnTo>
                    <a:pt x="795" y="164"/>
                  </a:lnTo>
                  <a:lnTo>
                    <a:pt x="781" y="148"/>
                  </a:lnTo>
                  <a:lnTo>
                    <a:pt x="766" y="132"/>
                  </a:lnTo>
                  <a:lnTo>
                    <a:pt x="750" y="117"/>
                  </a:lnTo>
                  <a:lnTo>
                    <a:pt x="734" y="103"/>
                  </a:lnTo>
                  <a:lnTo>
                    <a:pt x="717" y="89"/>
                  </a:lnTo>
                  <a:lnTo>
                    <a:pt x="700" y="77"/>
                  </a:lnTo>
                  <a:lnTo>
                    <a:pt x="681" y="66"/>
                  </a:lnTo>
                  <a:lnTo>
                    <a:pt x="662" y="55"/>
                  </a:lnTo>
                  <a:lnTo>
                    <a:pt x="643" y="44"/>
                  </a:lnTo>
                  <a:lnTo>
                    <a:pt x="624" y="36"/>
                  </a:lnTo>
                  <a:lnTo>
                    <a:pt x="603" y="27"/>
                  </a:lnTo>
                  <a:lnTo>
                    <a:pt x="582" y="21"/>
                  </a:lnTo>
                  <a:lnTo>
                    <a:pt x="561" y="14"/>
                  </a:lnTo>
                  <a:lnTo>
                    <a:pt x="539" y="9"/>
                  </a:lnTo>
                  <a:lnTo>
                    <a:pt x="517" y="6"/>
                  </a:lnTo>
                  <a:lnTo>
                    <a:pt x="494" y="2"/>
                  </a:lnTo>
                  <a:lnTo>
                    <a:pt x="472" y="0"/>
                  </a:lnTo>
                  <a:lnTo>
                    <a:pt x="44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D4377CD-D3ED-42DD-B284-4D26B48470E7}"/>
              </a:ext>
            </a:extLst>
          </p:cNvPr>
          <p:cNvSpPr txBox="1"/>
          <p:nvPr/>
        </p:nvSpPr>
        <p:spPr>
          <a:xfrm>
            <a:off x="3172350" y="5565700"/>
            <a:ext cx="245110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Click here to learn more.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F5B73E8-4761-4A00-91EB-226D7F14A487}"/>
              </a:ext>
            </a:extLst>
          </p:cNvPr>
          <p:cNvSpPr txBox="1"/>
          <p:nvPr/>
        </p:nvSpPr>
        <p:spPr>
          <a:xfrm>
            <a:off x="5996755" y="5565700"/>
            <a:ext cx="35915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/>
              <a:t>Contact Us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213176C9-CE4A-4084-8E80-EA96BE2FE605}"/>
              </a:ext>
            </a:extLst>
          </p:cNvPr>
          <p:cNvSpPr/>
          <p:nvPr/>
        </p:nvSpPr>
        <p:spPr>
          <a:xfrm>
            <a:off x="9679281" y="5356604"/>
            <a:ext cx="45719" cy="69519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F1A1781-EE49-4D53-8242-05A95B224DBC}"/>
              </a:ext>
            </a:extLst>
          </p:cNvPr>
          <p:cNvSpPr/>
          <p:nvPr/>
        </p:nvSpPr>
        <p:spPr>
          <a:xfrm>
            <a:off x="7379122" y="446582"/>
            <a:ext cx="3394634" cy="695191"/>
          </a:xfrm>
          <a:prstGeom prst="rect">
            <a:avLst/>
          </a:prstGeom>
          <a:solidFill>
            <a:schemeClr val="accent3">
              <a:lumMod val="75000"/>
              <a:lumOff val="2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DB8A3E-569D-46FB-8818-CE8BA0BCEA1E}"/>
              </a:ext>
            </a:extLst>
          </p:cNvPr>
          <p:cNvSpPr txBox="1"/>
          <p:nvPr/>
        </p:nvSpPr>
        <p:spPr>
          <a:xfrm>
            <a:off x="7457811" y="481861"/>
            <a:ext cx="1476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 Changes to your Utility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5E55832-2927-4273-9F39-7E5BE2BFDB5E}"/>
              </a:ext>
            </a:extLst>
          </p:cNvPr>
          <p:cNvSpPr txBox="1"/>
          <p:nvPr/>
        </p:nvSpPr>
        <p:spPr>
          <a:xfrm>
            <a:off x="8988638" y="443581"/>
            <a:ext cx="1785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 upfront Cost or Payment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212636D-639D-4399-BC1C-AAA66B13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7741" y="391410"/>
            <a:ext cx="11187952" cy="443198"/>
          </a:xfrm>
        </p:spPr>
        <p:txBody>
          <a:bodyPr/>
          <a:lstStyle/>
          <a:p>
            <a:r>
              <a:rPr lang="en-US" sz="3200" dirty="0"/>
              <a:t>Electricity Discount Offer</a:t>
            </a:r>
          </a:p>
        </p:txBody>
      </p:sp>
      <p:sp>
        <p:nvSpPr>
          <p:cNvPr id="57" name="Title 4">
            <a:extLst>
              <a:ext uri="{FF2B5EF4-FFF2-40B4-BE49-F238E27FC236}">
                <a16:creationId xmlns:a16="http://schemas.microsoft.com/office/drawing/2014/main" id="{A69471D6-EA1A-4A49-97FC-88E4EE483DF0}"/>
              </a:ext>
            </a:extLst>
          </p:cNvPr>
          <p:cNvSpPr txBox="1">
            <a:spLocks/>
          </p:cNvSpPr>
          <p:nvPr/>
        </p:nvSpPr>
        <p:spPr>
          <a:xfrm>
            <a:off x="1744886" y="828712"/>
            <a:ext cx="11187952" cy="3323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0" dirty="0"/>
              <a:t>Save 5% on your Electricity Cost</a:t>
            </a:r>
          </a:p>
        </p:txBody>
      </p:sp>
    </p:spTree>
    <p:extLst>
      <p:ext uri="{BB962C8B-B14F-4D97-AF65-F5344CB8AC3E}">
        <p14:creationId xmlns:p14="http://schemas.microsoft.com/office/powerpoint/2010/main" val="1971219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C5656"/>
      </a:accent1>
      <a:accent2>
        <a:srgbClr val="E06C2F"/>
      </a:accent2>
      <a:accent3>
        <a:srgbClr val="1D181F"/>
      </a:accent3>
      <a:accent4>
        <a:srgbClr val="052427"/>
      </a:accent4>
      <a:accent5>
        <a:srgbClr val="365159"/>
      </a:accent5>
      <a:accent6>
        <a:srgbClr val="9CA7AB"/>
      </a:accent6>
      <a:hlink>
        <a:srgbClr val="0C0C0C"/>
      </a:hlink>
      <a:folHlink>
        <a:srgbClr val="262626"/>
      </a:folHlink>
    </a:clrScheme>
    <a:fontScheme name="Custom 58">
      <a:majorFont>
        <a:latin typeface="Avenirnext"/>
        <a:ea typeface=""/>
        <a:cs typeface=""/>
      </a:majorFont>
      <a:minorFont>
        <a:latin typeface="Avenirn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142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Avenirnext</vt:lpstr>
      <vt:lpstr>Calibri</vt:lpstr>
      <vt:lpstr>Office Theme</vt:lpstr>
      <vt:lpstr>How Clean Discount Electricity Works?</vt:lpstr>
      <vt:lpstr>Electricity Discount Offer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Doe</dc:creator>
  <cp:lastModifiedBy>Micha Levin</cp:lastModifiedBy>
  <cp:revision>39</cp:revision>
  <dcterms:created xsi:type="dcterms:W3CDTF">2019-01-22T07:55:39Z</dcterms:created>
  <dcterms:modified xsi:type="dcterms:W3CDTF">2019-01-25T17:47:09Z</dcterms:modified>
</cp:coreProperties>
</file>