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4"/>
    <p:restoredTop sz="94683"/>
  </p:normalViewPr>
  <p:slideViewPr>
    <p:cSldViewPr snapToGrid="0" snapToObjects="1">
      <p:cViewPr varScale="1">
        <p:scale>
          <a:sx n="79" d="100"/>
          <a:sy n="79" d="100"/>
        </p:scale>
        <p:origin x="22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46A92-CBB6-3E44-9D04-C2872F5D8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068CFF-2042-8E4C-9F33-E739CC5D1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A55E4-90F2-2B4F-B52A-9FA815FA5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8A63-7246-804C-B083-19062247128E}" type="datetimeFigureOut">
              <a:rPr lang="en-CA" smtClean="0"/>
              <a:t>2019-01-24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D8F92-49FF-2744-9C4D-FE8590F7B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5C695-8D53-CB44-B823-62852E44E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2B67-36FF-FD49-8D80-6D75E9C2F6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2798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BB71D-DFE3-DF43-8931-EB9FB42CB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79432F-A5A8-9548-9B56-BB43C4C58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12734-CDFB-9A43-A296-0B506EA99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8A63-7246-804C-B083-19062247128E}" type="datetimeFigureOut">
              <a:rPr lang="en-CA" smtClean="0"/>
              <a:t>2019-01-24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D2F571-EEC8-984A-A852-B8B033A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C4E3E-73C9-7E4D-A01B-028A9B04B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2B67-36FF-FD49-8D80-6D75E9C2F6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8765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2033E1-ED39-1347-ADEA-33FBE8F66B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66039E-9D75-9E46-9227-43B2E50F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CB624-4DBB-B04D-892A-92D6DEFAC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8A63-7246-804C-B083-19062247128E}" type="datetimeFigureOut">
              <a:rPr lang="en-CA" smtClean="0"/>
              <a:t>2019-01-24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DF7E-3317-DA4A-8EDD-C296910E6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46665-1DE0-8D43-96E0-BCFBDC7EA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2B67-36FF-FD49-8D80-6D75E9C2F6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4485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491DC-27B0-1A47-8C48-9E9FB59B2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B02D1-3CD1-7741-99EA-606E1F146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0BFA0-5AB7-5744-A270-075629CA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8A63-7246-804C-B083-19062247128E}" type="datetimeFigureOut">
              <a:rPr lang="en-CA" smtClean="0"/>
              <a:t>2019-01-24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3733F-60F4-1545-A1A1-971681213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96AB6-3D27-DD4C-94A2-9C4BB908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2B67-36FF-FD49-8D80-6D75E9C2F6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7721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E1D2-7D01-8940-B7FB-A319E044F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85C25D-7E3E-B642-AC3F-3C6D21CCE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494D5-3648-C444-A20A-5FC30EFEB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8A63-7246-804C-B083-19062247128E}" type="datetimeFigureOut">
              <a:rPr lang="en-CA" smtClean="0"/>
              <a:t>2019-01-24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7540B-EB2E-EB4D-AD64-F64E0F307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2C94F-5F42-0545-A5A9-D365141A1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2B67-36FF-FD49-8D80-6D75E9C2F6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9958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68BFA-3835-124A-8C28-6A4D26744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B0161-44F0-5B4B-A056-957774427F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89B77-DE6E-9E49-9947-B98FE326B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6266EF-503E-B347-8FC2-940918040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8A63-7246-804C-B083-19062247128E}" type="datetimeFigureOut">
              <a:rPr lang="en-CA" smtClean="0"/>
              <a:t>2019-01-24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0EA578-2B26-794F-A6CD-BC02D22CE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7EF5F-52EB-7F45-BD6D-A01A23D3A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2B67-36FF-FD49-8D80-6D75E9C2F6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549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9440A-D5B3-424B-9909-165A94D07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46ECD-8E15-254E-AE72-3A21BE89C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52C0AD-9F33-F644-BED8-6CE88C1870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89E6AC-61F7-2040-9086-27C507DCEE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12B47-1466-6F40-9277-373D9E8B79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95D380-B714-1440-9172-B541415BC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8A63-7246-804C-B083-19062247128E}" type="datetimeFigureOut">
              <a:rPr lang="en-CA" smtClean="0"/>
              <a:t>2019-01-24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D7BA9E-4561-D045-AC6C-0AEA1BBF3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B42D5-E36C-7A46-AF8F-8F97B3A1D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2B67-36FF-FD49-8D80-6D75E9C2F6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2435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92E7C-4476-BD48-8D9B-9457EBAF3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F71F30-1C8A-DF45-BC68-09583411F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8A63-7246-804C-B083-19062247128E}" type="datetimeFigureOut">
              <a:rPr lang="en-CA" smtClean="0"/>
              <a:t>2019-01-24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66E2EB-36F4-E74F-AD5A-C9F95A6A1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1FFC30-3F59-104B-B244-9865D5DCE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2B67-36FF-FD49-8D80-6D75E9C2F6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430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0D1265-837D-014E-BB63-FBD675195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8A63-7246-804C-B083-19062247128E}" type="datetimeFigureOut">
              <a:rPr lang="en-CA" smtClean="0"/>
              <a:t>2019-01-24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534B43-B6B0-C54D-82BD-C8DB69724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9C389-9F00-3840-BE6F-9323F2454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2B67-36FF-FD49-8D80-6D75E9C2F6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836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BF716-D87E-C749-90DC-502956C6A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E78A8-CF28-0C4D-8071-46364DCEF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3F98F4-3388-3546-B584-662B49D916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496CC-8CF8-A848-A2BA-40BD4856D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8A63-7246-804C-B083-19062247128E}" type="datetimeFigureOut">
              <a:rPr lang="en-CA" smtClean="0"/>
              <a:t>2019-01-24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5D6082-18E1-134C-9FEA-F50CFFC5E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395AF3-FA49-5B44-90F3-6550370B9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2B67-36FF-FD49-8D80-6D75E9C2F6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2248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3CEC2-7732-0C4E-A210-831804A19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8F7AE2-013A-EC47-B625-E949A7959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EBADBF-BB7A-0649-B3A2-4701F09E4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7D9CE2-6721-A64D-9D14-5B2F1E392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8A63-7246-804C-B083-19062247128E}" type="datetimeFigureOut">
              <a:rPr lang="en-CA" smtClean="0"/>
              <a:t>2019-01-24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6746E5-8C53-BB42-B395-E7B17409F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CCECBD-D7CB-3941-ADAC-376FFDF08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2B67-36FF-FD49-8D80-6D75E9C2F6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3077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345E96-99AC-7049-BBE2-DAC01E649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AAC055-116D-554E-9C12-445C246A8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A02F5-1228-3045-87FA-65564F0990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58A63-7246-804C-B083-19062247128E}" type="datetimeFigureOut">
              <a:rPr lang="en-CA" smtClean="0"/>
              <a:t>2019-01-24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C5CED-5E6A-6740-989C-62B6B8509B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AC6E1-6BA4-DD40-9698-4757C8E008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C2B67-36FF-FD49-8D80-6D75E9C2F6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3051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0121F07-5BF9-8A43-BEFC-FB1AFB85E0B9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5400000">
            <a:off x="3462335" y="-233082"/>
            <a:ext cx="6540317" cy="708211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wordArtVert" wrap="square" anchor="ctr" anchorCtr="0">
            <a:spAutoFit/>
          </a:bodyPr>
          <a:lstStyle/>
          <a:p>
            <a:pPr marL="0" indent="0" algn="ctr">
              <a:lnSpc>
                <a:spcPct val="50000"/>
              </a:lnSpc>
              <a:spcBef>
                <a:spcPts val="0"/>
              </a:spcBef>
              <a:buNone/>
            </a:pPr>
            <a:r>
              <a:rPr lang="en-CA" sz="9600" b="1" kern="1900" spc="-410" dirty="0">
                <a:solidFill>
                  <a:srgbClr val="92D050"/>
                </a:solidFill>
              </a:rPr>
              <a:t>C</a:t>
            </a:r>
          </a:p>
          <a:p>
            <a:pPr marL="0" indent="0" algn="ctr">
              <a:lnSpc>
                <a:spcPct val="50000"/>
              </a:lnSpc>
              <a:spcBef>
                <a:spcPts val="0"/>
              </a:spcBef>
              <a:buNone/>
            </a:pPr>
            <a:r>
              <a:rPr lang="en-CA" sz="9600" b="1" kern="1900" spc="-410" dirty="0">
                <a:solidFill>
                  <a:srgbClr val="92D050"/>
                </a:solidFill>
              </a:rPr>
              <a:t>CC</a:t>
            </a:r>
          </a:p>
          <a:p>
            <a:pPr marL="0" indent="0" algn="ctr">
              <a:lnSpc>
                <a:spcPct val="50000"/>
              </a:lnSpc>
              <a:spcBef>
                <a:spcPts val="0"/>
              </a:spcBef>
              <a:buNone/>
            </a:pPr>
            <a:r>
              <a:rPr lang="en-CA" sz="9600" b="1" kern="1900" spc="-410" dirty="0">
                <a:solidFill>
                  <a:srgbClr val="92D050"/>
                </a:solidFill>
              </a:rPr>
              <a:t>CCC</a:t>
            </a:r>
          </a:p>
          <a:p>
            <a:pPr marL="0" indent="0" algn="ctr">
              <a:lnSpc>
                <a:spcPct val="50000"/>
              </a:lnSpc>
              <a:spcBef>
                <a:spcPts val="0"/>
              </a:spcBef>
              <a:buNone/>
            </a:pPr>
            <a:r>
              <a:rPr lang="en-CA" sz="9600" b="1" kern="1900" spc="-410" dirty="0">
                <a:solidFill>
                  <a:srgbClr val="92D050"/>
                </a:solidFill>
              </a:rPr>
              <a:t>CCCC</a:t>
            </a:r>
          </a:p>
          <a:p>
            <a:pPr marL="0" indent="0" algn="ctr">
              <a:lnSpc>
                <a:spcPct val="50000"/>
              </a:lnSpc>
              <a:spcBef>
                <a:spcPts val="0"/>
              </a:spcBef>
              <a:buNone/>
            </a:pPr>
            <a:r>
              <a:rPr lang="en-CA" sz="9600" b="1" kern="1900" spc="-410" dirty="0">
                <a:solidFill>
                  <a:srgbClr val="92D050"/>
                </a:solidFill>
              </a:rPr>
              <a:t>CCC</a:t>
            </a:r>
          </a:p>
          <a:p>
            <a:pPr marL="0" indent="0" algn="ctr">
              <a:lnSpc>
                <a:spcPct val="50000"/>
              </a:lnSpc>
              <a:spcBef>
                <a:spcPts val="0"/>
              </a:spcBef>
              <a:buNone/>
            </a:pPr>
            <a:r>
              <a:rPr lang="en-CA" sz="9600" b="1" kern="1900" spc="-410" dirty="0">
                <a:solidFill>
                  <a:srgbClr val="92D050"/>
                </a:solidFill>
              </a:rPr>
              <a:t>CC</a:t>
            </a:r>
          </a:p>
          <a:p>
            <a:pPr marL="0" indent="0" algn="ctr">
              <a:lnSpc>
                <a:spcPct val="50000"/>
              </a:lnSpc>
              <a:spcBef>
                <a:spcPts val="0"/>
              </a:spcBef>
              <a:buNone/>
            </a:pPr>
            <a:r>
              <a:rPr lang="en-CA" sz="9600" b="1" kern="1900" spc="-410" dirty="0">
                <a:solidFill>
                  <a:srgbClr val="92D05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192780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7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Gordon</dc:creator>
  <cp:lastModifiedBy>Dan Gordon</cp:lastModifiedBy>
  <cp:revision>2</cp:revision>
  <dcterms:created xsi:type="dcterms:W3CDTF">2019-01-25T00:07:17Z</dcterms:created>
  <dcterms:modified xsi:type="dcterms:W3CDTF">2019-01-25T01:46:02Z</dcterms:modified>
</cp:coreProperties>
</file>