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21DD1-36AB-4B37-A09D-14BAC49FC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CA4ED7-19E1-4E91-B386-6D1C383C7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ABB11-9942-49AD-823B-0CD278F1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F7A23-8D6A-40BC-ADDA-3C5C2513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ADFF8-BD79-4528-B56B-95ECCC56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D58D-9E50-49F9-A528-73DBCA433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BFFEF-04C8-42BB-AFDD-01ADBBC24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87C1F-0290-46BB-9CE4-0F6D5A05A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D9CE3-C72A-4CB2-8128-62DE2066D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EAB91-CE22-40DF-88FD-8A731A65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1162D2-CF49-48FE-B9F9-47C480B24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94C1CF-5D14-4193-ACE4-52E266BBC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12B04-2B12-4B08-8AC6-C3A249A1F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865EB-D075-4DF5-8976-82AC710A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8F108-543E-4536-AF68-9AC0AF159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2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AB98-FAB5-4C45-93B7-5C6A246A8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F2911-C2E4-42FC-93AC-94F305A81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6A222-79E6-45A3-9C79-99A89084C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B2692-7506-4E15-B65E-FD8DF71C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E76F0-0CC1-42EF-A142-10ADF9B0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5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CB61D-3443-422B-B4CF-9D36D791C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0CC82C-BD1B-4FDE-B9C5-71B7656B0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D7019-1C42-42C9-9118-A787A692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7EF1D-DD1D-4F87-8B97-17CE64B82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EFA44-F0C2-4667-B17E-6D6CE362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26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37D67-F8EF-4927-A2CC-63EE345C2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558B-D90C-48F7-B88F-5C49E1B7CE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AA7434-51C8-4816-B153-F64C3BBB5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21F09-7D90-4F27-8C82-9C66B95F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7EF5F-CF2E-48BD-AE23-EE526D824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AAD49-9089-4579-A118-196A2D2E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21B6B-BB51-44AD-8966-29C9B005D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8F9A8-B255-462A-8E4D-2270D4E3A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1D3A3-5774-4AAB-A1A9-15945DCCF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263B0-9FF8-4976-AAD1-4BCA838249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E962F-C94C-4347-8777-9ECDCF0B7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34454B-D9E6-4710-9B64-DE485A1B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06AB7-E561-4C38-B74A-9AB0C1D40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FB972C-0002-4ACD-9063-AEFCE7EE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80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6D85-731F-4E5A-881D-FC44C9801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278185-240D-4DD2-B6EF-8D7A98F3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6FDAAE-62D9-42A0-B59A-D9ED14C0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5E62E-026E-4BFE-BB1C-172E2C25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7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F246B4-6D83-4F95-8699-72A16528A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4C1EF0-BFDF-44CA-ABF7-4B48FC5E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4381A-60B8-487F-9D9D-52F9BE734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8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B15A0-CEA5-4F67-9856-2689AB73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FDC9E-16A3-47E1-B0C6-4A237EA69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5D6607-5A2B-4F98-A63C-0F5C3530C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82152-529B-4407-9927-727BA784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D6ABB-C1EA-429A-89A5-39EF3E3D1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058BD-8F48-45F8-A5AD-CE800EE2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4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23CC-72C5-4C55-8392-4EF90344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2FC36-7DFD-4EC8-8430-7319EDC37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EABED-0674-489E-849D-02904B5F8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BEC06B-C49A-4835-859B-6AA242CE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7A996-DBC7-4A5E-A8B4-40081BF6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94F6B-A9F8-43A8-A620-E1B202DA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5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037AD-D723-4C71-A238-207FB004B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3C518-9CF9-4286-87D7-A60FFE935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AFD94-096E-4664-9D89-6FB6F5435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3E6E2-B17B-4C30-9F19-812EED36D817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6738B-193C-48D4-86B7-613968BB8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7DC97-55A1-4D8E-8D46-3D528BAEC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2AFB4-CA78-458E-B82C-18D466B13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0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FA22FA-3CA2-408F-8548-7BD425976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1211" y="2957396"/>
            <a:ext cx="2719963" cy="23440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5B675C-E1B0-4E3C-BCA4-5A4ACAD00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717" y="2539619"/>
            <a:ext cx="2676892" cy="20991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F3A40BD-84FC-4D60-AC4E-603456BC04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64969" y="2899392"/>
            <a:ext cx="2032327" cy="18840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F463B9A-6954-4693-98B1-E5AFAEDED1FE}"/>
              </a:ext>
            </a:extLst>
          </p:cNvPr>
          <p:cNvSpPr txBox="1"/>
          <p:nvPr/>
        </p:nvSpPr>
        <p:spPr>
          <a:xfrm>
            <a:off x="1072662" y="712177"/>
            <a:ext cx="1871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OUR OLD DESIGN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DDE26E-67FF-4AA8-8384-15BDDAA82781}"/>
              </a:ext>
            </a:extLst>
          </p:cNvPr>
          <p:cNvCxnSpPr>
            <a:cxnSpLocks/>
          </p:cNvCxnSpPr>
          <p:nvPr/>
        </p:nvCxnSpPr>
        <p:spPr>
          <a:xfrm flipH="1">
            <a:off x="1547445" y="1081509"/>
            <a:ext cx="461210" cy="131879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522FE2DF-7228-4356-9AD5-05E0A7D7F8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27" b="90000" l="4163" r="93394">
                        <a14:foregroundMark x1="7240" y1="24364" x2="7240" y2="24364"/>
                        <a14:foregroundMark x1="4253" y1="23273" x2="4253" y2="23273"/>
                        <a14:foregroundMark x1="30136" y1="8727" x2="30136" y2="8727"/>
                        <a14:foregroundMark x1="45249" y1="15273" x2="45249" y2="15273"/>
                        <a14:foregroundMark x1="31131" y1="4909" x2="31131" y2="4909"/>
                        <a14:foregroundMark x1="32760" y1="5818" x2="32760" y2="5818"/>
                        <a14:foregroundMark x1="33846" y1="6000" x2="36652" y2="6909"/>
                        <a14:foregroundMark x1="37738" y1="7091" x2="42081" y2="10727"/>
                        <a14:foregroundMark x1="42081" y1="10727" x2="42624" y2="10727"/>
                        <a14:foregroundMark x1="33122" y1="5273" x2="18009" y2="12727"/>
                        <a14:foregroundMark x1="29593" y1="5273" x2="19276" y2="11273"/>
                        <a14:foregroundMark x1="28688" y1="5455" x2="23982" y2="7091"/>
                        <a14:foregroundMark x1="23982" y1="7091" x2="18824" y2="12364"/>
                        <a14:foregroundMark x1="29864" y1="5091" x2="29864" y2="5091"/>
                        <a14:foregroundMark x1="64977" y1="23273" x2="87692" y2="32909"/>
                        <a14:foregroundMark x1="87692" y1="32909" x2="91493" y2="38000"/>
                        <a14:foregroundMark x1="91493" y1="38000" x2="91312" y2="47636"/>
                        <a14:foregroundMark x1="91312" y1="47636" x2="93394" y2="44909"/>
                        <a14:foregroundMark x1="67692" y1="21455" x2="87421" y2="3145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64813" y="1061980"/>
            <a:ext cx="2649571" cy="13187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1FFF8E4-526F-454A-96DC-5201C3C0B3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4074" y="3823008"/>
            <a:ext cx="2032328" cy="258817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9E49E9E-8879-4A0C-B394-599080D71C71}"/>
              </a:ext>
            </a:extLst>
          </p:cNvPr>
          <p:cNvSpPr txBox="1"/>
          <p:nvPr/>
        </p:nvSpPr>
        <p:spPr>
          <a:xfrm>
            <a:off x="4159537" y="540575"/>
            <a:ext cx="4190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New design should incorporate some of these items and the company name – Fam Life DJ’s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923E79D-F8E5-41F4-8927-168CC1D31020}"/>
              </a:ext>
            </a:extLst>
          </p:cNvPr>
          <p:cNvCxnSpPr/>
          <p:nvPr/>
        </p:nvCxnSpPr>
        <p:spPr>
          <a:xfrm>
            <a:off x="3552092" y="140677"/>
            <a:ext cx="0" cy="663819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A67049C-BDA3-4EBA-B493-E137577E5107}"/>
              </a:ext>
            </a:extLst>
          </p:cNvPr>
          <p:cNvCxnSpPr>
            <a:cxnSpLocks/>
          </p:cNvCxnSpPr>
          <p:nvPr/>
        </p:nvCxnSpPr>
        <p:spPr>
          <a:xfrm flipH="1">
            <a:off x="6265888" y="1832711"/>
            <a:ext cx="689906" cy="9338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886B30C-7B78-4F85-A7D8-457659DC4A4E}"/>
              </a:ext>
            </a:extLst>
          </p:cNvPr>
          <p:cNvCxnSpPr>
            <a:cxnSpLocks/>
          </p:cNvCxnSpPr>
          <p:nvPr/>
        </p:nvCxnSpPr>
        <p:spPr>
          <a:xfrm>
            <a:off x="6955794" y="1832711"/>
            <a:ext cx="1074498" cy="175649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7E2F2CF-7A0A-40C0-8508-D28F4999A70C}"/>
              </a:ext>
            </a:extLst>
          </p:cNvPr>
          <p:cNvCxnSpPr>
            <a:cxnSpLocks/>
          </p:cNvCxnSpPr>
          <p:nvPr/>
        </p:nvCxnSpPr>
        <p:spPr>
          <a:xfrm>
            <a:off x="6955794" y="1832711"/>
            <a:ext cx="2821252" cy="152595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10F81E2-0C1A-4623-9B6A-B6CEA2B2CAB7}"/>
              </a:ext>
            </a:extLst>
          </p:cNvPr>
          <p:cNvCxnSpPr>
            <a:cxnSpLocks/>
          </p:cNvCxnSpPr>
          <p:nvPr/>
        </p:nvCxnSpPr>
        <p:spPr>
          <a:xfrm>
            <a:off x="6955794" y="1832711"/>
            <a:ext cx="2561394" cy="1631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162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JIMENEZ</dc:creator>
  <cp:lastModifiedBy>RICARDO JIMENEZ</cp:lastModifiedBy>
  <cp:revision>4</cp:revision>
  <dcterms:created xsi:type="dcterms:W3CDTF">2019-01-23T01:44:28Z</dcterms:created>
  <dcterms:modified xsi:type="dcterms:W3CDTF">2019-01-23T02:49:41Z</dcterms:modified>
</cp:coreProperties>
</file>