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8" r:id="rId2"/>
    <p:sldId id="269" r:id="rId3"/>
    <p:sldId id="272" r:id="rId4"/>
    <p:sldId id="264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41E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77" autoAdjust="0"/>
    <p:restoredTop sz="94660"/>
  </p:normalViewPr>
  <p:slideViewPr>
    <p:cSldViewPr snapToGrid="0" snapToObjects="1" showGuides="1">
      <p:cViewPr varScale="1">
        <p:scale>
          <a:sx n="143" d="100"/>
          <a:sy n="143" d="100"/>
        </p:scale>
        <p:origin x="282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21B6C-4C0A-48D8-A4BD-B10EC2A923BD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A15D5-6332-4E89-9741-6FFC1B1387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6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Tvets_background_0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14922"/>
            <a:ext cx="7772400" cy="520870"/>
          </a:xfrm>
          <a:prstGeom prst="rect">
            <a:avLst/>
          </a:prstGeom>
        </p:spPr>
        <p:txBody>
          <a:bodyPr/>
          <a:lstStyle>
            <a:lvl1pPr>
              <a:defRPr cap="all">
                <a:latin typeface="Avenir Next Condensed Demi Bold"/>
                <a:cs typeface="Avenir Next Condensed Demi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35568"/>
            <a:ext cx="5447965" cy="305792"/>
          </a:xfrm>
        </p:spPr>
        <p:txBody>
          <a:bodyPr>
            <a:normAutofit/>
          </a:bodyPr>
          <a:lstStyle>
            <a:lvl1pPr marL="0" indent="0" algn="l">
              <a:buNone/>
              <a:defRPr sz="1000" cap="non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0"/>
            <a:ext cx="9144000" cy="257175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66856" y="2803794"/>
            <a:ext cx="99364" cy="431998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685800" y="3541360"/>
            <a:ext cx="5447965" cy="305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sz="1000" cap="none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venir Book"/>
                <a:ea typeface="+mn-ea"/>
                <a:cs typeface="Avenir Book"/>
              </a:rPr>
              <a:t>Body copy goes here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Tvets_background_03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26798"/>
            <a:ext cx="4970445" cy="43199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cap="all">
                <a:latin typeface="Avenir Next Condensed Demi Bold"/>
                <a:cs typeface="Avenir Next Condensed Demi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8797"/>
            <a:ext cx="4970444" cy="1207036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6144303" y="0"/>
            <a:ext cx="2355075" cy="2571750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57835" y="426798"/>
            <a:ext cx="99364" cy="431998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6284914" y="642797"/>
            <a:ext cx="2125300" cy="1513888"/>
          </a:xfrm>
        </p:spPr>
        <p:txBody>
          <a:bodyPr>
            <a:normAutofit/>
          </a:bodyPr>
          <a:lstStyle>
            <a:lvl1pPr>
              <a:defRPr sz="1300" b="0" i="0">
                <a:solidFill>
                  <a:schemeClr val="bg1"/>
                </a:solidFill>
                <a:latin typeface="Avenir Next Condensed Regular"/>
                <a:cs typeface="Avenir Next Condensed Regular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61858"/>
            <a:ext cx="7772400" cy="10215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571750"/>
            <a:ext cx="7772400" cy="33200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99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Tvets_background_0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199" y="642797"/>
            <a:ext cx="3500239" cy="43199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cap="all">
                <a:latin typeface="Avenir Next Condensed Demi Bold"/>
                <a:cs typeface="Avenir Next Condensed Demi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074795"/>
            <a:ext cx="3568742" cy="2155702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Fifth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57835" y="642797"/>
            <a:ext cx="99364" cy="431998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Tvets_background_0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199" y="642797"/>
            <a:ext cx="3500239" cy="43199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cap="all">
                <a:latin typeface="Avenir Next Condensed Demi Bold"/>
                <a:cs typeface="Avenir Next Condensed Demi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074795"/>
            <a:ext cx="3568742" cy="2155702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Fifth level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57835" y="642797"/>
            <a:ext cx="99364" cy="431998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ITvets_background_0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12" name="Date Placeholder 2"/>
          <p:cNvSpPr txBox="1">
            <a:spLocks/>
          </p:cNvSpPr>
          <p:nvPr userDrawn="1"/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D5288-14AC-B147-9B9A-665F8C1CCCB5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venir Book"/>
                <a:ea typeface="+mn-ea"/>
                <a:cs typeface="Avenir Book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9/20/2018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venir Book"/>
              <a:ea typeface="+mn-ea"/>
              <a:cs typeface="Avenir Book"/>
            </a:endParaRPr>
          </a:p>
        </p:txBody>
      </p:sp>
      <p:sp>
        <p:nvSpPr>
          <p:cNvPr id="13" name="Slide Number Placeholder 4"/>
          <p:cNvSpPr txBox="1">
            <a:spLocks/>
          </p:cNvSpPr>
          <p:nvPr userDrawn="1"/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C56AB-52F3-7240-964E-E283293E8C19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venir Book"/>
                <a:ea typeface="+mn-ea"/>
                <a:cs typeface="Avenir Book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venir Book"/>
              <a:ea typeface="+mn-ea"/>
              <a:cs typeface="Avenir Book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199" y="642797"/>
            <a:ext cx="3500239" cy="43199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cap="all">
                <a:latin typeface="Avenir Next Condensed Demi Bold"/>
                <a:cs typeface="Avenir Next Condensed Demi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074795"/>
            <a:ext cx="3568742" cy="2155702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Fifth level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357835" y="642797"/>
            <a:ext cx="99364" cy="431998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Tvets_background_0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venir Book"/>
                <a:cs typeface="Avenir Book"/>
              </a:defRPr>
            </a:lvl1pPr>
          </a:lstStyle>
          <a:p>
            <a:fld id="{946D5288-14AC-B147-9B9A-665F8C1CCCB5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Avenir Book"/>
                <a:cs typeface="Avenir Book"/>
              </a:defRPr>
            </a:lvl1pPr>
          </a:lstStyle>
          <a:p>
            <a:r>
              <a:rPr lang="en-US" dirty="0"/>
              <a:t>Confidential and Proprietary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venir Book"/>
                <a:cs typeface="Avenir Book"/>
              </a:defRPr>
            </a:lvl1pPr>
          </a:lstStyle>
          <a:p>
            <a:fld id="{16FC56AB-52F3-7240-964E-E283293E8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000" kern="1200">
          <a:solidFill>
            <a:srgbClr val="404040"/>
          </a:solidFill>
          <a:latin typeface="Avenir Black"/>
          <a:ea typeface="+mj-ea"/>
          <a:cs typeface="Avenir Black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200"/>
        </a:spcBef>
        <a:buFont typeface="Arial"/>
        <a:buNone/>
        <a:defRPr sz="1500" kern="1200">
          <a:solidFill>
            <a:schemeClr val="tx1">
              <a:lumMod val="75000"/>
              <a:lumOff val="25000"/>
            </a:schemeClr>
          </a:solidFill>
          <a:latin typeface="Avenir Book"/>
          <a:ea typeface="+mn-ea"/>
          <a:cs typeface="Avenir Book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Avenir Book"/>
          <a:ea typeface="+mn-ea"/>
          <a:cs typeface="Avenir Book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Avenir Book"/>
          <a:ea typeface="+mn-ea"/>
          <a:cs typeface="Avenir Book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Avenir Book"/>
          <a:ea typeface="+mn-ea"/>
          <a:cs typeface="Avenir Book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Avenir Book"/>
          <a:ea typeface="+mn-ea"/>
          <a:cs typeface="Avenir 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8606EC5-F104-47B2-B567-57FBD708C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09" y="553544"/>
            <a:ext cx="3111694" cy="19370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ED20BE-DC2F-45DB-BDA4-AC0F1382E222}"/>
              </a:ext>
            </a:extLst>
          </p:cNvPr>
          <p:cNvSpPr txBox="1"/>
          <p:nvPr/>
        </p:nvSpPr>
        <p:spPr>
          <a:xfrm>
            <a:off x="1261471" y="3030030"/>
            <a:ext cx="698986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Building a Veteran Engagement Program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6"/>
          <p:cNvSpPr txBox="1">
            <a:spLocks/>
          </p:cNvSpPr>
          <p:nvPr/>
        </p:nvSpPr>
        <p:spPr>
          <a:xfrm>
            <a:off x="4969933" y="1074795"/>
            <a:ext cx="3568742" cy="2155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venir Book"/>
              <a:ea typeface="+mn-ea"/>
              <a:cs typeface="Avenir Book"/>
            </a:endParaRPr>
          </a:p>
        </p:txBody>
      </p:sp>
      <p:sp>
        <p:nvSpPr>
          <p:cNvPr id="5" name="Content Placeholder 16"/>
          <p:cNvSpPr txBox="1">
            <a:spLocks/>
          </p:cNvSpPr>
          <p:nvPr/>
        </p:nvSpPr>
        <p:spPr>
          <a:xfrm>
            <a:off x="609600" y="3230496"/>
            <a:ext cx="7929075" cy="901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venir Book"/>
              <a:ea typeface="+mn-ea"/>
              <a:cs typeface="Avenir Book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3CC027-29D1-4677-BD2C-0F4DFE3F1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2995"/>
            <a:ext cx="3500438" cy="431800"/>
          </a:xfrm>
        </p:spPr>
        <p:txBody>
          <a:bodyPr/>
          <a:lstStyle/>
          <a:p>
            <a:r>
              <a:rPr lang="en-US" dirty="0"/>
              <a:t>Capabilities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34015B9-0383-4B93-AA84-168FE6439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22037"/>
            <a:ext cx="5459506" cy="2155825"/>
          </a:xfrm>
        </p:spPr>
        <p:txBody>
          <a:bodyPr>
            <a:no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/>
              <a:t>ITVetSolutions is better equipped to provide businesses with custom trained military talent in a programmatic style:</a:t>
            </a:r>
          </a:p>
          <a:p>
            <a:pPr marL="914400" lvl="1" indent="-171450">
              <a:buFont typeface="Wingdings" panose="05000000000000000000" pitchFamily="2" charset="2"/>
              <a:buChar char="Ø"/>
            </a:pPr>
            <a:r>
              <a:rPr lang="en-US" dirty="0"/>
              <a:t>ITVS provides skilled labor in less “highly specialized and technical” skillsets (CSM, Project Management, Testing, Support Desk, etc.)</a:t>
            </a:r>
          </a:p>
          <a:p>
            <a:pPr marL="914400" lvl="1" indent="-171450">
              <a:buFont typeface="Wingdings" panose="05000000000000000000" pitchFamily="2" charset="2"/>
              <a:buChar char="Ø"/>
            </a:pPr>
            <a:r>
              <a:rPr lang="en-US" dirty="0"/>
              <a:t>ITVS provides remote development or supplemental resources for clients at a largely discounted rate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/>
              <a:t>ITVS provides sourcing, training, team leadership (when needed) and employee oversight for development teams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/>
              <a:t>Maintain our ability to provide talent for contract, contract to hire and permanent placement</a:t>
            </a:r>
          </a:p>
          <a:p>
            <a:endParaRPr lang="en-US" dirty="0"/>
          </a:p>
          <a:p>
            <a:endParaRPr lang="en-US" dirty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DF6604-CFD6-4EE3-8BE3-8DFB72C9E1CA}"/>
              </a:ext>
            </a:extLst>
          </p:cNvPr>
          <p:cNvSpPr/>
          <p:nvPr/>
        </p:nvSpPr>
        <p:spPr>
          <a:xfrm>
            <a:off x="6506508" y="75302"/>
            <a:ext cx="2355075" cy="281093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  <a:latin typeface="Avenir Next Condensed Regular"/>
                <a:cs typeface="Avenir Next Condensed Regular"/>
              </a:rPr>
              <a:t>A unique and compelling program to give both Veterans and Tec Mahindra a competitive “leg up”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BE32EF-4CAA-44D0-807F-D09732001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56AB-52F3-7240-964E-E283293E8C1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5F0F0-7D11-49CE-927C-41F41795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GET Traction</a:t>
            </a:r>
          </a:p>
        </p:txBody>
      </p:sp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5F206829-B5FA-4555-9910-13FE2846A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8" y="1288377"/>
            <a:ext cx="5382948" cy="3344805"/>
          </a:xfrm>
        </p:spPr>
        <p:txBody>
          <a:bodyPr>
            <a:noAutofit/>
          </a:bodyPr>
          <a:lstStyle/>
          <a:p>
            <a:pPr marL="285750" indent="-285750">
              <a:lnSpc>
                <a:spcPts val="174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dirty="0"/>
              <a:t>Make an earnest commitment from the top and translate message to team</a:t>
            </a:r>
          </a:p>
          <a:p>
            <a:pPr marL="285750" indent="-285750">
              <a:lnSpc>
                <a:spcPts val="174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dirty="0"/>
              <a:t>Prioritize Veteran resumes</a:t>
            </a:r>
          </a:p>
          <a:p>
            <a:pPr marL="285750" indent="-285750">
              <a:lnSpc>
                <a:spcPts val="174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dirty="0"/>
              <a:t>Define the “plan”, then work the plan! (What is our sweet spot for a pilot?)</a:t>
            </a:r>
          </a:p>
          <a:p>
            <a:pPr marL="285750" indent="-285750">
              <a:lnSpc>
                <a:spcPts val="174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dirty="0"/>
              <a:t>Assign TM touchpoint to work with ITVS</a:t>
            </a:r>
          </a:p>
          <a:p>
            <a:pPr marL="285750" indent="-285750">
              <a:lnSpc>
                <a:spcPts val="174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400" dirty="0"/>
              <a:t>Define skillsets needed so we can build our bench and curate the skillsets</a:t>
            </a:r>
          </a:p>
          <a:p>
            <a:pPr>
              <a:lnSpc>
                <a:spcPts val="1740"/>
              </a:lnSpc>
              <a:spcBef>
                <a:spcPts val="12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19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Tvets_background_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671364" y="601319"/>
            <a:ext cx="4468575" cy="431998"/>
          </a:xfrm>
        </p:spPr>
        <p:txBody>
          <a:bodyPr>
            <a:normAutofit fontScale="90000"/>
          </a:bodyPr>
          <a:lstStyle/>
          <a:p>
            <a:r>
              <a:rPr lang="en-US" dirty="0"/>
              <a:t>Elements of a veteran engagement program</a:t>
            </a:r>
            <a:br>
              <a:rPr lang="en-US" dirty="0"/>
            </a:br>
            <a:r>
              <a:rPr lang="en-US" dirty="0"/>
              <a:t>Several ways to engage…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572000" y="655407"/>
            <a:ext cx="99364" cy="431998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4250266" y="4869656"/>
            <a:ext cx="489373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Avenir Book"/>
                <a:cs typeface="Avenir Book"/>
              </a:defRPr>
            </a:lvl1pPr>
          </a:lstStyle>
          <a:p>
            <a:r>
              <a:rPr lang="en-US" dirty="0"/>
              <a:t>Confidential and Proprietary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4BFF6CB-F377-4DE0-834C-29EC4B1E9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541467"/>
            <a:ext cx="4355081" cy="3344805"/>
          </a:xfrm>
        </p:spPr>
        <p:txBody>
          <a:bodyPr>
            <a:noAutofit/>
          </a:bodyPr>
          <a:lstStyle/>
          <a:p>
            <a:pPr marL="171450" indent="-171450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dirty="0"/>
              <a:t>Marketing (Tech Mahindra announces new program to support military community)</a:t>
            </a:r>
          </a:p>
          <a:p>
            <a:pPr marL="171450" indent="-171450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dirty="0"/>
              <a:t>“Build to Suit” program to support various business units</a:t>
            </a:r>
          </a:p>
          <a:p>
            <a:pPr marL="171450" indent="-171450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dirty="0"/>
              <a:t>Ability to assist with client presentations </a:t>
            </a:r>
          </a:p>
          <a:p>
            <a:pPr marL="171450" indent="-171450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dirty="0"/>
              <a:t>TM representation at military career fairs</a:t>
            </a:r>
          </a:p>
          <a:p>
            <a:pPr marL="171450" indent="-171450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dirty="0"/>
              <a:t>ITVS assists with assembling Career Skills Programs</a:t>
            </a:r>
          </a:p>
          <a:p>
            <a:pPr marL="171450" indent="-171450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dirty="0"/>
              <a:t>ITVS provides access to multiple military training organizations to build custom training for specific projects, clients, etc. </a:t>
            </a:r>
          </a:p>
          <a:p>
            <a:pPr marL="171450" indent="-171450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dirty="0"/>
              <a:t>TM logo as a corporate partner on ITVS website</a:t>
            </a:r>
          </a:p>
          <a:p>
            <a:pPr marL="91440" indent="-91440">
              <a:spcBef>
                <a:spcPts val="1400"/>
              </a:spcBef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4646</TotalTime>
  <Words>254</Words>
  <Application>Microsoft Office PowerPoint</Application>
  <PresentationFormat>On-screen Show (16:9)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Avenir Black</vt:lpstr>
      <vt:lpstr>Avenir Book</vt:lpstr>
      <vt:lpstr>Avenir Next Condensed Demi Bold</vt:lpstr>
      <vt:lpstr>Avenir Next Condensed Regular</vt:lpstr>
      <vt:lpstr>Calibri</vt:lpstr>
      <vt:lpstr>Wingdings</vt:lpstr>
      <vt:lpstr>Office Theme</vt:lpstr>
      <vt:lpstr>PowerPoint Presentation</vt:lpstr>
      <vt:lpstr>Capabilities</vt:lpstr>
      <vt:lpstr>How We GET Traction</vt:lpstr>
      <vt:lpstr>Elements of a veteran engagement program Several ways to engage…  </vt:lpstr>
    </vt:vector>
  </TitlesOfParts>
  <Company>NEUdesign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Kristin Brogaard</dc:creator>
  <cp:lastModifiedBy>amy warren</cp:lastModifiedBy>
  <cp:revision>139</cp:revision>
  <dcterms:created xsi:type="dcterms:W3CDTF">2018-06-11T17:42:16Z</dcterms:created>
  <dcterms:modified xsi:type="dcterms:W3CDTF">2018-09-20T16:17:25Z</dcterms:modified>
</cp:coreProperties>
</file>